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4" r:id="rId1"/>
    <p:sldMasterId id="2147483867" r:id="rId2"/>
  </p:sldMasterIdLst>
  <p:notesMasterIdLst>
    <p:notesMasterId r:id="rId75"/>
  </p:notesMasterIdLst>
  <p:handoutMasterIdLst>
    <p:handoutMasterId r:id="rId76"/>
  </p:handoutMasterIdLst>
  <p:sldIdLst>
    <p:sldId id="594" r:id="rId3"/>
    <p:sldId id="298" r:id="rId4"/>
    <p:sldId id="583" r:id="rId5"/>
    <p:sldId id="582" r:id="rId6"/>
    <p:sldId id="513" r:id="rId7"/>
    <p:sldId id="514" r:id="rId8"/>
    <p:sldId id="497" r:id="rId9"/>
    <p:sldId id="586" r:id="rId10"/>
    <p:sldId id="585" r:id="rId11"/>
    <p:sldId id="584" r:id="rId12"/>
    <p:sldId id="301" r:id="rId13"/>
    <p:sldId id="507" r:id="rId14"/>
    <p:sldId id="510" r:id="rId15"/>
    <p:sldId id="511" r:id="rId16"/>
    <p:sldId id="506" r:id="rId17"/>
    <p:sldId id="589" r:id="rId18"/>
    <p:sldId id="588" r:id="rId19"/>
    <p:sldId id="587" r:id="rId20"/>
    <p:sldId id="528" r:id="rId21"/>
    <p:sldId id="529" r:id="rId22"/>
    <p:sldId id="530" r:id="rId23"/>
    <p:sldId id="531" r:id="rId24"/>
    <p:sldId id="532" r:id="rId25"/>
    <p:sldId id="533" r:id="rId26"/>
    <p:sldId id="534" r:id="rId27"/>
    <p:sldId id="535" r:id="rId28"/>
    <p:sldId id="536" r:id="rId29"/>
    <p:sldId id="537" r:id="rId30"/>
    <p:sldId id="538" r:id="rId31"/>
    <p:sldId id="539" r:id="rId32"/>
    <p:sldId id="540" r:id="rId33"/>
    <p:sldId id="541" r:id="rId34"/>
    <p:sldId id="573" r:id="rId35"/>
    <p:sldId id="574" r:id="rId36"/>
    <p:sldId id="576" r:id="rId37"/>
    <p:sldId id="545" r:id="rId38"/>
    <p:sldId id="546" r:id="rId39"/>
    <p:sldId id="547" r:id="rId40"/>
    <p:sldId id="548" r:id="rId41"/>
    <p:sldId id="580" r:id="rId42"/>
    <p:sldId id="549" r:id="rId43"/>
    <p:sldId id="550" r:id="rId44"/>
    <p:sldId id="551" r:id="rId45"/>
    <p:sldId id="552" r:id="rId46"/>
    <p:sldId id="553" r:id="rId47"/>
    <p:sldId id="554" r:id="rId48"/>
    <p:sldId id="555" r:id="rId49"/>
    <p:sldId id="556" r:id="rId50"/>
    <p:sldId id="557" r:id="rId51"/>
    <p:sldId id="558" r:id="rId52"/>
    <p:sldId id="559" r:id="rId53"/>
    <p:sldId id="560" r:id="rId54"/>
    <p:sldId id="561" r:id="rId55"/>
    <p:sldId id="562" r:id="rId56"/>
    <p:sldId id="563" r:id="rId57"/>
    <p:sldId id="564" r:id="rId58"/>
    <p:sldId id="565" r:id="rId59"/>
    <p:sldId id="566" r:id="rId60"/>
    <p:sldId id="567" r:id="rId61"/>
    <p:sldId id="568" r:id="rId62"/>
    <p:sldId id="569" r:id="rId63"/>
    <p:sldId id="570" r:id="rId64"/>
    <p:sldId id="571" r:id="rId65"/>
    <p:sldId id="572" r:id="rId66"/>
    <p:sldId id="499" r:id="rId67"/>
    <p:sldId id="591" r:id="rId68"/>
    <p:sldId id="590" r:id="rId69"/>
    <p:sldId id="487" r:id="rId70"/>
    <p:sldId id="593" r:id="rId71"/>
    <p:sldId id="592" r:id="rId72"/>
    <p:sldId id="581" r:id="rId73"/>
    <p:sldId id="523" r:id="rId74"/>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A98EFE"/>
    <a:srgbClr val="FF0066"/>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8" autoAdjust="0"/>
    <p:restoredTop sz="94660"/>
  </p:normalViewPr>
  <p:slideViewPr>
    <p:cSldViewPr>
      <p:cViewPr varScale="1">
        <p:scale>
          <a:sx n="62" d="100"/>
          <a:sy n="62" d="100"/>
        </p:scale>
        <p:origin x="1052" y="76"/>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2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5C16DF0-C4BF-4C54-9390-5FD01DC79D21}" type="slidenum">
              <a:rPr lang="en-GB" altLang="de-DE"/>
              <a:pPr/>
              <a:t>‹Nr.›</a:t>
            </a:fld>
            <a:endParaRPr lang="en-GB" altLang="de-DE"/>
          </a:p>
        </p:txBody>
      </p:sp>
    </p:spTree>
    <p:extLst>
      <p:ext uri="{BB962C8B-B14F-4D97-AF65-F5344CB8AC3E}">
        <p14:creationId xmlns:p14="http://schemas.microsoft.com/office/powerpoint/2010/main" val="3091026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en-US"/>
          </a:p>
        </p:txBody>
      </p:sp>
      <p:sp>
        <p:nvSpPr>
          <p:cNvPr id="655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D3AE198-3D2F-4D8C-A3CB-CB1AB66B9FB4}" type="slidenum">
              <a:rPr lang="en-US" altLang="de-DE"/>
              <a:pPr/>
              <a:t>‹Nr.›</a:t>
            </a:fld>
            <a:endParaRPr lang="en-US" altLang="de-DE"/>
          </a:p>
        </p:txBody>
      </p:sp>
    </p:spTree>
    <p:extLst>
      <p:ext uri="{BB962C8B-B14F-4D97-AF65-F5344CB8AC3E}">
        <p14:creationId xmlns:p14="http://schemas.microsoft.com/office/powerpoint/2010/main" val="16726105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4DBEC18-1006-4CD5-BFA4-E72D7B0C3F54}" type="slidenum">
              <a:rPr lang="en-US" altLang="de-DE" sz="1300"/>
              <a:pPr eaLnBrk="1" hangingPunct="1"/>
              <a:t>2</a:t>
            </a:fld>
            <a:endParaRPr lang="en-US" altLang="de-DE" sz="1300"/>
          </a:p>
        </p:txBody>
      </p:sp>
      <p:sp>
        <p:nvSpPr>
          <p:cNvPr id="73730" name="Rectangle 2"/>
          <p:cNvSpPr>
            <a:spLocks noGrp="1" noRot="1" noChangeAspect="1" noChangeArrowheads="1" noTextEdit="1"/>
          </p:cNvSpPr>
          <p:nvPr>
            <p:ph type="sldImg"/>
          </p:nvPr>
        </p:nvSpPr>
        <p:spPr>
          <a:xfrm>
            <a:off x="138113" y="768350"/>
            <a:ext cx="6823075" cy="3836988"/>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5352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4DBEC18-1006-4CD5-BFA4-E72D7B0C3F54}" type="slidenum">
              <a:rPr lang="en-US" altLang="de-DE" sz="1300"/>
              <a:pPr eaLnBrk="1" hangingPunct="1"/>
              <a:t>3</a:t>
            </a:fld>
            <a:endParaRPr lang="en-US" altLang="de-DE" sz="1300"/>
          </a:p>
        </p:txBody>
      </p:sp>
      <p:sp>
        <p:nvSpPr>
          <p:cNvPr id="73730" name="Rectangle 2"/>
          <p:cNvSpPr>
            <a:spLocks noGrp="1" noRot="1" noChangeAspect="1" noChangeArrowheads="1" noTextEdit="1"/>
          </p:cNvSpPr>
          <p:nvPr>
            <p:ph type="sldImg"/>
          </p:nvPr>
        </p:nvSpPr>
        <p:spPr>
          <a:xfrm>
            <a:off x="138113" y="768350"/>
            <a:ext cx="6823075" cy="3836988"/>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5352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4DBEC18-1006-4CD5-BFA4-E72D7B0C3F54}" type="slidenum">
              <a:rPr lang="en-US" altLang="de-DE" sz="1300"/>
              <a:pPr eaLnBrk="1" hangingPunct="1"/>
              <a:t>4</a:t>
            </a:fld>
            <a:endParaRPr lang="en-US" altLang="de-DE" sz="1300"/>
          </a:p>
        </p:txBody>
      </p:sp>
      <p:sp>
        <p:nvSpPr>
          <p:cNvPr id="73730" name="Rectangle 2"/>
          <p:cNvSpPr>
            <a:spLocks noGrp="1" noRot="1" noChangeAspect="1" noChangeArrowheads="1" noTextEdit="1"/>
          </p:cNvSpPr>
          <p:nvPr>
            <p:ph type="sldImg"/>
          </p:nvPr>
        </p:nvSpPr>
        <p:spPr>
          <a:xfrm>
            <a:off x="138113" y="768350"/>
            <a:ext cx="6823075" cy="3836988"/>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5352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3AE198-3D2F-4D8C-A3CB-CB1AB66B9FB4}" type="slidenum">
              <a:rPr lang="en-US" altLang="de-DE" smtClean="0"/>
              <a:pPr/>
              <a:t>5</a:t>
            </a:fld>
            <a:endParaRPr lang="en-US" altLang="de-DE"/>
          </a:p>
        </p:txBody>
      </p:sp>
    </p:spTree>
    <p:extLst>
      <p:ext uri="{BB962C8B-B14F-4D97-AF65-F5344CB8AC3E}">
        <p14:creationId xmlns:p14="http://schemas.microsoft.com/office/powerpoint/2010/main" val="1625098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3AE198-3D2F-4D8C-A3CB-CB1AB66B9FB4}" type="slidenum">
              <a:rPr lang="en-US" altLang="de-DE" smtClean="0"/>
              <a:pPr/>
              <a:t>6</a:t>
            </a:fld>
            <a:endParaRPr lang="en-US" altLang="de-DE"/>
          </a:p>
        </p:txBody>
      </p:sp>
    </p:spTree>
    <p:extLst>
      <p:ext uri="{BB962C8B-B14F-4D97-AF65-F5344CB8AC3E}">
        <p14:creationId xmlns:p14="http://schemas.microsoft.com/office/powerpoint/2010/main" val="232581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BEC2CF-3BEA-4678-82E4-77527F3E5A4E}" type="slidenum">
              <a:rPr lang="en-US" altLang="de-DE" sz="1300"/>
              <a:pPr eaLnBrk="1" hangingPunct="1"/>
              <a:t>7</a:t>
            </a:fld>
            <a:endParaRPr lang="en-US" altLang="de-DE" sz="1300"/>
          </a:p>
        </p:txBody>
      </p:sp>
      <p:sp>
        <p:nvSpPr>
          <p:cNvPr id="83970" name="Rectangle 2"/>
          <p:cNvSpPr>
            <a:spLocks noGrp="1" noRot="1" noChangeAspect="1" noChangeArrowheads="1" noTextEdit="1"/>
          </p:cNvSpPr>
          <p:nvPr>
            <p:ph type="sldImg"/>
          </p:nvPr>
        </p:nvSpPr>
        <p:spPr>
          <a:xfrm>
            <a:off x="138113" y="768350"/>
            <a:ext cx="6823075"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093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BEC2CF-3BEA-4678-82E4-77527F3E5A4E}" type="slidenum">
              <a:rPr lang="en-US" altLang="de-DE" sz="1300"/>
              <a:pPr eaLnBrk="1" hangingPunct="1"/>
              <a:t>8</a:t>
            </a:fld>
            <a:endParaRPr lang="en-US" altLang="de-DE" sz="1300"/>
          </a:p>
        </p:txBody>
      </p:sp>
      <p:sp>
        <p:nvSpPr>
          <p:cNvPr id="83970" name="Rectangle 2"/>
          <p:cNvSpPr>
            <a:spLocks noGrp="1" noRot="1" noChangeAspect="1" noChangeArrowheads="1" noTextEdit="1"/>
          </p:cNvSpPr>
          <p:nvPr>
            <p:ph type="sldImg"/>
          </p:nvPr>
        </p:nvSpPr>
        <p:spPr>
          <a:xfrm>
            <a:off x="138113" y="768350"/>
            <a:ext cx="6823075"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093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BEC2CF-3BEA-4678-82E4-77527F3E5A4E}" type="slidenum">
              <a:rPr lang="en-US" altLang="de-DE" sz="1300"/>
              <a:pPr eaLnBrk="1" hangingPunct="1"/>
              <a:t>9</a:t>
            </a:fld>
            <a:endParaRPr lang="en-US" altLang="de-DE" sz="1300"/>
          </a:p>
        </p:txBody>
      </p:sp>
      <p:sp>
        <p:nvSpPr>
          <p:cNvPr id="83970" name="Rectangle 2"/>
          <p:cNvSpPr>
            <a:spLocks noGrp="1" noRot="1" noChangeAspect="1" noChangeArrowheads="1" noTextEdit="1"/>
          </p:cNvSpPr>
          <p:nvPr>
            <p:ph type="sldImg"/>
          </p:nvPr>
        </p:nvSpPr>
        <p:spPr>
          <a:xfrm>
            <a:off x="138113" y="768350"/>
            <a:ext cx="6823075"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093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BEC2CF-3BEA-4678-82E4-77527F3E5A4E}" type="slidenum">
              <a:rPr lang="en-US" altLang="de-DE" sz="1300"/>
              <a:pPr eaLnBrk="1" hangingPunct="1"/>
              <a:t>10</a:t>
            </a:fld>
            <a:endParaRPr lang="en-US" altLang="de-DE" sz="1300"/>
          </a:p>
        </p:txBody>
      </p:sp>
      <p:sp>
        <p:nvSpPr>
          <p:cNvPr id="83970" name="Rectangle 2"/>
          <p:cNvSpPr>
            <a:spLocks noGrp="1" noRot="1" noChangeAspect="1" noChangeArrowheads="1" noTextEdit="1"/>
          </p:cNvSpPr>
          <p:nvPr>
            <p:ph type="sldImg"/>
          </p:nvPr>
        </p:nvSpPr>
        <p:spPr>
          <a:xfrm>
            <a:off x="138113" y="768350"/>
            <a:ext cx="6823075"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093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A6AF9E2-D0CC-4D9F-8389-C1E61337874D}" type="slidenum">
              <a:rPr lang="en-US" altLang="de-DE" sz="1300"/>
              <a:pPr eaLnBrk="1" hangingPunct="1"/>
              <a:t>11</a:t>
            </a:fld>
            <a:endParaRPr lang="en-US" altLang="de-DE" sz="1300"/>
          </a:p>
        </p:txBody>
      </p:sp>
      <p:sp>
        <p:nvSpPr>
          <p:cNvPr id="86018" name="Rectangle 2"/>
          <p:cNvSpPr>
            <a:spLocks noGrp="1" noRot="1" noChangeAspect="1" noChangeArrowheads="1" noTextEdit="1"/>
          </p:cNvSpPr>
          <p:nvPr>
            <p:ph type="sldImg"/>
          </p:nvPr>
        </p:nvSpPr>
        <p:spPr>
          <a:xfrm>
            <a:off x="138113" y="768350"/>
            <a:ext cx="6823075" cy="3836988"/>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164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0903C6C-13E0-4993-8942-6A62B29F2EC0}" type="slidenum">
              <a:rPr lang="en-US" altLang="de-DE" sz="1300"/>
              <a:pPr eaLnBrk="1" hangingPunct="1"/>
              <a:t>12</a:t>
            </a:fld>
            <a:endParaRPr lang="en-US" altLang="de-DE" sz="1300"/>
          </a:p>
        </p:txBody>
      </p:sp>
      <p:sp>
        <p:nvSpPr>
          <p:cNvPr id="88066" name="Rectangle 2"/>
          <p:cNvSpPr>
            <a:spLocks noGrp="1" noRot="1" noChangeAspect="1" noChangeArrowheads="1" noTextEdit="1"/>
          </p:cNvSpPr>
          <p:nvPr>
            <p:ph type="sldImg"/>
          </p:nvPr>
        </p:nvSpPr>
        <p:spPr>
          <a:xfrm>
            <a:off x="139700" y="768350"/>
            <a:ext cx="6821488"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7847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DD8189C-FDAB-46DA-9B32-07186EC4AD1F}" type="slidenum">
              <a:rPr lang="en-US" altLang="de-DE" sz="1300"/>
              <a:pPr eaLnBrk="1" hangingPunct="1"/>
              <a:t>13</a:t>
            </a:fld>
            <a:endParaRPr lang="en-US" altLang="de-DE" sz="1300"/>
          </a:p>
        </p:txBody>
      </p:sp>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556072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4605E8E-254B-4CB4-AC03-E5000C3FC6F0}" type="slidenum">
              <a:rPr lang="en-US" altLang="de-DE" sz="1300"/>
              <a:pPr eaLnBrk="1" hangingPunct="1"/>
              <a:t>14</a:t>
            </a:fld>
            <a:endParaRPr lang="en-US" altLang="de-DE" sz="1300"/>
          </a:p>
        </p:txBody>
      </p:sp>
      <p:sp>
        <p:nvSpPr>
          <p:cNvPr id="92162" name="Rectangle 2"/>
          <p:cNvSpPr>
            <a:spLocks noGrp="1" noRot="1" noChangeAspect="1" noChangeArrowheads="1" noTextEdit="1"/>
          </p:cNvSpPr>
          <p:nvPr>
            <p:ph type="sldImg"/>
          </p:nvPr>
        </p:nvSpPr>
        <p:spPr>
          <a:xfrm>
            <a:off x="138113" y="768350"/>
            <a:ext cx="6823075"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45325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A4F8CDC-0B48-40EB-B9CB-15C092ADDC0B}" type="slidenum">
              <a:rPr lang="en-US" altLang="de-DE" sz="1300"/>
              <a:pPr eaLnBrk="1" hangingPunct="1"/>
              <a:t>15</a:t>
            </a:fld>
            <a:endParaRPr lang="en-US" altLang="de-DE" sz="1300"/>
          </a:p>
        </p:txBody>
      </p:sp>
      <p:sp>
        <p:nvSpPr>
          <p:cNvPr id="100354" name="Rectangle 2"/>
          <p:cNvSpPr>
            <a:spLocks noGrp="1" noRot="1" noChangeAspect="1" noChangeArrowheads="1" noTextEdit="1"/>
          </p:cNvSpPr>
          <p:nvPr>
            <p:ph type="sldImg"/>
          </p:nvPr>
        </p:nvSpPr>
        <p:spPr>
          <a:xfrm>
            <a:off x="138113" y="768350"/>
            <a:ext cx="6823075" cy="3836988"/>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3987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A4F8CDC-0B48-40EB-B9CB-15C092ADDC0B}" type="slidenum">
              <a:rPr lang="en-US" altLang="de-DE" sz="1300"/>
              <a:pPr eaLnBrk="1" hangingPunct="1"/>
              <a:t>16</a:t>
            </a:fld>
            <a:endParaRPr lang="en-US" altLang="de-DE" sz="1300"/>
          </a:p>
        </p:txBody>
      </p:sp>
      <p:sp>
        <p:nvSpPr>
          <p:cNvPr id="100354" name="Rectangle 2"/>
          <p:cNvSpPr>
            <a:spLocks noGrp="1" noRot="1" noChangeAspect="1" noChangeArrowheads="1" noTextEdit="1"/>
          </p:cNvSpPr>
          <p:nvPr>
            <p:ph type="sldImg"/>
          </p:nvPr>
        </p:nvSpPr>
        <p:spPr>
          <a:xfrm>
            <a:off x="138113" y="768350"/>
            <a:ext cx="6823075" cy="3836988"/>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3987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A4F8CDC-0B48-40EB-B9CB-15C092ADDC0B}" type="slidenum">
              <a:rPr lang="en-US" altLang="de-DE" sz="1300"/>
              <a:pPr eaLnBrk="1" hangingPunct="1"/>
              <a:t>17</a:t>
            </a:fld>
            <a:endParaRPr lang="en-US" altLang="de-DE" sz="1300"/>
          </a:p>
        </p:txBody>
      </p:sp>
      <p:sp>
        <p:nvSpPr>
          <p:cNvPr id="100354" name="Rectangle 2"/>
          <p:cNvSpPr>
            <a:spLocks noGrp="1" noRot="1" noChangeAspect="1" noChangeArrowheads="1" noTextEdit="1"/>
          </p:cNvSpPr>
          <p:nvPr>
            <p:ph type="sldImg"/>
          </p:nvPr>
        </p:nvSpPr>
        <p:spPr>
          <a:xfrm>
            <a:off x="138113" y="768350"/>
            <a:ext cx="6823075" cy="3836988"/>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3987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A4F8CDC-0B48-40EB-B9CB-15C092ADDC0B}" type="slidenum">
              <a:rPr lang="en-US" altLang="de-DE" sz="1300"/>
              <a:pPr eaLnBrk="1" hangingPunct="1"/>
              <a:t>18</a:t>
            </a:fld>
            <a:endParaRPr lang="en-US" altLang="de-DE" sz="1300"/>
          </a:p>
        </p:txBody>
      </p:sp>
      <p:sp>
        <p:nvSpPr>
          <p:cNvPr id="100354" name="Rectangle 2"/>
          <p:cNvSpPr>
            <a:spLocks noGrp="1" noRot="1" noChangeAspect="1" noChangeArrowheads="1" noTextEdit="1"/>
          </p:cNvSpPr>
          <p:nvPr>
            <p:ph type="sldImg"/>
          </p:nvPr>
        </p:nvSpPr>
        <p:spPr>
          <a:xfrm>
            <a:off x="138113" y="768350"/>
            <a:ext cx="6823075" cy="3836988"/>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3987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AEE5E1D-76A8-4CEE-8E46-E0D13BFB5A5C}" type="slidenum">
              <a:rPr lang="en-US" altLang="de-DE" sz="1300">
                <a:solidFill>
                  <a:srgbClr val="000000"/>
                </a:solidFill>
              </a:rPr>
              <a:pPr eaLnBrk="1" hangingPunct="1"/>
              <a:t>19</a:t>
            </a:fld>
            <a:endParaRPr lang="en-US" altLang="de-DE" sz="1300">
              <a:solidFill>
                <a:srgbClr val="000000"/>
              </a:solidFill>
            </a:endParaRPr>
          </a:p>
        </p:txBody>
      </p:sp>
      <p:sp>
        <p:nvSpPr>
          <p:cNvPr id="102402" name="Rectangle 2"/>
          <p:cNvSpPr>
            <a:spLocks noGrp="1" noRot="1" noChangeAspect="1" noChangeArrowheads="1" noTextEdit="1"/>
          </p:cNvSpPr>
          <p:nvPr>
            <p:ph type="sldImg"/>
          </p:nvPr>
        </p:nvSpPr>
        <p:spPr>
          <a:xfrm>
            <a:off x="138113" y="768350"/>
            <a:ext cx="6823075" cy="3836988"/>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276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B2F89B5-728B-4568-A8F8-27F20ED8EF83}" type="slidenum">
              <a:rPr lang="en-US" altLang="de-DE" sz="1300">
                <a:solidFill>
                  <a:srgbClr val="000000"/>
                </a:solidFill>
              </a:rPr>
              <a:pPr eaLnBrk="1" hangingPunct="1"/>
              <a:t>20</a:t>
            </a:fld>
            <a:endParaRPr lang="en-US" altLang="de-DE" sz="1300">
              <a:solidFill>
                <a:srgbClr val="000000"/>
              </a:solidFill>
            </a:endParaRPr>
          </a:p>
        </p:txBody>
      </p:sp>
      <p:sp>
        <p:nvSpPr>
          <p:cNvPr id="104450" name="Rectangle 2"/>
          <p:cNvSpPr>
            <a:spLocks noGrp="1" noRot="1" noChangeAspect="1" noChangeArrowheads="1" noTextEdit="1"/>
          </p:cNvSpPr>
          <p:nvPr>
            <p:ph type="sldImg"/>
          </p:nvPr>
        </p:nvSpPr>
        <p:spPr>
          <a:xfrm>
            <a:off x="138113" y="768350"/>
            <a:ext cx="6823075" cy="3836988"/>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1490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461B451-E7EB-47DB-9E79-89B64DF04C13}" type="slidenum">
              <a:rPr lang="en-US" altLang="de-DE" sz="1300">
                <a:solidFill>
                  <a:srgbClr val="000000"/>
                </a:solidFill>
              </a:rPr>
              <a:pPr eaLnBrk="1" hangingPunct="1"/>
              <a:t>21</a:t>
            </a:fld>
            <a:endParaRPr lang="en-US" altLang="de-DE" sz="1300">
              <a:solidFill>
                <a:srgbClr val="000000"/>
              </a:solidFill>
            </a:endParaRPr>
          </a:p>
        </p:txBody>
      </p:sp>
      <p:sp>
        <p:nvSpPr>
          <p:cNvPr id="106498" name="Rectangle 2"/>
          <p:cNvSpPr>
            <a:spLocks noGrp="1" noRot="1" noChangeAspect="1" noChangeArrowheads="1" noTextEdit="1"/>
          </p:cNvSpPr>
          <p:nvPr>
            <p:ph type="sldImg"/>
          </p:nvPr>
        </p:nvSpPr>
        <p:spPr>
          <a:xfrm>
            <a:off x="138113" y="768350"/>
            <a:ext cx="6823075"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7042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E10EAA6-1515-41C9-A9A4-02DCD1041566}" type="slidenum">
              <a:rPr lang="en-US" altLang="de-DE" sz="1300">
                <a:solidFill>
                  <a:srgbClr val="000000"/>
                </a:solidFill>
              </a:rPr>
              <a:pPr eaLnBrk="1" hangingPunct="1"/>
              <a:t>22</a:t>
            </a:fld>
            <a:endParaRPr lang="en-US" altLang="de-DE" sz="1300">
              <a:solidFill>
                <a:srgbClr val="000000"/>
              </a:solidFill>
            </a:endParaRPr>
          </a:p>
        </p:txBody>
      </p:sp>
      <p:sp>
        <p:nvSpPr>
          <p:cNvPr id="108546" name="Rectangle 2"/>
          <p:cNvSpPr>
            <a:spLocks noGrp="1" noRot="1" noChangeAspect="1" noChangeArrowheads="1" noTextEdit="1"/>
          </p:cNvSpPr>
          <p:nvPr>
            <p:ph type="sldImg"/>
          </p:nvPr>
        </p:nvSpPr>
        <p:spPr>
          <a:xfrm>
            <a:off x="138113" y="768350"/>
            <a:ext cx="6823075" cy="3836988"/>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3164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FFA71EB-5DD0-4BA3-ADCA-11E2BE344DBB}" type="slidenum">
              <a:rPr lang="en-US" altLang="de-DE" sz="1300">
                <a:solidFill>
                  <a:srgbClr val="000000"/>
                </a:solidFill>
              </a:rPr>
              <a:pPr eaLnBrk="1" hangingPunct="1"/>
              <a:t>23</a:t>
            </a:fld>
            <a:endParaRPr lang="en-US" altLang="de-DE" sz="1300">
              <a:solidFill>
                <a:srgbClr val="000000"/>
              </a:solidFill>
            </a:endParaRPr>
          </a:p>
        </p:txBody>
      </p:sp>
      <p:sp>
        <p:nvSpPr>
          <p:cNvPr id="110594" name="Rectangle 2"/>
          <p:cNvSpPr>
            <a:spLocks noGrp="1" noRot="1" noChangeAspect="1" noChangeArrowheads="1" noTextEdit="1"/>
          </p:cNvSpPr>
          <p:nvPr>
            <p:ph type="sldImg"/>
          </p:nvPr>
        </p:nvSpPr>
        <p:spPr>
          <a:xfrm>
            <a:off x="138113" y="768350"/>
            <a:ext cx="6823075" cy="3836988"/>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9774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3AE198-3D2F-4D8C-A3CB-CB1AB66B9FB4}" type="slidenum">
              <a:rPr lang="en-US" altLang="de-DE" smtClean="0"/>
              <a:pPr/>
              <a:t>24</a:t>
            </a:fld>
            <a:endParaRPr lang="en-US" altLang="de-DE"/>
          </a:p>
        </p:txBody>
      </p:sp>
    </p:spTree>
    <p:extLst>
      <p:ext uri="{BB962C8B-B14F-4D97-AF65-F5344CB8AC3E}">
        <p14:creationId xmlns:p14="http://schemas.microsoft.com/office/powerpoint/2010/main" val="164917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3AE198-3D2F-4D8C-A3CB-CB1AB66B9FB4}" type="slidenum">
              <a:rPr lang="en-US" altLang="de-DE" smtClean="0"/>
              <a:pPr/>
              <a:t>25</a:t>
            </a:fld>
            <a:endParaRPr lang="en-US" altLang="de-DE"/>
          </a:p>
        </p:txBody>
      </p:sp>
    </p:spTree>
    <p:extLst>
      <p:ext uri="{BB962C8B-B14F-4D97-AF65-F5344CB8AC3E}">
        <p14:creationId xmlns:p14="http://schemas.microsoft.com/office/powerpoint/2010/main" val="134620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3AE198-3D2F-4D8C-A3CB-CB1AB66B9FB4}" type="slidenum">
              <a:rPr lang="en-US" altLang="de-DE" smtClean="0"/>
              <a:pPr/>
              <a:t>26</a:t>
            </a:fld>
            <a:endParaRPr lang="en-US" altLang="de-DE"/>
          </a:p>
        </p:txBody>
      </p:sp>
    </p:spTree>
    <p:extLst>
      <p:ext uri="{BB962C8B-B14F-4D97-AF65-F5344CB8AC3E}">
        <p14:creationId xmlns:p14="http://schemas.microsoft.com/office/powerpoint/2010/main" val="2193992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3AE198-3D2F-4D8C-A3CB-CB1AB66B9FB4}" type="slidenum">
              <a:rPr lang="en-US" altLang="de-DE" smtClean="0"/>
              <a:pPr/>
              <a:t>27</a:t>
            </a:fld>
            <a:endParaRPr lang="en-US" altLang="de-DE"/>
          </a:p>
        </p:txBody>
      </p:sp>
    </p:spTree>
    <p:extLst>
      <p:ext uri="{BB962C8B-B14F-4D97-AF65-F5344CB8AC3E}">
        <p14:creationId xmlns:p14="http://schemas.microsoft.com/office/powerpoint/2010/main" val="2132748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9D3E2CC-017F-49F0-89FC-94E9FAB63434}" type="slidenum">
              <a:rPr lang="en-US" altLang="de-DE" sz="1300">
                <a:solidFill>
                  <a:srgbClr val="000000"/>
                </a:solidFill>
              </a:rPr>
              <a:pPr eaLnBrk="1" hangingPunct="1"/>
              <a:t>28</a:t>
            </a:fld>
            <a:endParaRPr lang="en-US" altLang="de-DE" sz="1300">
              <a:solidFill>
                <a:srgbClr val="000000"/>
              </a:solidFill>
            </a:endParaRPr>
          </a:p>
        </p:txBody>
      </p:sp>
      <p:sp>
        <p:nvSpPr>
          <p:cNvPr id="116738" name="Rectangle 2"/>
          <p:cNvSpPr>
            <a:spLocks noGrp="1" noRot="1" noChangeAspect="1" noChangeArrowheads="1" noTextEdit="1"/>
          </p:cNvSpPr>
          <p:nvPr>
            <p:ph type="sldImg"/>
          </p:nvPr>
        </p:nvSpPr>
        <p:spPr>
          <a:xfrm>
            <a:off x="138113" y="768350"/>
            <a:ext cx="6823075" cy="3836988"/>
          </a:xfrm>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14878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2ED5068-2DA6-48BA-8286-AD37E42C5CA6}" type="slidenum">
              <a:rPr lang="en-US" altLang="de-DE" sz="1300">
                <a:solidFill>
                  <a:srgbClr val="000000"/>
                </a:solidFill>
              </a:rPr>
              <a:pPr eaLnBrk="1" hangingPunct="1"/>
              <a:t>29</a:t>
            </a:fld>
            <a:endParaRPr lang="en-US" altLang="de-DE" sz="1300">
              <a:solidFill>
                <a:srgbClr val="000000"/>
              </a:solidFill>
            </a:endParaRPr>
          </a:p>
        </p:txBody>
      </p:sp>
      <p:sp>
        <p:nvSpPr>
          <p:cNvPr id="118786" name="Rectangle 2"/>
          <p:cNvSpPr>
            <a:spLocks noGrp="1" noRot="1" noChangeAspect="1" noChangeArrowheads="1" noTextEdit="1"/>
          </p:cNvSpPr>
          <p:nvPr>
            <p:ph type="sldImg"/>
          </p:nvPr>
        </p:nvSpPr>
        <p:spPr>
          <a:xfrm>
            <a:off x="138113" y="768350"/>
            <a:ext cx="6823075" cy="3836988"/>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6781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480545E-029A-472A-8841-1C355174B202}" type="slidenum">
              <a:rPr lang="en-US" altLang="de-DE" sz="1300">
                <a:solidFill>
                  <a:srgbClr val="000000"/>
                </a:solidFill>
              </a:rPr>
              <a:pPr eaLnBrk="1" hangingPunct="1"/>
              <a:t>30</a:t>
            </a:fld>
            <a:endParaRPr lang="en-US" altLang="de-DE" sz="1300">
              <a:solidFill>
                <a:srgbClr val="000000"/>
              </a:solidFill>
            </a:endParaRPr>
          </a:p>
        </p:txBody>
      </p:sp>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468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68D0252-400A-461E-B254-A0B6BDA9388E}" type="slidenum">
              <a:rPr lang="en-US" altLang="de-DE" sz="1300">
                <a:solidFill>
                  <a:srgbClr val="000000"/>
                </a:solidFill>
              </a:rPr>
              <a:pPr eaLnBrk="1" hangingPunct="1"/>
              <a:t>31</a:t>
            </a:fld>
            <a:endParaRPr lang="en-US" altLang="de-DE" sz="1300">
              <a:solidFill>
                <a:srgbClr val="000000"/>
              </a:solidFill>
            </a:endParaRPr>
          </a:p>
        </p:txBody>
      </p:sp>
      <p:sp>
        <p:nvSpPr>
          <p:cNvPr id="122882" name="Rectangle 2"/>
          <p:cNvSpPr>
            <a:spLocks noGrp="1" noRot="1" noChangeAspect="1" noChangeArrowheads="1" noTextEdit="1"/>
          </p:cNvSpPr>
          <p:nvPr>
            <p:ph type="sldImg"/>
          </p:nvPr>
        </p:nvSpPr>
        <p:spPr>
          <a:xfrm>
            <a:off x="138113" y="768350"/>
            <a:ext cx="6823075" cy="3836988"/>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8720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38092A9-DE58-48DF-A2EA-0F056DCE707E}" type="slidenum">
              <a:rPr lang="en-US" altLang="de-DE" sz="1300">
                <a:solidFill>
                  <a:srgbClr val="000000"/>
                </a:solidFill>
              </a:rPr>
              <a:pPr eaLnBrk="1" hangingPunct="1"/>
              <a:t>32</a:t>
            </a:fld>
            <a:endParaRPr lang="en-US" altLang="de-DE" sz="1300">
              <a:solidFill>
                <a:srgbClr val="000000"/>
              </a:solidFill>
            </a:endParaRPr>
          </a:p>
        </p:txBody>
      </p:sp>
      <p:sp>
        <p:nvSpPr>
          <p:cNvPr id="124930" name="Rectangle 2"/>
          <p:cNvSpPr>
            <a:spLocks noGrp="1" noRot="1" noChangeAspect="1" noChangeArrowheads="1" noTextEdit="1"/>
          </p:cNvSpPr>
          <p:nvPr>
            <p:ph type="sldImg"/>
          </p:nvPr>
        </p:nvSpPr>
        <p:spPr>
          <a:xfrm>
            <a:off x="138113" y="768350"/>
            <a:ext cx="6823075" cy="3836988"/>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995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DC89A2D-3B8C-4DBD-8AD2-C8B9AAD5F40C}" type="slidenum">
              <a:rPr lang="en-US" altLang="de-DE" sz="1300">
                <a:solidFill>
                  <a:srgbClr val="000000"/>
                </a:solidFill>
              </a:rPr>
              <a:pPr eaLnBrk="1" hangingPunct="1"/>
              <a:t>33</a:t>
            </a:fld>
            <a:endParaRPr lang="en-US" altLang="de-DE" sz="1300">
              <a:solidFill>
                <a:srgbClr val="000000"/>
              </a:solidFill>
            </a:endParaRPr>
          </a:p>
        </p:txBody>
      </p:sp>
      <p:sp>
        <p:nvSpPr>
          <p:cNvPr id="126978" name="Rectangle 2"/>
          <p:cNvSpPr>
            <a:spLocks noGrp="1" noRot="1" noChangeAspect="1" noChangeArrowheads="1" noTextEdit="1"/>
          </p:cNvSpPr>
          <p:nvPr>
            <p:ph type="sldImg"/>
          </p:nvPr>
        </p:nvSpPr>
        <p:spPr>
          <a:xfrm>
            <a:off x="138113" y="768350"/>
            <a:ext cx="6823075" cy="3836988"/>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4151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3DFA179-F055-4E4C-B629-C656670F3D04}" type="slidenum">
              <a:rPr lang="en-US" altLang="de-DE" sz="1300">
                <a:solidFill>
                  <a:srgbClr val="000000"/>
                </a:solidFill>
              </a:rPr>
              <a:pPr eaLnBrk="1" hangingPunct="1"/>
              <a:t>34</a:t>
            </a:fld>
            <a:endParaRPr lang="en-US" altLang="de-DE" sz="1300">
              <a:solidFill>
                <a:srgbClr val="000000"/>
              </a:solidFill>
            </a:endParaRPr>
          </a:p>
        </p:txBody>
      </p:sp>
      <p:sp>
        <p:nvSpPr>
          <p:cNvPr id="129026" name="Rectangle 2"/>
          <p:cNvSpPr>
            <a:spLocks noGrp="1" noRot="1" noChangeAspect="1" noChangeArrowheads="1" noTextEdit="1"/>
          </p:cNvSpPr>
          <p:nvPr>
            <p:ph type="sldImg"/>
          </p:nvPr>
        </p:nvSpPr>
        <p:spPr>
          <a:xfrm>
            <a:off x="138113" y="768350"/>
            <a:ext cx="6823075"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8797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691A0D3-0C6A-4B65-B654-B2FC9B7951C5}" type="slidenum">
              <a:rPr lang="en-US" altLang="de-DE" sz="1300">
                <a:solidFill>
                  <a:srgbClr val="000000"/>
                </a:solidFill>
              </a:rPr>
              <a:pPr eaLnBrk="1" hangingPunct="1"/>
              <a:t>35</a:t>
            </a:fld>
            <a:endParaRPr lang="en-US" altLang="de-DE" sz="1300">
              <a:solidFill>
                <a:srgbClr val="000000"/>
              </a:solidFill>
            </a:endParaRPr>
          </a:p>
        </p:txBody>
      </p:sp>
      <p:sp>
        <p:nvSpPr>
          <p:cNvPr id="131074" name="Rectangle 2"/>
          <p:cNvSpPr>
            <a:spLocks noGrp="1" noRot="1" noChangeAspect="1" noChangeArrowheads="1" noTextEdit="1"/>
          </p:cNvSpPr>
          <p:nvPr>
            <p:ph type="sldImg"/>
          </p:nvPr>
        </p:nvSpPr>
        <p:spPr>
          <a:xfrm>
            <a:off x="138113" y="768350"/>
            <a:ext cx="6823075" cy="3836988"/>
          </a:xfrm>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5720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939CEB8-363C-4303-A15C-E979A0F7DF6C}" type="slidenum">
              <a:rPr lang="en-US" altLang="de-DE" sz="1300">
                <a:solidFill>
                  <a:srgbClr val="000000"/>
                </a:solidFill>
              </a:rPr>
              <a:pPr eaLnBrk="1" hangingPunct="1"/>
              <a:t>36</a:t>
            </a:fld>
            <a:endParaRPr lang="en-US" altLang="de-DE" sz="1300">
              <a:solidFill>
                <a:srgbClr val="000000"/>
              </a:solidFill>
            </a:endParaRPr>
          </a:p>
        </p:txBody>
      </p:sp>
      <p:sp>
        <p:nvSpPr>
          <p:cNvPr id="133122" name="Rectangle 2"/>
          <p:cNvSpPr>
            <a:spLocks noGrp="1" noRot="1" noChangeAspect="1" noChangeArrowheads="1" noTextEdit="1"/>
          </p:cNvSpPr>
          <p:nvPr>
            <p:ph type="sldImg"/>
          </p:nvPr>
        </p:nvSpPr>
        <p:spPr>
          <a:xfrm>
            <a:off x="138113" y="768350"/>
            <a:ext cx="6823075" cy="3836988"/>
          </a:xfrm>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191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B53658C-826D-49EE-B3E3-5E9C8552A4C5}" type="slidenum">
              <a:rPr lang="en-US" altLang="de-DE" sz="1300">
                <a:solidFill>
                  <a:srgbClr val="000000"/>
                </a:solidFill>
              </a:rPr>
              <a:pPr eaLnBrk="1" hangingPunct="1"/>
              <a:t>37</a:t>
            </a:fld>
            <a:endParaRPr lang="en-US" altLang="de-DE" sz="1300">
              <a:solidFill>
                <a:srgbClr val="000000"/>
              </a:solidFill>
            </a:endParaRPr>
          </a:p>
        </p:txBody>
      </p:sp>
      <p:sp>
        <p:nvSpPr>
          <p:cNvPr id="135170" name="Rectangle 2"/>
          <p:cNvSpPr>
            <a:spLocks noGrp="1" noRot="1" noChangeAspect="1" noChangeArrowheads="1" noTextEdit="1"/>
          </p:cNvSpPr>
          <p:nvPr>
            <p:ph type="sldImg"/>
          </p:nvPr>
        </p:nvSpPr>
        <p:spPr>
          <a:xfrm>
            <a:off x="138113" y="768350"/>
            <a:ext cx="6823075" cy="3836988"/>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8452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A59A6B8-DD97-4AD8-8580-15132A247D62}" type="slidenum">
              <a:rPr lang="en-US" altLang="de-DE" sz="1300">
                <a:solidFill>
                  <a:srgbClr val="000000"/>
                </a:solidFill>
              </a:rPr>
              <a:pPr eaLnBrk="1" hangingPunct="1"/>
              <a:t>38</a:t>
            </a:fld>
            <a:endParaRPr lang="en-US" altLang="de-DE" sz="1300">
              <a:solidFill>
                <a:srgbClr val="000000"/>
              </a:solidFill>
            </a:endParaRPr>
          </a:p>
        </p:txBody>
      </p:sp>
      <p:sp>
        <p:nvSpPr>
          <p:cNvPr id="137218" name="Rectangle 2"/>
          <p:cNvSpPr>
            <a:spLocks noGrp="1" noRot="1" noChangeAspect="1" noChangeArrowheads="1" noTextEdit="1"/>
          </p:cNvSpPr>
          <p:nvPr>
            <p:ph type="sldImg"/>
          </p:nvPr>
        </p:nvSpPr>
        <p:spPr>
          <a:xfrm>
            <a:off x="138113" y="768350"/>
            <a:ext cx="6823075"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16583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D7A1485-6645-460F-8D60-F9CD3964BBE7}" type="slidenum">
              <a:rPr lang="en-US" altLang="de-DE" sz="1300">
                <a:solidFill>
                  <a:srgbClr val="000000"/>
                </a:solidFill>
              </a:rPr>
              <a:pPr eaLnBrk="1" hangingPunct="1"/>
              <a:t>39</a:t>
            </a:fld>
            <a:endParaRPr lang="en-US" altLang="de-DE" sz="1300">
              <a:solidFill>
                <a:srgbClr val="000000"/>
              </a:solidFill>
            </a:endParaRPr>
          </a:p>
        </p:txBody>
      </p:sp>
      <p:sp>
        <p:nvSpPr>
          <p:cNvPr id="139266" name="Rectangle 2"/>
          <p:cNvSpPr>
            <a:spLocks noGrp="1" noRot="1" noChangeAspect="1" noChangeArrowheads="1" noTextEdit="1"/>
          </p:cNvSpPr>
          <p:nvPr>
            <p:ph type="sldImg"/>
          </p:nvPr>
        </p:nvSpPr>
        <p:spPr>
          <a:xfrm>
            <a:off x="138113" y="768350"/>
            <a:ext cx="6823075"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476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6B8B30D-2F34-4368-83AE-CF4779DD6C7E}" type="slidenum">
              <a:rPr lang="en-US" altLang="de-DE" sz="1300">
                <a:solidFill>
                  <a:srgbClr val="000000"/>
                </a:solidFill>
              </a:rPr>
              <a:pPr eaLnBrk="1" hangingPunct="1"/>
              <a:t>41</a:t>
            </a:fld>
            <a:endParaRPr lang="en-US" altLang="de-DE" sz="1300">
              <a:solidFill>
                <a:srgbClr val="000000"/>
              </a:solidFill>
            </a:endParaRPr>
          </a:p>
        </p:txBody>
      </p:sp>
      <p:sp>
        <p:nvSpPr>
          <p:cNvPr id="142338" name="Rectangle 2"/>
          <p:cNvSpPr>
            <a:spLocks noGrp="1" noRot="1" noChangeAspect="1" noChangeArrowheads="1" noTextEdit="1"/>
          </p:cNvSpPr>
          <p:nvPr>
            <p:ph type="sldImg"/>
          </p:nvPr>
        </p:nvSpPr>
        <p:spPr>
          <a:xfrm>
            <a:off x="138113" y="768350"/>
            <a:ext cx="6823075" cy="3836988"/>
          </a:xfrm>
          <a:ln/>
        </p:spPr>
      </p:sp>
      <p:sp>
        <p:nvSpPr>
          <p:cNvPr id="142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6994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79687C5-EFED-4988-ABBD-7A181FF31382}" type="slidenum">
              <a:rPr lang="en-US" altLang="de-DE" sz="1300">
                <a:solidFill>
                  <a:srgbClr val="000000"/>
                </a:solidFill>
              </a:rPr>
              <a:pPr eaLnBrk="1" hangingPunct="1"/>
              <a:t>42</a:t>
            </a:fld>
            <a:endParaRPr lang="en-US" altLang="de-DE" sz="1300">
              <a:solidFill>
                <a:srgbClr val="000000"/>
              </a:solidFill>
            </a:endParaRPr>
          </a:p>
        </p:txBody>
      </p:sp>
      <p:sp>
        <p:nvSpPr>
          <p:cNvPr id="144386" name="Rectangle 2"/>
          <p:cNvSpPr>
            <a:spLocks noGrp="1" noRot="1" noChangeAspect="1" noChangeArrowheads="1" noTextEdit="1"/>
          </p:cNvSpPr>
          <p:nvPr>
            <p:ph type="sldImg"/>
          </p:nvPr>
        </p:nvSpPr>
        <p:spPr>
          <a:xfrm>
            <a:off x="138113" y="768350"/>
            <a:ext cx="6823075" cy="3836988"/>
          </a:xfrm>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1883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D702921-2A60-4A98-9561-7C751BC14305}" type="slidenum">
              <a:rPr lang="en-US" altLang="de-DE" sz="1300">
                <a:solidFill>
                  <a:srgbClr val="000000"/>
                </a:solidFill>
              </a:rPr>
              <a:pPr eaLnBrk="1" hangingPunct="1"/>
              <a:t>43</a:t>
            </a:fld>
            <a:endParaRPr lang="en-US" altLang="de-DE" sz="1300">
              <a:solidFill>
                <a:srgbClr val="000000"/>
              </a:solidFill>
            </a:endParaRPr>
          </a:p>
        </p:txBody>
      </p:sp>
      <p:sp>
        <p:nvSpPr>
          <p:cNvPr id="146434" name="Rectangle 2"/>
          <p:cNvSpPr>
            <a:spLocks noGrp="1" noRot="1" noChangeAspect="1" noChangeArrowheads="1" noTextEdit="1"/>
          </p:cNvSpPr>
          <p:nvPr>
            <p:ph type="sldImg"/>
          </p:nvPr>
        </p:nvSpPr>
        <p:spPr>
          <a:xfrm>
            <a:off x="138113" y="768350"/>
            <a:ext cx="6823075" cy="3836988"/>
          </a:xfrm>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0978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D2C1E97-CDA4-4968-A88C-5EFB491205F3}" type="slidenum">
              <a:rPr lang="en-US" altLang="de-DE" sz="1300">
                <a:solidFill>
                  <a:srgbClr val="000000"/>
                </a:solidFill>
              </a:rPr>
              <a:pPr eaLnBrk="1" hangingPunct="1"/>
              <a:t>44</a:t>
            </a:fld>
            <a:endParaRPr lang="en-US" altLang="de-DE" sz="1300">
              <a:solidFill>
                <a:srgbClr val="000000"/>
              </a:solidFill>
            </a:endParaRPr>
          </a:p>
        </p:txBody>
      </p:sp>
      <p:sp>
        <p:nvSpPr>
          <p:cNvPr id="148482" name="Rectangle 2"/>
          <p:cNvSpPr>
            <a:spLocks noGrp="1" noRot="1" noChangeAspect="1" noChangeArrowheads="1" noTextEdit="1"/>
          </p:cNvSpPr>
          <p:nvPr>
            <p:ph type="sldImg"/>
          </p:nvPr>
        </p:nvSpPr>
        <p:spPr>
          <a:xfrm>
            <a:off x="138113" y="768350"/>
            <a:ext cx="6823075" cy="3836988"/>
          </a:xfrm>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6824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EC88F08-6277-414B-8E45-7DAADAAAF442}" type="slidenum">
              <a:rPr lang="en-US" altLang="de-DE" sz="1300">
                <a:solidFill>
                  <a:srgbClr val="000000"/>
                </a:solidFill>
              </a:rPr>
              <a:pPr eaLnBrk="1" hangingPunct="1"/>
              <a:t>45</a:t>
            </a:fld>
            <a:endParaRPr lang="en-US" altLang="de-DE" sz="1300">
              <a:solidFill>
                <a:srgbClr val="000000"/>
              </a:solidFill>
            </a:endParaRPr>
          </a:p>
        </p:txBody>
      </p:sp>
      <p:sp>
        <p:nvSpPr>
          <p:cNvPr id="150530" name="Rectangle 2"/>
          <p:cNvSpPr>
            <a:spLocks noGrp="1" noRot="1" noChangeAspect="1" noChangeArrowheads="1" noTextEdit="1"/>
          </p:cNvSpPr>
          <p:nvPr>
            <p:ph type="sldImg"/>
          </p:nvPr>
        </p:nvSpPr>
        <p:spPr>
          <a:xfrm>
            <a:off x="138113" y="768350"/>
            <a:ext cx="6823075" cy="3836988"/>
          </a:xfrm>
          <a:ln/>
        </p:spPr>
      </p:sp>
      <p:sp>
        <p:nvSpPr>
          <p:cNvPr id="150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9708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EBCB1E5-F9F4-44CE-939D-2E4A15303735}" type="slidenum">
              <a:rPr lang="en-US" altLang="de-DE" sz="1300">
                <a:solidFill>
                  <a:srgbClr val="000000"/>
                </a:solidFill>
              </a:rPr>
              <a:pPr eaLnBrk="1" hangingPunct="1"/>
              <a:t>46</a:t>
            </a:fld>
            <a:endParaRPr lang="en-US" altLang="de-DE" sz="1300">
              <a:solidFill>
                <a:srgbClr val="000000"/>
              </a:solidFill>
            </a:endParaRPr>
          </a:p>
        </p:txBody>
      </p:sp>
      <p:sp>
        <p:nvSpPr>
          <p:cNvPr id="152578" name="Rectangle 2"/>
          <p:cNvSpPr>
            <a:spLocks noGrp="1" noRot="1" noChangeAspect="1" noChangeArrowheads="1" noTextEdit="1"/>
          </p:cNvSpPr>
          <p:nvPr>
            <p:ph type="sldImg"/>
          </p:nvPr>
        </p:nvSpPr>
        <p:spPr>
          <a:xfrm>
            <a:off x="138113" y="768350"/>
            <a:ext cx="6823075" cy="3836988"/>
          </a:xfrm>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84168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E680832-D70A-444A-833A-0E8DC8BBC879}" type="slidenum">
              <a:rPr lang="en-US" altLang="de-DE" sz="1300">
                <a:solidFill>
                  <a:srgbClr val="000000"/>
                </a:solidFill>
              </a:rPr>
              <a:pPr eaLnBrk="1" hangingPunct="1"/>
              <a:t>47</a:t>
            </a:fld>
            <a:endParaRPr lang="en-US" altLang="de-DE" sz="1300">
              <a:solidFill>
                <a:srgbClr val="000000"/>
              </a:solidFill>
            </a:endParaRPr>
          </a:p>
        </p:txBody>
      </p:sp>
      <p:sp>
        <p:nvSpPr>
          <p:cNvPr id="154626" name="Rectangle 2"/>
          <p:cNvSpPr>
            <a:spLocks noGrp="1" noRot="1" noChangeAspect="1" noChangeArrowheads="1" noTextEdit="1"/>
          </p:cNvSpPr>
          <p:nvPr>
            <p:ph type="sldImg"/>
          </p:nvPr>
        </p:nvSpPr>
        <p:spPr>
          <a:xfrm>
            <a:off x="138113" y="768350"/>
            <a:ext cx="6823075" cy="3836988"/>
          </a:xfrm>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58970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98DB12A-9D3B-4584-954A-78C7A5F75F39}" type="slidenum">
              <a:rPr lang="en-US" altLang="de-DE" sz="1300">
                <a:solidFill>
                  <a:srgbClr val="000000"/>
                </a:solidFill>
              </a:rPr>
              <a:pPr eaLnBrk="1" hangingPunct="1"/>
              <a:t>48</a:t>
            </a:fld>
            <a:endParaRPr lang="en-US" altLang="de-DE" sz="1300">
              <a:solidFill>
                <a:srgbClr val="000000"/>
              </a:solidFill>
            </a:endParaRPr>
          </a:p>
        </p:txBody>
      </p:sp>
      <p:sp>
        <p:nvSpPr>
          <p:cNvPr id="156674" name="Rectangle 2"/>
          <p:cNvSpPr>
            <a:spLocks noGrp="1" noRot="1" noChangeAspect="1" noChangeArrowheads="1" noTextEdit="1"/>
          </p:cNvSpPr>
          <p:nvPr>
            <p:ph type="sldImg"/>
          </p:nvPr>
        </p:nvSpPr>
        <p:spPr>
          <a:xfrm>
            <a:off x="138113" y="768350"/>
            <a:ext cx="6823075" cy="3836988"/>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56462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E87DC67-2527-41BE-9ECB-09C20A9EDFB8}" type="slidenum">
              <a:rPr lang="en-US" altLang="de-DE" sz="1300">
                <a:solidFill>
                  <a:srgbClr val="000000"/>
                </a:solidFill>
              </a:rPr>
              <a:pPr eaLnBrk="1" hangingPunct="1"/>
              <a:t>49</a:t>
            </a:fld>
            <a:endParaRPr lang="en-US" altLang="de-DE" sz="1300">
              <a:solidFill>
                <a:srgbClr val="000000"/>
              </a:solidFill>
            </a:endParaRPr>
          </a:p>
        </p:txBody>
      </p:sp>
      <p:sp>
        <p:nvSpPr>
          <p:cNvPr id="158722" name="Rectangle 2"/>
          <p:cNvSpPr>
            <a:spLocks noGrp="1" noRot="1" noChangeAspect="1" noChangeArrowheads="1" noTextEdit="1"/>
          </p:cNvSpPr>
          <p:nvPr>
            <p:ph type="sldImg"/>
          </p:nvPr>
        </p:nvSpPr>
        <p:spPr>
          <a:xfrm>
            <a:off x="138113" y="768350"/>
            <a:ext cx="6823075" cy="3836988"/>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08552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541F331-2CF0-4174-98AD-758000C0118E}" type="slidenum">
              <a:rPr lang="en-US" altLang="de-DE" sz="1300">
                <a:solidFill>
                  <a:srgbClr val="000000"/>
                </a:solidFill>
              </a:rPr>
              <a:pPr eaLnBrk="1" hangingPunct="1"/>
              <a:t>50</a:t>
            </a:fld>
            <a:endParaRPr lang="en-US" altLang="de-DE" sz="1300">
              <a:solidFill>
                <a:srgbClr val="000000"/>
              </a:solidFill>
            </a:endParaRPr>
          </a:p>
        </p:txBody>
      </p:sp>
      <p:sp>
        <p:nvSpPr>
          <p:cNvPr id="160770" name="Rectangle 2"/>
          <p:cNvSpPr>
            <a:spLocks noGrp="1" noRot="1" noChangeAspect="1" noChangeArrowheads="1" noTextEdit="1"/>
          </p:cNvSpPr>
          <p:nvPr>
            <p:ph type="sldImg"/>
          </p:nvPr>
        </p:nvSpPr>
        <p:spPr>
          <a:xfrm>
            <a:off x="138113" y="768350"/>
            <a:ext cx="6823075" cy="3836988"/>
          </a:xfrm>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28750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2C79437-82E4-462E-877D-5A49112A5DFB}" type="slidenum">
              <a:rPr lang="en-US" altLang="de-DE" sz="1300">
                <a:solidFill>
                  <a:srgbClr val="000000"/>
                </a:solidFill>
              </a:rPr>
              <a:pPr eaLnBrk="1" hangingPunct="1"/>
              <a:t>51</a:t>
            </a:fld>
            <a:endParaRPr lang="en-US" altLang="de-DE" sz="1300">
              <a:solidFill>
                <a:srgbClr val="000000"/>
              </a:solidFill>
            </a:endParaRPr>
          </a:p>
        </p:txBody>
      </p:sp>
      <p:sp>
        <p:nvSpPr>
          <p:cNvPr id="162818" name="Rectangle 2"/>
          <p:cNvSpPr>
            <a:spLocks noGrp="1" noRot="1" noChangeAspect="1" noChangeArrowheads="1" noTextEdit="1"/>
          </p:cNvSpPr>
          <p:nvPr>
            <p:ph type="sldImg"/>
          </p:nvPr>
        </p:nvSpPr>
        <p:spPr>
          <a:xfrm>
            <a:off x="138113" y="768350"/>
            <a:ext cx="6823075" cy="3836988"/>
          </a:xfrm>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9340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1707333-3AC4-426A-8322-E5E4AD28576B}" type="slidenum">
              <a:rPr lang="en-US" altLang="de-DE" sz="1300">
                <a:solidFill>
                  <a:srgbClr val="000000"/>
                </a:solidFill>
              </a:rPr>
              <a:pPr eaLnBrk="1" hangingPunct="1"/>
              <a:t>52</a:t>
            </a:fld>
            <a:endParaRPr lang="en-US" altLang="de-DE" sz="1300">
              <a:solidFill>
                <a:srgbClr val="000000"/>
              </a:solidFill>
            </a:endParaRPr>
          </a:p>
        </p:txBody>
      </p:sp>
      <p:sp>
        <p:nvSpPr>
          <p:cNvPr id="164866" name="Rectangle 2"/>
          <p:cNvSpPr>
            <a:spLocks noGrp="1" noRot="1" noChangeAspect="1" noChangeArrowheads="1" noTextEdit="1"/>
          </p:cNvSpPr>
          <p:nvPr>
            <p:ph type="sldImg"/>
          </p:nvPr>
        </p:nvSpPr>
        <p:spPr>
          <a:xfrm>
            <a:off x="138113" y="768350"/>
            <a:ext cx="6823075" cy="3836988"/>
          </a:xfrm>
          <a:ln/>
        </p:spPr>
      </p:sp>
      <p:sp>
        <p:nvSpPr>
          <p:cNvPr id="164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7770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1C9302B-38D6-4B9A-9C8F-EF804EA5839C}" type="slidenum">
              <a:rPr lang="en-US" altLang="de-DE" sz="1300">
                <a:solidFill>
                  <a:srgbClr val="000000"/>
                </a:solidFill>
              </a:rPr>
              <a:pPr eaLnBrk="1" hangingPunct="1"/>
              <a:t>53</a:t>
            </a:fld>
            <a:endParaRPr lang="en-US" altLang="de-DE" sz="1300">
              <a:solidFill>
                <a:srgbClr val="000000"/>
              </a:solidFill>
            </a:endParaRPr>
          </a:p>
        </p:txBody>
      </p:sp>
      <p:sp>
        <p:nvSpPr>
          <p:cNvPr id="166914" name="Rectangle 2"/>
          <p:cNvSpPr>
            <a:spLocks noGrp="1" noRot="1" noChangeAspect="1" noChangeArrowheads="1" noTextEdit="1"/>
          </p:cNvSpPr>
          <p:nvPr>
            <p:ph type="sldImg"/>
          </p:nvPr>
        </p:nvSpPr>
        <p:spPr>
          <a:xfrm>
            <a:off x="138113" y="768350"/>
            <a:ext cx="6823075" cy="3836988"/>
          </a:xfrm>
          <a:ln/>
        </p:spPr>
      </p:sp>
      <p:sp>
        <p:nvSpPr>
          <p:cNvPr id="166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1144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0820424-B556-4099-9FF1-2BDD972BDBD2}" type="slidenum">
              <a:rPr lang="en-US" altLang="de-DE" sz="1300">
                <a:solidFill>
                  <a:srgbClr val="000000"/>
                </a:solidFill>
              </a:rPr>
              <a:pPr eaLnBrk="1" hangingPunct="1"/>
              <a:t>54</a:t>
            </a:fld>
            <a:endParaRPr lang="en-US" altLang="de-DE" sz="1300">
              <a:solidFill>
                <a:srgbClr val="000000"/>
              </a:solidFill>
            </a:endParaRPr>
          </a:p>
        </p:txBody>
      </p:sp>
      <p:sp>
        <p:nvSpPr>
          <p:cNvPr id="168962" name="Rectangle 2"/>
          <p:cNvSpPr>
            <a:spLocks noGrp="1" noRot="1" noChangeAspect="1" noChangeArrowheads="1" noTextEdit="1"/>
          </p:cNvSpPr>
          <p:nvPr>
            <p:ph type="sldImg"/>
          </p:nvPr>
        </p:nvSpPr>
        <p:spPr>
          <a:xfrm>
            <a:off x="138113" y="768350"/>
            <a:ext cx="6823075" cy="3836988"/>
          </a:xfrm>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27293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2B8C905-DCCE-4614-A8DC-DB6E240648FE}" type="slidenum">
              <a:rPr lang="en-US" altLang="de-DE" sz="1300">
                <a:solidFill>
                  <a:srgbClr val="000000"/>
                </a:solidFill>
              </a:rPr>
              <a:pPr eaLnBrk="1" hangingPunct="1"/>
              <a:t>55</a:t>
            </a:fld>
            <a:endParaRPr lang="en-US" altLang="de-DE" sz="1300">
              <a:solidFill>
                <a:srgbClr val="000000"/>
              </a:solidFill>
            </a:endParaRPr>
          </a:p>
        </p:txBody>
      </p:sp>
      <p:sp>
        <p:nvSpPr>
          <p:cNvPr id="171010" name="Rectangle 2"/>
          <p:cNvSpPr>
            <a:spLocks noGrp="1" noRot="1" noChangeAspect="1" noChangeArrowheads="1" noTextEdit="1"/>
          </p:cNvSpPr>
          <p:nvPr>
            <p:ph type="sldImg"/>
          </p:nvPr>
        </p:nvSpPr>
        <p:spPr>
          <a:xfrm>
            <a:off x="138113" y="768350"/>
            <a:ext cx="6823075" cy="3836988"/>
          </a:xfrm>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98271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A8190D6-4D7F-4088-A980-B1DF44467A2B}" type="slidenum">
              <a:rPr lang="en-US" altLang="de-DE" sz="1300">
                <a:solidFill>
                  <a:srgbClr val="000000"/>
                </a:solidFill>
              </a:rPr>
              <a:pPr eaLnBrk="1" hangingPunct="1"/>
              <a:t>56</a:t>
            </a:fld>
            <a:endParaRPr lang="en-US" altLang="de-DE" sz="1300">
              <a:solidFill>
                <a:srgbClr val="000000"/>
              </a:solidFill>
            </a:endParaRPr>
          </a:p>
        </p:txBody>
      </p:sp>
      <p:sp>
        <p:nvSpPr>
          <p:cNvPr id="173058" name="Rectangle 2"/>
          <p:cNvSpPr>
            <a:spLocks noGrp="1" noRot="1" noChangeAspect="1" noChangeArrowheads="1" noTextEdit="1"/>
          </p:cNvSpPr>
          <p:nvPr>
            <p:ph type="sldImg"/>
          </p:nvPr>
        </p:nvSpPr>
        <p:spPr>
          <a:xfrm>
            <a:off x="138113" y="768350"/>
            <a:ext cx="6823075" cy="3836988"/>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75090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F74B64E-7F59-4D1E-AA7E-9B4904A1FAE2}" type="slidenum">
              <a:rPr lang="en-US" altLang="de-DE" sz="1300">
                <a:solidFill>
                  <a:srgbClr val="000000"/>
                </a:solidFill>
              </a:rPr>
              <a:pPr eaLnBrk="1" hangingPunct="1"/>
              <a:t>57</a:t>
            </a:fld>
            <a:endParaRPr lang="en-US" altLang="de-DE" sz="1300">
              <a:solidFill>
                <a:srgbClr val="000000"/>
              </a:solidFill>
            </a:endParaRPr>
          </a:p>
        </p:txBody>
      </p:sp>
      <p:sp>
        <p:nvSpPr>
          <p:cNvPr id="175106" name="Rectangle 2"/>
          <p:cNvSpPr>
            <a:spLocks noGrp="1" noRot="1" noChangeAspect="1" noChangeArrowheads="1" noTextEdit="1"/>
          </p:cNvSpPr>
          <p:nvPr>
            <p:ph type="sldImg"/>
          </p:nvPr>
        </p:nvSpPr>
        <p:spPr>
          <a:xfrm>
            <a:off x="138113" y="768350"/>
            <a:ext cx="6823075" cy="3836988"/>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15976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AD511CC-0567-49AF-A2E2-D4B46DA62DFB}" type="slidenum">
              <a:rPr lang="en-US" altLang="de-DE" sz="1300">
                <a:solidFill>
                  <a:srgbClr val="000000"/>
                </a:solidFill>
              </a:rPr>
              <a:pPr eaLnBrk="1" hangingPunct="1"/>
              <a:t>58</a:t>
            </a:fld>
            <a:endParaRPr lang="en-US" altLang="de-DE" sz="1300">
              <a:solidFill>
                <a:srgbClr val="000000"/>
              </a:solidFill>
            </a:endParaRPr>
          </a:p>
        </p:txBody>
      </p:sp>
      <p:sp>
        <p:nvSpPr>
          <p:cNvPr id="177154" name="Rectangle 2"/>
          <p:cNvSpPr>
            <a:spLocks noGrp="1" noRot="1" noChangeAspect="1" noChangeArrowheads="1" noTextEdit="1"/>
          </p:cNvSpPr>
          <p:nvPr>
            <p:ph type="sldImg"/>
          </p:nvPr>
        </p:nvSpPr>
        <p:spPr>
          <a:xfrm>
            <a:off x="138113" y="768350"/>
            <a:ext cx="6823075" cy="3836988"/>
          </a:xfrm>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07811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6D659C5-CD1E-4C7A-910D-676B64867F9F}" type="slidenum">
              <a:rPr lang="en-US" altLang="de-DE" sz="1300">
                <a:solidFill>
                  <a:srgbClr val="000000"/>
                </a:solidFill>
              </a:rPr>
              <a:pPr eaLnBrk="1" hangingPunct="1"/>
              <a:t>59</a:t>
            </a:fld>
            <a:endParaRPr lang="en-US" altLang="de-DE" sz="1300">
              <a:solidFill>
                <a:srgbClr val="000000"/>
              </a:solidFill>
            </a:endParaRPr>
          </a:p>
        </p:txBody>
      </p:sp>
      <p:sp>
        <p:nvSpPr>
          <p:cNvPr id="179202" name="Rectangle 2"/>
          <p:cNvSpPr>
            <a:spLocks noGrp="1" noRot="1" noChangeAspect="1" noChangeArrowheads="1" noTextEdit="1"/>
          </p:cNvSpPr>
          <p:nvPr>
            <p:ph type="sldImg"/>
          </p:nvPr>
        </p:nvSpPr>
        <p:spPr>
          <a:xfrm>
            <a:off x="138113" y="768350"/>
            <a:ext cx="6823075" cy="3836988"/>
          </a:xfrm>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03714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7BF1990-086A-4793-A38A-328E2359F2AA}" type="slidenum">
              <a:rPr lang="en-US" altLang="de-DE" sz="1300">
                <a:solidFill>
                  <a:srgbClr val="000000"/>
                </a:solidFill>
              </a:rPr>
              <a:pPr eaLnBrk="1" hangingPunct="1"/>
              <a:t>60</a:t>
            </a:fld>
            <a:endParaRPr lang="en-US" altLang="de-DE" sz="1300">
              <a:solidFill>
                <a:srgbClr val="000000"/>
              </a:solidFill>
            </a:endParaRPr>
          </a:p>
        </p:txBody>
      </p:sp>
      <p:sp>
        <p:nvSpPr>
          <p:cNvPr id="181250" name="Rectangle 2"/>
          <p:cNvSpPr>
            <a:spLocks noGrp="1" noRot="1" noChangeAspect="1" noChangeArrowheads="1" noTextEdit="1"/>
          </p:cNvSpPr>
          <p:nvPr>
            <p:ph type="sldImg"/>
          </p:nvPr>
        </p:nvSpPr>
        <p:spPr>
          <a:xfrm>
            <a:off x="138113" y="768350"/>
            <a:ext cx="6823075" cy="3836988"/>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36990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09BACA50-DDB0-43DB-957B-1CA1158F58C4}" type="slidenum">
              <a:rPr lang="en-US" altLang="de-DE" sz="1300">
                <a:solidFill>
                  <a:srgbClr val="000000"/>
                </a:solidFill>
              </a:rPr>
              <a:pPr eaLnBrk="1" hangingPunct="1"/>
              <a:t>61</a:t>
            </a:fld>
            <a:endParaRPr lang="en-US" altLang="de-DE" sz="1300">
              <a:solidFill>
                <a:srgbClr val="000000"/>
              </a:solidFill>
            </a:endParaRPr>
          </a:p>
        </p:txBody>
      </p:sp>
      <p:sp>
        <p:nvSpPr>
          <p:cNvPr id="183298" name="Rectangle 2"/>
          <p:cNvSpPr>
            <a:spLocks noGrp="1" noRot="1" noChangeAspect="1" noChangeArrowheads="1" noTextEdit="1"/>
          </p:cNvSpPr>
          <p:nvPr>
            <p:ph type="sldImg"/>
          </p:nvPr>
        </p:nvSpPr>
        <p:spPr>
          <a:xfrm>
            <a:off x="138113" y="768350"/>
            <a:ext cx="6823075" cy="3836988"/>
          </a:xfrm>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09759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00651E7-9727-4CDD-980D-1183A5BBD70E}" type="slidenum">
              <a:rPr lang="en-US" altLang="de-DE" sz="1300">
                <a:solidFill>
                  <a:srgbClr val="000000"/>
                </a:solidFill>
              </a:rPr>
              <a:pPr eaLnBrk="1" hangingPunct="1"/>
              <a:t>62</a:t>
            </a:fld>
            <a:endParaRPr lang="en-US" altLang="de-DE" sz="1300">
              <a:solidFill>
                <a:srgbClr val="000000"/>
              </a:solidFill>
            </a:endParaRPr>
          </a:p>
        </p:txBody>
      </p:sp>
      <p:sp>
        <p:nvSpPr>
          <p:cNvPr id="185346" name="Rectangle 2"/>
          <p:cNvSpPr>
            <a:spLocks noGrp="1" noRot="1" noChangeAspect="1" noChangeArrowheads="1" noTextEdit="1"/>
          </p:cNvSpPr>
          <p:nvPr>
            <p:ph type="sldImg"/>
          </p:nvPr>
        </p:nvSpPr>
        <p:spPr>
          <a:xfrm>
            <a:off x="138113" y="768350"/>
            <a:ext cx="6823075" cy="3836988"/>
          </a:xfrm>
          <a:ln/>
        </p:spPr>
      </p:sp>
      <p:sp>
        <p:nvSpPr>
          <p:cNvPr id="185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95246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D8507D0-B9A5-4B1C-B8EA-F6812A1AD7EB}" type="slidenum">
              <a:rPr lang="en-US" altLang="de-DE" sz="1300">
                <a:solidFill>
                  <a:srgbClr val="000000"/>
                </a:solidFill>
              </a:rPr>
              <a:pPr eaLnBrk="1" hangingPunct="1"/>
              <a:t>63</a:t>
            </a:fld>
            <a:endParaRPr lang="en-US" altLang="de-DE" sz="1300">
              <a:solidFill>
                <a:srgbClr val="000000"/>
              </a:solidFill>
            </a:endParaRPr>
          </a:p>
        </p:txBody>
      </p:sp>
      <p:sp>
        <p:nvSpPr>
          <p:cNvPr id="187394" name="Rectangle 2"/>
          <p:cNvSpPr>
            <a:spLocks noGrp="1" noRot="1" noChangeAspect="1" noChangeArrowheads="1" noTextEdit="1"/>
          </p:cNvSpPr>
          <p:nvPr>
            <p:ph type="sldImg"/>
          </p:nvPr>
        </p:nvSpPr>
        <p:spPr>
          <a:xfrm>
            <a:off x="138113" y="768350"/>
            <a:ext cx="6823075" cy="3836988"/>
          </a:xfrm>
          <a:ln/>
        </p:spPr>
      </p:sp>
      <p:sp>
        <p:nvSpPr>
          <p:cNvPr id="187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59335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869CBF9-DC8C-42A5-9E66-C593B4B3B0A1}" type="slidenum">
              <a:rPr lang="en-US" altLang="de-DE" sz="1300">
                <a:solidFill>
                  <a:srgbClr val="000000"/>
                </a:solidFill>
              </a:rPr>
              <a:pPr eaLnBrk="1" hangingPunct="1"/>
              <a:t>64</a:t>
            </a:fld>
            <a:endParaRPr lang="en-US" altLang="de-DE" sz="1300">
              <a:solidFill>
                <a:srgbClr val="000000"/>
              </a:solidFill>
            </a:endParaRPr>
          </a:p>
        </p:txBody>
      </p:sp>
      <p:sp>
        <p:nvSpPr>
          <p:cNvPr id="189442" name="Rectangle 2"/>
          <p:cNvSpPr>
            <a:spLocks noGrp="1" noRot="1" noChangeAspect="1" noChangeArrowheads="1" noTextEdit="1"/>
          </p:cNvSpPr>
          <p:nvPr>
            <p:ph type="sldImg"/>
          </p:nvPr>
        </p:nvSpPr>
        <p:spPr>
          <a:xfrm>
            <a:off x="138113" y="768350"/>
            <a:ext cx="6823075" cy="3836988"/>
          </a:xfrm>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50584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6004F98-8052-4364-8286-72EC62DDA12E}" type="slidenum">
              <a:rPr lang="en-US" altLang="de-DE" sz="1300"/>
              <a:pPr eaLnBrk="1" hangingPunct="1"/>
              <a:t>65</a:t>
            </a:fld>
            <a:endParaRPr lang="en-US" altLang="de-DE" sz="1300"/>
          </a:p>
        </p:txBody>
      </p:sp>
      <p:sp>
        <p:nvSpPr>
          <p:cNvPr id="195586" name="Rectangle 2"/>
          <p:cNvSpPr>
            <a:spLocks noGrp="1" noRot="1" noChangeAspect="1" noChangeArrowheads="1" noTextEdit="1"/>
          </p:cNvSpPr>
          <p:nvPr>
            <p:ph type="sldImg"/>
          </p:nvPr>
        </p:nvSpPr>
        <p:spPr>
          <a:xfrm>
            <a:off x="138113" y="768350"/>
            <a:ext cx="6823075" cy="3836988"/>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8062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6004F98-8052-4364-8286-72EC62DDA12E}" type="slidenum">
              <a:rPr lang="en-US" altLang="de-DE" sz="1300"/>
              <a:pPr eaLnBrk="1" hangingPunct="1"/>
              <a:t>66</a:t>
            </a:fld>
            <a:endParaRPr lang="en-US" altLang="de-DE" sz="1300"/>
          </a:p>
        </p:txBody>
      </p:sp>
      <p:sp>
        <p:nvSpPr>
          <p:cNvPr id="195586" name="Rectangle 2"/>
          <p:cNvSpPr>
            <a:spLocks noGrp="1" noRot="1" noChangeAspect="1" noChangeArrowheads="1" noTextEdit="1"/>
          </p:cNvSpPr>
          <p:nvPr>
            <p:ph type="sldImg"/>
          </p:nvPr>
        </p:nvSpPr>
        <p:spPr>
          <a:xfrm>
            <a:off x="138113" y="768350"/>
            <a:ext cx="6823075" cy="3836988"/>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8062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6004F98-8052-4364-8286-72EC62DDA12E}" type="slidenum">
              <a:rPr lang="en-US" altLang="de-DE" sz="1300"/>
              <a:pPr eaLnBrk="1" hangingPunct="1"/>
              <a:t>67</a:t>
            </a:fld>
            <a:endParaRPr lang="en-US" altLang="de-DE" sz="1300"/>
          </a:p>
        </p:txBody>
      </p:sp>
      <p:sp>
        <p:nvSpPr>
          <p:cNvPr id="195586" name="Rectangle 2"/>
          <p:cNvSpPr>
            <a:spLocks noGrp="1" noRot="1" noChangeAspect="1" noChangeArrowheads="1" noTextEdit="1"/>
          </p:cNvSpPr>
          <p:nvPr>
            <p:ph type="sldImg"/>
          </p:nvPr>
        </p:nvSpPr>
        <p:spPr>
          <a:xfrm>
            <a:off x="138113" y="768350"/>
            <a:ext cx="6823075" cy="3836988"/>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8062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5E98834-4E65-4C02-BC10-FA10CB74D568}" type="slidenum">
              <a:rPr lang="en-US" altLang="de-DE" sz="1300"/>
              <a:pPr eaLnBrk="1" hangingPunct="1"/>
              <a:t>68</a:t>
            </a:fld>
            <a:endParaRPr lang="en-US" altLang="de-DE" sz="1300"/>
          </a:p>
        </p:txBody>
      </p:sp>
      <p:sp>
        <p:nvSpPr>
          <p:cNvPr id="201730" name="Rectangle 2"/>
          <p:cNvSpPr>
            <a:spLocks noGrp="1" noRot="1" noChangeAspect="1" noChangeArrowheads="1" noTextEdit="1"/>
          </p:cNvSpPr>
          <p:nvPr>
            <p:ph type="sldImg"/>
          </p:nvPr>
        </p:nvSpPr>
        <p:spPr>
          <a:xfrm>
            <a:off x="138113" y="768350"/>
            <a:ext cx="6823075" cy="3836988"/>
          </a:xfrm>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1860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5E98834-4E65-4C02-BC10-FA10CB74D568}" type="slidenum">
              <a:rPr lang="en-US" altLang="de-DE" sz="1300"/>
              <a:pPr eaLnBrk="1" hangingPunct="1"/>
              <a:t>69</a:t>
            </a:fld>
            <a:endParaRPr lang="en-US" altLang="de-DE" sz="1300"/>
          </a:p>
        </p:txBody>
      </p:sp>
      <p:sp>
        <p:nvSpPr>
          <p:cNvPr id="201730" name="Rectangle 2"/>
          <p:cNvSpPr>
            <a:spLocks noGrp="1" noRot="1" noChangeAspect="1" noChangeArrowheads="1" noTextEdit="1"/>
          </p:cNvSpPr>
          <p:nvPr>
            <p:ph type="sldImg"/>
          </p:nvPr>
        </p:nvSpPr>
        <p:spPr>
          <a:xfrm>
            <a:off x="138113" y="768350"/>
            <a:ext cx="6823075" cy="3836988"/>
          </a:xfrm>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1860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5E98834-4E65-4C02-BC10-FA10CB74D568}" type="slidenum">
              <a:rPr lang="en-US" altLang="de-DE" sz="1300"/>
              <a:pPr eaLnBrk="1" hangingPunct="1"/>
              <a:t>70</a:t>
            </a:fld>
            <a:endParaRPr lang="en-US" altLang="de-DE" sz="1300"/>
          </a:p>
        </p:txBody>
      </p:sp>
      <p:sp>
        <p:nvSpPr>
          <p:cNvPr id="201730" name="Rectangle 2"/>
          <p:cNvSpPr>
            <a:spLocks noGrp="1" noRot="1" noChangeAspect="1" noChangeArrowheads="1" noTextEdit="1"/>
          </p:cNvSpPr>
          <p:nvPr>
            <p:ph type="sldImg"/>
          </p:nvPr>
        </p:nvSpPr>
        <p:spPr>
          <a:xfrm>
            <a:off x="138113" y="768350"/>
            <a:ext cx="6823075" cy="3836988"/>
          </a:xfrm>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1860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5BE1531-B81D-41BD-8C3E-99EEDD998794}" type="slidenum">
              <a:rPr lang="en-US" altLang="de-DE" sz="1300"/>
              <a:pPr eaLnBrk="1" hangingPunct="1"/>
              <a:t>72</a:t>
            </a:fld>
            <a:endParaRPr lang="en-US" altLang="de-DE" sz="1300"/>
          </a:p>
        </p:txBody>
      </p:sp>
      <p:sp>
        <p:nvSpPr>
          <p:cNvPr id="205826" name="Rectangle 2"/>
          <p:cNvSpPr>
            <a:spLocks noGrp="1" noRot="1" noChangeAspect="1" noChangeArrowheads="1" noTextEdit="1"/>
          </p:cNvSpPr>
          <p:nvPr>
            <p:ph type="sldImg"/>
          </p:nvPr>
        </p:nvSpPr>
        <p:spPr>
          <a:xfrm>
            <a:off x="139700" y="768350"/>
            <a:ext cx="6821488" cy="3836988"/>
          </a:xfrm>
          <a:ln/>
        </p:spPr>
      </p:sp>
      <p:sp>
        <p:nvSpPr>
          <p:cNvPr id="205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9084969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4" name="Slide Number Placeholder 3"/>
          <p:cNvSpPr>
            <a:spLocks noGrp="1"/>
          </p:cNvSpPr>
          <p:nvPr>
            <p:ph type="sldNum" sz="quarter" idx="12"/>
          </p:nvPr>
        </p:nvSpPr>
        <p:spPr bwMode="gray"/>
        <p:txBody>
          <a:bodyPr/>
          <a:lstStyle>
            <a:lvl1pPr>
              <a:defRPr b="0"/>
            </a:lvl1pPr>
          </a:lstStyle>
          <a:p>
            <a:fld id="{01A9D412-BE6D-49E8-9871-96BED89D2FA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3 – Cambiare le credenze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8E5A0CA-F01B-4484-BC20-C6EB1F71BDF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7" name="Slide Number Placeholder 6"/>
          <p:cNvSpPr>
            <a:spLocks noGrp="1"/>
          </p:cNvSpPr>
          <p:nvPr>
            <p:ph type="sldNum" sz="quarter" idx="12"/>
          </p:nvPr>
        </p:nvSpPr>
        <p:spPr bwMode="gray"/>
        <p:txBody>
          <a:bodyPr/>
          <a:lstStyle>
            <a:lvl1pPr>
              <a:defRPr b="0"/>
            </a:lvl1pPr>
          </a:lstStyle>
          <a:p>
            <a:fld id="{99E63B6E-F330-47E6-A65D-2BC8F551D08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7" name="Slide Number Placeholder 6"/>
          <p:cNvSpPr>
            <a:spLocks noGrp="1"/>
          </p:cNvSpPr>
          <p:nvPr>
            <p:ph type="sldNum" sz="quarter" idx="12"/>
          </p:nvPr>
        </p:nvSpPr>
        <p:spPr bwMode="gray"/>
        <p:txBody>
          <a:bodyPr/>
          <a:lstStyle>
            <a:lvl1pPr>
              <a:defRPr b="0"/>
            </a:lvl1pPr>
          </a:lstStyle>
          <a:p>
            <a:fld id="{01A9D412-BE6D-49E8-9871-96BED89D2FA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7" name="Slide Number Placeholder 6"/>
          <p:cNvSpPr>
            <a:spLocks noGrp="1"/>
          </p:cNvSpPr>
          <p:nvPr>
            <p:ph type="sldNum" sz="quarter" idx="12"/>
          </p:nvPr>
        </p:nvSpPr>
        <p:spPr bwMode="gray"/>
        <p:txBody>
          <a:bodyPr/>
          <a:lstStyle>
            <a:lvl1pPr>
              <a:defRPr b="0"/>
            </a:lvl1pPr>
          </a:lstStyle>
          <a:p>
            <a:fld id="{01A9D412-BE6D-49E8-9871-96BED89D2FA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5" name="Slide Number Placeholder 4"/>
          <p:cNvSpPr>
            <a:spLocks noGrp="1"/>
          </p:cNvSpPr>
          <p:nvPr>
            <p:ph type="sldNum" sz="quarter" idx="12"/>
          </p:nvPr>
        </p:nvSpPr>
        <p:spPr bwMode="gray"/>
        <p:txBody>
          <a:bodyPr/>
          <a:lstStyle>
            <a:lvl1pPr>
              <a:defRPr b="0"/>
            </a:lvl1pPr>
          </a:lstStyle>
          <a:p>
            <a:fld id="{9C714BFF-804F-4155-81CF-8280200A8C8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4" name="Slide Number Placeholder 3"/>
          <p:cNvSpPr>
            <a:spLocks noGrp="1"/>
          </p:cNvSpPr>
          <p:nvPr>
            <p:ph type="sldNum" sz="quarter" idx="12"/>
          </p:nvPr>
        </p:nvSpPr>
        <p:spPr bwMode="gray"/>
        <p:txBody>
          <a:bodyPr/>
          <a:lstStyle>
            <a:lvl1pPr>
              <a:defRPr b="0"/>
            </a:lvl1pPr>
          </a:lstStyle>
          <a:p>
            <a:fld id="{F1A09127-A247-4551-8E62-46A1F0C2545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0694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4191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b="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16584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5292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35981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745747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00797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27227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388036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394270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24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004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3 – Cambiare le credenze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1A9D412-BE6D-49E8-9871-96BED89D2FA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45661776"/>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3 A – </a:t>
            </a:r>
            <a:r>
              <a:rPr lang="it-IT" altLang="ko-KR">
                <a:latin typeface="+mn-lt"/>
                <a:ea typeface="+mn-ea"/>
                <a:cs typeface="+mn-cs"/>
              </a:rPr>
              <a:t>Cambiare le credenze</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9940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Cambiare le credenze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dirty="0">
                <a:solidFill>
                  <a:srgbClr val="333333"/>
                </a:solidFill>
              </a:rPr>
              <a:t>La tendenza umana a restare legati alle prime impressioni (ad es. pregiudizio, atteggiamento del </a:t>
            </a:r>
            <a:r>
              <a:rPr lang="it-IT" altLang="de-DE" sz="2400">
                <a:solidFill>
                  <a:srgbClr val="333333"/>
                </a:solidFill>
              </a:rPr>
              <a:t>tipo “la </a:t>
            </a:r>
            <a:r>
              <a:rPr lang="it-IT" altLang="de-DE" sz="2400" dirty="0">
                <a:solidFill>
                  <a:srgbClr val="333333"/>
                </a:solidFill>
              </a:rPr>
              <a:t>prima impressione è </a:t>
            </a:r>
            <a:r>
              <a:rPr lang="it-IT" altLang="de-DE" sz="2400">
                <a:solidFill>
                  <a:srgbClr val="333333"/>
                </a:solidFill>
              </a:rPr>
              <a:t>l'unica impressione”)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p:cNvSpPr txBox="1">
            <a:spLocks noChangeArrowheads="1"/>
          </p:cNvSpPr>
          <p:nvPr/>
        </p:nvSpPr>
        <p:spPr bwMode="auto">
          <a:xfrm>
            <a:off x="408955" y="6093296"/>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de-DE" altLang="de-DE" sz="1800" b="0" dirty="0">
                <a:solidFill>
                  <a:srgbClr val="333333"/>
                </a:solidFill>
                <a:latin typeface="+mn-lt"/>
                <a:ea typeface="+mn-ea"/>
              </a:rPr>
              <a:t>* Vedi solo quello che vuoi vedere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Cambiare le credenze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dirty="0">
                <a:solidFill>
                  <a:srgbClr val="333333"/>
                </a:solidFill>
              </a:rPr>
              <a:t>La tendenza umana a restare legati alle prime impressioni (ad es. pregiudizio, atteggiamento del </a:t>
            </a:r>
            <a:r>
              <a:rPr lang="it-IT" altLang="de-DE" sz="2400">
                <a:solidFill>
                  <a:srgbClr val="333333"/>
                </a:solidFill>
              </a:rPr>
              <a:t>tipo “la </a:t>
            </a:r>
            <a:r>
              <a:rPr lang="it-IT" altLang="de-DE" sz="2400" dirty="0">
                <a:solidFill>
                  <a:srgbClr val="333333"/>
                </a:solidFill>
              </a:rPr>
              <a:t>prima impressione è </a:t>
            </a:r>
            <a:r>
              <a:rPr lang="it-IT" altLang="de-DE" sz="2400">
                <a:solidFill>
                  <a:srgbClr val="333333"/>
                </a:solidFill>
              </a:rPr>
              <a:t>l'unica impressione”)</a:t>
            </a:r>
            <a:endParaRPr lang="en-US" altLang="de-DE" sz="2400" dirty="0">
              <a:solidFill>
                <a:srgbClr val="333333"/>
              </a:solidFill>
            </a:endParaRPr>
          </a:p>
          <a:p>
            <a:pPr marL="342900" lvl="0" indent="-342900" defTabSz="914400" fontAlgn="base">
              <a:buClr>
                <a:srgbClr val="000000"/>
              </a:buClr>
              <a:buFont typeface="WingDings"/>
              <a:buChar char=""/>
            </a:pPr>
            <a:r>
              <a:rPr lang="it-IT" altLang="de-DE" sz="2400" dirty="0">
                <a:solidFill>
                  <a:srgbClr val="004992"/>
                </a:solidFill>
              </a:rPr>
              <a:t>Ragioni: </a:t>
            </a:r>
            <a:r>
              <a:rPr lang="it-IT" altLang="de-DE" sz="2400" dirty="0">
                <a:solidFill>
                  <a:srgbClr val="333333"/>
                </a:solidFill>
              </a:rPr>
              <a:t>pigrizia</a:t>
            </a:r>
            <a:r>
              <a:rPr lang="it-IT" altLang="de-DE" sz="2400">
                <a:solidFill>
                  <a:srgbClr val="333333"/>
                </a:solidFill>
              </a:rPr>
              <a:t>, “errore di conferma”*, </a:t>
            </a:r>
            <a:r>
              <a:rPr lang="it-IT" altLang="de-DE" sz="2400" dirty="0">
                <a:solidFill>
                  <a:srgbClr val="333333"/>
                </a:solidFill>
              </a:rPr>
              <a:t>sconsideratezza, agevola l'orientamento in un mondo complesso</a:t>
            </a:r>
            <a:r>
              <a:rPr lang="it-IT" altLang="de-DE" sz="2400">
                <a:solidFill>
                  <a:srgbClr val="333333"/>
                </a:solidFill>
              </a:rPr>
              <a:t>, orgoglio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83334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p:cNvSpPr txBox="1">
            <a:spLocks noChangeArrowheads="1"/>
          </p:cNvSpPr>
          <p:nvPr/>
        </p:nvSpPr>
        <p:spPr bwMode="auto">
          <a:xfrm>
            <a:off x="408955" y="6093296"/>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de-DE" altLang="de-DE" sz="1800" b="0" dirty="0">
                <a:solidFill>
                  <a:srgbClr val="333333"/>
                </a:solidFill>
                <a:latin typeface="+mn-lt"/>
                <a:ea typeface="+mn-ea"/>
              </a:rPr>
              <a:t>* Vedi solo quello che vuoi vedere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Cambiare le credenze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dirty="0">
                <a:solidFill>
                  <a:srgbClr val="333333"/>
                </a:solidFill>
              </a:rPr>
              <a:t>La tendenza umana a restare legati alle prime impressioni (ad es. pregiudizio, atteggiamento del </a:t>
            </a:r>
            <a:r>
              <a:rPr lang="it-IT" altLang="de-DE" sz="2400">
                <a:solidFill>
                  <a:srgbClr val="333333"/>
                </a:solidFill>
              </a:rPr>
              <a:t>tipo “la </a:t>
            </a:r>
            <a:r>
              <a:rPr lang="it-IT" altLang="de-DE" sz="2400" dirty="0">
                <a:solidFill>
                  <a:srgbClr val="333333"/>
                </a:solidFill>
              </a:rPr>
              <a:t>prima impressione è </a:t>
            </a:r>
            <a:r>
              <a:rPr lang="it-IT" altLang="de-DE" sz="2400">
                <a:solidFill>
                  <a:srgbClr val="333333"/>
                </a:solidFill>
              </a:rPr>
              <a:t>l'unica impressione”)</a:t>
            </a:r>
            <a:endParaRPr lang="en-US" altLang="de-DE" sz="2400" dirty="0">
              <a:solidFill>
                <a:srgbClr val="333333"/>
              </a:solidFill>
            </a:endParaRPr>
          </a:p>
          <a:p>
            <a:pPr marL="342900" lvl="0" indent="-342900" defTabSz="914400" fontAlgn="base">
              <a:buClr>
                <a:srgbClr val="000000"/>
              </a:buClr>
              <a:buFont typeface="WingDings"/>
              <a:buChar char=""/>
            </a:pPr>
            <a:r>
              <a:rPr lang="it-IT" altLang="de-DE" sz="2400" dirty="0">
                <a:solidFill>
                  <a:srgbClr val="004992"/>
                </a:solidFill>
              </a:rPr>
              <a:t>Ragioni: </a:t>
            </a:r>
            <a:r>
              <a:rPr lang="it-IT" altLang="de-DE" sz="2400" dirty="0">
                <a:solidFill>
                  <a:srgbClr val="333333"/>
                </a:solidFill>
              </a:rPr>
              <a:t>pigrizia</a:t>
            </a:r>
            <a:r>
              <a:rPr lang="it-IT" altLang="de-DE" sz="2400">
                <a:solidFill>
                  <a:srgbClr val="333333"/>
                </a:solidFill>
              </a:rPr>
              <a:t>, “errore di conferma”*, </a:t>
            </a:r>
            <a:r>
              <a:rPr lang="it-IT" altLang="de-DE" sz="2400" dirty="0">
                <a:solidFill>
                  <a:srgbClr val="333333"/>
                </a:solidFill>
              </a:rPr>
              <a:t>sconsideratezza, agevola l'orientamento in un mondo complesso, orgoglio</a:t>
            </a:r>
            <a:endParaRPr lang="en-US" altLang="de-DE" sz="2400" dirty="0">
              <a:solidFill>
                <a:srgbClr val="333333"/>
              </a:solidFill>
            </a:endParaRPr>
          </a:p>
          <a:p>
            <a:pPr marL="342900" lvl="0" indent="-342900" defTabSz="914400" fontAlgn="base">
              <a:buClr>
                <a:srgbClr val="000000"/>
              </a:buClr>
              <a:buFont typeface="WingDings"/>
              <a:buChar char=""/>
            </a:pPr>
            <a:r>
              <a:rPr lang="it-IT" altLang="de-DE" sz="2400" dirty="0">
                <a:solidFill>
                  <a:srgbClr val="004992"/>
                </a:solidFill>
              </a:rPr>
              <a:t>Problemi: </a:t>
            </a:r>
            <a:r>
              <a:rPr lang="it-IT" altLang="de-DE" sz="2400" dirty="0">
                <a:solidFill>
                  <a:srgbClr val="333333"/>
                </a:solidFill>
              </a:rPr>
              <a:t>i falsi giudizi (es. pregiudizi razziali) permangono,falsa eccessiva </a:t>
            </a:r>
            <a:r>
              <a:rPr lang="it-IT" altLang="de-DE" sz="2400">
                <a:solidFill>
                  <a:srgbClr val="333333"/>
                </a:solidFill>
              </a:rPr>
              <a:t>generalizzazione (“visto uno–visti tutti”), </a:t>
            </a:r>
            <a:r>
              <a:rPr lang="it-IT" altLang="de-DE" sz="2400" dirty="0">
                <a:solidFill>
                  <a:srgbClr val="333333"/>
                </a:solidFill>
              </a:rPr>
              <a:t>qualcuno non ha avuto la seconda occasione che avrebbe meritato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922723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Quando le previsioni non si avverano</a:t>
            </a:r>
            <a:endParaRPr lang="en-US" sz="3600">
              <a:latin typeface="+mn-lt"/>
              <a:ea typeface="+mn-ea"/>
              <a:cs typeface="+mn-cs"/>
            </a:endParaRPr>
          </a:p>
        </p:txBody>
      </p:sp>
      <p:sp>
        <p:nvSpPr>
          <p:cNvPr id="74753"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dirty="0">
                <a:solidFill>
                  <a:srgbClr val="333333"/>
                </a:solidFill>
              </a:rPr>
              <a:t>Marion Keech, leader di una setta a Salt Lake City (USA), dichiaro‘ di ricevere messaggi dallo spazio. Le fu rivelato che sarebbe venuta la fine del mondo con una grande alluvione prima dell‘alba del 21 Dicembre 1954. Tuttavia lei e i suoi seguaci sarebbero stati risparmiati e salvati da una astronave.</a:t>
            </a:r>
          </a:p>
          <a:p>
            <a:pPr eaLnBrk="1" hangingPunct="1">
              <a:lnSpc>
                <a:spcPct val="100000"/>
              </a:lnSpc>
              <a:spcBef>
                <a:spcPts val="1200"/>
              </a:spcBef>
            </a:pPr>
            <a:r>
              <a:rPr lang="it-IT" altLang="de-DE" sz="2400" dirty="0">
                <a:solidFill>
                  <a:srgbClr val="333333"/>
                </a:solidFill>
              </a:rPr>
              <a:t>Alla vigilia della giornata fatale il gruppo era riunito nel salotto Keech e aspettava che la profezia si avverasse. Passo la mezzanotte e… nulla accadde. Nessuna alluvione, nessuna astronave, niente di niente</a:t>
            </a:r>
            <a:r>
              <a:rPr lang="de-DE" altLang="de-DE" sz="2400" dirty="0">
                <a:solidFill>
                  <a:srgbClr val="333333"/>
                </a:solidFill>
              </a:rPr>
              <a:t>.</a:t>
            </a:r>
          </a:p>
          <a:p>
            <a:pPr algn="ctr" eaLnBrk="1" hangingPunct="1">
              <a:lnSpc>
                <a:spcPct val="100000"/>
              </a:lnSpc>
              <a:spcBef>
                <a:spcPts val="1200"/>
              </a:spcBef>
            </a:pPr>
            <a:r>
              <a:rPr lang="de-DE" altLang="de-DE" sz="2400" dirty="0">
                <a:solidFill>
                  <a:srgbClr val="004992"/>
                </a:solidFill>
              </a:rPr>
              <a:t>La setta come spiego‘ questa situazione?</a:t>
            </a:r>
          </a:p>
          <a:p>
            <a:pPr algn="ctr" eaLnBrk="1" hangingPunct="1">
              <a:lnSpc>
                <a:spcPct val="100000"/>
              </a:lnSpc>
              <a:spcBef>
                <a:spcPts val="1200"/>
              </a:spcBef>
            </a:pPr>
            <a:r>
              <a:rPr lang="de-DE" altLang="de-DE" sz="2400" dirty="0">
                <a:solidFill>
                  <a:srgbClr val="004992"/>
                </a:solidFill>
              </a:rPr>
              <a:t>Modificarono la loro credenza? Cosa state pensando?</a:t>
            </a:r>
          </a:p>
          <a:p>
            <a:pPr algn="ctr" eaLnBrk="1" hangingPunct="1">
              <a:lnSpc>
                <a:spcPct val="100000"/>
              </a:lnSpc>
              <a:spcBef>
                <a:spcPts val="1200"/>
              </a:spcBef>
            </a:pPr>
            <a:r>
              <a:rPr lang="de-DE"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a:t>
            </a:fld>
            <a:endParaRPr lang="de-DE" altLang="de-DE">
              <a:latin typeface="+mn-lt"/>
              <a:ea typeface="+mn-ea"/>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Quando le previsioni non si avverano</a:t>
            </a:r>
            <a:endParaRPr lang="en-US" sz="3600">
              <a:latin typeface="+mn-lt"/>
              <a:ea typeface="+mn-ea"/>
              <a:cs typeface="+mn-cs"/>
            </a:endParaRPr>
          </a:p>
        </p:txBody>
      </p:sp>
      <p:sp>
        <p:nvSpPr>
          <p:cNvPr id="75777" name="Rectangle 3"/>
          <p:cNvSpPr>
            <a:spLocks noGrp="1" noChangeArrowheads="1"/>
          </p:cNvSpPr>
          <p:nvPr>
            <p:ph idx="1"/>
          </p:nvPr>
        </p:nvSpPr>
        <p:spPr>
          <a:xfrm>
            <a:off x="408955" y="2204864"/>
            <a:ext cx="11340000" cy="4248000"/>
          </a:xfrm>
        </p:spPr>
        <p:txBody>
          <a:bodyPr>
            <a:noAutofit/>
          </a:bodyPr>
          <a:lstStyle/>
          <a:p>
            <a:pPr eaLnBrk="1" hangingPunct="1">
              <a:tabLst>
                <a:tab pos="179388" algn="l"/>
                <a:tab pos="268288" algn="l"/>
              </a:tabLst>
            </a:pPr>
            <a:r>
              <a:rPr lang="it-IT" altLang="de-DE" sz="2400" dirty="0">
                <a:solidFill>
                  <a:srgbClr val="333333"/>
                </a:solidFill>
              </a:rPr>
              <a:t>Quando fu chiaro che la profezia non si era avverata, Keech, la leader della setta, rimase dapprima incredula e pianse.</a:t>
            </a:r>
          </a:p>
          <a:p>
            <a:pPr eaLnBrk="1" hangingPunct="1">
              <a:tabLst>
                <a:tab pos="179388" algn="l"/>
                <a:tab pos="268288" algn="l"/>
              </a:tabLst>
            </a:pPr>
            <a:r>
              <a:rPr lang="it-IT" altLang="de-DE" sz="2400" dirty="0">
                <a:solidFill>
                  <a:srgbClr val="333333"/>
                </a:solidFill>
              </a:rPr>
              <a:t>La mattina seguente, il gruppo annunciò che Dio era rimasto cosi’ colpito da questo piccolo gruppo che allontanò le inondazioni e risparmio’ il mondo.</a:t>
            </a:r>
            <a:endParaRPr lang="de-DE" altLang="de-DE" sz="2400" dirty="0">
              <a:solidFill>
                <a:srgbClr val="333333"/>
              </a:solidFill>
            </a:endParaRPr>
          </a:p>
          <a:p>
            <a:pPr algn="ctr" eaLnBrk="1" hangingPunct="1">
              <a:tabLst>
                <a:tab pos="179388" algn="l"/>
                <a:tab pos="268288" algn="l"/>
              </a:tabLst>
            </a:pPr>
            <a:r>
              <a:rPr lang="it-IT" altLang="de-DE" sz="2400" dirty="0">
                <a:solidFill>
                  <a:srgbClr val="004992"/>
                </a:solidFill>
              </a:rPr>
              <a:t>Questa spiegazione è un esempio di come alcune persone affrontano previsioni che non si avverano:</a:t>
            </a:r>
          </a:p>
          <a:p>
            <a:pPr algn="ctr" eaLnBrk="1" hangingPunct="1">
              <a:tabLst>
                <a:tab pos="179388" algn="l"/>
                <a:tab pos="268288" algn="l"/>
              </a:tabLst>
            </a:pPr>
            <a:r>
              <a:rPr lang="it-IT" altLang="de-DE" sz="2400" dirty="0">
                <a:solidFill>
                  <a:srgbClr val="004992"/>
                </a:solidFill>
              </a:rPr>
              <a:t>'Se non c’entra, usa un martello più grande!'</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a:t>
            </a:fld>
            <a:endParaRPr lang="de-DE" altLang="de-DE">
              <a:latin typeface="+mn-lt"/>
              <a:ea typeface="+mn-ea"/>
            </a:endParaRPr>
          </a:p>
        </p:txBody>
      </p:sp>
      <p:sp>
        <p:nvSpPr>
          <p:cNvPr id="75778"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80000"/>
              </a:lnSpc>
              <a:spcBef>
                <a:spcPct val="20000"/>
              </a:spcBef>
              <a:buClr>
                <a:srgbClr val="006699"/>
              </a:buClr>
              <a:buFont typeface="Wingdings" panose="05000000000000000000" pitchFamily="2" charset="2"/>
              <a:buNone/>
            </a:pPr>
            <a:r>
              <a:rPr lang="de-DE" altLang="de-DE" sz="1200" b="0">
                <a:solidFill>
                  <a:srgbClr val="333333"/>
                </a:solidFill>
                <a:latin typeface="+mn-lt"/>
                <a:ea typeface="+mn-ea"/>
              </a:rPr>
              <a:t>* Fonte: Festinger et al., (1956) </a:t>
            </a:r>
            <a:r>
              <a:rPr lang="de-DE" altLang="de-DE" sz="1200" b="0" i="1">
                <a:solidFill>
                  <a:srgbClr val="333333"/>
                </a:solidFill>
                <a:latin typeface="+mn-lt"/>
                <a:ea typeface="+mn-ea"/>
              </a:rPr>
              <a:t>When Prophecy Fails</a:t>
            </a:r>
            <a:endParaRPr lang="de-DE" altLang="de-DE" sz="1200" b="0">
              <a:solidFill>
                <a:srgbClr val="333333"/>
              </a:solidFill>
              <a:latin typeface="+mn-lt"/>
              <a:ea typeface="+mn-ea"/>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7</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741776801"/>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esempi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it-IT"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società</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it-IT"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it-IT"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8</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690163337"/>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esempi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it-IT"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Terra è piatta! Questa teoria fu screditata da molti scienziati persino in epoca medioevale. Comunque, fino al 20° secolo la Società Flat Earth, si aggrappava a questa falsa credenza e riteneva le foto della terra scattate dallo spazio (forma a palla) il frutto di una cospirazione.</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società</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it-IT"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it-IT"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76297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9</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43648786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esempi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it-IT"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Terra è piatta! Questa teoria fu screditata da molti scienziati persino in epoca medioevale. Comunque, fino al 20° secolo la Società Flat Earth, si aggrappava a questa falsa credenza e riteneva le foto della terra scattate dallo spazio (forma a palla) il frutto di una cospirazione.</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società</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it-IT" sz="2000" b="0" i="0" u="none" strike="noStrike" cap="none" normalizeH="0" baseline="0" dirty="0">
                          <a:ln>
                            <a:noFill/>
                          </a:ln>
                          <a:solidFill>
                            <a:srgbClr val="333333"/>
                          </a:solidFill>
                          <a:effectLst/>
                          <a:latin typeface="Calibri Light"/>
                          <a:ea typeface="ＭＳ Ｐゴシック" charset="-128"/>
                        </a:rPr>
                        <a:t>Glorificazione di un regime malgrado la prova di cattiveria e brutalità, nonché il suo fallimento (es. Fascismo, Stalinismo).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it-IT"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48177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10</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35929115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esempi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it-IT"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Terra è piatta! Questa teoria fu screditata da molti scienziati persino in epoca medioevale. Comunque, fino al 20° secolo la Società Flat Earth, si aggrappava a questa falsa credenza e riteneva le foto della terra scattate dallo spazio (forma a palla) il frutto di una cospirazione.</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società</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it-IT" sz="2000" b="0" i="0" u="none" strike="noStrike" cap="none" normalizeH="0" baseline="0" dirty="0">
                          <a:ln>
                            <a:noFill/>
                          </a:ln>
                          <a:solidFill>
                            <a:srgbClr val="333333"/>
                          </a:solidFill>
                          <a:effectLst/>
                          <a:latin typeface="Calibri Light"/>
                          <a:ea typeface="ＭＳ Ｐゴシック" charset="-128"/>
                        </a:rPr>
                        <a:t>Glorificazione di un regime malgrado la prova di cattiveria e brutalità, nonché il suo fallimento (es. Fascismo, Stalinismo).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it-IT" sz="2000" b="0" i="0" u="none" strike="noStrike" cap="none" normalizeH="0" baseline="0" dirty="0">
                          <a:ln>
                            <a:noFill/>
                          </a:ln>
                          <a:solidFill>
                            <a:srgbClr val="333333"/>
                          </a:solidFill>
                          <a:effectLst/>
                          <a:latin typeface="Calibri Light"/>
                          <a:ea typeface="ＭＳ Ｐゴシック" charset="-128"/>
                        </a:rPr>
                        <a:t>Ignorare i segnali d'avvertimento spesso è la causa di incidenti evitabili (ad es. valanghe: le vittime sono state avvisate più volte dei pericoli prima dell'evento).</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it-IT" sz="2000" b="0" i="0" u="none" strike="noStrike" cap="none" normalizeH="0" baseline="0" dirty="0">
                          <a:ln>
                            <a:noFill/>
                          </a:ln>
                          <a:solidFill>
                            <a:srgbClr val="333333"/>
                          </a:solidFill>
                          <a:effectLst/>
                          <a:latin typeface="Calibri Light"/>
                          <a:ea typeface="ＭＳ Ｐゴシック" charset="-128"/>
                        </a:rPr>
                        <a:t>Catastrofe del Titanic: a causa della sua reputazione di inaffondabilità, gli avvertimenti non furono presi seriamente.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26678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p>
        </p:txBody>
      </p:sp>
      <p:sp>
        <p:nvSpPr>
          <p:cNvPr id="4" name="Content Placeholder 3"/>
          <p:cNvSpPr>
            <a:spLocks noGrp="1"/>
          </p:cNvSpPr>
          <p:nvPr>
            <p:ph idx="1"/>
          </p:nvPr>
        </p:nvSpPr>
        <p:spPr/>
        <p:txBody>
          <a:bodyPr/>
          <a:lstStyle/>
          <a:p>
            <a:pPr lvl="0" defTabSz="914400" fontAlgn="base"/>
            <a:r>
              <a:rPr lang="it-IT" altLang="de-DE" sz="2400" dirty="0">
                <a:solidFill>
                  <a:srgbClr val="333333"/>
                </a:solidFill>
              </a:rPr>
              <a:t>Gli studi dimostrano che molte persone con psicosi (ma non tutte!) continuano ad aggrapparsi al loro convincimento o al proprio credo su un evento, anche dopo essere state messe a confronto con informazioni che confutano questa convinzione</a:t>
            </a:r>
            <a:r>
              <a:rPr lang="it-IT" altLang="de-DE" sz="2400" b="1" dirty="0">
                <a:solidFill>
                  <a:srgbClr val="333333"/>
                </a:solidFill>
              </a:rPr>
              <a:t>.</a:t>
            </a:r>
          </a:p>
          <a:p>
            <a:pPr lvl="0" defTabSz="914400" fontAlgn="base"/>
            <a:r>
              <a:rPr lang="it-IT" altLang="de-DE" sz="2400" dirty="0">
                <a:solidFill>
                  <a:srgbClr val="004992"/>
                </a:solidFill>
              </a:rPr>
              <a:t>Questo può portare a problemi interpersonali e può ostacolare una visione sana e realistica dell'ambiente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fld id="{9C714BFF-804F-4155-81CF-8280200A8C87}" type="slidenum">
              <a:rPr lang="de-DE" altLang="de-DE" smtClean="0">
                <a:latin typeface="+mn-lt"/>
                <a:ea typeface="+mn-ea"/>
              </a:rPr>
              <a:pPr/>
              <a:t>11</a:t>
            </a:fld>
            <a:endParaRPr lang="de-DE" altLang="de-DE">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 che modo le credenze rigidamente sostenute in corso di psicosi promuovono un'errata interpretazione - esempi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endParaRPr lang="it-IT" altLang="de-DE" sz="2400">
              <a:solidFill>
                <a:srgbClr val="333333"/>
              </a:solidFill>
            </a:endParaRPr>
          </a:p>
          <a:p>
            <a:pPr marL="342900" lvl="0" indent="-342900" defTabSz="914400" fontAlgn="base">
              <a:buClr>
                <a:srgbClr val="333333"/>
              </a:buClr>
              <a:buFont typeface="WingDings"/>
              <a:buChar char=""/>
            </a:pPr>
            <a:r>
              <a:rPr lang="it-IT" altLang="de-DE" sz="2400">
                <a:solidFill>
                  <a:srgbClr val="333333"/>
                </a:solidFill>
              </a:rPr>
              <a:t>Evitando </a:t>
            </a:r>
            <a:r>
              <a:rPr lang="it-IT" altLang="de-DE" sz="2400" dirty="0">
                <a:solidFill>
                  <a:srgbClr val="333333"/>
                </a:solidFill>
              </a:rPr>
              <a:t>discussioni con amici e parenti su idee specifiche, perché ci si aspetta o si teme un disaccordo con conseguente sfiducia negli altri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non la </a:t>
            </a:r>
            <a:r>
              <a:rPr lang="en-US" altLang="de-DE" sz="2400" dirty="0" err="1">
                <a:solidFill>
                  <a:srgbClr val="333333"/>
                </a:solidFill>
              </a:rPr>
              <a:t>pensano</a:t>
            </a:r>
            <a:r>
              <a:rPr lang="en-US" altLang="de-DE" sz="2400" dirty="0">
                <a:solidFill>
                  <a:srgbClr val="333333"/>
                </a:solidFill>
              </a:rPr>
              <a:t> come </a:t>
            </a:r>
            <a:r>
              <a:rPr lang="en-US" altLang="de-DE" sz="2400" dirty="0" err="1">
                <a:solidFill>
                  <a:srgbClr val="333333"/>
                </a:solidFill>
              </a:rPr>
              <a:t>voi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considerate </a:t>
            </a:r>
            <a:r>
              <a:rPr lang="en-US" altLang="de-DE" sz="2400" dirty="0" err="1">
                <a:solidFill>
                  <a:srgbClr val="333333"/>
                </a:solidFill>
              </a:rPr>
              <a:t>nemici</a:t>
            </a:r>
            <a:r>
              <a:rPr lang="en-US" altLang="de-DE" sz="2400" dirty="0">
                <a:solidFill>
                  <a:srgbClr val="333333"/>
                </a:solidFill>
              </a:rPr>
              <a:t> o </a:t>
            </a:r>
            <a:r>
              <a:rPr lang="en-US" altLang="de-DE" sz="2400" dirty="0" err="1">
                <a:solidFill>
                  <a:srgbClr val="333333"/>
                </a:solidFill>
              </a:rPr>
              <a:t>persecutori</a:t>
            </a:r>
            <a:r>
              <a:rPr lang="en-US"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L'informazione è derivata da una sola fonte (es., nei forum sulle teorie del complotto di Internet), mentre non viene considerata quella proveniente da mezzi di comunicazione più seri (es., agenzie di stampa).</a:t>
            </a:r>
          </a:p>
          <a:p>
            <a:pPr lvl="0" algn="ctr" defTabSz="914400">
              <a:buClr>
                <a:srgbClr val="336699"/>
              </a:buClr>
              <a:defRPr/>
            </a:pPr>
            <a:r>
              <a:rPr lang="en-US" sz="2400" kern="0" dirty="0" err="1">
                <a:solidFill>
                  <a:srgbClr val="004992"/>
                </a:solidFill>
              </a:rPr>
              <a:t>Qualcuno</a:t>
            </a:r>
            <a:r>
              <a:rPr lang="en-US" sz="2400" kern="0" dirty="0">
                <a:solidFill>
                  <a:srgbClr val="004992"/>
                </a:solidFill>
              </a:rPr>
              <a:t> di </a:t>
            </a:r>
            <a:r>
              <a:rPr lang="en-US" sz="2400" kern="0" dirty="0" err="1">
                <a:solidFill>
                  <a:srgbClr val="004992"/>
                </a:solidFill>
              </a:rPr>
              <a:t>voi</a:t>
            </a:r>
            <a:r>
              <a:rPr lang="en-US" sz="2400" kern="0" dirty="0">
                <a:solidFill>
                  <a:srgbClr val="004992"/>
                </a:solidFill>
              </a:rPr>
              <a:t> ha </a:t>
            </a:r>
            <a:r>
              <a:rPr lang="en-US" sz="2400" kern="0" dirty="0" err="1">
                <a:solidFill>
                  <a:srgbClr val="004992"/>
                </a:solidFill>
              </a:rPr>
              <a:t>una</a:t>
            </a:r>
            <a:r>
              <a:rPr lang="en-US" sz="2400" kern="0" dirty="0">
                <a:solidFill>
                  <a:srgbClr val="004992"/>
                </a:solidFill>
              </a:rPr>
              <a:t> </a:t>
            </a:r>
            <a:r>
              <a:rPr lang="en-US" sz="2400" kern="0" dirty="0" err="1">
                <a:solidFill>
                  <a:srgbClr val="004992"/>
                </a:solidFill>
              </a:rPr>
              <a:t>piccola</a:t>
            </a:r>
            <a:r>
              <a:rPr lang="en-US" sz="2400" kern="0" dirty="0">
                <a:solidFill>
                  <a:srgbClr val="004992"/>
                </a:solidFill>
              </a:rPr>
              <a:t> </a:t>
            </a:r>
            <a:r>
              <a:rPr lang="en-US" sz="2400" kern="0" dirty="0" err="1">
                <a:solidFill>
                  <a:srgbClr val="004992"/>
                </a:solidFill>
              </a:rPr>
              <a:t>esperienza</a:t>
            </a:r>
            <a:r>
              <a:rPr lang="en-US" sz="2400" kern="0" dirty="0">
                <a:solidFill>
                  <a:srgbClr val="004992"/>
                </a:solidFill>
              </a:rPr>
              <a:t> da </a:t>
            </a:r>
            <a:r>
              <a:rPr lang="en-US" sz="2400" kern="0" dirty="0" err="1">
                <a:solidFill>
                  <a:srgbClr val="004992"/>
                </a:solidFill>
              </a:rPr>
              <a:t>raccontare</a:t>
            </a:r>
            <a:r>
              <a:rPr lang="en-US" sz="2400" kern="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fld id="{9C714BFF-804F-4155-81CF-8280200A8C87}"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Le tre immagini sottostanti appartengono a una certa categoria. Quale?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endParaRPr lang="de-DE" altLang="de-DE" sz="2400" dirty="0">
              <a:solidFill>
                <a:srgbClr val="333333"/>
              </a:solidFill>
            </a:endParaRPr>
          </a:p>
          <a:p>
            <a:pPr lvl="0" defTabSz="914400" fontAlgn="base"/>
            <a:endParaRPr lang="de-DE" altLang="de-DE" sz="2400" dirty="0">
              <a:solidFill>
                <a:srgbClr val="333333"/>
              </a:solidFill>
            </a:endParaRPr>
          </a:p>
          <a:p>
            <a:pPr lvl="0" defTabSz="914400" fontAlgn="base"/>
            <a:endParaRPr lang="de-DE" altLang="de-DE" sz="2400" dirty="0">
              <a:solidFill>
                <a:srgbClr val="333333"/>
              </a:solidFill>
            </a:endParaRPr>
          </a:p>
          <a:p>
            <a:pPr lvl="0" defTabSz="914400" fontAlgn="base">
              <a:spcBef>
                <a:spcPts val="0"/>
              </a:spcBef>
            </a:pPr>
            <a:endParaRPr lang="de-DE" altLang="de-DE" sz="2400" dirty="0">
              <a:solidFill>
                <a:srgbClr val="333333"/>
              </a:solidFill>
            </a:endParaRPr>
          </a:p>
          <a:p>
            <a:pPr lvl="0" algn="ctr" defTabSz="914400" fontAlgn="base"/>
            <a:r>
              <a:rPr lang="de-DE" altLang="de-DE" sz="2400" dirty="0">
                <a:solidFill>
                  <a:srgbClr val="333333"/>
                </a:solidFill>
              </a:rPr>
              <a:t>Se sei convinto della sottostante categoria, esibisci la tua risposta.</a:t>
            </a:r>
          </a:p>
          <a:p>
            <a:pPr lvl="0" algn="ctr" defTabSz="914400" fontAlgn="base"/>
            <a:r>
              <a:rPr lang="de-DE" altLang="de-DE" sz="2400" dirty="0">
                <a:solidFill>
                  <a:srgbClr val="333333"/>
                </a:solidFill>
              </a:rPr>
              <a:t>Ti sarà dato un </a:t>
            </a:r>
            <a:r>
              <a:rPr lang="de-DE" altLang="de-DE" sz="2400">
                <a:solidFill>
                  <a:srgbClr val="333333"/>
                </a:solidFill>
              </a:rPr>
              <a:t>feedback (“si</a:t>
            </a:r>
            <a:r>
              <a:rPr lang="en-US" altLang="de-DE" sz="2400">
                <a:solidFill>
                  <a:srgbClr val="333333"/>
                </a:solidFill>
              </a:rPr>
              <a:t>”</a:t>
            </a:r>
            <a:r>
              <a:rPr lang="de-DE" altLang="ja-JP" sz="2400">
                <a:solidFill>
                  <a:srgbClr val="333333"/>
                </a:solidFill>
              </a:rPr>
              <a:t> oppure </a:t>
            </a:r>
            <a:r>
              <a:rPr lang="de-DE" altLang="de-DE" sz="2400">
                <a:solidFill>
                  <a:srgbClr val="333333"/>
                </a:solidFill>
              </a:rPr>
              <a:t>“</a:t>
            </a:r>
            <a:r>
              <a:rPr lang="de-DE" altLang="ja-JP" sz="2400">
                <a:solidFill>
                  <a:srgbClr val="333333"/>
                </a:solidFill>
              </a:rPr>
              <a:t>no</a:t>
            </a:r>
            <a:r>
              <a:rPr lang="en-US" altLang="de-DE" sz="2400">
                <a:solidFill>
                  <a:srgbClr val="333333"/>
                </a:solidFill>
              </a:rPr>
              <a:t>”</a:t>
            </a:r>
            <a:r>
              <a:rPr lang="de-DE" altLang="ja-JP" sz="2400">
                <a:solidFill>
                  <a:srgbClr val="333333"/>
                </a:solidFill>
              </a:rPr>
              <a:t>).</a:t>
            </a:r>
            <a:endParaRPr lang="de-DE" altLang="ja-JP" sz="2400" dirty="0">
              <a:solidFill>
                <a:srgbClr val="333333"/>
              </a:solidFill>
            </a:endParaRPr>
          </a:p>
          <a:p>
            <a:pPr lvl="0" algn="ctr" defTabSz="914400" fontAlgn="base"/>
            <a:r>
              <a:rPr lang="de-DE" altLang="de-DE" sz="2400" dirty="0">
                <a:solidFill>
                  <a:srgbClr val="333333"/>
                </a:solidFill>
              </a:rPr>
              <a:t>Per favore suggerite altri elementi nella sequenza per suffragare la vostra idea.</a:t>
            </a:r>
            <a:endParaRPr lang="en-US" sz="2400" dirty="0"/>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fld id="{9C714BFF-804F-4155-81CF-8280200A8C87}" type="slidenum">
              <a:rPr lang="de-DE" altLang="de-DE" smtClean="0">
                <a:latin typeface="+mn-lt"/>
                <a:ea typeface="+mn-ea"/>
              </a:rPr>
              <a:pPr/>
              <a:t>13</a:t>
            </a:fld>
            <a:endParaRPr lang="de-DE" altLang="de-DE">
              <a:latin typeface="+mn-lt"/>
              <a:ea typeface="+mn-ea"/>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5"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Categoria: esseri viventi!</a:t>
            </a:r>
          </a:p>
        </p:txBody>
      </p:sp>
      <p:sp>
        <p:nvSpPr>
          <p:cNvPr id="4" name="Content Placeholder 3"/>
          <p:cNvSpPr>
            <a:spLocks noGrp="1"/>
          </p:cNvSpPr>
          <p:nvPr>
            <p:ph idx="1"/>
          </p:nvPr>
        </p:nvSpPr>
        <p:spPr/>
        <p:txBody>
          <a:bodyPr/>
          <a:lstStyle/>
          <a:p>
            <a:pPr>
              <a:lnSpc>
                <a:spcPct val="100000"/>
              </a:lnSpc>
              <a:spcBef>
                <a:spcPts val="1200"/>
              </a:spcBef>
            </a:pPr>
            <a:endParaRPr lang="it-IT" dirty="0">
              <a:solidFill>
                <a:srgbClr val="333333"/>
              </a:solidFill>
            </a:endParaRPr>
          </a:p>
          <a:p>
            <a:pPr>
              <a:lnSpc>
                <a:spcPct val="100000"/>
              </a:lnSpc>
              <a:spcBef>
                <a:spcPts val="1200"/>
              </a:spcBef>
            </a:pPr>
            <a:endParaRPr lang="it-IT" dirty="0">
              <a:solidFill>
                <a:srgbClr val="333333"/>
              </a:solidFill>
            </a:endParaRPr>
          </a:p>
          <a:p>
            <a:pPr>
              <a:lnSpc>
                <a:spcPct val="100000"/>
              </a:lnSpc>
              <a:spcBef>
                <a:spcPts val="1200"/>
              </a:spcBef>
            </a:pPr>
            <a:endParaRPr lang="it-IT" dirty="0">
              <a:solidFill>
                <a:srgbClr val="333333"/>
              </a:solidFill>
            </a:endParaRPr>
          </a:p>
          <a:p>
            <a:pPr>
              <a:lnSpc>
                <a:spcPct val="100000"/>
              </a:lnSpc>
              <a:spcBef>
                <a:spcPts val="1200"/>
              </a:spcBef>
            </a:pPr>
            <a:endParaRPr lang="it-IT" dirty="0">
              <a:solidFill>
                <a:srgbClr val="333333"/>
              </a:solidFill>
            </a:endParaRPr>
          </a:p>
          <a:p>
            <a:pPr>
              <a:lnSpc>
                <a:spcPct val="100000"/>
              </a:lnSpc>
              <a:spcBef>
                <a:spcPts val="1200"/>
              </a:spcBef>
            </a:pPr>
            <a:r>
              <a:rPr lang="it-IT" b="1" dirty="0">
                <a:solidFill>
                  <a:srgbClr val="333333"/>
                </a:solidFill>
              </a:rPr>
              <a:t>Errore comune: </a:t>
            </a:r>
            <a:r>
              <a:rPr lang="it-IT" dirty="0">
                <a:solidFill>
                  <a:srgbClr val="333333"/>
                </a:solidFill>
              </a:rPr>
              <a:t>Molte persone ricercano soltanto informazioni a sostegno dei propri assunti, ma non informazioni che li contraddicono (detto bias di conferma). In questo caso la categoria che sembra corretta è: piante. Spesso nessuna considerazione o opinione alternativa è presa in considerazione. </a:t>
            </a:r>
          </a:p>
          <a:p>
            <a:pPr>
              <a:lnSpc>
                <a:spcPct val="100000"/>
              </a:lnSpc>
              <a:spcBef>
                <a:spcPts val="1200"/>
              </a:spcBef>
            </a:pPr>
            <a:r>
              <a:rPr lang="it-IT" dirty="0">
                <a:solidFill>
                  <a:srgbClr val="333333"/>
                </a:solidFill>
              </a:rPr>
              <a:t>Esempi della vita di tutti i giorni: </a:t>
            </a:r>
          </a:p>
          <a:p>
            <a:pPr marL="285750" indent="-285750">
              <a:lnSpc>
                <a:spcPct val="100000"/>
              </a:lnSpc>
              <a:spcBef>
                <a:spcPts val="1200"/>
              </a:spcBef>
              <a:buClr>
                <a:srgbClr val="333333"/>
              </a:buClr>
              <a:buFont typeface="WingDings"/>
              <a:buChar char=""/>
            </a:pPr>
            <a:r>
              <a:rPr lang="it-IT" dirty="0">
                <a:solidFill>
                  <a:srgbClr val="333333"/>
                </a:solidFill>
              </a:rPr>
              <a:t>si leggono soltanto giornali conformi alle proprie opinioni. </a:t>
            </a:r>
          </a:p>
          <a:p>
            <a:pPr marL="285750" indent="-285750">
              <a:lnSpc>
                <a:spcPct val="100000"/>
              </a:lnSpc>
              <a:spcBef>
                <a:spcPts val="1200"/>
              </a:spcBef>
              <a:buClr>
                <a:srgbClr val="333333"/>
              </a:buClr>
              <a:buFont typeface="WingDings"/>
              <a:buChar char=""/>
            </a:pPr>
            <a:r>
              <a:rPr lang="it-IT" dirty="0">
                <a:solidFill>
                  <a:srgbClr val="333333"/>
                </a:solidFill>
              </a:rPr>
              <a:t>si evita il contatto con persone che la pensano diversamente invece di f discutere punti di vista opposti.</a:t>
            </a:r>
          </a:p>
          <a:p>
            <a:pPr>
              <a:lnSpc>
                <a:spcPct val="100000"/>
              </a:lnSpc>
              <a:spcBef>
                <a:spcPts val="1200"/>
              </a:spcBef>
            </a:pPr>
            <a:r>
              <a:rPr lang="it-IT" dirty="0">
                <a:solidFill>
                  <a:srgbClr val="004992"/>
                </a:solidFill>
              </a:rPr>
              <a:t>Questo conduce ad atteggiamenti a senso unico, favorendo giudizi errati.</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fld id="{9C714BFF-804F-4155-81CF-8280200A8C87}" type="slidenum">
              <a:rPr lang="de-DE" altLang="de-DE" smtClean="0">
                <a:latin typeface="+mn-lt"/>
                <a:ea typeface="+mn-ea"/>
              </a:rPr>
              <a:pPr/>
              <a:t>14</a:t>
            </a:fld>
            <a:endParaRPr lang="de-DE" altLang="de-DE">
              <a:latin typeface="+mn-lt"/>
              <a:ea typeface="+mn-ea"/>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7"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Altre opzioni: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a:t>
            </a:r>
            <a:r>
              <a:rPr lang="en-US" altLang="de-DE" sz="2400" dirty="0" err="1">
                <a:solidFill>
                  <a:srgbClr val="333333"/>
                </a:solidFill>
              </a:rPr>
              <a:t>uno</a:t>
            </a:r>
            <a:r>
              <a:rPr lang="en-US" altLang="de-DE" sz="2400" dirty="0">
                <a:solidFill>
                  <a:srgbClr val="333333"/>
                </a:solidFill>
              </a:rPr>
              <a:t>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a:t>
            </a:r>
            <a:r>
              <a:rPr lang="en-US" altLang="de-DE" sz="2400" dirty="0" err="1">
                <a:solidFill>
                  <a:srgbClr val="333333"/>
                </a:solidFill>
              </a:rPr>
              <a:t>uno</a:t>
            </a:r>
            <a:r>
              <a:rPr lang="en-US" altLang="de-DE" sz="2400" dirty="0">
                <a:solidFill>
                  <a:srgbClr val="333333"/>
                </a:solidFill>
              </a:rPr>
              <a:t>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esibite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l’ultima</a:t>
            </a:r>
            <a:r>
              <a:rPr lang="en-US" altLang="de-DE" sz="2400" dirty="0">
                <a:solidFill>
                  <a:srgbClr val="333333"/>
                </a:solidFill>
              </a:rPr>
              <a:t> </a:t>
            </a:r>
            <a:r>
              <a:rPr lang="en-US" altLang="de-DE" sz="2400" dirty="0" err="1">
                <a:solidFill>
                  <a:srgbClr val="333333"/>
                </a:solidFill>
              </a:rPr>
              <a:t>mostrata</a:t>
            </a:r>
            <a:r>
              <a:rPr lang="en-US" altLang="de-DE" sz="2400" dirty="0">
                <a:solidFill>
                  <a:srgbClr val="333333"/>
                </a:solidFill>
              </a:rPr>
              <a:t> per </a:t>
            </a:r>
            <a:r>
              <a:rPr lang="en-US" altLang="de-DE" sz="2400">
                <a:solidFill>
                  <a:srgbClr val="333333"/>
                </a:solidFill>
              </a:rPr>
              <a:t>prima.</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16</a:t>
            </a:fld>
            <a:endParaRPr lang="de-DE" altLang="de-DE">
              <a:latin typeface="+mn-lt"/>
              <a:ea typeface="+mn-ea"/>
            </a:endParaRPr>
          </a:p>
        </p:txBody>
      </p:sp>
    </p:spTree>
    <p:extLst>
      <p:ext uri="{BB962C8B-B14F-4D97-AF65-F5344CB8AC3E}">
        <p14:creationId xmlns:p14="http://schemas.microsoft.com/office/powerpoint/2010/main" val="2576652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a:t>
            </a:r>
            <a:r>
              <a:rPr lang="en-US" altLang="de-DE" sz="2400" dirty="0" err="1">
                <a:solidFill>
                  <a:srgbClr val="333333"/>
                </a:solidFill>
              </a:rPr>
              <a:t>uno</a:t>
            </a:r>
            <a:r>
              <a:rPr lang="en-US" altLang="de-DE" sz="2400" dirty="0">
                <a:solidFill>
                  <a:srgbClr val="333333"/>
                </a:solidFill>
              </a:rPr>
              <a:t>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esibite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l’ultima</a:t>
            </a:r>
            <a:r>
              <a:rPr lang="en-US" altLang="de-DE" sz="2400" dirty="0">
                <a:solidFill>
                  <a:srgbClr val="333333"/>
                </a:solidFill>
              </a:rPr>
              <a:t> </a:t>
            </a:r>
            <a:r>
              <a:rPr lang="en-US" altLang="de-DE" sz="2400" dirty="0" err="1">
                <a:solidFill>
                  <a:srgbClr val="333333"/>
                </a:solidFill>
              </a:rPr>
              <a:t>mostrata</a:t>
            </a:r>
            <a:r>
              <a:rPr lang="en-US" altLang="de-DE" sz="2400" dirty="0">
                <a:solidFill>
                  <a:srgbClr val="333333"/>
                </a:solidFill>
              </a:rPr>
              <a:t> per prima.</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Dopo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l’immagine</a:t>
            </a:r>
            <a:r>
              <a:rPr lang="en-US" altLang="de-DE" sz="2400" dirty="0">
                <a:solidFill>
                  <a:srgbClr val="333333"/>
                </a:solidFill>
              </a:rPr>
              <a:t> è </a:t>
            </a:r>
            <a:r>
              <a:rPr lang="en-US" altLang="de-DE" sz="2400" dirty="0" err="1">
                <a:solidFill>
                  <a:srgbClr val="333333"/>
                </a:solidFill>
              </a:rPr>
              <a:t>esibita</a:t>
            </a:r>
            <a:r>
              <a:rPr lang="en-US" altLang="de-DE" sz="2400" dirty="0">
                <a:solidFill>
                  <a:srgbClr val="333333"/>
                </a:solidFill>
              </a:rPr>
              <a:t>, </a:t>
            </a:r>
            <a:r>
              <a:rPr lang="en-US" altLang="de-DE" sz="2400" dirty="0" err="1">
                <a:solidFill>
                  <a:srgbClr val="333333"/>
                </a:solidFill>
              </a:rPr>
              <a:t>classifica</a:t>
            </a:r>
            <a:r>
              <a:rPr lang="en-US" altLang="de-DE" sz="2400" dirty="0">
                <a:solidFill>
                  <a:srgbClr val="333333"/>
                </a:solidFill>
              </a:rPr>
              <a:t> la </a:t>
            </a:r>
            <a:r>
              <a:rPr lang="en-US" altLang="de-DE" sz="2400" dirty="0" err="1">
                <a:solidFill>
                  <a:srgbClr val="333333"/>
                </a:solidFill>
              </a:rPr>
              <a:t>plausabilità</a:t>
            </a:r>
            <a:r>
              <a:rPr lang="en-US" altLang="de-DE" sz="2400" dirty="0">
                <a:solidFill>
                  <a:srgbClr val="333333"/>
                </a:solidFill>
              </a:rPr>
              <a:t> o la </a:t>
            </a:r>
            <a:r>
              <a:rPr lang="en-US" altLang="de-DE" sz="2400" dirty="0" err="1">
                <a:solidFill>
                  <a:srgbClr val="333333"/>
                </a:solidFill>
              </a:rPr>
              <a:t>verosimiglianza</a:t>
            </a:r>
            <a:r>
              <a:rPr lang="en-US" altLang="de-DE" sz="2400" dirty="0">
                <a:solidFill>
                  <a:srgbClr val="333333"/>
                </a:solidFill>
              </a:rPr>
              <a:t> di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 </a:t>
            </a:r>
            <a:r>
              <a:rPr lang="en-US" altLang="de-DE" sz="2400" dirty="0" err="1">
                <a:solidFill>
                  <a:srgbClr val="333333"/>
                </a:solidFill>
              </a:rPr>
              <a:t>suggerite</a:t>
            </a:r>
            <a:r>
              <a:rPr lang="en-US" altLang="de-DE" sz="2400" dirty="0">
                <a:solidFill>
                  <a:srgbClr val="333333"/>
                </a:solidFill>
              </a:rPr>
              <a:t>. </a:t>
            </a:r>
            <a:r>
              <a:rPr lang="en-US" altLang="de-DE" sz="2400" dirty="0" err="1">
                <a:solidFill>
                  <a:srgbClr val="333333"/>
                </a:solidFill>
              </a:rPr>
              <a:t>Queste</a:t>
            </a:r>
            <a:r>
              <a:rPr lang="en-US" altLang="de-DE" sz="2400" dirty="0">
                <a:solidFill>
                  <a:srgbClr val="333333"/>
                </a:solidFill>
              </a:rPr>
              <a:t> </a:t>
            </a:r>
            <a:r>
              <a:rPr lang="en-US" altLang="de-DE" sz="2400" dirty="0" err="1">
                <a:solidFill>
                  <a:srgbClr val="333333"/>
                </a:solidFill>
              </a:rPr>
              <a:t>vanno</a:t>
            </a:r>
            <a:r>
              <a:rPr lang="en-US" altLang="de-DE" sz="2400" dirty="0">
                <a:solidFill>
                  <a:srgbClr val="333333"/>
                </a:solidFill>
              </a:rPr>
              <a:t> </a:t>
            </a:r>
            <a:r>
              <a:rPr lang="en-US" altLang="de-DE" sz="2400" dirty="0" err="1">
                <a:solidFill>
                  <a:srgbClr val="333333"/>
                </a:solidFill>
              </a:rPr>
              <a:t>riclassificate</a:t>
            </a:r>
            <a:r>
              <a:rPr lang="en-US" altLang="de-DE" sz="2400" dirty="0">
                <a:solidFill>
                  <a:srgbClr val="333333"/>
                </a:solidFill>
              </a:rPr>
              <a:t> </a:t>
            </a:r>
            <a:r>
              <a:rPr lang="en-US" altLang="de-DE" sz="2400" dirty="0" err="1">
                <a:solidFill>
                  <a:srgbClr val="333333"/>
                </a:solidFill>
              </a:rPr>
              <a:t>allorchè</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nuova</a:t>
            </a:r>
            <a:r>
              <a:rPr lang="en-US" altLang="de-DE" sz="2400" dirty="0">
                <a:solidFill>
                  <a:srgbClr val="333333"/>
                </a:solidFill>
              </a:rPr>
              <a:t> </a:t>
            </a:r>
            <a:r>
              <a:rPr lang="en-US" altLang="de-DE" sz="2400" dirty="0" err="1">
                <a:solidFill>
                  <a:srgbClr val="333333"/>
                </a:solidFill>
              </a:rPr>
              <a:t>immagine</a:t>
            </a:r>
            <a:r>
              <a:rPr lang="en-US" altLang="de-DE" sz="2400" dirty="0">
                <a:solidFill>
                  <a:srgbClr val="333333"/>
                </a:solidFill>
              </a:rPr>
              <a:t> </a:t>
            </a:r>
            <a:r>
              <a:rPr lang="en-US" altLang="de-DE" sz="2400" dirty="0" err="1">
                <a:solidFill>
                  <a:srgbClr val="333333"/>
                </a:solidFill>
              </a:rPr>
              <a:t>viene</a:t>
            </a:r>
            <a:r>
              <a:rPr lang="en-US" altLang="de-DE" sz="2400" dirty="0">
                <a:solidFill>
                  <a:srgbClr val="333333"/>
                </a:solidFill>
              </a:rPr>
              <a:t> </a:t>
            </a:r>
            <a:r>
              <a:rPr lang="en-US" altLang="de-DE" sz="2400" dirty="0" err="1">
                <a:solidFill>
                  <a:srgbClr val="333333"/>
                </a:solidFill>
              </a:rPr>
              <a:t>inserita</a:t>
            </a:r>
            <a:r>
              <a:rPr lang="en-US" altLang="de-DE" sz="2400" dirty="0">
                <a:solidFill>
                  <a:srgbClr val="333333"/>
                </a:solidFill>
              </a:rPr>
              <a:t> </a:t>
            </a:r>
            <a:r>
              <a:rPr lang="en-US" altLang="de-DE" sz="2400" dirty="0" err="1">
                <a:solidFill>
                  <a:srgbClr val="333333"/>
                </a:solidFill>
              </a:rPr>
              <a:t>nello</a:t>
            </a:r>
            <a:r>
              <a:rPr lang="en-US" altLang="de-DE" sz="2400" dirty="0">
                <a:solidFill>
                  <a:srgbClr val="333333"/>
                </a:solidFill>
              </a:rPr>
              <a:t> </a:t>
            </a:r>
            <a:r>
              <a:rPr lang="en-US" altLang="de-DE" sz="2400">
                <a:solidFill>
                  <a:srgbClr val="333333"/>
                </a:solidFill>
              </a:rPr>
              <a:t>scenario.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17</a:t>
            </a:fld>
            <a:endParaRPr lang="de-DE" altLang="de-DE">
              <a:latin typeface="+mn-lt"/>
              <a:ea typeface="+mn-ea"/>
            </a:endParaRPr>
          </a:p>
        </p:txBody>
      </p:sp>
    </p:spTree>
    <p:extLst>
      <p:ext uri="{BB962C8B-B14F-4D97-AF65-F5344CB8AC3E}">
        <p14:creationId xmlns:p14="http://schemas.microsoft.com/office/powerpoint/2010/main" val="1314086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a:t>
            </a:r>
            <a:r>
              <a:rPr lang="en-US" altLang="de-DE" sz="2400" dirty="0" err="1">
                <a:solidFill>
                  <a:srgbClr val="333333"/>
                </a:solidFill>
              </a:rPr>
              <a:t>uno</a:t>
            </a:r>
            <a:r>
              <a:rPr lang="en-US" altLang="de-DE" sz="2400" dirty="0">
                <a:solidFill>
                  <a:srgbClr val="333333"/>
                </a:solidFill>
              </a:rPr>
              <a:t>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esibite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l’ultima</a:t>
            </a:r>
            <a:r>
              <a:rPr lang="en-US" altLang="de-DE" sz="2400" dirty="0">
                <a:solidFill>
                  <a:srgbClr val="333333"/>
                </a:solidFill>
              </a:rPr>
              <a:t> </a:t>
            </a:r>
            <a:r>
              <a:rPr lang="en-US" altLang="de-DE" sz="2400" dirty="0" err="1">
                <a:solidFill>
                  <a:srgbClr val="333333"/>
                </a:solidFill>
              </a:rPr>
              <a:t>mostrata</a:t>
            </a:r>
            <a:r>
              <a:rPr lang="en-US" altLang="de-DE" sz="2400" dirty="0">
                <a:solidFill>
                  <a:srgbClr val="333333"/>
                </a:solidFill>
              </a:rPr>
              <a:t> per prima.</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Dopo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l’immagine</a:t>
            </a:r>
            <a:r>
              <a:rPr lang="en-US" altLang="de-DE" sz="2400" dirty="0">
                <a:solidFill>
                  <a:srgbClr val="333333"/>
                </a:solidFill>
              </a:rPr>
              <a:t> è </a:t>
            </a:r>
            <a:r>
              <a:rPr lang="en-US" altLang="de-DE" sz="2400" dirty="0" err="1">
                <a:solidFill>
                  <a:srgbClr val="333333"/>
                </a:solidFill>
              </a:rPr>
              <a:t>esibita</a:t>
            </a:r>
            <a:r>
              <a:rPr lang="en-US" altLang="de-DE" sz="2400" dirty="0">
                <a:solidFill>
                  <a:srgbClr val="333333"/>
                </a:solidFill>
              </a:rPr>
              <a:t>, </a:t>
            </a:r>
            <a:r>
              <a:rPr lang="en-US" altLang="de-DE" sz="2400" dirty="0" err="1">
                <a:solidFill>
                  <a:srgbClr val="333333"/>
                </a:solidFill>
              </a:rPr>
              <a:t>classifica</a:t>
            </a:r>
            <a:r>
              <a:rPr lang="en-US" altLang="de-DE" sz="2400" dirty="0">
                <a:solidFill>
                  <a:srgbClr val="333333"/>
                </a:solidFill>
              </a:rPr>
              <a:t> la </a:t>
            </a:r>
            <a:r>
              <a:rPr lang="en-US" altLang="de-DE" sz="2400" dirty="0" err="1">
                <a:solidFill>
                  <a:srgbClr val="333333"/>
                </a:solidFill>
              </a:rPr>
              <a:t>plausabilità</a:t>
            </a:r>
            <a:r>
              <a:rPr lang="en-US" altLang="de-DE" sz="2400" dirty="0">
                <a:solidFill>
                  <a:srgbClr val="333333"/>
                </a:solidFill>
              </a:rPr>
              <a:t> o la </a:t>
            </a:r>
            <a:r>
              <a:rPr lang="en-US" altLang="de-DE" sz="2400" dirty="0" err="1">
                <a:solidFill>
                  <a:srgbClr val="333333"/>
                </a:solidFill>
              </a:rPr>
              <a:t>verosimiglianza</a:t>
            </a:r>
            <a:r>
              <a:rPr lang="en-US" altLang="de-DE" sz="2400" dirty="0">
                <a:solidFill>
                  <a:srgbClr val="333333"/>
                </a:solidFill>
              </a:rPr>
              <a:t> di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 </a:t>
            </a:r>
            <a:r>
              <a:rPr lang="en-US" altLang="de-DE" sz="2400" dirty="0" err="1">
                <a:solidFill>
                  <a:srgbClr val="333333"/>
                </a:solidFill>
              </a:rPr>
              <a:t>suggerite</a:t>
            </a:r>
            <a:r>
              <a:rPr lang="en-US" altLang="de-DE" sz="2400" dirty="0">
                <a:solidFill>
                  <a:srgbClr val="333333"/>
                </a:solidFill>
              </a:rPr>
              <a:t>. </a:t>
            </a:r>
            <a:r>
              <a:rPr lang="en-US" altLang="de-DE" sz="2400" dirty="0" err="1">
                <a:solidFill>
                  <a:srgbClr val="333333"/>
                </a:solidFill>
              </a:rPr>
              <a:t>Queste</a:t>
            </a:r>
            <a:r>
              <a:rPr lang="en-US" altLang="de-DE" sz="2400" dirty="0">
                <a:solidFill>
                  <a:srgbClr val="333333"/>
                </a:solidFill>
              </a:rPr>
              <a:t> </a:t>
            </a:r>
            <a:r>
              <a:rPr lang="en-US" altLang="de-DE" sz="2400" dirty="0" err="1">
                <a:solidFill>
                  <a:srgbClr val="333333"/>
                </a:solidFill>
              </a:rPr>
              <a:t>vanno</a:t>
            </a:r>
            <a:r>
              <a:rPr lang="en-US" altLang="de-DE" sz="2400" dirty="0">
                <a:solidFill>
                  <a:srgbClr val="333333"/>
                </a:solidFill>
              </a:rPr>
              <a:t> </a:t>
            </a:r>
            <a:r>
              <a:rPr lang="en-US" altLang="de-DE" sz="2400" dirty="0" err="1">
                <a:solidFill>
                  <a:srgbClr val="333333"/>
                </a:solidFill>
              </a:rPr>
              <a:t>riclassificate</a:t>
            </a:r>
            <a:r>
              <a:rPr lang="en-US" altLang="de-DE" sz="2400" dirty="0">
                <a:solidFill>
                  <a:srgbClr val="333333"/>
                </a:solidFill>
              </a:rPr>
              <a:t> </a:t>
            </a:r>
            <a:r>
              <a:rPr lang="en-US" altLang="de-DE" sz="2400" dirty="0" err="1">
                <a:solidFill>
                  <a:srgbClr val="333333"/>
                </a:solidFill>
              </a:rPr>
              <a:t>allorchè</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nuova</a:t>
            </a:r>
            <a:r>
              <a:rPr lang="en-US" altLang="de-DE" sz="2400" dirty="0">
                <a:solidFill>
                  <a:srgbClr val="333333"/>
                </a:solidFill>
              </a:rPr>
              <a:t> </a:t>
            </a:r>
            <a:r>
              <a:rPr lang="en-US" altLang="de-DE" sz="2400" dirty="0" err="1">
                <a:solidFill>
                  <a:srgbClr val="333333"/>
                </a:solidFill>
              </a:rPr>
              <a:t>immagine</a:t>
            </a:r>
            <a:r>
              <a:rPr lang="en-US" altLang="de-DE" sz="2400" dirty="0">
                <a:solidFill>
                  <a:srgbClr val="333333"/>
                </a:solidFill>
              </a:rPr>
              <a:t> </a:t>
            </a:r>
            <a:r>
              <a:rPr lang="en-US" altLang="de-DE" sz="2400" dirty="0" err="1">
                <a:solidFill>
                  <a:srgbClr val="333333"/>
                </a:solidFill>
              </a:rPr>
              <a:t>viene</a:t>
            </a:r>
            <a:r>
              <a:rPr lang="en-US" altLang="de-DE" sz="2400" dirty="0">
                <a:solidFill>
                  <a:srgbClr val="333333"/>
                </a:solidFill>
              </a:rPr>
              <a:t> </a:t>
            </a:r>
            <a:r>
              <a:rPr lang="en-US" altLang="de-DE" sz="2400" dirty="0" err="1">
                <a:solidFill>
                  <a:srgbClr val="333333"/>
                </a:solidFill>
              </a:rPr>
              <a:t>inserita</a:t>
            </a:r>
            <a:r>
              <a:rPr lang="en-US" altLang="de-DE" sz="2400" dirty="0">
                <a:solidFill>
                  <a:srgbClr val="333333"/>
                </a:solidFill>
              </a:rPr>
              <a:t> </a:t>
            </a:r>
            <a:r>
              <a:rPr lang="en-US" altLang="de-DE" sz="2400" dirty="0" err="1">
                <a:solidFill>
                  <a:srgbClr val="333333"/>
                </a:solidFill>
              </a:rPr>
              <a:t>nello</a:t>
            </a:r>
            <a:r>
              <a:rPr lang="en-US" altLang="de-DE" sz="2400" dirty="0">
                <a:solidFill>
                  <a:srgbClr val="333333"/>
                </a:solidFill>
              </a:rPr>
              <a:t> scenario.</a:t>
            </a:r>
          </a:p>
          <a:p>
            <a:pPr marL="342900" lvl="0" indent="-342900" defTabSz="914400" fontAlgn="base">
              <a:buClr>
                <a:srgbClr val="333333"/>
              </a:buClr>
              <a:buFont typeface="WingDings"/>
              <a:buChar char=""/>
            </a:pPr>
            <a:r>
              <a:rPr lang="it-IT" altLang="de-DE" sz="2400" dirty="0">
                <a:solidFill>
                  <a:srgbClr val="333333"/>
                </a:solidFill>
              </a:rPr>
              <a:t>Per favore discuti con il gruppo quanto ti senti sicuro nella tua graduazione.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18</a:t>
            </a:fld>
            <a:endParaRPr lang="de-DE" altLang="de-DE">
              <a:latin typeface="+mn-lt"/>
              <a:ea typeface="+mn-ea"/>
            </a:endParaRPr>
          </a:p>
        </p:txBody>
      </p:sp>
    </p:spTree>
    <p:extLst>
      <p:ext uri="{BB962C8B-B14F-4D97-AF65-F5344CB8AC3E}">
        <p14:creationId xmlns:p14="http://schemas.microsoft.com/office/powerpoint/2010/main" val="4123610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Cosa potrebbe essere accaduto?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19</a:t>
            </a:fld>
            <a:endParaRPr lang="de-DE" altLang="de-DE">
              <a:latin typeface="+mn-lt"/>
              <a:ea typeface="+mn-ea"/>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è felice perché finalmente è stato adottato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genitori elogiano il figlio per aver segnalato un incendio, così è stato spento in tempo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preso un bel voto a scuola.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appiccato un incendio senza essere preso</a:t>
            </a:r>
            <a:r>
              <a:rPr lang="en-CA"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20</a:t>
            </a:fld>
            <a:endParaRPr lang="de-DE" altLang="de-DE">
              <a:latin typeface="+mn-lt"/>
              <a:ea typeface="+mn-ea"/>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è felice perché finalmente è stato adottato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genitori elogiano il figlio per aver segnalato un incendio, così è stato spento in tempo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preso un bel voto a scuola.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appiccato un incendio senza essere preso</a:t>
            </a:r>
            <a:r>
              <a:rPr lang="en-CA"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21</a:t>
            </a:fld>
            <a:endParaRPr lang="de-DE" altLang="de-DE">
              <a:latin typeface="+mn-lt"/>
              <a:ea typeface="+mn-ea"/>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3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è felice perché finalmente è stato adottato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genitori elogiano il figlio per aver segnalato un incendio, così è stato spento in tempo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preso un bel voto a scuola.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appiccato un incendio senza essere preso</a:t>
            </a:r>
            <a:r>
              <a:rPr lang="en-CA"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22</a:t>
            </a:fld>
            <a:endParaRPr lang="de-DE" altLang="de-DE">
              <a:latin typeface="+mn-lt"/>
              <a:ea typeface="+mn-ea"/>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8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è felice perché finalmente è stato adottato</a:t>
            </a:r>
            <a:r>
              <a:rPr lang="en-CA"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Il genitori elogiano il figlio per aver segnalato un incendio, così è stato spento in tempo</a:t>
            </a:r>
            <a:r>
              <a:rPr lang="en-CA"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preso un bel voto a scuola.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appiccato un incendio senza essere preso</a:t>
            </a:r>
            <a:r>
              <a:rPr lang="en-CA" altLang="de-DE" sz="20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23</a:t>
            </a:fld>
            <a:endParaRPr lang="de-DE" altLang="de-DE">
              <a:latin typeface="+mn-lt"/>
              <a:ea typeface="+mn-ea"/>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24</a:t>
            </a:fld>
            <a:endParaRPr lang="de-DE" altLang="de-DE">
              <a:latin typeface="+mn-lt"/>
              <a:ea typeface="+mn-ea"/>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litigando per un parcheggio all'ombra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ragione nel rimproverare l'altra persona per aver occupato due posti</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L'autista dell'auto grigia viene criticato a torto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non sono d'accordo sul prezzo dell'auto</a:t>
            </a:r>
            <a:r>
              <a:rPr lang="de-DE" altLang="de-DE" sz="2000" b="0" dirty="0">
                <a:solidFill>
                  <a:srgbClr val="333333"/>
                </a:solidFill>
                <a:latin typeface="+mn-lt"/>
                <a:ea typeface="+mn-ea"/>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25</a:t>
            </a:fld>
            <a:endParaRPr lang="de-DE" altLang="de-DE">
              <a:latin typeface="+mn-lt"/>
              <a:ea typeface="+mn-ea"/>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litigando per un parcheggio all'ombra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ragione nel rimproverare l'altra persona per aver occupato due posti</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L'autista dell'auto grigia viene criticato a torto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non sono d'accordo sul prezzo dell'auto</a:t>
            </a:r>
            <a:r>
              <a:rPr lang="de-DE" altLang="de-DE" sz="2000" b="0" dirty="0">
                <a:solidFill>
                  <a:srgbClr val="333333"/>
                </a:solidFill>
                <a:latin typeface="+mn-lt"/>
                <a:ea typeface="+mn-ea"/>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26</a:t>
            </a:fld>
            <a:endParaRPr lang="de-DE" altLang="de-DE">
              <a:latin typeface="+mn-lt"/>
              <a:ea typeface="+mn-ea"/>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litigando per un parcheggio all'ombra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ragione nel rimproverare l'altra persona per aver occupato due posti</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L'autista dell'auto grigia viene criticato a torto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non sono d'accordo sul prezzo dell'auto</a:t>
            </a:r>
            <a:r>
              <a:rPr lang="de-DE" altLang="de-DE" sz="2000" b="0" dirty="0">
                <a:solidFill>
                  <a:srgbClr val="333333"/>
                </a:solidFill>
                <a:latin typeface="+mn-lt"/>
                <a:ea typeface="+mn-ea"/>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27</a:t>
            </a:fld>
            <a:endParaRPr lang="de-DE" altLang="de-DE">
              <a:latin typeface="+mn-lt"/>
              <a:ea typeface="+mn-ea"/>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litigando per un parcheggio all'ombra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ragione nel rimproverare l'altra persona per aver occupato due posti</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L'autista dell'auto grigia viene criticato a torto</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non sono d'accordo sul prezzo dell'auto</a:t>
            </a:r>
            <a:r>
              <a:rPr lang="de-DE" altLang="de-DE" sz="2000" b="0" dirty="0">
                <a:solidFill>
                  <a:srgbClr val="333333"/>
                </a:solidFill>
                <a:latin typeface="+mn-lt"/>
                <a:ea typeface="+mn-ea"/>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28</a:t>
            </a:fld>
            <a:endParaRPr lang="de-DE" altLang="de-DE">
              <a:latin typeface="+mn-lt"/>
              <a:ea typeface="+mn-ea"/>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distratto dal telefono e l'impasto della pizza che stava girando gli finisce in testa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chiamando per chiedere aiuto perché una creatura aliena gli è atterrata sulla testa.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cercando di far ridere una ragazza con un cappello buffo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dimenticato come cucinare una torta e sta chiamando la madre per chiederle la ricetta.</a:t>
            </a:r>
            <a:endParaRPr lang="de-DE" altLang="de-DE" sz="2000" b="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29</a:t>
            </a:fld>
            <a:endParaRPr lang="de-DE" altLang="de-DE">
              <a:latin typeface="+mn-lt"/>
              <a:ea typeface="+mn-ea"/>
            </a:endParaRPr>
          </a:p>
        </p:txBody>
      </p:sp>
      <p:sp>
        <p:nvSpPr>
          <p:cNvPr id="2" name="Title 1"/>
          <p:cNvSpPr>
            <a:spLocks noGrp="1"/>
          </p:cNvSpPr>
          <p:nvPr>
            <p:ph type="title" idx="4294967295"/>
          </p:nvPr>
        </p:nvSpPr>
        <p:spPr>
          <a:xfrm>
            <a:off x="0" y="1125538"/>
            <a:ext cx="11376025" cy="498475"/>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distratto dal telefono e l'impasto della pizza che stava girando gli finisce in testa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chiamando per chiedere aiuto perché una creatura aliena gli è atterrata sulla testa.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cercando di far ridere una ragazza con un cappello buffo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dimenticato come cucinare una torta e sta chiamando la madre per chiederle la ricetta.</a:t>
            </a:r>
            <a:endParaRPr lang="de-DE" altLang="de-DE" sz="2000" b="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30</a:t>
            </a:fld>
            <a:endParaRPr lang="de-DE" altLang="de-DE">
              <a:latin typeface="+mn-lt"/>
              <a:ea typeface="+mn-ea"/>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distratto dal telefono e l'impasto della pizza che stava girando gli finisce in testa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chiamando per chiedere aiuto perché una creatura aliena gli è atterrata sulla testa.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cercando di far ridere una ragazza con un cappello buffo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dimenticato come cucinare una torta e sta chiamando la madre per chiederle la ricetta.</a:t>
            </a:r>
            <a:endParaRPr lang="de-DE" altLang="de-DE" sz="2000" b="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31</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è distratto dal telefono e l'impasto della pizza che stava girando gli finisce in testa</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chiamando per chiedere aiuto perché una creatura aliena gli è atterrata sulla testa.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cercando di far ridere una ragazza con un cappello buffo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dimenticato come cucinare una torta e sta chiamando la madre per chiederle la ricetta.</a:t>
            </a:r>
            <a:endParaRPr lang="de-DE" altLang="de-DE" sz="2000" b="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32</a:t>
            </a:fld>
            <a:endParaRPr lang="de-DE" altLang="de-DE">
              <a:latin typeface="+mn-lt"/>
              <a:ea typeface="+mn-ea"/>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politico aiuta le persone svantaggiate.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politico comunista incoraggia gli operai a lavorare più intensamente.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predicatore sta annunciando la fine del mondo.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capo annuncia che non ci sono soldi per aumentare le paghe, sebbene egli viva nel lusso</a:t>
            </a:r>
            <a:r>
              <a:rPr lang="en-CA" altLang="de-DE" sz="2000" b="0" dirty="0">
                <a:solidFill>
                  <a:srgbClr val="333333"/>
                </a:solidFill>
                <a:latin typeface="+mn-lt"/>
                <a:ea typeface="+mn-ea"/>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33</a:t>
            </a:fld>
            <a:endParaRPr lang="de-DE" altLang="de-DE">
              <a:latin typeface="+mn-lt"/>
              <a:ea typeface="+mn-ea"/>
            </a:endParaRP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politico aiuta le persone svantaggiate.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politico comunista incoraggia gli operai a lavorare più intensamente.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predicatore sta annunciando la fine del mondo.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capo annuncia che non ci sono soldi per aumentare le paghe, sebbene egli viva nel lusso</a:t>
            </a:r>
            <a:r>
              <a:rPr lang="en-CA" altLang="de-DE" sz="2000" b="0" dirty="0">
                <a:solidFill>
                  <a:srgbClr val="333333"/>
                </a:solidFill>
                <a:latin typeface="+mn-lt"/>
                <a:ea typeface="+mn-ea"/>
              </a:rPr>
              <a:t>.</a:t>
            </a:r>
          </a:p>
        </p:txBody>
      </p:sp>
      <p:sp>
        <p:nvSpPr>
          <p:cNvPr id="14" name="Caption_7"/>
          <p:cNvSpPr>
            <a:spLocks noChangeArrowheads="1"/>
          </p:cNvSpPr>
          <p:nvPr/>
        </p:nvSpPr>
        <p:spPr bwMode="auto">
          <a:xfrm>
            <a:off x="2880360" y="2133600"/>
            <a:ext cx="777240" cy="27432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FICIENZA</a:t>
            </a: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34</a:t>
            </a:fld>
            <a:endParaRPr lang="de-DE" altLang="de-DE">
              <a:latin typeface="+mn-lt"/>
              <a:ea typeface="+mn-ea"/>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politico aiuta le persone svantaggiate.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politico comunista incoraggia gli operai a lavorare più intensamente.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predicatore sta annunciando la fine del mondo.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capo annuncia che non ci sono soldi per aumentare le paghe, sebbene egli viva nel lusso</a:t>
            </a:r>
            <a:r>
              <a:rPr lang="en-CA" altLang="de-DE" sz="2000" b="0" dirty="0">
                <a:solidFill>
                  <a:srgbClr val="333333"/>
                </a:solidFill>
                <a:latin typeface="+mn-lt"/>
                <a:ea typeface="+mn-ea"/>
              </a:rPr>
              <a:t>.</a:t>
            </a:r>
          </a:p>
        </p:txBody>
      </p:sp>
      <p:sp>
        <p:nvSpPr>
          <p:cNvPr id="19" name="Caption_7"/>
          <p:cNvSpPr>
            <a:spLocks noChangeArrowheads="1"/>
          </p:cNvSpPr>
          <p:nvPr/>
        </p:nvSpPr>
        <p:spPr bwMode="auto">
          <a:xfrm>
            <a:off x="4709160" y="2146105"/>
            <a:ext cx="777240" cy="27432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FICIENZA</a:t>
            </a: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a:spLocks noChangeArrowheads="1"/>
          </p:cNvSpPr>
          <p:nvPr/>
        </p:nvSpPr>
        <p:spPr bwMode="auto">
          <a:xfrm>
            <a:off x="1057027" y="2103120"/>
            <a:ext cx="1097280" cy="27432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BENEFICIENZA</a:t>
            </a: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35</a:t>
            </a:fld>
            <a:endParaRPr lang="de-DE" altLang="de-DE">
              <a:latin typeface="+mn-lt"/>
              <a:ea typeface="+mn-ea"/>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Il politico aiuta le persone svantaggiate.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politico comunista incoraggia gli operai a lavorare più intensamente.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predicatore sta annunciando la fine del mondo.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capo annuncia che non ci sono soldi per aumentare le paghe, sebbene egli viva nel lusso</a:t>
            </a:r>
            <a:r>
              <a:rPr lang="en-CA" altLang="de-DE" sz="2000" b="0" dirty="0">
                <a:solidFill>
                  <a:srgbClr val="333333"/>
                </a:solidFill>
                <a:latin typeface="+mn-lt"/>
                <a:ea typeface="+mn-ea"/>
              </a:rPr>
              <a:t>.</a:t>
            </a:r>
          </a:p>
        </p:txBody>
      </p:sp>
      <p:sp>
        <p:nvSpPr>
          <p:cNvPr id="32" name="Caption_7"/>
          <p:cNvSpPr>
            <a:spLocks noChangeArrowheads="1"/>
          </p:cNvSpPr>
          <p:nvPr/>
        </p:nvSpPr>
        <p:spPr bwMode="auto">
          <a:xfrm>
            <a:off x="4709160" y="2146105"/>
            <a:ext cx="777240" cy="27432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FICIENZA</a:t>
            </a:r>
          </a:p>
        </p:txBody>
      </p:sp>
      <p:sp>
        <p:nvSpPr>
          <p:cNvPr id="33" name="Caption_13"/>
          <p:cNvSpPr>
            <a:spLocks noChangeArrowheads="1"/>
          </p:cNvSpPr>
          <p:nvPr/>
        </p:nvSpPr>
        <p:spPr bwMode="auto">
          <a:xfrm>
            <a:off x="1057027" y="2103120"/>
            <a:ext cx="1097280" cy="27432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BENEFICIENZA</a:t>
            </a: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36</a:t>
            </a:fld>
            <a:endParaRPr lang="de-DE" altLang="de-DE">
              <a:latin typeface="+mn-lt"/>
              <a:ea typeface="+mn-ea"/>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cercando di ingannare la polizia che lo insegue.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provando il vestito della donna per divertimento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la guardia del corpo personale della donna.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vestiti dell'uomo sono bagnati così ruba quelli della donna.</a:t>
            </a:r>
            <a:endParaRPr lang="it-IT" altLang="de-DE" sz="2000" dirty="0">
              <a:solidFill>
                <a:srgbClr val="333333"/>
              </a:solidFill>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37</a:t>
            </a:fld>
            <a:endParaRPr lang="de-DE" altLang="de-DE">
              <a:latin typeface="+mn-lt"/>
              <a:ea typeface="+mn-ea"/>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cercando di ingannare la polizia che lo insegue.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provando il vestito della donna per divertimento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la guardia del corpo personale della donna.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vestiti dell'uomo sono bagnati così ruba quelli della donna.</a:t>
            </a:r>
            <a:endParaRPr lang="it-IT" altLang="de-DE" sz="2000" dirty="0">
              <a:solidFill>
                <a:srgbClr val="333333"/>
              </a:solidFill>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38</a:t>
            </a:fld>
            <a:endParaRPr lang="de-DE" altLang="de-DE">
              <a:latin typeface="+mn-lt"/>
              <a:ea typeface="+mn-ea"/>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cercando di ingannare la polizia che lo insegue.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provando il vestito della donna per divertimento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la guardia del corpo personale della donna.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vestiti dell'uomo sono bagnati così ruba quelli della donna.</a:t>
            </a:r>
            <a:endParaRPr lang="it-IT" altLang="de-DE" sz="2000" dirty="0">
              <a:solidFill>
                <a:srgbClr val="333333"/>
              </a:solidFill>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39</a:t>
            </a:fld>
            <a:endParaRPr lang="de-DE" altLang="de-DE">
              <a:latin typeface="+mn-lt"/>
              <a:ea typeface="+mn-ea"/>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sta cercando di ingannare la polizia che lo insegue.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provando il vestito della donna per divertimento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la guardia del corpo personale della donna.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vestiti dell'uomo sono bagnati così ruba quelli della donna.</a:t>
            </a:r>
            <a:endParaRPr lang="it-IT" altLang="de-DE" sz="2000" dirty="0">
              <a:solidFill>
                <a:srgbClr val="333333"/>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58E5A0CA-F01B-4484-BC20-C6EB1F71BDFF}" type="slidenum">
              <a:rPr lang="de-DE" altLang="de-DE" smtClean="0">
                <a:latin typeface="+mn-lt"/>
                <a:ea typeface="+mn-ea"/>
              </a:rPr>
              <a:pPr/>
              <a:t>40</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formatori</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it-IT" altLang="ko-KR" b="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b="0" dirty="0">
                <a:solidFill>
                  <a:srgbClr val="333333"/>
                </a:solidFill>
                <a:latin typeface="+mn-lt"/>
                <a:ea typeface="+mn-ea"/>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450920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41</a:t>
            </a:fld>
            <a:endParaRPr lang="de-DE" altLang="de-DE">
              <a:latin typeface="+mn-lt"/>
              <a:ea typeface="+mn-ea"/>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si sta godendo la bella giornata.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abbandonato il giardinaggio per pescare.</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vuole fare contenta la mamma prendendo un pesce per lei.</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rubato dei vermi per la pesca</a:t>
            </a:r>
            <a:endParaRPr lang="en-CA" altLang="de-DE" sz="2000" b="0" dirty="0">
              <a:solidFill>
                <a:srgbClr val="333333"/>
              </a:solidFill>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42</a:t>
            </a:fld>
            <a:endParaRPr lang="de-DE" altLang="de-DE">
              <a:latin typeface="+mn-lt"/>
              <a:ea typeface="+mn-ea"/>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si sta godendo la bella giornata.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abbandonato il giardinaggio per pescare.</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vuole fare contenta la mamma prendendo un pesce per lei.</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rubato dei vermi per la pesca</a:t>
            </a:r>
            <a:endParaRPr lang="en-CA" altLang="de-DE" sz="2000" b="0" dirty="0">
              <a:solidFill>
                <a:srgbClr val="333333"/>
              </a:solidFill>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43</a:t>
            </a:fld>
            <a:endParaRPr lang="de-DE" altLang="de-DE">
              <a:latin typeface="+mn-lt"/>
              <a:ea typeface="+mn-ea"/>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si sta godendo la bella giornata.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abbandonato il giardinaggio per pescare.</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vuole fare contenta la mamma prendendo un pesce per lei.</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rubato dei vermi per la pesca</a:t>
            </a:r>
            <a:endParaRPr lang="en-CA" altLang="de-DE" sz="2000" b="0" dirty="0">
              <a:solidFill>
                <a:srgbClr val="333333"/>
              </a:solidFill>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44</a:t>
            </a:fld>
            <a:endParaRPr lang="de-DE" altLang="de-DE">
              <a:latin typeface="+mn-lt"/>
              <a:ea typeface="+mn-ea"/>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si sta godendo la bella giornata.</a:t>
            </a:r>
            <a:endParaRPr lang="en-CA"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Il ragazzo ha abbandonato il giardinaggio per pescare.</a:t>
            </a:r>
            <a:endParaRPr lang="en-CA"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vuole fare contenta la mamma prendendo un pesce per lei.</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rubato dei vermi per la pesca</a:t>
            </a:r>
            <a:endParaRPr lang="en-CA" altLang="de-DE" sz="2000" b="0" dirty="0">
              <a:solidFill>
                <a:srgbClr val="333333"/>
              </a:solidFill>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45</a:t>
            </a:fld>
            <a:endParaRPr lang="de-DE" altLang="de-DE">
              <a:latin typeface="+mn-lt"/>
              <a:ea typeface="+mn-ea"/>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due uomini stanno comunicando per ESP/telepatia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sorpreso di vedere l'altro uomo che apre la porta.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perché l'altro gli sembra familiare.</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stupito, perché l'altro ha fatto un commento volgare su di lui.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46</a:t>
            </a:fld>
            <a:endParaRPr lang="de-DE" altLang="de-DE">
              <a:latin typeface="+mn-lt"/>
              <a:ea typeface="+mn-ea"/>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due uomini stanno comunicando per ESP/telepatia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sorpreso di vedere l'altro uomo che apre la porta.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perché l'altro gli sembra familiare.</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stupito, perché l'altro ha fatto un commento volgare su di lui.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47</a:t>
            </a:fld>
            <a:endParaRPr lang="de-DE" altLang="de-DE">
              <a:latin typeface="+mn-lt"/>
              <a:ea typeface="+mn-ea"/>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due uomini stanno comunicando per ESP/telepatia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sorpreso di vedere l'altro uomo che apre la porta.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perché l'altro gli sembra familiare.</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stupito, perché l'altro ha fatto un commento volgare su di lui.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48</a:t>
            </a:fld>
            <a:endParaRPr lang="de-DE" altLang="de-DE">
              <a:latin typeface="+mn-lt"/>
              <a:ea typeface="+mn-ea"/>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due uomini stanno comunicando per ESP/telepatia</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è sorpreso di vedere l'altro uomo che apre la porta.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perché l'altro gli sembra familiare.</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si gira stupito, perché l'altro ha fatto un commento volgare su di lui.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49</a:t>
            </a:fld>
            <a:endParaRPr lang="de-DE" altLang="de-DE">
              <a:latin typeface="+mn-lt"/>
              <a:ea typeface="+mn-ea"/>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mettendo a punto le loro capacità di legare il bestiame prima che questo fugga.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cowboy vuole comprare un laccio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ea typeface="+mn-ea"/>
              </a:rPr>
              <a:t>Il cowboy </a:t>
            </a:r>
            <a:r>
              <a:rPr lang="it-IT" altLang="de-DE" sz="2000" b="0" dirty="0">
                <a:solidFill>
                  <a:srgbClr val="333333"/>
                </a:solidFill>
                <a:latin typeface="+mn-lt"/>
                <a:ea typeface="+mn-ea"/>
              </a:rPr>
              <a:t>ha usato una corda del negozio per legare il commesso e prendere i soldi.</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comprare un nuovo cappello</a:t>
            </a:r>
            <a:r>
              <a:rPr lang="en-CA" altLang="de-DE" sz="2000" b="0" dirty="0">
                <a:solidFill>
                  <a:srgbClr val="333333"/>
                </a:solidFill>
                <a:latin typeface="+mn-lt"/>
                <a:ea typeface="+mn-ea"/>
              </a:rPr>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50</a:t>
            </a:fld>
            <a:endParaRPr lang="de-DE" altLang="de-DE">
              <a:latin typeface="+mn-lt"/>
              <a:ea typeface="+mn-ea"/>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mettendo a punto le loro capacità di legare il bestiame prima che questo fugga.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cowboy vuole comprare un laccio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ea typeface="+mn-ea"/>
              </a:rPr>
              <a:t>Il cowboy </a:t>
            </a:r>
            <a:r>
              <a:rPr lang="it-IT" altLang="de-DE" sz="2000" b="0" dirty="0">
                <a:solidFill>
                  <a:srgbClr val="333333"/>
                </a:solidFill>
                <a:latin typeface="+mn-lt"/>
                <a:ea typeface="+mn-ea"/>
              </a:rPr>
              <a:t>ha usato una corda del negozio per legare il commesso e prendere i soldi.</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comprare un nuovo cappello</a:t>
            </a:r>
            <a:r>
              <a:rPr lang="en-CA" altLang="de-DE" sz="2000" b="0" dirty="0">
                <a:solidFill>
                  <a:srgbClr val="333333"/>
                </a:solidFill>
                <a:latin typeface="+mn-lt"/>
                <a:ea typeface="+mn-ea"/>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51</a:t>
            </a:fld>
            <a:endParaRPr lang="de-DE" altLang="de-DE">
              <a:latin typeface="+mn-lt"/>
              <a:ea typeface="+mn-ea"/>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mettendo a punto le loro capacità di legare il bestiame prima che questo fugga.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cowboy vuole comprare un laccio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ea typeface="+mn-ea"/>
              </a:rPr>
              <a:t>Il cowboy </a:t>
            </a:r>
            <a:r>
              <a:rPr lang="it-IT" altLang="de-DE" sz="2000" b="0" dirty="0">
                <a:solidFill>
                  <a:srgbClr val="333333"/>
                </a:solidFill>
                <a:latin typeface="+mn-lt"/>
                <a:ea typeface="+mn-ea"/>
              </a:rPr>
              <a:t>ha usato una corda del negozio per legare il commesso e prendere i soldi.</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comprare un nuovo cappello</a:t>
            </a:r>
            <a:r>
              <a:rPr lang="en-CA" altLang="de-DE" sz="2000" b="0" dirty="0">
                <a:solidFill>
                  <a:srgbClr val="333333"/>
                </a:solidFill>
                <a:latin typeface="+mn-lt"/>
                <a:ea typeface="+mn-ea"/>
              </a:rPr>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52</a:t>
            </a:fld>
            <a:endParaRPr lang="de-DE" altLang="de-DE">
              <a:latin typeface="+mn-lt"/>
              <a:ea typeface="+mn-ea"/>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uomini stanno mettendo a punto le loro capacità di legare il bestiame prima che questo fugga.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cowboy vuole comprare un laccio</a:t>
            </a:r>
            <a:r>
              <a:rPr lang="en-CA"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mn-lt"/>
                <a:ea typeface="+mn-ea"/>
              </a:rPr>
              <a:t>Il cowboy </a:t>
            </a:r>
            <a:r>
              <a:rPr lang="it-IT" altLang="de-DE" sz="2000" b="0" dirty="0">
                <a:solidFill>
                  <a:srgbClr val="004992"/>
                </a:solidFill>
                <a:latin typeface="+mn-lt"/>
                <a:ea typeface="+mn-ea"/>
              </a:rPr>
              <a:t>ha usato una corda del negozio per legare il commesso e prendere i soldi.</a:t>
            </a:r>
            <a:endParaRPr lang="en-CA"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comprare un nuovo cappello</a:t>
            </a:r>
            <a:r>
              <a:rPr lang="en-CA" altLang="de-DE" sz="2000" b="0" dirty="0">
                <a:solidFill>
                  <a:srgbClr val="333333"/>
                </a:solidFill>
                <a:latin typeface="+mn-lt"/>
                <a:ea typeface="+mn-ea"/>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53</a:t>
            </a:fld>
            <a:endParaRPr lang="de-DE" altLang="de-DE">
              <a:latin typeface="+mn-lt"/>
              <a:ea typeface="+mn-ea"/>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cani poliziotto tentano di sventare il furto di una barca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è caduta nell'acqua perché i cani stavano inseguendo un gatto.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cerca di salvare il gatto dalla deriva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è saltata in acqua per sfuggire ai cani.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54</a:t>
            </a:fld>
            <a:endParaRPr lang="de-DE" altLang="de-DE">
              <a:latin typeface="+mn-lt"/>
              <a:ea typeface="+mn-ea"/>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cani poliziotto tentano di sventare il furto di una barca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è caduta nell'acqua perché i cani stavano inseguendo un gatto.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cerca di salvare il gatto dalla deriva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è saltata in acqua per sfuggire ai cani.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55</a:t>
            </a:fld>
            <a:endParaRPr lang="de-DE" altLang="de-DE">
              <a:latin typeface="+mn-lt"/>
              <a:ea typeface="+mn-ea"/>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cani poliziotto tentano di sventare il furto di una barca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è caduta nell'acqua perché i cani stavano inseguendo un gatto.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cerca di salvare il gatto dalla deriva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è saltata in acqua per sfuggire ai cani.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56</a:t>
            </a:fld>
            <a:endParaRPr lang="de-DE" altLang="de-DE">
              <a:latin typeface="+mn-lt"/>
              <a:ea typeface="+mn-ea"/>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 cani poliziotto tentano di sventare il furto di una barca</a:t>
            </a:r>
            <a:r>
              <a:rPr lang="en-CA"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La ragazza è caduta nell'acqua perché i cani stavano inseguendo un gatto.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cerca di salvare il gatto dalla deriva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è saltata in acqua per sfuggire ai cani.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57</a:t>
            </a:fld>
            <a:endParaRPr lang="de-DE" altLang="de-DE">
              <a:latin typeface="+mn-lt"/>
              <a:ea typeface="+mn-ea"/>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salvato l'uomo da una rapina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aiuta un ubriaco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accidentalmente colpisce l’uomo con un tavolo.</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Due vecchi amici s'incontrano per strada.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58</a:t>
            </a:fld>
            <a:endParaRPr lang="de-DE" altLang="de-DE">
              <a:latin typeface="+mn-lt"/>
              <a:ea typeface="+mn-ea"/>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salvato l'uomo da una rapina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aiuta un ubriaco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accidentalmente colpisce l’uomo con un tavolo.</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Due vecchi amici s'incontrano per strada.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59</a:t>
            </a:fld>
            <a:endParaRPr lang="de-DE" altLang="de-DE">
              <a:latin typeface="+mn-lt"/>
              <a:ea typeface="+mn-ea"/>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salvato l'uomo da una rapina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aiuta un ubriaco</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accidentalmente colpisce l’uomo con un tavolo.</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Due vecchi amici s'incontrano per strada.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60</a:t>
            </a:fld>
            <a:endParaRPr lang="de-DE" altLang="de-DE">
              <a:latin typeface="+mn-lt"/>
              <a:ea typeface="+mn-ea"/>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ha salvato l'uomo da una rapina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ragazzo aiuta un ubriaco</a:t>
            </a:r>
            <a:r>
              <a:rPr lang="en-CA"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Il ragazzo accidentalmente colpisce l’uomo con un tavolo.</a:t>
            </a:r>
            <a:endParaRPr lang="en-CA"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Due vecchi amici s'incontrano per strada.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61</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in un drive-in per un appuntamento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nell'auto è con la sua amante e spera che nessuno li veda.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nell'auto sta portando un manichino al suo negozio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e la donna stanno rubando l'auto</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62</a:t>
            </a:fld>
            <a:endParaRPr lang="de-DE" altLang="de-DE">
              <a:latin typeface="+mn-lt"/>
              <a:ea typeface="+mn-ea"/>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in un drive-in per un appuntamento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nell'auto è con la sua amante e spera che nessuno li veda.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nell'auto sta portando un manichino al suo negozio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e la donna stanno rubando l'auto</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63</a:t>
            </a:fld>
            <a:endParaRPr lang="de-DE" altLang="de-DE">
              <a:latin typeface="+mn-lt"/>
              <a:ea typeface="+mn-ea"/>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in un drive-in per un appuntamento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nell'auto è con la sua amante e spera che nessuno li veda.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nell'auto sta portando un manichino al suo negozio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e la donna stanno rubando l'auto</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64</a:t>
            </a:fld>
            <a:endParaRPr lang="de-DE" altLang="de-DE">
              <a:latin typeface="+mn-lt"/>
              <a:ea typeface="+mn-ea"/>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in un drive-in per un appuntamento</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nell'auto è con la sua amante e spera che nessuno li veda.</a:t>
            </a:r>
            <a:endParaRPr lang="en-US"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nell'auto sta portando un manichino al suo negozio</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e la donna stanno rubando l'auto</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 :</a:t>
            </a:r>
          </a:p>
          <a:p>
            <a:pPr marL="342900" lvl="0" indent="-342900" defTabSz="914400" fontAlgn="base">
              <a:buClr>
                <a:srgbClr val="333333"/>
              </a:buClr>
              <a:buFont typeface="WingDings"/>
              <a:buChar char=""/>
            </a:pPr>
            <a:r>
              <a:rPr lang="it-IT" altLang="de-DE" sz="2400" dirty="0">
                <a:solidFill>
                  <a:srgbClr val="333333"/>
                </a:solidFill>
              </a:rPr>
              <a:t>A volte, gli eventi risultano molto diversi dal previsto: le decisioni affrettate spesso conducono a conclusioni sbagliate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65</a:t>
            </a:fld>
            <a:endParaRPr lang="de-DE" altLang="de-DE">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 :</a:t>
            </a:r>
          </a:p>
          <a:p>
            <a:pPr marL="342900" lvl="0" indent="-342900" defTabSz="914400" fontAlgn="base">
              <a:buClr>
                <a:srgbClr val="333333"/>
              </a:buClr>
              <a:buFont typeface="WingDings"/>
              <a:buChar char=""/>
            </a:pPr>
            <a:r>
              <a:rPr lang="it-IT" altLang="de-DE" sz="2400" dirty="0">
                <a:solidFill>
                  <a:srgbClr val="333333"/>
                </a:solidFill>
              </a:rPr>
              <a:t>A volte, gli eventi risultano molto diversi dal previsto: le decisioni affrettate spesso conducono a conclusioni sbagliate</a:t>
            </a:r>
            <a:r>
              <a:rPr lang="en-AU"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È sempre bene considerare interpretazioni/ipotesi diverse e adattare le proprie credenze di </a:t>
            </a:r>
            <a:r>
              <a:rPr lang="it-IT" altLang="de-DE" sz="2400">
                <a:solidFill>
                  <a:srgbClr val="333333"/>
                </a:solidFill>
              </a:rPr>
              <a:t>conseguenza</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66</a:t>
            </a:fld>
            <a:endParaRPr lang="de-DE" altLang="de-DE">
              <a:latin typeface="+mn-lt"/>
              <a:ea typeface="+mn-ea"/>
            </a:endParaRPr>
          </a:p>
        </p:txBody>
      </p:sp>
    </p:spTree>
    <p:extLst>
      <p:ext uri="{BB962C8B-B14F-4D97-AF65-F5344CB8AC3E}">
        <p14:creationId xmlns:p14="http://schemas.microsoft.com/office/powerpoint/2010/main" val="38292480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 :</a:t>
            </a:r>
          </a:p>
          <a:p>
            <a:pPr marL="342900" lvl="0" indent="-342900" defTabSz="914400" fontAlgn="base">
              <a:buClr>
                <a:srgbClr val="333333"/>
              </a:buClr>
              <a:buFont typeface="WingDings"/>
              <a:buChar char=""/>
            </a:pPr>
            <a:r>
              <a:rPr lang="it-IT" altLang="de-DE" sz="2400" dirty="0">
                <a:solidFill>
                  <a:srgbClr val="333333"/>
                </a:solidFill>
              </a:rPr>
              <a:t>A volte, gli eventi risultano molto diversi dal previsto: le decisioni affrettate spesso conducono a conclusioni sbagliate</a:t>
            </a:r>
            <a:r>
              <a:rPr lang="en-AU"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È sempre bene considerare interpretazioni/ipotesi diverse e adattare le proprie credenze di conseguenza</a:t>
            </a:r>
            <a:r>
              <a:rPr lang="en-AU"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Cercare quante più informazioni possibile per verificare il proprio giudizio</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67</a:t>
            </a:fld>
            <a:endParaRPr lang="de-DE" altLang="de-DE">
              <a:latin typeface="+mn-lt"/>
              <a:ea typeface="+mn-ea"/>
            </a:endParaRPr>
          </a:p>
        </p:txBody>
      </p:sp>
    </p:spTree>
    <p:extLst>
      <p:ext uri="{BB962C8B-B14F-4D97-AF65-F5344CB8AC3E}">
        <p14:creationId xmlns:p14="http://schemas.microsoft.com/office/powerpoint/2010/main" val="1370382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p>
        </p:txBody>
      </p:sp>
      <p:sp>
        <p:nvSpPr>
          <p:cNvPr id="5" name="Content Placeholder 4"/>
          <p:cNvSpPr>
            <a:spLocks noGrp="1"/>
          </p:cNvSpPr>
          <p:nvPr>
            <p:ph idx="1"/>
          </p:nvPr>
        </p:nvSpPr>
        <p:spPr/>
        <p:txBody>
          <a:bodyPr/>
          <a:lstStyle/>
          <a:p>
            <a:pPr lvl="0" defTabSz="914400" fontAlgn="base"/>
            <a:r>
              <a:rPr lang="it-IT" altLang="de-DE" sz="2000" dirty="0">
                <a:solidFill>
                  <a:srgbClr val="333333"/>
                </a:solidFill>
              </a:rPr>
              <a:t>In corso di psicosi, le persone possono sostenere false credenze e ignorare le controargomentazioni. In alcuni casi, ciò può avere conseguenze drammatiche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68</a:t>
            </a:fld>
            <a:endParaRPr lang="de-DE" altLang="de-DE">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p>
        </p:txBody>
      </p:sp>
      <p:sp>
        <p:nvSpPr>
          <p:cNvPr id="5" name="Content Placeholder 4"/>
          <p:cNvSpPr>
            <a:spLocks noGrp="1"/>
          </p:cNvSpPr>
          <p:nvPr>
            <p:ph idx="1"/>
          </p:nvPr>
        </p:nvSpPr>
        <p:spPr/>
        <p:txBody>
          <a:bodyPr/>
          <a:lstStyle/>
          <a:p>
            <a:pPr lvl="0" defTabSz="914400" fontAlgn="base"/>
            <a:r>
              <a:rPr lang="it-IT" altLang="de-DE" sz="2000" dirty="0">
                <a:solidFill>
                  <a:srgbClr val="333333"/>
                </a:solidFill>
              </a:rPr>
              <a:t>In corso di psicosi, le persone possono sostenere false credenze e ignorare le controargomentazioni. In alcuni casi, ciò può avere conseguenze drammatiche</a:t>
            </a:r>
            <a:r>
              <a:rPr lang="en-AU" altLang="de-DE" sz="2000" dirty="0">
                <a:solidFill>
                  <a:srgbClr val="333333"/>
                </a:solidFill>
              </a:rPr>
              <a:t>.</a:t>
            </a:r>
          </a:p>
          <a:p>
            <a:pPr lvl="0" defTabSz="914400" fontAlgn="base"/>
            <a:r>
              <a:rPr lang="en-AU" altLang="de-DE" sz="2000" dirty="0" err="1">
                <a:solidFill>
                  <a:srgbClr val="004992"/>
                </a:solidFill>
              </a:rPr>
              <a:t>Esempio</a:t>
            </a:r>
            <a:r>
              <a:rPr lang="en-AU" altLang="de-DE" sz="2000" dirty="0">
                <a:solidFill>
                  <a:srgbClr val="004992"/>
                </a:solidFill>
              </a:rPr>
              <a:t>: </a:t>
            </a:r>
            <a:r>
              <a:rPr lang="it-IT" altLang="de-DE" sz="2000" dirty="0">
                <a:solidFill>
                  <a:srgbClr val="333333"/>
                </a:solidFill>
              </a:rPr>
              <a:t>Sven aggredì il padre. Era convinto che il padre fosse morto molto tempo prima e che dei robot si fossero impossessati del suo corpo. Sebbene il padre fosse stato ferito dall'aggressione e sanguinasse, forniva prove contro la sua credenza, Sven restava sospettoso</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Antefatto</a:t>
            </a:r>
            <a:r>
              <a:rPr lang="en-AU" altLang="de-DE" sz="2000" dirty="0">
                <a:solidFill>
                  <a:srgbClr val="004992"/>
                </a:solidFill>
              </a:rPr>
              <a:t>: </a:t>
            </a:r>
            <a:r>
              <a:rPr lang="it-IT" altLang="de-DE" sz="2000" dirty="0">
                <a:solidFill>
                  <a:srgbClr val="333333"/>
                </a:solidFill>
              </a:rPr>
              <a:t>il padre si comportava in un modo strano, non era affabile come al solito.</a:t>
            </a:r>
            <a:endParaRPr lang="en-AU" altLang="de-DE" sz="2000" dirty="0">
              <a:solidFill>
                <a:srgbClr val="333333"/>
              </a:solidFill>
            </a:endParaRPr>
          </a:p>
          <a:p>
            <a:pPr lvl="0" defTabSz="914400" fontAlgn="base"/>
            <a:r>
              <a:rPr lang="en-AU" altLang="de-DE" sz="2000" dirty="0">
                <a:solidFill>
                  <a:srgbClr val="004992"/>
                </a:solidFill>
              </a:rPr>
              <a:t>Ma: </a:t>
            </a:r>
            <a:r>
              <a:rPr lang="it-IT" altLang="de-DE" sz="2000" dirty="0">
                <a:solidFill>
                  <a:srgbClr val="333333"/>
                </a:solidFill>
              </a:rPr>
              <a:t>le persone cambiano crescendo; forse il padre ha i suoi problemi o aveva affaticato troppo il figlio. I parenti di Sven non sono riusciti a convincerlo che non c'era nulla di strano nel padre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69</a:t>
            </a:fld>
            <a:endParaRPr lang="de-DE" altLang="de-DE">
              <a:latin typeface="+mn-lt"/>
              <a:ea typeface="+mn-ea"/>
            </a:endParaRPr>
          </a:p>
        </p:txBody>
      </p:sp>
    </p:spTree>
    <p:extLst>
      <p:ext uri="{BB962C8B-B14F-4D97-AF65-F5344CB8AC3E}">
        <p14:creationId xmlns:p14="http://schemas.microsoft.com/office/powerpoint/2010/main" val="3393552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p>
        </p:txBody>
      </p:sp>
      <p:sp>
        <p:nvSpPr>
          <p:cNvPr id="5" name="Content Placeholder 4"/>
          <p:cNvSpPr>
            <a:spLocks noGrp="1"/>
          </p:cNvSpPr>
          <p:nvPr>
            <p:ph idx="1"/>
          </p:nvPr>
        </p:nvSpPr>
        <p:spPr/>
        <p:txBody>
          <a:bodyPr/>
          <a:lstStyle/>
          <a:p>
            <a:pPr lvl="0" defTabSz="914400" fontAlgn="base"/>
            <a:r>
              <a:rPr lang="it-IT" altLang="de-DE" sz="2000" dirty="0">
                <a:solidFill>
                  <a:srgbClr val="333333"/>
                </a:solidFill>
              </a:rPr>
              <a:t>In corso di psicosi, le persone possono sostenere false credenze e ignorare le controargomentazioni. In alcuni casi, ciò può avere conseguenze drammatiche</a:t>
            </a:r>
            <a:r>
              <a:rPr lang="en-AU" altLang="de-DE" sz="2000" dirty="0">
                <a:solidFill>
                  <a:srgbClr val="333333"/>
                </a:solidFill>
              </a:rPr>
              <a:t>.</a:t>
            </a:r>
          </a:p>
          <a:p>
            <a:pPr lvl="0" defTabSz="914400" fontAlgn="base"/>
            <a:r>
              <a:rPr lang="en-AU" altLang="de-DE" sz="2000" dirty="0" err="1">
                <a:solidFill>
                  <a:srgbClr val="004992"/>
                </a:solidFill>
              </a:rPr>
              <a:t>Esempio</a:t>
            </a:r>
            <a:r>
              <a:rPr lang="en-AU" altLang="de-DE" sz="2000" dirty="0">
                <a:solidFill>
                  <a:srgbClr val="004992"/>
                </a:solidFill>
              </a:rPr>
              <a:t>: </a:t>
            </a:r>
            <a:r>
              <a:rPr lang="it-IT" altLang="de-DE" sz="2000" dirty="0">
                <a:solidFill>
                  <a:srgbClr val="333333"/>
                </a:solidFill>
              </a:rPr>
              <a:t>Sven aggredì il padre. Era convinto che il padre fosse morto molto tempo prima e che dei robot si fossero impossessati del suo corpo. Sebbene il padre fosse stato ferito dall'aggressione e sanguinasse, forniva prove contro la sua credenza, Sven restava sospettoso</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Antefatto</a:t>
            </a:r>
            <a:r>
              <a:rPr lang="en-AU" altLang="de-DE" sz="2000" dirty="0">
                <a:solidFill>
                  <a:srgbClr val="004992"/>
                </a:solidFill>
              </a:rPr>
              <a:t>: </a:t>
            </a:r>
            <a:r>
              <a:rPr lang="it-IT" altLang="de-DE" sz="2000" dirty="0">
                <a:solidFill>
                  <a:srgbClr val="333333"/>
                </a:solidFill>
              </a:rPr>
              <a:t>il padre si comportava in un modo strano, non era affabile come al solito.</a:t>
            </a:r>
            <a:endParaRPr lang="en-AU" altLang="de-DE" sz="2000" dirty="0">
              <a:solidFill>
                <a:srgbClr val="333333"/>
              </a:solidFill>
            </a:endParaRPr>
          </a:p>
          <a:p>
            <a:pPr lvl="0" defTabSz="914400" fontAlgn="base"/>
            <a:r>
              <a:rPr lang="en-AU" altLang="de-DE" sz="2000" dirty="0">
                <a:solidFill>
                  <a:srgbClr val="004992"/>
                </a:solidFill>
              </a:rPr>
              <a:t>Ma: </a:t>
            </a:r>
            <a:r>
              <a:rPr lang="it-IT" altLang="de-DE" sz="2000" dirty="0">
                <a:solidFill>
                  <a:srgbClr val="333333"/>
                </a:solidFill>
              </a:rPr>
              <a:t>le persone cambiano crescendo; forse il padre ha i suoi problemi o aveva affaticato troppo il figlio. I parenti di Sven non sono riusciti a convincerlo che non c'era nulla di strano nel padre</a:t>
            </a:r>
            <a:r>
              <a:rPr lang="en-AU" altLang="de-DE" sz="2000" dirty="0">
                <a:solidFill>
                  <a:srgbClr val="333333"/>
                </a:solidFill>
              </a:rPr>
              <a:t>.</a:t>
            </a:r>
          </a:p>
          <a:p>
            <a:pPr lvl="0" defTabSz="914400" fontAlgn="base"/>
            <a:r>
              <a:rPr lang="it-IT" altLang="de-DE" sz="2000" dirty="0">
                <a:solidFill>
                  <a:srgbClr val="333333"/>
                </a:solidFill>
              </a:rPr>
              <a:t>È difficile restare calmi quando ci si sente minacciati. Quindi, occorre essere cauti nei giudizi e chiedere consiglio a persone fidate!</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70</a:t>
            </a:fld>
            <a:endParaRPr lang="de-DE" altLang="de-DE">
              <a:latin typeface="+mn-lt"/>
              <a:ea typeface="+mn-ea"/>
            </a:endParaRPr>
          </a:p>
        </p:txBody>
      </p:sp>
    </p:spTree>
    <p:extLst>
      <p:ext uri="{BB962C8B-B14F-4D97-AF65-F5344CB8AC3E}">
        <p14:creationId xmlns:p14="http://schemas.microsoft.com/office/powerpoint/2010/main" val="911130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58E5A0CA-F01B-4484-BC20-C6EB1F71BDFF}" type="slidenum">
              <a:rPr lang="de-DE" altLang="de-DE" smtClean="0">
                <a:latin typeface="+mn-lt"/>
                <a:ea typeface="+mn-ea"/>
              </a:rPr>
              <a:pPr/>
              <a:t>71</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587642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fld id="{9C714BFF-804F-4155-81CF-8280200A8C87}" type="slidenum">
              <a:rPr lang="de-DE" altLang="de-DE" smtClean="0">
                <a:latin typeface="+mn-lt"/>
                <a:ea typeface="+mn-ea"/>
              </a:rPr>
              <a:pPr/>
              <a:t>72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898561117"/>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5293</Words>
  <Application>Microsoft Office PowerPoint</Application>
  <PresentationFormat>Benutzerdefiniert</PresentationFormat>
  <Paragraphs>723</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72</vt:i4>
      </vt:variant>
    </vt:vector>
  </HeadingPairs>
  <TitlesOfParts>
    <vt:vector size="80" baseType="lpstr">
      <vt:lpstr>Arial</vt:lpstr>
      <vt:lpstr>Calibri Light</vt:lpstr>
      <vt:lpstr>Symbol</vt:lpstr>
      <vt:lpstr>Verdana</vt:lpstr>
      <vt:lpstr>Wingdings</vt:lpstr>
      <vt:lpstr>Wingdings</vt:lpstr>
      <vt:lpstr>UKE_PPT-Vorlage_16zu9</vt:lpstr>
      <vt:lpstr>1_UKE_PPT-Vorlage_16zu9</vt:lpstr>
      <vt:lpstr>MCT 3 A – Cambiare le credenze</vt:lpstr>
      <vt:lpstr>Cambiare le credenze</vt:lpstr>
      <vt:lpstr>Cambiare le credenze</vt:lpstr>
      <vt:lpstr>Cambiare le credenze</vt:lpstr>
      <vt:lpstr>Quando le previsioni non si avverano</vt:lpstr>
      <vt:lpstr>Quando le previsioni non si avverano</vt:lpstr>
      <vt:lpstr>Inflessibilità “in azione” (“visione a tunnel”)</vt:lpstr>
      <vt:lpstr>Inflessibilità “in azione” (“visione a tunnel”)</vt:lpstr>
      <vt:lpstr>Inflessibilità “in azione” (“visione a tunnel”)</vt:lpstr>
      <vt:lpstr>Inflessibilità “in azione” (“visione a tunnel”)</vt:lpstr>
      <vt:lpstr>Perché lo stiamo facendo?</vt:lpstr>
      <vt:lpstr>In che modo le credenze rigidamente sostenute in corso di psicosi promuovono un'errata interpretazione - esempi</vt:lpstr>
      <vt:lpstr>Le tre immagini sottostanti appartengono a una certa categoria. Quale?</vt:lpstr>
      <vt:lpstr>Categoria: esseri viventi!</vt:lpstr>
      <vt:lpstr>Esercizio</vt:lpstr>
      <vt:lpstr>Esercizio</vt:lpstr>
      <vt:lpstr>Esercizio</vt:lpstr>
      <vt:lpstr>Esercizio</vt:lpstr>
      <vt:lpstr>Cosa potrebbe essere accaduto?</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opzionale: Video Clip</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Trasferimento nella vita quotidiana</vt:lpstr>
      <vt:lpstr>Trasferimento nella vita quotidiana</vt:lpstr>
      <vt:lpstr>Trasferimento nella vita quotidiana</vt:lpstr>
      <vt:lpstr>Che cosa ha a che fare con la psicosi?</vt:lpstr>
      <vt:lpstr>Che cosa ha a che fare con la psicosi?</vt:lpstr>
      <vt:lpstr>Che cosa ha a che fare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307</cp:revision>
  <dcterms:created xsi:type="dcterms:W3CDTF">2004-06-30T16:15:23Z</dcterms:created>
  <dcterms:modified xsi:type="dcterms:W3CDTF">2021-12-08T07:28:43Z</dcterms:modified>
</cp:coreProperties>
</file>