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057" r:id="rId1"/>
    <p:sldMasterId id="2147484070" r:id="rId2"/>
  </p:sldMasterIdLst>
  <p:notesMasterIdLst>
    <p:notesMasterId r:id="rId86"/>
  </p:notesMasterIdLst>
  <p:handoutMasterIdLst>
    <p:handoutMasterId r:id="rId87"/>
  </p:handoutMasterIdLst>
  <p:sldIdLst>
    <p:sldId id="720" r:id="rId3"/>
    <p:sldId id="629" r:id="rId4"/>
    <p:sldId id="692" r:id="rId5"/>
    <p:sldId id="691" r:id="rId6"/>
    <p:sldId id="679" r:id="rId7"/>
    <p:sldId id="695" r:id="rId8"/>
    <p:sldId id="694" r:id="rId9"/>
    <p:sldId id="693" r:id="rId10"/>
    <p:sldId id="476" r:id="rId11"/>
    <p:sldId id="697" r:id="rId12"/>
    <p:sldId id="631" r:id="rId13"/>
    <p:sldId id="696" r:id="rId14"/>
    <p:sldId id="569" r:id="rId15"/>
    <p:sldId id="585" r:id="rId16"/>
    <p:sldId id="584" r:id="rId17"/>
    <p:sldId id="617" r:id="rId18"/>
    <p:sldId id="570" r:id="rId19"/>
    <p:sldId id="698" r:id="rId20"/>
    <p:sldId id="609" r:id="rId21"/>
    <p:sldId id="674" r:id="rId22"/>
    <p:sldId id="701" r:id="rId23"/>
    <p:sldId id="700" r:id="rId24"/>
    <p:sldId id="699" r:id="rId25"/>
    <p:sldId id="641" r:id="rId26"/>
    <p:sldId id="648" r:id="rId27"/>
    <p:sldId id="607" r:id="rId28"/>
    <p:sldId id="654" r:id="rId29"/>
    <p:sldId id="520" r:id="rId30"/>
    <p:sldId id="521" r:id="rId31"/>
    <p:sldId id="483" r:id="rId32"/>
    <p:sldId id="484" r:id="rId33"/>
    <p:sldId id="649" r:id="rId34"/>
    <p:sldId id="655" r:id="rId35"/>
    <p:sldId id="689" r:id="rId36"/>
    <p:sldId id="598" r:id="rId37"/>
    <p:sldId id="599" r:id="rId38"/>
    <p:sldId id="505" r:id="rId39"/>
    <p:sldId id="506" r:id="rId40"/>
    <p:sldId id="643" r:id="rId41"/>
    <p:sldId id="656" r:id="rId42"/>
    <p:sldId id="495" r:id="rId43"/>
    <p:sldId id="496" r:id="rId44"/>
    <p:sldId id="600" r:id="rId45"/>
    <p:sldId id="601" r:id="rId46"/>
    <p:sldId id="602" r:id="rId47"/>
    <p:sldId id="603" r:id="rId48"/>
    <p:sldId id="514" r:id="rId49"/>
    <p:sldId id="650" r:id="rId50"/>
    <p:sldId id="604" r:id="rId51"/>
    <p:sldId id="605" r:id="rId52"/>
    <p:sldId id="550" r:id="rId53"/>
    <p:sldId id="551" r:id="rId54"/>
    <p:sldId id="515" r:id="rId55"/>
    <p:sldId id="516" r:id="rId56"/>
    <p:sldId id="517" r:id="rId57"/>
    <p:sldId id="507" r:id="rId58"/>
    <p:sldId id="508" r:id="rId59"/>
    <p:sldId id="539" r:id="rId60"/>
    <p:sldId id="645" r:id="rId61"/>
    <p:sldId id="574" r:id="rId62"/>
    <p:sldId id="678" r:id="rId63"/>
    <p:sldId id="575" r:id="rId64"/>
    <p:sldId id="576" r:id="rId65"/>
    <p:sldId id="708" r:id="rId66"/>
    <p:sldId id="707" r:id="rId67"/>
    <p:sldId id="706" r:id="rId68"/>
    <p:sldId id="705" r:id="rId69"/>
    <p:sldId id="704" r:id="rId70"/>
    <p:sldId id="703" r:id="rId71"/>
    <p:sldId id="580" r:id="rId72"/>
    <p:sldId id="709" r:id="rId73"/>
    <p:sldId id="721" r:id="rId74"/>
    <p:sldId id="690" r:id="rId75"/>
    <p:sldId id="647" r:id="rId76"/>
    <p:sldId id="711" r:id="rId77"/>
    <p:sldId id="712" r:id="rId78"/>
    <p:sldId id="713" r:id="rId79"/>
    <p:sldId id="714" r:id="rId80"/>
    <p:sldId id="715" r:id="rId81"/>
    <p:sldId id="716" r:id="rId82"/>
    <p:sldId id="717" r:id="rId83"/>
    <p:sldId id="718" r:id="rId84"/>
    <p:sldId id="719" r:id="rId85"/>
  </p:sldIdLst>
  <p:sldSz cx="12195175" cy="6858000"/>
  <p:notesSz cx="7099300" cy="10234613"/>
  <p:defaultTextStyle>
    <a:defPPr>
      <a:defRPr lang="de-DE"/>
    </a:defPPr>
    <a:lvl1pPr algn="l" rtl="0" fontAlgn="base">
      <a:spcBef>
        <a:spcPct val="0"/>
      </a:spcBef>
      <a:spcAft>
        <a:spcPct val="0"/>
      </a:spcAft>
      <a:defRPr b="1" kern="1200">
        <a:solidFill>
          <a:schemeClr val="tx1"/>
        </a:solidFill>
        <a:latin typeface="Arial" panose="020B0604020202020204" pitchFamily="34" charset="0"/>
        <a:ea typeface="MS PGothic" panose="020B0600070205080204" pitchFamily="34" charset="-128"/>
        <a:cs typeface="+mn-cs"/>
      </a:defRPr>
    </a:lvl1pPr>
    <a:lvl2pPr marL="457200" algn="l" rtl="0" fontAlgn="base">
      <a:spcBef>
        <a:spcPct val="0"/>
      </a:spcBef>
      <a:spcAft>
        <a:spcPct val="0"/>
      </a:spcAft>
      <a:defRPr b="1" kern="1200">
        <a:solidFill>
          <a:schemeClr val="tx1"/>
        </a:solidFill>
        <a:latin typeface="Arial" panose="020B0604020202020204" pitchFamily="34" charset="0"/>
        <a:ea typeface="MS PGothic" panose="020B0600070205080204" pitchFamily="34" charset="-128"/>
        <a:cs typeface="+mn-cs"/>
      </a:defRPr>
    </a:lvl2pPr>
    <a:lvl3pPr marL="914400" algn="l" rtl="0" fontAlgn="base">
      <a:spcBef>
        <a:spcPct val="0"/>
      </a:spcBef>
      <a:spcAft>
        <a:spcPct val="0"/>
      </a:spcAft>
      <a:defRPr b="1" kern="1200">
        <a:solidFill>
          <a:schemeClr val="tx1"/>
        </a:solidFill>
        <a:latin typeface="Arial" panose="020B0604020202020204" pitchFamily="34" charset="0"/>
        <a:ea typeface="MS PGothic" panose="020B0600070205080204" pitchFamily="34" charset="-128"/>
        <a:cs typeface="+mn-cs"/>
      </a:defRPr>
    </a:lvl3pPr>
    <a:lvl4pPr marL="1371600" algn="l" rtl="0" fontAlgn="base">
      <a:spcBef>
        <a:spcPct val="0"/>
      </a:spcBef>
      <a:spcAft>
        <a:spcPct val="0"/>
      </a:spcAft>
      <a:defRPr b="1" kern="1200">
        <a:solidFill>
          <a:schemeClr val="tx1"/>
        </a:solidFill>
        <a:latin typeface="Arial" panose="020B0604020202020204" pitchFamily="34" charset="0"/>
        <a:ea typeface="MS PGothic" panose="020B0600070205080204" pitchFamily="34" charset="-128"/>
        <a:cs typeface="+mn-cs"/>
      </a:defRPr>
    </a:lvl4pPr>
    <a:lvl5pPr marL="1828800" algn="l" rtl="0" fontAlgn="base">
      <a:spcBef>
        <a:spcPct val="0"/>
      </a:spcBef>
      <a:spcAft>
        <a:spcPct val="0"/>
      </a:spcAft>
      <a:defRPr b="1" kern="1200">
        <a:solidFill>
          <a:schemeClr val="tx1"/>
        </a:solidFill>
        <a:latin typeface="Arial" panose="020B0604020202020204" pitchFamily="34" charset="0"/>
        <a:ea typeface="MS PGothic" panose="020B0600070205080204" pitchFamily="34" charset="-128"/>
        <a:cs typeface="+mn-cs"/>
      </a:defRPr>
    </a:lvl5pPr>
    <a:lvl6pPr marL="2286000" algn="l" defTabSz="914400" rtl="0" eaLnBrk="1" latinLnBrk="0" hangingPunct="1">
      <a:defRPr b="1" kern="1200">
        <a:solidFill>
          <a:schemeClr val="tx1"/>
        </a:solidFill>
        <a:latin typeface="Arial" panose="020B0604020202020204" pitchFamily="34" charset="0"/>
        <a:ea typeface="MS PGothic" panose="020B0600070205080204" pitchFamily="34" charset="-128"/>
        <a:cs typeface="+mn-cs"/>
      </a:defRPr>
    </a:lvl6pPr>
    <a:lvl7pPr marL="2743200" algn="l" defTabSz="914400" rtl="0" eaLnBrk="1" latinLnBrk="0" hangingPunct="1">
      <a:defRPr b="1" kern="1200">
        <a:solidFill>
          <a:schemeClr val="tx1"/>
        </a:solidFill>
        <a:latin typeface="Arial" panose="020B0604020202020204" pitchFamily="34" charset="0"/>
        <a:ea typeface="MS PGothic" panose="020B0600070205080204" pitchFamily="34" charset="-128"/>
        <a:cs typeface="+mn-cs"/>
      </a:defRPr>
    </a:lvl7pPr>
    <a:lvl8pPr marL="3200400" algn="l" defTabSz="914400" rtl="0" eaLnBrk="1" latinLnBrk="0" hangingPunct="1">
      <a:defRPr b="1" kern="1200">
        <a:solidFill>
          <a:schemeClr val="tx1"/>
        </a:solidFill>
        <a:latin typeface="Arial" panose="020B0604020202020204" pitchFamily="34" charset="0"/>
        <a:ea typeface="MS PGothic" panose="020B0600070205080204" pitchFamily="34" charset="-128"/>
        <a:cs typeface="+mn-cs"/>
      </a:defRPr>
    </a:lvl8pPr>
    <a:lvl9pPr marL="3657600" algn="l" defTabSz="914400" rtl="0" eaLnBrk="1" latinLnBrk="0" hangingPunct="1">
      <a:defRPr b="1" kern="1200">
        <a:solidFill>
          <a:schemeClr val="tx1"/>
        </a:solidFill>
        <a:latin typeface="Arial" panose="020B0604020202020204" pitchFamily="34" charset="0"/>
        <a:ea typeface="MS PGothic" panose="020B0600070205080204" pitchFamily="34" charset="-128"/>
        <a:cs typeface="+mn-cs"/>
      </a:defRPr>
    </a:lvl9pPr>
  </p:defaultTextStyle>
  <p:extLst>
    <p:ext uri="{EFAFB233-063F-42B5-8137-9DF3F51BA10A}">
      <p15:sldGuideLst xmlns:p15="http://schemas.microsoft.com/office/powerpoint/2012/main">
        <p15:guide id="1" orient="horz" pos="3360">
          <p15:clr>
            <a:srgbClr val="A4A3A4"/>
          </p15:clr>
        </p15:guide>
        <p15:guide id="2" pos="2880">
          <p15:clr>
            <a:srgbClr val="A4A3A4"/>
          </p15:clr>
        </p15:guide>
        <p15:guide id="3" pos="384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36699"/>
    <a:srgbClr val="FF0066"/>
    <a:srgbClr val="66FF33"/>
    <a:srgbClr val="FFFF00"/>
    <a:srgbClr val="FF0000"/>
    <a:srgbClr val="ADC0CB"/>
    <a:srgbClr val="FFCC99"/>
    <a:srgbClr val="CCEC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1024" autoAdjust="0"/>
    <p:restoredTop sz="94660"/>
  </p:normalViewPr>
  <p:slideViewPr>
    <p:cSldViewPr>
      <p:cViewPr varScale="1">
        <p:scale>
          <a:sx n="70" d="100"/>
          <a:sy n="70" d="100"/>
        </p:scale>
        <p:origin x="816" y="66"/>
      </p:cViewPr>
      <p:guideLst>
        <p:guide orient="horz" pos="3360"/>
        <p:guide pos="2880"/>
        <p:guide pos="3841"/>
      </p:guideLst>
    </p:cSldViewPr>
  </p:slideViewPr>
  <p:outlineViewPr>
    <p:cViewPr>
      <p:scale>
        <a:sx n="33" d="100"/>
        <a:sy n="33" d="100"/>
      </p:scale>
      <p:origin x="0" y="6552"/>
    </p:cViewPr>
    <p:sldLst>
      <p:sld r:id="rId1" collapse="1"/>
      <p:sld r:id="rId2" collapse="1"/>
      <p:sld r:id="rId3" collapse="1"/>
    </p:sldLst>
  </p:outlineViewPr>
  <p:notesTextViewPr>
    <p:cViewPr>
      <p:scale>
        <a:sx n="100" d="100"/>
        <a:sy n="100" d="100"/>
      </p:scale>
      <p:origin x="0" y="0"/>
    </p:cViewPr>
  </p:notesTextViewPr>
  <p:sorterViewPr>
    <p:cViewPr>
      <p:scale>
        <a:sx n="66" d="100"/>
        <a:sy n="66" d="100"/>
      </p:scale>
      <p:origin x="0" y="846"/>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slide" Target="slides/slide45.xml"/><Relationship Id="rId50" Type="http://schemas.openxmlformats.org/officeDocument/2006/relationships/slide" Target="slides/slide48.xml"/><Relationship Id="rId55" Type="http://schemas.openxmlformats.org/officeDocument/2006/relationships/slide" Target="slides/slide53.xml"/><Relationship Id="rId63" Type="http://schemas.openxmlformats.org/officeDocument/2006/relationships/slide" Target="slides/slide61.xml"/><Relationship Id="rId68" Type="http://schemas.openxmlformats.org/officeDocument/2006/relationships/slide" Target="slides/slide66.xml"/><Relationship Id="rId76" Type="http://schemas.openxmlformats.org/officeDocument/2006/relationships/slide" Target="slides/slide74.xml"/><Relationship Id="rId84" Type="http://schemas.openxmlformats.org/officeDocument/2006/relationships/slide" Target="slides/slide82.xml"/><Relationship Id="rId89" Type="http://schemas.openxmlformats.org/officeDocument/2006/relationships/viewProps" Target="viewProps.xml"/><Relationship Id="rId7" Type="http://schemas.openxmlformats.org/officeDocument/2006/relationships/slide" Target="slides/slide5.xml"/><Relationship Id="rId71" Type="http://schemas.openxmlformats.org/officeDocument/2006/relationships/slide" Target="slides/slide69.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slide" Target="slides/slide51.xml"/><Relationship Id="rId58" Type="http://schemas.openxmlformats.org/officeDocument/2006/relationships/slide" Target="slides/slide56.xml"/><Relationship Id="rId66" Type="http://schemas.openxmlformats.org/officeDocument/2006/relationships/slide" Target="slides/slide64.xml"/><Relationship Id="rId74" Type="http://schemas.openxmlformats.org/officeDocument/2006/relationships/slide" Target="slides/slide72.xml"/><Relationship Id="rId79" Type="http://schemas.openxmlformats.org/officeDocument/2006/relationships/slide" Target="slides/slide77.xml"/><Relationship Id="rId87" Type="http://schemas.openxmlformats.org/officeDocument/2006/relationships/handoutMaster" Target="handoutMasters/handoutMaster1.xml"/><Relationship Id="rId5" Type="http://schemas.openxmlformats.org/officeDocument/2006/relationships/slide" Target="slides/slide3.xml"/><Relationship Id="rId61" Type="http://schemas.openxmlformats.org/officeDocument/2006/relationships/slide" Target="slides/slide59.xml"/><Relationship Id="rId82" Type="http://schemas.openxmlformats.org/officeDocument/2006/relationships/slide" Target="slides/slide80.xml"/><Relationship Id="rId90" Type="http://schemas.openxmlformats.org/officeDocument/2006/relationships/theme" Target="theme/theme1.xml"/><Relationship Id="rId19" Type="http://schemas.openxmlformats.org/officeDocument/2006/relationships/slide" Target="slides/slide1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slide" Target="slides/slide54.xml"/><Relationship Id="rId64" Type="http://schemas.openxmlformats.org/officeDocument/2006/relationships/slide" Target="slides/slide62.xml"/><Relationship Id="rId69" Type="http://schemas.openxmlformats.org/officeDocument/2006/relationships/slide" Target="slides/slide67.xml"/><Relationship Id="rId77" Type="http://schemas.openxmlformats.org/officeDocument/2006/relationships/slide" Target="slides/slide75.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slide" Target="slides/slide70.xml"/><Relationship Id="rId80" Type="http://schemas.openxmlformats.org/officeDocument/2006/relationships/slide" Target="slides/slide78.xml"/><Relationship Id="rId85" Type="http://schemas.openxmlformats.org/officeDocument/2006/relationships/slide" Target="slides/slide83.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slide" Target="slides/slide57.xml"/><Relationship Id="rId67" Type="http://schemas.openxmlformats.org/officeDocument/2006/relationships/slide" Target="slides/slide65.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slide" Target="slides/slide60.xml"/><Relationship Id="rId70" Type="http://schemas.openxmlformats.org/officeDocument/2006/relationships/slide" Target="slides/slide68.xml"/><Relationship Id="rId75" Type="http://schemas.openxmlformats.org/officeDocument/2006/relationships/slide" Target="slides/slide73.xml"/><Relationship Id="rId83" Type="http://schemas.openxmlformats.org/officeDocument/2006/relationships/slide" Target="slides/slide81.xml"/><Relationship Id="rId88" Type="http://schemas.openxmlformats.org/officeDocument/2006/relationships/presProps" Target="presProps.xml"/><Relationship Id="rId9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slide" Target="slides/slide63.xml"/><Relationship Id="rId73" Type="http://schemas.openxmlformats.org/officeDocument/2006/relationships/slide" Target="slides/slide71.xml"/><Relationship Id="rId78" Type="http://schemas.openxmlformats.org/officeDocument/2006/relationships/slide" Target="slides/slide76.xml"/><Relationship Id="rId81" Type="http://schemas.openxmlformats.org/officeDocument/2006/relationships/slide" Target="slides/slide79.xml"/><Relationship Id="rId86" Type="http://schemas.openxmlformats.org/officeDocument/2006/relationships/notesMaster" Target="notesMasters/notesMaster1.xml"/><Relationship Id="rId4" Type="http://schemas.openxmlformats.org/officeDocument/2006/relationships/slide" Target="slides/slide2.xml"/><Relationship Id="rId9" Type="http://schemas.openxmlformats.org/officeDocument/2006/relationships/slide" Target="slides/slide7.xml"/></Relationships>
</file>

<file path=ppt/_rels/viewProps.xml.rels><?xml version="1.0" encoding="UTF-8" standalone="yes"?>
<Relationships xmlns="http://schemas.openxmlformats.org/package/2006/relationships"><Relationship Id="rId3" Type="http://schemas.openxmlformats.org/officeDocument/2006/relationships/slide" Target="slides/slide74.xml"/><Relationship Id="rId2" Type="http://schemas.openxmlformats.org/officeDocument/2006/relationships/slide" Target="slides/slide27.xml"/><Relationship Id="rId1" Type="http://schemas.openxmlformats.org/officeDocument/2006/relationships/slide" Target="slides/slide26.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84002" name="Rectangle 2"/>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08" tIns="49505" rIns="99008" bIns="49505" numCol="1" anchor="t" anchorCtr="0" compatLnSpc="1">
            <a:prstTxWarp prst="textNoShape">
              <a:avLst/>
            </a:prstTxWarp>
          </a:bodyPr>
          <a:lstStyle>
            <a:lvl1pPr defTabSz="990600">
              <a:defRPr sz="1400">
                <a:latin typeface="Arial" charset="0"/>
                <a:ea typeface="+mn-ea"/>
                <a:cs typeface="+mn-cs"/>
              </a:defRPr>
            </a:lvl1pPr>
          </a:lstStyle>
          <a:p>
            <a:pPr>
              <a:defRPr/>
            </a:pPr>
            <a:endParaRPr lang="en-GB"/>
          </a:p>
        </p:txBody>
      </p:sp>
      <p:sp>
        <p:nvSpPr>
          <p:cNvPr id="384003" name="Rectangle 3"/>
          <p:cNvSpPr>
            <a:spLocks noGrp="1" noChangeArrowheads="1"/>
          </p:cNvSpPr>
          <p:nvPr>
            <p:ph type="dt" sz="quarter" idx="1"/>
          </p:nvPr>
        </p:nvSpPr>
        <p:spPr bwMode="auto">
          <a:xfrm>
            <a:off x="4022725" y="0"/>
            <a:ext cx="3076575" cy="511175"/>
          </a:xfrm>
          <a:prstGeom prst="rect">
            <a:avLst/>
          </a:prstGeom>
          <a:noFill/>
          <a:ln w="9525">
            <a:noFill/>
            <a:miter lim="800000"/>
            <a:headEnd/>
            <a:tailEnd/>
          </a:ln>
          <a:effectLst/>
        </p:spPr>
        <p:txBody>
          <a:bodyPr vert="horz" wrap="square" lIns="99008" tIns="49505" rIns="99008" bIns="49505" numCol="1" anchor="t" anchorCtr="0" compatLnSpc="1">
            <a:prstTxWarp prst="textNoShape">
              <a:avLst/>
            </a:prstTxWarp>
          </a:bodyPr>
          <a:lstStyle>
            <a:lvl1pPr algn="r" defTabSz="990600">
              <a:defRPr sz="1400">
                <a:latin typeface="Arial" charset="0"/>
                <a:ea typeface="+mn-ea"/>
                <a:cs typeface="+mn-cs"/>
              </a:defRPr>
            </a:lvl1pPr>
          </a:lstStyle>
          <a:p>
            <a:pPr>
              <a:defRPr/>
            </a:pPr>
            <a:endParaRPr lang="en-GB"/>
          </a:p>
        </p:txBody>
      </p:sp>
      <p:sp>
        <p:nvSpPr>
          <p:cNvPr id="384004" name="Rectangle 4"/>
          <p:cNvSpPr>
            <a:spLocks noGrp="1" noChangeArrowheads="1"/>
          </p:cNvSpPr>
          <p:nvPr>
            <p:ph type="ftr" sz="quarter" idx="2"/>
          </p:nvPr>
        </p:nvSpPr>
        <p:spPr bwMode="auto">
          <a:xfrm>
            <a:off x="0" y="9723438"/>
            <a:ext cx="3076575" cy="511175"/>
          </a:xfrm>
          <a:prstGeom prst="rect">
            <a:avLst/>
          </a:prstGeom>
          <a:noFill/>
          <a:ln w="9525">
            <a:noFill/>
            <a:miter lim="800000"/>
            <a:headEnd/>
            <a:tailEnd/>
          </a:ln>
          <a:effectLst/>
        </p:spPr>
        <p:txBody>
          <a:bodyPr vert="horz" wrap="square" lIns="99008" tIns="49505" rIns="99008" bIns="49505" numCol="1" anchor="b" anchorCtr="0" compatLnSpc="1">
            <a:prstTxWarp prst="textNoShape">
              <a:avLst/>
            </a:prstTxWarp>
          </a:bodyPr>
          <a:lstStyle>
            <a:lvl1pPr defTabSz="990600">
              <a:defRPr sz="1400">
                <a:latin typeface="Arial" charset="0"/>
                <a:ea typeface="+mn-ea"/>
                <a:cs typeface="+mn-cs"/>
              </a:defRPr>
            </a:lvl1pPr>
          </a:lstStyle>
          <a:p>
            <a:pPr>
              <a:defRPr/>
            </a:pPr>
            <a:endParaRPr lang="en-GB"/>
          </a:p>
        </p:txBody>
      </p:sp>
      <p:sp>
        <p:nvSpPr>
          <p:cNvPr id="384005" name="Rectangle 5"/>
          <p:cNvSpPr>
            <a:spLocks noGrp="1" noChangeArrowheads="1"/>
          </p:cNvSpPr>
          <p:nvPr>
            <p:ph type="sldNum" sz="quarter" idx="3"/>
          </p:nvPr>
        </p:nvSpPr>
        <p:spPr bwMode="auto">
          <a:xfrm>
            <a:off x="4022725" y="9723438"/>
            <a:ext cx="3076575" cy="511175"/>
          </a:xfrm>
          <a:prstGeom prst="rect">
            <a:avLst/>
          </a:prstGeom>
          <a:noFill/>
          <a:ln w="9525">
            <a:noFill/>
            <a:miter lim="800000"/>
            <a:headEnd/>
            <a:tailEnd/>
          </a:ln>
          <a:effectLst/>
        </p:spPr>
        <p:txBody>
          <a:bodyPr vert="horz" wrap="square" lIns="99008" tIns="49505" rIns="99008" bIns="49505" numCol="1" anchor="b" anchorCtr="0" compatLnSpc="1">
            <a:prstTxWarp prst="textNoShape">
              <a:avLst/>
            </a:prstTxWarp>
          </a:bodyPr>
          <a:lstStyle>
            <a:lvl1pPr algn="r" defTabSz="990600">
              <a:defRPr sz="1400"/>
            </a:lvl1pPr>
          </a:lstStyle>
          <a:p>
            <a:fld id="{DE76FC30-3A5D-4518-9510-44CAC50EAB04}" type="slidenum">
              <a:rPr lang="en-GB" altLang="de-DE"/>
              <a:pPr/>
              <a:t>‹Nr.›</a:t>
            </a:fld>
            <a:endParaRPr lang="en-GB" altLang="de-DE"/>
          </a:p>
        </p:txBody>
      </p:sp>
    </p:spTree>
    <p:extLst>
      <p:ext uri="{BB962C8B-B14F-4D97-AF65-F5344CB8AC3E}">
        <p14:creationId xmlns:p14="http://schemas.microsoft.com/office/powerpoint/2010/main" val="225097800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9922" name="Rectangle 2"/>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08" tIns="49505" rIns="99008" bIns="49505" numCol="1" anchor="t" anchorCtr="0" compatLnSpc="1">
            <a:prstTxWarp prst="textNoShape">
              <a:avLst/>
            </a:prstTxWarp>
          </a:bodyPr>
          <a:lstStyle>
            <a:lvl1pPr defTabSz="990600">
              <a:defRPr sz="1400">
                <a:latin typeface="Arial" charset="0"/>
                <a:ea typeface="+mn-ea"/>
                <a:cs typeface="+mn-cs"/>
              </a:defRPr>
            </a:lvl1pPr>
          </a:lstStyle>
          <a:p>
            <a:pPr>
              <a:defRPr/>
            </a:pPr>
            <a:endParaRPr lang="de-DE"/>
          </a:p>
        </p:txBody>
      </p:sp>
      <p:sp>
        <p:nvSpPr>
          <p:cNvPr id="209923" name="Rectangle 3"/>
          <p:cNvSpPr>
            <a:spLocks noGrp="1" noChangeArrowheads="1"/>
          </p:cNvSpPr>
          <p:nvPr>
            <p:ph type="dt" idx="1"/>
          </p:nvPr>
        </p:nvSpPr>
        <p:spPr bwMode="auto">
          <a:xfrm>
            <a:off x="4022725" y="0"/>
            <a:ext cx="3076575" cy="511175"/>
          </a:xfrm>
          <a:prstGeom prst="rect">
            <a:avLst/>
          </a:prstGeom>
          <a:noFill/>
          <a:ln w="9525">
            <a:noFill/>
            <a:miter lim="800000"/>
            <a:headEnd/>
            <a:tailEnd/>
          </a:ln>
          <a:effectLst/>
        </p:spPr>
        <p:txBody>
          <a:bodyPr vert="horz" wrap="square" lIns="99008" tIns="49505" rIns="99008" bIns="49505" numCol="1" anchor="t" anchorCtr="0" compatLnSpc="1">
            <a:prstTxWarp prst="textNoShape">
              <a:avLst/>
            </a:prstTxWarp>
          </a:bodyPr>
          <a:lstStyle>
            <a:lvl1pPr algn="r" defTabSz="990600">
              <a:defRPr sz="1400">
                <a:latin typeface="Arial" charset="0"/>
                <a:ea typeface="+mn-ea"/>
                <a:cs typeface="+mn-cs"/>
              </a:defRPr>
            </a:lvl1pPr>
          </a:lstStyle>
          <a:p>
            <a:pPr>
              <a:defRPr/>
            </a:pPr>
            <a:endParaRPr lang="de-DE"/>
          </a:p>
        </p:txBody>
      </p:sp>
      <p:sp>
        <p:nvSpPr>
          <p:cNvPr id="46084" name="Rectangle 4"/>
          <p:cNvSpPr>
            <a:spLocks noGrp="1" noRot="1" noChangeAspect="1" noChangeArrowheads="1" noTextEdit="1"/>
          </p:cNvSpPr>
          <p:nvPr>
            <p:ph type="sldImg" idx="2"/>
          </p:nvPr>
        </p:nvSpPr>
        <p:spPr bwMode="auto">
          <a:xfrm>
            <a:off x="141288" y="768350"/>
            <a:ext cx="6821487" cy="3836988"/>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9925" name="Rectangle 5"/>
          <p:cNvSpPr>
            <a:spLocks noGrp="1" noChangeArrowheads="1"/>
          </p:cNvSpPr>
          <p:nvPr>
            <p:ph type="body" sz="quarter" idx="3"/>
          </p:nvPr>
        </p:nvSpPr>
        <p:spPr bwMode="auto">
          <a:xfrm>
            <a:off x="946150" y="4860925"/>
            <a:ext cx="5207000" cy="4605338"/>
          </a:xfrm>
          <a:prstGeom prst="rect">
            <a:avLst/>
          </a:prstGeom>
          <a:noFill/>
          <a:ln w="9525">
            <a:noFill/>
            <a:miter lim="800000"/>
            <a:headEnd/>
            <a:tailEnd/>
          </a:ln>
          <a:effectLst/>
        </p:spPr>
        <p:txBody>
          <a:bodyPr vert="horz" wrap="square" lIns="99008" tIns="49505" rIns="99008" bIns="49505" numCol="1" anchor="t" anchorCtr="0" compatLnSpc="1">
            <a:prstTxWarp prst="textNoShape">
              <a:avLst/>
            </a:prstTxWarp>
          </a:bodyPr>
          <a:lstStyle/>
          <a:p>
            <a:pPr lvl="0"/>
            <a:r>
              <a:rPr lang="de-DE" altLang="de-DE"/>
              <a:t>Klicken Sie, um die Formate des Vorlagentextes zu bearbeiten</a:t>
            </a:r>
          </a:p>
          <a:p>
            <a:pPr lvl="1"/>
            <a:r>
              <a:rPr lang="de-DE" altLang="de-DE"/>
              <a:t>Zweite Ebene</a:t>
            </a:r>
          </a:p>
          <a:p>
            <a:pPr lvl="2"/>
            <a:r>
              <a:rPr lang="de-DE" altLang="de-DE"/>
              <a:t>Dritte Ebene</a:t>
            </a:r>
          </a:p>
          <a:p>
            <a:pPr lvl="3"/>
            <a:r>
              <a:rPr lang="de-DE" altLang="de-DE"/>
              <a:t>Vierte Ebene</a:t>
            </a:r>
          </a:p>
          <a:p>
            <a:pPr lvl="4"/>
            <a:r>
              <a:rPr lang="de-DE" altLang="de-DE"/>
              <a:t>Fünfte Ebene</a:t>
            </a:r>
          </a:p>
        </p:txBody>
      </p:sp>
      <p:sp>
        <p:nvSpPr>
          <p:cNvPr id="209926" name="Rectangle 6"/>
          <p:cNvSpPr>
            <a:spLocks noGrp="1" noChangeArrowheads="1"/>
          </p:cNvSpPr>
          <p:nvPr>
            <p:ph type="ftr" sz="quarter" idx="4"/>
          </p:nvPr>
        </p:nvSpPr>
        <p:spPr bwMode="auto">
          <a:xfrm>
            <a:off x="0" y="9723438"/>
            <a:ext cx="3076575" cy="511175"/>
          </a:xfrm>
          <a:prstGeom prst="rect">
            <a:avLst/>
          </a:prstGeom>
          <a:noFill/>
          <a:ln w="9525">
            <a:noFill/>
            <a:miter lim="800000"/>
            <a:headEnd/>
            <a:tailEnd/>
          </a:ln>
          <a:effectLst/>
        </p:spPr>
        <p:txBody>
          <a:bodyPr vert="horz" wrap="square" lIns="99008" tIns="49505" rIns="99008" bIns="49505" numCol="1" anchor="b" anchorCtr="0" compatLnSpc="1">
            <a:prstTxWarp prst="textNoShape">
              <a:avLst/>
            </a:prstTxWarp>
          </a:bodyPr>
          <a:lstStyle>
            <a:lvl1pPr defTabSz="990600">
              <a:defRPr sz="1400">
                <a:latin typeface="Arial" charset="0"/>
                <a:ea typeface="+mn-ea"/>
                <a:cs typeface="+mn-cs"/>
              </a:defRPr>
            </a:lvl1pPr>
          </a:lstStyle>
          <a:p>
            <a:pPr>
              <a:defRPr/>
            </a:pPr>
            <a:endParaRPr lang="de-DE"/>
          </a:p>
        </p:txBody>
      </p:sp>
      <p:sp>
        <p:nvSpPr>
          <p:cNvPr id="209927" name="Rectangle 7"/>
          <p:cNvSpPr>
            <a:spLocks noGrp="1" noChangeArrowheads="1"/>
          </p:cNvSpPr>
          <p:nvPr>
            <p:ph type="sldNum" sz="quarter" idx="5"/>
          </p:nvPr>
        </p:nvSpPr>
        <p:spPr bwMode="auto">
          <a:xfrm>
            <a:off x="4022725" y="9723438"/>
            <a:ext cx="3076575" cy="511175"/>
          </a:xfrm>
          <a:prstGeom prst="rect">
            <a:avLst/>
          </a:prstGeom>
          <a:noFill/>
          <a:ln w="9525">
            <a:noFill/>
            <a:miter lim="800000"/>
            <a:headEnd/>
            <a:tailEnd/>
          </a:ln>
          <a:effectLst/>
        </p:spPr>
        <p:txBody>
          <a:bodyPr vert="horz" wrap="square" lIns="99008" tIns="49505" rIns="99008" bIns="49505" numCol="1" anchor="b" anchorCtr="0" compatLnSpc="1">
            <a:prstTxWarp prst="textNoShape">
              <a:avLst/>
            </a:prstTxWarp>
          </a:bodyPr>
          <a:lstStyle>
            <a:lvl1pPr algn="r" defTabSz="990600">
              <a:defRPr sz="1400"/>
            </a:lvl1pPr>
          </a:lstStyle>
          <a:p>
            <a:fld id="{394F4B01-D68E-4635-8562-B04936E26634}" type="slidenum">
              <a:rPr lang="de-DE" altLang="de-DE"/>
              <a:pPr/>
              <a:t>‹Nr.›</a:t>
            </a:fld>
            <a:endParaRPr lang="de-DE" altLang="de-DE"/>
          </a:p>
        </p:txBody>
      </p:sp>
    </p:spTree>
    <p:extLst>
      <p:ext uri="{BB962C8B-B14F-4D97-AF65-F5344CB8AC3E}">
        <p14:creationId xmlns:p14="http://schemas.microsoft.com/office/powerpoint/2010/main" val="1013727676"/>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S PGothic" panose="020B0600070205080204" pitchFamily="34" charset="-128"/>
        <a:cs typeface="+mn-cs"/>
      </a:defRPr>
    </a:lvl1pPr>
    <a:lvl2pPr marL="457200" algn="l" rtl="0" eaLnBrk="0" fontAlgn="base" hangingPunct="0">
      <a:spcBef>
        <a:spcPct val="30000"/>
      </a:spcBef>
      <a:spcAft>
        <a:spcPct val="0"/>
      </a:spcAft>
      <a:defRPr sz="1200" kern="1200">
        <a:solidFill>
          <a:schemeClr val="tx1"/>
        </a:solidFill>
        <a:latin typeface="Arial" charset="0"/>
        <a:ea typeface="MS PGothic" panose="020B0600070205080204" pitchFamily="34" charset="-128"/>
        <a:cs typeface="+mn-cs"/>
      </a:defRPr>
    </a:lvl2pPr>
    <a:lvl3pPr marL="914400" algn="l" rtl="0" eaLnBrk="0" fontAlgn="base" hangingPunct="0">
      <a:spcBef>
        <a:spcPct val="30000"/>
      </a:spcBef>
      <a:spcAft>
        <a:spcPct val="0"/>
      </a:spcAft>
      <a:defRPr sz="1200" kern="1200">
        <a:solidFill>
          <a:schemeClr val="tx1"/>
        </a:solidFill>
        <a:latin typeface="Arial" charset="0"/>
        <a:ea typeface="MS PGothic" panose="020B0600070205080204" pitchFamily="34" charset="-128"/>
        <a:cs typeface="+mn-cs"/>
      </a:defRPr>
    </a:lvl3pPr>
    <a:lvl4pPr marL="1371600" algn="l" rtl="0" eaLnBrk="0" fontAlgn="base" hangingPunct="0">
      <a:spcBef>
        <a:spcPct val="30000"/>
      </a:spcBef>
      <a:spcAft>
        <a:spcPct val="0"/>
      </a:spcAft>
      <a:defRPr sz="1200" kern="1200">
        <a:solidFill>
          <a:schemeClr val="tx1"/>
        </a:solidFill>
        <a:latin typeface="Arial" charset="0"/>
        <a:ea typeface="MS PGothic" panose="020B0600070205080204" pitchFamily="34" charset="-128"/>
        <a:cs typeface="+mn-cs"/>
      </a:defRPr>
    </a:lvl4pPr>
    <a:lvl5pPr marL="1828800" algn="l" rtl="0" eaLnBrk="0" fontAlgn="base" hangingPunct="0">
      <a:spcBef>
        <a:spcPct val="30000"/>
      </a:spcBef>
      <a:spcAft>
        <a:spcPct val="0"/>
      </a:spcAft>
      <a:defRPr sz="1200" kern="1200">
        <a:solidFill>
          <a:schemeClr val="tx1"/>
        </a:solidFill>
        <a:latin typeface="Arial" charset="0"/>
        <a:ea typeface="MS PGothic" panose="020B0600070205080204" pitchFamily="34" charset="-128"/>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B00EF49-7894-4F53-A8DD-F7DB3BFC5032}" type="slidenum">
              <a:rPr lang="de-DE" smtClean="0">
                <a:solidFill>
                  <a:prstClr val="black"/>
                </a:solidFill>
              </a:rPr>
              <a:pPr/>
              <a:t>1</a:t>
            </a:fld>
            <a:endParaRPr lang="de-DE" dirty="0">
              <a:solidFill>
                <a:prstClr val="black"/>
              </a:solidFill>
            </a:endParaRPr>
          </a:p>
        </p:txBody>
      </p:sp>
    </p:spTree>
    <p:extLst>
      <p:ext uri="{BB962C8B-B14F-4D97-AF65-F5344CB8AC3E}">
        <p14:creationId xmlns:p14="http://schemas.microsoft.com/office/powerpoint/2010/main" val="21038567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3"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2400" b="1">
                <a:solidFill>
                  <a:schemeClr val="tx1"/>
                </a:solidFill>
                <a:latin typeface="Arial" panose="020B0604020202020204" pitchFamily="34" charset="0"/>
                <a:ea typeface="MS PGothic" panose="020B0600070205080204" pitchFamily="34" charset="-128"/>
              </a:defRPr>
            </a:lvl1pPr>
            <a:lvl2pPr marL="742950" indent="-285750" defTabSz="990600" eaLnBrk="0" hangingPunct="0">
              <a:defRPr sz="2400" b="1">
                <a:solidFill>
                  <a:schemeClr val="tx1"/>
                </a:solidFill>
                <a:latin typeface="Arial" panose="020B0604020202020204" pitchFamily="34" charset="0"/>
                <a:ea typeface="MS PGothic" panose="020B0600070205080204" pitchFamily="34" charset="-128"/>
              </a:defRPr>
            </a:lvl2pPr>
            <a:lvl3pPr marL="1143000" indent="-228600" defTabSz="990600" eaLnBrk="0" hangingPunct="0">
              <a:defRPr sz="2400" b="1">
                <a:solidFill>
                  <a:schemeClr val="tx1"/>
                </a:solidFill>
                <a:latin typeface="Arial" panose="020B0604020202020204" pitchFamily="34" charset="0"/>
                <a:ea typeface="MS PGothic" panose="020B0600070205080204" pitchFamily="34" charset="-128"/>
              </a:defRPr>
            </a:lvl3pPr>
            <a:lvl4pPr marL="1600200" indent="-228600" defTabSz="990600" eaLnBrk="0" hangingPunct="0">
              <a:defRPr sz="2400" b="1">
                <a:solidFill>
                  <a:schemeClr val="tx1"/>
                </a:solidFill>
                <a:latin typeface="Arial" panose="020B0604020202020204" pitchFamily="34" charset="0"/>
                <a:ea typeface="MS PGothic" panose="020B0600070205080204" pitchFamily="34" charset="-128"/>
              </a:defRPr>
            </a:lvl4pPr>
            <a:lvl5pPr marL="2057400" indent="-228600" defTabSz="990600" eaLnBrk="0" hangingPunct="0">
              <a:defRPr sz="2400" b="1">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fld id="{6AC89C8C-7D26-4992-AD65-CBB204367E84}" type="slidenum">
              <a:rPr lang="de-DE" altLang="de-DE" sz="1400"/>
              <a:pPr eaLnBrk="1" hangingPunct="1"/>
              <a:t>2</a:t>
            </a:fld>
            <a:endParaRPr lang="de-DE" altLang="de-DE" sz="1400"/>
          </a:p>
        </p:txBody>
      </p:sp>
      <p:sp>
        <p:nvSpPr>
          <p:cNvPr id="54274" name="Rectangle 3074"/>
          <p:cNvSpPr>
            <a:spLocks noGrp="1" noRot="1" noChangeAspect="1" noChangeArrowheads="1" noTextEdit="1"/>
          </p:cNvSpPr>
          <p:nvPr>
            <p:ph type="sldImg"/>
          </p:nvPr>
        </p:nvSpPr>
        <p:spPr>
          <a:xfrm>
            <a:off x="141288" y="768350"/>
            <a:ext cx="6821487" cy="3836988"/>
          </a:xfrm>
          <a:ln/>
        </p:spPr>
      </p:sp>
      <p:sp>
        <p:nvSpPr>
          <p:cNvPr id="54275" name="Rectangle 3075"/>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65789665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3"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2400" b="1">
                <a:solidFill>
                  <a:schemeClr val="tx1"/>
                </a:solidFill>
                <a:latin typeface="Arial" panose="020B0604020202020204" pitchFamily="34" charset="0"/>
                <a:ea typeface="MS PGothic" panose="020B0600070205080204" pitchFamily="34" charset="-128"/>
              </a:defRPr>
            </a:lvl1pPr>
            <a:lvl2pPr marL="742950" indent="-285750" defTabSz="990600" eaLnBrk="0" hangingPunct="0">
              <a:defRPr sz="2400" b="1">
                <a:solidFill>
                  <a:schemeClr val="tx1"/>
                </a:solidFill>
                <a:latin typeface="Arial" panose="020B0604020202020204" pitchFamily="34" charset="0"/>
                <a:ea typeface="MS PGothic" panose="020B0600070205080204" pitchFamily="34" charset="-128"/>
              </a:defRPr>
            </a:lvl2pPr>
            <a:lvl3pPr marL="1143000" indent="-228600" defTabSz="990600" eaLnBrk="0" hangingPunct="0">
              <a:defRPr sz="2400" b="1">
                <a:solidFill>
                  <a:schemeClr val="tx1"/>
                </a:solidFill>
                <a:latin typeface="Arial" panose="020B0604020202020204" pitchFamily="34" charset="0"/>
                <a:ea typeface="MS PGothic" panose="020B0600070205080204" pitchFamily="34" charset="-128"/>
              </a:defRPr>
            </a:lvl3pPr>
            <a:lvl4pPr marL="1600200" indent="-228600" defTabSz="990600" eaLnBrk="0" hangingPunct="0">
              <a:defRPr sz="2400" b="1">
                <a:solidFill>
                  <a:schemeClr val="tx1"/>
                </a:solidFill>
                <a:latin typeface="Arial" panose="020B0604020202020204" pitchFamily="34" charset="0"/>
                <a:ea typeface="MS PGothic" panose="020B0600070205080204" pitchFamily="34" charset="-128"/>
              </a:defRPr>
            </a:lvl4pPr>
            <a:lvl5pPr marL="2057400" indent="-228600" defTabSz="990600" eaLnBrk="0" hangingPunct="0">
              <a:defRPr sz="2400" b="1">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fld id="{6AC89C8C-7D26-4992-AD65-CBB204367E84}" type="slidenum">
              <a:rPr lang="de-DE" altLang="de-DE" sz="1400"/>
              <a:pPr eaLnBrk="1" hangingPunct="1"/>
              <a:t>3</a:t>
            </a:fld>
            <a:endParaRPr lang="de-DE" altLang="de-DE" sz="1400"/>
          </a:p>
        </p:txBody>
      </p:sp>
      <p:sp>
        <p:nvSpPr>
          <p:cNvPr id="54274" name="Rectangle 3074"/>
          <p:cNvSpPr>
            <a:spLocks noGrp="1" noRot="1" noChangeAspect="1" noChangeArrowheads="1" noTextEdit="1"/>
          </p:cNvSpPr>
          <p:nvPr>
            <p:ph type="sldImg"/>
          </p:nvPr>
        </p:nvSpPr>
        <p:spPr>
          <a:xfrm>
            <a:off x="141288" y="768350"/>
            <a:ext cx="6821487" cy="3836988"/>
          </a:xfrm>
          <a:ln/>
        </p:spPr>
      </p:sp>
      <p:sp>
        <p:nvSpPr>
          <p:cNvPr id="54275" name="Rectangle 3075"/>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65789665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3"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2400" b="1">
                <a:solidFill>
                  <a:schemeClr val="tx1"/>
                </a:solidFill>
                <a:latin typeface="Arial" panose="020B0604020202020204" pitchFamily="34" charset="0"/>
                <a:ea typeface="MS PGothic" panose="020B0600070205080204" pitchFamily="34" charset="-128"/>
              </a:defRPr>
            </a:lvl1pPr>
            <a:lvl2pPr marL="742950" indent="-285750" defTabSz="990600" eaLnBrk="0" hangingPunct="0">
              <a:defRPr sz="2400" b="1">
                <a:solidFill>
                  <a:schemeClr val="tx1"/>
                </a:solidFill>
                <a:latin typeface="Arial" panose="020B0604020202020204" pitchFamily="34" charset="0"/>
                <a:ea typeface="MS PGothic" panose="020B0600070205080204" pitchFamily="34" charset="-128"/>
              </a:defRPr>
            </a:lvl2pPr>
            <a:lvl3pPr marL="1143000" indent="-228600" defTabSz="990600" eaLnBrk="0" hangingPunct="0">
              <a:defRPr sz="2400" b="1">
                <a:solidFill>
                  <a:schemeClr val="tx1"/>
                </a:solidFill>
                <a:latin typeface="Arial" panose="020B0604020202020204" pitchFamily="34" charset="0"/>
                <a:ea typeface="MS PGothic" panose="020B0600070205080204" pitchFamily="34" charset="-128"/>
              </a:defRPr>
            </a:lvl3pPr>
            <a:lvl4pPr marL="1600200" indent="-228600" defTabSz="990600" eaLnBrk="0" hangingPunct="0">
              <a:defRPr sz="2400" b="1">
                <a:solidFill>
                  <a:schemeClr val="tx1"/>
                </a:solidFill>
                <a:latin typeface="Arial" panose="020B0604020202020204" pitchFamily="34" charset="0"/>
                <a:ea typeface="MS PGothic" panose="020B0600070205080204" pitchFamily="34" charset="-128"/>
              </a:defRPr>
            </a:lvl4pPr>
            <a:lvl5pPr marL="2057400" indent="-228600" defTabSz="990600" eaLnBrk="0" hangingPunct="0">
              <a:defRPr sz="2400" b="1">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fld id="{6AC89C8C-7D26-4992-AD65-CBB204367E84}" type="slidenum">
              <a:rPr lang="de-DE" altLang="de-DE" sz="1400"/>
              <a:pPr eaLnBrk="1" hangingPunct="1"/>
              <a:t>4</a:t>
            </a:fld>
            <a:endParaRPr lang="de-DE" altLang="de-DE" sz="1400"/>
          </a:p>
        </p:txBody>
      </p:sp>
      <p:sp>
        <p:nvSpPr>
          <p:cNvPr id="54274" name="Rectangle 3074"/>
          <p:cNvSpPr>
            <a:spLocks noGrp="1" noRot="1" noChangeAspect="1" noChangeArrowheads="1" noTextEdit="1"/>
          </p:cNvSpPr>
          <p:nvPr>
            <p:ph type="sldImg"/>
          </p:nvPr>
        </p:nvSpPr>
        <p:spPr>
          <a:xfrm>
            <a:off x="141288" y="768350"/>
            <a:ext cx="6821487" cy="3836988"/>
          </a:xfrm>
          <a:ln/>
        </p:spPr>
      </p:sp>
      <p:sp>
        <p:nvSpPr>
          <p:cNvPr id="54275" name="Rectangle 3075"/>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65789665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5"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2400" b="1">
                <a:solidFill>
                  <a:schemeClr val="tx1"/>
                </a:solidFill>
                <a:latin typeface="Arial" panose="020B0604020202020204" pitchFamily="34" charset="0"/>
                <a:ea typeface="MS PGothic" panose="020B0600070205080204" pitchFamily="34" charset="-128"/>
              </a:defRPr>
            </a:lvl1pPr>
            <a:lvl2pPr marL="742950" indent="-285750" defTabSz="990600" eaLnBrk="0" hangingPunct="0">
              <a:defRPr sz="2400" b="1">
                <a:solidFill>
                  <a:schemeClr val="tx1"/>
                </a:solidFill>
                <a:latin typeface="Arial" panose="020B0604020202020204" pitchFamily="34" charset="0"/>
                <a:ea typeface="MS PGothic" panose="020B0600070205080204" pitchFamily="34" charset="-128"/>
              </a:defRPr>
            </a:lvl2pPr>
            <a:lvl3pPr marL="1143000" indent="-228600" defTabSz="990600" eaLnBrk="0" hangingPunct="0">
              <a:defRPr sz="2400" b="1">
                <a:solidFill>
                  <a:schemeClr val="tx1"/>
                </a:solidFill>
                <a:latin typeface="Arial" panose="020B0604020202020204" pitchFamily="34" charset="0"/>
                <a:ea typeface="MS PGothic" panose="020B0600070205080204" pitchFamily="34" charset="-128"/>
              </a:defRPr>
            </a:lvl3pPr>
            <a:lvl4pPr marL="1600200" indent="-228600" defTabSz="990600" eaLnBrk="0" hangingPunct="0">
              <a:defRPr sz="2400" b="1">
                <a:solidFill>
                  <a:schemeClr val="tx1"/>
                </a:solidFill>
                <a:latin typeface="Arial" panose="020B0604020202020204" pitchFamily="34" charset="0"/>
                <a:ea typeface="MS PGothic" panose="020B0600070205080204" pitchFamily="34" charset="-128"/>
              </a:defRPr>
            </a:lvl4pPr>
            <a:lvl5pPr marL="2057400" indent="-228600" defTabSz="990600" eaLnBrk="0" hangingPunct="0">
              <a:defRPr sz="2400" b="1">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fld id="{9C78FB73-B6B6-43DA-A6DA-F08D3C5BF2C4}" type="slidenum">
              <a:rPr lang="de-DE" altLang="de-DE" sz="1400"/>
              <a:pPr eaLnBrk="1" hangingPunct="1"/>
              <a:t>5</a:t>
            </a:fld>
            <a:endParaRPr lang="de-DE" altLang="de-DE" sz="1400"/>
          </a:p>
        </p:txBody>
      </p:sp>
      <p:sp>
        <p:nvSpPr>
          <p:cNvPr id="62466" name="Rectangle 2"/>
          <p:cNvSpPr>
            <a:spLocks noGrp="1" noRot="1" noChangeAspect="1" noChangeArrowheads="1" noTextEdit="1"/>
          </p:cNvSpPr>
          <p:nvPr>
            <p:ph type="sldImg"/>
          </p:nvPr>
        </p:nvSpPr>
        <p:spPr>
          <a:xfrm>
            <a:off x="141288" y="768350"/>
            <a:ext cx="6821487" cy="3836988"/>
          </a:xfrm>
          <a:ln/>
        </p:spPr>
      </p:sp>
      <p:sp>
        <p:nvSpPr>
          <p:cNvPr id="6246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95008812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5"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2400" b="1">
                <a:solidFill>
                  <a:schemeClr val="tx1"/>
                </a:solidFill>
                <a:latin typeface="Arial" panose="020B0604020202020204" pitchFamily="34" charset="0"/>
                <a:ea typeface="MS PGothic" panose="020B0600070205080204" pitchFamily="34" charset="-128"/>
              </a:defRPr>
            </a:lvl1pPr>
            <a:lvl2pPr marL="742950" indent="-285750" defTabSz="990600" eaLnBrk="0" hangingPunct="0">
              <a:defRPr sz="2400" b="1">
                <a:solidFill>
                  <a:schemeClr val="tx1"/>
                </a:solidFill>
                <a:latin typeface="Arial" panose="020B0604020202020204" pitchFamily="34" charset="0"/>
                <a:ea typeface="MS PGothic" panose="020B0600070205080204" pitchFamily="34" charset="-128"/>
              </a:defRPr>
            </a:lvl2pPr>
            <a:lvl3pPr marL="1143000" indent="-228600" defTabSz="990600" eaLnBrk="0" hangingPunct="0">
              <a:defRPr sz="2400" b="1">
                <a:solidFill>
                  <a:schemeClr val="tx1"/>
                </a:solidFill>
                <a:latin typeface="Arial" panose="020B0604020202020204" pitchFamily="34" charset="0"/>
                <a:ea typeface="MS PGothic" panose="020B0600070205080204" pitchFamily="34" charset="-128"/>
              </a:defRPr>
            </a:lvl3pPr>
            <a:lvl4pPr marL="1600200" indent="-228600" defTabSz="990600" eaLnBrk="0" hangingPunct="0">
              <a:defRPr sz="2400" b="1">
                <a:solidFill>
                  <a:schemeClr val="tx1"/>
                </a:solidFill>
                <a:latin typeface="Arial" panose="020B0604020202020204" pitchFamily="34" charset="0"/>
                <a:ea typeface="MS PGothic" panose="020B0600070205080204" pitchFamily="34" charset="-128"/>
              </a:defRPr>
            </a:lvl4pPr>
            <a:lvl5pPr marL="2057400" indent="-228600" defTabSz="990600" eaLnBrk="0" hangingPunct="0">
              <a:defRPr sz="2400" b="1">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fld id="{9C78FB73-B6B6-43DA-A6DA-F08D3C5BF2C4}" type="slidenum">
              <a:rPr lang="de-DE" altLang="de-DE" sz="1400"/>
              <a:pPr eaLnBrk="1" hangingPunct="1"/>
              <a:t>6</a:t>
            </a:fld>
            <a:endParaRPr lang="de-DE" altLang="de-DE" sz="1400"/>
          </a:p>
        </p:txBody>
      </p:sp>
      <p:sp>
        <p:nvSpPr>
          <p:cNvPr id="62466" name="Rectangle 2"/>
          <p:cNvSpPr>
            <a:spLocks noGrp="1" noRot="1" noChangeAspect="1" noChangeArrowheads="1" noTextEdit="1"/>
          </p:cNvSpPr>
          <p:nvPr>
            <p:ph type="sldImg"/>
          </p:nvPr>
        </p:nvSpPr>
        <p:spPr>
          <a:xfrm>
            <a:off x="141288" y="768350"/>
            <a:ext cx="6821487" cy="3836988"/>
          </a:xfrm>
          <a:ln/>
        </p:spPr>
      </p:sp>
      <p:sp>
        <p:nvSpPr>
          <p:cNvPr id="6246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95008812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5"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2400" b="1">
                <a:solidFill>
                  <a:schemeClr val="tx1"/>
                </a:solidFill>
                <a:latin typeface="Arial" panose="020B0604020202020204" pitchFamily="34" charset="0"/>
                <a:ea typeface="MS PGothic" panose="020B0600070205080204" pitchFamily="34" charset="-128"/>
              </a:defRPr>
            </a:lvl1pPr>
            <a:lvl2pPr marL="742950" indent="-285750" defTabSz="990600" eaLnBrk="0" hangingPunct="0">
              <a:defRPr sz="2400" b="1">
                <a:solidFill>
                  <a:schemeClr val="tx1"/>
                </a:solidFill>
                <a:latin typeface="Arial" panose="020B0604020202020204" pitchFamily="34" charset="0"/>
                <a:ea typeface="MS PGothic" panose="020B0600070205080204" pitchFamily="34" charset="-128"/>
              </a:defRPr>
            </a:lvl2pPr>
            <a:lvl3pPr marL="1143000" indent="-228600" defTabSz="990600" eaLnBrk="0" hangingPunct="0">
              <a:defRPr sz="2400" b="1">
                <a:solidFill>
                  <a:schemeClr val="tx1"/>
                </a:solidFill>
                <a:latin typeface="Arial" panose="020B0604020202020204" pitchFamily="34" charset="0"/>
                <a:ea typeface="MS PGothic" panose="020B0600070205080204" pitchFamily="34" charset="-128"/>
              </a:defRPr>
            </a:lvl3pPr>
            <a:lvl4pPr marL="1600200" indent="-228600" defTabSz="990600" eaLnBrk="0" hangingPunct="0">
              <a:defRPr sz="2400" b="1">
                <a:solidFill>
                  <a:schemeClr val="tx1"/>
                </a:solidFill>
                <a:latin typeface="Arial" panose="020B0604020202020204" pitchFamily="34" charset="0"/>
                <a:ea typeface="MS PGothic" panose="020B0600070205080204" pitchFamily="34" charset="-128"/>
              </a:defRPr>
            </a:lvl4pPr>
            <a:lvl5pPr marL="2057400" indent="-228600" defTabSz="990600" eaLnBrk="0" hangingPunct="0">
              <a:defRPr sz="2400" b="1">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fld id="{9C78FB73-B6B6-43DA-A6DA-F08D3C5BF2C4}" type="slidenum">
              <a:rPr lang="de-DE" altLang="de-DE" sz="1400"/>
              <a:pPr eaLnBrk="1" hangingPunct="1"/>
              <a:t>7</a:t>
            </a:fld>
            <a:endParaRPr lang="de-DE" altLang="de-DE" sz="1400"/>
          </a:p>
        </p:txBody>
      </p:sp>
      <p:sp>
        <p:nvSpPr>
          <p:cNvPr id="62466" name="Rectangle 2"/>
          <p:cNvSpPr>
            <a:spLocks noGrp="1" noRot="1" noChangeAspect="1" noChangeArrowheads="1" noTextEdit="1"/>
          </p:cNvSpPr>
          <p:nvPr>
            <p:ph type="sldImg"/>
          </p:nvPr>
        </p:nvSpPr>
        <p:spPr>
          <a:xfrm>
            <a:off x="141288" y="768350"/>
            <a:ext cx="6821487" cy="3836988"/>
          </a:xfrm>
          <a:ln/>
        </p:spPr>
      </p:sp>
      <p:sp>
        <p:nvSpPr>
          <p:cNvPr id="6246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95008812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5"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2400" b="1">
                <a:solidFill>
                  <a:schemeClr val="tx1"/>
                </a:solidFill>
                <a:latin typeface="Arial" panose="020B0604020202020204" pitchFamily="34" charset="0"/>
                <a:ea typeface="MS PGothic" panose="020B0600070205080204" pitchFamily="34" charset="-128"/>
              </a:defRPr>
            </a:lvl1pPr>
            <a:lvl2pPr marL="742950" indent="-285750" defTabSz="990600" eaLnBrk="0" hangingPunct="0">
              <a:defRPr sz="2400" b="1">
                <a:solidFill>
                  <a:schemeClr val="tx1"/>
                </a:solidFill>
                <a:latin typeface="Arial" panose="020B0604020202020204" pitchFamily="34" charset="0"/>
                <a:ea typeface="MS PGothic" panose="020B0600070205080204" pitchFamily="34" charset="-128"/>
              </a:defRPr>
            </a:lvl2pPr>
            <a:lvl3pPr marL="1143000" indent="-228600" defTabSz="990600" eaLnBrk="0" hangingPunct="0">
              <a:defRPr sz="2400" b="1">
                <a:solidFill>
                  <a:schemeClr val="tx1"/>
                </a:solidFill>
                <a:latin typeface="Arial" panose="020B0604020202020204" pitchFamily="34" charset="0"/>
                <a:ea typeface="MS PGothic" panose="020B0600070205080204" pitchFamily="34" charset="-128"/>
              </a:defRPr>
            </a:lvl3pPr>
            <a:lvl4pPr marL="1600200" indent="-228600" defTabSz="990600" eaLnBrk="0" hangingPunct="0">
              <a:defRPr sz="2400" b="1">
                <a:solidFill>
                  <a:schemeClr val="tx1"/>
                </a:solidFill>
                <a:latin typeface="Arial" panose="020B0604020202020204" pitchFamily="34" charset="0"/>
                <a:ea typeface="MS PGothic" panose="020B0600070205080204" pitchFamily="34" charset="-128"/>
              </a:defRPr>
            </a:lvl4pPr>
            <a:lvl5pPr marL="2057400" indent="-228600" defTabSz="990600" eaLnBrk="0" hangingPunct="0">
              <a:defRPr sz="2400" b="1">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fld id="{9C78FB73-B6B6-43DA-A6DA-F08D3C5BF2C4}" type="slidenum">
              <a:rPr lang="de-DE" altLang="de-DE" sz="1400"/>
              <a:pPr eaLnBrk="1" hangingPunct="1"/>
              <a:t>8</a:t>
            </a:fld>
            <a:endParaRPr lang="de-DE" altLang="de-DE" sz="1400"/>
          </a:p>
        </p:txBody>
      </p:sp>
      <p:sp>
        <p:nvSpPr>
          <p:cNvPr id="62466" name="Rectangle 2"/>
          <p:cNvSpPr>
            <a:spLocks noGrp="1" noRot="1" noChangeAspect="1" noChangeArrowheads="1" noTextEdit="1"/>
          </p:cNvSpPr>
          <p:nvPr>
            <p:ph type="sldImg"/>
          </p:nvPr>
        </p:nvSpPr>
        <p:spPr>
          <a:xfrm>
            <a:off x="141288" y="768350"/>
            <a:ext cx="6821487" cy="3836988"/>
          </a:xfrm>
          <a:ln/>
        </p:spPr>
      </p:sp>
      <p:sp>
        <p:nvSpPr>
          <p:cNvPr id="6246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95008812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3"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2400" b="1">
                <a:solidFill>
                  <a:schemeClr val="tx1"/>
                </a:solidFill>
                <a:latin typeface="Arial" panose="020B0604020202020204" pitchFamily="34" charset="0"/>
                <a:ea typeface="MS PGothic" panose="020B0600070205080204" pitchFamily="34" charset="-128"/>
              </a:defRPr>
            </a:lvl1pPr>
            <a:lvl2pPr marL="742950" indent="-285750" defTabSz="990600" eaLnBrk="0" hangingPunct="0">
              <a:defRPr sz="2400" b="1">
                <a:solidFill>
                  <a:schemeClr val="tx1"/>
                </a:solidFill>
                <a:latin typeface="Arial" panose="020B0604020202020204" pitchFamily="34" charset="0"/>
                <a:ea typeface="MS PGothic" panose="020B0600070205080204" pitchFamily="34" charset="-128"/>
              </a:defRPr>
            </a:lvl2pPr>
            <a:lvl3pPr marL="1143000" indent="-228600" defTabSz="990600" eaLnBrk="0" hangingPunct="0">
              <a:defRPr sz="2400" b="1">
                <a:solidFill>
                  <a:schemeClr val="tx1"/>
                </a:solidFill>
                <a:latin typeface="Arial" panose="020B0604020202020204" pitchFamily="34" charset="0"/>
                <a:ea typeface="MS PGothic" panose="020B0600070205080204" pitchFamily="34" charset="-128"/>
              </a:defRPr>
            </a:lvl3pPr>
            <a:lvl4pPr marL="1600200" indent="-228600" defTabSz="990600" eaLnBrk="0" hangingPunct="0">
              <a:defRPr sz="2400" b="1">
                <a:solidFill>
                  <a:schemeClr val="tx1"/>
                </a:solidFill>
                <a:latin typeface="Arial" panose="020B0604020202020204" pitchFamily="34" charset="0"/>
                <a:ea typeface="MS PGothic" panose="020B0600070205080204" pitchFamily="34" charset="-128"/>
              </a:defRPr>
            </a:lvl4pPr>
            <a:lvl5pPr marL="2057400" indent="-228600" defTabSz="990600" eaLnBrk="0" hangingPunct="0">
              <a:defRPr sz="2400" b="1">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fld id="{B5191579-A3AC-4E22-AA3F-D57F67080344}" type="slidenum">
              <a:rPr lang="de-DE" altLang="de-DE" sz="1400"/>
              <a:pPr eaLnBrk="1" hangingPunct="1"/>
              <a:t>9</a:t>
            </a:fld>
            <a:endParaRPr lang="de-DE" altLang="de-DE" sz="1400"/>
          </a:p>
        </p:txBody>
      </p:sp>
      <p:sp>
        <p:nvSpPr>
          <p:cNvPr id="64514" name="Rectangle 2"/>
          <p:cNvSpPr>
            <a:spLocks noGrp="1" noRot="1" noChangeAspect="1" noChangeArrowheads="1" noTextEdit="1"/>
          </p:cNvSpPr>
          <p:nvPr>
            <p:ph type="sldImg"/>
          </p:nvPr>
        </p:nvSpPr>
        <p:spPr>
          <a:xfrm>
            <a:off x="141288" y="768350"/>
            <a:ext cx="6821487" cy="3836988"/>
          </a:xfrm>
          <a:ln/>
        </p:spPr>
      </p:sp>
      <p:sp>
        <p:nvSpPr>
          <p:cNvPr id="6451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61670583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7"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2400" b="1">
                <a:solidFill>
                  <a:schemeClr val="tx1"/>
                </a:solidFill>
                <a:latin typeface="Arial" panose="020B0604020202020204" pitchFamily="34" charset="0"/>
                <a:ea typeface="MS PGothic" panose="020B0600070205080204" pitchFamily="34" charset="-128"/>
              </a:defRPr>
            </a:lvl1pPr>
            <a:lvl2pPr marL="742950" indent="-285750" defTabSz="990600" eaLnBrk="0" hangingPunct="0">
              <a:defRPr sz="2400" b="1">
                <a:solidFill>
                  <a:schemeClr val="tx1"/>
                </a:solidFill>
                <a:latin typeface="Arial" panose="020B0604020202020204" pitchFamily="34" charset="0"/>
                <a:ea typeface="MS PGothic" panose="020B0600070205080204" pitchFamily="34" charset="-128"/>
              </a:defRPr>
            </a:lvl2pPr>
            <a:lvl3pPr marL="1143000" indent="-228600" defTabSz="990600" eaLnBrk="0" hangingPunct="0">
              <a:defRPr sz="2400" b="1">
                <a:solidFill>
                  <a:schemeClr val="tx1"/>
                </a:solidFill>
                <a:latin typeface="Arial" panose="020B0604020202020204" pitchFamily="34" charset="0"/>
                <a:ea typeface="MS PGothic" panose="020B0600070205080204" pitchFamily="34" charset="-128"/>
              </a:defRPr>
            </a:lvl3pPr>
            <a:lvl4pPr marL="1600200" indent="-228600" defTabSz="990600" eaLnBrk="0" hangingPunct="0">
              <a:defRPr sz="2400" b="1">
                <a:solidFill>
                  <a:schemeClr val="tx1"/>
                </a:solidFill>
                <a:latin typeface="Arial" panose="020B0604020202020204" pitchFamily="34" charset="0"/>
                <a:ea typeface="MS PGothic" panose="020B0600070205080204" pitchFamily="34" charset="-128"/>
              </a:defRPr>
            </a:lvl4pPr>
            <a:lvl5pPr marL="2057400" indent="-228600" defTabSz="990600" eaLnBrk="0" hangingPunct="0">
              <a:defRPr sz="2400" b="1">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fld id="{A5F147AC-64FD-4761-8C1F-F897FE8DDAAD}" type="slidenum">
              <a:rPr lang="de-DE" altLang="de-DE" sz="1400"/>
              <a:pPr eaLnBrk="1" hangingPunct="1"/>
              <a:t>10</a:t>
            </a:fld>
            <a:endParaRPr lang="de-DE" altLang="de-DE" sz="1400"/>
          </a:p>
        </p:txBody>
      </p:sp>
      <p:sp>
        <p:nvSpPr>
          <p:cNvPr id="70658" name="Rectangle 2"/>
          <p:cNvSpPr>
            <a:spLocks noGrp="1" noRot="1" noChangeAspect="1" noChangeArrowheads="1" noTextEdit="1"/>
          </p:cNvSpPr>
          <p:nvPr>
            <p:ph type="sldImg"/>
          </p:nvPr>
        </p:nvSpPr>
        <p:spPr>
          <a:xfrm>
            <a:off x="141288" y="768350"/>
            <a:ext cx="6821487" cy="3836988"/>
          </a:xfrm>
          <a:ln/>
        </p:spPr>
      </p:sp>
      <p:sp>
        <p:nvSpPr>
          <p:cNvPr id="7065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12158859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7"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2400" b="1">
                <a:solidFill>
                  <a:schemeClr val="tx1"/>
                </a:solidFill>
                <a:latin typeface="Arial" panose="020B0604020202020204" pitchFamily="34" charset="0"/>
                <a:ea typeface="MS PGothic" panose="020B0600070205080204" pitchFamily="34" charset="-128"/>
              </a:defRPr>
            </a:lvl1pPr>
            <a:lvl2pPr marL="742950" indent="-285750" defTabSz="990600" eaLnBrk="0" hangingPunct="0">
              <a:defRPr sz="2400" b="1">
                <a:solidFill>
                  <a:schemeClr val="tx1"/>
                </a:solidFill>
                <a:latin typeface="Arial" panose="020B0604020202020204" pitchFamily="34" charset="0"/>
                <a:ea typeface="MS PGothic" panose="020B0600070205080204" pitchFamily="34" charset="-128"/>
              </a:defRPr>
            </a:lvl2pPr>
            <a:lvl3pPr marL="1143000" indent="-228600" defTabSz="990600" eaLnBrk="0" hangingPunct="0">
              <a:defRPr sz="2400" b="1">
                <a:solidFill>
                  <a:schemeClr val="tx1"/>
                </a:solidFill>
                <a:latin typeface="Arial" panose="020B0604020202020204" pitchFamily="34" charset="0"/>
                <a:ea typeface="MS PGothic" panose="020B0600070205080204" pitchFamily="34" charset="-128"/>
              </a:defRPr>
            </a:lvl3pPr>
            <a:lvl4pPr marL="1600200" indent="-228600" defTabSz="990600" eaLnBrk="0" hangingPunct="0">
              <a:defRPr sz="2400" b="1">
                <a:solidFill>
                  <a:schemeClr val="tx1"/>
                </a:solidFill>
                <a:latin typeface="Arial" panose="020B0604020202020204" pitchFamily="34" charset="0"/>
                <a:ea typeface="MS PGothic" panose="020B0600070205080204" pitchFamily="34" charset="-128"/>
              </a:defRPr>
            </a:lvl4pPr>
            <a:lvl5pPr marL="2057400" indent="-228600" defTabSz="990600" eaLnBrk="0" hangingPunct="0">
              <a:defRPr sz="2400" b="1">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fld id="{A5F147AC-64FD-4761-8C1F-F897FE8DDAAD}" type="slidenum">
              <a:rPr lang="de-DE" altLang="de-DE" sz="1400"/>
              <a:pPr eaLnBrk="1" hangingPunct="1"/>
              <a:t>11</a:t>
            </a:fld>
            <a:endParaRPr lang="de-DE" altLang="de-DE" sz="1400"/>
          </a:p>
        </p:txBody>
      </p:sp>
      <p:sp>
        <p:nvSpPr>
          <p:cNvPr id="70658" name="Rectangle 2"/>
          <p:cNvSpPr>
            <a:spLocks noGrp="1" noRot="1" noChangeAspect="1" noChangeArrowheads="1" noTextEdit="1"/>
          </p:cNvSpPr>
          <p:nvPr>
            <p:ph type="sldImg"/>
          </p:nvPr>
        </p:nvSpPr>
        <p:spPr>
          <a:xfrm>
            <a:off x="141288" y="768350"/>
            <a:ext cx="6821487" cy="3836988"/>
          </a:xfrm>
          <a:ln/>
        </p:spPr>
      </p:sp>
      <p:sp>
        <p:nvSpPr>
          <p:cNvPr id="7065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12158859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7"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2400" b="1">
                <a:solidFill>
                  <a:schemeClr val="tx1"/>
                </a:solidFill>
                <a:latin typeface="Arial" panose="020B0604020202020204" pitchFamily="34" charset="0"/>
                <a:ea typeface="MS PGothic" panose="020B0600070205080204" pitchFamily="34" charset="-128"/>
              </a:defRPr>
            </a:lvl1pPr>
            <a:lvl2pPr marL="742950" indent="-285750" defTabSz="990600" eaLnBrk="0" hangingPunct="0">
              <a:defRPr sz="2400" b="1">
                <a:solidFill>
                  <a:schemeClr val="tx1"/>
                </a:solidFill>
                <a:latin typeface="Arial" panose="020B0604020202020204" pitchFamily="34" charset="0"/>
                <a:ea typeface="MS PGothic" panose="020B0600070205080204" pitchFamily="34" charset="-128"/>
              </a:defRPr>
            </a:lvl2pPr>
            <a:lvl3pPr marL="1143000" indent="-228600" defTabSz="990600" eaLnBrk="0" hangingPunct="0">
              <a:defRPr sz="2400" b="1">
                <a:solidFill>
                  <a:schemeClr val="tx1"/>
                </a:solidFill>
                <a:latin typeface="Arial" panose="020B0604020202020204" pitchFamily="34" charset="0"/>
                <a:ea typeface="MS PGothic" panose="020B0600070205080204" pitchFamily="34" charset="-128"/>
              </a:defRPr>
            </a:lvl3pPr>
            <a:lvl4pPr marL="1600200" indent="-228600" defTabSz="990600" eaLnBrk="0" hangingPunct="0">
              <a:defRPr sz="2400" b="1">
                <a:solidFill>
                  <a:schemeClr val="tx1"/>
                </a:solidFill>
                <a:latin typeface="Arial" panose="020B0604020202020204" pitchFamily="34" charset="0"/>
                <a:ea typeface="MS PGothic" panose="020B0600070205080204" pitchFamily="34" charset="-128"/>
              </a:defRPr>
            </a:lvl4pPr>
            <a:lvl5pPr marL="2057400" indent="-228600" defTabSz="990600" eaLnBrk="0" hangingPunct="0">
              <a:defRPr sz="2400" b="1">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fld id="{A5F147AC-64FD-4761-8C1F-F897FE8DDAAD}" type="slidenum">
              <a:rPr lang="de-DE" altLang="de-DE" sz="1400"/>
              <a:pPr eaLnBrk="1" hangingPunct="1"/>
              <a:t>12</a:t>
            </a:fld>
            <a:endParaRPr lang="de-DE" altLang="de-DE" sz="1400"/>
          </a:p>
        </p:txBody>
      </p:sp>
      <p:sp>
        <p:nvSpPr>
          <p:cNvPr id="70658" name="Rectangle 2"/>
          <p:cNvSpPr>
            <a:spLocks noGrp="1" noRot="1" noChangeAspect="1" noChangeArrowheads="1" noTextEdit="1"/>
          </p:cNvSpPr>
          <p:nvPr>
            <p:ph type="sldImg"/>
          </p:nvPr>
        </p:nvSpPr>
        <p:spPr>
          <a:xfrm>
            <a:off x="141288" y="768350"/>
            <a:ext cx="6821487" cy="3836988"/>
          </a:xfrm>
          <a:ln/>
        </p:spPr>
      </p:sp>
      <p:sp>
        <p:nvSpPr>
          <p:cNvPr id="7065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12158859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5"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2400" b="1">
                <a:solidFill>
                  <a:schemeClr val="tx1"/>
                </a:solidFill>
                <a:latin typeface="Arial" panose="020B0604020202020204" pitchFamily="34" charset="0"/>
                <a:ea typeface="MS PGothic" panose="020B0600070205080204" pitchFamily="34" charset="-128"/>
              </a:defRPr>
            </a:lvl1pPr>
            <a:lvl2pPr marL="742950" indent="-285750" defTabSz="990600" eaLnBrk="0" hangingPunct="0">
              <a:defRPr sz="2400" b="1">
                <a:solidFill>
                  <a:schemeClr val="tx1"/>
                </a:solidFill>
                <a:latin typeface="Arial" panose="020B0604020202020204" pitchFamily="34" charset="0"/>
                <a:ea typeface="MS PGothic" panose="020B0600070205080204" pitchFamily="34" charset="-128"/>
              </a:defRPr>
            </a:lvl2pPr>
            <a:lvl3pPr marL="1143000" indent="-228600" defTabSz="990600" eaLnBrk="0" hangingPunct="0">
              <a:defRPr sz="2400" b="1">
                <a:solidFill>
                  <a:schemeClr val="tx1"/>
                </a:solidFill>
                <a:latin typeface="Arial" panose="020B0604020202020204" pitchFamily="34" charset="0"/>
                <a:ea typeface="MS PGothic" panose="020B0600070205080204" pitchFamily="34" charset="-128"/>
              </a:defRPr>
            </a:lvl3pPr>
            <a:lvl4pPr marL="1600200" indent="-228600" defTabSz="990600" eaLnBrk="0" hangingPunct="0">
              <a:defRPr sz="2400" b="1">
                <a:solidFill>
                  <a:schemeClr val="tx1"/>
                </a:solidFill>
                <a:latin typeface="Arial" panose="020B0604020202020204" pitchFamily="34" charset="0"/>
                <a:ea typeface="MS PGothic" panose="020B0600070205080204" pitchFamily="34" charset="-128"/>
              </a:defRPr>
            </a:lvl4pPr>
            <a:lvl5pPr marL="2057400" indent="-228600" defTabSz="990600" eaLnBrk="0" hangingPunct="0">
              <a:defRPr sz="2400" b="1">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fld id="{5A5B6EFD-33D0-4230-80D3-4521A53798B0}" type="slidenum">
              <a:rPr lang="de-DE" altLang="de-DE" sz="1400"/>
              <a:pPr eaLnBrk="1" hangingPunct="1"/>
              <a:t>13</a:t>
            </a:fld>
            <a:endParaRPr lang="de-DE" altLang="de-DE" sz="1400"/>
          </a:p>
        </p:txBody>
      </p:sp>
      <p:sp>
        <p:nvSpPr>
          <p:cNvPr id="72706" name="Rectangle 2"/>
          <p:cNvSpPr>
            <a:spLocks noGrp="1" noRot="1" noChangeAspect="1" noChangeArrowheads="1" noTextEdit="1"/>
          </p:cNvSpPr>
          <p:nvPr>
            <p:ph type="sldImg"/>
          </p:nvPr>
        </p:nvSpPr>
        <p:spPr>
          <a:xfrm>
            <a:off x="141288" y="768350"/>
            <a:ext cx="6821487" cy="3836988"/>
          </a:xfrm>
          <a:ln/>
        </p:spPr>
      </p:sp>
      <p:sp>
        <p:nvSpPr>
          <p:cNvPr id="7270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18063975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2400" b="1">
                <a:solidFill>
                  <a:schemeClr val="tx1"/>
                </a:solidFill>
                <a:latin typeface="Arial" panose="020B0604020202020204" pitchFamily="34" charset="0"/>
                <a:ea typeface="MS PGothic" panose="020B0600070205080204" pitchFamily="34" charset="-128"/>
              </a:defRPr>
            </a:lvl1pPr>
            <a:lvl2pPr marL="742950" indent="-285750" defTabSz="990600" eaLnBrk="0" hangingPunct="0">
              <a:defRPr sz="2400" b="1">
                <a:solidFill>
                  <a:schemeClr val="tx1"/>
                </a:solidFill>
                <a:latin typeface="Arial" panose="020B0604020202020204" pitchFamily="34" charset="0"/>
                <a:ea typeface="MS PGothic" panose="020B0600070205080204" pitchFamily="34" charset="-128"/>
              </a:defRPr>
            </a:lvl2pPr>
            <a:lvl3pPr marL="1143000" indent="-228600" defTabSz="990600" eaLnBrk="0" hangingPunct="0">
              <a:defRPr sz="2400" b="1">
                <a:solidFill>
                  <a:schemeClr val="tx1"/>
                </a:solidFill>
                <a:latin typeface="Arial" panose="020B0604020202020204" pitchFamily="34" charset="0"/>
                <a:ea typeface="MS PGothic" panose="020B0600070205080204" pitchFamily="34" charset="-128"/>
              </a:defRPr>
            </a:lvl3pPr>
            <a:lvl4pPr marL="1600200" indent="-228600" defTabSz="990600" eaLnBrk="0" hangingPunct="0">
              <a:defRPr sz="2400" b="1">
                <a:solidFill>
                  <a:schemeClr val="tx1"/>
                </a:solidFill>
                <a:latin typeface="Arial" panose="020B0604020202020204" pitchFamily="34" charset="0"/>
                <a:ea typeface="MS PGothic" panose="020B0600070205080204" pitchFamily="34" charset="-128"/>
              </a:defRPr>
            </a:lvl4pPr>
            <a:lvl5pPr marL="2057400" indent="-228600" defTabSz="990600" eaLnBrk="0" hangingPunct="0">
              <a:defRPr sz="2400" b="1">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fld id="{1303E639-1E58-43F8-B3BB-0082C1957446}" type="slidenum">
              <a:rPr lang="de-DE" altLang="de-DE" sz="1400"/>
              <a:pPr eaLnBrk="1" hangingPunct="1"/>
              <a:t>14</a:t>
            </a:fld>
            <a:endParaRPr lang="de-DE" altLang="de-DE" sz="1400"/>
          </a:p>
        </p:txBody>
      </p:sp>
      <p:sp>
        <p:nvSpPr>
          <p:cNvPr id="74754" name="Rectangle 2"/>
          <p:cNvSpPr>
            <a:spLocks noGrp="1" noRot="1" noChangeAspect="1" noChangeArrowheads="1" noTextEdit="1"/>
          </p:cNvSpPr>
          <p:nvPr>
            <p:ph type="sldImg"/>
          </p:nvPr>
        </p:nvSpPr>
        <p:spPr>
          <a:xfrm>
            <a:off x="141288" y="768350"/>
            <a:ext cx="6821487" cy="3836988"/>
          </a:xfrm>
          <a:ln/>
        </p:spPr>
      </p:sp>
      <p:sp>
        <p:nvSpPr>
          <p:cNvPr id="7475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77572874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1"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2400" b="1">
                <a:solidFill>
                  <a:schemeClr val="tx1"/>
                </a:solidFill>
                <a:latin typeface="Arial" panose="020B0604020202020204" pitchFamily="34" charset="0"/>
                <a:ea typeface="MS PGothic" panose="020B0600070205080204" pitchFamily="34" charset="-128"/>
              </a:defRPr>
            </a:lvl1pPr>
            <a:lvl2pPr marL="742950" indent="-285750" defTabSz="990600" eaLnBrk="0" hangingPunct="0">
              <a:defRPr sz="2400" b="1">
                <a:solidFill>
                  <a:schemeClr val="tx1"/>
                </a:solidFill>
                <a:latin typeface="Arial" panose="020B0604020202020204" pitchFamily="34" charset="0"/>
                <a:ea typeface="MS PGothic" panose="020B0600070205080204" pitchFamily="34" charset="-128"/>
              </a:defRPr>
            </a:lvl2pPr>
            <a:lvl3pPr marL="1143000" indent="-228600" defTabSz="990600" eaLnBrk="0" hangingPunct="0">
              <a:defRPr sz="2400" b="1">
                <a:solidFill>
                  <a:schemeClr val="tx1"/>
                </a:solidFill>
                <a:latin typeface="Arial" panose="020B0604020202020204" pitchFamily="34" charset="0"/>
                <a:ea typeface="MS PGothic" panose="020B0600070205080204" pitchFamily="34" charset="-128"/>
              </a:defRPr>
            </a:lvl3pPr>
            <a:lvl4pPr marL="1600200" indent="-228600" defTabSz="990600" eaLnBrk="0" hangingPunct="0">
              <a:defRPr sz="2400" b="1">
                <a:solidFill>
                  <a:schemeClr val="tx1"/>
                </a:solidFill>
                <a:latin typeface="Arial" panose="020B0604020202020204" pitchFamily="34" charset="0"/>
                <a:ea typeface="MS PGothic" panose="020B0600070205080204" pitchFamily="34" charset="-128"/>
              </a:defRPr>
            </a:lvl4pPr>
            <a:lvl5pPr marL="2057400" indent="-228600" defTabSz="990600" eaLnBrk="0" hangingPunct="0">
              <a:defRPr sz="2400" b="1">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fld id="{CD2CC1F8-AA89-442C-A93D-571B3EF33B23}" type="slidenum">
              <a:rPr lang="de-DE" altLang="de-DE" sz="1400"/>
              <a:pPr eaLnBrk="1" hangingPunct="1"/>
              <a:t>15</a:t>
            </a:fld>
            <a:endParaRPr lang="de-DE" altLang="de-DE" sz="1400"/>
          </a:p>
        </p:txBody>
      </p:sp>
      <p:sp>
        <p:nvSpPr>
          <p:cNvPr id="76802" name="Rectangle 2"/>
          <p:cNvSpPr>
            <a:spLocks noGrp="1" noRot="1" noChangeAspect="1" noChangeArrowheads="1" noTextEdit="1"/>
          </p:cNvSpPr>
          <p:nvPr>
            <p:ph type="sldImg"/>
          </p:nvPr>
        </p:nvSpPr>
        <p:spPr>
          <a:xfrm>
            <a:off x="141288" y="768350"/>
            <a:ext cx="6821487" cy="3836988"/>
          </a:xfrm>
          <a:ln/>
        </p:spPr>
      </p:sp>
      <p:sp>
        <p:nvSpPr>
          <p:cNvPr id="7680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94399112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49"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2400" b="1">
                <a:solidFill>
                  <a:schemeClr val="tx1"/>
                </a:solidFill>
                <a:latin typeface="Arial" panose="020B0604020202020204" pitchFamily="34" charset="0"/>
                <a:ea typeface="MS PGothic" panose="020B0600070205080204" pitchFamily="34" charset="-128"/>
              </a:defRPr>
            </a:lvl1pPr>
            <a:lvl2pPr marL="742950" indent="-285750" defTabSz="990600" eaLnBrk="0" hangingPunct="0">
              <a:defRPr sz="2400" b="1">
                <a:solidFill>
                  <a:schemeClr val="tx1"/>
                </a:solidFill>
                <a:latin typeface="Arial" panose="020B0604020202020204" pitchFamily="34" charset="0"/>
                <a:ea typeface="MS PGothic" panose="020B0600070205080204" pitchFamily="34" charset="-128"/>
              </a:defRPr>
            </a:lvl2pPr>
            <a:lvl3pPr marL="1143000" indent="-228600" defTabSz="990600" eaLnBrk="0" hangingPunct="0">
              <a:defRPr sz="2400" b="1">
                <a:solidFill>
                  <a:schemeClr val="tx1"/>
                </a:solidFill>
                <a:latin typeface="Arial" panose="020B0604020202020204" pitchFamily="34" charset="0"/>
                <a:ea typeface="MS PGothic" panose="020B0600070205080204" pitchFamily="34" charset="-128"/>
              </a:defRPr>
            </a:lvl3pPr>
            <a:lvl4pPr marL="1600200" indent="-228600" defTabSz="990600" eaLnBrk="0" hangingPunct="0">
              <a:defRPr sz="2400" b="1">
                <a:solidFill>
                  <a:schemeClr val="tx1"/>
                </a:solidFill>
                <a:latin typeface="Arial" panose="020B0604020202020204" pitchFamily="34" charset="0"/>
                <a:ea typeface="MS PGothic" panose="020B0600070205080204" pitchFamily="34" charset="-128"/>
              </a:defRPr>
            </a:lvl4pPr>
            <a:lvl5pPr marL="2057400" indent="-228600" defTabSz="990600" eaLnBrk="0" hangingPunct="0">
              <a:defRPr sz="2400" b="1">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fld id="{7FAAE24C-D9DF-4453-87E2-9CF60B44D985}" type="slidenum">
              <a:rPr lang="de-DE" altLang="de-DE" sz="1400"/>
              <a:pPr eaLnBrk="1" hangingPunct="1"/>
              <a:t>16</a:t>
            </a:fld>
            <a:endParaRPr lang="de-DE" altLang="de-DE" sz="1400"/>
          </a:p>
        </p:txBody>
      </p:sp>
      <p:sp>
        <p:nvSpPr>
          <p:cNvPr id="78850" name="Rectangle 2"/>
          <p:cNvSpPr>
            <a:spLocks noGrp="1" noRot="1" noChangeAspect="1" noChangeArrowheads="1" noTextEdit="1"/>
          </p:cNvSpPr>
          <p:nvPr>
            <p:ph type="sldImg"/>
          </p:nvPr>
        </p:nvSpPr>
        <p:spPr>
          <a:xfrm>
            <a:off x="141288" y="768350"/>
            <a:ext cx="6821487" cy="3836988"/>
          </a:xfrm>
          <a:ln/>
        </p:spPr>
      </p:sp>
      <p:sp>
        <p:nvSpPr>
          <p:cNvPr id="7885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35068163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5"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2400" b="1">
                <a:solidFill>
                  <a:schemeClr val="tx1"/>
                </a:solidFill>
                <a:latin typeface="Arial" panose="020B0604020202020204" pitchFamily="34" charset="0"/>
                <a:ea typeface="MS PGothic" panose="020B0600070205080204" pitchFamily="34" charset="-128"/>
              </a:defRPr>
            </a:lvl1pPr>
            <a:lvl2pPr marL="742950" indent="-285750" defTabSz="990600" eaLnBrk="0" hangingPunct="0">
              <a:defRPr sz="2400" b="1">
                <a:solidFill>
                  <a:schemeClr val="tx1"/>
                </a:solidFill>
                <a:latin typeface="Arial" panose="020B0604020202020204" pitchFamily="34" charset="0"/>
                <a:ea typeface="MS PGothic" panose="020B0600070205080204" pitchFamily="34" charset="-128"/>
              </a:defRPr>
            </a:lvl2pPr>
            <a:lvl3pPr marL="1143000" indent="-228600" defTabSz="990600" eaLnBrk="0" hangingPunct="0">
              <a:defRPr sz="2400" b="1">
                <a:solidFill>
                  <a:schemeClr val="tx1"/>
                </a:solidFill>
                <a:latin typeface="Arial" panose="020B0604020202020204" pitchFamily="34" charset="0"/>
                <a:ea typeface="MS PGothic" panose="020B0600070205080204" pitchFamily="34" charset="-128"/>
              </a:defRPr>
            </a:lvl3pPr>
            <a:lvl4pPr marL="1600200" indent="-228600" defTabSz="990600" eaLnBrk="0" hangingPunct="0">
              <a:defRPr sz="2400" b="1">
                <a:solidFill>
                  <a:schemeClr val="tx1"/>
                </a:solidFill>
                <a:latin typeface="Arial" panose="020B0604020202020204" pitchFamily="34" charset="0"/>
                <a:ea typeface="MS PGothic" panose="020B0600070205080204" pitchFamily="34" charset="-128"/>
              </a:defRPr>
            </a:lvl4pPr>
            <a:lvl5pPr marL="2057400" indent="-228600" defTabSz="990600" eaLnBrk="0" hangingPunct="0">
              <a:defRPr sz="2400" b="1">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fld id="{923A7D7D-20D3-4BE4-99FD-1A32890F98C1}" type="slidenum">
              <a:rPr lang="de-DE" altLang="de-DE" sz="1400"/>
              <a:pPr eaLnBrk="1" hangingPunct="1"/>
              <a:t>17</a:t>
            </a:fld>
            <a:endParaRPr lang="de-DE" altLang="de-DE" sz="1400"/>
          </a:p>
        </p:txBody>
      </p:sp>
      <p:sp>
        <p:nvSpPr>
          <p:cNvPr id="82946" name="Rectangle 2"/>
          <p:cNvSpPr>
            <a:spLocks noGrp="1" noRot="1" noChangeAspect="1" noChangeArrowheads="1" noTextEdit="1"/>
          </p:cNvSpPr>
          <p:nvPr>
            <p:ph type="sldImg"/>
          </p:nvPr>
        </p:nvSpPr>
        <p:spPr>
          <a:xfrm>
            <a:off x="141288" y="768350"/>
            <a:ext cx="6821487" cy="3836988"/>
          </a:xfrm>
          <a:ln/>
        </p:spPr>
      </p:sp>
      <p:sp>
        <p:nvSpPr>
          <p:cNvPr id="8294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7653849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5"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2400" b="1">
                <a:solidFill>
                  <a:schemeClr val="tx1"/>
                </a:solidFill>
                <a:latin typeface="Arial" panose="020B0604020202020204" pitchFamily="34" charset="0"/>
                <a:ea typeface="MS PGothic" panose="020B0600070205080204" pitchFamily="34" charset="-128"/>
              </a:defRPr>
            </a:lvl1pPr>
            <a:lvl2pPr marL="742950" indent="-285750" defTabSz="990600" eaLnBrk="0" hangingPunct="0">
              <a:defRPr sz="2400" b="1">
                <a:solidFill>
                  <a:schemeClr val="tx1"/>
                </a:solidFill>
                <a:latin typeface="Arial" panose="020B0604020202020204" pitchFamily="34" charset="0"/>
                <a:ea typeface="MS PGothic" panose="020B0600070205080204" pitchFamily="34" charset="-128"/>
              </a:defRPr>
            </a:lvl2pPr>
            <a:lvl3pPr marL="1143000" indent="-228600" defTabSz="990600" eaLnBrk="0" hangingPunct="0">
              <a:defRPr sz="2400" b="1">
                <a:solidFill>
                  <a:schemeClr val="tx1"/>
                </a:solidFill>
                <a:latin typeface="Arial" panose="020B0604020202020204" pitchFamily="34" charset="0"/>
                <a:ea typeface="MS PGothic" panose="020B0600070205080204" pitchFamily="34" charset="-128"/>
              </a:defRPr>
            </a:lvl3pPr>
            <a:lvl4pPr marL="1600200" indent="-228600" defTabSz="990600" eaLnBrk="0" hangingPunct="0">
              <a:defRPr sz="2400" b="1">
                <a:solidFill>
                  <a:schemeClr val="tx1"/>
                </a:solidFill>
                <a:latin typeface="Arial" panose="020B0604020202020204" pitchFamily="34" charset="0"/>
                <a:ea typeface="MS PGothic" panose="020B0600070205080204" pitchFamily="34" charset="-128"/>
              </a:defRPr>
            </a:lvl4pPr>
            <a:lvl5pPr marL="2057400" indent="-228600" defTabSz="990600" eaLnBrk="0" hangingPunct="0">
              <a:defRPr sz="2400" b="1">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fld id="{923A7D7D-20D3-4BE4-99FD-1A32890F98C1}" type="slidenum">
              <a:rPr lang="de-DE" altLang="de-DE" sz="1400"/>
              <a:pPr eaLnBrk="1" hangingPunct="1"/>
              <a:t>18</a:t>
            </a:fld>
            <a:endParaRPr lang="de-DE" altLang="de-DE" sz="1400"/>
          </a:p>
        </p:txBody>
      </p:sp>
      <p:sp>
        <p:nvSpPr>
          <p:cNvPr id="82946" name="Rectangle 2"/>
          <p:cNvSpPr>
            <a:spLocks noGrp="1" noRot="1" noChangeAspect="1" noChangeArrowheads="1" noTextEdit="1"/>
          </p:cNvSpPr>
          <p:nvPr>
            <p:ph type="sldImg"/>
          </p:nvPr>
        </p:nvSpPr>
        <p:spPr>
          <a:xfrm>
            <a:off x="141288" y="768350"/>
            <a:ext cx="6821487" cy="3836988"/>
          </a:xfrm>
          <a:ln/>
        </p:spPr>
      </p:sp>
      <p:sp>
        <p:nvSpPr>
          <p:cNvPr id="8294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7653849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3"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2400" b="1">
                <a:solidFill>
                  <a:schemeClr val="tx1"/>
                </a:solidFill>
                <a:latin typeface="Arial" panose="020B0604020202020204" pitchFamily="34" charset="0"/>
                <a:ea typeface="MS PGothic" panose="020B0600070205080204" pitchFamily="34" charset="-128"/>
              </a:defRPr>
            </a:lvl1pPr>
            <a:lvl2pPr marL="742950" indent="-285750" defTabSz="990600" eaLnBrk="0" hangingPunct="0">
              <a:defRPr sz="2400" b="1">
                <a:solidFill>
                  <a:schemeClr val="tx1"/>
                </a:solidFill>
                <a:latin typeface="Arial" panose="020B0604020202020204" pitchFamily="34" charset="0"/>
                <a:ea typeface="MS PGothic" panose="020B0600070205080204" pitchFamily="34" charset="-128"/>
              </a:defRPr>
            </a:lvl2pPr>
            <a:lvl3pPr marL="1143000" indent="-228600" defTabSz="990600" eaLnBrk="0" hangingPunct="0">
              <a:defRPr sz="2400" b="1">
                <a:solidFill>
                  <a:schemeClr val="tx1"/>
                </a:solidFill>
                <a:latin typeface="Arial" panose="020B0604020202020204" pitchFamily="34" charset="0"/>
                <a:ea typeface="MS PGothic" panose="020B0600070205080204" pitchFamily="34" charset="-128"/>
              </a:defRPr>
            </a:lvl3pPr>
            <a:lvl4pPr marL="1600200" indent="-228600" defTabSz="990600" eaLnBrk="0" hangingPunct="0">
              <a:defRPr sz="2400" b="1">
                <a:solidFill>
                  <a:schemeClr val="tx1"/>
                </a:solidFill>
                <a:latin typeface="Arial" panose="020B0604020202020204" pitchFamily="34" charset="0"/>
                <a:ea typeface="MS PGothic" panose="020B0600070205080204" pitchFamily="34" charset="-128"/>
              </a:defRPr>
            </a:lvl4pPr>
            <a:lvl5pPr marL="2057400" indent="-228600" defTabSz="990600" eaLnBrk="0" hangingPunct="0">
              <a:defRPr sz="2400" b="1">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fld id="{16843BA8-5663-4A84-B4F8-16B248CBA28E}" type="slidenum">
              <a:rPr lang="de-DE" altLang="de-DE" sz="1400"/>
              <a:pPr eaLnBrk="1" hangingPunct="1"/>
              <a:t>19</a:t>
            </a:fld>
            <a:endParaRPr lang="de-DE" altLang="de-DE" sz="1400"/>
          </a:p>
        </p:txBody>
      </p:sp>
      <p:sp>
        <p:nvSpPr>
          <p:cNvPr id="84994" name="Rectangle 2"/>
          <p:cNvSpPr>
            <a:spLocks noGrp="1" noRot="1" noChangeAspect="1" noChangeArrowheads="1" noTextEdit="1"/>
          </p:cNvSpPr>
          <p:nvPr>
            <p:ph type="sldImg"/>
          </p:nvPr>
        </p:nvSpPr>
        <p:spPr>
          <a:xfrm>
            <a:off x="139700" y="768350"/>
            <a:ext cx="6821488" cy="3836988"/>
          </a:xfrm>
          <a:ln/>
        </p:spPr>
      </p:sp>
      <p:sp>
        <p:nvSpPr>
          <p:cNvPr id="8499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37254919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5"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2400" b="1">
                <a:solidFill>
                  <a:schemeClr val="tx1"/>
                </a:solidFill>
                <a:latin typeface="Arial" panose="020B0604020202020204" pitchFamily="34" charset="0"/>
                <a:ea typeface="MS PGothic" panose="020B0600070205080204" pitchFamily="34" charset="-128"/>
              </a:defRPr>
            </a:lvl1pPr>
            <a:lvl2pPr marL="742950" indent="-285750" defTabSz="990600" eaLnBrk="0" hangingPunct="0">
              <a:defRPr sz="2400" b="1">
                <a:solidFill>
                  <a:schemeClr val="tx1"/>
                </a:solidFill>
                <a:latin typeface="Arial" panose="020B0604020202020204" pitchFamily="34" charset="0"/>
                <a:ea typeface="MS PGothic" panose="020B0600070205080204" pitchFamily="34" charset="-128"/>
              </a:defRPr>
            </a:lvl2pPr>
            <a:lvl3pPr marL="1143000" indent="-228600" defTabSz="990600" eaLnBrk="0" hangingPunct="0">
              <a:defRPr sz="2400" b="1">
                <a:solidFill>
                  <a:schemeClr val="tx1"/>
                </a:solidFill>
                <a:latin typeface="Arial" panose="020B0604020202020204" pitchFamily="34" charset="0"/>
                <a:ea typeface="MS PGothic" panose="020B0600070205080204" pitchFamily="34" charset="-128"/>
              </a:defRPr>
            </a:lvl3pPr>
            <a:lvl4pPr marL="1600200" indent="-228600" defTabSz="990600" eaLnBrk="0" hangingPunct="0">
              <a:defRPr sz="2400" b="1">
                <a:solidFill>
                  <a:schemeClr val="tx1"/>
                </a:solidFill>
                <a:latin typeface="Arial" panose="020B0604020202020204" pitchFamily="34" charset="0"/>
                <a:ea typeface="MS PGothic" panose="020B0600070205080204" pitchFamily="34" charset="-128"/>
              </a:defRPr>
            </a:lvl4pPr>
            <a:lvl5pPr marL="2057400" indent="-228600" defTabSz="990600" eaLnBrk="0" hangingPunct="0">
              <a:defRPr sz="2400" b="1">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fld id="{CD51C35F-EF57-4486-B839-05B70B08B631}" type="slidenum">
              <a:rPr lang="de-DE" altLang="de-DE" sz="1400"/>
              <a:pPr eaLnBrk="1" hangingPunct="1"/>
              <a:t>20</a:t>
            </a:fld>
            <a:endParaRPr lang="de-DE" altLang="de-DE" sz="1400"/>
          </a:p>
        </p:txBody>
      </p:sp>
      <p:sp>
        <p:nvSpPr>
          <p:cNvPr id="93186" name="Rectangle 1026"/>
          <p:cNvSpPr>
            <a:spLocks noGrp="1" noRot="1" noChangeAspect="1" noChangeArrowheads="1" noTextEdit="1"/>
          </p:cNvSpPr>
          <p:nvPr>
            <p:ph type="sldImg"/>
          </p:nvPr>
        </p:nvSpPr>
        <p:spPr>
          <a:xfrm>
            <a:off x="141288" y="768350"/>
            <a:ext cx="6821487" cy="3836988"/>
          </a:xfrm>
          <a:ln/>
        </p:spPr>
      </p:sp>
      <p:sp>
        <p:nvSpPr>
          <p:cNvPr id="93187"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58282741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5"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2400" b="1">
                <a:solidFill>
                  <a:schemeClr val="tx1"/>
                </a:solidFill>
                <a:latin typeface="Arial" panose="020B0604020202020204" pitchFamily="34" charset="0"/>
                <a:ea typeface="MS PGothic" panose="020B0600070205080204" pitchFamily="34" charset="-128"/>
              </a:defRPr>
            </a:lvl1pPr>
            <a:lvl2pPr marL="742950" indent="-285750" defTabSz="990600" eaLnBrk="0" hangingPunct="0">
              <a:defRPr sz="2400" b="1">
                <a:solidFill>
                  <a:schemeClr val="tx1"/>
                </a:solidFill>
                <a:latin typeface="Arial" panose="020B0604020202020204" pitchFamily="34" charset="0"/>
                <a:ea typeface="MS PGothic" panose="020B0600070205080204" pitchFamily="34" charset="-128"/>
              </a:defRPr>
            </a:lvl2pPr>
            <a:lvl3pPr marL="1143000" indent="-228600" defTabSz="990600" eaLnBrk="0" hangingPunct="0">
              <a:defRPr sz="2400" b="1">
                <a:solidFill>
                  <a:schemeClr val="tx1"/>
                </a:solidFill>
                <a:latin typeface="Arial" panose="020B0604020202020204" pitchFamily="34" charset="0"/>
                <a:ea typeface="MS PGothic" panose="020B0600070205080204" pitchFamily="34" charset="-128"/>
              </a:defRPr>
            </a:lvl3pPr>
            <a:lvl4pPr marL="1600200" indent="-228600" defTabSz="990600" eaLnBrk="0" hangingPunct="0">
              <a:defRPr sz="2400" b="1">
                <a:solidFill>
                  <a:schemeClr val="tx1"/>
                </a:solidFill>
                <a:latin typeface="Arial" panose="020B0604020202020204" pitchFamily="34" charset="0"/>
                <a:ea typeface="MS PGothic" panose="020B0600070205080204" pitchFamily="34" charset="-128"/>
              </a:defRPr>
            </a:lvl4pPr>
            <a:lvl5pPr marL="2057400" indent="-228600" defTabSz="990600" eaLnBrk="0" hangingPunct="0">
              <a:defRPr sz="2400" b="1">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fld id="{CD51C35F-EF57-4486-B839-05B70B08B631}" type="slidenum">
              <a:rPr lang="de-DE" altLang="de-DE" sz="1400"/>
              <a:pPr eaLnBrk="1" hangingPunct="1"/>
              <a:t>21</a:t>
            </a:fld>
            <a:endParaRPr lang="de-DE" altLang="de-DE" sz="1400"/>
          </a:p>
        </p:txBody>
      </p:sp>
      <p:sp>
        <p:nvSpPr>
          <p:cNvPr id="93186" name="Rectangle 1026"/>
          <p:cNvSpPr>
            <a:spLocks noGrp="1" noRot="1" noChangeAspect="1" noChangeArrowheads="1" noTextEdit="1"/>
          </p:cNvSpPr>
          <p:nvPr>
            <p:ph type="sldImg"/>
          </p:nvPr>
        </p:nvSpPr>
        <p:spPr>
          <a:xfrm>
            <a:off x="141288" y="768350"/>
            <a:ext cx="6821487" cy="3836988"/>
          </a:xfrm>
          <a:ln/>
        </p:spPr>
      </p:sp>
      <p:sp>
        <p:nvSpPr>
          <p:cNvPr id="93187"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58282741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5"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2400" b="1">
                <a:solidFill>
                  <a:schemeClr val="tx1"/>
                </a:solidFill>
                <a:latin typeface="Arial" panose="020B0604020202020204" pitchFamily="34" charset="0"/>
                <a:ea typeface="MS PGothic" panose="020B0600070205080204" pitchFamily="34" charset="-128"/>
              </a:defRPr>
            </a:lvl1pPr>
            <a:lvl2pPr marL="742950" indent="-285750" defTabSz="990600" eaLnBrk="0" hangingPunct="0">
              <a:defRPr sz="2400" b="1">
                <a:solidFill>
                  <a:schemeClr val="tx1"/>
                </a:solidFill>
                <a:latin typeface="Arial" panose="020B0604020202020204" pitchFamily="34" charset="0"/>
                <a:ea typeface="MS PGothic" panose="020B0600070205080204" pitchFamily="34" charset="-128"/>
              </a:defRPr>
            </a:lvl2pPr>
            <a:lvl3pPr marL="1143000" indent="-228600" defTabSz="990600" eaLnBrk="0" hangingPunct="0">
              <a:defRPr sz="2400" b="1">
                <a:solidFill>
                  <a:schemeClr val="tx1"/>
                </a:solidFill>
                <a:latin typeface="Arial" panose="020B0604020202020204" pitchFamily="34" charset="0"/>
                <a:ea typeface="MS PGothic" panose="020B0600070205080204" pitchFamily="34" charset="-128"/>
              </a:defRPr>
            </a:lvl3pPr>
            <a:lvl4pPr marL="1600200" indent="-228600" defTabSz="990600" eaLnBrk="0" hangingPunct="0">
              <a:defRPr sz="2400" b="1">
                <a:solidFill>
                  <a:schemeClr val="tx1"/>
                </a:solidFill>
                <a:latin typeface="Arial" panose="020B0604020202020204" pitchFamily="34" charset="0"/>
                <a:ea typeface="MS PGothic" panose="020B0600070205080204" pitchFamily="34" charset="-128"/>
              </a:defRPr>
            </a:lvl4pPr>
            <a:lvl5pPr marL="2057400" indent="-228600" defTabSz="990600" eaLnBrk="0" hangingPunct="0">
              <a:defRPr sz="2400" b="1">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fld id="{CD51C35F-EF57-4486-B839-05B70B08B631}" type="slidenum">
              <a:rPr lang="de-DE" altLang="de-DE" sz="1400"/>
              <a:pPr eaLnBrk="1" hangingPunct="1"/>
              <a:t>22</a:t>
            </a:fld>
            <a:endParaRPr lang="de-DE" altLang="de-DE" sz="1400"/>
          </a:p>
        </p:txBody>
      </p:sp>
      <p:sp>
        <p:nvSpPr>
          <p:cNvPr id="93186" name="Rectangle 1026"/>
          <p:cNvSpPr>
            <a:spLocks noGrp="1" noRot="1" noChangeAspect="1" noChangeArrowheads="1" noTextEdit="1"/>
          </p:cNvSpPr>
          <p:nvPr>
            <p:ph type="sldImg"/>
          </p:nvPr>
        </p:nvSpPr>
        <p:spPr>
          <a:xfrm>
            <a:off x="141288" y="768350"/>
            <a:ext cx="6821487" cy="3836988"/>
          </a:xfrm>
          <a:ln/>
        </p:spPr>
      </p:sp>
      <p:sp>
        <p:nvSpPr>
          <p:cNvPr id="93187"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58282741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5"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2400" b="1">
                <a:solidFill>
                  <a:schemeClr val="tx1"/>
                </a:solidFill>
                <a:latin typeface="Arial" panose="020B0604020202020204" pitchFamily="34" charset="0"/>
                <a:ea typeface="MS PGothic" panose="020B0600070205080204" pitchFamily="34" charset="-128"/>
              </a:defRPr>
            </a:lvl1pPr>
            <a:lvl2pPr marL="742950" indent="-285750" defTabSz="990600" eaLnBrk="0" hangingPunct="0">
              <a:defRPr sz="2400" b="1">
                <a:solidFill>
                  <a:schemeClr val="tx1"/>
                </a:solidFill>
                <a:latin typeface="Arial" panose="020B0604020202020204" pitchFamily="34" charset="0"/>
                <a:ea typeface="MS PGothic" panose="020B0600070205080204" pitchFamily="34" charset="-128"/>
              </a:defRPr>
            </a:lvl2pPr>
            <a:lvl3pPr marL="1143000" indent="-228600" defTabSz="990600" eaLnBrk="0" hangingPunct="0">
              <a:defRPr sz="2400" b="1">
                <a:solidFill>
                  <a:schemeClr val="tx1"/>
                </a:solidFill>
                <a:latin typeface="Arial" panose="020B0604020202020204" pitchFamily="34" charset="0"/>
                <a:ea typeface="MS PGothic" panose="020B0600070205080204" pitchFamily="34" charset="-128"/>
              </a:defRPr>
            </a:lvl3pPr>
            <a:lvl4pPr marL="1600200" indent="-228600" defTabSz="990600" eaLnBrk="0" hangingPunct="0">
              <a:defRPr sz="2400" b="1">
                <a:solidFill>
                  <a:schemeClr val="tx1"/>
                </a:solidFill>
                <a:latin typeface="Arial" panose="020B0604020202020204" pitchFamily="34" charset="0"/>
                <a:ea typeface="MS PGothic" panose="020B0600070205080204" pitchFamily="34" charset="-128"/>
              </a:defRPr>
            </a:lvl4pPr>
            <a:lvl5pPr marL="2057400" indent="-228600" defTabSz="990600" eaLnBrk="0" hangingPunct="0">
              <a:defRPr sz="2400" b="1">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fld id="{CD51C35F-EF57-4486-B839-05B70B08B631}" type="slidenum">
              <a:rPr lang="de-DE" altLang="de-DE" sz="1400"/>
              <a:pPr eaLnBrk="1" hangingPunct="1"/>
              <a:t>23</a:t>
            </a:fld>
            <a:endParaRPr lang="de-DE" altLang="de-DE" sz="1400"/>
          </a:p>
        </p:txBody>
      </p:sp>
      <p:sp>
        <p:nvSpPr>
          <p:cNvPr id="93186" name="Rectangle 1026"/>
          <p:cNvSpPr>
            <a:spLocks noGrp="1" noRot="1" noChangeAspect="1" noChangeArrowheads="1" noTextEdit="1"/>
          </p:cNvSpPr>
          <p:nvPr>
            <p:ph type="sldImg"/>
          </p:nvPr>
        </p:nvSpPr>
        <p:spPr>
          <a:xfrm>
            <a:off x="141288" y="768350"/>
            <a:ext cx="6821487" cy="3836988"/>
          </a:xfrm>
          <a:ln/>
        </p:spPr>
      </p:sp>
      <p:sp>
        <p:nvSpPr>
          <p:cNvPr id="93187"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58282741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3"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2400" b="1">
                <a:solidFill>
                  <a:schemeClr val="tx1"/>
                </a:solidFill>
                <a:latin typeface="Arial" panose="020B0604020202020204" pitchFamily="34" charset="0"/>
                <a:ea typeface="MS PGothic" panose="020B0600070205080204" pitchFamily="34" charset="-128"/>
              </a:defRPr>
            </a:lvl1pPr>
            <a:lvl2pPr marL="742950" indent="-285750" defTabSz="990600" eaLnBrk="0" hangingPunct="0">
              <a:defRPr sz="2400" b="1">
                <a:solidFill>
                  <a:schemeClr val="tx1"/>
                </a:solidFill>
                <a:latin typeface="Arial" panose="020B0604020202020204" pitchFamily="34" charset="0"/>
                <a:ea typeface="MS PGothic" panose="020B0600070205080204" pitchFamily="34" charset="-128"/>
              </a:defRPr>
            </a:lvl2pPr>
            <a:lvl3pPr marL="1143000" indent="-228600" defTabSz="990600" eaLnBrk="0" hangingPunct="0">
              <a:defRPr sz="2400" b="1">
                <a:solidFill>
                  <a:schemeClr val="tx1"/>
                </a:solidFill>
                <a:latin typeface="Arial" panose="020B0604020202020204" pitchFamily="34" charset="0"/>
                <a:ea typeface="MS PGothic" panose="020B0600070205080204" pitchFamily="34" charset="-128"/>
              </a:defRPr>
            </a:lvl3pPr>
            <a:lvl4pPr marL="1600200" indent="-228600" defTabSz="990600" eaLnBrk="0" hangingPunct="0">
              <a:defRPr sz="2400" b="1">
                <a:solidFill>
                  <a:schemeClr val="tx1"/>
                </a:solidFill>
                <a:latin typeface="Arial" panose="020B0604020202020204" pitchFamily="34" charset="0"/>
                <a:ea typeface="MS PGothic" panose="020B0600070205080204" pitchFamily="34" charset="-128"/>
              </a:defRPr>
            </a:lvl4pPr>
            <a:lvl5pPr marL="2057400" indent="-228600" defTabSz="990600" eaLnBrk="0" hangingPunct="0">
              <a:defRPr sz="2400" b="1">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fld id="{CDF8A1CB-FC94-4C0D-BAEF-6B5E8739AA40}" type="slidenum">
              <a:rPr lang="de-DE" altLang="de-DE" sz="1400"/>
              <a:pPr eaLnBrk="1" hangingPunct="1"/>
              <a:t>24</a:t>
            </a:fld>
            <a:endParaRPr lang="de-DE" altLang="de-DE" sz="1400"/>
          </a:p>
        </p:txBody>
      </p:sp>
      <p:sp>
        <p:nvSpPr>
          <p:cNvPr id="95234" name="Rectangle 2"/>
          <p:cNvSpPr>
            <a:spLocks noGrp="1" noRot="1" noChangeAspect="1" noChangeArrowheads="1" noTextEdit="1"/>
          </p:cNvSpPr>
          <p:nvPr>
            <p:ph type="sldImg"/>
          </p:nvPr>
        </p:nvSpPr>
        <p:spPr>
          <a:xfrm>
            <a:off x="138113" y="768350"/>
            <a:ext cx="6823075" cy="3836988"/>
          </a:xfrm>
          <a:ln/>
        </p:spPr>
      </p:sp>
      <p:sp>
        <p:nvSpPr>
          <p:cNvPr id="9523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8" tIns="49524" rIns="99048" bIns="49524"/>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36759699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1"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2400" b="1">
                <a:solidFill>
                  <a:schemeClr val="tx1"/>
                </a:solidFill>
                <a:latin typeface="Arial" panose="020B0604020202020204" pitchFamily="34" charset="0"/>
                <a:ea typeface="MS PGothic" panose="020B0600070205080204" pitchFamily="34" charset="-128"/>
              </a:defRPr>
            </a:lvl1pPr>
            <a:lvl2pPr marL="742950" indent="-285750" defTabSz="990600" eaLnBrk="0" hangingPunct="0">
              <a:defRPr sz="2400" b="1">
                <a:solidFill>
                  <a:schemeClr val="tx1"/>
                </a:solidFill>
                <a:latin typeface="Arial" panose="020B0604020202020204" pitchFamily="34" charset="0"/>
                <a:ea typeface="MS PGothic" panose="020B0600070205080204" pitchFamily="34" charset="-128"/>
              </a:defRPr>
            </a:lvl2pPr>
            <a:lvl3pPr marL="1143000" indent="-228600" defTabSz="990600" eaLnBrk="0" hangingPunct="0">
              <a:defRPr sz="2400" b="1">
                <a:solidFill>
                  <a:schemeClr val="tx1"/>
                </a:solidFill>
                <a:latin typeface="Arial" panose="020B0604020202020204" pitchFamily="34" charset="0"/>
                <a:ea typeface="MS PGothic" panose="020B0600070205080204" pitchFamily="34" charset="-128"/>
              </a:defRPr>
            </a:lvl3pPr>
            <a:lvl4pPr marL="1600200" indent="-228600" defTabSz="990600" eaLnBrk="0" hangingPunct="0">
              <a:defRPr sz="2400" b="1">
                <a:solidFill>
                  <a:schemeClr val="tx1"/>
                </a:solidFill>
                <a:latin typeface="Arial" panose="020B0604020202020204" pitchFamily="34" charset="0"/>
                <a:ea typeface="MS PGothic" panose="020B0600070205080204" pitchFamily="34" charset="-128"/>
              </a:defRPr>
            </a:lvl4pPr>
            <a:lvl5pPr marL="2057400" indent="-228600" defTabSz="990600" eaLnBrk="0" hangingPunct="0">
              <a:defRPr sz="2400" b="1">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fld id="{85B74502-F159-4F60-BE99-4844376F757B}" type="slidenum">
              <a:rPr lang="de-DE" altLang="de-DE" sz="1400"/>
              <a:pPr eaLnBrk="1" hangingPunct="1"/>
              <a:t>25</a:t>
            </a:fld>
            <a:endParaRPr lang="de-DE" altLang="de-DE" sz="1400"/>
          </a:p>
        </p:txBody>
      </p:sp>
      <p:sp>
        <p:nvSpPr>
          <p:cNvPr id="97282" name="Rectangle 2"/>
          <p:cNvSpPr>
            <a:spLocks noGrp="1" noRot="1" noChangeAspect="1" noChangeArrowheads="1" noTextEdit="1"/>
          </p:cNvSpPr>
          <p:nvPr>
            <p:ph type="sldImg"/>
          </p:nvPr>
        </p:nvSpPr>
        <p:spPr>
          <a:xfrm>
            <a:off x="138113" y="768350"/>
            <a:ext cx="6823075" cy="3836988"/>
          </a:xfrm>
          <a:ln/>
        </p:spPr>
      </p:sp>
      <p:sp>
        <p:nvSpPr>
          <p:cNvPr id="9728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8" tIns="49524" rIns="99048" bIns="49524"/>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1784583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29"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2400" b="1">
                <a:solidFill>
                  <a:schemeClr val="tx1"/>
                </a:solidFill>
                <a:latin typeface="Arial" panose="020B0604020202020204" pitchFamily="34" charset="0"/>
                <a:ea typeface="MS PGothic" panose="020B0600070205080204" pitchFamily="34" charset="-128"/>
              </a:defRPr>
            </a:lvl1pPr>
            <a:lvl2pPr marL="742950" indent="-285750" defTabSz="990600" eaLnBrk="0" hangingPunct="0">
              <a:defRPr sz="2400" b="1">
                <a:solidFill>
                  <a:schemeClr val="tx1"/>
                </a:solidFill>
                <a:latin typeface="Arial" panose="020B0604020202020204" pitchFamily="34" charset="0"/>
                <a:ea typeface="MS PGothic" panose="020B0600070205080204" pitchFamily="34" charset="-128"/>
              </a:defRPr>
            </a:lvl2pPr>
            <a:lvl3pPr marL="1143000" indent="-228600" defTabSz="990600" eaLnBrk="0" hangingPunct="0">
              <a:defRPr sz="2400" b="1">
                <a:solidFill>
                  <a:schemeClr val="tx1"/>
                </a:solidFill>
                <a:latin typeface="Arial" panose="020B0604020202020204" pitchFamily="34" charset="0"/>
                <a:ea typeface="MS PGothic" panose="020B0600070205080204" pitchFamily="34" charset="-128"/>
              </a:defRPr>
            </a:lvl3pPr>
            <a:lvl4pPr marL="1600200" indent="-228600" defTabSz="990600" eaLnBrk="0" hangingPunct="0">
              <a:defRPr sz="2400" b="1">
                <a:solidFill>
                  <a:schemeClr val="tx1"/>
                </a:solidFill>
                <a:latin typeface="Arial" panose="020B0604020202020204" pitchFamily="34" charset="0"/>
                <a:ea typeface="MS PGothic" panose="020B0600070205080204" pitchFamily="34" charset="-128"/>
              </a:defRPr>
            </a:lvl4pPr>
            <a:lvl5pPr marL="2057400" indent="-228600" defTabSz="990600" eaLnBrk="0" hangingPunct="0">
              <a:defRPr sz="2400" b="1">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fld id="{B82B755E-3177-45B8-9E71-904E8532DF2B}" type="slidenum">
              <a:rPr lang="de-DE" altLang="de-DE" sz="1400"/>
              <a:pPr eaLnBrk="1" hangingPunct="1"/>
              <a:t>26</a:t>
            </a:fld>
            <a:endParaRPr lang="de-DE" altLang="de-DE" sz="1400"/>
          </a:p>
        </p:txBody>
      </p:sp>
      <p:sp>
        <p:nvSpPr>
          <p:cNvPr id="99330" name="Rectangle 2"/>
          <p:cNvSpPr>
            <a:spLocks noGrp="1" noRot="1" noChangeAspect="1" noChangeArrowheads="1" noTextEdit="1"/>
          </p:cNvSpPr>
          <p:nvPr>
            <p:ph type="sldImg"/>
          </p:nvPr>
        </p:nvSpPr>
        <p:spPr>
          <a:xfrm>
            <a:off x="141288" y="768350"/>
            <a:ext cx="6821487" cy="3836988"/>
          </a:xfrm>
          <a:ln/>
        </p:spPr>
      </p:sp>
      <p:sp>
        <p:nvSpPr>
          <p:cNvPr id="9933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7158602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7"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2400" b="1">
                <a:solidFill>
                  <a:schemeClr val="tx1"/>
                </a:solidFill>
                <a:latin typeface="Arial" panose="020B0604020202020204" pitchFamily="34" charset="0"/>
                <a:ea typeface="MS PGothic" panose="020B0600070205080204" pitchFamily="34" charset="-128"/>
              </a:defRPr>
            </a:lvl1pPr>
            <a:lvl2pPr marL="742950" indent="-285750" defTabSz="990600" eaLnBrk="0" hangingPunct="0">
              <a:defRPr sz="2400" b="1">
                <a:solidFill>
                  <a:schemeClr val="tx1"/>
                </a:solidFill>
                <a:latin typeface="Arial" panose="020B0604020202020204" pitchFamily="34" charset="0"/>
                <a:ea typeface="MS PGothic" panose="020B0600070205080204" pitchFamily="34" charset="-128"/>
              </a:defRPr>
            </a:lvl2pPr>
            <a:lvl3pPr marL="1143000" indent="-228600" defTabSz="990600" eaLnBrk="0" hangingPunct="0">
              <a:defRPr sz="2400" b="1">
                <a:solidFill>
                  <a:schemeClr val="tx1"/>
                </a:solidFill>
                <a:latin typeface="Arial" panose="020B0604020202020204" pitchFamily="34" charset="0"/>
                <a:ea typeface="MS PGothic" panose="020B0600070205080204" pitchFamily="34" charset="-128"/>
              </a:defRPr>
            </a:lvl3pPr>
            <a:lvl4pPr marL="1600200" indent="-228600" defTabSz="990600" eaLnBrk="0" hangingPunct="0">
              <a:defRPr sz="2400" b="1">
                <a:solidFill>
                  <a:schemeClr val="tx1"/>
                </a:solidFill>
                <a:latin typeface="Arial" panose="020B0604020202020204" pitchFamily="34" charset="0"/>
                <a:ea typeface="MS PGothic" panose="020B0600070205080204" pitchFamily="34" charset="-128"/>
              </a:defRPr>
            </a:lvl4pPr>
            <a:lvl5pPr marL="2057400" indent="-228600" defTabSz="990600" eaLnBrk="0" hangingPunct="0">
              <a:defRPr sz="2400" b="1">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fld id="{75DC1C66-4ABC-477E-ABAC-D24021E58D98}" type="slidenum">
              <a:rPr lang="de-DE" altLang="de-DE" sz="1400"/>
              <a:pPr eaLnBrk="1" hangingPunct="1"/>
              <a:t>27</a:t>
            </a:fld>
            <a:endParaRPr lang="de-DE" altLang="de-DE" sz="1400"/>
          </a:p>
        </p:txBody>
      </p:sp>
      <p:sp>
        <p:nvSpPr>
          <p:cNvPr id="101378" name="Rectangle 2"/>
          <p:cNvSpPr>
            <a:spLocks noGrp="1" noRot="1" noChangeAspect="1" noChangeArrowheads="1" noTextEdit="1"/>
          </p:cNvSpPr>
          <p:nvPr>
            <p:ph type="sldImg"/>
          </p:nvPr>
        </p:nvSpPr>
        <p:spPr>
          <a:xfrm>
            <a:off x="141288" y="768350"/>
            <a:ext cx="6821487" cy="3836988"/>
          </a:xfrm>
          <a:ln/>
        </p:spPr>
      </p:sp>
      <p:sp>
        <p:nvSpPr>
          <p:cNvPr id="10137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200104669"/>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5"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2400" b="1">
                <a:solidFill>
                  <a:schemeClr val="tx1"/>
                </a:solidFill>
                <a:latin typeface="Arial" panose="020B0604020202020204" pitchFamily="34" charset="0"/>
                <a:ea typeface="MS PGothic" panose="020B0600070205080204" pitchFamily="34" charset="-128"/>
              </a:defRPr>
            </a:lvl1pPr>
            <a:lvl2pPr marL="742950" indent="-285750" defTabSz="990600" eaLnBrk="0" hangingPunct="0">
              <a:defRPr sz="2400" b="1">
                <a:solidFill>
                  <a:schemeClr val="tx1"/>
                </a:solidFill>
                <a:latin typeface="Arial" panose="020B0604020202020204" pitchFamily="34" charset="0"/>
                <a:ea typeface="MS PGothic" panose="020B0600070205080204" pitchFamily="34" charset="-128"/>
              </a:defRPr>
            </a:lvl2pPr>
            <a:lvl3pPr marL="1143000" indent="-228600" defTabSz="990600" eaLnBrk="0" hangingPunct="0">
              <a:defRPr sz="2400" b="1">
                <a:solidFill>
                  <a:schemeClr val="tx1"/>
                </a:solidFill>
                <a:latin typeface="Arial" panose="020B0604020202020204" pitchFamily="34" charset="0"/>
                <a:ea typeface="MS PGothic" panose="020B0600070205080204" pitchFamily="34" charset="-128"/>
              </a:defRPr>
            </a:lvl3pPr>
            <a:lvl4pPr marL="1600200" indent="-228600" defTabSz="990600" eaLnBrk="0" hangingPunct="0">
              <a:defRPr sz="2400" b="1">
                <a:solidFill>
                  <a:schemeClr val="tx1"/>
                </a:solidFill>
                <a:latin typeface="Arial" panose="020B0604020202020204" pitchFamily="34" charset="0"/>
                <a:ea typeface="MS PGothic" panose="020B0600070205080204" pitchFamily="34" charset="-128"/>
              </a:defRPr>
            </a:lvl4pPr>
            <a:lvl5pPr marL="2057400" indent="-228600" defTabSz="990600" eaLnBrk="0" hangingPunct="0">
              <a:defRPr sz="2400" b="1">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fld id="{A3CA654C-DF3C-4F01-B909-7DBD02BB98F6}" type="slidenum">
              <a:rPr lang="de-DE" altLang="de-DE" sz="1400"/>
              <a:pPr eaLnBrk="1" hangingPunct="1"/>
              <a:t>28</a:t>
            </a:fld>
            <a:endParaRPr lang="de-DE" altLang="de-DE" sz="1400"/>
          </a:p>
        </p:txBody>
      </p:sp>
      <p:sp>
        <p:nvSpPr>
          <p:cNvPr id="103426" name="Rectangle 2"/>
          <p:cNvSpPr>
            <a:spLocks noGrp="1" noRot="1" noChangeAspect="1" noChangeArrowheads="1" noTextEdit="1"/>
          </p:cNvSpPr>
          <p:nvPr>
            <p:ph type="sldImg"/>
          </p:nvPr>
        </p:nvSpPr>
        <p:spPr>
          <a:xfrm>
            <a:off x="141288" y="768350"/>
            <a:ext cx="6821487" cy="3836988"/>
          </a:xfrm>
          <a:ln/>
        </p:spPr>
      </p:sp>
      <p:sp>
        <p:nvSpPr>
          <p:cNvPr id="10342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453251795"/>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3"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2400" b="1">
                <a:solidFill>
                  <a:schemeClr val="tx1"/>
                </a:solidFill>
                <a:latin typeface="Arial" panose="020B0604020202020204" pitchFamily="34" charset="0"/>
                <a:ea typeface="MS PGothic" panose="020B0600070205080204" pitchFamily="34" charset="-128"/>
              </a:defRPr>
            </a:lvl1pPr>
            <a:lvl2pPr marL="742950" indent="-285750" defTabSz="990600" eaLnBrk="0" hangingPunct="0">
              <a:defRPr sz="2400" b="1">
                <a:solidFill>
                  <a:schemeClr val="tx1"/>
                </a:solidFill>
                <a:latin typeface="Arial" panose="020B0604020202020204" pitchFamily="34" charset="0"/>
                <a:ea typeface="MS PGothic" panose="020B0600070205080204" pitchFamily="34" charset="-128"/>
              </a:defRPr>
            </a:lvl2pPr>
            <a:lvl3pPr marL="1143000" indent="-228600" defTabSz="990600" eaLnBrk="0" hangingPunct="0">
              <a:defRPr sz="2400" b="1">
                <a:solidFill>
                  <a:schemeClr val="tx1"/>
                </a:solidFill>
                <a:latin typeface="Arial" panose="020B0604020202020204" pitchFamily="34" charset="0"/>
                <a:ea typeface="MS PGothic" panose="020B0600070205080204" pitchFamily="34" charset="-128"/>
              </a:defRPr>
            </a:lvl3pPr>
            <a:lvl4pPr marL="1600200" indent="-228600" defTabSz="990600" eaLnBrk="0" hangingPunct="0">
              <a:defRPr sz="2400" b="1">
                <a:solidFill>
                  <a:schemeClr val="tx1"/>
                </a:solidFill>
                <a:latin typeface="Arial" panose="020B0604020202020204" pitchFamily="34" charset="0"/>
                <a:ea typeface="MS PGothic" panose="020B0600070205080204" pitchFamily="34" charset="-128"/>
              </a:defRPr>
            </a:lvl4pPr>
            <a:lvl5pPr marL="2057400" indent="-228600" defTabSz="990600" eaLnBrk="0" hangingPunct="0">
              <a:defRPr sz="2400" b="1">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fld id="{C4FF9F2E-4F13-4D36-BE56-33812E1E4F63}" type="slidenum">
              <a:rPr lang="de-DE" altLang="de-DE" sz="1400"/>
              <a:pPr eaLnBrk="1" hangingPunct="1"/>
              <a:t>29</a:t>
            </a:fld>
            <a:endParaRPr lang="de-DE" altLang="de-DE" sz="1400"/>
          </a:p>
        </p:txBody>
      </p:sp>
      <p:sp>
        <p:nvSpPr>
          <p:cNvPr id="105474" name="Rectangle 2"/>
          <p:cNvSpPr>
            <a:spLocks noGrp="1" noRot="1" noChangeAspect="1" noChangeArrowheads="1" noTextEdit="1"/>
          </p:cNvSpPr>
          <p:nvPr>
            <p:ph type="sldImg"/>
          </p:nvPr>
        </p:nvSpPr>
        <p:spPr>
          <a:xfrm>
            <a:off x="141288" y="768350"/>
            <a:ext cx="6821487" cy="3836988"/>
          </a:xfrm>
          <a:ln/>
        </p:spPr>
      </p:sp>
      <p:sp>
        <p:nvSpPr>
          <p:cNvPr id="10547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301303444"/>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1"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2400" b="1">
                <a:solidFill>
                  <a:schemeClr val="tx1"/>
                </a:solidFill>
                <a:latin typeface="Arial" panose="020B0604020202020204" pitchFamily="34" charset="0"/>
                <a:ea typeface="MS PGothic" panose="020B0600070205080204" pitchFamily="34" charset="-128"/>
              </a:defRPr>
            </a:lvl1pPr>
            <a:lvl2pPr marL="742950" indent="-285750" defTabSz="990600" eaLnBrk="0" hangingPunct="0">
              <a:defRPr sz="2400" b="1">
                <a:solidFill>
                  <a:schemeClr val="tx1"/>
                </a:solidFill>
                <a:latin typeface="Arial" panose="020B0604020202020204" pitchFamily="34" charset="0"/>
                <a:ea typeface="MS PGothic" panose="020B0600070205080204" pitchFamily="34" charset="-128"/>
              </a:defRPr>
            </a:lvl2pPr>
            <a:lvl3pPr marL="1143000" indent="-228600" defTabSz="990600" eaLnBrk="0" hangingPunct="0">
              <a:defRPr sz="2400" b="1">
                <a:solidFill>
                  <a:schemeClr val="tx1"/>
                </a:solidFill>
                <a:latin typeface="Arial" panose="020B0604020202020204" pitchFamily="34" charset="0"/>
                <a:ea typeface="MS PGothic" panose="020B0600070205080204" pitchFamily="34" charset="-128"/>
              </a:defRPr>
            </a:lvl3pPr>
            <a:lvl4pPr marL="1600200" indent="-228600" defTabSz="990600" eaLnBrk="0" hangingPunct="0">
              <a:defRPr sz="2400" b="1">
                <a:solidFill>
                  <a:schemeClr val="tx1"/>
                </a:solidFill>
                <a:latin typeface="Arial" panose="020B0604020202020204" pitchFamily="34" charset="0"/>
                <a:ea typeface="MS PGothic" panose="020B0600070205080204" pitchFamily="34" charset="-128"/>
              </a:defRPr>
            </a:lvl4pPr>
            <a:lvl5pPr marL="2057400" indent="-228600" defTabSz="990600" eaLnBrk="0" hangingPunct="0">
              <a:defRPr sz="2400" b="1">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fld id="{A5C9D1B2-E195-4090-B41C-0C2CA76009B1}" type="slidenum">
              <a:rPr lang="de-DE" altLang="de-DE" sz="1400"/>
              <a:pPr eaLnBrk="1" hangingPunct="1"/>
              <a:t>30</a:t>
            </a:fld>
            <a:endParaRPr lang="de-DE" altLang="de-DE" sz="1400"/>
          </a:p>
        </p:txBody>
      </p:sp>
      <p:sp>
        <p:nvSpPr>
          <p:cNvPr id="107522" name="Rectangle 2"/>
          <p:cNvSpPr>
            <a:spLocks noGrp="1" noRot="1" noChangeAspect="1" noChangeArrowheads="1" noTextEdit="1"/>
          </p:cNvSpPr>
          <p:nvPr>
            <p:ph type="sldImg"/>
          </p:nvPr>
        </p:nvSpPr>
        <p:spPr>
          <a:xfrm>
            <a:off x="141288" y="768350"/>
            <a:ext cx="6821487" cy="3836988"/>
          </a:xfrm>
          <a:ln/>
        </p:spPr>
      </p:sp>
      <p:sp>
        <p:nvSpPr>
          <p:cNvPr id="10752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556062626"/>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69"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2400" b="1">
                <a:solidFill>
                  <a:schemeClr val="tx1"/>
                </a:solidFill>
                <a:latin typeface="Arial" panose="020B0604020202020204" pitchFamily="34" charset="0"/>
                <a:ea typeface="MS PGothic" panose="020B0600070205080204" pitchFamily="34" charset="-128"/>
              </a:defRPr>
            </a:lvl1pPr>
            <a:lvl2pPr marL="742950" indent="-285750" defTabSz="990600" eaLnBrk="0" hangingPunct="0">
              <a:defRPr sz="2400" b="1">
                <a:solidFill>
                  <a:schemeClr val="tx1"/>
                </a:solidFill>
                <a:latin typeface="Arial" panose="020B0604020202020204" pitchFamily="34" charset="0"/>
                <a:ea typeface="MS PGothic" panose="020B0600070205080204" pitchFamily="34" charset="-128"/>
              </a:defRPr>
            </a:lvl2pPr>
            <a:lvl3pPr marL="1143000" indent="-228600" defTabSz="990600" eaLnBrk="0" hangingPunct="0">
              <a:defRPr sz="2400" b="1">
                <a:solidFill>
                  <a:schemeClr val="tx1"/>
                </a:solidFill>
                <a:latin typeface="Arial" panose="020B0604020202020204" pitchFamily="34" charset="0"/>
                <a:ea typeface="MS PGothic" panose="020B0600070205080204" pitchFamily="34" charset="-128"/>
              </a:defRPr>
            </a:lvl3pPr>
            <a:lvl4pPr marL="1600200" indent="-228600" defTabSz="990600" eaLnBrk="0" hangingPunct="0">
              <a:defRPr sz="2400" b="1">
                <a:solidFill>
                  <a:schemeClr val="tx1"/>
                </a:solidFill>
                <a:latin typeface="Arial" panose="020B0604020202020204" pitchFamily="34" charset="0"/>
                <a:ea typeface="MS PGothic" panose="020B0600070205080204" pitchFamily="34" charset="-128"/>
              </a:defRPr>
            </a:lvl4pPr>
            <a:lvl5pPr marL="2057400" indent="-228600" defTabSz="990600" eaLnBrk="0" hangingPunct="0">
              <a:defRPr sz="2400" b="1">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fld id="{F93B37AE-5850-4E79-AA1E-C3F588EAC8A8}" type="slidenum">
              <a:rPr lang="de-DE" altLang="de-DE" sz="1400"/>
              <a:pPr eaLnBrk="1" hangingPunct="1"/>
              <a:t>31</a:t>
            </a:fld>
            <a:endParaRPr lang="de-DE" altLang="de-DE" sz="1400"/>
          </a:p>
        </p:txBody>
      </p:sp>
      <p:sp>
        <p:nvSpPr>
          <p:cNvPr id="109570" name="Rectangle 1026"/>
          <p:cNvSpPr>
            <a:spLocks noGrp="1" noRot="1" noChangeAspect="1" noChangeArrowheads="1" noTextEdit="1"/>
          </p:cNvSpPr>
          <p:nvPr>
            <p:ph type="sldImg"/>
          </p:nvPr>
        </p:nvSpPr>
        <p:spPr>
          <a:xfrm>
            <a:off x="141288" y="768350"/>
            <a:ext cx="6821487" cy="3836988"/>
          </a:xfrm>
          <a:ln/>
        </p:spPr>
      </p:sp>
      <p:sp>
        <p:nvSpPr>
          <p:cNvPr id="109571"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97866173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7"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2400" b="1">
                <a:solidFill>
                  <a:schemeClr val="tx1"/>
                </a:solidFill>
                <a:latin typeface="Arial" panose="020B0604020202020204" pitchFamily="34" charset="0"/>
                <a:ea typeface="MS PGothic" panose="020B0600070205080204" pitchFamily="34" charset="-128"/>
              </a:defRPr>
            </a:lvl1pPr>
            <a:lvl2pPr marL="742950" indent="-285750" defTabSz="990600" eaLnBrk="0" hangingPunct="0">
              <a:defRPr sz="2400" b="1">
                <a:solidFill>
                  <a:schemeClr val="tx1"/>
                </a:solidFill>
                <a:latin typeface="Arial" panose="020B0604020202020204" pitchFamily="34" charset="0"/>
                <a:ea typeface="MS PGothic" panose="020B0600070205080204" pitchFamily="34" charset="-128"/>
              </a:defRPr>
            </a:lvl2pPr>
            <a:lvl3pPr marL="1143000" indent="-228600" defTabSz="990600" eaLnBrk="0" hangingPunct="0">
              <a:defRPr sz="2400" b="1">
                <a:solidFill>
                  <a:schemeClr val="tx1"/>
                </a:solidFill>
                <a:latin typeface="Arial" panose="020B0604020202020204" pitchFamily="34" charset="0"/>
                <a:ea typeface="MS PGothic" panose="020B0600070205080204" pitchFamily="34" charset="-128"/>
              </a:defRPr>
            </a:lvl3pPr>
            <a:lvl4pPr marL="1600200" indent="-228600" defTabSz="990600" eaLnBrk="0" hangingPunct="0">
              <a:defRPr sz="2400" b="1">
                <a:solidFill>
                  <a:schemeClr val="tx1"/>
                </a:solidFill>
                <a:latin typeface="Arial" panose="020B0604020202020204" pitchFamily="34" charset="0"/>
                <a:ea typeface="MS PGothic" panose="020B0600070205080204" pitchFamily="34" charset="-128"/>
              </a:defRPr>
            </a:lvl4pPr>
            <a:lvl5pPr marL="2057400" indent="-228600" defTabSz="990600" eaLnBrk="0" hangingPunct="0">
              <a:defRPr sz="2400" b="1">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fld id="{47DCEAA6-109E-48DB-8605-FDA12B3ECAC8}" type="slidenum">
              <a:rPr lang="de-DE" altLang="de-DE" sz="1400"/>
              <a:pPr eaLnBrk="1" hangingPunct="1"/>
              <a:t>32</a:t>
            </a:fld>
            <a:endParaRPr lang="de-DE" altLang="de-DE" sz="1400"/>
          </a:p>
        </p:txBody>
      </p:sp>
      <p:sp>
        <p:nvSpPr>
          <p:cNvPr id="111618" name="Rectangle 2"/>
          <p:cNvSpPr>
            <a:spLocks noGrp="1" noRot="1" noChangeAspect="1" noChangeArrowheads="1" noTextEdit="1"/>
          </p:cNvSpPr>
          <p:nvPr>
            <p:ph type="sldImg"/>
          </p:nvPr>
        </p:nvSpPr>
        <p:spPr>
          <a:xfrm>
            <a:off x="141288" y="768350"/>
            <a:ext cx="6821487" cy="3836988"/>
          </a:xfrm>
          <a:solidFill>
            <a:srgbClr val="FFFFFF"/>
          </a:solidFill>
          <a:ln/>
        </p:spPr>
      </p:sp>
      <p:sp>
        <p:nvSpPr>
          <p:cNvPr id="111619"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033905622"/>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5"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2400" b="1">
                <a:solidFill>
                  <a:schemeClr val="tx1"/>
                </a:solidFill>
                <a:latin typeface="Arial" panose="020B0604020202020204" pitchFamily="34" charset="0"/>
                <a:ea typeface="MS PGothic" panose="020B0600070205080204" pitchFamily="34" charset="-128"/>
              </a:defRPr>
            </a:lvl1pPr>
            <a:lvl2pPr marL="742950" indent="-285750" defTabSz="990600" eaLnBrk="0" hangingPunct="0">
              <a:defRPr sz="2400" b="1">
                <a:solidFill>
                  <a:schemeClr val="tx1"/>
                </a:solidFill>
                <a:latin typeface="Arial" panose="020B0604020202020204" pitchFamily="34" charset="0"/>
                <a:ea typeface="MS PGothic" panose="020B0600070205080204" pitchFamily="34" charset="-128"/>
              </a:defRPr>
            </a:lvl2pPr>
            <a:lvl3pPr marL="1143000" indent="-228600" defTabSz="990600" eaLnBrk="0" hangingPunct="0">
              <a:defRPr sz="2400" b="1">
                <a:solidFill>
                  <a:schemeClr val="tx1"/>
                </a:solidFill>
                <a:latin typeface="Arial" panose="020B0604020202020204" pitchFamily="34" charset="0"/>
                <a:ea typeface="MS PGothic" panose="020B0600070205080204" pitchFamily="34" charset="-128"/>
              </a:defRPr>
            </a:lvl3pPr>
            <a:lvl4pPr marL="1600200" indent="-228600" defTabSz="990600" eaLnBrk="0" hangingPunct="0">
              <a:defRPr sz="2400" b="1">
                <a:solidFill>
                  <a:schemeClr val="tx1"/>
                </a:solidFill>
                <a:latin typeface="Arial" panose="020B0604020202020204" pitchFamily="34" charset="0"/>
                <a:ea typeface="MS PGothic" panose="020B0600070205080204" pitchFamily="34" charset="-128"/>
              </a:defRPr>
            </a:lvl4pPr>
            <a:lvl5pPr marL="2057400" indent="-228600" defTabSz="990600" eaLnBrk="0" hangingPunct="0">
              <a:defRPr sz="2400" b="1">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fld id="{FC80C75D-305E-4208-8329-A584A1BCEBC2}" type="slidenum">
              <a:rPr lang="de-DE" altLang="de-DE" sz="1400"/>
              <a:pPr eaLnBrk="1" hangingPunct="1"/>
              <a:t>33</a:t>
            </a:fld>
            <a:endParaRPr lang="de-DE" altLang="de-DE" sz="1400"/>
          </a:p>
        </p:txBody>
      </p:sp>
      <p:sp>
        <p:nvSpPr>
          <p:cNvPr id="113666" name="Rectangle 2"/>
          <p:cNvSpPr>
            <a:spLocks noGrp="1" noRot="1" noChangeAspect="1" noChangeArrowheads="1" noTextEdit="1"/>
          </p:cNvSpPr>
          <p:nvPr>
            <p:ph type="sldImg"/>
          </p:nvPr>
        </p:nvSpPr>
        <p:spPr>
          <a:xfrm>
            <a:off x="141288" y="768350"/>
            <a:ext cx="6821487" cy="3836988"/>
          </a:xfrm>
          <a:solidFill>
            <a:srgbClr val="FFFFFF"/>
          </a:solidFill>
          <a:ln/>
        </p:spPr>
      </p:sp>
      <p:sp>
        <p:nvSpPr>
          <p:cNvPr id="113667"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06919127"/>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3"/>
          <p:cNvSpPr>
            <a:spLocks noGrp="1"/>
          </p:cNvSpPr>
          <p:nvPr>
            <p:ph type="sldNum" sz="quarter" idx="10"/>
          </p:nvPr>
        </p:nvSpPr>
        <p:spPr/>
        <p:txBody>
          <a:bodyPr/>
          <a:lstStyle/>
          <a:p>
            <a:fld id="{9B00EF49-7894-4F53-A8DD-F7DB3BFC5032}" type="slidenum">
              <a:rPr lang="de-DE" smtClean="0">
                <a:solidFill>
                  <a:prstClr val="black"/>
                </a:solidFill>
              </a:rPr>
              <a:pPr/>
              <a:t>34</a:t>
            </a:fld>
            <a:endParaRPr lang="de-DE" dirty="0">
              <a:solidFill>
                <a:prstClr val="black"/>
              </a:solidFill>
            </a:endParaRPr>
          </a:p>
        </p:txBody>
      </p:sp>
      <p:sp>
        <p:nvSpPr>
          <p:cNvPr id="6" name="Folienbildplatzhalter 5"/>
          <p:cNvSpPr>
            <a:spLocks noGrp="1" noRot="1" noChangeAspect="1"/>
          </p:cNvSpPr>
          <p:nvPr>
            <p:ph type="sldImg"/>
          </p:nvPr>
        </p:nvSpPr>
        <p:spPr>
          <a:xfrm>
            <a:off x="354013" y="604838"/>
            <a:ext cx="5729287" cy="3222625"/>
          </a:xfrm>
        </p:spPr>
      </p:sp>
      <p:sp>
        <p:nvSpPr>
          <p:cNvPr id="7" name="Notizenplatzhalter 6"/>
          <p:cNvSpPr>
            <a:spLocks noGrp="1"/>
          </p:cNvSpPr>
          <p:nvPr>
            <p:ph type="body" idx="1"/>
          </p:nvPr>
        </p:nvSpPr>
        <p:spPr/>
        <p:txBody>
          <a:bodyPr/>
          <a:lstStyle/>
          <a:p>
            <a:endParaRPr lang="de-DE"/>
          </a:p>
        </p:txBody>
      </p:sp>
    </p:spTree>
    <p:extLst>
      <p:ext uri="{BB962C8B-B14F-4D97-AF65-F5344CB8AC3E}">
        <p14:creationId xmlns:p14="http://schemas.microsoft.com/office/powerpoint/2010/main" val="3187706527"/>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7"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2400" b="1">
                <a:solidFill>
                  <a:schemeClr val="tx1"/>
                </a:solidFill>
                <a:latin typeface="Arial" panose="020B0604020202020204" pitchFamily="34" charset="0"/>
                <a:ea typeface="MS PGothic" panose="020B0600070205080204" pitchFamily="34" charset="-128"/>
              </a:defRPr>
            </a:lvl1pPr>
            <a:lvl2pPr marL="742950" indent="-285750" defTabSz="990600" eaLnBrk="0" hangingPunct="0">
              <a:defRPr sz="2400" b="1">
                <a:solidFill>
                  <a:schemeClr val="tx1"/>
                </a:solidFill>
                <a:latin typeface="Arial" panose="020B0604020202020204" pitchFamily="34" charset="0"/>
                <a:ea typeface="MS PGothic" panose="020B0600070205080204" pitchFamily="34" charset="-128"/>
              </a:defRPr>
            </a:lvl2pPr>
            <a:lvl3pPr marL="1143000" indent="-228600" defTabSz="990600" eaLnBrk="0" hangingPunct="0">
              <a:defRPr sz="2400" b="1">
                <a:solidFill>
                  <a:schemeClr val="tx1"/>
                </a:solidFill>
                <a:latin typeface="Arial" panose="020B0604020202020204" pitchFamily="34" charset="0"/>
                <a:ea typeface="MS PGothic" panose="020B0600070205080204" pitchFamily="34" charset="-128"/>
              </a:defRPr>
            </a:lvl3pPr>
            <a:lvl4pPr marL="1600200" indent="-228600" defTabSz="990600" eaLnBrk="0" hangingPunct="0">
              <a:defRPr sz="2400" b="1">
                <a:solidFill>
                  <a:schemeClr val="tx1"/>
                </a:solidFill>
                <a:latin typeface="Arial" panose="020B0604020202020204" pitchFamily="34" charset="0"/>
                <a:ea typeface="MS PGothic" panose="020B0600070205080204" pitchFamily="34" charset="-128"/>
              </a:defRPr>
            </a:lvl4pPr>
            <a:lvl5pPr marL="2057400" indent="-228600" defTabSz="990600" eaLnBrk="0" hangingPunct="0">
              <a:defRPr sz="2400" b="1">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fld id="{0CBBB40F-ACCD-4BA0-86E6-4E1FA54EAACE}" type="slidenum">
              <a:rPr lang="de-DE" altLang="de-DE" sz="1400"/>
              <a:pPr eaLnBrk="1" hangingPunct="1"/>
              <a:t>35</a:t>
            </a:fld>
            <a:endParaRPr lang="de-DE" altLang="de-DE" sz="1400"/>
          </a:p>
        </p:txBody>
      </p:sp>
      <p:sp>
        <p:nvSpPr>
          <p:cNvPr id="116738" name="Rectangle 2"/>
          <p:cNvSpPr>
            <a:spLocks noGrp="1" noRot="1" noChangeAspect="1" noChangeArrowheads="1" noTextEdit="1"/>
          </p:cNvSpPr>
          <p:nvPr>
            <p:ph type="sldImg"/>
          </p:nvPr>
        </p:nvSpPr>
        <p:spPr>
          <a:xfrm>
            <a:off x="141288" y="768350"/>
            <a:ext cx="6821487" cy="3836988"/>
          </a:xfrm>
          <a:solidFill>
            <a:srgbClr val="FFFFFF"/>
          </a:solidFill>
          <a:ln/>
        </p:spPr>
      </p:sp>
      <p:sp>
        <p:nvSpPr>
          <p:cNvPr id="116739"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399970003"/>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5"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2400" b="1">
                <a:solidFill>
                  <a:schemeClr val="tx1"/>
                </a:solidFill>
                <a:latin typeface="Arial" panose="020B0604020202020204" pitchFamily="34" charset="0"/>
                <a:ea typeface="MS PGothic" panose="020B0600070205080204" pitchFamily="34" charset="-128"/>
              </a:defRPr>
            </a:lvl1pPr>
            <a:lvl2pPr marL="742950" indent="-285750" defTabSz="990600" eaLnBrk="0" hangingPunct="0">
              <a:defRPr sz="2400" b="1">
                <a:solidFill>
                  <a:schemeClr val="tx1"/>
                </a:solidFill>
                <a:latin typeface="Arial" panose="020B0604020202020204" pitchFamily="34" charset="0"/>
                <a:ea typeface="MS PGothic" panose="020B0600070205080204" pitchFamily="34" charset="-128"/>
              </a:defRPr>
            </a:lvl2pPr>
            <a:lvl3pPr marL="1143000" indent="-228600" defTabSz="990600" eaLnBrk="0" hangingPunct="0">
              <a:defRPr sz="2400" b="1">
                <a:solidFill>
                  <a:schemeClr val="tx1"/>
                </a:solidFill>
                <a:latin typeface="Arial" panose="020B0604020202020204" pitchFamily="34" charset="0"/>
                <a:ea typeface="MS PGothic" panose="020B0600070205080204" pitchFamily="34" charset="-128"/>
              </a:defRPr>
            </a:lvl3pPr>
            <a:lvl4pPr marL="1600200" indent="-228600" defTabSz="990600" eaLnBrk="0" hangingPunct="0">
              <a:defRPr sz="2400" b="1">
                <a:solidFill>
                  <a:schemeClr val="tx1"/>
                </a:solidFill>
                <a:latin typeface="Arial" panose="020B0604020202020204" pitchFamily="34" charset="0"/>
                <a:ea typeface="MS PGothic" panose="020B0600070205080204" pitchFamily="34" charset="-128"/>
              </a:defRPr>
            </a:lvl4pPr>
            <a:lvl5pPr marL="2057400" indent="-228600" defTabSz="990600" eaLnBrk="0" hangingPunct="0">
              <a:defRPr sz="2400" b="1">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fld id="{BE0AAFA7-4606-4116-B554-94BF4CDD30D4}" type="slidenum">
              <a:rPr lang="de-DE" altLang="de-DE" sz="1400"/>
              <a:pPr eaLnBrk="1" hangingPunct="1"/>
              <a:t>36</a:t>
            </a:fld>
            <a:endParaRPr lang="de-DE" altLang="de-DE" sz="1400"/>
          </a:p>
        </p:txBody>
      </p:sp>
      <p:sp>
        <p:nvSpPr>
          <p:cNvPr id="118786" name="Rectangle 2"/>
          <p:cNvSpPr>
            <a:spLocks noGrp="1" noRot="1" noChangeAspect="1" noChangeArrowheads="1" noTextEdit="1"/>
          </p:cNvSpPr>
          <p:nvPr>
            <p:ph type="sldImg"/>
          </p:nvPr>
        </p:nvSpPr>
        <p:spPr>
          <a:xfrm>
            <a:off x="141288" y="768350"/>
            <a:ext cx="6821487" cy="3836988"/>
          </a:xfrm>
          <a:solidFill>
            <a:srgbClr val="FFFFFF"/>
          </a:solidFill>
          <a:ln/>
        </p:spPr>
      </p:sp>
      <p:sp>
        <p:nvSpPr>
          <p:cNvPr id="118787"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174632588"/>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3"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2400" b="1">
                <a:solidFill>
                  <a:schemeClr val="tx1"/>
                </a:solidFill>
                <a:latin typeface="Arial" panose="020B0604020202020204" pitchFamily="34" charset="0"/>
                <a:ea typeface="MS PGothic" panose="020B0600070205080204" pitchFamily="34" charset="-128"/>
              </a:defRPr>
            </a:lvl1pPr>
            <a:lvl2pPr marL="742950" indent="-285750" defTabSz="990600" eaLnBrk="0" hangingPunct="0">
              <a:defRPr sz="2400" b="1">
                <a:solidFill>
                  <a:schemeClr val="tx1"/>
                </a:solidFill>
                <a:latin typeface="Arial" panose="020B0604020202020204" pitchFamily="34" charset="0"/>
                <a:ea typeface="MS PGothic" panose="020B0600070205080204" pitchFamily="34" charset="-128"/>
              </a:defRPr>
            </a:lvl2pPr>
            <a:lvl3pPr marL="1143000" indent="-228600" defTabSz="990600" eaLnBrk="0" hangingPunct="0">
              <a:defRPr sz="2400" b="1">
                <a:solidFill>
                  <a:schemeClr val="tx1"/>
                </a:solidFill>
                <a:latin typeface="Arial" panose="020B0604020202020204" pitchFamily="34" charset="0"/>
                <a:ea typeface="MS PGothic" panose="020B0600070205080204" pitchFamily="34" charset="-128"/>
              </a:defRPr>
            </a:lvl3pPr>
            <a:lvl4pPr marL="1600200" indent="-228600" defTabSz="990600" eaLnBrk="0" hangingPunct="0">
              <a:defRPr sz="2400" b="1">
                <a:solidFill>
                  <a:schemeClr val="tx1"/>
                </a:solidFill>
                <a:latin typeface="Arial" panose="020B0604020202020204" pitchFamily="34" charset="0"/>
                <a:ea typeface="MS PGothic" panose="020B0600070205080204" pitchFamily="34" charset="-128"/>
              </a:defRPr>
            </a:lvl4pPr>
            <a:lvl5pPr marL="2057400" indent="-228600" defTabSz="990600" eaLnBrk="0" hangingPunct="0">
              <a:defRPr sz="2400" b="1">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fld id="{FD1C55B6-1C56-43C6-A258-24919439E867}" type="slidenum">
              <a:rPr lang="de-DE" altLang="de-DE" sz="1400"/>
              <a:pPr eaLnBrk="1" hangingPunct="1"/>
              <a:t>37</a:t>
            </a:fld>
            <a:endParaRPr lang="de-DE" altLang="de-DE" sz="1400"/>
          </a:p>
        </p:txBody>
      </p:sp>
      <p:sp>
        <p:nvSpPr>
          <p:cNvPr id="120834" name="Rectangle 2"/>
          <p:cNvSpPr>
            <a:spLocks noGrp="1" noRot="1" noChangeAspect="1" noChangeArrowheads="1" noTextEdit="1"/>
          </p:cNvSpPr>
          <p:nvPr>
            <p:ph type="sldImg"/>
          </p:nvPr>
        </p:nvSpPr>
        <p:spPr>
          <a:xfrm>
            <a:off x="141288" y="768350"/>
            <a:ext cx="6821487" cy="3836988"/>
          </a:xfrm>
          <a:ln/>
        </p:spPr>
      </p:sp>
      <p:sp>
        <p:nvSpPr>
          <p:cNvPr id="12083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664659033"/>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1"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2400" b="1">
                <a:solidFill>
                  <a:schemeClr val="tx1"/>
                </a:solidFill>
                <a:latin typeface="Arial" panose="020B0604020202020204" pitchFamily="34" charset="0"/>
                <a:ea typeface="MS PGothic" panose="020B0600070205080204" pitchFamily="34" charset="-128"/>
              </a:defRPr>
            </a:lvl1pPr>
            <a:lvl2pPr marL="742950" indent="-285750" defTabSz="990600" eaLnBrk="0" hangingPunct="0">
              <a:defRPr sz="2400" b="1">
                <a:solidFill>
                  <a:schemeClr val="tx1"/>
                </a:solidFill>
                <a:latin typeface="Arial" panose="020B0604020202020204" pitchFamily="34" charset="0"/>
                <a:ea typeface="MS PGothic" panose="020B0600070205080204" pitchFamily="34" charset="-128"/>
              </a:defRPr>
            </a:lvl2pPr>
            <a:lvl3pPr marL="1143000" indent="-228600" defTabSz="990600" eaLnBrk="0" hangingPunct="0">
              <a:defRPr sz="2400" b="1">
                <a:solidFill>
                  <a:schemeClr val="tx1"/>
                </a:solidFill>
                <a:latin typeface="Arial" panose="020B0604020202020204" pitchFamily="34" charset="0"/>
                <a:ea typeface="MS PGothic" panose="020B0600070205080204" pitchFamily="34" charset="-128"/>
              </a:defRPr>
            </a:lvl3pPr>
            <a:lvl4pPr marL="1600200" indent="-228600" defTabSz="990600" eaLnBrk="0" hangingPunct="0">
              <a:defRPr sz="2400" b="1">
                <a:solidFill>
                  <a:schemeClr val="tx1"/>
                </a:solidFill>
                <a:latin typeface="Arial" panose="020B0604020202020204" pitchFamily="34" charset="0"/>
                <a:ea typeface="MS PGothic" panose="020B0600070205080204" pitchFamily="34" charset="-128"/>
              </a:defRPr>
            </a:lvl4pPr>
            <a:lvl5pPr marL="2057400" indent="-228600" defTabSz="990600" eaLnBrk="0" hangingPunct="0">
              <a:defRPr sz="2400" b="1">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fld id="{FFD998F9-AD50-4482-B6F6-AC8389B70F27}" type="slidenum">
              <a:rPr lang="de-DE" altLang="de-DE" sz="1400"/>
              <a:pPr eaLnBrk="1" hangingPunct="1"/>
              <a:t>38</a:t>
            </a:fld>
            <a:endParaRPr lang="de-DE" altLang="de-DE" sz="1400"/>
          </a:p>
        </p:txBody>
      </p:sp>
      <p:sp>
        <p:nvSpPr>
          <p:cNvPr id="122882" name="Rectangle 2"/>
          <p:cNvSpPr>
            <a:spLocks noGrp="1" noRot="1" noChangeAspect="1" noChangeArrowheads="1" noTextEdit="1"/>
          </p:cNvSpPr>
          <p:nvPr>
            <p:ph type="sldImg"/>
          </p:nvPr>
        </p:nvSpPr>
        <p:spPr>
          <a:xfrm>
            <a:off x="141288" y="768350"/>
            <a:ext cx="6821487" cy="3836988"/>
          </a:xfrm>
          <a:ln/>
        </p:spPr>
      </p:sp>
      <p:sp>
        <p:nvSpPr>
          <p:cNvPr id="12288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816038456"/>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29"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2400" b="1">
                <a:solidFill>
                  <a:schemeClr val="tx1"/>
                </a:solidFill>
                <a:latin typeface="Arial" panose="020B0604020202020204" pitchFamily="34" charset="0"/>
                <a:ea typeface="MS PGothic" panose="020B0600070205080204" pitchFamily="34" charset="-128"/>
              </a:defRPr>
            </a:lvl1pPr>
            <a:lvl2pPr marL="742950" indent="-285750" defTabSz="990600" eaLnBrk="0" hangingPunct="0">
              <a:defRPr sz="2400" b="1">
                <a:solidFill>
                  <a:schemeClr val="tx1"/>
                </a:solidFill>
                <a:latin typeface="Arial" panose="020B0604020202020204" pitchFamily="34" charset="0"/>
                <a:ea typeface="MS PGothic" panose="020B0600070205080204" pitchFamily="34" charset="-128"/>
              </a:defRPr>
            </a:lvl2pPr>
            <a:lvl3pPr marL="1143000" indent="-228600" defTabSz="990600" eaLnBrk="0" hangingPunct="0">
              <a:defRPr sz="2400" b="1">
                <a:solidFill>
                  <a:schemeClr val="tx1"/>
                </a:solidFill>
                <a:latin typeface="Arial" panose="020B0604020202020204" pitchFamily="34" charset="0"/>
                <a:ea typeface="MS PGothic" panose="020B0600070205080204" pitchFamily="34" charset="-128"/>
              </a:defRPr>
            </a:lvl3pPr>
            <a:lvl4pPr marL="1600200" indent="-228600" defTabSz="990600" eaLnBrk="0" hangingPunct="0">
              <a:defRPr sz="2400" b="1">
                <a:solidFill>
                  <a:schemeClr val="tx1"/>
                </a:solidFill>
                <a:latin typeface="Arial" panose="020B0604020202020204" pitchFamily="34" charset="0"/>
                <a:ea typeface="MS PGothic" panose="020B0600070205080204" pitchFamily="34" charset="-128"/>
              </a:defRPr>
            </a:lvl4pPr>
            <a:lvl5pPr marL="2057400" indent="-228600" defTabSz="990600" eaLnBrk="0" hangingPunct="0">
              <a:defRPr sz="2400" b="1">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fld id="{E351BDBA-FE3F-4D63-9B27-77AC8DF1D5DD}" type="slidenum">
              <a:rPr lang="de-DE" altLang="de-DE" sz="1400"/>
              <a:pPr eaLnBrk="1" hangingPunct="1"/>
              <a:t>39</a:t>
            </a:fld>
            <a:endParaRPr lang="de-DE" altLang="de-DE" sz="1400"/>
          </a:p>
        </p:txBody>
      </p:sp>
      <p:sp>
        <p:nvSpPr>
          <p:cNvPr id="124930" name="Rectangle 2"/>
          <p:cNvSpPr>
            <a:spLocks noGrp="1" noRot="1" noChangeAspect="1" noChangeArrowheads="1" noTextEdit="1"/>
          </p:cNvSpPr>
          <p:nvPr>
            <p:ph type="sldImg"/>
          </p:nvPr>
        </p:nvSpPr>
        <p:spPr>
          <a:xfrm>
            <a:off x="141288" y="768350"/>
            <a:ext cx="6821487" cy="3836988"/>
          </a:xfrm>
          <a:ln/>
        </p:spPr>
      </p:sp>
      <p:sp>
        <p:nvSpPr>
          <p:cNvPr id="12493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750513394"/>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7"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2400" b="1">
                <a:solidFill>
                  <a:schemeClr val="tx1"/>
                </a:solidFill>
                <a:latin typeface="Arial" panose="020B0604020202020204" pitchFamily="34" charset="0"/>
                <a:ea typeface="MS PGothic" panose="020B0600070205080204" pitchFamily="34" charset="-128"/>
              </a:defRPr>
            </a:lvl1pPr>
            <a:lvl2pPr marL="742950" indent="-285750" defTabSz="990600" eaLnBrk="0" hangingPunct="0">
              <a:defRPr sz="2400" b="1">
                <a:solidFill>
                  <a:schemeClr val="tx1"/>
                </a:solidFill>
                <a:latin typeface="Arial" panose="020B0604020202020204" pitchFamily="34" charset="0"/>
                <a:ea typeface="MS PGothic" panose="020B0600070205080204" pitchFamily="34" charset="-128"/>
              </a:defRPr>
            </a:lvl2pPr>
            <a:lvl3pPr marL="1143000" indent="-228600" defTabSz="990600" eaLnBrk="0" hangingPunct="0">
              <a:defRPr sz="2400" b="1">
                <a:solidFill>
                  <a:schemeClr val="tx1"/>
                </a:solidFill>
                <a:latin typeface="Arial" panose="020B0604020202020204" pitchFamily="34" charset="0"/>
                <a:ea typeface="MS PGothic" panose="020B0600070205080204" pitchFamily="34" charset="-128"/>
              </a:defRPr>
            </a:lvl3pPr>
            <a:lvl4pPr marL="1600200" indent="-228600" defTabSz="990600" eaLnBrk="0" hangingPunct="0">
              <a:defRPr sz="2400" b="1">
                <a:solidFill>
                  <a:schemeClr val="tx1"/>
                </a:solidFill>
                <a:latin typeface="Arial" panose="020B0604020202020204" pitchFamily="34" charset="0"/>
                <a:ea typeface="MS PGothic" panose="020B0600070205080204" pitchFamily="34" charset="-128"/>
              </a:defRPr>
            </a:lvl4pPr>
            <a:lvl5pPr marL="2057400" indent="-228600" defTabSz="990600" eaLnBrk="0" hangingPunct="0">
              <a:defRPr sz="2400" b="1">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fld id="{40FF1CDA-8140-48D6-B346-98C4890F9D8F}" type="slidenum">
              <a:rPr lang="de-DE" altLang="de-DE" sz="1400"/>
              <a:pPr eaLnBrk="1" hangingPunct="1"/>
              <a:t>40</a:t>
            </a:fld>
            <a:endParaRPr lang="de-DE" altLang="de-DE" sz="1400"/>
          </a:p>
        </p:txBody>
      </p:sp>
      <p:sp>
        <p:nvSpPr>
          <p:cNvPr id="126978" name="Rectangle 2"/>
          <p:cNvSpPr>
            <a:spLocks noGrp="1" noRot="1" noChangeAspect="1" noChangeArrowheads="1" noTextEdit="1"/>
          </p:cNvSpPr>
          <p:nvPr>
            <p:ph type="sldImg"/>
          </p:nvPr>
        </p:nvSpPr>
        <p:spPr>
          <a:xfrm>
            <a:off x="141288" y="768350"/>
            <a:ext cx="6821487" cy="3836988"/>
          </a:xfrm>
          <a:ln/>
        </p:spPr>
      </p:sp>
      <p:sp>
        <p:nvSpPr>
          <p:cNvPr id="12697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707475445"/>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5"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2400" b="1">
                <a:solidFill>
                  <a:schemeClr val="tx1"/>
                </a:solidFill>
                <a:latin typeface="Arial" panose="020B0604020202020204" pitchFamily="34" charset="0"/>
                <a:ea typeface="MS PGothic" panose="020B0600070205080204" pitchFamily="34" charset="-128"/>
              </a:defRPr>
            </a:lvl1pPr>
            <a:lvl2pPr marL="742950" indent="-285750" defTabSz="990600" eaLnBrk="0" hangingPunct="0">
              <a:defRPr sz="2400" b="1">
                <a:solidFill>
                  <a:schemeClr val="tx1"/>
                </a:solidFill>
                <a:latin typeface="Arial" panose="020B0604020202020204" pitchFamily="34" charset="0"/>
                <a:ea typeface="MS PGothic" panose="020B0600070205080204" pitchFamily="34" charset="-128"/>
              </a:defRPr>
            </a:lvl2pPr>
            <a:lvl3pPr marL="1143000" indent="-228600" defTabSz="990600" eaLnBrk="0" hangingPunct="0">
              <a:defRPr sz="2400" b="1">
                <a:solidFill>
                  <a:schemeClr val="tx1"/>
                </a:solidFill>
                <a:latin typeface="Arial" panose="020B0604020202020204" pitchFamily="34" charset="0"/>
                <a:ea typeface="MS PGothic" panose="020B0600070205080204" pitchFamily="34" charset="-128"/>
              </a:defRPr>
            </a:lvl3pPr>
            <a:lvl4pPr marL="1600200" indent="-228600" defTabSz="990600" eaLnBrk="0" hangingPunct="0">
              <a:defRPr sz="2400" b="1">
                <a:solidFill>
                  <a:schemeClr val="tx1"/>
                </a:solidFill>
                <a:latin typeface="Arial" panose="020B0604020202020204" pitchFamily="34" charset="0"/>
                <a:ea typeface="MS PGothic" panose="020B0600070205080204" pitchFamily="34" charset="-128"/>
              </a:defRPr>
            </a:lvl4pPr>
            <a:lvl5pPr marL="2057400" indent="-228600" defTabSz="990600" eaLnBrk="0" hangingPunct="0">
              <a:defRPr sz="2400" b="1">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fld id="{378C2696-2D4B-496F-B2D1-0F8B7587C74E}" type="slidenum">
              <a:rPr lang="de-DE" altLang="de-DE" sz="1400"/>
              <a:pPr eaLnBrk="1" hangingPunct="1"/>
              <a:t>41</a:t>
            </a:fld>
            <a:endParaRPr lang="de-DE" altLang="de-DE" sz="1400"/>
          </a:p>
        </p:txBody>
      </p:sp>
      <p:sp>
        <p:nvSpPr>
          <p:cNvPr id="129026" name="Rectangle 2"/>
          <p:cNvSpPr>
            <a:spLocks noGrp="1" noRot="1" noChangeAspect="1" noChangeArrowheads="1" noTextEdit="1"/>
          </p:cNvSpPr>
          <p:nvPr>
            <p:ph type="sldImg"/>
          </p:nvPr>
        </p:nvSpPr>
        <p:spPr>
          <a:xfrm>
            <a:off x="141288" y="768350"/>
            <a:ext cx="6821487" cy="3836988"/>
          </a:xfrm>
          <a:ln/>
        </p:spPr>
      </p:sp>
      <p:sp>
        <p:nvSpPr>
          <p:cNvPr id="12902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252027534"/>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3"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2400" b="1">
                <a:solidFill>
                  <a:schemeClr val="tx1"/>
                </a:solidFill>
                <a:latin typeface="Arial" panose="020B0604020202020204" pitchFamily="34" charset="0"/>
                <a:ea typeface="MS PGothic" panose="020B0600070205080204" pitchFamily="34" charset="-128"/>
              </a:defRPr>
            </a:lvl1pPr>
            <a:lvl2pPr marL="742950" indent="-285750" defTabSz="990600" eaLnBrk="0" hangingPunct="0">
              <a:defRPr sz="2400" b="1">
                <a:solidFill>
                  <a:schemeClr val="tx1"/>
                </a:solidFill>
                <a:latin typeface="Arial" panose="020B0604020202020204" pitchFamily="34" charset="0"/>
                <a:ea typeface="MS PGothic" panose="020B0600070205080204" pitchFamily="34" charset="-128"/>
              </a:defRPr>
            </a:lvl2pPr>
            <a:lvl3pPr marL="1143000" indent="-228600" defTabSz="990600" eaLnBrk="0" hangingPunct="0">
              <a:defRPr sz="2400" b="1">
                <a:solidFill>
                  <a:schemeClr val="tx1"/>
                </a:solidFill>
                <a:latin typeface="Arial" panose="020B0604020202020204" pitchFamily="34" charset="0"/>
                <a:ea typeface="MS PGothic" panose="020B0600070205080204" pitchFamily="34" charset="-128"/>
              </a:defRPr>
            </a:lvl3pPr>
            <a:lvl4pPr marL="1600200" indent="-228600" defTabSz="990600" eaLnBrk="0" hangingPunct="0">
              <a:defRPr sz="2400" b="1">
                <a:solidFill>
                  <a:schemeClr val="tx1"/>
                </a:solidFill>
                <a:latin typeface="Arial" panose="020B0604020202020204" pitchFamily="34" charset="0"/>
                <a:ea typeface="MS PGothic" panose="020B0600070205080204" pitchFamily="34" charset="-128"/>
              </a:defRPr>
            </a:lvl4pPr>
            <a:lvl5pPr marL="2057400" indent="-228600" defTabSz="990600" eaLnBrk="0" hangingPunct="0">
              <a:defRPr sz="2400" b="1">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fld id="{4EB13D25-FE54-4846-82F5-14DC1D704056}" type="slidenum">
              <a:rPr lang="de-DE" altLang="de-DE" sz="1400"/>
              <a:pPr eaLnBrk="1" hangingPunct="1"/>
              <a:t>42</a:t>
            </a:fld>
            <a:endParaRPr lang="de-DE" altLang="de-DE" sz="1400"/>
          </a:p>
        </p:txBody>
      </p:sp>
      <p:sp>
        <p:nvSpPr>
          <p:cNvPr id="131074" name="Rectangle 2"/>
          <p:cNvSpPr>
            <a:spLocks noGrp="1" noRot="1" noChangeAspect="1" noChangeArrowheads="1" noTextEdit="1"/>
          </p:cNvSpPr>
          <p:nvPr>
            <p:ph type="sldImg"/>
          </p:nvPr>
        </p:nvSpPr>
        <p:spPr>
          <a:xfrm>
            <a:off x="141288" y="768350"/>
            <a:ext cx="6821487" cy="3836988"/>
          </a:xfrm>
          <a:ln/>
        </p:spPr>
      </p:sp>
      <p:sp>
        <p:nvSpPr>
          <p:cNvPr id="13107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809471884"/>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1"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2400" b="1">
                <a:solidFill>
                  <a:schemeClr val="tx1"/>
                </a:solidFill>
                <a:latin typeface="Arial" panose="020B0604020202020204" pitchFamily="34" charset="0"/>
                <a:ea typeface="MS PGothic" panose="020B0600070205080204" pitchFamily="34" charset="-128"/>
              </a:defRPr>
            </a:lvl1pPr>
            <a:lvl2pPr marL="742950" indent="-285750" defTabSz="990600" eaLnBrk="0" hangingPunct="0">
              <a:defRPr sz="2400" b="1">
                <a:solidFill>
                  <a:schemeClr val="tx1"/>
                </a:solidFill>
                <a:latin typeface="Arial" panose="020B0604020202020204" pitchFamily="34" charset="0"/>
                <a:ea typeface="MS PGothic" panose="020B0600070205080204" pitchFamily="34" charset="-128"/>
              </a:defRPr>
            </a:lvl2pPr>
            <a:lvl3pPr marL="1143000" indent="-228600" defTabSz="990600" eaLnBrk="0" hangingPunct="0">
              <a:defRPr sz="2400" b="1">
                <a:solidFill>
                  <a:schemeClr val="tx1"/>
                </a:solidFill>
                <a:latin typeface="Arial" panose="020B0604020202020204" pitchFamily="34" charset="0"/>
                <a:ea typeface="MS PGothic" panose="020B0600070205080204" pitchFamily="34" charset="-128"/>
              </a:defRPr>
            </a:lvl3pPr>
            <a:lvl4pPr marL="1600200" indent="-228600" defTabSz="990600" eaLnBrk="0" hangingPunct="0">
              <a:defRPr sz="2400" b="1">
                <a:solidFill>
                  <a:schemeClr val="tx1"/>
                </a:solidFill>
                <a:latin typeface="Arial" panose="020B0604020202020204" pitchFamily="34" charset="0"/>
                <a:ea typeface="MS PGothic" panose="020B0600070205080204" pitchFamily="34" charset="-128"/>
              </a:defRPr>
            </a:lvl4pPr>
            <a:lvl5pPr marL="2057400" indent="-228600" defTabSz="990600" eaLnBrk="0" hangingPunct="0">
              <a:defRPr sz="2400" b="1">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fld id="{225A5C4B-CDD9-4676-B4CB-3EAE3E13C83A}" type="slidenum">
              <a:rPr lang="de-DE" altLang="de-DE" sz="1400"/>
              <a:pPr eaLnBrk="1" hangingPunct="1"/>
              <a:t>43</a:t>
            </a:fld>
            <a:endParaRPr lang="de-DE" altLang="de-DE" sz="1400"/>
          </a:p>
        </p:txBody>
      </p:sp>
      <p:sp>
        <p:nvSpPr>
          <p:cNvPr id="133122" name="Rectangle 2"/>
          <p:cNvSpPr>
            <a:spLocks noGrp="1" noRot="1" noChangeAspect="1" noChangeArrowheads="1" noTextEdit="1"/>
          </p:cNvSpPr>
          <p:nvPr>
            <p:ph type="sldImg"/>
          </p:nvPr>
        </p:nvSpPr>
        <p:spPr>
          <a:xfrm>
            <a:off x="141288" y="768350"/>
            <a:ext cx="6821487" cy="3836988"/>
          </a:xfrm>
          <a:solidFill>
            <a:srgbClr val="FFFFFF"/>
          </a:solidFill>
          <a:ln/>
        </p:spPr>
      </p:sp>
      <p:sp>
        <p:nvSpPr>
          <p:cNvPr id="133123"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459414995"/>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69"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2400" b="1">
                <a:solidFill>
                  <a:schemeClr val="tx1"/>
                </a:solidFill>
                <a:latin typeface="Arial" panose="020B0604020202020204" pitchFamily="34" charset="0"/>
                <a:ea typeface="MS PGothic" panose="020B0600070205080204" pitchFamily="34" charset="-128"/>
              </a:defRPr>
            </a:lvl1pPr>
            <a:lvl2pPr marL="742950" indent="-285750" defTabSz="990600" eaLnBrk="0" hangingPunct="0">
              <a:defRPr sz="2400" b="1">
                <a:solidFill>
                  <a:schemeClr val="tx1"/>
                </a:solidFill>
                <a:latin typeface="Arial" panose="020B0604020202020204" pitchFamily="34" charset="0"/>
                <a:ea typeface="MS PGothic" panose="020B0600070205080204" pitchFamily="34" charset="-128"/>
              </a:defRPr>
            </a:lvl2pPr>
            <a:lvl3pPr marL="1143000" indent="-228600" defTabSz="990600" eaLnBrk="0" hangingPunct="0">
              <a:defRPr sz="2400" b="1">
                <a:solidFill>
                  <a:schemeClr val="tx1"/>
                </a:solidFill>
                <a:latin typeface="Arial" panose="020B0604020202020204" pitchFamily="34" charset="0"/>
                <a:ea typeface="MS PGothic" panose="020B0600070205080204" pitchFamily="34" charset="-128"/>
              </a:defRPr>
            </a:lvl3pPr>
            <a:lvl4pPr marL="1600200" indent="-228600" defTabSz="990600" eaLnBrk="0" hangingPunct="0">
              <a:defRPr sz="2400" b="1">
                <a:solidFill>
                  <a:schemeClr val="tx1"/>
                </a:solidFill>
                <a:latin typeface="Arial" panose="020B0604020202020204" pitchFamily="34" charset="0"/>
                <a:ea typeface="MS PGothic" panose="020B0600070205080204" pitchFamily="34" charset="-128"/>
              </a:defRPr>
            </a:lvl4pPr>
            <a:lvl5pPr marL="2057400" indent="-228600" defTabSz="990600" eaLnBrk="0" hangingPunct="0">
              <a:defRPr sz="2400" b="1">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fld id="{C6694C05-4A51-4EC0-B4AE-703E178A5D98}" type="slidenum">
              <a:rPr lang="de-DE" altLang="de-DE" sz="1400"/>
              <a:pPr eaLnBrk="1" hangingPunct="1"/>
              <a:t>44</a:t>
            </a:fld>
            <a:endParaRPr lang="de-DE" altLang="de-DE" sz="1400"/>
          </a:p>
        </p:txBody>
      </p:sp>
      <p:sp>
        <p:nvSpPr>
          <p:cNvPr id="135170" name="Rectangle 2"/>
          <p:cNvSpPr>
            <a:spLocks noGrp="1" noRot="1" noChangeAspect="1" noChangeArrowheads="1" noTextEdit="1"/>
          </p:cNvSpPr>
          <p:nvPr>
            <p:ph type="sldImg"/>
          </p:nvPr>
        </p:nvSpPr>
        <p:spPr>
          <a:xfrm>
            <a:off x="141288" y="768350"/>
            <a:ext cx="6821487" cy="3836988"/>
          </a:xfrm>
          <a:solidFill>
            <a:srgbClr val="FFFFFF"/>
          </a:solidFill>
          <a:ln/>
        </p:spPr>
      </p:sp>
      <p:sp>
        <p:nvSpPr>
          <p:cNvPr id="135171"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554229734"/>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7"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2400" b="1">
                <a:solidFill>
                  <a:schemeClr val="tx1"/>
                </a:solidFill>
                <a:latin typeface="Arial" panose="020B0604020202020204" pitchFamily="34" charset="0"/>
                <a:ea typeface="MS PGothic" panose="020B0600070205080204" pitchFamily="34" charset="-128"/>
              </a:defRPr>
            </a:lvl1pPr>
            <a:lvl2pPr marL="742950" indent="-285750" defTabSz="990600" eaLnBrk="0" hangingPunct="0">
              <a:defRPr sz="2400" b="1">
                <a:solidFill>
                  <a:schemeClr val="tx1"/>
                </a:solidFill>
                <a:latin typeface="Arial" panose="020B0604020202020204" pitchFamily="34" charset="0"/>
                <a:ea typeface="MS PGothic" panose="020B0600070205080204" pitchFamily="34" charset="-128"/>
              </a:defRPr>
            </a:lvl2pPr>
            <a:lvl3pPr marL="1143000" indent="-228600" defTabSz="990600" eaLnBrk="0" hangingPunct="0">
              <a:defRPr sz="2400" b="1">
                <a:solidFill>
                  <a:schemeClr val="tx1"/>
                </a:solidFill>
                <a:latin typeface="Arial" panose="020B0604020202020204" pitchFamily="34" charset="0"/>
                <a:ea typeface="MS PGothic" panose="020B0600070205080204" pitchFamily="34" charset="-128"/>
              </a:defRPr>
            </a:lvl3pPr>
            <a:lvl4pPr marL="1600200" indent="-228600" defTabSz="990600" eaLnBrk="0" hangingPunct="0">
              <a:defRPr sz="2400" b="1">
                <a:solidFill>
                  <a:schemeClr val="tx1"/>
                </a:solidFill>
                <a:latin typeface="Arial" panose="020B0604020202020204" pitchFamily="34" charset="0"/>
                <a:ea typeface="MS PGothic" panose="020B0600070205080204" pitchFamily="34" charset="-128"/>
              </a:defRPr>
            </a:lvl4pPr>
            <a:lvl5pPr marL="2057400" indent="-228600" defTabSz="990600" eaLnBrk="0" hangingPunct="0">
              <a:defRPr sz="2400" b="1">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fld id="{60EFA793-C290-4D6E-963C-E6CB05DB6B93}" type="slidenum">
              <a:rPr lang="de-DE" altLang="de-DE" sz="1400"/>
              <a:pPr eaLnBrk="1" hangingPunct="1"/>
              <a:t>45</a:t>
            </a:fld>
            <a:endParaRPr lang="de-DE" altLang="de-DE" sz="1400"/>
          </a:p>
        </p:txBody>
      </p:sp>
      <p:sp>
        <p:nvSpPr>
          <p:cNvPr id="137218" name="Rectangle 2"/>
          <p:cNvSpPr>
            <a:spLocks noGrp="1" noRot="1" noChangeAspect="1" noChangeArrowheads="1" noTextEdit="1"/>
          </p:cNvSpPr>
          <p:nvPr>
            <p:ph type="sldImg"/>
          </p:nvPr>
        </p:nvSpPr>
        <p:spPr>
          <a:xfrm>
            <a:off x="141288" y="768350"/>
            <a:ext cx="6821487" cy="3836988"/>
          </a:xfrm>
          <a:solidFill>
            <a:srgbClr val="FFFFFF"/>
          </a:solidFill>
          <a:ln/>
        </p:spPr>
      </p:sp>
      <p:sp>
        <p:nvSpPr>
          <p:cNvPr id="137219"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011874649"/>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5"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2400" b="1">
                <a:solidFill>
                  <a:schemeClr val="tx1"/>
                </a:solidFill>
                <a:latin typeface="Arial" panose="020B0604020202020204" pitchFamily="34" charset="0"/>
                <a:ea typeface="MS PGothic" panose="020B0600070205080204" pitchFamily="34" charset="-128"/>
              </a:defRPr>
            </a:lvl1pPr>
            <a:lvl2pPr marL="742950" indent="-285750" defTabSz="990600" eaLnBrk="0" hangingPunct="0">
              <a:defRPr sz="2400" b="1">
                <a:solidFill>
                  <a:schemeClr val="tx1"/>
                </a:solidFill>
                <a:latin typeface="Arial" panose="020B0604020202020204" pitchFamily="34" charset="0"/>
                <a:ea typeface="MS PGothic" panose="020B0600070205080204" pitchFamily="34" charset="-128"/>
              </a:defRPr>
            </a:lvl2pPr>
            <a:lvl3pPr marL="1143000" indent="-228600" defTabSz="990600" eaLnBrk="0" hangingPunct="0">
              <a:defRPr sz="2400" b="1">
                <a:solidFill>
                  <a:schemeClr val="tx1"/>
                </a:solidFill>
                <a:latin typeface="Arial" panose="020B0604020202020204" pitchFamily="34" charset="0"/>
                <a:ea typeface="MS PGothic" panose="020B0600070205080204" pitchFamily="34" charset="-128"/>
              </a:defRPr>
            </a:lvl3pPr>
            <a:lvl4pPr marL="1600200" indent="-228600" defTabSz="990600" eaLnBrk="0" hangingPunct="0">
              <a:defRPr sz="2400" b="1">
                <a:solidFill>
                  <a:schemeClr val="tx1"/>
                </a:solidFill>
                <a:latin typeface="Arial" panose="020B0604020202020204" pitchFamily="34" charset="0"/>
                <a:ea typeface="MS PGothic" panose="020B0600070205080204" pitchFamily="34" charset="-128"/>
              </a:defRPr>
            </a:lvl4pPr>
            <a:lvl5pPr marL="2057400" indent="-228600" defTabSz="990600" eaLnBrk="0" hangingPunct="0">
              <a:defRPr sz="2400" b="1">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fld id="{BB225130-0E7B-4B4D-A52F-00E4300FDCA1}" type="slidenum">
              <a:rPr lang="de-DE" altLang="de-DE" sz="1400"/>
              <a:pPr eaLnBrk="1" hangingPunct="1"/>
              <a:t>46</a:t>
            </a:fld>
            <a:endParaRPr lang="de-DE" altLang="de-DE" sz="1400"/>
          </a:p>
        </p:txBody>
      </p:sp>
      <p:sp>
        <p:nvSpPr>
          <p:cNvPr id="139266" name="Rectangle 2"/>
          <p:cNvSpPr>
            <a:spLocks noGrp="1" noRot="1" noChangeAspect="1" noChangeArrowheads="1" noTextEdit="1"/>
          </p:cNvSpPr>
          <p:nvPr>
            <p:ph type="sldImg"/>
          </p:nvPr>
        </p:nvSpPr>
        <p:spPr>
          <a:xfrm>
            <a:off x="141288" y="768350"/>
            <a:ext cx="6821487" cy="3836988"/>
          </a:xfrm>
          <a:solidFill>
            <a:srgbClr val="FFFFFF"/>
          </a:solidFill>
          <a:ln/>
        </p:spPr>
      </p:sp>
      <p:sp>
        <p:nvSpPr>
          <p:cNvPr id="139267"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836173387"/>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3"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2400" b="1">
                <a:solidFill>
                  <a:schemeClr val="tx1"/>
                </a:solidFill>
                <a:latin typeface="Arial" panose="020B0604020202020204" pitchFamily="34" charset="0"/>
                <a:ea typeface="MS PGothic" panose="020B0600070205080204" pitchFamily="34" charset="-128"/>
              </a:defRPr>
            </a:lvl1pPr>
            <a:lvl2pPr marL="742950" indent="-285750" defTabSz="990600" eaLnBrk="0" hangingPunct="0">
              <a:defRPr sz="2400" b="1">
                <a:solidFill>
                  <a:schemeClr val="tx1"/>
                </a:solidFill>
                <a:latin typeface="Arial" panose="020B0604020202020204" pitchFamily="34" charset="0"/>
                <a:ea typeface="MS PGothic" panose="020B0600070205080204" pitchFamily="34" charset="-128"/>
              </a:defRPr>
            </a:lvl2pPr>
            <a:lvl3pPr marL="1143000" indent="-228600" defTabSz="990600" eaLnBrk="0" hangingPunct="0">
              <a:defRPr sz="2400" b="1">
                <a:solidFill>
                  <a:schemeClr val="tx1"/>
                </a:solidFill>
                <a:latin typeface="Arial" panose="020B0604020202020204" pitchFamily="34" charset="0"/>
                <a:ea typeface="MS PGothic" panose="020B0600070205080204" pitchFamily="34" charset="-128"/>
              </a:defRPr>
            </a:lvl3pPr>
            <a:lvl4pPr marL="1600200" indent="-228600" defTabSz="990600" eaLnBrk="0" hangingPunct="0">
              <a:defRPr sz="2400" b="1">
                <a:solidFill>
                  <a:schemeClr val="tx1"/>
                </a:solidFill>
                <a:latin typeface="Arial" panose="020B0604020202020204" pitchFamily="34" charset="0"/>
                <a:ea typeface="MS PGothic" panose="020B0600070205080204" pitchFamily="34" charset="-128"/>
              </a:defRPr>
            </a:lvl4pPr>
            <a:lvl5pPr marL="2057400" indent="-228600" defTabSz="990600" eaLnBrk="0" hangingPunct="0">
              <a:defRPr sz="2400" b="1">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fld id="{F5E12D34-9A02-4C8E-9DFF-320D4C89E9CE}" type="slidenum">
              <a:rPr lang="de-DE" altLang="de-DE" sz="1400"/>
              <a:pPr eaLnBrk="1" hangingPunct="1"/>
              <a:t>47</a:t>
            </a:fld>
            <a:endParaRPr lang="de-DE" altLang="de-DE" sz="1400"/>
          </a:p>
        </p:txBody>
      </p:sp>
      <p:sp>
        <p:nvSpPr>
          <p:cNvPr id="141314" name="Rectangle 2"/>
          <p:cNvSpPr>
            <a:spLocks noGrp="1" noRot="1" noChangeAspect="1" noChangeArrowheads="1" noTextEdit="1"/>
          </p:cNvSpPr>
          <p:nvPr>
            <p:ph type="sldImg"/>
          </p:nvPr>
        </p:nvSpPr>
        <p:spPr>
          <a:xfrm>
            <a:off x="141288" y="768350"/>
            <a:ext cx="6821487" cy="3836988"/>
          </a:xfrm>
          <a:ln/>
        </p:spPr>
      </p:sp>
      <p:sp>
        <p:nvSpPr>
          <p:cNvPr id="14131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472585460"/>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1"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2400" b="1">
                <a:solidFill>
                  <a:schemeClr val="tx1"/>
                </a:solidFill>
                <a:latin typeface="Arial" panose="020B0604020202020204" pitchFamily="34" charset="0"/>
                <a:ea typeface="MS PGothic" panose="020B0600070205080204" pitchFamily="34" charset="-128"/>
              </a:defRPr>
            </a:lvl1pPr>
            <a:lvl2pPr marL="742950" indent="-285750" defTabSz="990600" eaLnBrk="0" hangingPunct="0">
              <a:defRPr sz="2400" b="1">
                <a:solidFill>
                  <a:schemeClr val="tx1"/>
                </a:solidFill>
                <a:latin typeface="Arial" panose="020B0604020202020204" pitchFamily="34" charset="0"/>
                <a:ea typeface="MS PGothic" panose="020B0600070205080204" pitchFamily="34" charset="-128"/>
              </a:defRPr>
            </a:lvl2pPr>
            <a:lvl3pPr marL="1143000" indent="-228600" defTabSz="990600" eaLnBrk="0" hangingPunct="0">
              <a:defRPr sz="2400" b="1">
                <a:solidFill>
                  <a:schemeClr val="tx1"/>
                </a:solidFill>
                <a:latin typeface="Arial" panose="020B0604020202020204" pitchFamily="34" charset="0"/>
                <a:ea typeface="MS PGothic" panose="020B0600070205080204" pitchFamily="34" charset="-128"/>
              </a:defRPr>
            </a:lvl3pPr>
            <a:lvl4pPr marL="1600200" indent="-228600" defTabSz="990600" eaLnBrk="0" hangingPunct="0">
              <a:defRPr sz="2400" b="1">
                <a:solidFill>
                  <a:schemeClr val="tx1"/>
                </a:solidFill>
                <a:latin typeface="Arial" panose="020B0604020202020204" pitchFamily="34" charset="0"/>
                <a:ea typeface="MS PGothic" panose="020B0600070205080204" pitchFamily="34" charset="-128"/>
              </a:defRPr>
            </a:lvl4pPr>
            <a:lvl5pPr marL="2057400" indent="-228600" defTabSz="990600" eaLnBrk="0" hangingPunct="0">
              <a:defRPr sz="2400" b="1">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fld id="{8F1B0043-B6DA-42E7-BFC8-23378524BA54}" type="slidenum">
              <a:rPr lang="de-DE" altLang="de-DE" sz="1400"/>
              <a:pPr eaLnBrk="1" hangingPunct="1"/>
              <a:t>48</a:t>
            </a:fld>
            <a:endParaRPr lang="de-DE" altLang="de-DE" sz="1400"/>
          </a:p>
        </p:txBody>
      </p:sp>
      <p:sp>
        <p:nvSpPr>
          <p:cNvPr id="143362" name="Rectangle 2"/>
          <p:cNvSpPr>
            <a:spLocks noGrp="1" noRot="1" noChangeAspect="1" noChangeArrowheads="1" noTextEdit="1"/>
          </p:cNvSpPr>
          <p:nvPr>
            <p:ph type="sldImg"/>
          </p:nvPr>
        </p:nvSpPr>
        <p:spPr>
          <a:xfrm>
            <a:off x="141288" y="768350"/>
            <a:ext cx="6821487" cy="3836988"/>
          </a:xfrm>
          <a:ln/>
        </p:spPr>
      </p:sp>
      <p:sp>
        <p:nvSpPr>
          <p:cNvPr id="14336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73591651"/>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09"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2400" b="1">
                <a:solidFill>
                  <a:schemeClr val="tx1"/>
                </a:solidFill>
                <a:latin typeface="Arial" panose="020B0604020202020204" pitchFamily="34" charset="0"/>
                <a:ea typeface="MS PGothic" panose="020B0600070205080204" pitchFamily="34" charset="-128"/>
              </a:defRPr>
            </a:lvl1pPr>
            <a:lvl2pPr marL="742950" indent="-285750" defTabSz="990600" eaLnBrk="0" hangingPunct="0">
              <a:defRPr sz="2400" b="1">
                <a:solidFill>
                  <a:schemeClr val="tx1"/>
                </a:solidFill>
                <a:latin typeface="Arial" panose="020B0604020202020204" pitchFamily="34" charset="0"/>
                <a:ea typeface="MS PGothic" panose="020B0600070205080204" pitchFamily="34" charset="-128"/>
              </a:defRPr>
            </a:lvl2pPr>
            <a:lvl3pPr marL="1143000" indent="-228600" defTabSz="990600" eaLnBrk="0" hangingPunct="0">
              <a:defRPr sz="2400" b="1">
                <a:solidFill>
                  <a:schemeClr val="tx1"/>
                </a:solidFill>
                <a:latin typeface="Arial" panose="020B0604020202020204" pitchFamily="34" charset="0"/>
                <a:ea typeface="MS PGothic" panose="020B0600070205080204" pitchFamily="34" charset="-128"/>
              </a:defRPr>
            </a:lvl3pPr>
            <a:lvl4pPr marL="1600200" indent="-228600" defTabSz="990600" eaLnBrk="0" hangingPunct="0">
              <a:defRPr sz="2400" b="1">
                <a:solidFill>
                  <a:schemeClr val="tx1"/>
                </a:solidFill>
                <a:latin typeface="Arial" panose="020B0604020202020204" pitchFamily="34" charset="0"/>
                <a:ea typeface="MS PGothic" panose="020B0600070205080204" pitchFamily="34" charset="-128"/>
              </a:defRPr>
            </a:lvl4pPr>
            <a:lvl5pPr marL="2057400" indent="-228600" defTabSz="990600" eaLnBrk="0" hangingPunct="0">
              <a:defRPr sz="2400" b="1">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fld id="{34450133-F34A-4B61-9001-221368E705C7}" type="slidenum">
              <a:rPr lang="de-DE" altLang="de-DE" sz="1400"/>
              <a:pPr eaLnBrk="1" hangingPunct="1"/>
              <a:t>49</a:t>
            </a:fld>
            <a:endParaRPr lang="de-DE" altLang="de-DE" sz="1400"/>
          </a:p>
        </p:txBody>
      </p:sp>
      <p:sp>
        <p:nvSpPr>
          <p:cNvPr id="145410" name="Rectangle 2"/>
          <p:cNvSpPr>
            <a:spLocks noGrp="1" noRot="1" noChangeAspect="1" noChangeArrowheads="1" noTextEdit="1"/>
          </p:cNvSpPr>
          <p:nvPr>
            <p:ph type="sldImg"/>
          </p:nvPr>
        </p:nvSpPr>
        <p:spPr>
          <a:xfrm>
            <a:off x="141288" y="768350"/>
            <a:ext cx="6821487" cy="3836988"/>
          </a:xfrm>
          <a:solidFill>
            <a:srgbClr val="FFFFFF"/>
          </a:solidFill>
          <a:ln/>
        </p:spPr>
      </p:sp>
      <p:sp>
        <p:nvSpPr>
          <p:cNvPr id="145411"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816677278"/>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7"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2400" b="1">
                <a:solidFill>
                  <a:schemeClr val="tx1"/>
                </a:solidFill>
                <a:latin typeface="Arial" panose="020B0604020202020204" pitchFamily="34" charset="0"/>
                <a:ea typeface="MS PGothic" panose="020B0600070205080204" pitchFamily="34" charset="-128"/>
              </a:defRPr>
            </a:lvl1pPr>
            <a:lvl2pPr marL="742950" indent="-285750" defTabSz="990600" eaLnBrk="0" hangingPunct="0">
              <a:defRPr sz="2400" b="1">
                <a:solidFill>
                  <a:schemeClr val="tx1"/>
                </a:solidFill>
                <a:latin typeface="Arial" panose="020B0604020202020204" pitchFamily="34" charset="0"/>
                <a:ea typeface="MS PGothic" panose="020B0600070205080204" pitchFamily="34" charset="-128"/>
              </a:defRPr>
            </a:lvl2pPr>
            <a:lvl3pPr marL="1143000" indent="-228600" defTabSz="990600" eaLnBrk="0" hangingPunct="0">
              <a:defRPr sz="2400" b="1">
                <a:solidFill>
                  <a:schemeClr val="tx1"/>
                </a:solidFill>
                <a:latin typeface="Arial" panose="020B0604020202020204" pitchFamily="34" charset="0"/>
                <a:ea typeface="MS PGothic" panose="020B0600070205080204" pitchFamily="34" charset="-128"/>
              </a:defRPr>
            </a:lvl3pPr>
            <a:lvl4pPr marL="1600200" indent="-228600" defTabSz="990600" eaLnBrk="0" hangingPunct="0">
              <a:defRPr sz="2400" b="1">
                <a:solidFill>
                  <a:schemeClr val="tx1"/>
                </a:solidFill>
                <a:latin typeface="Arial" panose="020B0604020202020204" pitchFamily="34" charset="0"/>
                <a:ea typeface="MS PGothic" panose="020B0600070205080204" pitchFamily="34" charset="-128"/>
              </a:defRPr>
            </a:lvl4pPr>
            <a:lvl5pPr marL="2057400" indent="-228600" defTabSz="990600" eaLnBrk="0" hangingPunct="0">
              <a:defRPr sz="2400" b="1">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fld id="{38D26FD9-D1F5-4725-87DB-2A5D4FE6E6AF}" type="slidenum">
              <a:rPr lang="de-DE" altLang="de-DE" sz="1400"/>
              <a:pPr eaLnBrk="1" hangingPunct="1"/>
              <a:t>50</a:t>
            </a:fld>
            <a:endParaRPr lang="de-DE" altLang="de-DE" sz="1400"/>
          </a:p>
        </p:txBody>
      </p:sp>
      <p:sp>
        <p:nvSpPr>
          <p:cNvPr id="147458" name="Rectangle 2"/>
          <p:cNvSpPr>
            <a:spLocks noGrp="1" noRot="1" noChangeAspect="1" noChangeArrowheads="1" noTextEdit="1"/>
          </p:cNvSpPr>
          <p:nvPr>
            <p:ph type="sldImg"/>
          </p:nvPr>
        </p:nvSpPr>
        <p:spPr>
          <a:xfrm>
            <a:off x="141288" y="768350"/>
            <a:ext cx="6821487" cy="3836988"/>
          </a:xfrm>
          <a:solidFill>
            <a:srgbClr val="FFFFFF"/>
          </a:solidFill>
          <a:ln/>
        </p:spPr>
      </p:sp>
      <p:sp>
        <p:nvSpPr>
          <p:cNvPr id="147459"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928474400"/>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5"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2400" b="1">
                <a:solidFill>
                  <a:schemeClr val="tx1"/>
                </a:solidFill>
                <a:latin typeface="Arial" panose="020B0604020202020204" pitchFamily="34" charset="0"/>
                <a:ea typeface="MS PGothic" panose="020B0600070205080204" pitchFamily="34" charset="-128"/>
              </a:defRPr>
            </a:lvl1pPr>
            <a:lvl2pPr marL="742950" indent="-285750" defTabSz="990600" eaLnBrk="0" hangingPunct="0">
              <a:defRPr sz="2400" b="1">
                <a:solidFill>
                  <a:schemeClr val="tx1"/>
                </a:solidFill>
                <a:latin typeface="Arial" panose="020B0604020202020204" pitchFamily="34" charset="0"/>
                <a:ea typeface="MS PGothic" panose="020B0600070205080204" pitchFamily="34" charset="-128"/>
              </a:defRPr>
            </a:lvl2pPr>
            <a:lvl3pPr marL="1143000" indent="-228600" defTabSz="990600" eaLnBrk="0" hangingPunct="0">
              <a:defRPr sz="2400" b="1">
                <a:solidFill>
                  <a:schemeClr val="tx1"/>
                </a:solidFill>
                <a:latin typeface="Arial" panose="020B0604020202020204" pitchFamily="34" charset="0"/>
                <a:ea typeface="MS PGothic" panose="020B0600070205080204" pitchFamily="34" charset="-128"/>
              </a:defRPr>
            </a:lvl3pPr>
            <a:lvl4pPr marL="1600200" indent="-228600" defTabSz="990600" eaLnBrk="0" hangingPunct="0">
              <a:defRPr sz="2400" b="1">
                <a:solidFill>
                  <a:schemeClr val="tx1"/>
                </a:solidFill>
                <a:latin typeface="Arial" panose="020B0604020202020204" pitchFamily="34" charset="0"/>
                <a:ea typeface="MS PGothic" panose="020B0600070205080204" pitchFamily="34" charset="-128"/>
              </a:defRPr>
            </a:lvl4pPr>
            <a:lvl5pPr marL="2057400" indent="-228600" defTabSz="990600" eaLnBrk="0" hangingPunct="0">
              <a:defRPr sz="2400" b="1">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fld id="{020DF49F-C72F-4857-ABC4-A1B04A7C36D1}" type="slidenum">
              <a:rPr lang="de-DE" altLang="de-DE" sz="1400"/>
              <a:pPr eaLnBrk="1" hangingPunct="1"/>
              <a:t>51</a:t>
            </a:fld>
            <a:endParaRPr lang="de-DE" altLang="de-DE" sz="1400"/>
          </a:p>
        </p:txBody>
      </p:sp>
      <p:sp>
        <p:nvSpPr>
          <p:cNvPr id="149506" name="Rectangle 1026"/>
          <p:cNvSpPr>
            <a:spLocks noGrp="1" noRot="1" noChangeAspect="1" noChangeArrowheads="1" noTextEdit="1"/>
          </p:cNvSpPr>
          <p:nvPr>
            <p:ph type="sldImg"/>
          </p:nvPr>
        </p:nvSpPr>
        <p:spPr>
          <a:xfrm>
            <a:off x="141288" y="768350"/>
            <a:ext cx="6821487" cy="3836988"/>
          </a:xfrm>
          <a:ln/>
        </p:spPr>
      </p:sp>
      <p:sp>
        <p:nvSpPr>
          <p:cNvPr id="149507"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892540200"/>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3"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2400" b="1">
                <a:solidFill>
                  <a:schemeClr val="tx1"/>
                </a:solidFill>
                <a:latin typeface="Arial" panose="020B0604020202020204" pitchFamily="34" charset="0"/>
                <a:ea typeface="MS PGothic" panose="020B0600070205080204" pitchFamily="34" charset="-128"/>
              </a:defRPr>
            </a:lvl1pPr>
            <a:lvl2pPr marL="742950" indent="-285750" defTabSz="990600" eaLnBrk="0" hangingPunct="0">
              <a:defRPr sz="2400" b="1">
                <a:solidFill>
                  <a:schemeClr val="tx1"/>
                </a:solidFill>
                <a:latin typeface="Arial" panose="020B0604020202020204" pitchFamily="34" charset="0"/>
                <a:ea typeface="MS PGothic" panose="020B0600070205080204" pitchFamily="34" charset="-128"/>
              </a:defRPr>
            </a:lvl2pPr>
            <a:lvl3pPr marL="1143000" indent="-228600" defTabSz="990600" eaLnBrk="0" hangingPunct="0">
              <a:defRPr sz="2400" b="1">
                <a:solidFill>
                  <a:schemeClr val="tx1"/>
                </a:solidFill>
                <a:latin typeface="Arial" panose="020B0604020202020204" pitchFamily="34" charset="0"/>
                <a:ea typeface="MS PGothic" panose="020B0600070205080204" pitchFamily="34" charset="-128"/>
              </a:defRPr>
            </a:lvl3pPr>
            <a:lvl4pPr marL="1600200" indent="-228600" defTabSz="990600" eaLnBrk="0" hangingPunct="0">
              <a:defRPr sz="2400" b="1">
                <a:solidFill>
                  <a:schemeClr val="tx1"/>
                </a:solidFill>
                <a:latin typeface="Arial" panose="020B0604020202020204" pitchFamily="34" charset="0"/>
                <a:ea typeface="MS PGothic" panose="020B0600070205080204" pitchFamily="34" charset="-128"/>
              </a:defRPr>
            </a:lvl4pPr>
            <a:lvl5pPr marL="2057400" indent="-228600" defTabSz="990600" eaLnBrk="0" hangingPunct="0">
              <a:defRPr sz="2400" b="1">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fld id="{DA8AB47F-6087-4693-BA1F-778E5EB86C1D}" type="slidenum">
              <a:rPr lang="de-DE" altLang="de-DE" sz="1400"/>
              <a:pPr eaLnBrk="1" hangingPunct="1"/>
              <a:t>52</a:t>
            </a:fld>
            <a:endParaRPr lang="de-DE" altLang="de-DE" sz="1400"/>
          </a:p>
        </p:txBody>
      </p:sp>
      <p:sp>
        <p:nvSpPr>
          <p:cNvPr id="151554" name="Rectangle 2"/>
          <p:cNvSpPr>
            <a:spLocks noGrp="1" noRot="1" noChangeAspect="1" noChangeArrowheads="1" noTextEdit="1"/>
          </p:cNvSpPr>
          <p:nvPr>
            <p:ph type="sldImg"/>
          </p:nvPr>
        </p:nvSpPr>
        <p:spPr>
          <a:xfrm>
            <a:off x="141288" y="768350"/>
            <a:ext cx="6821487" cy="3836988"/>
          </a:xfrm>
          <a:ln/>
        </p:spPr>
      </p:sp>
      <p:sp>
        <p:nvSpPr>
          <p:cNvPr id="15155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66721420"/>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1"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2400" b="1">
                <a:solidFill>
                  <a:schemeClr val="tx1"/>
                </a:solidFill>
                <a:latin typeface="Arial" panose="020B0604020202020204" pitchFamily="34" charset="0"/>
                <a:ea typeface="MS PGothic" panose="020B0600070205080204" pitchFamily="34" charset="-128"/>
              </a:defRPr>
            </a:lvl1pPr>
            <a:lvl2pPr marL="742950" indent="-285750" defTabSz="990600" eaLnBrk="0" hangingPunct="0">
              <a:defRPr sz="2400" b="1">
                <a:solidFill>
                  <a:schemeClr val="tx1"/>
                </a:solidFill>
                <a:latin typeface="Arial" panose="020B0604020202020204" pitchFamily="34" charset="0"/>
                <a:ea typeface="MS PGothic" panose="020B0600070205080204" pitchFamily="34" charset="-128"/>
              </a:defRPr>
            </a:lvl2pPr>
            <a:lvl3pPr marL="1143000" indent="-228600" defTabSz="990600" eaLnBrk="0" hangingPunct="0">
              <a:defRPr sz="2400" b="1">
                <a:solidFill>
                  <a:schemeClr val="tx1"/>
                </a:solidFill>
                <a:latin typeface="Arial" panose="020B0604020202020204" pitchFamily="34" charset="0"/>
                <a:ea typeface="MS PGothic" panose="020B0600070205080204" pitchFamily="34" charset="-128"/>
              </a:defRPr>
            </a:lvl3pPr>
            <a:lvl4pPr marL="1600200" indent="-228600" defTabSz="990600" eaLnBrk="0" hangingPunct="0">
              <a:defRPr sz="2400" b="1">
                <a:solidFill>
                  <a:schemeClr val="tx1"/>
                </a:solidFill>
                <a:latin typeface="Arial" panose="020B0604020202020204" pitchFamily="34" charset="0"/>
                <a:ea typeface="MS PGothic" panose="020B0600070205080204" pitchFamily="34" charset="-128"/>
              </a:defRPr>
            </a:lvl4pPr>
            <a:lvl5pPr marL="2057400" indent="-228600" defTabSz="990600" eaLnBrk="0" hangingPunct="0">
              <a:defRPr sz="2400" b="1">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fld id="{F717E495-AAFC-4590-BE14-89676CFAED8D}" type="slidenum">
              <a:rPr lang="de-DE" altLang="de-DE" sz="1400"/>
              <a:pPr eaLnBrk="1" hangingPunct="1"/>
              <a:t>53</a:t>
            </a:fld>
            <a:endParaRPr lang="de-DE" altLang="de-DE" sz="1400"/>
          </a:p>
        </p:txBody>
      </p:sp>
      <p:sp>
        <p:nvSpPr>
          <p:cNvPr id="153602" name="Rectangle 2"/>
          <p:cNvSpPr>
            <a:spLocks noGrp="1" noRot="1" noChangeAspect="1" noChangeArrowheads="1" noTextEdit="1"/>
          </p:cNvSpPr>
          <p:nvPr>
            <p:ph type="sldImg"/>
          </p:nvPr>
        </p:nvSpPr>
        <p:spPr>
          <a:xfrm>
            <a:off x="141288" y="768350"/>
            <a:ext cx="6821487" cy="3836988"/>
          </a:xfrm>
          <a:ln/>
        </p:spPr>
      </p:sp>
      <p:sp>
        <p:nvSpPr>
          <p:cNvPr id="15360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651328288"/>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49"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2400" b="1">
                <a:solidFill>
                  <a:schemeClr val="tx1"/>
                </a:solidFill>
                <a:latin typeface="Arial" panose="020B0604020202020204" pitchFamily="34" charset="0"/>
                <a:ea typeface="MS PGothic" panose="020B0600070205080204" pitchFamily="34" charset="-128"/>
              </a:defRPr>
            </a:lvl1pPr>
            <a:lvl2pPr marL="742950" indent="-285750" defTabSz="990600" eaLnBrk="0" hangingPunct="0">
              <a:defRPr sz="2400" b="1">
                <a:solidFill>
                  <a:schemeClr val="tx1"/>
                </a:solidFill>
                <a:latin typeface="Arial" panose="020B0604020202020204" pitchFamily="34" charset="0"/>
                <a:ea typeface="MS PGothic" panose="020B0600070205080204" pitchFamily="34" charset="-128"/>
              </a:defRPr>
            </a:lvl2pPr>
            <a:lvl3pPr marL="1143000" indent="-228600" defTabSz="990600" eaLnBrk="0" hangingPunct="0">
              <a:defRPr sz="2400" b="1">
                <a:solidFill>
                  <a:schemeClr val="tx1"/>
                </a:solidFill>
                <a:latin typeface="Arial" panose="020B0604020202020204" pitchFamily="34" charset="0"/>
                <a:ea typeface="MS PGothic" panose="020B0600070205080204" pitchFamily="34" charset="-128"/>
              </a:defRPr>
            </a:lvl3pPr>
            <a:lvl4pPr marL="1600200" indent="-228600" defTabSz="990600" eaLnBrk="0" hangingPunct="0">
              <a:defRPr sz="2400" b="1">
                <a:solidFill>
                  <a:schemeClr val="tx1"/>
                </a:solidFill>
                <a:latin typeface="Arial" panose="020B0604020202020204" pitchFamily="34" charset="0"/>
                <a:ea typeface="MS PGothic" panose="020B0600070205080204" pitchFamily="34" charset="-128"/>
              </a:defRPr>
            </a:lvl4pPr>
            <a:lvl5pPr marL="2057400" indent="-228600" defTabSz="990600" eaLnBrk="0" hangingPunct="0">
              <a:defRPr sz="2400" b="1">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fld id="{739095BE-C1C4-4CD8-951B-14AD11F23D41}" type="slidenum">
              <a:rPr lang="de-DE" altLang="de-DE" sz="1400"/>
              <a:pPr eaLnBrk="1" hangingPunct="1"/>
              <a:t>54</a:t>
            </a:fld>
            <a:endParaRPr lang="de-DE" altLang="de-DE" sz="1400"/>
          </a:p>
        </p:txBody>
      </p:sp>
      <p:sp>
        <p:nvSpPr>
          <p:cNvPr id="155650" name="Rectangle 2"/>
          <p:cNvSpPr>
            <a:spLocks noGrp="1" noRot="1" noChangeAspect="1" noChangeArrowheads="1" noTextEdit="1"/>
          </p:cNvSpPr>
          <p:nvPr>
            <p:ph type="sldImg"/>
          </p:nvPr>
        </p:nvSpPr>
        <p:spPr>
          <a:xfrm>
            <a:off x="141288" y="768350"/>
            <a:ext cx="6821487" cy="3836988"/>
          </a:xfrm>
          <a:ln/>
        </p:spPr>
      </p:sp>
      <p:sp>
        <p:nvSpPr>
          <p:cNvPr id="15565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682100177"/>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697"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2400" b="1">
                <a:solidFill>
                  <a:schemeClr val="tx1"/>
                </a:solidFill>
                <a:latin typeface="Arial" panose="020B0604020202020204" pitchFamily="34" charset="0"/>
                <a:ea typeface="MS PGothic" panose="020B0600070205080204" pitchFamily="34" charset="-128"/>
              </a:defRPr>
            </a:lvl1pPr>
            <a:lvl2pPr marL="742950" indent="-285750" defTabSz="990600" eaLnBrk="0" hangingPunct="0">
              <a:defRPr sz="2400" b="1">
                <a:solidFill>
                  <a:schemeClr val="tx1"/>
                </a:solidFill>
                <a:latin typeface="Arial" panose="020B0604020202020204" pitchFamily="34" charset="0"/>
                <a:ea typeface="MS PGothic" panose="020B0600070205080204" pitchFamily="34" charset="-128"/>
              </a:defRPr>
            </a:lvl2pPr>
            <a:lvl3pPr marL="1143000" indent="-228600" defTabSz="990600" eaLnBrk="0" hangingPunct="0">
              <a:defRPr sz="2400" b="1">
                <a:solidFill>
                  <a:schemeClr val="tx1"/>
                </a:solidFill>
                <a:latin typeface="Arial" panose="020B0604020202020204" pitchFamily="34" charset="0"/>
                <a:ea typeface="MS PGothic" panose="020B0600070205080204" pitchFamily="34" charset="-128"/>
              </a:defRPr>
            </a:lvl3pPr>
            <a:lvl4pPr marL="1600200" indent="-228600" defTabSz="990600" eaLnBrk="0" hangingPunct="0">
              <a:defRPr sz="2400" b="1">
                <a:solidFill>
                  <a:schemeClr val="tx1"/>
                </a:solidFill>
                <a:latin typeface="Arial" panose="020B0604020202020204" pitchFamily="34" charset="0"/>
                <a:ea typeface="MS PGothic" panose="020B0600070205080204" pitchFamily="34" charset="-128"/>
              </a:defRPr>
            </a:lvl4pPr>
            <a:lvl5pPr marL="2057400" indent="-228600" defTabSz="990600" eaLnBrk="0" hangingPunct="0">
              <a:defRPr sz="2400" b="1">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fld id="{EEEE3183-5DC1-43F5-BA8C-E84FB50A859A}" type="slidenum">
              <a:rPr lang="de-DE" altLang="de-DE" sz="1400"/>
              <a:pPr eaLnBrk="1" hangingPunct="1"/>
              <a:t>55</a:t>
            </a:fld>
            <a:endParaRPr lang="de-DE" altLang="de-DE" sz="1400"/>
          </a:p>
        </p:txBody>
      </p:sp>
      <p:sp>
        <p:nvSpPr>
          <p:cNvPr id="157698" name="Rectangle 2"/>
          <p:cNvSpPr>
            <a:spLocks noGrp="1" noRot="1" noChangeAspect="1" noChangeArrowheads="1" noTextEdit="1"/>
          </p:cNvSpPr>
          <p:nvPr>
            <p:ph type="sldImg"/>
          </p:nvPr>
        </p:nvSpPr>
        <p:spPr>
          <a:xfrm>
            <a:off x="141288" y="768350"/>
            <a:ext cx="6821487" cy="3836988"/>
          </a:xfrm>
          <a:ln/>
        </p:spPr>
      </p:sp>
      <p:sp>
        <p:nvSpPr>
          <p:cNvPr id="15769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255301059"/>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745"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2400" b="1">
                <a:solidFill>
                  <a:schemeClr val="tx1"/>
                </a:solidFill>
                <a:latin typeface="Arial" panose="020B0604020202020204" pitchFamily="34" charset="0"/>
                <a:ea typeface="MS PGothic" panose="020B0600070205080204" pitchFamily="34" charset="-128"/>
              </a:defRPr>
            </a:lvl1pPr>
            <a:lvl2pPr marL="742950" indent="-285750" defTabSz="990600" eaLnBrk="0" hangingPunct="0">
              <a:defRPr sz="2400" b="1">
                <a:solidFill>
                  <a:schemeClr val="tx1"/>
                </a:solidFill>
                <a:latin typeface="Arial" panose="020B0604020202020204" pitchFamily="34" charset="0"/>
                <a:ea typeface="MS PGothic" panose="020B0600070205080204" pitchFamily="34" charset="-128"/>
              </a:defRPr>
            </a:lvl2pPr>
            <a:lvl3pPr marL="1143000" indent="-228600" defTabSz="990600" eaLnBrk="0" hangingPunct="0">
              <a:defRPr sz="2400" b="1">
                <a:solidFill>
                  <a:schemeClr val="tx1"/>
                </a:solidFill>
                <a:latin typeface="Arial" panose="020B0604020202020204" pitchFamily="34" charset="0"/>
                <a:ea typeface="MS PGothic" panose="020B0600070205080204" pitchFamily="34" charset="-128"/>
              </a:defRPr>
            </a:lvl3pPr>
            <a:lvl4pPr marL="1600200" indent="-228600" defTabSz="990600" eaLnBrk="0" hangingPunct="0">
              <a:defRPr sz="2400" b="1">
                <a:solidFill>
                  <a:schemeClr val="tx1"/>
                </a:solidFill>
                <a:latin typeface="Arial" panose="020B0604020202020204" pitchFamily="34" charset="0"/>
                <a:ea typeface="MS PGothic" panose="020B0600070205080204" pitchFamily="34" charset="-128"/>
              </a:defRPr>
            </a:lvl4pPr>
            <a:lvl5pPr marL="2057400" indent="-228600" defTabSz="990600" eaLnBrk="0" hangingPunct="0">
              <a:defRPr sz="2400" b="1">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fld id="{3A3AFC21-E521-438C-B381-8D965FA27F14}" type="slidenum">
              <a:rPr lang="de-DE" altLang="de-DE" sz="1400"/>
              <a:pPr eaLnBrk="1" hangingPunct="1"/>
              <a:t>56</a:t>
            </a:fld>
            <a:endParaRPr lang="de-DE" altLang="de-DE" sz="1400"/>
          </a:p>
        </p:txBody>
      </p:sp>
      <p:sp>
        <p:nvSpPr>
          <p:cNvPr id="159746" name="Rectangle 2"/>
          <p:cNvSpPr>
            <a:spLocks noGrp="1" noRot="1" noChangeAspect="1" noChangeArrowheads="1" noTextEdit="1"/>
          </p:cNvSpPr>
          <p:nvPr>
            <p:ph type="sldImg"/>
          </p:nvPr>
        </p:nvSpPr>
        <p:spPr>
          <a:xfrm>
            <a:off x="141288" y="768350"/>
            <a:ext cx="6821487" cy="3836988"/>
          </a:xfrm>
          <a:ln/>
        </p:spPr>
      </p:sp>
      <p:sp>
        <p:nvSpPr>
          <p:cNvPr id="15974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862028661"/>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3"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2400" b="1">
                <a:solidFill>
                  <a:schemeClr val="tx1"/>
                </a:solidFill>
                <a:latin typeface="Arial" panose="020B0604020202020204" pitchFamily="34" charset="0"/>
                <a:ea typeface="MS PGothic" panose="020B0600070205080204" pitchFamily="34" charset="-128"/>
              </a:defRPr>
            </a:lvl1pPr>
            <a:lvl2pPr marL="742950" indent="-285750" defTabSz="990600" eaLnBrk="0" hangingPunct="0">
              <a:defRPr sz="2400" b="1">
                <a:solidFill>
                  <a:schemeClr val="tx1"/>
                </a:solidFill>
                <a:latin typeface="Arial" panose="020B0604020202020204" pitchFamily="34" charset="0"/>
                <a:ea typeface="MS PGothic" panose="020B0600070205080204" pitchFamily="34" charset="-128"/>
              </a:defRPr>
            </a:lvl2pPr>
            <a:lvl3pPr marL="1143000" indent="-228600" defTabSz="990600" eaLnBrk="0" hangingPunct="0">
              <a:defRPr sz="2400" b="1">
                <a:solidFill>
                  <a:schemeClr val="tx1"/>
                </a:solidFill>
                <a:latin typeface="Arial" panose="020B0604020202020204" pitchFamily="34" charset="0"/>
                <a:ea typeface="MS PGothic" panose="020B0600070205080204" pitchFamily="34" charset="-128"/>
              </a:defRPr>
            </a:lvl3pPr>
            <a:lvl4pPr marL="1600200" indent="-228600" defTabSz="990600" eaLnBrk="0" hangingPunct="0">
              <a:defRPr sz="2400" b="1">
                <a:solidFill>
                  <a:schemeClr val="tx1"/>
                </a:solidFill>
                <a:latin typeface="Arial" panose="020B0604020202020204" pitchFamily="34" charset="0"/>
                <a:ea typeface="MS PGothic" panose="020B0600070205080204" pitchFamily="34" charset="-128"/>
              </a:defRPr>
            </a:lvl4pPr>
            <a:lvl5pPr marL="2057400" indent="-228600" defTabSz="990600" eaLnBrk="0" hangingPunct="0">
              <a:defRPr sz="2400" b="1">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fld id="{D5A51895-D8F9-4C08-8FE0-FDA4736324B1}" type="slidenum">
              <a:rPr lang="de-DE" altLang="de-DE" sz="1400"/>
              <a:pPr eaLnBrk="1" hangingPunct="1"/>
              <a:t>57</a:t>
            </a:fld>
            <a:endParaRPr lang="de-DE" altLang="de-DE" sz="1400"/>
          </a:p>
        </p:txBody>
      </p:sp>
      <p:sp>
        <p:nvSpPr>
          <p:cNvPr id="161794" name="Rectangle 2"/>
          <p:cNvSpPr>
            <a:spLocks noGrp="1" noRot="1" noChangeAspect="1" noChangeArrowheads="1" noTextEdit="1"/>
          </p:cNvSpPr>
          <p:nvPr>
            <p:ph type="sldImg"/>
          </p:nvPr>
        </p:nvSpPr>
        <p:spPr>
          <a:xfrm>
            <a:off x="141288" y="768350"/>
            <a:ext cx="6821487" cy="3836988"/>
          </a:xfrm>
          <a:ln/>
        </p:spPr>
      </p:sp>
      <p:sp>
        <p:nvSpPr>
          <p:cNvPr id="16179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001872368"/>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1"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2400" b="1">
                <a:solidFill>
                  <a:schemeClr val="tx1"/>
                </a:solidFill>
                <a:latin typeface="Arial" panose="020B0604020202020204" pitchFamily="34" charset="0"/>
                <a:ea typeface="MS PGothic" panose="020B0600070205080204" pitchFamily="34" charset="-128"/>
              </a:defRPr>
            </a:lvl1pPr>
            <a:lvl2pPr marL="742950" indent="-285750" defTabSz="990600" eaLnBrk="0" hangingPunct="0">
              <a:defRPr sz="2400" b="1">
                <a:solidFill>
                  <a:schemeClr val="tx1"/>
                </a:solidFill>
                <a:latin typeface="Arial" panose="020B0604020202020204" pitchFamily="34" charset="0"/>
                <a:ea typeface="MS PGothic" panose="020B0600070205080204" pitchFamily="34" charset="-128"/>
              </a:defRPr>
            </a:lvl2pPr>
            <a:lvl3pPr marL="1143000" indent="-228600" defTabSz="990600" eaLnBrk="0" hangingPunct="0">
              <a:defRPr sz="2400" b="1">
                <a:solidFill>
                  <a:schemeClr val="tx1"/>
                </a:solidFill>
                <a:latin typeface="Arial" panose="020B0604020202020204" pitchFamily="34" charset="0"/>
                <a:ea typeface="MS PGothic" panose="020B0600070205080204" pitchFamily="34" charset="-128"/>
              </a:defRPr>
            </a:lvl3pPr>
            <a:lvl4pPr marL="1600200" indent="-228600" defTabSz="990600" eaLnBrk="0" hangingPunct="0">
              <a:defRPr sz="2400" b="1">
                <a:solidFill>
                  <a:schemeClr val="tx1"/>
                </a:solidFill>
                <a:latin typeface="Arial" panose="020B0604020202020204" pitchFamily="34" charset="0"/>
                <a:ea typeface="MS PGothic" panose="020B0600070205080204" pitchFamily="34" charset="-128"/>
              </a:defRPr>
            </a:lvl4pPr>
            <a:lvl5pPr marL="2057400" indent="-228600" defTabSz="990600" eaLnBrk="0" hangingPunct="0">
              <a:defRPr sz="2400" b="1">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fld id="{F3472A95-4004-498A-8FDA-5076655022D4}" type="slidenum">
              <a:rPr lang="de-DE" altLang="de-DE" sz="1400"/>
              <a:pPr eaLnBrk="1" hangingPunct="1"/>
              <a:t>58</a:t>
            </a:fld>
            <a:endParaRPr lang="de-DE" altLang="de-DE" sz="1400"/>
          </a:p>
        </p:txBody>
      </p:sp>
      <p:sp>
        <p:nvSpPr>
          <p:cNvPr id="163842" name="Rectangle 2"/>
          <p:cNvSpPr>
            <a:spLocks noGrp="1" noRot="1" noChangeAspect="1" noChangeArrowheads="1" noTextEdit="1"/>
          </p:cNvSpPr>
          <p:nvPr>
            <p:ph type="sldImg"/>
          </p:nvPr>
        </p:nvSpPr>
        <p:spPr>
          <a:xfrm>
            <a:off x="141288" y="768350"/>
            <a:ext cx="6821487" cy="3836988"/>
          </a:xfrm>
          <a:ln/>
        </p:spPr>
      </p:sp>
      <p:sp>
        <p:nvSpPr>
          <p:cNvPr id="16384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55770207"/>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889"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2400" b="1">
                <a:solidFill>
                  <a:schemeClr val="tx1"/>
                </a:solidFill>
                <a:latin typeface="Arial" panose="020B0604020202020204" pitchFamily="34" charset="0"/>
                <a:ea typeface="MS PGothic" panose="020B0600070205080204" pitchFamily="34" charset="-128"/>
              </a:defRPr>
            </a:lvl1pPr>
            <a:lvl2pPr marL="742950" indent="-285750" defTabSz="990600" eaLnBrk="0" hangingPunct="0">
              <a:defRPr sz="2400" b="1">
                <a:solidFill>
                  <a:schemeClr val="tx1"/>
                </a:solidFill>
                <a:latin typeface="Arial" panose="020B0604020202020204" pitchFamily="34" charset="0"/>
                <a:ea typeface="MS PGothic" panose="020B0600070205080204" pitchFamily="34" charset="-128"/>
              </a:defRPr>
            </a:lvl2pPr>
            <a:lvl3pPr marL="1143000" indent="-228600" defTabSz="990600" eaLnBrk="0" hangingPunct="0">
              <a:defRPr sz="2400" b="1">
                <a:solidFill>
                  <a:schemeClr val="tx1"/>
                </a:solidFill>
                <a:latin typeface="Arial" panose="020B0604020202020204" pitchFamily="34" charset="0"/>
                <a:ea typeface="MS PGothic" panose="020B0600070205080204" pitchFamily="34" charset="-128"/>
              </a:defRPr>
            </a:lvl3pPr>
            <a:lvl4pPr marL="1600200" indent="-228600" defTabSz="990600" eaLnBrk="0" hangingPunct="0">
              <a:defRPr sz="2400" b="1">
                <a:solidFill>
                  <a:schemeClr val="tx1"/>
                </a:solidFill>
                <a:latin typeface="Arial" panose="020B0604020202020204" pitchFamily="34" charset="0"/>
                <a:ea typeface="MS PGothic" panose="020B0600070205080204" pitchFamily="34" charset="-128"/>
              </a:defRPr>
            </a:lvl4pPr>
            <a:lvl5pPr marL="2057400" indent="-228600" defTabSz="990600" eaLnBrk="0" hangingPunct="0">
              <a:defRPr sz="2400" b="1">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fld id="{78F39163-0C9F-4AE5-B3EB-DF25447F22D8}" type="slidenum">
              <a:rPr lang="de-DE" altLang="de-DE" sz="1400"/>
              <a:pPr eaLnBrk="1" hangingPunct="1"/>
              <a:t>59</a:t>
            </a:fld>
            <a:endParaRPr lang="de-DE" altLang="de-DE" sz="1400"/>
          </a:p>
        </p:txBody>
      </p:sp>
      <p:sp>
        <p:nvSpPr>
          <p:cNvPr id="165890" name="Rectangle 2"/>
          <p:cNvSpPr>
            <a:spLocks noGrp="1" noRot="1" noChangeAspect="1" noChangeArrowheads="1" noTextEdit="1"/>
          </p:cNvSpPr>
          <p:nvPr>
            <p:ph type="sldImg"/>
          </p:nvPr>
        </p:nvSpPr>
        <p:spPr>
          <a:xfrm>
            <a:off x="141288" y="768350"/>
            <a:ext cx="6821487" cy="3836988"/>
          </a:xfrm>
          <a:ln/>
        </p:spPr>
      </p:sp>
      <p:sp>
        <p:nvSpPr>
          <p:cNvPr id="16589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73912246"/>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937"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2400" b="1">
                <a:solidFill>
                  <a:schemeClr val="tx1"/>
                </a:solidFill>
                <a:latin typeface="Arial" panose="020B0604020202020204" pitchFamily="34" charset="0"/>
                <a:ea typeface="MS PGothic" panose="020B0600070205080204" pitchFamily="34" charset="-128"/>
              </a:defRPr>
            </a:lvl1pPr>
            <a:lvl2pPr marL="742950" indent="-285750" defTabSz="990600" eaLnBrk="0" hangingPunct="0">
              <a:defRPr sz="2400" b="1">
                <a:solidFill>
                  <a:schemeClr val="tx1"/>
                </a:solidFill>
                <a:latin typeface="Arial" panose="020B0604020202020204" pitchFamily="34" charset="0"/>
                <a:ea typeface="MS PGothic" panose="020B0600070205080204" pitchFamily="34" charset="-128"/>
              </a:defRPr>
            </a:lvl2pPr>
            <a:lvl3pPr marL="1143000" indent="-228600" defTabSz="990600" eaLnBrk="0" hangingPunct="0">
              <a:defRPr sz="2400" b="1">
                <a:solidFill>
                  <a:schemeClr val="tx1"/>
                </a:solidFill>
                <a:latin typeface="Arial" panose="020B0604020202020204" pitchFamily="34" charset="0"/>
                <a:ea typeface="MS PGothic" panose="020B0600070205080204" pitchFamily="34" charset="-128"/>
              </a:defRPr>
            </a:lvl3pPr>
            <a:lvl4pPr marL="1600200" indent="-228600" defTabSz="990600" eaLnBrk="0" hangingPunct="0">
              <a:defRPr sz="2400" b="1">
                <a:solidFill>
                  <a:schemeClr val="tx1"/>
                </a:solidFill>
                <a:latin typeface="Arial" panose="020B0604020202020204" pitchFamily="34" charset="0"/>
                <a:ea typeface="MS PGothic" panose="020B0600070205080204" pitchFamily="34" charset="-128"/>
              </a:defRPr>
            </a:lvl4pPr>
            <a:lvl5pPr marL="2057400" indent="-228600" defTabSz="990600" eaLnBrk="0" hangingPunct="0">
              <a:defRPr sz="2400" b="1">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fld id="{EEB04738-2B45-4F71-84A2-EC8107FFF91A}" type="slidenum">
              <a:rPr lang="de-DE" altLang="de-DE" sz="1400"/>
              <a:pPr eaLnBrk="1" hangingPunct="1"/>
              <a:t>60</a:t>
            </a:fld>
            <a:endParaRPr lang="de-DE" altLang="de-DE" sz="1400"/>
          </a:p>
        </p:txBody>
      </p:sp>
      <p:sp>
        <p:nvSpPr>
          <p:cNvPr id="167938" name="Rectangle 1026"/>
          <p:cNvSpPr>
            <a:spLocks noGrp="1" noRot="1" noChangeAspect="1" noChangeArrowheads="1" noTextEdit="1"/>
          </p:cNvSpPr>
          <p:nvPr>
            <p:ph type="sldImg"/>
          </p:nvPr>
        </p:nvSpPr>
        <p:spPr>
          <a:xfrm>
            <a:off x="141288" y="768350"/>
            <a:ext cx="6821487" cy="3836988"/>
          </a:xfrm>
          <a:ln/>
        </p:spPr>
      </p:sp>
      <p:sp>
        <p:nvSpPr>
          <p:cNvPr id="167939"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091698872"/>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5"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2400" b="1">
                <a:solidFill>
                  <a:schemeClr val="tx1"/>
                </a:solidFill>
                <a:latin typeface="Arial" panose="020B0604020202020204" pitchFamily="34" charset="0"/>
                <a:ea typeface="MS PGothic" panose="020B0600070205080204" pitchFamily="34" charset="-128"/>
              </a:defRPr>
            </a:lvl1pPr>
            <a:lvl2pPr marL="742950" indent="-285750" defTabSz="990600" eaLnBrk="0" hangingPunct="0">
              <a:defRPr sz="2400" b="1">
                <a:solidFill>
                  <a:schemeClr val="tx1"/>
                </a:solidFill>
                <a:latin typeface="Arial" panose="020B0604020202020204" pitchFamily="34" charset="0"/>
                <a:ea typeface="MS PGothic" panose="020B0600070205080204" pitchFamily="34" charset="-128"/>
              </a:defRPr>
            </a:lvl2pPr>
            <a:lvl3pPr marL="1143000" indent="-228600" defTabSz="990600" eaLnBrk="0" hangingPunct="0">
              <a:defRPr sz="2400" b="1">
                <a:solidFill>
                  <a:schemeClr val="tx1"/>
                </a:solidFill>
                <a:latin typeface="Arial" panose="020B0604020202020204" pitchFamily="34" charset="0"/>
                <a:ea typeface="MS PGothic" panose="020B0600070205080204" pitchFamily="34" charset="-128"/>
              </a:defRPr>
            </a:lvl3pPr>
            <a:lvl4pPr marL="1600200" indent="-228600" defTabSz="990600" eaLnBrk="0" hangingPunct="0">
              <a:defRPr sz="2400" b="1">
                <a:solidFill>
                  <a:schemeClr val="tx1"/>
                </a:solidFill>
                <a:latin typeface="Arial" panose="020B0604020202020204" pitchFamily="34" charset="0"/>
                <a:ea typeface="MS PGothic" panose="020B0600070205080204" pitchFamily="34" charset="-128"/>
              </a:defRPr>
            </a:lvl4pPr>
            <a:lvl5pPr marL="2057400" indent="-228600" defTabSz="990600" eaLnBrk="0" hangingPunct="0">
              <a:defRPr sz="2400" b="1">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fld id="{11052875-1853-42A6-8EAD-C2221FC33134}" type="slidenum">
              <a:rPr lang="de-DE" altLang="de-DE" sz="1400"/>
              <a:pPr eaLnBrk="1" hangingPunct="1"/>
              <a:t>61</a:t>
            </a:fld>
            <a:endParaRPr lang="de-DE" altLang="de-DE" sz="1400"/>
          </a:p>
        </p:txBody>
      </p:sp>
      <p:sp>
        <p:nvSpPr>
          <p:cNvPr id="169986" name="Rectangle 1026"/>
          <p:cNvSpPr>
            <a:spLocks noGrp="1" noRot="1" noChangeAspect="1" noChangeArrowheads="1" noTextEdit="1"/>
          </p:cNvSpPr>
          <p:nvPr>
            <p:ph type="sldImg"/>
          </p:nvPr>
        </p:nvSpPr>
        <p:spPr>
          <a:xfrm>
            <a:off x="141288" y="768350"/>
            <a:ext cx="6821487" cy="3836988"/>
          </a:xfrm>
          <a:ln/>
        </p:spPr>
      </p:sp>
      <p:sp>
        <p:nvSpPr>
          <p:cNvPr id="169987"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799816261"/>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033"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2400" b="1">
                <a:solidFill>
                  <a:schemeClr val="tx1"/>
                </a:solidFill>
                <a:latin typeface="Arial" panose="020B0604020202020204" pitchFamily="34" charset="0"/>
                <a:ea typeface="MS PGothic" panose="020B0600070205080204" pitchFamily="34" charset="-128"/>
              </a:defRPr>
            </a:lvl1pPr>
            <a:lvl2pPr marL="742950" indent="-285750" defTabSz="990600" eaLnBrk="0" hangingPunct="0">
              <a:defRPr sz="2400" b="1">
                <a:solidFill>
                  <a:schemeClr val="tx1"/>
                </a:solidFill>
                <a:latin typeface="Arial" panose="020B0604020202020204" pitchFamily="34" charset="0"/>
                <a:ea typeface="MS PGothic" panose="020B0600070205080204" pitchFamily="34" charset="-128"/>
              </a:defRPr>
            </a:lvl2pPr>
            <a:lvl3pPr marL="1143000" indent="-228600" defTabSz="990600" eaLnBrk="0" hangingPunct="0">
              <a:defRPr sz="2400" b="1">
                <a:solidFill>
                  <a:schemeClr val="tx1"/>
                </a:solidFill>
                <a:latin typeface="Arial" panose="020B0604020202020204" pitchFamily="34" charset="0"/>
                <a:ea typeface="MS PGothic" panose="020B0600070205080204" pitchFamily="34" charset="-128"/>
              </a:defRPr>
            </a:lvl3pPr>
            <a:lvl4pPr marL="1600200" indent="-228600" defTabSz="990600" eaLnBrk="0" hangingPunct="0">
              <a:defRPr sz="2400" b="1">
                <a:solidFill>
                  <a:schemeClr val="tx1"/>
                </a:solidFill>
                <a:latin typeface="Arial" panose="020B0604020202020204" pitchFamily="34" charset="0"/>
                <a:ea typeface="MS PGothic" panose="020B0600070205080204" pitchFamily="34" charset="-128"/>
              </a:defRPr>
            </a:lvl4pPr>
            <a:lvl5pPr marL="2057400" indent="-228600" defTabSz="990600" eaLnBrk="0" hangingPunct="0">
              <a:defRPr sz="2400" b="1">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fld id="{B4E94196-643D-4356-BBD2-A394D50CC931}" type="slidenum">
              <a:rPr lang="de-DE" altLang="de-DE" sz="1400"/>
              <a:pPr eaLnBrk="1" hangingPunct="1"/>
              <a:t>62</a:t>
            </a:fld>
            <a:endParaRPr lang="de-DE" altLang="de-DE" sz="1400"/>
          </a:p>
        </p:txBody>
      </p:sp>
      <p:sp>
        <p:nvSpPr>
          <p:cNvPr id="172034" name="Rectangle 1026"/>
          <p:cNvSpPr>
            <a:spLocks noGrp="1" noRot="1" noChangeAspect="1" noChangeArrowheads="1" noTextEdit="1"/>
          </p:cNvSpPr>
          <p:nvPr>
            <p:ph type="sldImg"/>
          </p:nvPr>
        </p:nvSpPr>
        <p:spPr>
          <a:xfrm>
            <a:off x="141288" y="768350"/>
            <a:ext cx="6821487" cy="3836988"/>
          </a:xfrm>
          <a:ln/>
        </p:spPr>
      </p:sp>
      <p:sp>
        <p:nvSpPr>
          <p:cNvPr id="172035"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334407727"/>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81"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2400" b="1">
                <a:solidFill>
                  <a:schemeClr val="tx1"/>
                </a:solidFill>
                <a:latin typeface="Arial" panose="020B0604020202020204" pitchFamily="34" charset="0"/>
                <a:ea typeface="MS PGothic" panose="020B0600070205080204" pitchFamily="34" charset="-128"/>
              </a:defRPr>
            </a:lvl1pPr>
            <a:lvl2pPr marL="742950" indent="-285750" defTabSz="990600" eaLnBrk="0" hangingPunct="0">
              <a:defRPr sz="2400" b="1">
                <a:solidFill>
                  <a:schemeClr val="tx1"/>
                </a:solidFill>
                <a:latin typeface="Arial" panose="020B0604020202020204" pitchFamily="34" charset="0"/>
                <a:ea typeface="MS PGothic" panose="020B0600070205080204" pitchFamily="34" charset="-128"/>
              </a:defRPr>
            </a:lvl2pPr>
            <a:lvl3pPr marL="1143000" indent="-228600" defTabSz="990600" eaLnBrk="0" hangingPunct="0">
              <a:defRPr sz="2400" b="1">
                <a:solidFill>
                  <a:schemeClr val="tx1"/>
                </a:solidFill>
                <a:latin typeface="Arial" panose="020B0604020202020204" pitchFamily="34" charset="0"/>
                <a:ea typeface="MS PGothic" panose="020B0600070205080204" pitchFamily="34" charset="-128"/>
              </a:defRPr>
            </a:lvl3pPr>
            <a:lvl4pPr marL="1600200" indent="-228600" defTabSz="990600" eaLnBrk="0" hangingPunct="0">
              <a:defRPr sz="2400" b="1">
                <a:solidFill>
                  <a:schemeClr val="tx1"/>
                </a:solidFill>
                <a:latin typeface="Arial" panose="020B0604020202020204" pitchFamily="34" charset="0"/>
                <a:ea typeface="MS PGothic" panose="020B0600070205080204" pitchFamily="34" charset="-128"/>
              </a:defRPr>
            </a:lvl4pPr>
            <a:lvl5pPr marL="2057400" indent="-228600" defTabSz="990600" eaLnBrk="0" hangingPunct="0">
              <a:defRPr sz="2400" b="1">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fld id="{47D18643-9C23-475D-B687-DACB50C8A575}" type="slidenum">
              <a:rPr lang="de-DE" altLang="de-DE" sz="1400"/>
              <a:pPr eaLnBrk="1" hangingPunct="1"/>
              <a:t>63</a:t>
            </a:fld>
            <a:endParaRPr lang="de-DE" altLang="de-DE" sz="1400"/>
          </a:p>
        </p:txBody>
      </p:sp>
      <p:sp>
        <p:nvSpPr>
          <p:cNvPr id="174082" name="Rectangle 2"/>
          <p:cNvSpPr>
            <a:spLocks noGrp="1" noRot="1" noChangeAspect="1" noChangeArrowheads="1" noTextEdit="1"/>
          </p:cNvSpPr>
          <p:nvPr>
            <p:ph type="sldImg"/>
          </p:nvPr>
        </p:nvSpPr>
        <p:spPr>
          <a:xfrm>
            <a:off x="141288" y="768350"/>
            <a:ext cx="6821487" cy="3836988"/>
          </a:xfrm>
          <a:ln/>
        </p:spPr>
      </p:sp>
      <p:sp>
        <p:nvSpPr>
          <p:cNvPr id="17408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056582730"/>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6369"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2400" b="1">
                <a:solidFill>
                  <a:schemeClr val="tx1"/>
                </a:solidFill>
                <a:latin typeface="Arial" panose="020B0604020202020204" pitchFamily="34" charset="0"/>
                <a:ea typeface="MS PGothic" panose="020B0600070205080204" pitchFamily="34" charset="-128"/>
              </a:defRPr>
            </a:lvl1pPr>
            <a:lvl2pPr marL="742950" indent="-285750" defTabSz="990600" eaLnBrk="0" hangingPunct="0">
              <a:defRPr sz="2400" b="1">
                <a:solidFill>
                  <a:schemeClr val="tx1"/>
                </a:solidFill>
                <a:latin typeface="Arial" panose="020B0604020202020204" pitchFamily="34" charset="0"/>
                <a:ea typeface="MS PGothic" panose="020B0600070205080204" pitchFamily="34" charset="-128"/>
              </a:defRPr>
            </a:lvl2pPr>
            <a:lvl3pPr marL="1143000" indent="-228600" defTabSz="990600" eaLnBrk="0" hangingPunct="0">
              <a:defRPr sz="2400" b="1">
                <a:solidFill>
                  <a:schemeClr val="tx1"/>
                </a:solidFill>
                <a:latin typeface="Arial" panose="020B0604020202020204" pitchFamily="34" charset="0"/>
                <a:ea typeface="MS PGothic" panose="020B0600070205080204" pitchFamily="34" charset="-128"/>
              </a:defRPr>
            </a:lvl3pPr>
            <a:lvl4pPr marL="1600200" indent="-228600" defTabSz="990600" eaLnBrk="0" hangingPunct="0">
              <a:defRPr sz="2400" b="1">
                <a:solidFill>
                  <a:schemeClr val="tx1"/>
                </a:solidFill>
                <a:latin typeface="Arial" panose="020B0604020202020204" pitchFamily="34" charset="0"/>
                <a:ea typeface="MS PGothic" panose="020B0600070205080204" pitchFamily="34" charset="-128"/>
              </a:defRPr>
            </a:lvl4pPr>
            <a:lvl5pPr marL="2057400" indent="-228600" defTabSz="990600" eaLnBrk="0" hangingPunct="0">
              <a:defRPr sz="2400" b="1">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fld id="{1CC6E0BC-8F51-44F6-8A44-A7EBE4CC6F76}" type="slidenum">
              <a:rPr lang="de-DE" altLang="de-DE" sz="1400"/>
              <a:pPr eaLnBrk="1" hangingPunct="1"/>
              <a:t>64</a:t>
            </a:fld>
            <a:endParaRPr lang="de-DE" altLang="de-DE" sz="1400"/>
          </a:p>
        </p:txBody>
      </p:sp>
      <p:sp>
        <p:nvSpPr>
          <p:cNvPr id="186370" name="Rectangle 2"/>
          <p:cNvSpPr>
            <a:spLocks noGrp="1" noRot="1" noChangeAspect="1" noChangeArrowheads="1" noTextEdit="1"/>
          </p:cNvSpPr>
          <p:nvPr>
            <p:ph type="sldImg"/>
          </p:nvPr>
        </p:nvSpPr>
        <p:spPr>
          <a:xfrm>
            <a:off x="141288" y="768350"/>
            <a:ext cx="6821487" cy="3836988"/>
          </a:xfrm>
          <a:ln/>
        </p:spPr>
      </p:sp>
      <p:sp>
        <p:nvSpPr>
          <p:cNvPr id="18637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798529619"/>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6369"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2400" b="1">
                <a:solidFill>
                  <a:schemeClr val="tx1"/>
                </a:solidFill>
                <a:latin typeface="Arial" panose="020B0604020202020204" pitchFamily="34" charset="0"/>
                <a:ea typeface="MS PGothic" panose="020B0600070205080204" pitchFamily="34" charset="-128"/>
              </a:defRPr>
            </a:lvl1pPr>
            <a:lvl2pPr marL="742950" indent="-285750" defTabSz="990600" eaLnBrk="0" hangingPunct="0">
              <a:defRPr sz="2400" b="1">
                <a:solidFill>
                  <a:schemeClr val="tx1"/>
                </a:solidFill>
                <a:latin typeface="Arial" panose="020B0604020202020204" pitchFamily="34" charset="0"/>
                <a:ea typeface="MS PGothic" panose="020B0600070205080204" pitchFamily="34" charset="-128"/>
              </a:defRPr>
            </a:lvl2pPr>
            <a:lvl3pPr marL="1143000" indent="-228600" defTabSz="990600" eaLnBrk="0" hangingPunct="0">
              <a:defRPr sz="2400" b="1">
                <a:solidFill>
                  <a:schemeClr val="tx1"/>
                </a:solidFill>
                <a:latin typeface="Arial" panose="020B0604020202020204" pitchFamily="34" charset="0"/>
                <a:ea typeface="MS PGothic" panose="020B0600070205080204" pitchFamily="34" charset="-128"/>
              </a:defRPr>
            </a:lvl3pPr>
            <a:lvl4pPr marL="1600200" indent="-228600" defTabSz="990600" eaLnBrk="0" hangingPunct="0">
              <a:defRPr sz="2400" b="1">
                <a:solidFill>
                  <a:schemeClr val="tx1"/>
                </a:solidFill>
                <a:latin typeface="Arial" panose="020B0604020202020204" pitchFamily="34" charset="0"/>
                <a:ea typeface="MS PGothic" panose="020B0600070205080204" pitchFamily="34" charset="-128"/>
              </a:defRPr>
            </a:lvl4pPr>
            <a:lvl5pPr marL="2057400" indent="-228600" defTabSz="990600" eaLnBrk="0" hangingPunct="0">
              <a:defRPr sz="2400" b="1">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fld id="{1CC6E0BC-8F51-44F6-8A44-A7EBE4CC6F76}" type="slidenum">
              <a:rPr lang="de-DE" altLang="de-DE" sz="1400"/>
              <a:pPr eaLnBrk="1" hangingPunct="1"/>
              <a:t>65</a:t>
            </a:fld>
            <a:endParaRPr lang="de-DE" altLang="de-DE" sz="1400"/>
          </a:p>
        </p:txBody>
      </p:sp>
      <p:sp>
        <p:nvSpPr>
          <p:cNvPr id="186370" name="Rectangle 2"/>
          <p:cNvSpPr>
            <a:spLocks noGrp="1" noRot="1" noChangeAspect="1" noChangeArrowheads="1" noTextEdit="1"/>
          </p:cNvSpPr>
          <p:nvPr>
            <p:ph type="sldImg"/>
          </p:nvPr>
        </p:nvSpPr>
        <p:spPr>
          <a:xfrm>
            <a:off x="141288" y="768350"/>
            <a:ext cx="6821487" cy="3836988"/>
          </a:xfrm>
          <a:ln/>
        </p:spPr>
      </p:sp>
      <p:sp>
        <p:nvSpPr>
          <p:cNvPr id="18637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798529619"/>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6369"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2400" b="1">
                <a:solidFill>
                  <a:schemeClr val="tx1"/>
                </a:solidFill>
                <a:latin typeface="Arial" panose="020B0604020202020204" pitchFamily="34" charset="0"/>
                <a:ea typeface="MS PGothic" panose="020B0600070205080204" pitchFamily="34" charset="-128"/>
              </a:defRPr>
            </a:lvl1pPr>
            <a:lvl2pPr marL="742950" indent="-285750" defTabSz="990600" eaLnBrk="0" hangingPunct="0">
              <a:defRPr sz="2400" b="1">
                <a:solidFill>
                  <a:schemeClr val="tx1"/>
                </a:solidFill>
                <a:latin typeface="Arial" panose="020B0604020202020204" pitchFamily="34" charset="0"/>
                <a:ea typeface="MS PGothic" panose="020B0600070205080204" pitchFamily="34" charset="-128"/>
              </a:defRPr>
            </a:lvl2pPr>
            <a:lvl3pPr marL="1143000" indent="-228600" defTabSz="990600" eaLnBrk="0" hangingPunct="0">
              <a:defRPr sz="2400" b="1">
                <a:solidFill>
                  <a:schemeClr val="tx1"/>
                </a:solidFill>
                <a:latin typeface="Arial" panose="020B0604020202020204" pitchFamily="34" charset="0"/>
                <a:ea typeface="MS PGothic" panose="020B0600070205080204" pitchFamily="34" charset="-128"/>
              </a:defRPr>
            </a:lvl3pPr>
            <a:lvl4pPr marL="1600200" indent="-228600" defTabSz="990600" eaLnBrk="0" hangingPunct="0">
              <a:defRPr sz="2400" b="1">
                <a:solidFill>
                  <a:schemeClr val="tx1"/>
                </a:solidFill>
                <a:latin typeface="Arial" panose="020B0604020202020204" pitchFamily="34" charset="0"/>
                <a:ea typeface="MS PGothic" panose="020B0600070205080204" pitchFamily="34" charset="-128"/>
              </a:defRPr>
            </a:lvl4pPr>
            <a:lvl5pPr marL="2057400" indent="-228600" defTabSz="990600" eaLnBrk="0" hangingPunct="0">
              <a:defRPr sz="2400" b="1">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fld id="{1CC6E0BC-8F51-44F6-8A44-A7EBE4CC6F76}" type="slidenum">
              <a:rPr lang="de-DE" altLang="de-DE" sz="1400"/>
              <a:pPr eaLnBrk="1" hangingPunct="1"/>
              <a:t>66</a:t>
            </a:fld>
            <a:endParaRPr lang="de-DE" altLang="de-DE" sz="1400"/>
          </a:p>
        </p:txBody>
      </p:sp>
      <p:sp>
        <p:nvSpPr>
          <p:cNvPr id="186370" name="Rectangle 2"/>
          <p:cNvSpPr>
            <a:spLocks noGrp="1" noRot="1" noChangeAspect="1" noChangeArrowheads="1" noTextEdit="1"/>
          </p:cNvSpPr>
          <p:nvPr>
            <p:ph type="sldImg"/>
          </p:nvPr>
        </p:nvSpPr>
        <p:spPr>
          <a:xfrm>
            <a:off x="141288" y="768350"/>
            <a:ext cx="6821487" cy="3836988"/>
          </a:xfrm>
          <a:ln/>
        </p:spPr>
      </p:sp>
      <p:sp>
        <p:nvSpPr>
          <p:cNvPr id="18637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798529619"/>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6369"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2400" b="1">
                <a:solidFill>
                  <a:schemeClr val="tx1"/>
                </a:solidFill>
                <a:latin typeface="Arial" panose="020B0604020202020204" pitchFamily="34" charset="0"/>
                <a:ea typeface="MS PGothic" panose="020B0600070205080204" pitchFamily="34" charset="-128"/>
              </a:defRPr>
            </a:lvl1pPr>
            <a:lvl2pPr marL="742950" indent="-285750" defTabSz="990600" eaLnBrk="0" hangingPunct="0">
              <a:defRPr sz="2400" b="1">
                <a:solidFill>
                  <a:schemeClr val="tx1"/>
                </a:solidFill>
                <a:latin typeface="Arial" panose="020B0604020202020204" pitchFamily="34" charset="0"/>
                <a:ea typeface="MS PGothic" panose="020B0600070205080204" pitchFamily="34" charset="-128"/>
              </a:defRPr>
            </a:lvl2pPr>
            <a:lvl3pPr marL="1143000" indent="-228600" defTabSz="990600" eaLnBrk="0" hangingPunct="0">
              <a:defRPr sz="2400" b="1">
                <a:solidFill>
                  <a:schemeClr val="tx1"/>
                </a:solidFill>
                <a:latin typeface="Arial" panose="020B0604020202020204" pitchFamily="34" charset="0"/>
                <a:ea typeface="MS PGothic" panose="020B0600070205080204" pitchFamily="34" charset="-128"/>
              </a:defRPr>
            </a:lvl3pPr>
            <a:lvl4pPr marL="1600200" indent="-228600" defTabSz="990600" eaLnBrk="0" hangingPunct="0">
              <a:defRPr sz="2400" b="1">
                <a:solidFill>
                  <a:schemeClr val="tx1"/>
                </a:solidFill>
                <a:latin typeface="Arial" panose="020B0604020202020204" pitchFamily="34" charset="0"/>
                <a:ea typeface="MS PGothic" panose="020B0600070205080204" pitchFamily="34" charset="-128"/>
              </a:defRPr>
            </a:lvl4pPr>
            <a:lvl5pPr marL="2057400" indent="-228600" defTabSz="990600" eaLnBrk="0" hangingPunct="0">
              <a:defRPr sz="2400" b="1">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fld id="{1CC6E0BC-8F51-44F6-8A44-A7EBE4CC6F76}" type="slidenum">
              <a:rPr lang="de-DE" altLang="de-DE" sz="1400"/>
              <a:pPr eaLnBrk="1" hangingPunct="1"/>
              <a:t>67</a:t>
            </a:fld>
            <a:endParaRPr lang="de-DE" altLang="de-DE" sz="1400"/>
          </a:p>
        </p:txBody>
      </p:sp>
      <p:sp>
        <p:nvSpPr>
          <p:cNvPr id="186370" name="Rectangle 2"/>
          <p:cNvSpPr>
            <a:spLocks noGrp="1" noRot="1" noChangeAspect="1" noChangeArrowheads="1" noTextEdit="1"/>
          </p:cNvSpPr>
          <p:nvPr>
            <p:ph type="sldImg"/>
          </p:nvPr>
        </p:nvSpPr>
        <p:spPr>
          <a:xfrm>
            <a:off x="141288" y="768350"/>
            <a:ext cx="6821487" cy="3836988"/>
          </a:xfrm>
          <a:ln/>
        </p:spPr>
      </p:sp>
      <p:sp>
        <p:nvSpPr>
          <p:cNvPr id="18637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798529619"/>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6369"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2400" b="1">
                <a:solidFill>
                  <a:schemeClr val="tx1"/>
                </a:solidFill>
                <a:latin typeface="Arial" panose="020B0604020202020204" pitchFamily="34" charset="0"/>
                <a:ea typeface="MS PGothic" panose="020B0600070205080204" pitchFamily="34" charset="-128"/>
              </a:defRPr>
            </a:lvl1pPr>
            <a:lvl2pPr marL="742950" indent="-285750" defTabSz="990600" eaLnBrk="0" hangingPunct="0">
              <a:defRPr sz="2400" b="1">
                <a:solidFill>
                  <a:schemeClr val="tx1"/>
                </a:solidFill>
                <a:latin typeface="Arial" panose="020B0604020202020204" pitchFamily="34" charset="0"/>
                <a:ea typeface="MS PGothic" panose="020B0600070205080204" pitchFamily="34" charset="-128"/>
              </a:defRPr>
            </a:lvl2pPr>
            <a:lvl3pPr marL="1143000" indent="-228600" defTabSz="990600" eaLnBrk="0" hangingPunct="0">
              <a:defRPr sz="2400" b="1">
                <a:solidFill>
                  <a:schemeClr val="tx1"/>
                </a:solidFill>
                <a:latin typeface="Arial" panose="020B0604020202020204" pitchFamily="34" charset="0"/>
                <a:ea typeface="MS PGothic" panose="020B0600070205080204" pitchFamily="34" charset="-128"/>
              </a:defRPr>
            </a:lvl3pPr>
            <a:lvl4pPr marL="1600200" indent="-228600" defTabSz="990600" eaLnBrk="0" hangingPunct="0">
              <a:defRPr sz="2400" b="1">
                <a:solidFill>
                  <a:schemeClr val="tx1"/>
                </a:solidFill>
                <a:latin typeface="Arial" panose="020B0604020202020204" pitchFamily="34" charset="0"/>
                <a:ea typeface="MS PGothic" panose="020B0600070205080204" pitchFamily="34" charset="-128"/>
              </a:defRPr>
            </a:lvl4pPr>
            <a:lvl5pPr marL="2057400" indent="-228600" defTabSz="990600" eaLnBrk="0" hangingPunct="0">
              <a:defRPr sz="2400" b="1">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fld id="{1CC6E0BC-8F51-44F6-8A44-A7EBE4CC6F76}" type="slidenum">
              <a:rPr lang="de-DE" altLang="de-DE" sz="1400"/>
              <a:pPr eaLnBrk="1" hangingPunct="1"/>
              <a:t>68</a:t>
            </a:fld>
            <a:endParaRPr lang="de-DE" altLang="de-DE" sz="1400"/>
          </a:p>
        </p:txBody>
      </p:sp>
      <p:sp>
        <p:nvSpPr>
          <p:cNvPr id="186370" name="Rectangle 2"/>
          <p:cNvSpPr>
            <a:spLocks noGrp="1" noRot="1" noChangeAspect="1" noChangeArrowheads="1" noTextEdit="1"/>
          </p:cNvSpPr>
          <p:nvPr>
            <p:ph type="sldImg"/>
          </p:nvPr>
        </p:nvSpPr>
        <p:spPr>
          <a:xfrm>
            <a:off x="141288" y="768350"/>
            <a:ext cx="6821487" cy="3836988"/>
          </a:xfrm>
          <a:ln/>
        </p:spPr>
      </p:sp>
      <p:sp>
        <p:nvSpPr>
          <p:cNvPr id="18637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798529619"/>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6369"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2400" b="1">
                <a:solidFill>
                  <a:schemeClr val="tx1"/>
                </a:solidFill>
                <a:latin typeface="Arial" panose="020B0604020202020204" pitchFamily="34" charset="0"/>
                <a:ea typeface="MS PGothic" panose="020B0600070205080204" pitchFamily="34" charset="-128"/>
              </a:defRPr>
            </a:lvl1pPr>
            <a:lvl2pPr marL="742950" indent="-285750" defTabSz="990600" eaLnBrk="0" hangingPunct="0">
              <a:defRPr sz="2400" b="1">
                <a:solidFill>
                  <a:schemeClr val="tx1"/>
                </a:solidFill>
                <a:latin typeface="Arial" panose="020B0604020202020204" pitchFamily="34" charset="0"/>
                <a:ea typeface="MS PGothic" panose="020B0600070205080204" pitchFamily="34" charset="-128"/>
              </a:defRPr>
            </a:lvl2pPr>
            <a:lvl3pPr marL="1143000" indent="-228600" defTabSz="990600" eaLnBrk="0" hangingPunct="0">
              <a:defRPr sz="2400" b="1">
                <a:solidFill>
                  <a:schemeClr val="tx1"/>
                </a:solidFill>
                <a:latin typeface="Arial" panose="020B0604020202020204" pitchFamily="34" charset="0"/>
                <a:ea typeface="MS PGothic" panose="020B0600070205080204" pitchFamily="34" charset="-128"/>
              </a:defRPr>
            </a:lvl3pPr>
            <a:lvl4pPr marL="1600200" indent="-228600" defTabSz="990600" eaLnBrk="0" hangingPunct="0">
              <a:defRPr sz="2400" b="1">
                <a:solidFill>
                  <a:schemeClr val="tx1"/>
                </a:solidFill>
                <a:latin typeface="Arial" panose="020B0604020202020204" pitchFamily="34" charset="0"/>
                <a:ea typeface="MS PGothic" panose="020B0600070205080204" pitchFamily="34" charset="-128"/>
              </a:defRPr>
            </a:lvl4pPr>
            <a:lvl5pPr marL="2057400" indent="-228600" defTabSz="990600" eaLnBrk="0" hangingPunct="0">
              <a:defRPr sz="2400" b="1">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fld id="{1CC6E0BC-8F51-44F6-8A44-A7EBE4CC6F76}" type="slidenum">
              <a:rPr lang="de-DE" altLang="de-DE" sz="1400"/>
              <a:pPr eaLnBrk="1" hangingPunct="1"/>
              <a:t>69</a:t>
            </a:fld>
            <a:endParaRPr lang="de-DE" altLang="de-DE" sz="1400"/>
          </a:p>
        </p:txBody>
      </p:sp>
      <p:sp>
        <p:nvSpPr>
          <p:cNvPr id="186370" name="Rectangle 2"/>
          <p:cNvSpPr>
            <a:spLocks noGrp="1" noRot="1" noChangeAspect="1" noChangeArrowheads="1" noTextEdit="1"/>
          </p:cNvSpPr>
          <p:nvPr>
            <p:ph type="sldImg"/>
          </p:nvPr>
        </p:nvSpPr>
        <p:spPr>
          <a:xfrm>
            <a:off x="141288" y="768350"/>
            <a:ext cx="6821487" cy="3836988"/>
          </a:xfrm>
          <a:ln/>
        </p:spPr>
      </p:sp>
      <p:sp>
        <p:nvSpPr>
          <p:cNvPr id="18637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798529619"/>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2513"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2400" b="1">
                <a:solidFill>
                  <a:schemeClr val="tx1"/>
                </a:solidFill>
                <a:latin typeface="Arial" panose="020B0604020202020204" pitchFamily="34" charset="0"/>
                <a:ea typeface="MS PGothic" panose="020B0600070205080204" pitchFamily="34" charset="-128"/>
              </a:defRPr>
            </a:lvl1pPr>
            <a:lvl2pPr marL="742950" indent="-285750" defTabSz="990600" eaLnBrk="0" hangingPunct="0">
              <a:defRPr sz="2400" b="1">
                <a:solidFill>
                  <a:schemeClr val="tx1"/>
                </a:solidFill>
                <a:latin typeface="Arial" panose="020B0604020202020204" pitchFamily="34" charset="0"/>
                <a:ea typeface="MS PGothic" panose="020B0600070205080204" pitchFamily="34" charset="-128"/>
              </a:defRPr>
            </a:lvl2pPr>
            <a:lvl3pPr marL="1143000" indent="-228600" defTabSz="990600" eaLnBrk="0" hangingPunct="0">
              <a:defRPr sz="2400" b="1">
                <a:solidFill>
                  <a:schemeClr val="tx1"/>
                </a:solidFill>
                <a:latin typeface="Arial" panose="020B0604020202020204" pitchFamily="34" charset="0"/>
                <a:ea typeface="MS PGothic" panose="020B0600070205080204" pitchFamily="34" charset="-128"/>
              </a:defRPr>
            </a:lvl3pPr>
            <a:lvl4pPr marL="1600200" indent="-228600" defTabSz="990600" eaLnBrk="0" hangingPunct="0">
              <a:defRPr sz="2400" b="1">
                <a:solidFill>
                  <a:schemeClr val="tx1"/>
                </a:solidFill>
                <a:latin typeface="Arial" panose="020B0604020202020204" pitchFamily="34" charset="0"/>
                <a:ea typeface="MS PGothic" panose="020B0600070205080204" pitchFamily="34" charset="-128"/>
              </a:defRPr>
            </a:lvl4pPr>
            <a:lvl5pPr marL="2057400" indent="-228600" defTabSz="990600" eaLnBrk="0" hangingPunct="0">
              <a:defRPr sz="2400" b="1">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fld id="{A8AEC38D-FF5D-4207-8582-388705EF7648}" type="slidenum">
              <a:rPr lang="de-DE" altLang="de-DE" sz="1400"/>
              <a:pPr eaLnBrk="1" hangingPunct="1"/>
              <a:t>70</a:t>
            </a:fld>
            <a:endParaRPr lang="de-DE" altLang="de-DE" sz="1400"/>
          </a:p>
        </p:txBody>
      </p:sp>
      <p:sp>
        <p:nvSpPr>
          <p:cNvPr id="192514" name="Rectangle 2"/>
          <p:cNvSpPr>
            <a:spLocks noGrp="1" noRot="1" noChangeAspect="1" noChangeArrowheads="1" noTextEdit="1"/>
          </p:cNvSpPr>
          <p:nvPr>
            <p:ph type="sldImg"/>
          </p:nvPr>
        </p:nvSpPr>
        <p:spPr>
          <a:xfrm>
            <a:off x="141288" y="768350"/>
            <a:ext cx="6821487" cy="3836988"/>
          </a:xfrm>
          <a:ln/>
        </p:spPr>
      </p:sp>
      <p:sp>
        <p:nvSpPr>
          <p:cNvPr id="19251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593491323"/>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2513"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2400" b="1">
                <a:solidFill>
                  <a:schemeClr val="tx1"/>
                </a:solidFill>
                <a:latin typeface="Arial" panose="020B0604020202020204" pitchFamily="34" charset="0"/>
                <a:ea typeface="MS PGothic" panose="020B0600070205080204" pitchFamily="34" charset="-128"/>
              </a:defRPr>
            </a:lvl1pPr>
            <a:lvl2pPr marL="742950" indent="-285750" defTabSz="990600" eaLnBrk="0" hangingPunct="0">
              <a:defRPr sz="2400" b="1">
                <a:solidFill>
                  <a:schemeClr val="tx1"/>
                </a:solidFill>
                <a:latin typeface="Arial" panose="020B0604020202020204" pitchFamily="34" charset="0"/>
                <a:ea typeface="MS PGothic" panose="020B0600070205080204" pitchFamily="34" charset="-128"/>
              </a:defRPr>
            </a:lvl2pPr>
            <a:lvl3pPr marL="1143000" indent="-228600" defTabSz="990600" eaLnBrk="0" hangingPunct="0">
              <a:defRPr sz="2400" b="1">
                <a:solidFill>
                  <a:schemeClr val="tx1"/>
                </a:solidFill>
                <a:latin typeface="Arial" panose="020B0604020202020204" pitchFamily="34" charset="0"/>
                <a:ea typeface="MS PGothic" panose="020B0600070205080204" pitchFamily="34" charset="-128"/>
              </a:defRPr>
            </a:lvl3pPr>
            <a:lvl4pPr marL="1600200" indent="-228600" defTabSz="990600" eaLnBrk="0" hangingPunct="0">
              <a:defRPr sz="2400" b="1">
                <a:solidFill>
                  <a:schemeClr val="tx1"/>
                </a:solidFill>
                <a:latin typeface="Arial" panose="020B0604020202020204" pitchFamily="34" charset="0"/>
                <a:ea typeface="MS PGothic" panose="020B0600070205080204" pitchFamily="34" charset="-128"/>
              </a:defRPr>
            </a:lvl4pPr>
            <a:lvl5pPr marL="2057400" indent="-228600" defTabSz="990600" eaLnBrk="0" hangingPunct="0">
              <a:defRPr sz="2400" b="1">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fld id="{A8AEC38D-FF5D-4207-8582-388705EF7648}" type="slidenum">
              <a:rPr lang="de-DE" altLang="de-DE" sz="1400"/>
              <a:pPr eaLnBrk="1" hangingPunct="1"/>
              <a:t>71</a:t>
            </a:fld>
            <a:endParaRPr lang="de-DE" altLang="de-DE" sz="1400"/>
          </a:p>
        </p:txBody>
      </p:sp>
      <p:sp>
        <p:nvSpPr>
          <p:cNvPr id="192514" name="Rectangle 2"/>
          <p:cNvSpPr>
            <a:spLocks noGrp="1" noRot="1" noChangeAspect="1" noChangeArrowheads="1" noTextEdit="1"/>
          </p:cNvSpPr>
          <p:nvPr>
            <p:ph type="sldImg"/>
          </p:nvPr>
        </p:nvSpPr>
        <p:spPr>
          <a:xfrm>
            <a:off x="141288" y="768350"/>
            <a:ext cx="6821487" cy="3836988"/>
          </a:xfrm>
          <a:ln/>
        </p:spPr>
      </p:sp>
      <p:sp>
        <p:nvSpPr>
          <p:cNvPr id="19251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593491323"/>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2513"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2400" b="1">
                <a:solidFill>
                  <a:schemeClr val="tx1"/>
                </a:solidFill>
                <a:latin typeface="Arial" panose="020B0604020202020204" pitchFamily="34" charset="0"/>
                <a:ea typeface="MS PGothic" panose="020B0600070205080204" pitchFamily="34" charset="-128"/>
              </a:defRPr>
            </a:lvl1pPr>
            <a:lvl2pPr marL="742950" indent="-285750" defTabSz="990600" eaLnBrk="0" hangingPunct="0">
              <a:defRPr sz="2400" b="1">
                <a:solidFill>
                  <a:schemeClr val="tx1"/>
                </a:solidFill>
                <a:latin typeface="Arial" panose="020B0604020202020204" pitchFamily="34" charset="0"/>
                <a:ea typeface="MS PGothic" panose="020B0600070205080204" pitchFamily="34" charset="-128"/>
              </a:defRPr>
            </a:lvl2pPr>
            <a:lvl3pPr marL="1143000" indent="-228600" defTabSz="990600" eaLnBrk="0" hangingPunct="0">
              <a:defRPr sz="2400" b="1">
                <a:solidFill>
                  <a:schemeClr val="tx1"/>
                </a:solidFill>
                <a:latin typeface="Arial" panose="020B0604020202020204" pitchFamily="34" charset="0"/>
                <a:ea typeface="MS PGothic" panose="020B0600070205080204" pitchFamily="34" charset="-128"/>
              </a:defRPr>
            </a:lvl3pPr>
            <a:lvl4pPr marL="1600200" indent="-228600" defTabSz="990600" eaLnBrk="0" hangingPunct="0">
              <a:defRPr sz="2400" b="1">
                <a:solidFill>
                  <a:schemeClr val="tx1"/>
                </a:solidFill>
                <a:latin typeface="Arial" panose="020B0604020202020204" pitchFamily="34" charset="0"/>
                <a:ea typeface="MS PGothic" panose="020B0600070205080204" pitchFamily="34" charset="-128"/>
              </a:defRPr>
            </a:lvl4pPr>
            <a:lvl5pPr marL="2057400" indent="-228600" defTabSz="990600" eaLnBrk="0" hangingPunct="0">
              <a:defRPr sz="2400" b="1">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fld id="{A8AEC38D-FF5D-4207-8582-388705EF7648}" type="slidenum">
              <a:rPr lang="de-DE" altLang="de-DE" sz="1400"/>
              <a:pPr eaLnBrk="1" hangingPunct="1"/>
              <a:t>72</a:t>
            </a:fld>
            <a:endParaRPr lang="de-DE" altLang="de-DE" sz="1400"/>
          </a:p>
        </p:txBody>
      </p:sp>
      <p:sp>
        <p:nvSpPr>
          <p:cNvPr id="192514" name="Rectangle 2"/>
          <p:cNvSpPr>
            <a:spLocks noGrp="1" noRot="1" noChangeAspect="1" noChangeArrowheads="1" noTextEdit="1"/>
          </p:cNvSpPr>
          <p:nvPr>
            <p:ph type="sldImg"/>
          </p:nvPr>
        </p:nvSpPr>
        <p:spPr>
          <a:xfrm>
            <a:off x="141288" y="768350"/>
            <a:ext cx="6821487" cy="3836988"/>
          </a:xfrm>
          <a:ln/>
        </p:spPr>
      </p:sp>
      <p:sp>
        <p:nvSpPr>
          <p:cNvPr id="19251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593491323"/>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CFB98E7-B474-44BE-8F3B-978A8B41E307}" type="slidenum">
              <a:rPr lang="en-US" altLang="de-DE" smtClean="0">
                <a:solidFill>
                  <a:prstClr val="black"/>
                </a:solidFill>
              </a:rPr>
              <a:pPr>
                <a:defRPr/>
              </a:pPr>
              <a:t>73</a:t>
            </a:fld>
            <a:endParaRPr lang="en-US" altLang="de-DE">
              <a:solidFill>
                <a:prstClr val="black"/>
              </a:solidFill>
            </a:endParaRPr>
          </a:p>
        </p:txBody>
      </p:sp>
    </p:spTree>
    <p:extLst>
      <p:ext uri="{BB962C8B-B14F-4D97-AF65-F5344CB8AC3E}">
        <p14:creationId xmlns:p14="http://schemas.microsoft.com/office/powerpoint/2010/main" val="269720490"/>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09"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2400" b="1">
                <a:solidFill>
                  <a:schemeClr val="tx1"/>
                </a:solidFill>
                <a:latin typeface="Arial" panose="020B0604020202020204" pitchFamily="34" charset="0"/>
                <a:ea typeface="MS PGothic" panose="020B0600070205080204" pitchFamily="34" charset="-128"/>
              </a:defRPr>
            </a:lvl1pPr>
            <a:lvl2pPr marL="742950" indent="-285750" defTabSz="990600" eaLnBrk="0" hangingPunct="0">
              <a:defRPr sz="2400" b="1">
                <a:solidFill>
                  <a:schemeClr val="tx1"/>
                </a:solidFill>
                <a:latin typeface="Arial" panose="020B0604020202020204" pitchFamily="34" charset="0"/>
                <a:ea typeface="MS PGothic" panose="020B0600070205080204" pitchFamily="34" charset="-128"/>
              </a:defRPr>
            </a:lvl2pPr>
            <a:lvl3pPr marL="1143000" indent="-228600" defTabSz="990600" eaLnBrk="0" hangingPunct="0">
              <a:defRPr sz="2400" b="1">
                <a:solidFill>
                  <a:schemeClr val="tx1"/>
                </a:solidFill>
                <a:latin typeface="Arial" panose="020B0604020202020204" pitchFamily="34" charset="0"/>
                <a:ea typeface="MS PGothic" panose="020B0600070205080204" pitchFamily="34" charset="-128"/>
              </a:defRPr>
            </a:lvl3pPr>
            <a:lvl4pPr marL="1600200" indent="-228600" defTabSz="990600" eaLnBrk="0" hangingPunct="0">
              <a:defRPr sz="2400" b="1">
                <a:solidFill>
                  <a:schemeClr val="tx1"/>
                </a:solidFill>
                <a:latin typeface="Arial" panose="020B0604020202020204" pitchFamily="34" charset="0"/>
                <a:ea typeface="MS PGothic" panose="020B0600070205080204" pitchFamily="34" charset="-128"/>
              </a:defRPr>
            </a:lvl4pPr>
            <a:lvl5pPr marL="2057400" indent="-228600" defTabSz="990600" eaLnBrk="0" hangingPunct="0">
              <a:defRPr sz="2400" b="1">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fld id="{499E9ED5-A57A-4F4D-982D-F6FDEA12481C}" type="slidenum">
              <a:rPr lang="de-DE" altLang="de-DE" sz="1400"/>
              <a:pPr eaLnBrk="1" hangingPunct="1"/>
              <a:t>74</a:t>
            </a:fld>
            <a:endParaRPr lang="de-DE" altLang="de-DE" sz="1400"/>
          </a:p>
        </p:txBody>
      </p:sp>
      <p:sp>
        <p:nvSpPr>
          <p:cNvPr id="196610" name="Rectangle 2"/>
          <p:cNvSpPr>
            <a:spLocks noGrp="1" noRot="1" noChangeAspect="1" noChangeArrowheads="1" noTextEdit="1"/>
          </p:cNvSpPr>
          <p:nvPr>
            <p:ph type="sldImg"/>
          </p:nvPr>
        </p:nvSpPr>
        <p:spPr>
          <a:xfrm>
            <a:off x="141288" y="768350"/>
            <a:ext cx="6821487" cy="3836988"/>
          </a:xfrm>
          <a:ln/>
        </p:spPr>
      </p:sp>
      <p:sp>
        <p:nvSpPr>
          <p:cNvPr id="19661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de-DE">
              <a:latin typeface="Arial" panose="020B0604020202020204" pitchFamily="34" charset="0"/>
            </a:endParaRPr>
          </a:p>
        </p:txBody>
      </p:sp>
    </p:spTree>
    <p:extLst>
      <p:ext uri="{BB962C8B-B14F-4D97-AF65-F5344CB8AC3E}">
        <p14:creationId xmlns:p14="http://schemas.microsoft.com/office/powerpoint/2010/main" val="1122191511"/>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7985"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89771" eaLnBrk="0" hangingPunct="0">
              <a:defRPr sz="4100">
                <a:solidFill>
                  <a:schemeClr val="tx1"/>
                </a:solidFill>
                <a:latin typeface="Times New Roman" panose="02020603050405020304" pitchFamily="18" charset="0"/>
                <a:ea typeface="MS PGothic" panose="020B0600070205080204" pitchFamily="34" charset="-128"/>
              </a:defRPr>
            </a:lvl1pPr>
            <a:lvl2pPr marL="770736" indent="-296437" defTabSz="989771" eaLnBrk="0" hangingPunct="0">
              <a:defRPr sz="4100">
                <a:solidFill>
                  <a:schemeClr val="tx1"/>
                </a:solidFill>
                <a:latin typeface="Times New Roman" panose="02020603050405020304" pitchFamily="18" charset="0"/>
                <a:ea typeface="MS PGothic" panose="020B0600070205080204" pitchFamily="34" charset="-128"/>
              </a:defRPr>
            </a:lvl2pPr>
            <a:lvl3pPr marL="1185748" indent="-237150" defTabSz="989771" eaLnBrk="0" hangingPunct="0">
              <a:defRPr sz="4100">
                <a:solidFill>
                  <a:schemeClr val="tx1"/>
                </a:solidFill>
                <a:latin typeface="Times New Roman" panose="02020603050405020304" pitchFamily="18" charset="0"/>
                <a:ea typeface="MS PGothic" panose="020B0600070205080204" pitchFamily="34" charset="-128"/>
              </a:defRPr>
            </a:lvl3pPr>
            <a:lvl4pPr marL="1660047" indent="-237150" defTabSz="989771" eaLnBrk="0" hangingPunct="0">
              <a:defRPr sz="4100">
                <a:solidFill>
                  <a:schemeClr val="tx1"/>
                </a:solidFill>
                <a:latin typeface="Times New Roman" panose="02020603050405020304" pitchFamily="18" charset="0"/>
                <a:ea typeface="MS PGothic" panose="020B0600070205080204" pitchFamily="34" charset="-128"/>
              </a:defRPr>
            </a:lvl4pPr>
            <a:lvl5pPr marL="2134347" indent="-237150" defTabSz="989771" eaLnBrk="0" hangingPunct="0">
              <a:defRPr sz="4100">
                <a:solidFill>
                  <a:schemeClr val="tx1"/>
                </a:solidFill>
                <a:latin typeface="Times New Roman" panose="02020603050405020304" pitchFamily="18" charset="0"/>
                <a:ea typeface="MS PGothic" panose="020B0600070205080204" pitchFamily="34" charset="-128"/>
              </a:defRPr>
            </a:lvl5pPr>
            <a:lvl6pPr marL="2608646" indent="-237150" defTabSz="989771" eaLnBrk="0" fontAlgn="base" hangingPunct="0">
              <a:spcBef>
                <a:spcPct val="0"/>
              </a:spcBef>
              <a:spcAft>
                <a:spcPct val="0"/>
              </a:spcAft>
              <a:defRPr sz="4100">
                <a:solidFill>
                  <a:schemeClr val="tx1"/>
                </a:solidFill>
                <a:latin typeface="Times New Roman" panose="02020603050405020304" pitchFamily="18" charset="0"/>
                <a:ea typeface="MS PGothic" panose="020B0600070205080204" pitchFamily="34" charset="-128"/>
              </a:defRPr>
            </a:lvl6pPr>
            <a:lvl7pPr marL="3082945" indent="-237150" defTabSz="989771" eaLnBrk="0" fontAlgn="base" hangingPunct="0">
              <a:spcBef>
                <a:spcPct val="0"/>
              </a:spcBef>
              <a:spcAft>
                <a:spcPct val="0"/>
              </a:spcAft>
              <a:defRPr sz="4100">
                <a:solidFill>
                  <a:schemeClr val="tx1"/>
                </a:solidFill>
                <a:latin typeface="Times New Roman" panose="02020603050405020304" pitchFamily="18" charset="0"/>
                <a:ea typeface="MS PGothic" panose="020B0600070205080204" pitchFamily="34" charset="-128"/>
              </a:defRPr>
            </a:lvl7pPr>
            <a:lvl8pPr marL="3557245" indent="-237150" defTabSz="989771" eaLnBrk="0" fontAlgn="base" hangingPunct="0">
              <a:spcBef>
                <a:spcPct val="0"/>
              </a:spcBef>
              <a:spcAft>
                <a:spcPct val="0"/>
              </a:spcAft>
              <a:defRPr sz="4100">
                <a:solidFill>
                  <a:schemeClr val="tx1"/>
                </a:solidFill>
                <a:latin typeface="Times New Roman" panose="02020603050405020304" pitchFamily="18" charset="0"/>
                <a:ea typeface="MS PGothic" panose="020B0600070205080204" pitchFamily="34" charset="-128"/>
              </a:defRPr>
            </a:lvl8pPr>
            <a:lvl9pPr marL="4031544" indent="-237150" defTabSz="989771" eaLnBrk="0" fontAlgn="base" hangingPunct="0">
              <a:spcBef>
                <a:spcPct val="0"/>
              </a:spcBef>
              <a:spcAft>
                <a:spcPct val="0"/>
              </a:spcAft>
              <a:defRPr sz="4100">
                <a:solidFill>
                  <a:schemeClr val="tx1"/>
                </a:solidFill>
                <a:latin typeface="Times New Roman" panose="02020603050405020304" pitchFamily="18" charset="0"/>
                <a:ea typeface="MS PGothic" panose="020B0600070205080204" pitchFamily="34" charset="-128"/>
              </a:defRPr>
            </a:lvl9pPr>
          </a:lstStyle>
          <a:p>
            <a:pPr eaLnBrk="1" hangingPunct="1"/>
            <a:fld id="{C1B87EFC-DBC6-4875-9114-365EE912609A}" type="slidenum">
              <a:rPr lang="de-DE" altLang="de-DE" sz="1300"/>
              <a:pPr eaLnBrk="1" hangingPunct="1"/>
              <a:t>75</a:t>
            </a:fld>
            <a:endParaRPr lang="de-DE" altLang="de-DE" sz="1300"/>
          </a:p>
        </p:txBody>
      </p:sp>
      <p:sp>
        <p:nvSpPr>
          <p:cNvPr id="297986" name="Rectangle 2"/>
          <p:cNvSpPr>
            <a:spLocks noGrp="1" noRot="1" noChangeAspect="1" noChangeArrowheads="1" noTextEdit="1"/>
          </p:cNvSpPr>
          <p:nvPr>
            <p:ph type="sldImg"/>
          </p:nvPr>
        </p:nvSpPr>
        <p:spPr>
          <a:xfrm>
            <a:off x="138113" y="768350"/>
            <a:ext cx="6824662" cy="3836988"/>
          </a:xfrm>
          <a:ln/>
        </p:spPr>
      </p:sp>
      <p:sp>
        <p:nvSpPr>
          <p:cNvPr id="29798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844996602"/>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0033"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89771" eaLnBrk="0" hangingPunct="0">
              <a:defRPr sz="4100">
                <a:solidFill>
                  <a:schemeClr val="tx1"/>
                </a:solidFill>
                <a:latin typeface="Times New Roman" panose="02020603050405020304" pitchFamily="18" charset="0"/>
                <a:ea typeface="MS PGothic" panose="020B0600070205080204" pitchFamily="34" charset="-128"/>
              </a:defRPr>
            </a:lvl1pPr>
            <a:lvl2pPr marL="770736" indent="-296437" defTabSz="989771" eaLnBrk="0" hangingPunct="0">
              <a:defRPr sz="4100">
                <a:solidFill>
                  <a:schemeClr val="tx1"/>
                </a:solidFill>
                <a:latin typeface="Times New Roman" panose="02020603050405020304" pitchFamily="18" charset="0"/>
                <a:ea typeface="MS PGothic" panose="020B0600070205080204" pitchFamily="34" charset="-128"/>
              </a:defRPr>
            </a:lvl2pPr>
            <a:lvl3pPr marL="1185748" indent="-237150" defTabSz="989771" eaLnBrk="0" hangingPunct="0">
              <a:defRPr sz="4100">
                <a:solidFill>
                  <a:schemeClr val="tx1"/>
                </a:solidFill>
                <a:latin typeface="Times New Roman" panose="02020603050405020304" pitchFamily="18" charset="0"/>
                <a:ea typeface="MS PGothic" panose="020B0600070205080204" pitchFamily="34" charset="-128"/>
              </a:defRPr>
            </a:lvl3pPr>
            <a:lvl4pPr marL="1660047" indent="-237150" defTabSz="989771" eaLnBrk="0" hangingPunct="0">
              <a:defRPr sz="4100">
                <a:solidFill>
                  <a:schemeClr val="tx1"/>
                </a:solidFill>
                <a:latin typeface="Times New Roman" panose="02020603050405020304" pitchFamily="18" charset="0"/>
                <a:ea typeface="MS PGothic" panose="020B0600070205080204" pitchFamily="34" charset="-128"/>
              </a:defRPr>
            </a:lvl4pPr>
            <a:lvl5pPr marL="2134347" indent="-237150" defTabSz="989771" eaLnBrk="0" hangingPunct="0">
              <a:defRPr sz="4100">
                <a:solidFill>
                  <a:schemeClr val="tx1"/>
                </a:solidFill>
                <a:latin typeface="Times New Roman" panose="02020603050405020304" pitchFamily="18" charset="0"/>
                <a:ea typeface="MS PGothic" panose="020B0600070205080204" pitchFamily="34" charset="-128"/>
              </a:defRPr>
            </a:lvl5pPr>
            <a:lvl6pPr marL="2608646" indent="-237150" defTabSz="989771" eaLnBrk="0" fontAlgn="base" hangingPunct="0">
              <a:spcBef>
                <a:spcPct val="0"/>
              </a:spcBef>
              <a:spcAft>
                <a:spcPct val="0"/>
              </a:spcAft>
              <a:defRPr sz="4100">
                <a:solidFill>
                  <a:schemeClr val="tx1"/>
                </a:solidFill>
                <a:latin typeface="Times New Roman" panose="02020603050405020304" pitchFamily="18" charset="0"/>
                <a:ea typeface="MS PGothic" panose="020B0600070205080204" pitchFamily="34" charset="-128"/>
              </a:defRPr>
            </a:lvl6pPr>
            <a:lvl7pPr marL="3082945" indent="-237150" defTabSz="989771" eaLnBrk="0" fontAlgn="base" hangingPunct="0">
              <a:spcBef>
                <a:spcPct val="0"/>
              </a:spcBef>
              <a:spcAft>
                <a:spcPct val="0"/>
              </a:spcAft>
              <a:defRPr sz="4100">
                <a:solidFill>
                  <a:schemeClr val="tx1"/>
                </a:solidFill>
                <a:latin typeface="Times New Roman" panose="02020603050405020304" pitchFamily="18" charset="0"/>
                <a:ea typeface="MS PGothic" panose="020B0600070205080204" pitchFamily="34" charset="-128"/>
              </a:defRPr>
            </a:lvl7pPr>
            <a:lvl8pPr marL="3557245" indent="-237150" defTabSz="989771" eaLnBrk="0" fontAlgn="base" hangingPunct="0">
              <a:spcBef>
                <a:spcPct val="0"/>
              </a:spcBef>
              <a:spcAft>
                <a:spcPct val="0"/>
              </a:spcAft>
              <a:defRPr sz="4100">
                <a:solidFill>
                  <a:schemeClr val="tx1"/>
                </a:solidFill>
                <a:latin typeface="Times New Roman" panose="02020603050405020304" pitchFamily="18" charset="0"/>
                <a:ea typeface="MS PGothic" panose="020B0600070205080204" pitchFamily="34" charset="-128"/>
              </a:defRPr>
            </a:lvl8pPr>
            <a:lvl9pPr marL="4031544" indent="-237150" defTabSz="989771" eaLnBrk="0" fontAlgn="base" hangingPunct="0">
              <a:spcBef>
                <a:spcPct val="0"/>
              </a:spcBef>
              <a:spcAft>
                <a:spcPct val="0"/>
              </a:spcAft>
              <a:defRPr sz="4100">
                <a:solidFill>
                  <a:schemeClr val="tx1"/>
                </a:solidFill>
                <a:latin typeface="Times New Roman" panose="02020603050405020304" pitchFamily="18" charset="0"/>
                <a:ea typeface="MS PGothic" panose="020B0600070205080204" pitchFamily="34" charset="-128"/>
              </a:defRPr>
            </a:lvl9pPr>
          </a:lstStyle>
          <a:p>
            <a:pPr eaLnBrk="1" hangingPunct="1"/>
            <a:fld id="{76512966-236F-4166-B913-8CF237159170}" type="slidenum">
              <a:rPr lang="de-DE" altLang="de-DE" sz="1300"/>
              <a:pPr eaLnBrk="1" hangingPunct="1"/>
              <a:t>76</a:t>
            </a:fld>
            <a:endParaRPr lang="de-DE" altLang="de-DE" sz="1300"/>
          </a:p>
        </p:txBody>
      </p:sp>
      <p:sp>
        <p:nvSpPr>
          <p:cNvPr id="300034" name="Rectangle 2"/>
          <p:cNvSpPr>
            <a:spLocks noGrp="1" noRot="1" noChangeAspect="1" noChangeArrowheads="1" noTextEdit="1"/>
          </p:cNvSpPr>
          <p:nvPr>
            <p:ph type="sldImg"/>
          </p:nvPr>
        </p:nvSpPr>
        <p:spPr>
          <a:xfrm>
            <a:off x="138113" y="768350"/>
            <a:ext cx="6824662" cy="3836988"/>
          </a:xfrm>
          <a:ln/>
        </p:spPr>
      </p:sp>
      <p:sp>
        <p:nvSpPr>
          <p:cNvPr id="30003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187731142"/>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2081"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89771" eaLnBrk="0" hangingPunct="0">
              <a:defRPr sz="4100">
                <a:solidFill>
                  <a:schemeClr val="tx1"/>
                </a:solidFill>
                <a:latin typeface="Times New Roman" panose="02020603050405020304" pitchFamily="18" charset="0"/>
                <a:ea typeface="MS PGothic" panose="020B0600070205080204" pitchFamily="34" charset="-128"/>
              </a:defRPr>
            </a:lvl1pPr>
            <a:lvl2pPr marL="770736" indent="-296437" defTabSz="989771" eaLnBrk="0" hangingPunct="0">
              <a:defRPr sz="4100">
                <a:solidFill>
                  <a:schemeClr val="tx1"/>
                </a:solidFill>
                <a:latin typeface="Times New Roman" panose="02020603050405020304" pitchFamily="18" charset="0"/>
                <a:ea typeface="MS PGothic" panose="020B0600070205080204" pitchFamily="34" charset="-128"/>
              </a:defRPr>
            </a:lvl2pPr>
            <a:lvl3pPr marL="1185748" indent="-237150" defTabSz="989771" eaLnBrk="0" hangingPunct="0">
              <a:defRPr sz="4100">
                <a:solidFill>
                  <a:schemeClr val="tx1"/>
                </a:solidFill>
                <a:latin typeface="Times New Roman" panose="02020603050405020304" pitchFamily="18" charset="0"/>
                <a:ea typeface="MS PGothic" panose="020B0600070205080204" pitchFamily="34" charset="-128"/>
              </a:defRPr>
            </a:lvl3pPr>
            <a:lvl4pPr marL="1660047" indent="-237150" defTabSz="989771" eaLnBrk="0" hangingPunct="0">
              <a:defRPr sz="4100">
                <a:solidFill>
                  <a:schemeClr val="tx1"/>
                </a:solidFill>
                <a:latin typeface="Times New Roman" panose="02020603050405020304" pitchFamily="18" charset="0"/>
                <a:ea typeface="MS PGothic" panose="020B0600070205080204" pitchFamily="34" charset="-128"/>
              </a:defRPr>
            </a:lvl4pPr>
            <a:lvl5pPr marL="2134347" indent="-237150" defTabSz="989771" eaLnBrk="0" hangingPunct="0">
              <a:defRPr sz="4100">
                <a:solidFill>
                  <a:schemeClr val="tx1"/>
                </a:solidFill>
                <a:latin typeface="Times New Roman" panose="02020603050405020304" pitchFamily="18" charset="0"/>
                <a:ea typeface="MS PGothic" panose="020B0600070205080204" pitchFamily="34" charset="-128"/>
              </a:defRPr>
            </a:lvl5pPr>
            <a:lvl6pPr marL="2608646" indent="-237150" defTabSz="989771" eaLnBrk="0" fontAlgn="base" hangingPunct="0">
              <a:spcBef>
                <a:spcPct val="0"/>
              </a:spcBef>
              <a:spcAft>
                <a:spcPct val="0"/>
              </a:spcAft>
              <a:defRPr sz="4100">
                <a:solidFill>
                  <a:schemeClr val="tx1"/>
                </a:solidFill>
                <a:latin typeface="Times New Roman" panose="02020603050405020304" pitchFamily="18" charset="0"/>
                <a:ea typeface="MS PGothic" panose="020B0600070205080204" pitchFamily="34" charset="-128"/>
              </a:defRPr>
            </a:lvl6pPr>
            <a:lvl7pPr marL="3082945" indent="-237150" defTabSz="989771" eaLnBrk="0" fontAlgn="base" hangingPunct="0">
              <a:spcBef>
                <a:spcPct val="0"/>
              </a:spcBef>
              <a:spcAft>
                <a:spcPct val="0"/>
              </a:spcAft>
              <a:defRPr sz="4100">
                <a:solidFill>
                  <a:schemeClr val="tx1"/>
                </a:solidFill>
                <a:latin typeface="Times New Roman" panose="02020603050405020304" pitchFamily="18" charset="0"/>
                <a:ea typeface="MS PGothic" panose="020B0600070205080204" pitchFamily="34" charset="-128"/>
              </a:defRPr>
            </a:lvl7pPr>
            <a:lvl8pPr marL="3557245" indent="-237150" defTabSz="989771" eaLnBrk="0" fontAlgn="base" hangingPunct="0">
              <a:spcBef>
                <a:spcPct val="0"/>
              </a:spcBef>
              <a:spcAft>
                <a:spcPct val="0"/>
              </a:spcAft>
              <a:defRPr sz="4100">
                <a:solidFill>
                  <a:schemeClr val="tx1"/>
                </a:solidFill>
                <a:latin typeface="Times New Roman" panose="02020603050405020304" pitchFamily="18" charset="0"/>
                <a:ea typeface="MS PGothic" panose="020B0600070205080204" pitchFamily="34" charset="-128"/>
              </a:defRPr>
            </a:lvl8pPr>
            <a:lvl9pPr marL="4031544" indent="-237150" defTabSz="989771" eaLnBrk="0" fontAlgn="base" hangingPunct="0">
              <a:spcBef>
                <a:spcPct val="0"/>
              </a:spcBef>
              <a:spcAft>
                <a:spcPct val="0"/>
              </a:spcAft>
              <a:defRPr sz="4100">
                <a:solidFill>
                  <a:schemeClr val="tx1"/>
                </a:solidFill>
                <a:latin typeface="Times New Roman" panose="02020603050405020304" pitchFamily="18" charset="0"/>
                <a:ea typeface="MS PGothic" panose="020B0600070205080204" pitchFamily="34" charset="-128"/>
              </a:defRPr>
            </a:lvl9pPr>
          </a:lstStyle>
          <a:p>
            <a:pPr eaLnBrk="1" hangingPunct="1"/>
            <a:fld id="{8A4F64EF-D223-4910-8C79-549154ADF94F}" type="slidenum">
              <a:rPr lang="de-DE" altLang="de-DE" sz="1300"/>
              <a:pPr eaLnBrk="1" hangingPunct="1"/>
              <a:t>77</a:t>
            </a:fld>
            <a:endParaRPr lang="de-DE" altLang="de-DE" sz="1300"/>
          </a:p>
        </p:txBody>
      </p:sp>
      <p:sp>
        <p:nvSpPr>
          <p:cNvPr id="302082" name="Rectangle 2"/>
          <p:cNvSpPr>
            <a:spLocks noGrp="1" noRot="1" noChangeAspect="1" noChangeArrowheads="1" noTextEdit="1"/>
          </p:cNvSpPr>
          <p:nvPr>
            <p:ph type="sldImg"/>
          </p:nvPr>
        </p:nvSpPr>
        <p:spPr>
          <a:xfrm>
            <a:off x="138113" y="768350"/>
            <a:ext cx="6824662" cy="3836988"/>
          </a:xfrm>
          <a:ln/>
        </p:spPr>
      </p:sp>
      <p:sp>
        <p:nvSpPr>
          <p:cNvPr id="30208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91972344"/>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4129"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89771" eaLnBrk="0" hangingPunct="0">
              <a:defRPr sz="4100">
                <a:solidFill>
                  <a:schemeClr val="tx1"/>
                </a:solidFill>
                <a:latin typeface="Times New Roman" panose="02020603050405020304" pitchFamily="18" charset="0"/>
                <a:ea typeface="MS PGothic" panose="020B0600070205080204" pitchFamily="34" charset="-128"/>
              </a:defRPr>
            </a:lvl1pPr>
            <a:lvl2pPr marL="770736" indent="-296437" defTabSz="989771" eaLnBrk="0" hangingPunct="0">
              <a:defRPr sz="4100">
                <a:solidFill>
                  <a:schemeClr val="tx1"/>
                </a:solidFill>
                <a:latin typeface="Times New Roman" panose="02020603050405020304" pitchFamily="18" charset="0"/>
                <a:ea typeface="MS PGothic" panose="020B0600070205080204" pitchFamily="34" charset="-128"/>
              </a:defRPr>
            </a:lvl2pPr>
            <a:lvl3pPr marL="1185748" indent="-237150" defTabSz="989771" eaLnBrk="0" hangingPunct="0">
              <a:defRPr sz="4100">
                <a:solidFill>
                  <a:schemeClr val="tx1"/>
                </a:solidFill>
                <a:latin typeface="Times New Roman" panose="02020603050405020304" pitchFamily="18" charset="0"/>
                <a:ea typeface="MS PGothic" panose="020B0600070205080204" pitchFamily="34" charset="-128"/>
              </a:defRPr>
            </a:lvl3pPr>
            <a:lvl4pPr marL="1660047" indent="-237150" defTabSz="989771" eaLnBrk="0" hangingPunct="0">
              <a:defRPr sz="4100">
                <a:solidFill>
                  <a:schemeClr val="tx1"/>
                </a:solidFill>
                <a:latin typeface="Times New Roman" panose="02020603050405020304" pitchFamily="18" charset="0"/>
                <a:ea typeface="MS PGothic" panose="020B0600070205080204" pitchFamily="34" charset="-128"/>
              </a:defRPr>
            </a:lvl4pPr>
            <a:lvl5pPr marL="2134347" indent="-237150" defTabSz="989771" eaLnBrk="0" hangingPunct="0">
              <a:defRPr sz="4100">
                <a:solidFill>
                  <a:schemeClr val="tx1"/>
                </a:solidFill>
                <a:latin typeface="Times New Roman" panose="02020603050405020304" pitchFamily="18" charset="0"/>
                <a:ea typeface="MS PGothic" panose="020B0600070205080204" pitchFamily="34" charset="-128"/>
              </a:defRPr>
            </a:lvl5pPr>
            <a:lvl6pPr marL="2608646" indent="-237150" defTabSz="989771" eaLnBrk="0" fontAlgn="base" hangingPunct="0">
              <a:spcBef>
                <a:spcPct val="0"/>
              </a:spcBef>
              <a:spcAft>
                <a:spcPct val="0"/>
              </a:spcAft>
              <a:defRPr sz="4100">
                <a:solidFill>
                  <a:schemeClr val="tx1"/>
                </a:solidFill>
                <a:latin typeface="Times New Roman" panose="02020603050405020304" pitchFamily="18" charset="0"/>
                <a:ea typeface="MS PGothic" panose="020B0600070205080204" pitchFamily="34" charset="-128"/>
              </a:defRPr>
            </a:lvl6pPr>
            <a:lvl7pPr marL="3082945" indent="-237150" defTabSz="989771" eaLnBrk="0" fontAlgn="base" hangingPunct="0">
              <a:spcBef>
                <a:spcPct val="0"/>
              </a:spcBef>
              <a:spcAft>
                <a:spcPct val="0"/>
              </a:spcAft>
              <a:defRPr sz="4100">
                <a:solidFill>
                  <a:schemeClr val="tx1"/>
                </a:solidFill>
                <a:latin typeface="Times New Roman" panose="02020603050405020304" pitchFamily="18" charset="0"/>
                <a:ea typeface="MS PGothic" panose="020B0600070205080204" pitchFamily="34" charset="-128"/>
              </a:defRPr>
            </a:lvl7pPr>
            <a:lvl8pPr marL="3557245" indent="-237150" defTabSz="989771" eaLnBrk="0" fontAlgn="base" hangingPunct="0">
              <a:spcBef>
                <a:spcPct val="0"/>
              </a:spcBef>
              <a:spcAft>
                <a:spcPct val="0"/>
              </a:spcAft>
              <a:defRPr sz="4100">
                <a:solidFill>
                  <a:schemeClr val="tx1"/>
                </a:solidFill>
                <a:latin typeface="Times New Roman" panose="02020603050405020304" pitchFamily="18" charset="0"/>
                <a:ea typeface="MS PGothic" panose="020B0600070205080204" pitchFamily="34" charset="-128"/>
              </a:defRPr>
            </a:lvl8pPr>
            <a:lvl9pPr marL="4031544" indent="-237150" defTabSz="989771" eaLnBrk="0" fontAlgn="base" hangingPunct="0">
              <a:spcBef>
                <a:spcPct val="0"/>
              </a:spcBef>
              <a:spcAft>
                <a:spcPct val="0"/>
              </a:spcAft>
              <a:defRPr sz="4100">
                <a:solidFill>
                  <a:schemeClr val="tx1"/>
                </a:solidFill>
                <a:latin typeface="Times New Roman" panose="02020603050405020304" pitchFamily="18" charset="0"/>
                <a:ea typeface="MS PGothic" panose="020B0600070205080204" pitchFamily="34" charset="-128"/>
              </a:defRPr>
            </a:lvl9pPr>
          </a:lstStyle>
          <a:p>
            <a:pPr eaLnBrk="1" hangingPunct="1"/>
            <a:fld id="{BE9B1E06-2D92-4097-A1B0-41560C4DEBF5}" type="slidenum">
              <a:rPr lang="de-DE" altLang="de-DE" sz="1300"/>
              <a:pPr eaLnBrk="1" hangingPunct="1"/>
              <a:t>78</a:t>
            </a:fld>
            <a:endParaRPr lang="de-DE" altLang="de-DE" sz="1300"/>
          </a:p>
        </p:txBody>
      </p:sp>
      <p:sp>
        <p:nvSpPr>
          <p:cNvPr id="304130" name="Rectangle 2"/>
          <p:cNvSpPr>
            <a:spLocks noGrp="1" noRot="1" noChangeAspect="1" noChangeArrowheads="1" noTextEdit="1"/>
          </p:cNvSpPr>
          <p:nvPr>
            <p:ph type="sldImg"/>
          </p:nvPr>
        </p:nvSpPr>
        <p:spPr>
          <a:xfrm>
            <a:off x="138113" y="768350"/>
            <a:ext cx="6824662" cy="3836988"/>
          </a:xfrm>
          <a:ln/>
        </p:spPr>
      </p:sp>
      <p:sp>
        <p:nvSpPr>
          <p:cNvPr id="30413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458107518"/>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6177" name="Rectangle 7"/>
          <p:cNvSpPr txBox="1">
            <a:spLocks noGrp="1" noChangeArrowheads="1"/>
          </p:cNvSpPr>
          <p:nvPr/>
        </p:nvSpPr>
        <p:spPr bwMode="auto">
          <a:xfrm>
            <a:off x="4023270" y="9723946"/>
            <a:ext cx="3076030" cy="5106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35" tIns="49517" rIns="99035" bIns="49517" anchor="b"/>
          <a:lstStyle>
            <a:lvl1pPr defTabSz="954088" eaLnBrk="0" hangingPunct="0">
              <a:defRPr sz="40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defRPr sz="40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defRPr sz="40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defRPr sz="40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defRPr sz="40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9pPr>
          </a:lstStyle>
          <a:p>
            <a:pPr algn="r" eaLnBrk="1" hangingPunct="1"/>
            <a:fld id="{B8B885E7-3E04-4BFF-B15A-4E02F2CCBA4C}" type="slidenum">
              <a:rPr lang="de-DE" altLang="de-DE" sz="1300"/>
              <a:pPr algn="r" eaLnBrk="1" hangingPunct="1"/>
              <a:t>79</a:t>
            </a:fld>
            <a:endParaRPr lang="de-DE" altLang="de-DE" sz="1300"/>
          </a:p>
        </p:txBody>
      </p:sp>
      <p:sp>
        <p:nvSpPr>
          <p:cNvPr id="306178" name="Rectangle 2"/>
          <p:cNvSpPr>
            <a:spLocks noGrp="1" noRot="1" noChangeAspect="1" noChangeArrowheads="1" noTextEdit="1"/>
          </p:cNvSpPr>
          <p:nvPr>
            <p:ph type="sldImg"/>
          </p:nvPr>
        </p:nvSpPr>
        <p:spPr>
          <a:xfrm>
            <a:off x="138113" y="768350"/>
            <a:ext cx="6824662" cy="3836988"/>
          </a:xfrm>
          <a:ln/>
        </p:spPr>
      </p:sp>
      <p:sp>
        <p:nvSpPr>
          <p:cNvPr id="30617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215382082"/>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8225" name="Rectangle 7"/>
          <p:cNvSpPr txBox="1">
            <a:spLocks noGrp="1" noChangeArrowheads="1"/>
          </p:cNvSpPr>
          <p:nvPr/>
        </p:nvSpPr>
        <p:spPr bwMode="auto">
          <a:xfrm>
            <a:off x="4023270" y="9723946"/>
            <a:ext cx="3076030" cy="5106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35" tIns="49517" rIns="99035" bIns="49517" anchor="b"/>
          <a:lstStyle>
            <a:lvl1pPr defTabSz="954088" eaLnBrk="0" hangingPunct="0">
              <a:defRPr sz="40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defRPr sz="40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defRPr sz="40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defRPr sz="40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defRPr sz="40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0"/>
              </a:spcBef>
              <a:spcAft>
                <a:spcPct val="0"/>
              </a:spcAft>
              <a:defRPr sz="4000">
                <a:solidFill>
                  <a:schemeClr val="tx1"/>
                </a:solidFill>
                <a:latin typeface="Times New Roman" panose="02020603050405020304" pitchFamily="18" charset="0"/>
                <a:ea typeface="MS PGothic" panose="020B0600070205080204" pitchFamily="34" charset="-128"/>
              </a:defRPr>
            </a:lvl9pPr>
          </a:lstStyle>
          <a:p>
            <a:pPr algn="r" eaLnBrk="1" hangingPunct="1"/>
            <a:fld id="{0F46A5B3-3771-46CB-A6E2-F6F8A547F9C0}" type="slidenum">
              <a:rPr lang="de-DE" altLang="de-DE" sz="1300"/>
              <a:pPr algn="r" eaLnBrk="1" hangingPunct="1"/>
              <a:t>80</a:t>
            </a:fld>
            <a:endParaRPr lang="de-DE" altLang="de-DE" sz="1300"/>
          </a:p>
        </p:txBody>
      </p:sp>
      <p:sp>
        <p:nvSpPr>
          <p:cNvPr id="308226" name="Rectangle 2"/>
          <p:cNvSpPr>
            <a:spLocks noGrp="1" noRot="1" noChangeAspect="1" noChangeArrowheads="1" noTextEdit="1"/>
          </p:cNvSpPr>
          <p:nvPr>
            <p:ph type="sldImg"/>
          </p:nvPr>
        </p:nvSpPr>
        <p:spPr>
          <a:xfrm>
            <a:off x="138113" y="768350"/>
            <a:ext cx="6824662" cy="3836988"/>
          </a:xfrm>
          <a:ln/>
        </p:spPr>
      </p:sp>
      <p:sp>
        <p:nvSpPr>
          <p:cNvPr id="30822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462013928"/>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0273"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89771" eaLnBrk="0" hangingPunct="0">
              <a:defRPr sz="4100">
                <a:solidFill>
                  <a:schemeClr val="tx1"/>
                </a:solidFill>
                <a:latin typeface="Times New Roman" panose="02020603050405020304" pitchFamily="18" charset="0"/>
                <a:ea typeface="MS PGothic" panose="020B0600070205080204" pitchFamily="34" charset="-128"/>
              </a:defRPr>
            </a:lvl1pPr>
            <a:lvl2pPr marL="770736" indent="-296437" defTabSz="989771" eaLnBrk="0" hangingPunct="0">
              <a:defRPr sz="4100">
                <a:solidFill>
                  <a:schemeClr val="tx1"/>
                </a:solidFill>
                <a:latin typeface="Times New Roman" panose="02020603050405020304" pitchFamily="18" charset="0"/>
                <a:ea typeface="MS PGothic" panose="020B0600070205080204" pitchFamily="34" charset="-128"/>
              </a:defRPr>
            </a:lvl2pPr>
            <a:lvl3pPr marL="1185748" indent="-237150" defTabSz="989771" eaLnBrk="0" hangingPunct="0">
              <a:defRPr sz="4100">
                <a:solidFill>
                  <a:schemeClr val="tx1"/>
                </a:solidFill>
                <a:latin typeface="Times New Roman" panose="02020603050405020304" pitchFamily="18" charset="0"/>
                <a:ea typeface="MS PGothic" panose="020B0600070205080204" pitchFamily="34" charset="-128"/>
              </a:defRPr>
            </a:lvl3pPr>
            <a:lvl4pPr marL="1660047" indent="-237150" defTabSz="989771" eaLnBrk="0" hangingPunct="0">
              <a:defRPr sz="4100">
                <a:solidFill>
                  <a:schemeClr val="tx1"/>
                </a:solidFill>
                <a:latin typeface="Times New Roman" panose="02020603050405020304" pitchFamily="18" charset="0"/>
                <a:ea typeface="MS PGothic" panose="020B0600070205080204" pitchFamily="34" charset="-128"/>
              </a:defRPr>
            </a:lvl4pPr>
            <a:lvl5pPr marL="2134347" indent="-237150" defTabSz="989771" eaLnBrk="0" hangingPunct="0">
              <a:defRPr sz="4100">
                <a:solidFill>
                  <a:schemeClr val="tx1"/>
                </a:solidFill>
                <a:latin typeface="Times New Roman" panose="02020603050405020304" pitchFamily="18" charset="0"/>
                <a:ea typeface="MS PGothic" panose="020B0600070205080204" pitchFamily="34" charset="-128"/>
              </a:defRPr>
            </a:lvl5pPr>
            <a:lvl6pPr marL="2608646" indent="-237150" defTabSz="989771" eaLnBrk="0" fontAlgn="base" hangingPunct="0">
              <a:spcBef>
                <a:spcPct val="0"/>
              </a:spcBef>
              <a:spcAft>
                <a:spcPct val="0"/>
              </a:spcAft>
              <a:defRPr sz="4100">
                <a:solidFill>
                  <a:schemeClr val="tx1"/>
                </a:solidFill>
                <a:latin typeface="Times New Roman" panose="02020603050405020304" pitchFamily="18" charset="0"/>
                <a:ea typeface="MS PGothic" panose="020B0600070205080204" pitchFamily="34" charset="-128"/>
              </a:defRPr>
            </a:lvl6pPr>
            <a:lvl7pPr marL="3082945" indent="-237150" defTabSz="989771" eaLnBrk="0" fontAlgn="base" hangingPunct="0">
              <a:spcBef>
                <a:spcPct val="0"/>
              </a:spcBef>
              <a:spcAft>
                <a:spcPct val="0"/>
              </a:spcAft>
              <a:defRPr sz="4100">
                <a:solidFill>
                  <a:schemeClr val="tx1"/>
                </a:solidFill>
                <a:latin typeface="Times New Roman" panose="02020603050405020304" pitchFamily="18" charset="0"/>
                <a:ea typeface="MS PGothic" panose="020B0600070205080204" pitchFamily="34" charset="-128"/>
              </a:defRPr>
            </a:lvl7pPr>
            <a:lvl8pPr marL="3557245" indent="-237150" defTabSz="989771" eaLnBrk="0" fontAlgn="base" hangingPunct="0">
              <a:spcBef>
                <a:spcPct val="0"/>
              </a:spcBef>
              <a:spcAft>
                <a:spcPct val="0"/>
              </a:spcAft>
              <a:defRPr sz="4100">
                <a:solidFill>
                  <a:schemeClr val="tx1"/>
                </a:solidFill>
                <a:latin typeface="Times New Roman" panose="02020603050405020304" pitchFamily="18" charset="0"/>
                <a:ea typeface="MS PGothic" panose="020B0600070205080204" pitchFamily="34" charset="-128"/>
              </a:defRPr>
            </a:lvl8pPr>
            <a:lvl9pPr marL="4031544" indent="-237150" defTabSz="989771" eaLnBrk="0" fontAlgn="base" hangingPunct="0">
              <a:spcBef>
                <a:spcPct val="0"/>
              </a:spcBef>
              <a:spcAft>
                <a:spcPct val="0"/>
              </a:spcAft>
              <a:defRPr sz="4100">
                <a:solidFill>
                  <a:schemeClr val="tx1"/>
                </a:solidFill>
                <a:latin typeface="Times New Roman" panose="02020603050405020304" pitchFamily="18" charset="0"/>
                <a:ea typeface="MS PGothic" panose="020B0600070205080204" pitchFamily="34" charset="-128"/>
              </a:defRPr>
            </a:lvl9pPr>
          </a:lstStyle>
          <a:p>
            <a:pPr eaLnBrk="1" hangingPunct="1"/>
            <a:fld id="{F9E251F2-52D3-44C1-9944-AAEEACBB580F}" type="slidenum">
              <a:rPr lang="de-DE" altLang="de-DE" sz="1300"/>
              <a:pPr eaLnBrk="1" hangingPunct="1"/>
              <a:t>81</a:t>
            </a:fld>
            <a:endParaRPr lang="de-DE" altLang="de-DE" sz="1300"/>
          </a:p>
        </p:txBody>
      </p:sp>
      <p:sp>
        <p:nvSpPr>
          <p:cNvPr id="310274" name="Rectangle 2"/>
          <p:cNvSpPr>
            <a:spLocks noGrp="1" noRot="1" noChangeAspect="1" noChangeArrowheads="1" noTextEdit="1"/>
          </p:cNvSpPr>
          <p:nvPr>
            <p:ph type="sldImg"/>
          </p:nvPr>
        </p:nvSpPr>
        <p:spPr>
          <a:xfrm>
            <a:off x="138113" y="768350"/>
            <a:ext cx="6824662" cy="3836988"/>
          </a:xfrm>
          <a:ln/>
        </p:spPr>
      </p:sp>
      <p:sp>
        <p:nvSpPr>
          <p:cNvPr id="31027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533910174"/>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CC1E91B-290D-42E9-8739-9F651F5E0E1D}" type="slidenum">
              <a:rPr lang="de-DE" altLang="de-DE" smtClean="0"/>
              <a:pPr/>
              <a:t>82</a:t>
            </a:fld>
            <a:endParaRPr lang="de-DE" altLang="de-DE"/>
          </a:p>
        </p:txBody>
      </p:sp>
    </p:spTree>
    <p:extLst>
      <p:ext uri="{BB962C8B-B14F-4D97-AF65-F5344CB8AC3E}">
        <p14:creationId xmlns:p14="http://schemas.microsoft.com/office/powerpoint/2010/main" val="1176346629"/>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CC1E91B-290D-42E9-8739-9F651F5E0E1D}" type="slidenum">
              <a:rPr lang="de-DE" altLang="de-DE" smtClean="0"/>
              <a:pPr/>
              <a:t>83</a:t>
            </a:fld>
            <a:endParaRPr lang="de-DE" altLang="de-DE"/>
          </a:p>
        </p:txBody>
      </p:sp>
    </p:spTree>
    <p:extLst>
      <p:ext uri="{BB962C8B-B14F-4D97-AF65-F5344CB8AC3E}">
        <p14:creationId xmlns:p14="http://schemas.microsoft.com/office/powerpoint/2010/main" val="44458808"/>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1.xml"/><Relationship Id="rId5" Type="http://schemas.openxmlformats.org/officeDocument/2006/relationships/image" Target="../media/image5.emf"/><Relationship Id="rId4" Type="http://schemas.openxmlformats.org/officeDocument/2006/relationships/image" Target="../media/image1.emf"/></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4.jpeg"/><Relationship Id="rId1" Type="http://schemas.openxmlformats.org/officeDocument/2006/relationships/slideMaster" Target="../slideMasters/slideMaster2.xml"/><Relationship Id="rId4" Type="http://schemas.openxmlformats.org/officeDocument/2006/relationships/image" Target="../media/image5.emf"/></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2.xml"/><Relationship Id="rId4" Type="http://schemas.openxmlformats.org/officeDocument/2006/relationships/image" Target="../media/image8.pn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1" y="2"/>
            <a:ext cx="9144001" cy="3357563"/>
          </a:xfrm>
          <a:prstGeom prst="rect">
            <a:avLst/>
          </a:prstGeom>
        </p:spPr>
      </p:pic>
      <p:pic>
        <p:nvPicPr>
          <p:cNvPr id="16" name="Grafik 15"/>
          <p:cNvPicPr>
            <a:picLocks/>
          </p:cNvPicPr>
          <p:nvPr/>
        </p:nvPicPr>
        <p:blipFill rotWithShape="1">
          <a:blip r:embed="rId3" cstate="print">
            <a:extLst>
              <a:ext uri="{28A0092B-C50C-407E-A947-70E740481C1C}">
                <a14:useLocalDpi xmlns:a14="http://schemas.microsoft.com/office/drawing/2010/main" val="0"/>
              </a:ext>
            </a:extLst>
          </a:blip>
          <a:srcRect l="46996"/>
          <a:stretch/>
        </p:blipFill>
        <p:spPr bwMode="gray">
          <a:xfrm>
            <a:off x="4297363" y="2"/>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2"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229504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3" y="3"/>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112792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lnSpc>
                <a:spcPct val="90000"/>
              </a:lnSpc>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p:nvSpPr>
        <p:spPr bwMode="gray">
          <a:xfrm>
            <a:off x="408955" y="3721608"/>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en-US" altLang="ko-KR" dirty="0">
                <a:solidFill>
                  <a:srgbClr val="004992"/>
                </a:solidFill>
              </a:rPr>
              <a:t>Training </a:t>
            </a:r>
            <a:r>
              <a:rPr lang="en-US" altLang="ko-KR" dirty="0" err="1">
                <a:solidFill>
                  <a:srgbClr val="004992"/>
                </a:solidFill>
              </a:rPr>
              <a:t>Metacognitivo</a:t>
            </a:r>
            <a:r>
              <a:rPr lang="en-US" altLang="ko-KR" dirty="0">
                <a:solidFill>
                  <a:srgbClr val="004992"/>
                </a:solidFill>
              </a:rPr>
              <a:t> (MCT)</a:t>
            </a:r>
            <a:endParaRPr lang="de-DE" dirty="0">
              <a:solidFill>
                <a:srgbClr val="004992"/>
              </a:solidFill>
            </a:endParaRP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pic>
        <p:nvPicPr>
          <p:cNvPr id="22" name="Bild 1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11049" y="620689"/>
            <a:ext cx="3546674" cy="3528392"/>
          </a:xfrm>
          <a:prstGeom prst="rect">
            <a:avLst/>
          </a:prstGeom>
        </p:spPr>
      </p:pic>
      <p:sp>
        <p:nvSpPr>
          <p:cNvPr id="13" name="Rectangle 7"/>
          <p:cNvSpPr>
            <a:spLocks noChangeArrowheads="1"/>
          </p:cNvSpPr>
          <p:nvPr/>
        </p:nvSpPr>
        <p:spPr bwMode="auto">
          <a:xfrm>
            <a:off x="408954" y="6300194"/>
            <a:ext cx="6400800"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it-IT" altLang="ko-KR" sz="1000" dirty="0">
                <a:latin typeface="+mj-lt"/>
              </a:rPr>
              <a:t>L‘uso delle immagini in questo modulo è stato gentilmente permesso rispettivamente dagli artisti e dai detentori dei diritti di riproduzione. Per ulteriori dettagli (artista, titolo) si prega di far riferimento all‘ultima diapositiva di questa presentazione.</a:t>
            </a:r>
            <a:endParaRPr lang="es-ES" altLang="de-DE" sz="1000" dirty="0">
              <a:latin typeface="+mj-lt"/>
            </a:endParaRPr>
          </a:p>
        </p:txBody>
      </p:sp>
      <p:pic>
        <p:nvPicPr>
          <p:cNvPr id="14" name="Grafik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539728" y="6373368"/>
            <a:ext cx="246888" cy="246888"/>
          </a:xfrm>
          <a:prstGeom prst="rect">
            <a:avLst/>
          </a:prstGeom>
        </p:spPr>
      </p:pic>
    </p:spTree>
    <p:extLst>
      <p:ext uri="{BB962C8B-B14F-4D97-AF65-F5344CB8AC3E}">
        <p14:creationId xmlns:p14="http://schemas.microsoft.com/office/powerpoint/2010/main" val="19011777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it-IT"/>
              <a:t>Modulo del training 7 – Saltare alle conclusioni II</a:t>
            </a:r>
            <a:endParaRPr lang="de-DE"/>
          </a:p>
        </p:txBody>
      </p:sp>
      <p:sp>
        <p:nvSpPr>
          <p:cNvPr id="4" name="Slide Number Placeholder 3"/>
          <p:cNvSpPr>
            <a:spLocks noGrp="1"/>
          </p:cNvSpPr>
          <p:nvPr>
            <p:ph type="sldNum" sz="quarter" idx="12"/>
          </p:nvPr>
        </p:nvSpPr>
        <p:spPr bwMode="gray"/>
        <p:txBody>
          <a:bodyPr/>
          <a:lstStyle>
            <a:lvl1pPr>
              <a:defRPr b="0"/>
            </a:lvl1pPr>
          </a:lstStyle>
          <a:p>
            <a:fld id="{6D1263BA-38AF-4E23-ACC9-08D6FF372785}" type="slidenum">
              <a:rPr lang="de-DE" altLang="de-DE" smtClean="0"/>
              <a:pPr/>
              <a:t>‹Nr.›</a:t>
            </a:fld>
            <a:endParaRPr lang="de-DE" altLang="de-DE"/>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5234117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lvl1pPr>
              <a:defRPr b="0"/>
            </a:lvl1pPr>
          </a:lstStyle>
          <a:p>
            <a:pPr>
              <a:defRPr/>
            </a:pPr>
            <a:r>
              <a:rPr lang="it-IT"/>
              <a:t>Modulo del training 7 – Saltare alle conclusioni II</a:t>
            </a:r>
            <a:endParaRPr lang="de-DE"/>
          </a:p>
        </p:txBody>
      </p:sp>
      <p:sp>
        <p:nvSpPr>
          <p:cNvPr id="6" name="Slide Number Placeholder 5"/>
          <p:cNvSpPr>
            <a:spLocks noGrp="1"/>
          </p:cNvSpPr>
          <p:nvPr>
            <p:ph type="sldNum" sz="quarter" idx="12"/>
          </p:nvPr>
        </p:nvSpPr>
        <p:spPr bwMode="gray"/>
        <p:txBody>
          <a:bodyPr>
            <a:noAutofit/>
          </a:bodyPr>
          <a:lstStyle>
            <a:lvl1pPr>
              <a:defRPr b="0"/>
            </a:lvl1pPr>
          </a:lstStyle>
          <a:p>
            <a:fld id="{035E025E-76B5-4F44-9153-053D00E67BF0}" type="slidenum">
              <a:rPr lang="de-DE" altLang="de-DE" smtClean="0"/>
              <a:pPr/>
              <a:t>‹Nr.›</a:t>
            </a:fld>
            <a:endParaRPr lang="de-DE" altLang="de-DE"/>
          </a:p>
        </p:txBody>
      </p:sp>
    </p:spTree>
    <p:extLst>
      <p:ext uri="{BB962C8B-B14F-4D97-AF65-F5344CB8AC3E}">
        <p14:creationId xmlns:p14="http://schemas.microsoft.com/office/powerpoint/2010/main" val="175699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19" name="Bildplatzhalter 4"/>
          <p:cNvSpPr>
            <a:spLocks noGrp="1"/>
          </p:cNvSpPr>
          <p:nvPr>
            <p:ph type="pic" sz="quarter" idx="13" hasCustomPrompt="1"/>
          </p:nvPr>
        </p:nvSpPr>
        <p:spPr bwMode="gray">
          <a:xfrm>
            <a:off x="3" y="3"/>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Tree>
    <p:extLst>
      <p:ext uri="{BB962C8B-B14F-4D97-AF65-F5344CB8AC3E}">
        <p14:creationId xmlns:p14="http://schemas.microsoft.com/office/powerpoint/2010/main" val="13601260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05"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it-IT"/>
              <a:t>Modulo del training 7 – Saltare alle conclusioni II</a:t>
            </a:r>
            <a:endParaRPr lang="de-DE"/>
          </a:p>
        </p:txBody>
      </p:sp>
      <p:sp>
        <p:nvSpPr>
          <p:cNvPr id="7" name="Slide Number Placeholder 6"/>
          <p:cNvSpPr>
            <a:spLocks noGrp="1"/>
          </p:cNvSpPr>
          <p:nvPr>
            <p:ph type="sldNum" sz="quarter" idx="12"/>
          </p:nvPr>
        </p:nvSpPr>
        <p:spPr bwMode="gray"/>
        <p:txBody>
          <a:bodyPr/>
          <a:lstStyle>
            <a:lvl1pPr>
              <a:defRPr b="0"/>
            </a:lvl1pPr>
          </a:lstStyle>
          <a:p>
            <a:fld id="{127D9046-509A-49BB-91B3-02117F6891C2}" type="slidenum">
              <a:rPr lang="de-DE" altLang="de-DE" smtClean="0"/>
              <a:pPr/>
              <a:t>‹Nr.›</a:t>
            </a:fld>
            <a:endParaRPr lang="de-DE" altLang="de-DE"/>
          </a:p>
        </p:txBody>
      </p:sp>
    </p:spTree>
    <p:extLst>
      <p:ext uri="{BB962C8B-B14F-4D97-AF65-F5344CB8AC3E}">
        <p14:creationId xmlns:p14="http://schemas.microsoft.com/office/powerpoint/2010/main" val="7069646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7"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it-IT"/>
              <a:t>Modulo del training 7 – Saltare alle conclusioni II</a:t>
            </a:r>
            <a:endParaRPr lang="de-DE"/>
          </a:p>
        </p:txBody>
      </p:sp>
      <p:sp>
        <p:nvSpPr>
          <p:cNvPr id="7" name="Slide Number Placeholder 6"/>
          <p:cNvSpPr>
            <a:spLocks noGrp="1"/>
          </p:cNvSpPr>
          <p:nvPr>
            <p:ph type="sldNum" sz="quarter" idx="12"/>
          </p:nvPr>
        </p:nvSpPr>
        <p:spPr bwMode="gray"/>
        <p:txBody>
          <a:bodyPr/>
          <a:lstStyle>
            <a:lvl1pPr>
              <a:defRPr b="0"/>
            </a:lvl1pPr>
          </a:lstStyle>
          <a:p>
            <a:fld id="{6D1263BA-38AF-4E23-ACC9-08D6FF372785}" type="slidenum">
              <a:rPr lang="de-DE" altLang="de-DE" smtClean="0"/>
              <a:pPr/>
              <a:t>‹Nr.›</a:t>
            </a:fld>
            <a:endParaRPr lang="de-DE" altLang="de-DE"/>
          </a:p>
        </p:txBody>
      </p:sp>
      <p:sp>
        <p:nvSpPr>
          <p:cNvPr id="9" name="Bildplatzhalter 8"/>
          <p:cNvSpPr>
            <a:spLocks noGrp="1"/>
          </p:cNvSpPr>
          <p:nvPr>
            <p:ph type="pic" sz="quarter" idx="13" hasCustomPrompt="1"/>
          </p:nvPr>
        </p:nvSpPr>
        <p:spPr bwMode="gray">
          <a:xfrm>
            <a:off x="6241604"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5979721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lvl1pPr>
              <a:defRPr b="0"/>
            </a:lvl1pPr>
          </a:lstStyle>
          <a:p>
            <a:pPr>
              <a:defRPr/>
            </a:pPr>
            <a:r>
              <a:rPr lang="it-IT"/>
              <a:t>Modulo del training 7 – Saltare alle conclusioni II</a:t>
            </a:r>
            <a:endParaRPr lang="de-DE"/>
          </a:p>
        </p:txBody>
      </p:sp>
      <p:sp>
        <p:nvSpPr>
          <p:cNvPr id="7" name="Slide Number Placeholder 6"/>
          <p:cNvSpPr>
            <a:spLocks noGrp="1"/>
          </p:cNvSpPr>
          <p:nvPr>
            <p:ph type="sldNum" sz="quarter" idx="12"/>
          </p:nvPr>
        </p:nvSpPr>
        <p:spPr bwMode="gray"/>
        <p:txBody>
          <a:bodyPr/>
          <a:lstStyle>
            <a:lvl1pPr>
              <a:defRPr b="0"/>
            </a:lvl1pPr>
          </a:lstStyle>
          <a:p>
            <a:fld id="{6D1263BA-38AF-4E23-ACC9-08D6FF372785}" type="slidenum">
              <a:rPr lang="de-DE" altLang="de-DE" smtClean="0"/>
              <a:pPr/>
              <a:t>‹Nr.›</a:t>
            </a:fld>
            <a:endParaRPr lang="de-DE" altLang="de-DE"/>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59"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39997746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lvl1pPr>
              <a:defRPr b="0"/>
            </a:lvl1pPr>
          </a:lstStyle>
          <a:p>
            <a:pPr>
              <a:defRPr/>
            </a:pPr>
            <a:r>
              <a:rPr lang="it-IT"/>
              <a:t>Modulo del training 7 – Saltare alle conclusioni II</a:t>
            </a:r>
            <a:endParaRPr lang="de-DE"/>
          </a:p>
        </p:txBody>
      </p:sp>
      <p:sp>
        <p:nvSpPr>
          <p:cNvPr id="5" name="Slide Number Placeholder 4"/>
          <p:cNvSpPr>
            <a:spLocks noGrp="1"/>
          </p:cNvSpPr>
          <p:nvPr>
            <p:ph type="sldNum" sz="quarter" idx="12"/>
          </p:nvPr>
        </p:nvSpPr>
        <p:spPr bwMode="gray"/>
        <p:txBody>
          <a:bodyPr/>
          <a:lstStyle>
            <a:lvl1pPr>
              <a:defRPr b="0"/>
            </a:lvl1pPr>
          </a:lstStyle>
          <a:p>
            <a:fld id="{FFF41FAE-0046-4136-B036-59AF45E563B2}" type="slidenum">
              <a:rPr lang="de-DE" altLang="de-DE" smtClean="0"/>
              <a:pPr/>
              <a:t>‹Nr.›</a:t>
            </a:fld>
            <a:endParaRPr lang="de-DE" altLang="de-DE"/>
          </a:p>
        </p:txBody>
      </p:sp>
    </p:spTree>
    <p:extLst>
      <p:ext uri="{BB962C8B-B14F-4D97-AF65-F5344CB8AC3E}">
        <p14:creationId xmlns:p14="http://schemas.microsoft.com/office/powerpoint/2010/main" val="37586480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it-IT"/>
              <a:t>Modulo del training 7 – Saltare alle conclusioni II</a:t>
            </a:r>
            <a:endParaRPr lang="de-DE"/>
          </a:p>
        </p:txBody>
      </p:sp>
      <p:sp>
        <p:nvSpPr>
          <p:cNvPr id="4" name="Slide Number Placeholder 3"/>
          <p:cNvSpPr>
            <a:spLocks noGrp="1"/>
          </p:cNvSpPr>
          <p:nvPr>
            <p:ph type="sldNum" sz="quarter" idx="12"/>
          </p:nvPr>
        </p:nvSpPr>
        <p:spPr bwMode="gray"/>
        <p:txBody>
          <a:bodyPr/>
          <a:lstStyle>
            <a:lvl1pPr>
              <a:defRPr b="0"/>
            </a:lvl1pPr>
          </a:lstStyle>
          <a:p>
            <a:fld id="{85DDC3C9-30F7-45BC-B4BA-C15C3D8DAA07}" type="slidenum">
              <a:rPr lang="de-DE" altLang="de-DE" smtClean="0"/>
              <a:pPr/>
              <a:t>‹Nr.›</a:t>
            </a:fld>
            <a:endParaRPr lang="de-DE" altLang="de-DE"/>
          </a:p>
        </p:txBody>
      </p:sp>
    </p:spTree>
    <p:extLst>
      <p:ext uri="{BB962C8B-B14F-4D97-AF65-F5344CB8AC3E}">
        <p14:creationId xmlns:p14="http://schemas.microsoft.com/office/powerpoint/2010/main" val="21105232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7"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05"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6789431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Titelfolie">
    <p:spTree>
      <p:nvGrpSpPr>
        <p:cNvPr id="1" name=""/>
        <p:cNvGrpSpPr/>
        <p:nvPr/>
      </p:nvGrpSpPr>
      <p:grpSpPr>
        <a:xfrm>
          <a:off x="0" y="0"/>
          <a:ext cx="0" cy="0"/>
          <a:chOff x="0" y="0"/>
          <a:chExt cx="0" cy="0"/>
        </a:xfrm>
      </p:grpSpPr>
      <p:pic>
        <p:nvPicPr>
          <p:cNvPr id="14" name="Grafik 13"/>
          <p:cNvPicPr>
            <a:picLocks/>
          </p:cNvPicPr>
          <p:nvPr userDrawn="1"/>
        </p:nvPicPr>
        <p:blipFill rotWithShape="1">
          <a:blip r:embed="rId2" cstate="print">
            <a:extLst>
              <a:ext uri="{28A0092B-C50C-407E-A947-70E740481C1C}">
                <a14:useLocalDpi xmlns:a14="http://schemas.microsoft.com/office/drawing/2010/main" val="0"/>
              </a:ext>
            </a:extLst>
          </a:blip>
          <a:srcRect/>
          <a:stretch/>
        </p:blipFill>
        <p:spPr bwMode="gray">
          <a:xfrm>
            <a:off x="-1" y="0"/>
            <a:ext cx="9144000" cy="3357563"/>
          </a:xfrm>
          <a:prstGeom prst="rect">
            <a:avLst/>
          </a:prstGeom>
        </p:spPr>
      </p:pic>
      <p:pic>
        <p:nvPicPr>
          <p:cNvPr id="16" name="Grafik 15"/>
          <p:cNvPicPr>
            <a:picLocks/>
          </p:cNvPicPr>
          <p:nvPr userDrawn="1"/>
        </p:nvPicPr>
        <p:blipFill rotWithShape="1">
          <a:blip r:embed="rId2" cstate="print">
            <a:extLst>
              <a:ext uri="{28A0092B-C50C-407E-A947-70E740481C1C}">
                <a14:useLocalDpi xmlns:a14="http://schemas.microsoft.com/office/drawing/2010/main" val="0"/>
              </a:ext>
            </a:extLst>
          </a:blip>
          <a:srcRect l="46996"/>
          <a:stretch/>
        </p:blipFill>
        <p:spPr bwMode="gray">
          <a:xfrm>
            <a:off x="4297363" y="0"/>
            <a:ext cx="7897814" cy="3357563"/>
          </a:xfrm>
          <a:prstGeom prst="rect">
            <a:avLst/>
          </a:prstGeom>
        </p:spPr>
      </p:pic>
      <p:sp>
        <p:nvSpPr>
          <p:cNvPr id="9" name="Rechteck 8"/>
          <p:cNvSpPr/>
          <p:nvPr userDrawn="1"/>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fontAlgn="auto">
              <a:spcBef>
                <a:spcPts val="0"/>
              </a:spcBef>
              <a:spcAft>
                <a:spcPts val="0"/>
              </a:spcAft>
            </a:pPr>
            <a:endParaRPr lang="de-DE" sz="800" b="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5" y="5373216"/>
            <a:ext cx="5544000"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7"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userDrawn="1"/>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fontAlgn="auto">
              <a:spcBef>
                <a:spcPts val="0"/>
              </a:spcBef>
              <a:spcAft>
                <a:spcPts val="0"/>
              </a:spcAft>
            </a:pPr>
            <a:endParaRPr lang="de-DE" b="0" dirty="0">
              <a:solidFill>
                <a:prstClr val="white"/>
              </a:solidFill>
            </a:endParaRPr>
          </a:p>
        </p:txBody>
      </p:sp>
      <p:pic>
        <p:nvPicPr>
          <p:cNvPr id="12" name="Picture 2"/>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gray">
          <a:xfrm>
            <a:off x="408955" y="404664"/>
            <a:ext cx="880878"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gray">
          <a:xfrm>
            <a:off x="9842219" y="6095825"/>
            <a:ext cx="1944000"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21993456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2" y="1"/>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userDrawn="1"/>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fontAlgn="auto">
              <a:spcBef>
                <a:spcPts val="0"/>
              </a:spcBef>
              <a:spcAft>
                <a:spcPts val="0"/>
              </a:spcAft>
            </a:pPr>
            <a:endParaRPr lang="de-DE" sz="800" b="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5" y="5373216"/>
            <a:ext cx="5544000"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userDrawn="1"/>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fontAlgn="auto">
              <a:spcBef>
                <a:spcPts val="0"/>
              </a:spcBef>
              <a:spcAft>
                <a:spcPts val="0"/>
              </a:spcAft>
            </a:pPr>
            <a:endParaRPr lang="de-DE" b="0" dirty="0">
              <a:solidFill>
                <a:prstClr val="white"/>
              </a:solidFill>
            </a:endParaRPr>
          </a:p>
        </p:txBody>
      </p:sp>
      <p:pic>
        <p:nvPicPr>
          <p:cNvPr id="11" name="Picture 2"/>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gray">
          <a:xfrm>
            <a:off x="9842219" y="6095825"/>
            <a:ext cx="1944000"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87300733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lnSpc>
                <a:spcPct val="90000"/>
              </a:lnSpc>
              <a:defRPr sz="4800"/>
            </a:lvl1pPr>
          </a:lstStyle>
          <a:p>
            <a:r>
              <a:rPr lang="en-US" dirty="0"/>
              <a:t>Click to edit Master title style</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userDrawn="1"/>
        </p:nvSpPr>
        <p:spPr bwMode="gray">
          <a:xfrm>
            <a:off x="408955" y="3721608"/>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en-US" altLang="ko-KR" dirty="0">
                <a:solidFill>
                  <a:srgbClr val="004992"/>
                </a:solidFill>
              </a:rPr>
              <a:t>Training </a:t>
            </a:r>
            <a:r>
              <a:rPr lang="en-US" altLang="ko-KR" dirty="0" err="1">
                <a:solidFill>
                  <a:srgbClr val="004992"/>
                </a:solidFill>
              </a:rPr>
              <a:t>Metacognitivo</a:t>
            </a:r>
            <a:r>
              <a:rPr lang="en-US" altLang="ko-KR" dirty="0">
                <a:solidFill>
                  <a:srgbClr val="004992"/>
                </a:solidFill>
              </a:rPr>
              <a:t> (MCT)</a:t>
            </a:r>
            <a:endParaRPr lang="de-DE" dirty="0">
              <a:solidFill>
                <a:srgbClr val="004992"/>
              </a:solidFill>
            </a:endParaRPr>
          </a:p>
        </p:txBody>
      </p:sp>
      <p:sp>
        <p:nvSpPr>
          <p:cNvPr id="12" name="Rectangle 11"/>
          <p:cNvSpPr/>
          <p:nvPr userDrawn="1"/>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defTabSz="457123" fontAlgn="auto">
              <a:spcBef>
                <a:spcPts val="0"/>
              </a:spcBef>
              <a:spcAft>
                <a:spcPts val="0"/>
              </a:spcAft>
            </a:pPr>
            <a:endParaRPr lang="en-US" b="0" dirty="0" err="1">
              <a:solidFill>
                <a:srgbClr val="333333"/>
              </a:solidFill>
            </a:endParaRPr>
          </a:p>
        </p:txBody>
      </p:sp>
      <p:pic>
        <p:nvPicPr>
          <p:cNvPr id="22" name="Bild 16"/>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7611048" y="620689"/>
            <a:ext cx="3546674" cy="3528392"/>
          </a:xfrm>
          <a:prstGeom prst="rect">
            <a:avLst/>
          </a:prstGeom>
        </p:spPr>
      </p:pic>
      <p:sp>
        <p:nvSpPr>
          <p:cNvPr id="13" name="Rectangle 7"/>
          <p:cNvSpPr>
            <a:spLocks noChangeArrowheads="1"/>
          </p:cNvSpPr>
          <p:nvPr userDrawn="1"/>
        </p:nvSpPr>
        <p:spPr bwMode="auto">
          <a:xfrm>
            <a:off x="408955" y="6300194"/>
            <a:ext cx="6400800"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defTabSz="457123" fontAlgn="auto">
              <a:spcBef>
                <a:spcPct val="0"/>
              </a:spcBef>
              <a:spcAft>
                <a:spcPts val="0"/>
              </a:spcAft>
              <a:buClrTx/>
              <a:buFontTx/>
              <a:buNone/>
            </a:pPr>
            <a:r>
              <a:rPr lang="it-IT" altLang="ko-KR" sz="1000" b="0" dirty="0">
                <a:solidFill>
                  <a:srgbClr val="333333"/>
                </a:solidFill>
                <a:latin typeface="Calibri Light"/>
              </a:rPr>
              <a:t>L‘uso delle immagini in questo modulo è stato gentilmente permesso rispettivamente dagli artisti e dai detentori dei diritti di riproduzione. Per ulteriori dettagli (artista, titolo) si prega di far riferimento all‘ultima diapositiva di questa presentazione.</a:t>
            </a:r>
            <a:endParaRPr lang="es-ES" altLang="de-DE" sz="1000" b="0" dirty="0">
              <a:solidFill>
                <a:srgbClr val="333333"/>
              </a:solidFill>
              <a:latin typeface="Calibri Light"/>
            </a:endParaRPr>
          </a:p>
        </p:txBody>
      </p:sp>
      <p:pic>
        <p:nvPicPr>
          <p:cNvPr id="14" name="Grafik 7"/>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1539728" y="6373368"/>
            <a:ext cx="246888" cy="246888"/>
          </a:xfrm>
          <a:prstGeom prst="rect">
            <a:avLst/>
          </a:prstGeom>
        </p:spPr>
      </p:pic>
    </p:spTree>
    <p:extLst>
      <p:ext uri="{BB962C8B-B14F-4D97-AF65-F5344CB8AC3E}">
        <p14:creationId xmlns:p14="http://schemas.microsoft.com/office/powerpoint/2010/main" val="61236633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r>
              <a:rPr lang="de-DE" dirty="0">
                <a:solidFill>
                  <a:srgbClr val="333333"/>
                </a:solidFill>
              </a:rPr>
              <a:t>Metacognitieve Training 1 – Stimmung</a:t>
            </a:r>
          </a:p>
        </p:txBody>
      </p:sp>
      <p:sp>
        <p:nvSpPr>
          <p:cNvPr id="4" name="Slide Number Placeholder 3"/>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
        <p:nvSpPr>
          <p:cNvPr id="5" name="Titel 4"/>
          <p:cNvSpPr>
            <a:spLocks noGrp="1"/>
          </p:cNvSpPr>
          <p:nvPr>
            <p:ph type="title"/>
          </p:nvPr>
        </p:nvSpPr>
        <p:spPr bwMode="gray"/>
        <p:txBody>
          <a:bodyPr/>
          <a:lstStyle/>
          <a:p>
            <a:r>
              <a:rPr lang="de-DE" dirty="0"/>
              <a:t>Titelmasterformat durch Klicken bearbeiten</a:t>
            </a:r>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Tree>
    <p:extLst>
      <p:ext uri="{BB962C8B-B14F-4D97-AF65-F5344CB8AC3E}">
        <p14:creationId xmlns:p14="http://schemas.microsoft.com/office/powerpoint/2010/main" val="338866773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de-DE" dirty="0"/>
              <a:t>Titelmasterformat durch Klicken bearbeiten</a:t>
            </a:r>
          </a:p>
        </p:txBody>
      </p:sp>
      <p:sp>
        <p:nvSpPr>
          <p:cNvPr id="3" name="Content Placeholder 2"/>
          <p:cNvSpPr>
            <a:spLocks noGrp="1"/>
          </p:cNvSpPr>
          <p:nvPr>
            <p:ph idx="1"/>
          </p:nvPr>
        </p:nvSpPr>
        <p:spPr bwMode="gray"/>
        <p:txBody>
          <a:bodyPr>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ooter Placeholder 4"/>
          <p:cNvSpPr>
            <a:spLocks noGrp="1"/>
          </p:cNvSpPr>
          <p:nvPr>
            <p:ph type="ftr" sz="quarter" idx="11"/>
          </p:nvPr>
        </p:nvSpPr>
        <p:spPr bwMode="gray"/>
        <p:txBody>
          <a:bodyPr>
            <a:noAutofit/>
          </a:bodyPr>
          <a:lstStyle/>
          <a:p>
            <a:r>
              <a:rPr lang="de-DE">
                <a:solidFill>
                  <a:srgbClr val="333333"/>
                </a:solidFill>
              </a:rPr>
              <a:t>Entrenamiento Metacognitivo 8 – Stimmung</a:t>
            </a:r>
            <a:endParaRPr lang="de-DE" dirty="0">
              <a:solidFill>
                <a:srgbClr val="333333"/>
              </a:solidFill>
            </a:endParaRPr>
          </a:p>
        </p:txBody>
      </p:sp>
      <p:sp>
        <p:nvSpPr>
          <p:cNvPr id="6" name="Slide Number Placeholder 5"/>
          <p:cNvSpPr>
            <a:spLocks noGrp="1"/>
          </p:cNvSpPr>
          <p:nvPr>
            <p:ph type="sldNum" sz="quarter" idx="12"/>
          </p:nvPr>
        </p:nvSpPr>
        <p:spPr bwMode="gray"/>
        <p:txBody>
          <a:bodyPr>
            <a:noAutofit/>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236828490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Abschnitts-&#10;überschrift">
    <p:spTree>
      <p:nvGrpSpPr>
        <p:cNvPr id="1" name=""/>
        <p:cNvGrpSpPr/>
        <p:nvPr/>
      </p:nvGrpSpPr>
      <p:grpSpPr>
        <a:xfrm>
          <a:off x="0" y="0"/>
          <a:ext cx="0" cy="0"/>
          <a:chOff x="0" y="0"/>
          <a:chExt cx="0" cy="0"/>
        </a:xfrm>
      </p:grpSpPr>
      <p:sp>
        <p:nvSpPr>
          <p:cNvPr id="21" name="Rechteck 20"/>
          <p:cNvSpPr/>
          <p:nvPr userDrawn="1"/>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fontAlgn="auto">
              <a:spcBef>
                <a:spcPts val="0"/>
              </a:spcBef>
              <a:spcAft>
                <a:spcPts val="0"/>
              </a:spcAft>
            </a:pPr>
            <a:endParaRPr lang="de-DE" b="0" dirty="0">
              <a:solidFill>
                <a:prstClr val="white"/>
              </a:solidFill>
            </a:endParaRPr>
          </a:p>
        </p:txBody>
      </p:sp>
      <p:sp>
        <p:nvSpPr>
          <p:cNvPr id="19" name="Bildplatzhalter 4"/>
          <p:cNvSpPr>
            <a:spLocks noGrp="1"/>
          </p:cNvSpPr>
          <p:nvPr>
            <p:ph type="pic" sz="quarter" idx="13" hasCustomPrompt="1"/>
          </p:nvPr>
        </p:nvSpPr>
        <p:spPr bwMode="gray">
          <a:xfrm>
            <a:off x="2" y="1"/>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userDrawn="1"/>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fontAlgn="auto">
              <a:spcBef>
                <a:spcPts val="0"/>
              </a:spcBef>
              <a:spcAft>
                <a:spcPts val="0"/>
              </a:spcAft>
            </a:pPr>
            <a:endParaRPr lang="de-DE" sz="800" b="0" dirty="0">
              <a:solidFill>
                <a:prstClr val="white"/>
              </a:solidFill>
            </a:endParaRPr>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userDrawn="1"/>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fontAlgn="auto">
              <a:spcBef>
                <a:spcPts val="0"/>
              </a:spcBef>
              <a:spcAft>
                <a:spcPts val="0"/>
              </a:spcAft>
            </a:pPr>
            <a:endParaRPr lang="de-DE" b="0" dirty="0">
              <a:solidFill>
                <a:prstClr val="white"/>
              </a:solidFill>
            </a:endParaRPr>
          </a:p>
        </p:txBody>
      </p:sp>
    </p:spTree>
    <p:extLst>
      <p:ext uri="{BB962C8B-B14F-4D97-AF65-F5344CB8AC3E}">
        <p14:creationId xmlns:p14="http://schemas.microsoft.com/office/powerpoint/2010/main" val="233127130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de-DE" dirty="0"/>
              <a:t>Titelmasterformat durch Klicken bearbeiten</a:t>
            </a:r>
          </a:p>
        </p:txBody>
      </p:sp>
      <p:sp>
        <p:nvSpPr>
          <p:cNvPr id="3" name="Content Placeholder 2"/>
          <p:cNvSpPr>
            <a:spLocks noGrp="1"/>
          </p:cNvSpPr>
          <p:nvPr>
            <p:ph sz="half" idx="1"/>
          </p:nvPr>
        </p:nvSpPr>
        <p:spPr bwMode="gray">
          <a:xfrm>
            <a:off x="408955" y="2205344"/>
            <a:ext cx="5544000" cy="4248000"/>
          </a:xfrm>
        </p:spPr>
        <p:txBody>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4" name="Content Placeholder 3"/>
          <p:cNvSpPr>
            <a:spLocks noGrp="1"/>
          </p:cNvSpPr>
          <p:nvPr>
            <p:ph sz="half" idx="2"/>
          </p:nvPr>
        </p:nvSpPr>
        <p:spPr bwMode="gray">
          <a:xfrm>
            <a:off x="6241603" y="2205344"/>
            <a:ext cx="5544000" cy="4248000"/>
          </a:xfrm>
        </p:spPr>
        <p:txBody>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6" name="Footer Placeholder 5"/>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7" name="Slide Number Placeholder 6"/>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198357303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5" y="1124744"/>
            <a:ext cx="5544000" cy="720000"/>
          </a:xfrm>
        </p:spPr>
        <p:txBody>
          <a:bodyPr/>
          <a:lstStyle/>
          <a:p>
            <a:r>
              <a:rPr lang="de-DE" dirty="0"/>
              <a:t>Titelmasterformat durch Klicken bearbeiten</a:t>
            </a:r>
          </a:p>
        </p:txBody>
      </p:sp>
      <p:sp>
        <p:nvSpPr>
          <p:cNvPr id="3" name="Content Placeholder 2"/>
          <p:cNvSpPr>
            <a:spLocks noGrp="1"/>
          </p:cNvSpPr>
          <p:nvPr>
            <p:ph sz="half" idx="1"/>
          </p:nvPr>
        </p:nvSpPr>
        <p:spPr bwMode="gray">
          <a:xfrm>
            <a:off x="408955" y="2205344"/>
            <a:ext cx="5544000" cy="4248000"/>
          </a:xfrm>
        </p:spPr>
        <p:txBody>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6" name="Footer Placeholder 5"/>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7" name="Slide Number Placeholder 6"/>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
        <p:nvSpPr>
          <p:cNvPr id="9" name="Bildplatzhalter 8"/>
          <p:cNvSpPr>
            <a:spLocks noGrp="1"/>
          </p:cNvSpPr>
          <p:nvPr>
            <p:ph type="pic" sz="quarter" idx="13" hasCustomPrompt="1"/>
          </p:nvPr>
        </p:nvSpPr>
        <p:spPr bwMode="gray">
          <a:xfrm>
            <a:off x="6241603" y="836712"/>
            <a:ext cx="5953572"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274528517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7" name="Slide Number Placeholder 6"/>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41466" y="5157220"/>
            <a:ext cx="4853710"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236390175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de-DE" dirty="0"/>
              <a:t>Titelmasterformat durch Klicken bearbeiten</a:t>
            </a:r>
          </a:p>
        </p:txBody>
      </p:sp>
      <p:sp>
        <p:nvSpPr>
          <p:cNvPr id="4" name="Footer Placeholder 3"/>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5" name="Slide Number Placeholder 4"/>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2051357618"/>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4" name="Slide Number Placeholder 3"/>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834582697"/>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userDrawn="1">
  <p:cSld name="Endfolie">
    <p:spTree>
      <p:nvGrpSpPr>
        <p:cNvPr id="1" name=""/>
        <p:cNvGrpSpPr/>
        <p:nvPr/>
      </p:nvGrpSpPr>
      <p:grpSpPr>
        <a:xfrm>
          <a:off x="0" y="0"/>
          <a:ext cx="0" cy="0"/>
          <a:chOff x="0" y="0"/>
          <a:chExt cx="0" cy="0"/>
        </a:xfrm>
      </p:grpSpPr>
      <p:sp>
        <p:nvSpPr>
          <p:cNvPr id="15" name="Rechteck 14"/>
          <p:cNvSpPr/>
          <p:nvPr userDrawn="1"/>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fontAlgn="auto">
              <a:spcBef>
                <a:spcPts val="0"/>
              </a:spcBef>
              <a:spcAft>
                <a:spcPts val="0"/>
              </a:spcAft>
            </a:pPr>
            <a:endParaRPr lang="de-DE" sz="800" b="0" dirty="0">
              <a:solidFill>
                <a:prstClr val="white"/>
              </a:solidFill>
            </a:endParaRPr>
          </a:p>
        </p:txBody>
      </p:sp>
      <p:sp>
        <p:nvSpPr>
          <p:cNvPr id="10" name="Rechteck 9"/>
          <p:cNvSpPr/>
          <p:nvPr userDrawn="1"/>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fontAlgn="auto">
              <a:spcBef>
                <a:spcPts val="0"/>
              </a:spcBef>
              <a:spcAft>
                <a:spcPts val="0"/>
              </a:spcAft>
            </a:pPr>
            <a:endParaRPr lang="de-DE" b="0" dirty="0">
              <a:solidFill>
                <a:prstClr val="white"/>
              </a:solidFill>
            </a:endParaRPr>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5" y="3717032"/>
            <a:ext cx="5544000"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7" name="Textplatzhalter 8"/>
          <p:cNvSpPr>
            <a:spLocks noGrp="1"/>
          </p:cNvSpPr>
          <p:nvPr>
            <p:ph type="body" sz="quarter" idx="13"/>
          </p:nvPr>
        </p:nvSpPr>
        <p:spPr bwMode="gray">
          <a:xfrm>
            <a:off x="6241603" y="3717032"/>
            <a:ext cx="5544000"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pic>
        <p:nvPicPr>
          <p:cNvPr id="8"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gray">
          <a:xfrm>
            <a:off x="408955" y="404664"/>
            <a:ext cx="880878"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02612662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emf"/></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theme" Target="../theme/theme2.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5" Type="http://schemas.openxmlformats.org/officeDocument/2006/relationships/image" Target="../media/image9.png"/><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b="0">
                <a:solidFill>
                  <a:schemeClr val="tx1"/>
                </a:solidFill>
                <a:latin typeface="+mj-lt"/>
              </a:defRPr>
            </a:lvl1pPr>
          </a:lstStyle>
          <a:p>
            <a:pPr>
              <a:defRPr/>
            </a:pPr>
            <a:r>
              <a:rPr lang="it-IT"/>
              <a:t>Modulo del training 7 – Saltare alle conclusioni II</a:t>
            </a:r>
            <a:endParaRPr lang="de-DE"/>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a:defRPr sz="1000" b="0">
                <a:solidFill>
                  <a:schemeClr val="tx1"/>
                </a:solidFill>
                <a:latin typeface="+mj-lt"/>
              </a:defRPr>
            </a:lvl1pPr>
          </a:lstStyle>
          <a:p>
            <a:fld id="{6D1263BA-38AF-4E23-ACC9-08D6FF372785}" type="slidenum">
              <a:rPr lang="de-DE" altLang="de-DE" smtClean="0"/>
              <a:pPr/>
              <a:t>‹Nr.›</a:t>
            </a:fld>
            <a:endParaRPr lang="de-DE" altLang="de-DE"/>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3"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7"/>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1335984851"/>
      </p:ext>
    </p:extLst>
  </p:cSld>
  <p:clrMap bg1="lt1" tx1="dk1" bg2="lt2" tx2="dk2" accent1="accent1" accent2="accent2" accent3="accent3" accent4="accent4" accent5="accent5" accent6="accent6" hlink="hlink" folHlink="folHlink"/>
  <p:sldLayoutIdLst>
    <p:sldLayoutId id="2147484058" r:id="rId1"/>
    <p:sldLayoutId id="2147484059" r:id="rId2"/>
    <p:sldLayoutId id="2147484060" r:id="rId3"/>
    <p:sldLayoutId id="2147484061" r:id="rId4"/>
    <p:sldLayoutId id="2147484062" r:id="rId5"/>
    <p:sldLayoutId id="2147484063" r:id="rId6"/>
    <p:sldLayoutId id="2147484064" r:id="rId7"/>
    <p:sldLayoutId id="2147484065" r:id="rId8"/>
    <p:sldLayoutId id="2147484066" r:id="rId9"/>
    <p:sldLayoutId id="2147484067" r:id="rId10"/>
    <p:sldLayoutId id="2147484068" r:id="rId11"/>
    <p:sldLayoutId id="2147484069" r:id="rId12"/>
  </p:sldLayoutIdLst>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a:solidFill>
                  <a:schemeClr val="tx1"/>
                </a:solidFill>
                <a:latin typeface="+mj-lt"/>
              </a:defRPr>
            </a:lvl1pPr>
          </a:lstStyle>
          <a:p>
            <a:pPr defTabSz="457123" fontAlgn="auto">
              <a:spcBef>
                <a:spcPts val="0"/>
              </a:spcBef>
              <a:spcAft>
                <a:spcPts val="0"/>
              </a:spcAft>
            </a:pPr>
            <a:r>
              <a:rPr lang="de-DE" b="0">
                <a:solidFill>
                  <a:srgbClr val="333333"/>
                </a:solidFill>
              </a:rPr>
              <a:t>Entrenamiento Metacognitivo 8 – Stimmung</a:t>
            </a:r>
            <a:endParaRPr lang="de-DE" b="0" dirty="0">
              <a:solidFill>
                <a:srgbClr val="333333"/>
              </a:solidFill>
            </a:endParaRPr>
          </a:p>
        </p:txBody>
      </p:sp>
      <p:sp>
        <p:nvSpPr>
          <p:cNvPr id="6" name="Slide Number Placeholder 5"/>
          <p:cNvSpPr>
            <a:spLocks noGrp="1"/>
          </p:cNvSpPr>
          <p:nvPr>
            <p:ph type="sldNum" sz="quarter" idx="4"/>
          </p:nvPr>
        </p:nvSpPr>
        <p:spPr bwMode="gray">
          <a:xfrm>
            <a:off x="10614387" y="332656"/>
            <a:ext cx="360000" cy="216000"/>
          </a:xfrm>
          <a:prstGeom prst="rect">
            <a:avLst/>
          </a:prstGeom>
        </p:spPr>
        <p:txBody>
          <a:bodyPr vert="horz" lIns="0" tIns="28795" rIns="0" bIns="0" rtlCol="0" anchor="t"/>
          <a:lstStyle>
            <a:lvl1pPr algn="r">
              <a:defRPr sz="1000">
                <a:solidFill>
                  <a:schemeClr val="tx1"/>
                </a:solidFill>
                <a:latin typeface="+mj-lt"/>
              </a:defRPr>
            </a:lvl1pPr>
          </a:lstStyle>
          <a:p>
            <a:pPr defTabSz="457123" fontAlgn="auto">
              <a:spcBef>
                <a:spcPts val="0"/>
              </a:spcBef>
              <a:spcAft>
                <a:spcPts val="0"/>
              </a:spcAft>
            </a:pPr>
            <a:fld id="{9B00EF49-7894-4F53-A8DD-F7DB3BFC5032}" type="slidenum">
              <a:rPr lang="de-DE" b="0" smtClean="0">
                <a:solidFill>
                  <a:srgbClr val="333333"/>
                </a:solidFill>
              </a:rPr>
              <a:pPr defTabSz="457123" fontAlgn="auto">
                <a:spcBef>
                  <a:spcPts val="0"/>
                </a:spcBef>
                <a:spcAft>
                  <a:spcPts val="0"/>
                </a:spcAft>
              </a:pPr>
              <a:t>‹Nr.›</a:t>
            </a:fld>
            <a:endParaRPr lang="de-DE" b="0" dirty="0">
              <a:solidFill>
                <a:srgbClr val="333333"/>
              </a:solidFill>
            </a:endParaRPr>
          </a:p>
        </p:txBody>
      </p:sp>
      <p:grpSp>
        <p:nvGrpSpPr>
          <p:cNvPr id="24" name="Gruppieren 23"/>
          <p:cNvGrpSpPr/>
          <p:nvPr/>
        </p:nvGrpSpPr>
        <p:grpSpPr bwMode="gray">
          <a:xfrm>
            <a:off x="408955" y="-171392"/>
            <a:ext cx="11377264"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2"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fontAlgn="auto">
              <a:spcBef>
                <a:spcPts val="0"/>
              </a:spcBef>
              <a:spcAft>
                <a:spcPts val="0"/>
              </a:spcAft>
            </a:pPr>
            <a:endParaRPr lang="de-DE" b="0" dirty="0">
              <a:solidFill>
                <a:prstClr val="white"/>
              </a:solidFill>
            </a:endParaRPr>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5"/>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905281245"/>
      </p:ext>
    </p:extLst>
  </p:cSld>
  <p:clrMap bg1="lt1" tx1="dk1" bg2="lt2" tx2="dk2" accent1="accent1" accent2="accent2" accent3="accent3" accent4="accent4" accent5="accent5" accent6="accent6" hlink="hlink" folHlink="folHlink"/>
  <p:sldLayoutIdLst>
    <p:sldLayoutId id="2147484071" r:id="rId1"/>
    <p:sldLayoutId id="2147484072" r:id="rId2"/>
    <p:sldLayoutId id="2147484073" r:id="rId3"/>
    <p:sldLayoutId id="2147484074" r:id="rId4"/>
    <p:sldLayoutId id="2147484075" r:id="rId5"/>
    <p:sldLayoutId id="2147484076" r:id="rId6"/>
    <p:sldLayoutId id="2147484077" r:id="rId7"/>
    <p:sldLayoutId id="2147484078" r:id="rId8"/>
    <p:sldLayoutId id="2147484079" r:id="rId9"/>
    <p:sldLayoutId id="2147484080" r:id="rId10"/>
    <p:sldLayoutId id="2147484081" r:id="rId11"/>
    <p:sldLayoutId id="2147484082" r:id="rId12"/>
  </p:sldLayoutIdLst>
  <p:hf hdr="0" dt="0"/>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5.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0.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0.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0.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0.xml"/></Relationships>
</file>

<file path=ppt/slides/_rels/slide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9.xml"/><Relationship Id="rId1" Type="http://schemas.openxmlformats.org/officeDocument/2006/relationships/slideLayout" Target="../slideLayouts/slideLayout10.xml"/></Relationships>
</file>

<file path=ppt/slides/_rels/slide10.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0.xml"/><Relationship Id="rId1" Type="http://schemas.openxmlformats.org/officeDocument/2006/relationships/slideLayout" Target="../slideLayouts/slideLayout10.xml"/></Relationships>
</file>

<file path=ppt/slides/_rels/slide11.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1.xml"/><Relationship Id="rId1" Type="http://schemas.openxmlformats.org/officeDocument/2006/relationships/slideLayout" Target="../slideLayouts/slideLayout10.xml"/></Relationships>
</file>

<file path=ppt/slides/_rels/slide12.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2.xml"/><Relationship Id="rId1" Type="http://schemas.openxmlformats.org/officeDocument/2006/relationships/slideLayout" Target="../slideLayouts/slideLayout10.xml"/></Relationships>
</file>

<file path=ppt/slides/_rels/slide13.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3.xml"/><Relationship Id="rId1" Type="http://schemas.openxmlformats.org/officeDocument/2006/relationships/slideLayout" Target="../slideLayouts/slideLayout10.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0.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24.xml"/><Relationship Id="rId1" Type="http://schemas.openxmlformats.org/officeDocument/2006/relationships/slideLayout" Target="../slideLayouts/slideLayout11.xml"/></Relationships>
</file>

<file path=ppt/slides/_rels/slide25.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25.xml"/><Relationship Id="rId1" Type="http://schemas.openxmlformats.org/officeDocument/2006/relationships/slideLayout" Target="../slideLayouts/slideLayout11.xml"/></Relationships>
</file>

<file path=ppt/slides/_rels/slide26.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26.xml"/><Relationship Id="rId1" Type="http://schemas.openxmlformats.org/officeDocument/2006/relationships/slideLayout" Target="../slideLayouts/slideLayout11.xml"/></Relationships>
</file>

<file path=ppt/slides/_rels/slide27.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27.xml"/><Relationship Id="rId1" Type="http://schemas.openxmlformats.org/officeDocument/2006/relationships/slideLayout" Target="../slideLayouts/slideLayout11.xml"/></Relationships>
</file>

<file path=ppt/slides/_rels/slide28.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28.xml"/><Relationship Id="rId1" Type="http://schemas.openxmlformats.org/officeDocument/2006/relationships/slideLayout" Target="../slideLayouts/slideLayout11.xml"/></Relationships>
</file>

<file path=ppt/slides/_rels/slide29.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29.xml"/><Relationship Id="rId1" Type="http://schemas.openxmlformats.org/officeDocument/2006/relationships/slideLayout" Target="../slideLayouts/slideLayout11.xml"/></Relationships>
</file>

<file path=ppt/slides/_rels/slide30.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30.xml"/><Relationship Id="rId1" Type="http://schemas.openxmlformats.org/officeDocument/2006/relationships/slideLayout" Target="../slideLayouts/slideLayout11.xml"/></Relationships>
</file>

<file path=ppt/slides/_rels/slide31.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31.xml"/><Relationship Id="rId1" Type="http://schemas.openxmlformats.org/officeDocument/2006/relationships/slideLayout" Target="../slideLayouts/slideLayout11.xml"/></Relationships>
</file>

<file path=ppt/slides/_rels/slide32.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32.xml"/><Relationship Id="rId1" Type="http://schemas.openxmlformats.org/officeDocument/2006/relationships/slideLayout" Target="../slideLayouts/slideLayout11.xml"/></Relationships>
</file>

<file path=ppt/slides/_rels/slide33.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33.xml"/><Relationship Id="rId1" Type="http://schemas.openxmlformats.org/officeDocument/2006/relationships/slideLayout" Target="../slideLayouts/slideLayout11.xml"/></Relationships>
</file>

<file path=ppt/slides/_rels/slide34.xml.rels><?xml version="1.0" encoding="UTF-8" standalone="yes"?>
<Relationships xmlns="http://schemas.openxmlformats.org/package/2006/relationships"><Relationship Id="rId3" Type="http://schemas.openxmlformats.org/officeDocument/2006/relationships/hyperlink" Target="http://www.uke.de/mkt_videos" TargetMode="External"/><Relationship Id="rId2" Type="http://schemas.openxmlformats.org/officeDocument/2006/relationships/notesSlide" Target="../notesSlides/notesSlide34.xml"/><Relationship Id="rId1" Type="http://schemas.openxmlformats.org/officeDocument/2006/relationships/slideLayout" Target="../slideLayouts/slideLayout5.xml"/></Relationships>
</file>

<file path=ppt/slides/_rels/slide35.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35.xml"/><Relationship Id="rId1" Type="http://schemas.openxmlformats.org/officeDocument/2006/relationships/slideLayout" Target="../slideLayouts/slideLayout11.xml"/></Relationships>
</file>

<file path=ppt/slides/_rels/slide36.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36.xml"/><Relationship Id="rId1" Type="http://schemas.openxmlformats.org/officeDocument/2006/relationships/slideLayout" Target="../slideLayouts/slideLayout11.xml"/></Relationships>
</file>

<file path=ppt/slides/_rels/slide37.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37.xml"/><Relationship Id="rId1" Type="http://schemas.openxmlformats.org/officeDocument/2006/relationships/slideLayout" Target="../slideLayouts/slideLayout11.xml"/></Relationships>
</file>

<file path=ppt/slides/_rels/slide38.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38.xml"/><Relationship Id="rId1" Type="http://schemas.openxmlformats.org/officeDocument/2006/relationships/slideLayout" Target="../slideLayouts/slideLayout11.xml"/></Relationships>
</file>

<file path=ppt/slides/_rels/slide39.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39.xml"/><Relationship Id="rId1" Type="http://schemas.openxmlformats.org/officeDocument/2006/relationships/slideLayout" Target="../slideLayouts/slideLayout11.xml"/></Relationships>
</file>

<file path=ppt/slides/_rels/slide40.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40.xml"/><Relationship Id="rId1" Type="http://schemas.openxmlformats.org/officeDocument/2006/relationships/slideLayout" Target="../slideLayouts/slideLayout11.xml"/></Relationships>
</file>

<file path=ppt/slides/_rels/slide41.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41.xml"/><Relationship Id="rId1" Type="http://schemas.openxmlformats.org/officeDocument/2006/relationships/slideLayout" Target="../slideLayouts/slideLayout11.xml"/></Relationships>
</file>

<file path=ppt/slides/_rels/slide42.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42.xml"/><Relationship Id="rId1" Type="http://schemas.openxmlformats.org/officeDocument/2006/relationships/slideLayout" Target="../slideLayouts/slideLayout11.xml"/></Relationships>
</file>

<file path=ppt/slides/_rels/slide43.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43.xml"/><Relationship Id="rId1" Type="http://schemas.openxmlformats.org/officeDocument/2006/relationships/slideLayout" Target="../slideLayouts/slideLayout11.xml"/></Relationships>
</file>

<file path=ppt/slides/_rels/slide44.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44.xml"/><Relationship Id="rId1" Type="http://schemas.openxmlformats.org/officeDocument/2006/relationships/slideLayout" Target="../slideLayouts/slideLayout11.xml"/></Relationships>
</file>

<file path=ppt/slides/_rels/slide45.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45.xml"/><Relationship Id="rId1" Type="http://schemas.openxmlformats.org/officeDocument/2006/relationships/slideLayout" Target="../slideLayouts/slideLayout11.xml"/></Relationships>
</file>

<file path=ppt/slides/_rels/slide46.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46.xml"/><Relationship Id="rId1" Type="http://schemas.openxmlformats.org/officeDocument/2006/relationships/slideLayout" Target="../slideLayouts/slideLayout11.xml"/></Relationships>
</file>

<file path=ppt/slides/_rels/slide47.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47.xml"/><Relationship Id="rId1" Type="http://schemas.openxmlformats.org/officeDocument/2006/relationships/slideLayout" Target="../slideLayouts/slideLayout11.xml"/></Relationships>
</file>

<file path=ppt/slides/_rels/slide48.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48.xml"/><Relationship Id="rId1" Type="http://schemas.openxmlformats.org/officeDocument/2006/relationships/slideLayout" Target="../slideLayouts/slideLayout11.xml"/></Relationships>
</file>

<file path=ppt/slides/_rels/slide49.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49.xml"/><Relationship Id="rId1" Type="http://schemas.openxmlformats.org/officeDocument/2006/relationships/slideLayout" Target="../slideLayouts/slideLayout11.xml"/></Relationships>
</file>

<file path=ppt/slides/_rels/slide50.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50.xml"/><Relationship Id="rId1" Type="http://schemas.openxmlformats.org/officeDocument/2006/relationships/slideLayout" Target="../slideLayouts/slideLayout11.xml"/></Relationships>
</file>

<file path=ppt/slides/_rels/slide51.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51.xml"/><Relationship Id="rId1" Type="http://schemas.openxmlformats.org/officeDocument/2006/relationships/slideLayout" Target="../slideLayouts/slideLayout11.xml"/></Relationships>
</file>

<file path=ppt/slides/_rels/slide52.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52.xml"/><Relationship Id="rId1" Type="http://schemas.openxmlformats.org/officeDocument/2006/relationships/slideLayout" Target="../slideLayouts/slideLayout11.xml"/></Relationships>
</file>

<file path=ppt/slides/_rels/slide53.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53.xml"/><Relationship Id="rId1" Type="http://schemas.openxmlformats.org/officeDocument/2006/relationships/slideLayout" Target="../slideLayouts/slideLayout11.xml"/></Relationships>
</file>

<file path=ppt/slides/_rels/slide54.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54.xml"/><Relationship Id="rId1" Type="http://schemas.openxmlformats.org/officeDocument/2006/relationships/slideLayout" Target="../slideLayouts/slideLayout11.xml"/></Relationships>
</file>

<file path=ppt/slides/_rels/slide55.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55.xml"/><Relationship Id="rId1" Type="http://schemas.openxmlformats.org/officeDocument/2006/relationships/slideLayout" Target="../slideLayouts/slideLayout11.xml"/></Relationships>
</file>

<file path=ppt/slides/_rels/slide56.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56.xml"/><Relationship Id="rId1" Type="http://schemas.openxmlformats.org/officeDocument/2006/relationships/slideLayout" Target="../slideLayouts/slideLayout11.xml"/></Relationships>
</file>

<file path=ppt/slides/_rels/slide57.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57.xml"/><Relationship Id="rId1" Type="http://schemas.openxmlformats.org/officeDocument/2006/relationships/slideLayout" Target="../slideLayouts/slideLayout11.xml"/></Relationships>
</file>

<file path=ppt/slides/_rels/slide58.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58.xml"/><Relationship Id="rId1" Type="http://schemas.openxmlformats.org/officeDocument/2006/relationships/slideLayout" Target="../slideLayouts/slideLayout11.xml"/></Relationships>
</file>

<file path=ppt/slides/_rels/slide59.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59.xml"/><Relationship Id="rId1" Type="http://schemas.openxmlformats.org/officeDocument/2006/relationships/slideLayout" Target="../slideLayouts/slideLayout11.xml"/></Relationships>
</file>

<file path=ppt/slides/_rels/slide60.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60.xml"/><Relationship Id="rId1" Type="http://schemas.openxmlformats.org/officeDocument/2006/relationships/slideLayout" Target="../slideLayouts/slideLayout11.xml"/></Relationships>
</file>

<file path=ppt/slides/_rels/slide61.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61.xml"/><Relationship Id="rId1" Type="http://schemas.openxmlformats.org/officeDocument/2006/relationships/slideLayout" Target="../slideLayouts/slideLayout11.xml"/></Relationships>
</file>

<file path=ppt/slides/_rels/slide62.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62.xml"/><Relationship Id="rId1" Type="http://schemas.openxmlformats.org/officeDocument/2006/relationships/slideLayout" Target="../slideLayouts/slideLayout11.xml"/></Relationships>
</file>

<file path=ppt/slides/_rels/slide63.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63.xml"/><Relationship Id="rId1" Type="http://schemas.openxmlformats.org/officeDocument/2006/relationships/slideLayout" Target="../slideLayouts/slideLayout11.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5.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5.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66.xml"/><Relationship Id="rId1" Type="http://schemas.openxmlformats.org/officeDocument/2006/relationships/slideLayout" Target="../slideLayouts/slideLayout5.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67.xml"/><Relationship Id="rId1" Type="http://schemas.openxmlformats.org/officeDocument/2006/relationships/slideLayout" Target="../slideLayouts/slideLayout5.xml"/></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68.xml"/><Relationship Id="rId1" Type="http://schemas.openxmlformats.org/officeDocument/2006/relationships/slideLayout" Target="../slideLayouts/slideLayout5.xml"/></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69.xml"/><Relationship Id="rId1" Type="http://schemas.openxmlformats.org/officeDocument/2006/relationships/slideLayout" Target="../slideLayouts/slideLayout5.xml"/></Relationships>
</file>

<file path=ppt/slides/_rels/slide70.xml.rels><?xml version="1.0" encoding="UTF-8" standalone="yes"?>
<Relationships xmlns="http://schemas.openxmlformats.org/package/2006/relationships"><Relationship Id="rId2" Type="http://schemas.openxmlformats.org/officeDocument/2006/relationships/notesSlide" Target="../notesSlides/notesSlide70.xml"/><Relationship Id="rId1" Type="http://schemas.openxmlformats.org/officeDocument/2006/relationships/slideLayout" Target="../slideLayouts/slideLayout5.xml"/></Relationships>
</file>

<file path=ppt/slides/_rels/slide71.xml.rels><?xml version="1.0" encoding="UTF-8" standalone="yes"?>
<Relationships xmlns="http://schemas.openxmlformats.org/package/2006/relationships"><Relationship Id="rId2" Type="http://schemas.openxmlformats.org/officeDocument/2006/relationships/notesSlide" Target="../notesSlides/notesSlide71.xml"/><Relationship Id="rId1" Type="http://schemas.openxmlformats.org/officeDocument/2006/relationships/slideLayout" Target="../slideLayouts/slideLayout5.xml"/></Relationships>
</file>

<file path=ppt/slides/_rels/slide72.xml.rels><?xml version="1.0" encoding="UTF-8" standalone="yes"?>
<Relationships xmlns="http://schemas.openxmlformats.org/package/2006/relationships"><Relationship Id="rId2" Type="http://schemas.openxmlformats.org/officeDocument/2006/relationships/notesSlide" Target="../notesSlides/notesSlide72.xml"/><Relationship Id="rId1" Type="http://schemas.openxmlformats.org/officeDocument/2006/relationships/slideLayout" Target="../slideLayouts/slideLayout5.xml"/></Relationships>
</file>

<file path=ppt/slides/_rels/slide73.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73.xml"/><Relationship Id="rId1" Type="http://schemas.openxmlformats.org/officeDocument/2006/relationships/slideLayout" Target="../slideLayouts/slideLayout5.xml"/><Relationship Id="rId4" Type="http://schemas.openxmlformats.org/officeDocument/2006/relationships/image" Target="../media/image34.png"/></Relationships>
</file>

<file path=ppt/slides/_rels/slide74.xml.rels><?xml version="1.0" encoding="UTF-8" standalone="yes"?>
<Relationships xmlns="http://schemas.openxmlformats.org/package/2006/relationships"><Relationship Id="rId2" Type="http://schemas.openxmlformats.org/officeDocument/2006/relationships/notesSlide" Target="../notesSlides/notesSlide74.xml"/><Relationship Id="rId1" Type="http://schemas.openxmlformats.org/officeDocument/2006/relationships/slideLayout" Target="../slideLayouts/slideLayout11.xml"/></Relationships>
</file>

<file path=ppt/slides/_rels/slide75.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75.xml"/><Relationship Id="rId1" Type="http://schemas.openxmlformats.org/officeDocument/2006/relationships/slideLayout" Target="../slideLayouts/slideLayout10.xml"/></Relationships>
</file>

<file path=ppt/slides/_rels/slide76.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76.xml"/><Relationship Id="rId1" Type="http://schemas.openxmlformats.org/officeDocument/2006/relationships/slideLayout" Target="../slideLayouts/slideLayout10.xml"/></Relationships>
</file>

<file path=ppt/slides/_rels/slide77.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77.xml"/><Relationship Id="rId1" Type="http://schemas.openxmlformats.org/officeDocument/2006/relationships/slideLayout" Target="../slideLayouts/slideLayout10.xml"/></Relationships>
</file>

<file path=ppt/slides/_rels/slide78.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78.xml"/><Relationship Id="rId1" Type="http://schemas.openxmlformats.org/officeDocument/2006/relationships/slideLayout" Target="../slideLayouts/slideLayout10.xml"/></Relationships>
</file>

<file path=ppt/slides/_rels/slide79.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79.xml"/><Relationship Id="rId1" Type="http://schemas.openxmlformats.org/officeDocument/2006/relationships/slideLayout" Target="../slideLayouts/slideLayout10.xml"/></Relationships>
</file>

<file path=ppt/slides/_rels/slide80.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80.xml"/><Relationship Id="rId1" Type="http://schemas.openxmlformats.org/officeDocument/2006/relationships/slideLayout" Target="../slideLayouts/slideLayout10.xml"/></Relationships>
</file>

<file path=ppt/slides/_rels/slide81.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81.xml"/><Relationship Id="rId1" Type="http://schemas.openxmlformats.org/officeDocument/2006/relationships/slideLayout" Target="../slideLayouts/slideLayout10.xml"/></Relationships>
</file>

<file path=ppt/slides/_rels/slide82.xml.rels><?xml version="1.0" encoding="UTF-8" standalone="yes"?>
<Relationships xmlns="http://schemas.openxmlformats.org/package/2006/relationships"><Relationship Id="rId2" Type="http://schemas.openxmlformats.org/officeDocument/2006/relationships/notesSlide" Target="../notesSlides/notesSlide82.xml"/><Relationship Id="rId1" Type="http://schemas.openxmlformats.org/officeDocument/2006/relationships/slideLayout" Target="../slideLayouts/slideLayout5.xml"/></Relationships>
</file>

<file path=ppt/slides/_rels/slide83.xml.rels><?xml version="1.0" encoding="UTF-8" standalone="yes"?>
<Relationships xmlns="http://schemas.openxmlformats.org/package/2006/relationships"><Relationship Id="rId2" Type="http://schemas.openxmlformats.org/officeDocument/2006/relationships/notesSlide" Target="../notesSlides/notesSlide83.xml"/><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altLang="ja-JP" dirty="0">
                <a:latin typeface="+mn-lt"/>
                <a:ea typeface="+mn-ea"/>
                <a:cs typeface="+mn-cs"/>
              </a:rPr>
              <a:t>MCT 7 A – Saltare alle conclusioni II</a:t>
            </a:r>
            <a:endParaRPr lang="en-US" dirty="0">
              <a:latin typeface="+mn-lt"/>
              <a:ea typeface="+mn-ea"/>
              <a:cs typeface="+mn-cs"/>
            </a:endParaRPr>
          </a:p>
        </p:txBody>
      </p:sp>
      <p:sp>
        <p:nvSpPr>
          <p:cNvPr id="7" name="Text Placeholder 6"/>
          <p:cNvSpPr>
            <a:spLocks noGrp="1"/>
          </p:cNvSpPr>
          <p:nvPr>
            <p:ph type="body" sz="quarter" idx="13"/>
          </p:nvPr>
        </p:nvSpPr>
        <p:spPr/>
        <p:txBody>
          <a:bodyPr/>
          <a:lstStyle/>
          <a:p>
            <a:endParaRPr lang="en-US"/>
          </a:p>
        </p:txBody>
      </p:sp>
      <p:sp>
        <p:nvSpPr>
          <p:cNvPr id="6" name="Textplatzhalter 7"/>
          <p:cNvSpPr txBox="1">
            <a:spLocks/>
          </p:cNvSpPr>
          <p:nvPr/>
        </p:nvSpPr>
        <p:spPr bwMode="gray">
          <a:xfrm>
            <a:off x="408955" y="5349240"/>
            <a:ext cx="8686800" cy="822960"/>
          </a:xfrm>
          <a:prstGeom prst="rect">
            <a:avLst/>
          </a:prstGeom>
        </p:spPr>
        <p:txBody>
          <a:bodyPr vert="horz" lIns="0" tIns="0" rIns="0" bIns="0" rtlCol="0" anchor="b" anchorCtr="0">
            <a:noAutofit/>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pPr fontAlgn="auto">
              <a:lnSpc>
                <a:spcPct val="100000"/>
              </a:lnSpc>
              <a:spcBef>
                <a:spcPts val="0"/>
              </a:spcBef>
            </a:pPr>
            <a:r>
              <a:rPr lang="pt-BR" sz="1600" dirty="0">
                <a:solidFill>
                  <a:srgbClr val="004992"/>
                </a:solidFill>
              </a:rPr>
              <a:t>© Moritz, Woodward &amp; Di Michele </a:t>
            </a:r>
            <a:r>
              <a:rPr lang="nl-NL" sz="1600">
                <a:solidFill>
                  <a:srgbClr val="004992"/>
                </a:solidFill>
              </a:rPr>
              <a:t>(01|23)</a:t>
            </a:r>
            <a:endParaRPr lang="pt-BR" sz="1600" dirty="0">
              <a:solidFill>
                <a:srgbClr val="004992"/>
              </a:solidFill>
            </a:endParaRPr>
          </a:p>
          <a:p>
            <a:pPr fontAlgn="auto">
              <a:lnSpc>
                <a:spcPct val="100000"/>
              </a:lnSpc>
              <a:spcBef>
                <a:spcPts val="0"/>
              </a:spcBef>
            </a:pPr>
            <a:r>
              <a:rPr lang="pt-BR" sz="1600" dirty="0">
                <a:solidFill>
                  <a:srgbClr val="004992"/>
                </a:solidFill>
              </a:rPr>
              <a:t>www.uke.de/mct</a:t>
            </a:r>
          </a:p>
        </p:txBody>
      </p:sp>
    </p:spTree>
    <p:extLst>
      <p:ext uri="{BB962C8B-B14F-4D97-AF65-F5344CB8AC3E}">
        <p14:creationId xmlns:p14="http://schemas.microsoft.com/office/powerpoint/2010/main" val="41534683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Conclusioni frettolose</a:t>
            </a:r>
          </a:p>
        </p:txBody>
      </p:sp>
      <p:sp>
        <p:nvSpPr>
          <p:cNvPr id="53249" name="Rectangle 2"/>
          <p:cNvSpPr>
            <a:spLocks noGrp="1" noChangeArrowheads="1"/>
          </p:cNvSpPr>
          <p:nvPr>
            <p:ph idx="1"/>
          </p:nvPr>
        </p:nvSpPr>
        <p:spPr/>
        <p:txBody>
          <a:bodyPr>
            <a:noAutofit/>
          </a:bodyPr>
          <a:lstStyle/>
          <a:p>
            <a:r>
              <a:rPr lang="en-US" altLang="de-DE" sz="2400" dirty="0" err="1">
                <a:solidFill>
                  <a:srgbClr val="333333"/>
                </a:solidFill>
              </a:rPr>
              <a:t>Noi</a:t>
            </a:r>
            <a:r>
              <a:rPr lang="en-US" altLang="de-DE" sz="2400" dirty="0">
                <a:solidFill>
                  <a:srgbClr val="333333"/>
                </a:solidFill>
              </a:rPr>
              <a:t> s</a:t>
            </a:r>
            <a:r>
              <a:rPr lang="it-IT" altLang="de-DE" sz="2400" dirty="0">
                <a:solidFill>
                  <a:srgbClr val="333333"/>
                </a:solidFill>
              </a:rPr>
              <a:t>pesso traiamo delle conclusioni senza conoscere tutta la verità</a:t>
            </a:r>
            <a:r>
              <a:rPr lang="en-US" altLang="de-DE" sz="2400" dirty="0">
                <a:solidFill>
                  <a:srgbClr val="333333"/>
                </a:solidFill>
              </a:rPr>
              <a:t>.</a:t>
            </a:r>
          </a:p>
          <a:p>
            <a:pPr marL="342900" indent="-342900">
              <a:buClr>
                <a:srgbClr val="333333"/>
              </a:buClr>
              <a:buFont typeface="WingDings"/>
              <a:buChar char=""/>
            </a:pPr>
            <a:r>
              <a:rPr lang="en-US" altLang="de-DE" sz="2400" dirty="0" err="1">
                <a:solidFill>
                  <a:srgbClr val="333333"/>
                </a:solidFill>
              </a:rPr>
              <a:t>Ragioni</a:t>
            </a:r>
            <a:r>
              <a:rPr lang="en-US" altLang="de-DE" sz="2400" dirty="0">
                <a:solidFill>
                  <a:srgbClr val="333333"/>
                </a:solidFill>
              </a:rPr>
              <a:t>/</a:t>
            </a:r>
            <a:r>
              <a:rPr lang="en-US" altLang="de-DE" sz="2400" dirty="0" err="1">
                <a:solidFill>
                  <a:srgbClr val="333333"/>
                </a:solidFill>
              </a:rPr>
              <a:t>vantaggi</a:t>
            </a:r>
            <a:r>
              <a:rPr lang="en-US" altLang="de-DE" sz="2400" dirty="0">
                <a:solidFill>
                  <a:srgbClr val="333333"/>
                </a:solidFill>
              </a:rPr>
              <a:t>: </a:t>
            </a:r>
            <a:r>
              <a:rPr lang="en-US" altLang="de-DE" sz="2400" dirty="0">
                <a:solidFill>
                  <a:srgbClr val="004992"/>
                </a:solidFill>
              </a:rPr>
              <a:t>??? </a:t>
            </a:r>
            <a:r>
              <a:rPr lang="it-IT" altLang="de-DE" sz="2400" dirty="0">
                <a:solidFill>
                  <a:srgbClr val="FFFFFF"/>
                </a:solidFill>
              </a:rPr>
              <a:t>risparmiare tempo, fa sentire sicuri, può sembrare determinato e competente agli </a:t>
            </a:r>
            <a:r>
              <a:rPr lang="it-IT" altLang="de-DE" sz="2400">
                <a:solidFill>
                  <a:srgbClr val="FFFFFF"/>
                </a:solidFill>
              </a:rPr>
              <a:t>altri (“Una </a:t>
            </a:r>
            <a:r>
              <a:rPr lang="it-IT" altLang="de-DE" sz="2400" dirty="0">
                <a:solidFill>
                  <a:srgbClr val="FFFFFF"/>
                </a:solidFill>
              </a:rPr>
              <a:t>decisione errata è meglio di nessuna </a:t>
            </a:r>
            <a:r>
              <a:rPr lang="it-IT" altLang="de-DE" sz="2400">
                <a:solidFill>
                  <a:srgbClr val="FFFFFF"/>
                </a:solidFill>
              </a:rPr>
              <a:t>decisione.”)</a:t>
            </a:r>
            <a:endParaRPr lang="en-US" altLang="de-DE" sz="2400" dirty="0">
              <a:solidFill>
                <a:srgbClr val="FFFFFF"/>
              </a:solidFill>
            </a:endParaRPr>
          </a:p>
          <a:p>
            <a:pPr marL="342900" indent="-342900">
              <a:buClr>
                <a:srgbClr val="333333"/>
              </a:buClr>
              <a:buFont typeface="WingDings"/>
              <a:buChar char=""/>
            </a:pPr>
            <a:r>
              <a:rPr lang="en-US" altLang="de-DE" sz="2400" dirty="0" err="1">
                <a:solidFill>
                  <a:srgbClr val="333333"/>
                </a:solidFill>
              </a:rPr>
              <a:t>Svantaggi</a:t>
            </a:r>
            <a:r>
              <a:rPr lang="en-US" altLang="de-DE" sz="2400" dirty="0">
                <a:solidFill>
                  <a:srgbClr val="333333"/>
                </a:solidFill>
              </a:rPr>
              <a:t>: </a:t>
            </a:r>
            <a:r>
              <a:rPr lang="en-US" altLang="de-DE" sz="2400" dirty="0">
                <a:solidFill>
                  <a:srgbClr val="004992"/>
                </a:solidFill>
              </a:rPr>
              <a:t>??? </a:t>
            </a:r>
            <a:r>
              <a:rPr lang="it-IT" altLang="de-DE" sz="2400" dirty="0">
                <a:solidFill>
                  <a:srgbClr val="FFFFFF"/>
                </a:solidFill>
              </a:rPr>
              <a:t>rischio di prendere una decisione sbagliata e pericolosa</a:t>
            </a:r>
            <a:r>
              <a:rPr lang="en-US" altLang="de-DE" sz="2400" dirty="0">
                <a:solidFill>
                  <a:srgbClr val="FFFFFF"/>
                </a:solidFill>
              </a:rPr>
              <a:t>...</a:t>
            </a:r>
          </a:p>
        </p:txBody>
      </p:sp>
      <p:sp>
        <p:nvSpPr>
          <p:cNvPr id="5" name="Footer Placeholder 4"/>
          <p:cNvSpPr>
            <a:spLocks noGrp="1"/>
          </p:cNvSpPr>
          <p:nvPr>
            <p:ph type="ftr" sz="quarter" idx="11"/>
          </p:nvPr>
        </p:nvSpPr>
        <p:spPr/>
        <p:txBody>
          <a:bodyPr/>
          <a:lstStyle/>
          <a:p>
            <a:pPr>
              <a:defRPr/>
            </a:pPr>
            <a:r>
              <a:rPr lang="it-IT"/>
              <a:t>Modulo del training 7 – Saltare alle conclusioni II</a:t>
            </a:r>
            <a:endParaRPr lang="de-DE"/>
          </a:p>
        </p:txBody>
      </p:sp>
      <p:sp>
        <p:nvSpPr>
          <p:cNvPr id="6" name="Slide Number Placeholder 5"/>
          <p:cNvSpPr>
            <a:spLocks noGrp="1"/>
          </p:cNvSpPr>
          <p:nvPr>
            <p:ph type="sldNum" sz="quarter" idx="12"/>
          </p:nvPr>
        </p:nvSpPr>
        <p:spPr/>
        <p:txBody>
          <a:bodyPr/>
          <a:lstStyle/>
          <a:p>
            <a:fld id="{035E025E-76B5-4F44-9153-053D00E67BF0}" type="slidenum">
              <a:rPr lang="de-DE" altLang="de-DE" smtClean="0"/>
              <a:pPr/>
              <a:t>2</a:t>
            </a:fld>
            <a:endParaRPr lang="de-DE" altLang="de-DE"/>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Conclusioni frettolose</a:t>
            </a:r>
          </a:p>
        </p:txBody>
      </p:sp>
      <p:sp>
        <p:nvSpPr>
          <p:cNvPr id="53249" name="Rectangle 2"/>
          <p:cNvSpPr>
            <a:spLocks noGrp="1" noChangeArrowheads="1"/>
          </p:cNvSpPr>
          <p:nvPr>
            <p:ph idx="1"/>
          </p:nvPr>
        </p:nvSpPr>
        <p:spPr/>
        <p:txBody>
          <a:bodyPr>
            <a:noAutofit/>
          </a:bodyPr>
          <a:lstStyle/>
          <a:p>
            <a:r>
              <a:rPr lang="en-US" altLang="de-DE" sz="2400" dirty="0" err="1">
                <a:solidFill>
                  <a:srgbClr val="333333"/>
                </a:solidFill>
              </a:rPr>
              <a:t>Noi</a:t>
            </a:r>
            <a:r>
              <a:rPr lang="en-US" altLang="de-DE" sz="2400" dirty="0">
                <a:solidFill>
                  <a:srgbClr val="333333"/>
                </a:solidFill>
              </a:rPr>
              <a:t> s</a:t>
            </a:r>
            <a:r>
              <a:rPr lang="it-IT" altLang="de-DE" sz="2400" dirty="0">
                <a:solidFill>
                  <a:srgbClr val="333333"/>
                </a:solidFill>
              </a:rPr>
              <a:t>pesso traiamo delle conclusioni senza conoscere tutta la verità</a:t>
            </a:r>
            <a:r>
              <a:rPr lang="en-US" altLang="de-DE" sz="2400" dirty="0">
                <a:solidFill>
                  <a:srgbClr val="333333"/>
                </a:solidFill>
              </a:rPr>
              <a:t>.</a:t>
            </a:r>
          </a:p>
          <a:p>
            <a:pPr marL="342900" indent="-342900">
              <a:buClr>
                <a:srgbClr val="000000"/>
              </a:buClr>
              <a:buFont typeface="WingDings"/>
              <a:buChar char=""/>
            </a:pPr>
            <a:r>
              <a:rPr lang="en-US" altLang="de-DE" sz="2400" dirty="0" err="1">
                <a:solidFill>
                  <a:srgbClr val="333333"/>
                </a:solidFill>
              </a:rPr>
              <a:t>Ragioni</a:t>
            </a:r>
            <a:r>
              <a:rPr lang="en-US" altLang="de-DE" sz="2400" dirty="0">
                <a:solidFill>
                  <a:srgbClr val="333333"/>
                </a:solidFill>
              </a:rPr>
              <a:t>/</a:t>
            </a:r>
            <a:r>
              <a:rPr lang="en-US" altLang="de-DE" sz="2400" dirty="0" err="1">
                <a:solidFill>
                  <a:srgbClr val="333333"/>
                </a:solidFill>
              </a:rPr>
              <a:t>vantaggi</a:t>
            </a:r>
            <a:r>
              <a:rPr lang="en-US" altLang="de-DE" sz="2400" dirty="0">
                <a:solidFill>
                  <a:srgbClr val="333333"/>
                </a:solidFill>
              </a:rPr>
              <a:t>: </a:t>
            </a:r>
            <a:r>
              <a:rPr lang="it-IT" altLang="de-DE" sz="2400" dirty="0">
                <a:solidFill>
                  <a:srgbClr val="004992"/>
                </a:solidFill>
              </a:rPr>
              <a:t>risparmiare tempo, fa sentire sicuri, può sembrare determinato e competente agli </a:t>
            </a:r>
            <a:r>
              <a:rPr lang="it-IT" altLang="de-DE" sz="2400">
                <a:solidFill>
                  <a:srgbClr val="004992"/>
                </a:solidFill>
              </a:rPr>
              <a:t>altri (“Una </a:t>
            </a:r>
            <a:r>
              <a:rPr lang="it-IT" altLang="de-DE" sz="2400" dirty="0">
                <a:solidFill>
                  <a:srgbClr val="004992"/>
                </a:solidFill>
              </a:rPr>
              <a:t>decisione errata è meglio di nessuna </a:t>
            </a:r>
            <a:r>
              <a:rPr lang="it-IT" altLang="de-DE" sz="2400">
                <a:solidFill>
                  <a:srgbClr val="004992"/>
                </a:solidFill>
              </a:rPr>
              <a:t>decisione.”)</a:t>
            </a:r>
            <a:endParaRPr lang="en-US" altLang="de-DE" sz="2400" dirty="0">
              <a:solidFill>
                <a:srgbClr val="004992"/>
              </a:solidFill>
            </a:endParaRPr>
          </a:p>
          <a:p>
            <a:pPr marL="342900" indent="-342900">
              <a:buClr>
                <a:srgbClr val="333333"/>
              </a:buClr>
              <a:buFont typeface="WingDings"/>
              <a:buChar char=""/>
            </a:pPr>
            <a:r>
              <a:rPr lang="en-US" altLang="de-DE" sz="2400" dirty="0" err="1">
                <a:solidFill>
                  <a:srgbClr val="333333"/>
                </a:solidFill>
              </a:rPr>
              <a:t>Svantaggi</a:t>
            </a:r>
            <a:r>
              <a:rPr lang="en-US" altLang="de-DE" sz="2400" dirty="0">
                <a:solidFill>
                  <a:srgbClr val="333333"/>
                </a:solidFill>
              </a:rPr>
              <a:t>: </a:t>
            </a:r>
            <a:r>
              <a:rPr lang="en-US" altLang="de-DE" sz="2400" dirty="0">
                <a:solidFill>
                  <a:srgbClr val="004992"/>
                </a:solidFill>
              </a:rPr>
              <a:t>??? </a:t>
            </a:r>
            <a:r>
              <a:rPr lang="it-IT" altLang="de-DE" sz="2400" dirty="0">
                <a:solidFill>
                  <a:srgbClr val="FFFFFF"/>
                </a:solidFill>
              </a:rPr>
              <a:t>rischio di prendere una decisione sbagliata e pericolosa</a:t>
            </a:r>
            <a:r>
              <a:rPr lang="en-US" altLang="de-DE" sz="2400" dirty="0">
                <a:solidFill>
                  <a:srgbClr val="FFFFFF"/>
                </a:solidFill>
              </a:rPr>
              <a:t>...</a:t>
            </a:r>
          </a:p>
        </p:txBody>
      </p:sp>
      <p:sp>
        <p:nvSpPr>
          <p:cNvPr id="5" name="Footer Placeholder 4"/>
          <p:cNvSpPr>
            <a:spLocks noGrp="1"/>
          </p:cNvSpPr>
          <p:nvPr>
            <p:ph type="ftr" sz="quarter" idx="11"/>
          </p:nvPr>
        </p:nvSpPr>
        <p:spPr/>
        <p:txBody>
          <a:bodyPr/>
          <a:lstStyle/>
          <a:p>
            <a:pPr>
              <a:defRPr/>
            </a:pPr>
            <a:r>
              <a:rPr lang="it-IT"/>
              <a:t>Modulo del training 7 – Saltare alle conclusioni II</a:t>
            </a:r>
            <a:endParaRPr lang="de-DE"/>
          </a:p>
        </p:txBody>
      </p:sp>
      <p:sp>
        <p:nvSpPr>
          <p:cNvPr id="6" name="Slide Number Placeholder 5"/>
          <p:cNvSpPr>
            <a:spLocks noGrp="1"/>
          </p:cNvSpPr>
          <p:nvPr>
            <p:ph type="sldNum" sz="quarter" idx="12"/>
          </p:nvPr>
        </p:nvSpPr>
        <p:spPr/>
        <p:txBody>
          <a:bodyPr/>
          <a:lstStyle/>
          <a:p>
            <a:fld id="{035E025E-76B5-4F44-9153-053D00E67BF0}" type="slidenum">
              <a:rPr lang="de-DE" altLang="de-DE" smtClean="0"/>
              <a:pPr/>
              <a:t>3</a:t>
            </a:fld>
            <a:endParaRPr lang="de-DE" altLang="de-DE"/>
          </a:p>
        </p:txBody>
      </p:sp>
    </p:spTree>
    <p:extLst>
      <p:ext uri="{BB962C8B-B14F-4D97-AF65-F5344CB8AC3E}">
        <p14:creationId xmlns:p14="http://schemas.microsoft.com/office/powerpoint/2010/main" val="356898248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Conclusioni frettolose</a:t>
            </a:r>
          </a:p>
        </p:txBody>
      </p:sp>
      <p:sp>
        <p:nvSpPr>
          <p:cNvPr id="53249" name="Rectangle 2"/>
          <p:cNvSpPr>
            <a:spLocks noGrp="1" noChangeArrowheads="1"/>
          </p:cNvSpPr>
          <p:nvPr>
            <p:ph idx="1"/>
          </p:nvPr>
        </p:nvSpPr>
        <p:spPr/>
        <p:txBody>
          <a:bodyPr>
            <a:noAutofit/>
          </a:bodyPr>
          <a:lstStyle/>
          <a:p>
            <a:r>
              <a:rPr lang="en-US" altLang="de-DE" sz="2400" dirty="0" err="1">
                <a:solidFill>
                  <a:srgbClr val="333333"/>
                </a:solidFill>
              </a:rPr>
              <a:t>Noi</a:t>
            </a:r>
            <a:r>
              <a:rPr lang="en-US" altLang="de-DE" sz="2400" dirty="0">
                <a:solidFill>
                  <a:srgbClr val="333333"/>
                </a:solidFill>
              </a:rPr>
              <a:t> s</a:t>
            </a:r>
            <a:r>
              <a:rPr lang="it-IT" altLang="de-DE" sz="2400" dirty="0">
                <a:solidFill>
                  <a:srgbClr val="333333"/>
                </a:solidFill>
              </a:rPr>
              <a:t>pesso traiamo delle conclusioni senza conoscere tutta la verità</a:t>
            </a:r>
            <a:r>
              <a:rPr lang="en-US" altLang="de-DE" sz="2400" dirty="0">
                <a:solidFill>
                  <a:srgbClr val="333333"/>
                </a:solidFill>
              </a:rPr>
              <a:t>.</a:t>
            </a:r>
          </a:p>
          <a:p>
            <a:pPr marL="342900" indent="-342900">
              <a:buClr>
                <a:srgbClr val="000000"/>
              </a:buClr>
              <a:buFont typeface="WingDings"/>
              <a:buChar char=""/>
            </a:pPr>
            <a:r>
              <a:rPr lang="en-US" altLang="de-DE" sz="2400" dirty="0" err="1">
                <a:solidFill>
                  <a:srgbClr val="333333"/>
                </a:solidFill>
              </a:rPr>
              <a:t>Ragioni</a:t>
            </a:r>
            <a:r>
              <a:rPr lang="en-US" altLang="de-DE" sz="2400" dirty="0">
                <a:solidFill>
                  <a:srgbClr val="333333"/>
                </a:solidFill>
              </a:rPr>
              <a:t>/</a:t>
            </a:r>
            <a:r>
              <a:rPr lang="en-US" altLang="de-DE" sz="2400" dirty="0" err="1">
                <a:solidFill>
                  <a:srgbClr val="333333"/>
                </a:solidFill>
              </a:rPr>
              <a:t>vantaggi</a:t>
            </a:r>
            <a:r>
              <a:rPr lang="en-US" altLang="de-DE" sz="2400" dirty="0">
                <a:solidFill>
                  <a:srgbClr val="333333"/>
                </a:solidFill>
              </a:rPr>
              <a:t>: </a:t>
            </a:r>
            <a:r>
              <a:rPr lang="it-IT" altLang="de-DE" sz="2400" dirty="0">
                <a:solidFill>
                  <a:srgbClr val="004992"/>
                </a:solidFill>
              </a:rPr>
              <a:t>risparmiare tempo, fa sentire sicuri, può sembrare determinato e competente agli </a:t>
            </a:r>
            <a:r>
              <a:rPr lang="it-IT" altLang="de-DE" sz="2400">
                <a:solidFill>
                  <a:srgbClr val="004992"/>
                </a:solidFill>
              </a:rPr>
              <a:t>altri (“Una </a:t>
            </a:r>
            <a:r>
              <a:rPr lang="it-IT" altLang="de-DE" sz="2400" dirty="0">
                <a:solidFill>
                  <a:srgbClr val="004992"/>
                </a:solidFill>
              </a:rPr>
              <a:t>decisione errata è meglio di nessuna </a:t>
            </a:r>
            <a:r>
              <a:rPr lang="it-IT" altLang="de-DE" sz="2400">
                <a:solidFill>
                  <a:srgbClr val="004992"/>
                </a:solidFill>
              </a:rPr>
              <a:t>decisione.”)</a:t>
            </a:r>
            <a:endParaRPr lang="en-US" altLang="de-DE" sz="2400" dirty="0">
              <a:solidFill>
                <a:srgbClr val="004992"/>
              </a:solidFill>
            </a:endParaRPr>
          </a:p>
          <a:p>
            <a:pPr marL="342900" indent="-342900">
              <a:buClr>
                <a:srgbClr val="333333"/>
              </a:buClr>
              <a:buFont typeface="WingDings"/>
              <a:buChar char=""/>
            </a:pPr>
            <a:r>
              <a:rPr lang="en-US" altLang="de-DE" sz="2400" dirty="0" err="1">
                <a:solidFill>
                  <a:srgbClr val="333333"/>
                </a:solidFill>
              </a:rPr>
              <a:t>Svantaggi</a:t>
            </a:r>
            <a:r>
              <a:rPr lang="en-US" altLang="de-DE" sz="2400" dirty="0">
                <a:solidFill>
                  <a:srgbClr val="333333"/>
                </a:solidFill>
              </a:rPr>
              <a:t>: </a:t>
            </a:r>
            <a:r>
              <a:rPr lang="it-IT" altLang="de-DE" sz="2400" dirty="0">
                <a:solidFill>
                  <a:srgbClr val="004992"/>
                </a:solidFill>
              </a:rPr>
              <a:t>rischio di prendere una decisione sbagliata e pericolosa</a:t>
            </a:r>
            <a:r>
              <a:rPr lang="en-US" altLang="de-DE" sz="2400" dirty="0">
                <a:solidFill>
                  <a:srgbClr val="004992"/>
                </a:solidFill>
              </a:rPr>
              <a:t>...</a:t>
            </a:r>
          </a:p>
        </p:txBody>
      </p:sp>
      <p:sp>
        <p:nvSpPr>
          <p:cNvPr id="5" name="Footer Placeholder 4"/>
          <p:cNvSpPr>
            <a:spLocks noGrp="1"/>
          </p:cNvSpPr>
          <p:nvPr>
            <p:ph type="ftr" sz="quarter" idx="11"/>
          </p:nvPr>
        </p:nvSpPr>
        <p:spPr/>
        <p:txBody>
          <a:bodyPr/>
          <a:lstStyle/>
          <a:p>
            <a:pPr>
              <a:defRPr/>
            </a:pPr>
            <a:r>
              <a:rPr lang="it-IT"/>
              <a:t>Modulo del training 7 – Saltare alle conclusioni II</a:t>
            </a:r>
            <a:endParaRPr lang="de-DE"/>
          </a:p>
        </p:txBody>
      </p:sp>
      <p:sp>
        <p:nvSpPr>
          <p:cNvPr id="6" name="Slide Number Placeholder 5"/>
          <p:cNvSpPr>
            <a:spLocks noGrp="1"/>
          </p:cNvSpPr>
          <p:nvPr>
            <p:ph type="sldNum" sz="quarter" idx="12"/>
          </p:nvPr>
        </p:nvSpPr>
        <p:spPr/>
        <p:txBody>
          <a:bodyPr/>
          <a:lstStyle/>
          <a:p>
            <a:fld id="{035E025E-76B5-4F44-9153-053D00E67BF0}" type="slidenum">
              <a:rPr lang="de-DE" altLang="de-DE" smtClean="0"/>
              <a:pPr/>
              <a:t>4</a:t>
            </a:fld>
            <a:endParaRPr lang="de-DE" altLang="de-DE"/>
          </a:p>
        </p:txBody>
      </p:sp>
    </p:spTree>
    <p:extLst>
      <p:ext uri="{BB962C8B-B14F-4D97-AF65-F5344CB8AC3E}">
        <p14:creationId xmlns:p14="http://schemas.microsoft.com/office/powerpoint/2010/main" val="56544166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it-IT" sz="3600" dirty="0">
                <a:solidFill>
                  <a:srgbClr val="004992"/>
                </a:solidFill>
                <a:latin typeface="+mn-lt"/>
                <a:ea typeface="+mn-ea"/>
                <a:cs typeface="+mn-cs"/>
              </a:rPr>
              <a:t>Saltare alle conclusioni</a:t>
            </a:r>
            <a:br>
              <a:rPr lang="it-IT" sz="3600" dirty="0">
                <a:solidFill>
                  <a:srgbClr val="004992"/>
                </a:solidFill>
                <a:latin typeface="+mn-lt"/>
                <a:ea typeface="+mn-ea"/>
                <a:cs typeface="+mn-cs"/>
              </a:rPr>
            </a:br>
            <a:r>
              <a:rPr lang="it-IT" dirty="0">
                <a:solidFill>
                  <a:srgbClr val="004992"/>
                </a:solidFill>
                <a:latin typeface="+mn-lt"/>
                <a:ea typeface="+mn-ea"/>
                <a:cs typeface="+mn-cs"/>
              </a:rPr>
              <a:t>In quale tipo di situazioni traiamo conclusioni senza conoscere tutta la verità?</a:t>
            </a:r>
            <a:endParaRPr lang="en-US" dirty="0">
              <a:solidFill>
                <a:srgbClr val="004992"/>
              </a:solidFill>
              <a:latin typeface="+mn-lt"/>
              <a:ea typeface="+mn-ea"/>
              <a:cs typeface="+mn-cs"/>
            </a:endParaRPr>
          </a:p>
        </p:txBody>
      </p:sp>
      <p:graphicFrame>
        <p:nvGraphicFramePr>
          <p:cNvPr id="7" name="Group 27"/>
          <p:cNvGraphicFramePr>
            <a:graphicFrameLocks noGrp="1"/>
          </p:cNvGraphicFramePr>
          <p:nvPr>
            <p:extLst>
              <p:ext uri="{D42A27DB-BD31-4B8C-83A1-F6EECF244321}">
                <p14:modId xmlns:p14="http://schemas.microsoft.com/office/powerpoint/2010/main" val="4249760808"/>
              </p:ext>
            </p:extLst>
          </p:nvPr>
        </p:nvGraphicFramePr>
        <p:xfrm>
          <a:off x="408955" y="2416737"/>
          <a:ext cx="11376000" cy="4036615"/>
        </p:xfrm>
        <a:graphic>
          <a:graphicData uri="http://schemas.openxmlformats.org/drawingml/2006/table">
            <a:tbl>
              <a:tblPr>
                <a:tableStyleId>{21E4AEA4-8DFA-4A89-87EB-49C32662AFE0}</a:tableStyleId>
              </a:tblPr>
              <a:tblGrid>
                <a:gridCol w="4550400">
                  <a:extLst>
                    <a:ext uri="{9D8B030D-6E8A-4147-A177-3AD203B41FA5}">
                      <a16:colId xmlns:a16="http://schemas.microsoft.com/office/drawing/2014/main" val="20000"/>
                    </a:ext>
                  </a:extLst>
                </a:gridCol>
                <a:gridCol w="6825600">
                  <a:extLst>
                    <a:ext uri="{9D8B030D-6E8A-4147-A177-3AD203B41FA5}">
                      <a16:colId xmlns:a16="http://schemas.microsoft.com/office/drawing/2014/main" val="20001"/>
                    </a:ext>
                  </a:extLst>
                </a:gridCol>
              </a:tblGrid>
              <a:tr h="457200">
                <a:tc>
                  <a:txBody>
                    <a:bodyPr/>
                    <a:lstStyle/>
                    <a:p>
                      <a:pPr marL="92075"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400" b="0" i="0" u="none" strike="noStrike" cap="none" normalizeH="0" baseline="0" dirty="0">
                          <a:ln>
                            <a:noFill/>
                          </a:ln>
                          <a:solidFill>
                            <a:srgbClr val="333333"/>
                          </a:solidFill>
                          <a:effectLst/>
                          <a:latin typeface="+mn-lt"/>
                          <a:ea typeface="+mn-ea"/>
                          <a:cs typeface="+mn-cs"/>
                        </a:rPr>
                        <a:t>Quando?</a:t>
                      </a: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400" b="0" i="0" u="none" strike="noStrike" cap="none" normalizeH="0" baseline="0">
                          <a:ln>
                            <a:noFill/>
                          </a:ln>
                          <a:solidFill>
                            <a:srgbClr val="333333"/>
                          </a:solidFill>
                          <a:effectLst/>
                          <a:latin typeface="+mn-lt"/>
                          <a:ea typeface="+mn-ea"/>
                          <a:cs typeface="+mn-cs"/>
                        </a:rPr>
                        <a:t>Esempio</a:t>
                      </a: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193133">
                <a:tc>
                  <a:txBody>
                    <a:bodyPr/>
                    <a:lstStyle/>
                    <a:p>
                      <a:pPr marL="92075"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it-IT" sz="2400" b="0" i="0" u="none" strike="noStrike" cap="none" normalizeH="0" baseline="0" dirty="0">
                          <a:ln>
                            <a:noFill/>
                          </a:ln>
                          <a:solidFill>
                            <a:srgbClr val="333333"/>
                          </a:solidFill>
                          <a:effectLst/>
                          <a:latin typeface="+mn-lt"/>
                          <a:ea typeface="+mn-ea"/>
                          <a:cs typeface="+mn-cs"/>
                        </a:rPr>
                        <a:t>... quando abbiamo un limitato accesso all’informazione</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it-IT" sz="2400" b="0" i="0" u="none" strike="noStrike" cap="none" normalizeH="0" baseline="0" dirty="0">
                          <a:ln>
                            <a:noFill/>
                          </a:ln>
                          <a:solidFill>
                            <a:srgbClr val="004992"/>
                          </a:solidFill>
                          <a:effectLst/>
                          <a:latin typeface="+mn-lt"/>
                          <a:ea typeface="+mn-ea"/>
                          <a:cs typeface="+mn-cs"/>
                        </a:rPr>
                        <a:t>???</a:t>
                      </a:r>
                      <a:endParaRPr kumimoji="0" lang="de-DE" sz="2400" b="0" i="0" u="none" strike="noStrike" cap="none" normalizeH="0" baseline="0" dirty="0">
                        <a:ln>
                          <a:noFill/>
                        </a:ln>
                        <a:solidFill>
                          <a:srgbClr val="004992"/>
                        </a:solidFill>
                        <a:effectLst/>
                        <a:latin typeface="+mn-lt"/>
                        <a:ea typeface="+mn-ea"/>
                        <a:cs typeface="+mn-cs"/>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193133">
                <a:tc>
                  <a:txBody>
                    <a:bodyPr/>
                    <a:lstStyle/>
                    <a:p>
                      <a:pPr marL="92075"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it-IT" sz="2400" b="0" i="0" u="none" strike="noStrike" cap="none" normalizeH="0" baseline="0" dirty="0">
                          <a:ln>
                            <a:noFill/>
                          </a:ln>
                          <a:solidFill>
                            <a:srgbClr val="333333"/>
                          </a:solidFill>
                          <a:effectLst/>
                          <a:latin typeface="+mn-lt"/>
                          <a:ea typeface="+mn-ea"/>
                          <a:cs typeface="+mn-cs"/>
                        </a:rPr>
                        <a:t>... quando abbiamo precedenti esperienze dalle quali generalizziamo</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it-IT" sz="2400" b="0" i="0" u="none" strike="noStrike" cap="none" normalizeH="0" baseline="0">
                          <a:ln>
                            <a:noFill/>
                          </a:ln>
                          <a:solidFill>
                            <a:srgbClr val="004992"/>
                          </a:solidFill>
                          <a:effectLst/>
                          <a:latin typeface="+mn-lt"/>
                          <a:ea typeface="+mn-ea"/>
                          <a:cs typeface="+mn-cs"/>
                        </a:rPr>
                        <a:t>???</a:t>
                      </a:r>
                      <a:endParaRPr kumimoji="0" lang="de-DE" sz="2400" b="0" i="0" u="none" strike="noStrike" cap="none" normalizeH="0" baseline="0" dirty="0">
                        <a:ln>
                          <a:noFill/>
                        </a:ln>
                        <a:solidFill>
                          <a:srgbClr val="004992"/>
                        </a:solidFill>
                        <a:effectLst/>
                        <a:latin typeface="+mn-lt"/>
                        <a:ea typeface="+mn-ea"/>
                        <a:cs typeface="+mn-cs"/>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1193133">
                <a:tc>
                  <a:txBody>
                    <a:bodyPr/>
                    <a:lstStyle/>
                    <a:p>
                      <a:pPr marL="92075"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it-IT" sz="2400" b="0" i="0" u="none" strike="noStrike" cap="none" normalizeH="0" baseline="0">
                          <a:ln>
                            <a:noFill/>
                          </a:ln>
                          <a:solidFill>
                            <a:srgbClr val="333333"/>
                          </a:solidFill>
                          <a:effectLst/>
                          <a:latin typeface="+mn-lt"/>
                          <a:ea typeface="+mn-ea"/>
                          <a:cs typeface="+mn-cs"/>
                        </a:rPr>
                        <a:t>... quando la decisione non è importante</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it-IT" sz="2400" b="0" i="0" u="none" strike="noStrike" cap="none" normalizeH="0" baseline="0">
                          <a:ln>
                            <a:noFill/>
                          </a:ln>
                          <a:solidFill>
                            <a:srgbClr val="004992"/>
                          </a:solidFill>
                          <a:effectLst/>
                          <a:latin typeface="+mn-lt"/>
                          <a:ea typeface="+mn-ea"/>
                          <a:cs typeface="+mn-cs"/>
                        </a:rPr>
                        <a:t>???</a:t>
                      </a:r>
                      <a:endParaRPr kumimoji="0" lang="de-DE" sz="2400" b="0" i="0" u="none" strike="noStrike" cap="none" normalizeH="0" baseline="0" dirty="0">
                        <a:ln>
                          <a:noFill/>
                        </a:ln>
                        <a:solidFill>
                          <a:srgbClr val="004992"/>
                        </a:solidFill>
                        <a:effectLst/>
                        <a:latin typeface="+mn-lt"/>
                        <a:ea typeface="+mn-ea"/>
                        <a:cs typeface="+mn-cs"/>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sp>
        <p:nvSpPr>
          <p:cNvPr id="6" name="Footer Placeholder 5"/>
          <p:cNvSpPr>
            <a:spLocks noGrp="1"/>
          </p:cNvSpPr>
          <p:nvPr>
            <p:ph type="ftr" sz="quarter" idx="11"/>
          </p:nvPr>
        </p:nvSpPr>
        <p:spPr/>
        <p:txBody>
          <a:bodyPr/>
          <a:lstStyle/>
          <a:p>
            <a:pPr>
              <a:defRPr/>
            </a:pPr>
            <a:r>
              <a:rPr lang="it-IT"/>
              <a:t>Modulo del training 7 – Saltare alle conclusioni II</a:t>
            </a:r>
            <a:endParaRPr lang="de-DE"/>
          </a:p>
        </p:txBody>
      </p:sp>
      <p:sp>
        <p:nvSpPr>
          <p:cNvPr id="8" name="Slide Number Placeholder 7"/>
          <p:cNvSpPr>
            <a:spLocks noGrp="1"/>
          </p:cNvSpPr>
          <p:nvPr>
            <p:ph type="sldNum" sz="quarter" idx="12"/>
          </p:nvPr>
        </p:nvSpPr>
        <p:spPr/>
        <p:txBody>
          <a:bodyPr/>
          <a:lstStyle/>
          <a:p>
            <a:fld id="{FFF41FAE-0046-4136-B036-59AF45E563B2}" type="slidenum">
              <a:rPr lang="de-DE" altLang="de-DE" smtClean="0"/>
              <a:pPr/>
              <a:t>5</a:t>
            </a:fld>
            <a:endParaRPr lang="de-DE" altLang="de-DE"/>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it-IT" sz="3600" dirty="0">
                <a:solidFill>
                  <a:srgbClr val="004992"/>
                </a:solidFill>
                <a:latin typeface="+mn-lt"/>
                <a:ea typeface="+mn-ea"/>
                <a:cs typeface="+mn-cs"/>
              </a:rPr>
              <a:t>Saltare alle conclusioni</a:t>
            </a:r>
            <a:br>
              <a:rPr lang="it-IT" sz="3600" dirty="0">
                <a:solidFill>
                  <a:srgbClr val="004992"/>
                </a:solidFill>
                <a:latin typeface="+mn-lt"/>
                <a:ea typeface="+mn-ea"/>
                <a:cs typeface="+mn-cs"/>
              </a:rPr>
            </a:br>
            <a:r>
              <a:rPr lang="it-IT" dirty="0">
                <a:solidFill>
                  <a:srgbClr val="004992"/>
                </a:solidFill>
                <a:latin typeface="+mn-lt"/>
                <a:ea typeface="+mn-ea"/>
                <a:cs typeface="+mn-cs"/>
              </a:rPr>
              <a:t>In quale tipo di situazioni traiamo conclusioni senza conoscere tutta la verità?</a:t>
            </a:r>
            <a:endParaRPr lang="en-US" dirty="0">
              <a:solidFill>
                <a:srgbClr val="004992"/>
              </a:solidFill>
              <a:latin typeface="+mn-lt"/>
              <a:ea typeface="+mn-ea"/>
              <a:cs typeface="+mn-cs"/>
            </a:endParaRPr>
          </a:p>
        </p:txBody>
      </p:sp>
      <p:graphicFrame>
        <p:nvGraphicFramePr>
          <p:cNvPr id="7" name="Group 27"/>
          <p:cNvGraphicFramePr>
            <a:graphicFrameLocks noGrp="1"/>
          </p:cNvGraphicFramePr>
          <p:nvPr>
            <p:extLst>
              <p:ext uri="{D42A27DB-BD31-4B8C-83A1-F6EECF244321}">
                <p14:modId xmlns:p14="http://schemas.microsoft.com/office/powerpoint/2010/main" val="4174069176"/>
              </p:ext>
            </p:extLst>
          </p:nvPr>
        </p:nvGraphicFramePr>
        <p:xfrm>
          <a:off x="408955" y="2416737"/>
          <a:ext cx="11376000" cy="4036615"/>
        </p:xfrm>
        <a:graphic>
          <a:graphicData uri="http://schemas.openxmlformats.org/drawingml/2006/table">
            <a:tbl>
              <a:tblPr>
                <a:tableStyleId>{21E4AEA4-8DFA-4A89-87EB-49C32662AFE0}</a:tableStyleId>
              </a:tblPr>
              <a:tblGrid>
                <a:gridCol w="4550400">
                  <a:extLst>
                    <a:ext uri="{9D8B030D-6E8A-4147-A177-3AD203B41FA5}">
                      <a16:colId xmlns:a16="http://schemas.microsoft.com/office/drawing/2014/main" val="20000"/>
                    </a:ext>
                  </a:extLst>
                </a:gridCol>
                <a:gridCol w="6825600">
                  <a:extLst>
                    <a:ext uri="{9D8B030D-6E8A-4147-A177-3AD203B41FA5}">
                      <a16:colId xmlns:a16="http://schemas.microsoft.com/office/drawing/2014/main" val="20001"/>
                    </a:ext>
                  </a:extLst>
                </a:gridCol>
              </a:tblGrid>
              <a:tr h="457200">
                <a:tc>
                  <a:txBody>
                    <a:bodyPr/>
                    <a:lstStyle/>
                    <a:p>
                      <a:pPr marL="92075"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400" b="0" i="0" u="none" strike="noStrike" cap="none" normalizeH="0" baseline="0" dirty="0">
                          <a:ln>
                            <a:noFill/>
                          </a:ln>
                          <a:solidFill>
                            <a:srgbClr val="333333"/>
                          </a:solidFill>
                          <a:effectLst/>
                          <a:latin typeface="+mn-lt"/>
                          <a:ea typeface="+mn-ea"/>
                          <a:cs typeface="+mn-cs"/>
                        </a:rPr>
                        <a:t>Quando?</a:t>
                      </a: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400" b="0" i="0" u="none" strike="noStrike" cap="none" normalizeH="0" baseline="0">
                          <a:ln>
                            <a:noFill/>
                          </a:ln>
                          <a:solidFill>
                            <a:srgbClr val="333333"/>
                          </a:solidFill>
                          <a:effectLst/>
                          <a:latin typeface="+mn-lt"/>
                          <a:ea typeface="+mn-ea"/>
                          <a:cs typeface="+mn-cs"/>
                        </a:rPr>
                        <a:t>Esempio</a:t>
                      </a: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193133">
                <a:tc>
                  <a:txBody>
                    <a:bodyPr/>
                    <a:lstStyle/>
                    <a:p>
                      <a:pPr marL="92075"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it-IT" sz="2400" b="0" i="0" u="none" strike="noStrike" cap="none" normalizeH="0" baseline="0" dirty="0">
                          <a:ln>
                            <a:noFill/>
                          </a:ln>
                          <a:solidFill>
                            <a:srgbClr val="333333"/>
                          </a:solidFill>
                          <a:effectLst/>
                          <a:latin typeface="+mn-lt"/>
                          <a:ea typeface="+mn-ea"/>
                          <a:cs typeface="+mn-cs"/>
                        </a:rPr>
                        <a:t>... quando abbiamo un limitato accesso all’informazione</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it-IT" sz="2400" b="0" i="0" u="none" strike="noStrike" cap="none" normalizeH="0" baseline="0" dirty="0">
                          <a:ln>
                            <a:noFill/>
                          </a:ln>
                          <a:solidFill>
                            <a:srgbClr val="333333"/>
                          </a:solidFill>
                          <a:effectLst/>
                          <a:latin typeface="+mn-lt"/>
                          <a:ea typeface="+mn-ea"/>
                          <a:cs typeface="+mn-cs"/>
                        </a:rPr>
                        <a:t>Colloquio di lavoro: limitata possibilità di conoscere il nuovo posto di lavoro e i nuovi colleghi in anticipo.</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193133">
                <a:tc>
                  <a:txBody>
                    <a:bodyPr/>
                    <a:lstStyle/>
                    <a:p>
                      <a:pPr marL="92075"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it-IT" sz="2400" b="0" i="0" u="none" strike="noStrike" cap="none" normalizeH="0" baseline="0" dirty="0">
                          <a:ln>
                            <a:noFill/>
                          </a:ln>
                          <a:solidFill>
                            <a:srgbClr val="333333"/>
                          </a:solidFill>
                          <a:effectLst/>
                          <a:latin typeface="+mn-lt"/>
                          <a:ea typeface="+mn-ea"/>
                          <a:cs typeface="+mn-cs"/>
                        </a:rPr>
                        <a:t>... quando abbiamo precedenti esperienze dalle quali generalizziamo</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it-IT" sz="2400" b="0" i="0" u="none" strike="noStrike" cap="none" normalizeH="0" baseline="0">
                          <a:ln>
                            <a:noFill/>
                          </a:ln>
                          <a:solidFill>
                            <a:srgbClr val="004992"/>
                          </a:solidFill>
                          <a:effectLst/>
                          <a:latin typeface="+mn-lt"/>
                          <a:ea typeface="+mn-ea"/>
                          <a:cs typeface="+mn-cs"/>
                        </a:rPr>
                        <a:t>???</a:t>
                      </a:r>
                      <a:endParaRPr kumimoji="0" lang="de-DE" sz="2400" b="0" i="0" u="none" strike="noStrike" cap="none" normalizeH="0" baseline="0" dirty="0">
                        <a:ln>
                          <a:noFill/>
                        </a:ln>
                        <a:solidFill>
                          <a:srgbClr val="004992"/>
                        </a:solidFill>
                        <a:effectLst/>
                        <a:latin typeface="+mn-lt"/>
                        <a:ea typeface="+mn-ea"/>
                        <a:cs typeface="+mn-cs"/>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1193133">
                <a:tc>
                  <a:txBody>
                    <a:bodyPr/>
                    <a:lstStyle/>
                    <a:p>
                      <a:pPr marL="92075"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it-IT" sz="2400" b="0" i="0" u="none" strike="noStrike" cap="none" normalizeH="0" baseline="0">
                          <a:ln>
                            <a:noFill/>
                          </a:ln>
                          <a:solidFill>
                            <a:srgbClr val="333333"/>
                          </a:solidFill>
                          <a:effectLst/>
                          <a:latin typeface="+mn-lt"/>
                          <a:ea typeface="+mn-ea"/>
                          <a:cs typeface="+mn-cs"/>
                        </a:rPr>
                        <a:t>... quando la decisione non è importante</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it-IT" sz="2400" b="0" i="0" u="none" strike="noStrike" cap="none" normalizeH="0" baseline="0">
                          <a:ln>
                            <a:noFill/>
                          </a:ln>
                          <a:solidFill>
                            <a:srgbClr val="004992"/>
                          </a:solidFill>
                          <a:effectLst/>
                          <a:latin typeface="+mn-lt"/>
                          <a:ea typeface="+mn-ea"/>
                          <a:cs typeface="+mn-cs"/>
                        </a:rPr>
                        <a:t>???</a:t>
                      </a:r>
                      <a:endParaRPr kumimoji="0" lang="de-DE" sz="2400" b="0" i="0" u="none" strike="noStrike" cap="none" normalizeH="0" baseline="0" dirty="0">
                        <a:ln>
                          <a:noFill/>
                        </a:ln>
                        <a:solidFill>
                          <a:srgbClr val="004992"/>
                        </a:solidFill>
                        <a:effectLst/>
                        <a:latin typeface="+mn-lt"/>
                        <a:ea typeface="+mn-ea"/>
                        <a:cs typeface="+mn-cs"/>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sp>
        <p:nvSpPr>
          <p:cNvPr id="2" name="Footer Placeholder 1"/>
          <p:cNvSpPr>
            <a:spLocks noGrp="1"/>
          </p:cNvSpPr>
          <p:nvPr>
            <p:ph type="ftr" sz="quarter" idx="11"/>
          </p:nvPr>
        </p:nvSpPr>
        <p:spPr/>
        <p:txBody>
          <a:bodyPr/>
          <a:lstStyle/>
          <a:p>
            <a:pPr>
              <a:defRPr/>
            </a:pPr>
            <a:r>
              <a:rPr lang="it-IT"/>
              <a:t>Modulo del training 7 – Saltare alle conclusioni II</a:t>
            </a:r>
            <a:endParaRPr lang="de-DE"/>
          </a:p>
        </p:txBody>
      </p:sp>
      <p:sp>
        <p:nvSpPr>
          <p:cNvPr id="6" name="Slide Number Placeholder 5"/>
          <p:cNvSpPr>
            <a:spLocks noGrp="1"/>
          </p:cNvSpPr>
          <p:nvPr>
            <p:ph type="sldNum" sz="quarter" idx="12"/>
          </p:nvPr>
        </p:nvSpPr>
        <p:spPr/>
        <p:txBody>
          <a:bodyPr/>
          <a:lstStyle/>
          <a:p>
            <a:fld id="{FFF41FAE-0046-4136-B036-59AF45E563B2}" type="slidenum">
              <a:rPr lang="de-DE" altLang="de-DE" smtClean="0"/>
              <a:pPr/>
              <a:t>6</a:t>
            </a:fld>
            <a:endParaRPr lang="de-DE" altLang="de-DE"/>
          </a:p>
        </p:txBody>
      </p:sp>
    </p:spTree>
    <p:extLst>
      <p:ext uri="{BB962C8B-B14F-4D97-AF65-F5344CB8AC3E}">
        <p14:creationId xmlns:p14="http://schemas.microsoft.com/office/powerpoint/2010/main" val="264302410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it-IT" sz="3600" dirty="0">
                <a:solidFill>
                  <a:srgbClr val="004992"/>
                </a:solidFill>
                <a:latin typeface="+mn-lt"/>
                <a:ea typeface="+mn-ea"/>
                <a:cs typeface="+mn-cs"/>
              </a:rPr>
              <a:t>Saltare alle conclusioni</a:t>
            </a:r>
            <a:br>
              <a:rPr lang="it-IT" sz="3600" dirty="0">
                <a:solidFill>
                  <a:srgbClr val="004992"/>
                </a:solidFill>
                <a:latin typeface="+mn-lt"/>
                <a:ea typeface="+mn-ea"/>
                <a:cs typeface="+mn-cs"/>
              </a:rPr>
            </a:br>
            <a:r>
              <a:rPr lang="it-IT" dirty="0">
                <a:solidFill>
                  <a:srgbClr val="004992"/>
                </a:solidFill>
                <a:latin typeface="+mn-lt"/>
                <a:ea typeface="+mn-ea"/>
                <a:cs typeface="+mn-cs"/>
              </a:rPr>
              <a:t>In quale tipo di situazioni traiamo conclusioni senza conoscere tutta la verità?</a:t>
            </a:r>
            <a:endParaRPr lang="en-US" dirty="0">
              <a:solidFill>
                <a:srgbClr val="004992"/>
              </a:solidFill>
              <a:latin typeface="+mn-lt"/>
              <a:ea typeface="+mn-ea"/>
              <a:cs typeface="+mn-cs"/>
            </a:endParaRPr>
          </a:p>
        </p:txBody>
      </p:sp>
      <p:graphicFrame>
        <p:nvGraphicFramePr>
          <p:cNvPr id="7" name="Group 27"/>
          <p:cNvGraphicFramePr>
            <a:graphicFrameLocks noGrp="1"/>
          </p:cNvGraphicFramePr>
          <p:nvPr>
            <p:extLst>
              <p:ext uri="{D42A27DB-BD31-4B8C-83A1-F6EECF244321}">
                <p14:modId xmlns:p14="http://schemas.microsoft.com/office/powerpoint/2010/main" val="3022212947"/>
              </p:ext>
            </p:extLst>
          </p:nvPr>
        </p:nvGraphicFramePr>
        <p:xfrm>
          <a:off x="408955" y="2416737"/>
          <a:ext cx="11376000" cy="4036615"/>
        </p:xfrm>
        <a:graphic>
          <a:graphicData uri="http://schemas.openxmlformats.org/drawingml/2006/table">
            <a:tbl>
              <a:tblPr>
                <a:tableStyleId>{21E4AEA4-8DFA-4A89-87EB-49C32662AFE0}</a:tableStyleId>
              </a:tblPr>
              <a:tblGrid>
                <a:gridCol w="4550400">
                  <a:extLst>
                    <a:ext uri="{9D8B030D-6E8A-4147-A177-3AD203B41FA5}">
                      <a16:colId xmlns:a16="http://schemas.microsoft.com/office/drawing/2014/main" val="20000"/>
                    </a:ext>
                  </a:extLst>
                </a:gridCol>
                <a:gridCol w="6825600">
                  <a:extLst>
                    <a:ext uri="{9D8B030D-6E8A-4147-A177-3AD203B41FA5}">
                      <a16:colId xmlns:a16="http://schemas.microsoft.com/office/drawing/2014/main" val="20001"/>
                    </a:ext>
                  </a:extLst>
                </a:gridCol>
              </a:tblGrid>
              <a:tr h="457200">
                <a:tc>
                  <a:txBody>
                    <a:bodyPr/>
                    <a:lstStyle/>
                    <a:p>
                      <a:pPr marL="92075"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400" b="0" i="0" u="none" strike="noStrike" cap="none" normalizeH="0" baseline="0" dirty="0">
                          <a:ln>
                            <a:noFill/>
                          </a:ln>
                          <a:solidFill>
                            <a:srgbClr val="333333"/>
                          </a:solidFill>
                          <a:effectLst/>
                          <a:latin typeface="+mn-lt"/>
                          <a:ea typeface="+mn-ea"/>
                          <a:cs typeface="+mn-cs"/>
                        </a:rPr>
                        <a:t>Quando?</a:t>
                      </a: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400" b="0" i="0" u="none" strike="noStrike" cap="none" normalizeH="0" baseline="0">
                          <a:ln>
                            <a:noFill/>
                          </a:ln>
                          <a:solidFill>
                            <a:srgbClr val="333333"/>
                          </a:solidFill>
                          <a:effectLst/>
                          <a:latin typeface="+mn-lt"/>
                          <a:ea typeface="+mn-ea"/>
                          <a:cs typeface="+mn-cs"/>
                        </a:rPr>
                        <a:t>Esempio</a:t>
                      </a: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193133">
                <a:tc>
                  <a:txBody>
                    <a:bodyPr/>
                    <a:lstStyle/>
                    <a:p>
                      <a:pPr marL="92075"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it-IT" sz="2400" b="0" i="0" u="none" strike="noStrike" cap="none" normalizeH="0" baseline="0" dirty="0">
                          <a:ln>
                            <a:noFill/>
                          </a:ln>
                          <a:solidFill>
                            <a:srgbClr val="333333"/>
                          </a:solidFill>
                          <a:effectLst/>
                          <a:latin typeface="+mn-lt"/>
                          <a:ea typeface="+mn-ea"/>
                          <a:cs typeface="+mn-cs"/>
                        </a:rPr>
                        <a:t>... quando abbiamo un limitato accesso all’informazione</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it-IT" sz="2400" b="0" i="0" u="none" strike="noStrike" cap="none" normalizeH="0" baseline="0" dirty="0">
                          <a:ln>
                            <a:noFill/>
                          </a:ln>
                          <a:solidFill>
                            <a:srgbClr val="333333"/>
                          </a:solidFill>
                          <a:effectLst/>
                          <a:latin typeface="+mn-lt"/>
                          <a:ea typeface="+mn-ea"/>
                          <a:cs typeface="+mn-cs"/>
                        </a:rPr>
                        <a:t>Colloquio di lavoro: limitata possibilità di conoscere il nuovo posto di lavoro e i nuovi colleghi in anticipo.</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193133">
                <a:tc>
                  <a:txBody>
                    <a:bodyPr/>
                    <a:lstStyle/>
                    <a:p>
                      <a:pPr marL="92075"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it-IT" sz="2400" b="0" i="0" u="none" strike="noStrike" cap="none" normalizeH="0" baseline="0" dirty="0">
                          <a:ln>
                            <a:noFill/>
                          </a:ln>
                          <a:solidFill>
                            <a:srgbClr val="333333"/>
                          </a:solidFill>
                          <a:effectLst/>
                          <a:latin typeface="+mn-lt"/>
                          <a:ea typeface="+mn-ea"/>
                          <a:cs typeface="+mn-cs"/>
                        </a:rPr>
                        <a:t>... quando abbiamo precedenti esperienze dalle quali generalizziamo</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it-IT" sz="2400" b="0" i="0" u="none" strike="noStrike" cap="none" normalizeH="0" baseline="0">
                          <a:ln>
                            <a:noFill/>
                          </a:ln>
                          <a:solidFill>
                            <a:srgbClr val="333333"/>
                          </a:solidFill>
                          <a:effectLst/>
                          <a:latin typeface="+mn-lt"/>
                          <a:ea typeface="+mn-ea"/>
                          <a:cs typeface="+mn-cs"/>
                        </a:rPr>
                        <a:t>L‘iper-generalizzazione puo‘ condurre al pregiudizio (“visto uno, visti tutti”).</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1193133">
                <a:tc>
                  <a:txBody>
                    <a:bodyPr/>
                    <a:lstStyle/>
                    <a:p>
                      <a:pPr marL="92075"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it-IT" sz="2400" b="0" i="0" u="none" strike="noStrike" cap="none" normalizeH="0" baseline="0">
                          <a:ln>
                            <a:noFill/>
                          </a:ln>
                          <a:solidFill>
                            <a:srgbClr val="333333"/>
                          </a:solidFill>
                          <a:effectLst/>
                          <a:latin typeface="+mn-lt"/>
                          <a:ea typeface="+mn-ea"/>
                          <a:cs typeface="+mn-cs"/>
                        </a:rPr>
                        <a:t>... quando la decisione non è importante</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it-IT" sz="2400" b="0" i="0" u="none" strike="noStrike" cap="none" normalizeH="0" baseline="0">
                          <a:ln>
                            <a:noFill/>
                          </a:ln>
                          <a:solidFill>
                            <a:srgbClr val="004992"/>
                          </a:solidFill>
                          <a:effectLst/>
                          <a:latin typeface="+mn-lt"/>
                          <a:ea typeface="+mn-ea"/>
                          <a:cs typeface="+mn-cs"/>
                        </a:rPr>
                        <a:t>???</a:t>
                      </a:r>
                      <a:endParaRPr kumimoji="0" lang="de-DE" sz="2400" b="0" i="0" u="none" strike="noStrike" cap="none" normalizeH="0" baseline="0" dirty="0">
                        <a:ln>
                          <a:noFill/>
                        </a:ln>
                        <a:solidFill>
                          <a:srgbClr val="004992"/>
                        </a:solidFill>
                        <a:effectLst/>
                        <a:latin typeface="+mn-lt"/>
                        <a:ea typeface="+mn-ea"/>
                        <a:cs typeface="+mn-cs"/>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sp>
        <p:nvSpPr>
          <p:cNvPr id="2" name="Footer Placeholder 1"/>
          <p:cNvSpPr>
            <a:spLocks noGrp="1"/>
          </p:cNvSpPr>
          <p:nvPr>
            <p:ph type="ftr" sz="quarter" idx="11"/>
          </p:nvPr>
        </p:nvSpPr>
        <p:spPr/>
        <p:txBody>
          <a:bodyPr/>
          <a:lstStyle/>
          <a:p>
            <a:pPr>
              <a:defRPr/>
            </a:pPr>
            <a:r>
              <a:rPr lang="it-IT"/>
              <a:t>Modulo del training 7 – Saltare alle conclusioni II</a:t>
            </a:r>
            <a:endParaRPr lang="de-DE"/>
          </a:p>
        </p:txBody>
      </p:sp>
      <p:sp>
        <p:nvSpPr>
          <p:cNvPr id="6" name="Slide Number Placeholder 5"/>
          <p:cNvSpPr>
            <a:spLocks noGrp="1"/>
          </p:cNvSpPr>
          <p:nvPr>
            <p:ph type="sldNum" sz="quarter" idx="12"/>
          </p:nvPr>
        </p:nvSpPr>
        <p:spPr/>
        <p:txBody>
          <a:bodyPr/>
          <a:lstStyle/>
          <a:p>
            <a:fld id="{FFF41FAE-0046-4136-B036-59AF45E563B2}" type="slidenum">
              <a:rPr lang="de-DE" altLang="de-DE" smtClean="0"/>
              <a:pPr/>
              <a:t>7</a:t>
            </a:fld>
            <a:endParaRPr lang="de-DE" altLang="de-DE"/>
          </a:p>
        </p:txBody>
      </p:sp>
    </p:spTree>
    <p:extLst>
      <p:ext uri="{BB962C8B-B14F-4D97-AF65-F5344CB8AC3E}">
        <p14:creationId xmlns:p14="http://schemas.microsoft.com/office/powerpoint/2010/main" val="54809524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it-IT" sz="3600" dirty="0">
                <a:solidFill>
                  <a:srgbClr val="004992"/>
                </a:solidFill>
                <a:latin typeface="+mn-lt"/>
                <a:ea typeface="+mn-ea"/>
                <a:cs typeface="+mn-cs"/>
              </a:rPr>
              <a:t>Saltare alle conclusioni</a:t>
            </a:r>
            <a:br>
              <a:rPr lang="it-IT" sz="3600" dirty="0">
                <a:solidFill>
                  <a:srgbClr val="004992"/>
                </a:solidFill>
                <a:latin typeface="+mn-lt"/>
                <a:ea typeface="+mn-ea"/>
                <a:cs typeface="+mn-cs"/>
              </a:rPr>
            </a:br>
            <a:r>
              <a:rPr lang="it-IT" dirty="0">
                <a:solidFill>
                  <a:srgbClr val="004992"/>
                </a:solidFill>
                <a:latin typeface="+mn-lt"/>
                <a:ea typeface="+mn-ea"/>
                <a:cs typeface="+mn-cs"/>
              </a:rPr>
              <a:t>In quale tipo di situazioni traiamo conclusioni senza conoscere tutta la verità?</a:t>
            </a:r>
            <a:endParaRPr lang="en-US" dirty="0">
              <a:solidFill>
                <a:srgbClr val="004992"/>
              </a:solidFill>
              <a:latin typeface="+mn-lt"/>
              <a:ea typeface="+mn-ea"/>
              <a:cs typeface="+mn-cs"/>
            </a:endParaRPr>
          </a:p>
        </p:txBody>
      </p:sp>
      <p:graphicFrame>
        <p:nvGraphicFramePr>
          <p:cNvPr id="7" name="Group 27"/>
          <p:cNvGraphicFramePr>
            <a:graphicFrameLocks noGrp="1"/>
          </p:cNvGraphicFramePr>
          <p:nvPr>
            <p:extLst>
              <p:ext uri="{D42A27DB-BD31-4B8C-83A1-F6EECF244321}">
                <p14:modId xmlns:p14="http://schemas.microsoft.com/office/powerpoint/2010/main" val="110265781"/>
              </p:ext>
            </p:extLst>
          </p:nvPr>
        </p:nvGraphicFramePr>
        <p:xfrm>
          <a:off x="408955" y="2416737"/>
          <a:ext cx="11376000" cy="4036615"/>
        </p:xfrm>
        <a:graphic>
          <a:graphicData uri="http://schemas.openxmlformats.org/drawingml/2006/table">
            <a:tbl>
              <a:tblPr>
                <a:tableStyleId>{21E4AEA4-8DFA-4A89-87EB-49C32662AFE0}</a:tableStyleId>
              </a:tblPr>
              <a:tblGrid>
                <a:gridCol w="4550400">
                  <a:extLst>
                    <a:ext uri="{9D8B030D-6E8A-4147-A177-3AD203B41FA5}">
                      <a16:colId xmlns:a16="http://schemas.microsoft.com/office/drawing/2014/main" val="20000"/>
                    </a:ext>
                  </a:extLst>
                </a:gridCol>
                <a:gridCol w="6825600">
                  <a:extLst>
                    <a:ext uri="{9D8B030D-6E8A-4147-A177-3AD203B41FA5}">
                      <a16:colId xmlns:a16="http://schemas.microsoft.com/office/drawing/2014/main" val="20001"/>
                    </a:ext>
                  </a:extLst>
                </a:gridCol>
              </a:tblGrid>
              <a:tr h="457200">
                <a:tc>
                  <a:txBody>
                    <a:bodyPr/>
                    <a:lstStyle/>
                    <a:p>
                      <a:pPr marL="92075"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400" b="0" i="0" u="none" strike="noStrike" cap="none" normalizeH="0" baseline="0" dirty="0">
                          <a:ln>
                            <a:noFill/>
                          </a:ln>
                          <a:solidFill>
                            <a:srgbClr val="333333"/>
                          </a:solidFill>
                          <a:effectLst/>
                          <a:latin typeface="+mn-lt"/>
                          <a:ea typeface="+mn-ea"/>
                          <a:cs typeface="+mn-cs"/>
                        </a:rPr>
                        <a:t>Quando?</a:t>
                      </a: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400" b="0" i="0" u="none" strike="noStrike" cap="none" normalizeH="0" baseline="0">
                          <a:ln>
                            <a:noFill/>
                          </a:ln>
                          <a:solidFill>
                            <a:srgbClr val="333333"/>
                          </a:solidFill>
                          <a:effectLst/>
                          <a:latin typeface="+mn-lt"/>
                          <a:ea typeface="+mn-ea"/>
                          <a:cs typeface="+mn-cs"/>
                        </a:rPr>
                        <a:t>Esempio</a:t>
                      </a: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193133">
                <a:tc>
                  <a:txBody>
                    <a:bodyPr/>
                    <a:lstStyle/>
                    <a:p>
                      <a:pPr marL="92075"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it-IT" sz="2400" b="0" i="0" u="none" strike="noStrike" cap="none" normalizeH="0" baseline="0" dirty="0">
                          <a:ln>
                            <a:noFill/>
                          </a:ln>
                          <a:solidFill>
                            <a:srgbClr val="333333"/>
                          </a:solidFill>
                          <a:effectLst/>
                          <a:latin typeface="+mn-lt"/>
                          <a:ea typeface="+mn-ea"/>
                          <a:cs typeface="+mn-cs"/>
                        </a:rPr>
                        <a:t>... quando abbiamo un limitato accesso all’informazione</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it-IT" sz="2400" b="0" i="0" u="none" strike="noStrike" cap="none" normalizeH="0" baseline="0" dirty="0">
                          <a:ln>
                            <a:noFill/>
                          </a:ln>
                          <a:solidFill>
                            <a:srgbClr val="333333"/>
                          </a:solidFill>
                          <a:effectLst/>
                          <a:latin typeface="+mn-lt"/>
                          <a:ea typeface="+mn-ea"/>
                          <a:cs typeface="+mn-cs"/>
                        </a:rPr>
                        <a:t>Colloquio di lavoro: limitata possibilità di conoscere il nuovo posto di lavoro e i nuovi colleghi in anticipo.</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193133">
                <a:tc>
                  <a:txBody>
                    <a:bodyPr/>
                    <a:lstStyle/>
                    <a:p>
                      <a:pPr marL="92075"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it-IT" sz="2400" b="0" i="0" u="none" strike="noStrike" cap="none" normalizeH="0" baseline="0" dirty="0">
                          <a:ln>
                            <a:noFill/>
                          </a:ln>
                          <a:solidFill>
                            <a:srgbClr val="333333"/>
                          </a:solidFill>
                          <a:effectLst/>
                          <a:latin typeface="+mn-lt"/>
                          <a:ea typeface="+mn-ea"/>
                          <a:cs typeface="+mn-cs"/>
                        </a:rPr>
                        <a:t>... quando abbiamo precedenti esperienze dalle quali generalizziamo</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it-IT" sz="2400" b="0" i="0" u="none" strike="noStrike" cap="none" normalizeH="0" baseline="0">
                          <a:ln>
                            <a:noFill/>
                          </a:ln>
                          <a:solidFill>
                            <a:srgbClr val="333333"/>
                          </a:solidFill>
                          <a:effectLst/>
                          <a:latin typeface="+mn-lt"/>
                          <a:ea typeface="+mn-ea"/>
                          <a:cs typeface="+mn-cs"/>
                        </a:rPr>
                        <a:t>L‘iper-generalizzazione puo‘ condurre al pregiudizio (“visto uno, visti tutti”).</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1193133">
                <a:tc>
                  <a:txBody>
                    <a:bodyPr/>
                    <a:lstStyle/>
                    <a:p>
                      <a:pPr marL="92075"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it-IT" sz="2400" b="0" i="0" u="none" strike="noStrike" cap="none" normalizeH="0" baseline="0">
                          <a:ln>
                            <a:noFill/>
                          </a:ln>
                          <a:solidFill>
                            <a:srgbClr val="333333"/>
                          </a:solidFill>
                          <a:effectLst/>
                          <a:latin typeface="+mn-lt"/>
                          <a:ea typeface="+mn-ea"/>
                          <a:cs typeface="+mn-cs"/>
                        </a:rPr>
                        <a:t>... quando la decisione non è importante</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it-IT" sz="2400" b="0" i="0" u="none" strike="noStrike" cap="none" normalizeH="0" baseline="0" dirty="0">
                          <a:ln>
                            <a:noFill/>
                          </a:ln>
                          <a:solidFill>
                            <a:srgbClr val="333333"/>
                          </a:solidFill>
                          <a:effectLst/>
                          <a:latin typeface="+mn-lt"/>
                          <a:ea typeface="+mn-ea"/>
                          <a:cs typeface="+mn-cs"/>
                        </a:rPr>
                        <a:t>Scegliere una varietà di dolce, il colore dei calzini, tipo di pranzo etc. ...</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sp>
        <p:nvSpPr>
          <p:cNvPr id="2" name="Footer Placeholder 1"/>
          <p:cNvSpPr>
            <a:spLocks noGrp="1"/>
          </p:cNvSpPr>
          <p:nvPr>
            <p:ph type="ftr" sz="quarter" idx="11"/>
          </p:nvPr>
        </p:nvSpPr>
        <p:spPr/>
        <p:txBody>
          <a:bodyPr/>
          <a:lstStyle/>
          <a:p>
            <a:pPr>
              <a:defRPr/>
            </a:pPr>
            <a:r>
              <a:rPr lang="it-IT"/>
              <a:t>Modulo del training 7 – Saltare alle conclusioni II</a:t>
            </a:r>
            <a:endParaRPr lang="de-DE"/>
          </a:p>
        </p:txBody>
      </p:sp>
      <p:sp>
        <p:nvSpPr>
          <p:cNvPr id="6" name="Slide Number Placeholder 5"/>
          <p:cNvSpPr>
            <a:spLocks noGrp="1"/>
          </p:cNvSpPr>
          <p:nvPr>
            <p:ph type="sldNum" sz="quarter" idx="12"/>
          </p:nvPr>
        </p:nvSpPr>
        <p:spPr/>
        <p:txBody>
          <a:bodyPr/>
          <a:lstStyle/>
          <a:p>
            <a:fld id="{FFF41FAE-0046-4136-B036-59AF45E563B2}" type="slidenum">
              <a:rPr lang="de-DE" altLang="de-DE" smtClean="0"/>
              <a:pPr/>
              <a:t>8</a:t>
            </a:fld>
            <a:endParaRPr lang="de-DE" altLang="de-DE"/>
          </a:p>
        </p:txBody>
      </p:sp>
    </p:spTree>
    <p:extLst>
      <p:ext uri="{BB962C8B-B14F-4D97-AF65-F5344CB8AC3E}">
        <p14:creationId xmlns:p14="http://schemas.microsoft.com/office/powerpoint/2010/main" val="348592937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it-IT" sz="3600">
                <a:latin typeface="+mn-lt"/>
                <a:ea typeface="+mn-ea"/>
                <a:cs typeface="+mn-cs"/>
              </a:rPr>
              <a:t>Le conclusioni frettolose “in azione”</a:t>
            </a:r>
            <a:endParaRPr lang="en-US" sz="3600">
              <a:latin typeface="+mn-lt"/>
              <a:ea typeface="+mn-ea"/>
              <a:cs typeface="+mn-cs"/>
            </a:endParaRPr>
          </a:p>
        </p:txBody>
      </p:sp>
      <p:graphicFrame>
        <p:nvGraphicFramePr>
          <p:cNvPr id="9" name="Group 152"/>
          <p:cNvGraphicFramePr>
            <a:graphicFrameLocks noGrp="1"/>
          </p:cNvGraphicFramePr>
          <p:nvPr>
            <p:extLst>
              <p:ext uri="{D42A27DB-BD31-4B8C-83A1-F6EECF244321}">
                <p14:modId xmlns:p14="http://schemas.microsoft.com/office/powerpoint/2010/main" val="2924724546"/>
              </p:ext>
            </p:extLst>
          </p:nvPr>
        </p:nvGraphicFramePr>
        <p:xfrm>
          <a:off x="408955" y="2203704"/>
          <a:ext cx="11376000" cy="3983367"/>
        </p:xfrm>
        <a:graphic>
          <a:graphicData uri="http://schemas.openxmlformats.org/drawingml/2006/table">
            <a:tbl>
              <a:tblPr>
                <a:tableStyleId>{21E4AEA4-8DFA-4A89-87EB-49C32662AFE0}</a:tableStyleId>
              </a:tblPr>
              <a:tblGrid>
                <a:gridCol w="2749200">
                  <a:extLst>
                    <a:ext uri="{9D8B030D-6E8A-4147-A177-3AD203B41FA5}">
                      <a16:colId xmlns:a16="http://schemas.microsoft.com/office/drawing/2014/main" val="20000"/>
                    </a:ext>
                  </a:extLst>
                </a:gridCol>
                <a:gridCol w="8626800">
                  <a:extLst>
                    <a:ext uri="{9D8B030D-6E8A-4147-A177-3AD203B41FA5}">
                      <a16:colId xmlns:a16="http://schemas.microsoft.com/office/drawing/2014/main" val="20001"/>
                    </a:ext>
                  </a:extLst>
                </a:gridCol>
              </a:tblGrid>
              <a:tr h="457200">
                <a:tc>
                  <a:txBody>
                    <a:bodyPr/>
                    <a:lstStyle/>
                    <a:p>
                      <a:pPr marL="92075"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400" b="0" i="0" u="none" strike="noStrike" cap="none" normalizeH="0" baseline="0" dirty="0">
                          <a:ln>
                            <a:noFill/>
                          </a:ln>
                          <a:solidFill>
                            <a:srgbClr val="333333"/>
                          </a:solidFill>
                          <a:effectLst/>
                          <a:latin typeface="+mn-lt"/>
                          <a:ea typeface="+mn-ea"/>
                          <a:cs typeface="+mn-cs"/>
                        </a:rPr>
                        <a:t>Dominio</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400" b="0" i="0" u="none" strike="noStrike" cap="none" normalizeH="0" baseline="0">
                          <a:ln>
                            <a:noFill/>
                          </a:ln>
                          <a:solidFill>
                            <a:srgbClr val="333333"/>
                          </a:solidFill>
                          <a:effectLst/>
                          <a:latin typeface="+mn-lt"/>
                          <a:ea typeface="+mn-ea"/>
                          <a:cs typeface="+mn-cs"/>
                        </a:rPr>
                        <a:t>Esempio</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526167">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Arial" panose="020B0604020202020204" pitchFamily="34" charset="0"/>
                        <a:buNone/>
                        <a:tabLst/>
                      </a:pPr>
                      <a:endParaRPr lang="en-US" altLang="de-DE" sz="2400" b="0" i="0" u="none" dirty="0">
                        <a:solidFill>
                          <a:srgbClr val="333333"/>
                        </a:solidFill>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r>
                        <a:rPr lang="it-IT" sz="2000" kern="1200" dirty="0">
                          <a:solidFill>
                            <a:schemeClr val="dk1"/>
                          </a:solidFill>
                          <a:effectLst/>
                          <a:latin typeface="+mn-lt"/>
                          <a:ea typeface="+mn-ea"/>
                          <a:cs typeface="+mn-cs"/>
                        </a:rPr>
                        <a:t>Nel 1983, la rivista tedesca </a:t>
                      </a:r>
                      <a:r>
                        <a:rPr lang="it-IT" sz="2000" i="1" kern="1200" dirty="0">
                          <a:solidFill>
                            <a:schemeClr val="dk1"/>
                          </a:solidFill>
                          <a:effectLst/>
                          <a:latin typeface="+mn-lt"/>
                          <a:ea typeface="+mn-ea"/>
                          <a:cs typeface="+mn-cs"/>
                        </a:rPr>
                        <a:t>Stern</a:t>
                      </a:r>
                      <a:r>
                        <a:rPr lang="it-IT" sz="2000" kern="1200" dirty="0">
                          <a:solidFill>
                            <a:schemeClr val="dk1"/>
                          </a:solidFill>
                          <a:effectLst/>
                          <a:latin typeface="+mn-lt"/>
                          <a:ea typeface="+mn-ea"/>
                          <a:cs typeface="+mn-cs"/>
                        </a:rPr>
                        <a:t> pubblicò i presunti diari segreti di Adolf Hitler, il capo del regime nazista in Germania (1933-1945). La rivista li pagò 9,3 milioni di marchi tedeschi (circa 5 milioni di euro), sebbene ci fossero degli indizi che si trattasse di un falso. Ad esempio, una poesia che – secondo i diari – era stata scritta da Hitler in realtà fu opera di un altro scrittore nel 1980</a:t>
                      </a:r>
                      <a:endParaRPr lang="de-DE" sz="2000" kern="1200" dirty="0">
                        <a:solidFill>
                          <a:schemeClr val="dk1"/>
                        </a:solidFill>
                        <a:effectLst/>
                        <a:latin typeface="+mn-lt"/>
                        <a:ea typeface="+mn-ea"/>
                        <a:cs typeface="+mn-cs"/>
                      </a:endParaRPr>
                    </a:p>
                    <a:p>
                      <a:r>
                        <a:rPr lang="it-IT" sz="2000" kern="1200" dirty="0">
                          <a:solidFill>
                            <a:schemeClr val="dk1"/>
                          </a:solidFill>
                          <a:effectLst/>
                          <a:latin typeface="+mn-lt"/>
                          <a:ea typeface="+mn-ea"/>
                          <a:cs typeface="+mn-cs"/>
                        </a:rPr>
                        <a:t> </a:t>
                      </a:r>
                      <a:endParaRPr lang="de-DE" sz="2000" kern="1200" dirty="0">
                        <a:solidFill>
                          <a:schemeClr val="dk1"/>
                        </a:solidFill>
                        <a:effectLst/>
                        <a:latin typeface="+mn-lt"/>
                        <a:ea typeface="+mn-ea"/>
                        <a:cs typeface="+mn-cs"/>
                      </a:endParaRPr>
                    </a:p>
                    <a:p>
                      <a:r>
                        <a:rPr lang="it-IT" sz="2000" kern="1200" dirty="0">
                          <a:solidFill>
                            <a:schemeClr val="dk1"/>
                          </a:solidFill>
                          <a:effectLst/>
                          <a:latin typeface="+mn-lt"/>
                          <a:ea typeface="+mn-ea"/>
                          <a:cs typeface="+mn-cs"/>
                        </a:rPr>
                        <a:t>Pochi giorni dopo la pubblicazione dei diari su Stern, un'indagine dell'Ufficio Federale di Polizia criminale tedesca (BKA) stabilì senza alcun dubbio che i diari erano falsi. Erano stati creati dal falsario d'arte Konrad </a:t>
                      </a:r>
                      <a:r>
                        <a:rPr lang="it-IT" sz="2000" kern="1200" dirty="0" err="1">
                          <a:solidFill>
                            <a:schemeClr val="dk1"/>
                          </a:solidFill>
                          <a:effectLst/>
                          <a:latin typeface="+mn-lt"/>
                          <a:ea typeface="+mn-ea"/>
                          <a:cs typeface="+mn-cs"/>
                        </a:rPr>
                        <a:t>Kujau</a:t>
                      </a:r>
                      <a:r>
                        <a:rPr lang="it-IT" sz="2000" kern="1200" dirty="0">
                          <a:solidFill>
                            <a:schemeClr val="dk1"/>
                          </a:solidFill>
                          <a:effectLst/>
                          <a:latin typeface="+mn-lt"/>
                          <a:ea typeface="+mn-ea"/>
                          <a:cs typeface="+mn-cs"/>
                        </a:rPr>
                        <a:t>.</a:t>
                      </a:r>
                      <a:endParaRPr lang="de-DE" sz="2000" kern="1200" dirty="0">
                        <a:solidFill>
                          <a:schemeClr val="dk1"/>
                        </a:solidFill>
                        <a:effectLst/>
                        <a:latin typeface="+mn-lt"/>
                        <a:ea typeface="+mn-ea"/>
                        <a:cs typeface="+mn-cs"/>
                      </a:endParaRPr>
                    </a:p>
                    <a:p>
                      <a:r>
                        <a:rPr lang="it-IT" sz="2000" kern="1200" dirty="0">
                          <a:solidFill>
                            <a:schemeClr val="dk1"/>
                          </a:solidFill>
                          <a:effectLst/>
                          <a:latin typeface="+mn-lt"/>
                          <a:ea typeface="+mn-ea"/>
                          <a:cs typeface="+mn-cs"/>
                        </a:rPr>
                        <a:t>Se Stern avesse aspettato l'indagine del BKA, lo scandalo sarebbe stato evitato.</a:t>
                      </a:r>
                      <a:endParaRPr lang="de-DE" sz="2000" kern="1200" dirty="0">
                        <a:solidFill>
                          <a:schemeClr val="dk1"/>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sp>
        <p:nvSpPr>
          <p:cNvPr id="11" name="Caption_12"/>
          <p:cNvSpPr txBox="1">
            <a:spLocks noChangeArrowheads="1"/>
          </p:cNvSpPr>
          <p:nvPr/>
        </p:nvSpPr>
        <p:spPr bwMode="auto">
          <a:xfrm>
            <a:off x="831835" y="5158891"/>
            <a:ext cx="1737360"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buNone/>
            </a:pPr>
            <a:r>
              <a:rPr lang="it-IT" sz="1400" b="0" dirty="0">
                <a:solidFill>
                  <a:srgbClr val="000000"/>
                </a:solidFill>
                <a:effectLst/>
                <a:latin typeface="Calibri Light" panose="020F0302020204030204" pitchFamily="34" charset="0"/>
                <a:ea typeface="Times New Roman" panose="02020603050405020304" pitchFamily="18" charset="0"/>
                <a:cs typeface="Calibri Light" panose="020F0302020204030204" pitchFamily="34" charset="0"/>
              </a:rPr>
              <a:t>Copertina della rivista </a:t>
            </a:r>
            <a:r>
              <a:rPr lang="it-IT" sz="1400" b="0" i="1" dirty="0">
                <a:solidFill>
                  <a:srgbClr val="000000"/>
                </a:solidFill>
                <a:effectLst/>
                <a:latin typeface="Calibri Light" panose="020F0302020204030204" pitchFamily="34" charset="0"/>
                <a:ea typeface="Times New Roman" panose="02020603050405020304" pitchFamily="18" charset="0"/>
                <a:cs typeface="Calibri Light" panose="020F0302020204030204" pitchFamily="34" charset="0"/>
              </a:rPr>
              <a:t>Stern</a:t>
            </a:r>
            <a:r>
              <a:rPr lang="it-IT" sz="1400" b="0" dirty="0">
                <a:solidFill>
                  <a:srgbClr val="000000"/>
                </a:solidFill>
                <a:effectLst/>
                <a:latin typeface="Calibri Light" panose="020F0302020204030204" pitchFamily="34" charset="0"/>
                <a:ea typeface="Times New Roman" panose="02020603050405020304" pitchFamily="18" charset="0"/>
                <a:cs typeface="Calibri Light" panose="020F0302020204030204" pitchFamily="34" charset="0"/>
              </a:rPr>
              <a:t>, che </a:t>
            </a:r>
            <a:r>
              <a:rPr lang="it-IT" sz="1400" b="0" dirty="0" err="1">
                <a:solidFill>
                  <a:srgbClr val="000000"/>
                </a:solidFill>
                <a:effectLst/>
                <a:latin typeface="Calibri Light" panose="020F0302020204030204" pitchFamily="34" charset="0"/>
                <a:ea typeface="Times New Roman" panose="02020603050405020304" pitchFamily="18" charset="0"/>
                <a:cs typeface="Calibri Light" panose="020F0302020204030204" pitchFamily="34" charset="0"/>
              </a:rPr>
              <a:t>pubblico’</a:t>
            </a:r>
            <a:r>
              <a:rPr lang="it-IT" sz="1400" b="0" dirty="0">
                <a:solidFill>
                  <a:srgbClr val="000000"/>
                </a:solidFill>
                <a:effectLst/>
                <a:latin typeface="Calibri Light" panose="020F0302020204030204" pitchFamily="34" charset="0"/>
                <a:ea typeface="Times New Roman" panose="02020603050405020304" pitchFamily="18" charset="0"/>
                <a:cs typeface="Calibri Light" panose="020F0302020204030204" pitchFamily="34" charset="0"/>
              </a:rPr>
              <a:t> i falsi diari di Hitler </a:t>
            </a:r>
            <a:endParaRPr lang="de-DE" sz="1400" b="0" dirty="0">
              <a:effectLst/>
              <a:latin typeface="Calibri Light" panose="020F0302020204030204" pitchFamily="34" charset="0"/>
              <a:ea typeface="Calibri" panose="020F0502020204030204" pitchFamily="34" charset="0"/>
              <a:cs typeface="Calibri Light" panose="020F0302020204030204" pitchFamily="34" charset="0"/>
            </a:endParaRPr>
          </a:p>
        </p:txBody>
      </p:sp>
      <p:sp>
        <p:nvSpPr>
          <p:cNvPr id="5" name="Footer Placeholder 4"/>
          <p:cNvSpPr>
            <a:spLocks noGrp="1"/>
          </p:cNvSpPr>
          <p:nvPr>
            <p:ph type="ftr" sz="quarter" idx="11"/>
          </p:nvPr>
        </p:nvSpPr>
        <p:spPr/>
        <p:txBody>
          <a:bodyPr/>
          <a:lstStyle/>
          <a:p>
            <a:pPr>
              <a:defRPr/>
            </a:pPr>
            <a:r>
              <a:rPr lang="it-IT"/>
              <a:t>Modulo del training 7 – Saltare alle conclusioni II</a:t>
            </a:r>
            <a:endParaRPr lang="de-DE"/>
          </a:p>
        </p:txBody>
      </p:sp>
      <p:sp>
        <p:nvSpPr>
          <p:cNvPr id="6" name="Slide Number Placeholder 5"/>
          <p:cNvSpPr>
            <a:spLocks noGrp="1"/>
          </p:cNvSpPr>
          <p:nvPr>
            <p:ph type="sldNum" sz="quarter" idx="12"/>
          </p:nvPr>
        </p:nvSpPr>
        <p:spPr/>
        <p:txBody>
          <a:bodyPr/>
          <a:lstStyle/>
          <a:p>
            <a:fld id="{FFF41FAE-0046-4136-B036-59AF45E563B2}" type="slidenum">
              <a:rPr lang="de-DE" altLang="de-DE" smtClean="0"/>
              <a:pPr/>
              <a:t>9</a:t>
            </a:fld>
            <a:endParaRPr lang="de-DE" altLang="de-DE"/>
          </a:p>
        </p:txBody>
      </p:sp>
      <p:pic>
        <p:nvPicPr>
          <p:cNvPr id="8" name="Grafik 7">
            <a:extLst>
              <a:ext uri="{FF2B5EF4-FFF2-40B4-BE49-F238E27FC236}">
                <a16:creationId xmlns:a16="http://schemas.microsoft.com/office/drawing/2014/main" id="{8DEA5937-6D57-4844-83C6-F5BB430BCBCD}"/>
              </a:ext>
            </a:extLst>
          </p:cNvPr>
          <p:cNvPicPr>
            <a:picLocks noChangeAspect="1"/>
          </p:cNvPicPr>
          <p:nvPr/>
        </p:nvPicPr>
        <p:blipFill>
          <a:blip r:embed="rId3"/>
          <a:stretch>
            <a:fillRect/>
          </a:stretch>
        </p:blipFill>
        <p:spPr>
          <a:xfrm>
            <a:off x="913011" y="2852936"/>
            <a:ext cx="1656184" cy="2150029"/>
          </a:xfrm>
          <a:prstGeom prst="rect">
            <a:avLst/>
          </a:prstGeo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1163395"/>
          </a:xfrm>
        </p:spPr>
        <p:txBody>
          <a:bodyPr vert="horz" lIns="0" tIns="0" rIns="0" bIns="0" rtlCol="0" anchor="t">
            <a:spAutoFit/>
          </a:bodyPr>
          <a:lstStyle/>
          <a:p>
            <a:pPr defTabSz="914377">
              <a:spcBef>
                <a:spcPts val="0"/>
              </a:spcBef>
            </a:pPr>
            <a:r>
              <a:rPr lang="it-IT" sz="3600" dirty="0">
                <a:solidFill>
                  <a:srgbClr val="004992"/>
                </a:solidFill>
                <a:latin typeface="+mn-lt"/>
                <a:ea typeface="+mn-ea"/>
                <a:cs typeface="+mn-cs"/>
              </a:rPr>
              <a:t>Saltare alle </a:t>
            </a:r>
            <a:r>
              <a:rPr lang="it-IT" sz="3600">
                <a:solidFill>
                  <a:srgbClr val="004992"/>
                </a:solidFill>
                <a:latin typeface="+mn-lt"/>
                <a:ea typeface="+mn-ea"/>
                <a:cs typeface="+mn-cs"/>
              </a:rPr>
              <a:t>Conclusioni “in azione”</a:t>
            </a:r>
            <a:br>
              <a:rPr lang="it-IT" sz="3600" dirty="0">
                <a:solidFill>
                  <a:srgbClr val="004992"/>
                </a:solidFill>
                <a:latin typeface="+mn-lt"/>
                <a:ea typeface="+mn-ea"/>
                <a:cs typeface="+mn-cs"/>
              </a:rPr>
            </a:br>
            <a:r>
              <a:rPr lang="it-IT" dirty="0">
                <a:solidFill>
                  <a:srgbClr val="004992"/>
                </a:solidFill>
                <a:latin typeface="+mn-lt"/>
                <a:ea typeface="+mn-ea"/>
                <a:cs typeface="+mn-cs"/>
              </a:rPr>
              <a:t>- leggende metropolitane –</a:t>
            </a:r>
            <a:br>
              <a:rPr lang="it-IT" dirty="0">
                <a:solidFill>
                  <a:srgbClr val="004992"/>
                </a:solidFill>
                <a:latin typeface="+mn-lt"/>
                <a:ea typeface="+mn-ea"/>
                <a:cs typeface="+mn-cs"/>
              </a:rPr>
            </a:br>
            <a:r>
              <a:rPr lang="it-IT" sz="2000" dirty="0">
                <a:solidFill>
                  <a:srgbClr val="004992"/>
                </a:solidFill>
                <a:latin typeface="+mn-lt"/>
                <a:ea typeface="+mn-ea"/>
                <a:cs typeface="+mn-cs"/>
              </a:rPr>
              <a:t>[</a:t>
            </a:r>
            <a:r>
              <a:rPr lang="it-IT" sz="2000" dirty="0"/>
              <a:t>per un esercizio alternativo vedi alla fine della presentazione]</a:t>
            </a:r>
            <a:endParaRPr lang="en-US" dirty="0">
              <a:solidFill>
                <a:srgbClr val="004992"/>
              </a:solidFill>
              <a:latin typeface="+mn-lt"/>
              <a:ea typeface="+mn-ea"/>
              <a:cs typeface="+mn-cs"/>
            </a:endParaRPr>
          </a:p>
        </p:txBody>
      </p:sp>
      <p:graphicFrame>
        <p:nvGraphicFramePr>
          <p:cNvPr id="13" name="Group 26"/>
          <p:cNvGraphicFramePr>
            <a:graphicFrameLocks noGrp="1"/>
          </p:cNvGraphicFramePr>
          <p:nvPr>
            <p:extLst>
              <p:ext uri="{D42A27DB-BD31-4B8C-83A1-F6EECF244321}">
                <p14:modId xmlns:p14="http://schemas.microsoft.com/office/powerpoint/2010/main" val="241445446"/>
              </p:ext>
            </p:extLst>
          </p:nvPr>
        </p:nvGraphicFramePr>
        <p:xfrm>
          <a:off x="408955" y="2697480"/>
          <a:ext cx="11376000" cy="3931920"/>
        </p:xfrm>
        <a:graphic>
          <a:graphicData uri="http://schemas.openxmlformats.org/drawingml/2006/table">
            <a:tbl>
              <a:tblPr>
                <a:tableStyleId>{21E4AEA4-8DFA-4A89-87EB-49C32662AFE0}</a:tableStyleId>
              </a:tblPr>
              <a:tblGrid>
                <a:gridCol w="2232248">
                  <a:extLst>
                    <a:ext uri="{9D8B030D-6E8A-4147-A177-3AD203B41FA5}">
                      <a16:colId xmlns:a16="http://schemas.microsoft.com/office/drawing/2014/main" val="20000"/>
                    </a:ext>
                  </a:extLst>
                </a:gridCol>
                <a:gridCol w="6552728">
                  <a:extLst>
                    <a:ext uri="{9D8B030D-6E8A-4147-A177-3AD203B41FA5}">
                      <a16:colId xmlns:a16="http://schemas.microsoft.com/office/drawing/2014/main" val="20001"/>
                    </a:ext>
                  </a:extLst>
                </a:gridCol>
                <a:gridCol w="2591024">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000" b="0" i="0" u="none" strike="noStrike" cap="none" normalizeH="0" baseline="0" dirty="0">
                          <a:ln>
                            <a:noFill/>
                          </a:ln>
                          <a:solidFill>
                            <a:srgbClr val="333333"/>
                          </a:solidFill>
                          <a:effectLst/>
                          <a:latin typeface="+mn-lt"/>
                          <a:ea typeface="+mn-ea"/>
                          <a:cs typeface="+mn-cs"/>
                        </a:rPr>
                        <a:t>leggenda</a:t>
                      </a:r>
                    </a:p>
                  </a:txBody>
                  <a:tcPr marL="121952" marR="121952" marT="45723" marB="45723"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000" b="0" i="0" u="none" strike="noStrike" cap="none" normalizeH="0" baseline="0">
                          <a:ln>
                            <a:noFill/>
                          </a:ln>
                          <a:solidFill>
                            <a:srgbClr val="333333"/>
                          </a:solidFill>
                          <a:effectLst/>
                          <a:latin typeface="+mn-lt"/>
                          <a:ea typeface="+mn-ea"/>
                          <a:cs typeface="+mn-cs"/>
                        </a:rPr>
                        <a:t>pro &amp; contro</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23" marB="45723"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000" b="0" i="0" u="none" strike="noStrike" cap="none" normalizeH="0" baseline="0">
                          <a:ln>
                            <a:noFill/>
                          </a:ln>
                          <a:solidFill>
                            <a:srgbClr val="333333"/>
                          </a:solidFill>
                          <a:effectLst/>
                          <a:latin typeface="+mn-lt"/>
                          <a:ea typeface="+mn-ea"/>
                          <a:cs typeface="+mn-cs"/>
                        </a:rPr>
                        <a:t>“evidenza”</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23" marB="45723"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47472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it-IT" sz="1800" b="0" i="0" u="none" strike="noStrike" cap="none" normalizeH="0" baseline="0">
                          <a:ln>
                            <a:noFill/>
                          </a:ln>
                          <a:solidFill>
                            <a:srgbClr val="333333"/>
                          </a:solidFill>
                          <a:effectLst/>
                          <a:latin typeface="+mn-lt"/>
                          <a:ea typeface="+mn-ea"/>
                          <a:cs typeface="+mn-cs"/>
                        </a:rPr>
                        <a:t>A partire dalla metà degli anni ‘80 ci furono voci secondo cui le indicazioni riportate sul pacchetto di Marlboro ne indicassero la proprietà al Ku Klux Klan </a:t>
                      </a:r>
                      <a:endParaRPr kumimoji="0" lang="en-US" sz="1800" b="0" i="0" u="none" strike="noStrike" cap="none" normalizeH="0" baseline="0" dirty="0">
                        <a:ln>
                          <a:noFill/>
                        </a:ln>
                        <a:solidFill>
                          <a:srgbClr val="333333"/>
                        </a:solidFill>
                        <a:effectLst/>
                        <a:latin typeface="+mn-lt"/>
                        <a:ea typeface="+mn-ea"/>
                        <a:cs typeface="+mn-cs"/>
                      </a:endParaRPr>
                    </a:p>
                  </a:txBody>
                  <a:tcPr marL="121952" marR="121952" marT="45723" marB="45723"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600"/>
                        </a:spcBef>
                        <a:spcAft>
                          <a:spcPts val="0"/>
                        </a:spcAft>
                        <a:buClr>
                          <a:srgbClr val="336699"/>
                        </a:buClr>
                        <a:buSzTx/>
                        <a:buFontTx/>
                        <a:buNone/>
                        <a:tabLst/>
                      </a:pPr>
                      <a:r>
                        <a:rPr kumimoji="0" lang="it-IT" sz="1600" b="1" i="0" u="none" strike="noStrike" cap="none" normalizeH="0" baseline="0" dirty="0">
                          <a:ln>
                            <a:noFill/>
                          </a:ln>
                          <a:solidFill>
                            <a:srgbClr val="333333"/>
                          </a:solidFill>
                          <a:effectLst/>
                          <a:latin typeface="+mn-lt"/>
                          <a:ea typeface="+mn-ea"/>
                          <a:cs typeface="+mn-cs"/>
                        </a:rPr>
                        <a:t>Pro:</a:t>
                      </a:r>
                    </a:p>
                    <a:p>
                      <a:pPr marL="0" marR="0" lvl="0" indent="0" algn="l" defTabSz="914400" rtl="0" eaLnBrk="1" fontAlgn="base" latinLnBrk="0" hangingPunct="1">
                        <a:lnSpc>
                          <a:spcPct val="100000"/>
                        </a:lnSpc>
                        <a:spcBef>
                          <a:spcPts val="600"/>
                        </a:spcBef>
                        <a:spcAft>
                          <a:spcPts val="0"/>
                        </a:spcAft>
                        <a:buClr>
                          <a:srgbClr val="FFFFFF"/>
                        </a:buClr>
                        <a:buSzTx/>
                        <a:buFont typeface="WingDings"/>
                        <a:buNone/>
                        <a:tabLst/>
                      </a:pPr>
                      <a:r>
                        <a:rPr kumimoji="0" lang="it-IT" sz="1600" b="0" i="0" u="none" strike="noStrike" cap="none" normalizeH="0" baseline="0" dirty="0">
                          <a:ln>
                            <a:noFill/>
                          </a:ln>
                          <a:solidFill>
                            <a:srgbClr val="004992"/>
                          </a:solidFill>
                          <a:effectLst/>
                          <a:latin typeface="+mn-lt"/>
                          <a:ea typeface="+mn-ea"/>
                          <a:cs typeface="+mn-cs"/>
                        </a:rPr>
                        <a:t>???</a:t>
                      </a:r>
                      <a:r>
                        <a:rPr kumimoji="0" lang="it-IT" sz="1600" b="0" i="0" u="none" strike="noStrike" cap="none" normalizeH="0" baseline="0" dirty="0">
                          <a:ln>
                            <a:noFill/>
                          </a:ln>
                          <a:solidFill>
                            <a:srgbClr val="333333"/>
                          </a:solidFill>
                          <a:effectLst/>
                          <a:latin typeface="+mn-lt"/>
                          <a:ea typeface="+mn-ea"/>
                          <a:cs typeface="+mn-cs"/>
                        </a:rPr>
                        <a:t> </a:t>
                      </a:r>
                      <a:r>
                        <a:rPr kumimoji="0" lang="it-IT" sz="1600" b="0" i="0" u="none" strike="noStrike" cap="none" normalizeH="0" baseline="0" dirty="0">
                          <a:ln>
                            <a:noFill/>
                          </a:ln>
                          <a:solidFill>
                            <a:srgbClr val="FFFFFF"/>
                          </a:solidFill>
                          <a:effectLst/>
                          <a:latin typeface="+mn-lt"/>
                          <a:ea typeface="+mn-ea"/>
                          <a:cs typeface="+mn-cs"/>
                        </a:rPr>
                        <a:t>Il gallone rosso su sfondo bianco forma la lettera “K” maiuscola</a:t>
                      </a:r>
                    </a:p>
                    <a:p>
                      <a:pPr marL="0" marR="0" lvl="0" indent="0" algn="l" defTabSz="914400" rtl="0" eaLnBrk="1" fontAlgn="base" latinLnBrk="0" hangingPunct="1">
                        <a:lnSpc>
                          <a:spcPct val="100000"/>
                        </a:lnSpc>
                        <a:spcBef>
                          <a:spcPts val="600"/>
                        </a:spcBef>
                        <a:spcAft>
                          <a:spcPts val="0"/>
                        </a:spcAft>
                        <a:buClr>
                          <a:srgbClr val="FFFFFF"/>
                        </a:buClr>
                        <a:buSzTx/>
                        <a:buFont typeface="WingDings"/>
                        <a:buNone/>
                        <a:tabLst/>
                      </a:pPr>
                      <a:r>
                        <a:rPr kumimoji="0" lang="it-IT" sz="1600" b="0" i="0" u="none" strike="noStrike" cap="none" normalizeH="0" baseline="0" dirty="0">
                          <a:ln>
                            <a:noFill/>
                          </a:ln>
                          <a:solidFill>
                            <a:srgbClr val="FFFFFF"/>
                          </a:solidFill>
                          <a:effectLst/>
                          <a:latin typeface="+mn-lt"/>
                          <a:ea typeface="+mn-ea"/>
                          <a:cs typeface="+mn-cs"/>
                        </a:rPr>
                        <a:t>“Mar” alla rovescia si legge come “</a:t>
                      </a:r>
                      <a:r>
                        <a:rPr kumimoji="0" lang="it-IT" sz="1600" b="0" i="0" u="none" strike="noStrike" cap="none" normalizeH="0" baseline="0" dirty="0" err="1">
                          <a:ln>
                            <a:noFill/>
                          </a:ln>
                          <a:solidFill>
                            <a:srgbClr val="FFFFFF"/>
                          </a:solidFill>
                          <a:effectLst/>
                          <a:latin typeface="+mn-lt"/>
                          <a:ea typeface="+mn-ea"/>
                          <a:cs typeface="+mn-cs"/>
                        </a:rPr>
                        <a:t>jew</a:t>
                      </a:r>
                      <a:r>
                        <a:rPr kumimoji="0" lang="it-IT" sz="1600" b="0" i="0" u="none" strike="noStrike" cap="none" normalizeH="0" baseline="0" dirty="0">
                          <a:ln>
                            <a:noFill/>
                          </a:ln>
                          <a:solidFill>
                            <a:srgbClr val="FFFFFF"/>
                          </a:solidFill>
                          <a:effectLst/>
                          <a:latin typeface="+mn-lt"/>
                          <a:ea typeface="+mn-ea"/>
                          <a:cs typeface="+mn-cs"/>
                        </a:rPr>
                        <a:t>” – “</a:t>
                      </a:r>
                      <a:r>
                        <a:rPr kumimoji="0" lang="it-IT" sz="1600" b="0" i="0" u="none" strike="noStrike" cap="none" normalizeH="0" baseline="0" dirty="0" err="1">
                          <a:ln>
                            <a:noFill/>
                          </a:ln>
                          <a:solidFill>
                            <a:srgbClr val="FFFFFF"/>
                          </a:solidFill>
                          <a:effectLst/>
                          <a:latin typeface="+mn-lt"/>
                          <a:ea typeface="+mn-ea"/>
                          <a:cs typeface="+mn-cs"/>
                        </a:rPr>
                        <a:t>lboro</a:t>
                      </a:r>
                      <a:r>
                        <a:rPr kumimoji="0" lang="it-IT" sz="1600" b="0" i="0" u="none" strike="noStrike" cap="none" normalizeH="0" baseline="0" dirty="0">
                          <a:ln>
                            <a:noFill/>
                          </a:ln>
                          <a:solidFill>
                            <a:srgbClr val="FFFFFF"/>
                          </a:solidFill>
                          <a:effectLst/>
                          <a:latin typeface="+mn-lt"/>
                          <a:ea typeface="+mn-ea"/>
                          <a:cs typeface="+mn-cs"/>
                        </a:rPr>
                        <a:t>” al contario sembra “</a:t>
                      </a:r>
                      <a:r>
                        <a:rPr kumimoji="0" lang="it-IT" sz="1600" b="0" i="0" u="none" strike="noStrike" cap="none" normalizeH="0" baseline="0" dirty="0" err="1">
                          <a:ln>
                            <a:noFill/>
                          </a:ln>
                          <a:solidFill>
                            <a:srgbClr val="FFFFFF"/>
                          </a:solidFill>
                          <a:effectLst/>
                          <a:latin typeface="+mn-lt"/>
                          <a:ea typeface="+mn-ea"/>
                          <a:cs typeface="+mn-cs"/>
                        </a:rPr>
                        <a:t>horrible</a:t>
                      </a:r>
                      <a:r>
                        <a:rPr kumimoji="0" lang="it-IT" sz="1600" b="0" i="0" u="none" strike="noStrike" cap="none" normalizeH="0" baseline="0" dirty="0">
                          <a:ln>
                            <a:noFill/>
                          </a:ln>
                          <a:solidFill>
                            <a:srgbClr val="FFFFFF"/>
                          </a:solidFill>
                          <a:effectLst/>
                          <a:latin typeface="+mn-lt"/>
                          <a:ea typeface="+mn-ea"/>
                          <a:cs typeface="+mn-cs"/>
                        </a:rPr>
                        <a:t>” = “</a:t>
                      </a:r>
                      <a:r>
                        <a:rPr kumimoji="0" lang="it-IT" sz="1600" b="0" i="0" u="none" strike="noStrike" cap="none" normalizeH="0" baseline="0" dirty="0" err="1">
                          <a:ln>
                            <a:noFill/>
                          </a:ln>
                          <a:solidFill>
                            <a:srgbClr val="FFFFFF"/>
                          </a:solidFill>
                          <a:effectLst/>
                          <a:latin typeface="+mn-lt"/>
                          <a:ea typeface="+mn-ea"/>
                          <a:cs typeface="+mn-cs"/>
                        </a:rPr>
                        <a:t>horrible</a:t>
                      </a:r>
                      <a:r>
                        <a:rPr kumimoji="0" lang="it-IT" sz="1600" b="0" i="0" u="none" strike="noStrike" cap="none" normalizeH="0" baseline="0" dirty="0">
                          <a:ln>
                            <a:noFill/>
                          </a:ln>
                          <a:solidFill>
                            <a:srgbClr val="FFFFFF"/>
                          </a:solidFill>
                          <a:effectLst/>
                          <a:latin typeface="+mn-lt"/>
                          <a:ea typeface="+mn-ea"/>
                          <a:cs typeface="+mn-cs"/>
                        </a:rPr>
                        <a:t> </a:t>
                      </a:r>
                      <a:r>
                        <a:rPr kumimoji="0" lang="it-IT" sz="1600" b="0" i="0" u="none" strike="noStrike" cap="none" normalizeH="0" baseline="0" dirty="0" err="1">
                          <a:ln>
                            <a:noFill/>
                          </a:ln>
                          <a:solidFill>
                            <a:srgbClr val="FFFFFF"/>
                          </a:solidFill>
                          <a:effectLst/>
                          <a:latin typeface="+mn-lt"/>
                          <a:ea typeface="+mn-ea"/>
                          <a:cs typeface="+mn-cs"/>
                        </a:rPr>
                        <a:t>jew</a:t>
                      </a:r>
                      <a:r>
                        <a:rPr kumimoji="0" lang="it-IT" sz="1600" b="0" i="0" u="none" strike="noStrike" cap="none" normalizeH="0" baseline="0" dirty="0">
                          <a:ln>
                            <a:noFill/>
                          </a:ln>
                          <a:solidFill>
                            <a:srgbClr val="FFFFFF"/>
                          </a:solidFill>
                          <a:effectLst/>
                          <a:latin typeface="+mn-lt"/>
                          <a:ea typeface="+mn-ea"/>
                          <a:cs typeface="+mn-cs"/>
                        </a:rPr>
                        <a:t>” (ebreo orribile, vedi a destra)</a:t>
                      </a:r>
                    </a:p>
                    <a:p>
                      <a:pPr marL="0" marR="0" lvl="0" indent="0" algn="l" defTabSz="914400" rtl="0" eaLnBrk="1" fontAlgn="base" latinLnBrk="0" hangingPunct="1">
                        <a:lnSpc>
                          <a:spcPct val="100000"/>
                        </a:lnSpc>
                        <a:spcBef>
                          <a:spcPts val="600"/>
                        </a:spcBef>
                        <a:spcAft>
                          <a:spcPts val="0"/>
                        </a:spcAft>
                        <a:buClr>
                          <a:srgbClr val="FFFFFF"/>
                        </a:buClr>
                        <a:buSzTx/>
                        <a:buFont typeface="WingDings"/>
                        <a:buNone/>
                        <a:tabLst/>
                      </a:pPr>
                      <a:r>
                        <a:rPr kumimoji="0" lang="it-IT" sz="1600" b="0" i="0" u="none" strike="noStrike" cap="none" normalizeH="0" baseline="0" dirty="0">
                          <a:ln>
                            <a:noFill/>
                          </a:ln>
                          <a:solidFill>
                            <a:srgbClr val="FFFFFF"/>
                          </a:solidFill>
                          <a:effectLst/>
                          <a:latin typeface="+mn-lt"/>
                          <a:ea typeface="+mn-ea"/>
                          <a:cs typeface="+mn-cs"/>
                        </a:rPr>
                        <a:t>Il motto “veni, vidi, </a:t>
                      </a:r>
                      <a:r>
                        <a:rPr kumimoji="0" lang="it-IT" sz="1600" b="0" i="0" u="none" strike="noStrike" cap="none" normalizeH="0" baseline="0" dirty="0" err="1">
                          <a:ln>
                            <a:noFill/>
                          </a:ln>
                          <a:solidFill>
                            <a:srgbClr val="FFFFFF"/>
                          </a:solidFill>
                          <a:effectLst/>
                          <a:latin typeface="+mn-lt"/>
                          <a:ea typeface="+mn-ea"/>
                          <a:cs typeface="+mn-cs"/>
                        </a:rPr>
                        <a:t>vici</a:t>
                      </a:r>
                      <a:r>
                        <a:rPr kumimoji="0" lang="it-IT" sz="1600" b="0" i="0" u="none" strike="noStrike" cap="none" normalizeH="0" baseline="0" dirty="0">
                          <a:ln>
                            <a:noFill/>
                          </a:ln>
                          <a:solidFill>
                            <a:srgbClr val="FFFFFF"/>
                          </a:solidFill>
                          <a:effectLst/>
                          <a:latin typeface="+mn-lt"/>
                          <a:ea typeface="+mn-ea"/>
                          <a:cs typeface="+mn-cs"/>
                        </a:rPr>
                        <a:t>” (venni, vidi, vinsi) si ritiene sia uno slogan del KKK</a:t>
                      </a:r>
                    </a:p>
                    <a:p>
                      <a:pPr marL="0" marR="0" lvl="0" indent="0" algn="l" defTabSz="914400" rtl="0" eaLnBrk="1" fontAlgn="base" latinLnBrk="0" hangingPunct="1">
                        <a:lnSpc>
                          <a:spcPct val="100000"/>
                        </a:lnSpc>
                        <a:spcBef>
                          <a:spcPts val="1200"/>
                        </a:spcBef>
                        <a:spcAft>
                          <a:spcPts val="0"/>
                        </a:spcAft>
                        <a:buClr>
                          <a:srgbClr val="336699"/>
                        </a:buClr>
                        <a:buSzTx/>
                        <a:buFontTx/>
                        <a:buNone/>
                        <a:tabLst/>
                      </a:pPr>
                      <a:r>
                        <a:rPr kumimoji="0" lang="it-IT" sz="1600" b="1" i="0" u="none" strike="noStrike" cap="none" normalizeH="0" baseline="0" dirty="0">
                          <a:ln>
                            <a:noFill/>
                          </a:ln>
                          <a:solidFill>
                            <a:srgbClr val="333333"/>
                          </a:solidFill>
                          <a:effectLst/>
                          <a:latin typeface="+mn-lt"/>
                          <a:ea typeface="+mn-ea"/>
                          <a:cs typeface="+mn-cs"/>
                        </a:rPr>
                        <a:t>Contro:</a:t>
                      </a:r>
                    </a:p>
                    <a:p>
                      <a:pPr marL="0" marR="0" lvl="0" indent="0" algn="l" defTabSz="914400" rtl="0" eaLnBrk="1" fontAlgn="base" latinLnBrk="0" hangingPunct="1">
                        <a:lnSpc>
                          <a:spcPct val="100000"/>
                        </a:lnSpc>
                        <a:spcBef>
                          <a:spcPts val="600"/>
                        </a:spcBef>
                        <a:spcAft>
                          <a:spcPts val="0"/>
                        </a:spcAft>
                        <a:buClr>
                          <a:srgbClr val="FFFFFF"/>
                        </a:buClr>
                        <a:buSzTx/>
                        <a:buFont typeface="WingDings"/>
                        <a:buNone/>
                        <a:tabLst/>
                      </a:pPr>
                      <a:r>
                        <a:rPr kumimoji="0" lang="it-IT" sz="1600" b="0" i="0" u="none" strike="noStrike" cap="none" normalizeH="0" baseline="0" dirty="0">
                          <a:ln>
                            <a:noFill/>
                          </a:ln>
                          <a:solidFill>
                            <a:srgbClr val="004992"/>
                          </a:solidFill>
                          <a:effectLst/>
                          <a:latin typeface="+mn-lt"/>
                          <a:ea typeface="+mn-ea"/>
                          <a:cs typeface="+mn-cs"/>
                        </a:rPr>
                        <a:t>???</a:t>
                      </a:r>
                      <a:r>
                        <a:rPr kumimoji="0" lang="it-IT" sz="1600" b="0" i="0" u="none" strike="noStrike" cap="none" normalizeH="0" baseline="0" dirty="0">
                          <a:ln>
                            <a:noFill/>
                          </a:ln>
                          <a:solidFill>
                            <a:srgbClr val="333333"/>
                          </a:solidFill>
                          <a:effectLst/>
                          <a:latin typeface="+mn-lt"/>
                          <a:ea typeface="+mn-ea"/>
                          <a:cs typeface="+mn-cs"/>
                        </a:rPr>
                        <a:t> </a:t>
                      </a:r>
                      <a:r>
                        <a:rPr kumimoji="0" lang="it-IT" sz="1600" b="0" i="0" u="none" strike="noStrike" cap="none" normalizeH="0" baseline="0" dirty="0">
                          <a:ln>
                            <a:noFill/>
                          </a:ln>
                          <a:solidFill>
                            <a:srgbClr val="FFFFFF"/>
                          </a:solidFill>
                          <a:effectLst/>
                          <a:latin typeface="+mn-lt"/>
                          <a:ea typeface="+mn-ea"/>
                          <a:cs typeface="+mn-cs"/>
                        </a:rPr>
                        <a:t>Marlboro fu fondata da Philipp Morris, un Inglese; nessun legame con KKK</a:t>
                      </a:r>
                    </a:p>
                    <a:p>
                      <a:pPr marL="0" marR="0" lvl="0" indent="0" algn="l" defTabSz="914400" rtl="0" eaLnBrk="1" fontAlgn="base" latinLnBrk="0" hangingPunct="1">
                        <a:lnSpc>
                          <a:spcPct val="100000"/>
                        </a:lnSpc>
                        <a:spcBef>
                          <a:spcPts val="600"/>
                        </a:spcBef>
                        <a:spcAft>
                          <a:spcPts val="0"/>
                        </a:spcAft>
                        <a:buClr>
                          <a:srgbClr val="FFFFFF"/>
                        </a:buClr>
                        <a:buSzTx/>
                        <a:buFont typeface="WingDings"/>
                        <a:buNone/>
                        <a:tabLst/>
                      </a:pPr>
                      <a:r>
                        <a:rPr kumimoji="0" lang="it-IT" sz="1600" b="0" i="0" u="none" strike="noStrike" cap="none" normalizeH="0" baseline="0" dirty="0">
                          <a:ln>
                            <a:noFill/>
                          </a:ln>
                          <a:solidFill>
                            <a:srgbClr val="FFFFFF"/>
                          </a:solidFill>
                          <a:effectLst/>
                          <a:latin typeface="+mn-lt"/>
                          <a:ea typeface="+mn-ea"/>
                          <a:cs typeface="+mn-cs"/>
                        </a:rPr>
                        <a:t>Marlboro deriva dalla strada dello stabilimento di Londra: Marlborough street</a:t>
                      </a:r>
                    </a:p>
                    <a:p>
                      <a:pPr marL="0" marR="0" lvl="0" indent="0" algn="l" defTabSz="914400" rtl="0" eaLnBrk="1" fontAlgn="base" latinLnBrk="0" hangingPunct="1">
                        <a:lnSpc>
                          <a:spcPct val="100000"/>
                        </a:lnSpc>
                        <a:spcBef>
                          <a:spcPts val="600"/>
                        </a:spcBef>
                        <a:spcAft>
                          <a:spcPts val="0"/>
                        </a:spcAft>
                        <a:buClr>
                          <a:srgbClr val="FFFFFF"/>
                        </a:buClr>
                        <a:buSzTx/>
                        <a:buFont typeface="WingDings"/>
                        <a:buNone/>
                        <a:tabLst/>
                      </a:pPr>
                      <a:r>
                        <a:rPr kumimoji="0" lang="it-IT" sz="1600" b="0" i="0" u="none" strike="noStrike" cap="none" normalizeH="0" baseline="0" dirty="0">
                          <a:ln>
                            <a:noFill/>
                          </a:ln>
                          <a:solidFill>
                            <a:srgbClr val="FFFFFF"/>
                          </a:solidFill>
                          <a:effectLst/>
                          <a:latin typeface="+mn-lt"/>
                          <a:ea typeface="+mn-ea"/>
                          <a:cs typeface="+mn-cs"/>
                        </a:rPr>
                        <a:t>Il motto non è legato al KKK</a:t>
                      </a:r>
                      <a:endParaRPr kumimoji="0" lang="de-DE" sz="1600" b="0" i="0" u="none" strike="noStrike" cap="none" normalizeH="0" baseline="0" dirty="0">
                        <a:ln>
                          <a:noFill/>
                        </a:ln>
                        <a:solidFill>
                          <a:srgbClr val="FFFFFF"/>
                        </a:solidFill>
                        <a:effectLst/>
                        <a:latin typeface="+mn-lt"/>
                        <a:ea typeface="+mn-ea"/>
                        <a:cs typeface="+mn-cs"/>
                      </a:endParaRPr>
                    </a:p>
                  </a:txBody>
                  <a:tcPr marL="121952" marR="121952" marT="45723" marB="45723"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endParaRPr kumimoji="0" lang="en-US" sz="2000" b="0" i="0" u="none" strike="noStrike" cap="none" normalizeH="0" baseline="0" dirty="0">
                        <a:ln>
                          <a:noFill/>
                        </a:ln>
                        <a:solidFill>
                          <a:srgbClr val="333333"/>
                        </a:solidFill>
                        <a:effectLst/>
                        <a:latin typeface="+mn-lt"/>
                        <a:ea typeface="+mn-ea"/>
                        <a:cs typeface="+mn-cs"/>
                      </a:endParaRPr>
                    </a:p>
                  </a:txBody>
                  <a:tcPr marL="121952" marR="121952" marT="45723" marB="45723"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14" name="Picture 97" descr="One thousand Americans stop smoking - miss_blackbutterfly - flickr - c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644482" y="3358045"/>
            <a:ext cx="1691640" cy="254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Caption_23"/>
          <p:cNvSpPr txBox="1">
            <a:spLocks noChangeArrowheads="1"/>
          </p:cNvSpPr>
          <p:nvPr/>
        </p:nvSpPr>
        <p:spPr bwMode="auto">
          <a:xfrm>
            <a:off x="10724602" y="5877272"/>
            <a:ext cx="91440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nchorCtr="0">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de-DE" altLang="de-DE" sz="1800" b="0" dirty="0">
                <a:latin typeface="+mn-lt"/>
                <a:ea typeface="+mn-ea"/>
                <a:cs typeface="+mn-cs"/>
              </a:rPr>
              <a:t>= jew?</a:t>
            </a:r>
            <a:endParaRPr lang="en-US" altLang="de-DE" sz="1800" b="0" dirty="0">
              <a:latin typeface="+mn-lt"/>
              <a:ea typeface="+mn-ea"/>
              <a:cs typeface="+mn-cs"/>
            </a:endParaRPr>
          </a:p>
        </p:txBody>
      </p:sp>
      <p:sp>
        <p:nvSpPr>
          <p:cNvPr id="16" name="Caption_22"/>
          <p:cNvSpPr txBox="1">
            <a:spLocks noChangeArrowheads="1"/>
          </p:cNvSpPr>
          <p:nvPr/>
        </p:nvSpPr>
        <p:spPr bwMode="auto">
          <a:xfrm>
            <a:off x="9469594" y="5877272"/>
            <a:ext cx="82296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nchorCtr="0">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de-DE" altLang="de-DE" sz="1800" b="0" dirty="0">
                <a:latin typeface="+mn-lt"/>
                <a:ea typeface="+mn-ea"/>
                <a:cs typeface="+mn-cs"/>
              </a:rPr>
              <a:t>Mar =</a:t>
            </a:r>
            <a:endParaRPr lang="en-US" altLang="de-DE" sz="1800" b="0" dirty="0">
              <a:latin typeface="+mn-lt"/>
              <a:ea typeface="+mn-ea"/>
              <a:cs typeface="+mn-cs"/>
            </a:endParaRPr>
          </a:p>
        </p:txBody>
      </p:sp>
      <p:sp>
        <p:nvSpPr>
          <p:cNvPr id="17" name="Caption_21"/>
          <p:cNvSpPr txBox="1">
            <a:spLocks noChangeArrowheads="1"/>
          </p:cNvSpPr>
          <p:nvPr/>
        </p:nvSpPr>
        <p:spPr bwMode="auto">
          <a:xfrm>
            <a:off x="9193931" y="6228020"/>
            <a:ext cx="259102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1800" b="0" dirty="0">
                <a:latin typeface="+mn-lt"/>
                <a:ea typeface="+mn-ea"/>
                <a:cs typeface="+mn-cs"/>
              </a:rPr>
              <a:t>lboro = orobl = horrible</a:t>
            </a:r>
            <a:endParaRPr lang="en-US" altLang="de-DE" sz="1800" b="0" dirty="0">
              <a:latin typeface="+mn-lt"/>
              <a:ea typeface="+mn-ea"/>
              <a:cs typeface="+mn-cs"/>
            </a:endParaRPr>
          </a:p>
        </p:txBody>
      </p:sp>
      <p:sp>
        <p:nvSpPr>
          <p:cNvPr id="18" name="Caption_20"/>
          <p:cNvSpPr txBox="1">
            <a:spLocks noChangeArrowheads="1"/>
          </p:cNvSpPr>
          <p:nvPr/>
        </p:nvSpPr>
        <p:spPr bwMode="auto">
          <a:xfrm rot="10788152">
            <a:off x="10131966" y="5918207"/>
            <a:ext cx="64008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nchorCtr="0">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1800" b="0" dirty="0">
                <a:latin typeface="+mn-lt"/>
                <a:ea typeface="+mn-ea"/>
                <a:cs typeface="+mn-cs"/>
              </a:rPr>
              <a:t>Mar</a:t>
            </a:r>
            <a:endParaRPr lang="en-US" altLang="de-DE" sz="1800" b="0" dirty="0">
              <a:latin typeface="+mn-lt"/>
              <a:ea typeface="+mn-ea"/>
              <a:cs typeface="+mn-cs"/>
            </a:endParaRPr>
          </a:p>
        </p:txBody>
      </p:sp>
      <p:sp>
        <p:nvSpPr>
          <p:cNvPr id="19" name="Caption_492547"/>
          <p:cNvSpPr txBox="1">
            <a:spLocks noChangeArrowheads="1"/>
          </p:cNvSpPr>
          <p:nvPr/>
        </p:nvSpPr>
        <p:spPr bwMode="auto">
          <a:xfrm>
            <a:off x="408955" y="2308810"/>
            <a:ext cx="113760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rIns="0">
            <a:spAutoFit/>
          </a:bodyPr>
          <a:lstStyle>
            <a:lvl1pPr>
              <a:spcBef>
                <a:spcPct val="20000"/>
              </a:spcBef>
              <a:buClr>
                <a:srgbClr val="336699"/>
              </a:buClr>
              <a:buChar char="•"/>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spcBef>
                <a:spcPct val="0"/>
              </a:spcBef>
              <a:buClrTx/>
              <a:buFontTx/>
              <a:buNone/>
            </a:pPr>
            <a:r>
              <a:rPr lang="it-IT" altLang="de-DE" sz="2000" b="0">
                <a:solidFill>
                  <a:srgbClr val="333333"/>
                </a:solidFill>
                <a:latin typeface="+mn-lt"/>
                <a:ea typeface="+mn-ea"/>
                <a:cs typeface="+mn-cs"/>
              </a:rPr>
              <a:t>La Marlboro è di proprietà del KKK?</a:t>
            </a:r>
            <a:endParaRPr lang="de-DE" altLang="de-DE" sz="2000" dirty="0">
              <a:solidFill>
                <a:srgbClr val="333333"/>
              </a:solidFill>
              <a:latin typeface="+mn-lt"/>
              <a:ea typeface="+mn-ea"/>
              <a:cs typeface="+mn-cs"/>
            </a:endParaRPr>
          </a:p>
        </p:txBody>
      </p:sp>
      <p:sp>
        <p:nvSpPr>
          <p:cNvPr id="5" name="Footer Placeholder 4"/>
          <p:cNvSpPr>
            <a:spLocks noGrp="1"/>
          </p:cNvSpPr>
          <p:nvPr>
            <p:ph type="ftr" sz="quarter" idx="11"/>
          </p:nvPr>
        </p:nvSpPr>
        <p:spPr/>
        <p:txBody>
          <a:bodyPr/>
          <a:lstStyle/>
          <a:p>
            <a:pPr>
              <a:defRPr/>
            </a:pPr>
            <a:r>
              <a:rPr lang="it-IT"/>
              <a:t>Modulo del training 7 – Saltare alle conclusioni II</a:t>
            </a:r>
            <a:endParaRPr lang="de-DE"/>
          </a:p>
        </p:txBody>
      </p:sp>
      <p:sp>
        <p:nvSpPr>
          <p:cNvPr id="6" name="Slide Number Placeholder 5"/>
          <p:cNvSpPr>
            <a:spLocks noGrp="1"/>
          </p:cNvSpPr>
          <p:nvPr>
            <p:ph type="sldNum" sz="quarter" idx="12"/>
          </p:nvPr>
        </p:nvSpPr>
        <p:spPr/>
        <p:txBody>
          <a:bodyPr/>
          <a:lstStyle/>
          <a:p>
            <a:fld id="{FFF41FAE-0046-4136-B036-59AF45E563B2}" type="slidenum">
              <a:rPr lang="de-DE" altLang="de-DE" smtClean="0"/>
              <a:pPr/>
              <a:t>10</a:t>
            </a:fld>
            <a:endParaRPr lang="de-DE" altLang="de-DE"/>
          </a:p>
        </p:txBody>
      </p:sp>
    </p:spTree>
    <p:extLst>
      <p:ext uri="{BB962C8B-B14F-4D97-AF65-F5344CB8AC3E}">
        <p14:creationId xmlns:p14="http://schemas.microsoft.com/office/powerpoint/2010/main" val="318540933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it-IT" sz="3600">
                <a:solidFill>
                  <a:srgbClr val="004992"/>
                </a:solidFill>
                <a:latin typeface="+mn-lt"/>
                <a:ea typeface="+mn-ea"/>
                <a:cs typeface="+mn-cs"/>
              </a:rPr>
              <a:t>Saltare alle Conclusioni “in azione”</a:t>
            </a:r>
            <a:br>
              <a:rPr lang="it-IT" sz="3600">
                <a:solidFill>
                  <a:srgbClr val="004992"/>
                </a:solidFill>
                <a:latin typeface="+mn-lt"/>
                <a:ea typeface="+mn-ea"/>
                <a:cs typeface="+mn-cs"/>
              </a:rPr>
            </a:br>
            <a:r>
              <a:rPr lang="it-IT">
                <a:solidFill>
                  <a:srgbClr val="004992"/>
                </a:solidFill>
                <a:latin typeface="+mn-lt"/>
                <a:ea typeface="+mn-ea"/>
                <a:cs typeface="+mn-cs"/>
              </a:rPr>
              <a:t>- leggende metropolitane -</a:t>
            </a:r>
            <a:endParaRPr lang="en-US">
              <a:solidFill>
                <a:srgbClr val="004992"/>
              </a:solidFill>
              <a:latin typeface="+mn-lt"/>
              <a:ea typeface="+mn-ea"/>
              <a:cs typeface="+mn-cs"/>
            </a:endParaRPr>
          </a:p>
        </p:txBody>
      </p:sp>
      <p:graphicFrame>
        <p:nvGraphicFramePr>
          <p:cNvPr id="13" name="Group 26"/>
          <p:cNvGraphicFramePr>
            <a:graphicFrameLocks noGrp="1"/>
          </p:cNvGraphicFramePr>
          <p:nvPr>
            <p:extLst>
              <p:ext uri="{D42A27DB-BD31-4B8C-83A1-F6EECF244321}">
                <p14:modId xmlns:p14="http://schemas.microsoft.com/office/powerpoint/2010/main" val="2239367121"/>
              </p:ext>
            </p:extLst>
          </p:nvPr>
        </p:nvGraphicFramePr>
        <p:xfrm>
          <a:off x="408955" y="2697480"/>
          <a:ext cx="11376000" cy="3931920"/>
        </p:xfrm>
        <a:graphic>
          <a:graphicData uri="http://schemas.openxmlformats.org/drawingml/2006/table">
            <a:tbl>
              <a:tblPr>
                <a:tableStyleId>{21E4AEA4-8DFA-4A89-87EB-49C32662AFE0}</a:tableStyleId>
              </a:tblPr>
              <a:tblGrid>
                <a:gridCol w="2232248">
                  <a:extLst>
                    <a:ext uri="{9D8B030D-6E8A-4147-A177-3AD203B41FA5}">
                      <a16:colId xmlns:a16="http://schemas.microsoft.com/office/drawing/2014/main" val="20000"/>
                    </a:ext>
                  </a:extLst>
                </a:gridCol>
                <a:gridCol w="6552728">
                  <a:extLst>
                    <a:ext uri="{9D8B030D-6E8A-4147-A177-3AD203B41FA5}">
                      <a16:colId xmlns:a16="http://schemas.microsoft.com/office/drawing/2014/main" val="20001"/>
                    </a:ext>
                  </a:extLst>
                </a:gridCol>
                <a:gridCol w="2591024">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000" b="0" i="0" u="none" strike="noStrike" cap="none" normalizeH="0" baseline="0" dirty="0">
                          <a:ln>
                            <a:noFill/>
                          </a:ln>
                          <a:solidFill>
                            <a:srgbClr val="333333"/>
                          </a:solidFill>
                          <a:effectLst/>
                          <a:latin typeface="+mn-lt"/>
                          <a:ea typeface="+mn-ea"/>
                          <a:cs typeface="+mn-cs"/>
                        </a:rPr>
                        <a:t>leggenda</a:t>
                      </a:r>
                    </a:p>
                  </a:txBody>
                  <a:tcPr marL="121952" marR="121952" marT="45723" marB="45723"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000" b="0" i="0" u="none" strike="noStrike" cap="none" normalizeH="0" baseline="0">
                          <a:ln>
                            <a:noFill/>
                          </a:ln>
                          <a:solidFill>
                            <a:srgbClr val="333333"/>
                          </a:solidFill>
                          <a:effectLst/>
                          <a:latin typeface="+mn-lt"/>
                          <a:ea typeface="+mn-ea"/>
                          <a:cs typeface="+mn-cs"/>
                        </a:rPr>
                        <a:t>pro &amp; contro</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23" marB="45723"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000" b="0" i="0" u="none" strike="noStrike" cap="none" normalizeH="0" baseline="0">
                          <a:ln>
                            <a:noFill/>
                          </a:ln>
                          <a:solidFill>
                            <a:srgbClr val="333333"/>
                          </a:solidFill>
                          <a:effectLst/>
                          <a:latin typeface="+mn-lt"/>
                          <a:ea typeface="+mn-ea"/>
                          <a:cs typeface="+mn-cs"/>
                        </a:rPr>
                        <a:t>“evidenza”</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23" marB="45723"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47472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it-IT" sz="1800" b="0" i="0" u="none" strike="noStrike" cap="none" normalizeH="0" baseline="0">
                          <a:ln>
                            <a:noFill/>
                          </a:ln>
                          <a:solidFill>
                            <a:srgbClr val="333333"/>
                          </a:solidFill>
                          <a:effectLst/>
                          <a:latin typeface="+mn-lt"/>
                          <a:ea typeface="+mn-ea"/>
                          <a:cs typeface="+mn-cs"/>
                        </a:rPr>
                        <a:t>A partire dalla metà degli anni ‘80 ci furono voci secondo cui le indicazioni riportate sul pacchetto di Marlboro ne indicassero la proprietà al Ku Klux Klan </a:t>
                      </a:r>
                      <a:endParaRPr kumimoji="0" lang="en-US" sz="1800" b="0" i="0" u="none" strike="noStrike" cap="none" normalizeH="0" baseline="0" dirty="0">
                        <a:ln>
                          <a:noFill/>
                        </a:ln>
                        <a:solidFill>
                          <a:srgbClr val="333333"/>
                        </a:solidFill>
                        <a:effectLst/>
                        <a:latin typeface="+mn-lt"/>
                        <a:ea typeface="+mn-ea"/>
                        <a:cs typeface="+mn-cs"/>
                      </a:endParaRPr>
                    </a:p>
                  </a:txBody>
                  <a:tcPr marL="121952" marR="121952" marT="45723" marB="45723"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600"/>
                        </a:spcBef>
                        <a:spcAft>
                          <a:spcPts val="0"/>
                        </a:spcAft>
                        <a:buClr>
                          <a:srgbClr val="336699"/>
                        </a:buClr>
                        <a:buSzTx/>
                        <a:buFontTx/>
                        <a:buNone/>
                        <a:tabLst/>
                      </a:pPr>
                      <a:r>
                        <a:rPr kumimoji="0" lang="it-IT" sz="1600" b="1" i="0" u="none" strike="noStrike" cap="none" normalizeH="0" baseline="0" dirty="0">
                          <a:ln>
                            <a:noFill/>
                          </a:ln>
                          <a:solidFill>
                            <a:srgbClr val="333333"/>
                          </a:solidFill>
                          <a:effectLst/>
                          <a:latin typeface="+mn-lt"/>
                          <a:ea typeface="+mn-ea"/>
                          <a:cs typeface="+mn-cs"/>
                        </a:rPr>
                        <a:t>Pro:</a:t>
                      </a:r>
                    </a:p>
                    <a:p>
                      <a:pPr marL="285750" marR="0" lvl="0" indent="-285750" algn="l" defTabSz="914400" rtl="0" eaLnBrk="1" fontAlgn="base" latinLnBrk="0" hangingPunct="1">
                        <a:lnSpc>
                          <a:spcPct val="100000"/>
                        </a:lnSpc>
                        <a:spcBef>
                          <a:spcPts val="600"/>
                        </a:spcBef>
                        <a:spcAft>
                          <a:spcPts val="0"/>
                        </a:spcAft>
                        <a:buClr>
                          <a:srgbClr val="333333"/>
                        </a:buClr>
                        <a:buSzTx/>
                        <a:buFont typeface="WingDings"/>
                        <a:buChar char=""/>
                        <a:tabLst/>
                      </a:pPr>
                      <a:r>
                        <a:rPr kumimoji="0" lang="it-IT" sz="1600" b="0" i="0" u="none" strike="noStrike" cap="none" normalizeH="0" baseline="0" dirty="0">
                          <a:ln>
                            <a:noFill/>
                          </a:ln>
                          <a:solidFill>
                            <a:srgbClr val="333333"/>
                          </a:solidFill>
                          <a:effectLst/>
                          <a:latin typeface="+mn-lt"/>
                          <a:ea typeface="+mn-ea"/>
                          <a:cs typeface="+mn-cs"/>
                        </a:rPr>
                        <a:t>Il gallone rosso su sfondo bianco forma la lettera “K” maiuscola</a:t>
                      </a:r>
                    </a:p>
                    <a:p>
                      <a:pPr marL="285750" marR="0" lvl="0" indent="-285750" algn="l" defTabSz="914400" rtl="0" eaLnBrk="1" fontAlgn="base" latinLnBrk="0" hangingPunct="1">
                        <a:lnSpc>
                          <a:spcPct val="100000"/>
                        </a:lnSpc>
                        <a:spcBef>
                          <a:spcPts val="600"/>
                        </a:spcBef>
                        <a:spcAft>
                          <a:spcPts val="0"/>
                        </a:spcAft>
                        <a:buClr>
                          <a:srgbClr val="333333"/>
                        </a:buClr>
                        <a:buSzTx/>
                        <a:buFont typeface="WingDings"/>
                        <a:buChar char=""/>
                        <a:tabLst/>
                      </a:pPr>
                      <a:r>
                        <a:rPr kumimoji="0" lang="it-IT" sz="1600" b="0" i="0" u="none" strike="noStrike" cap="none" normalizeH="0" baseline="0" dirty="0">
                          <a:ln>
                            <a:noFill/>
                          </a:ln>
                          <a:solidFill>
                            <a:srgbClr val="333333"/>
                          </a:solidFill>
                          <a:effectLst/>
                          <a:latin typeface="+mn-lt"/>
                          <a:ea typeface="+mn-ea"/>
                          <a:cs typeface="+mn-cs"/>
                        </a:rPr>
                        <a:t>“Mar” alla rovescia si legge come “</a:t>
                      </a:r>
                      <a:r>
                        <a:rPr kumimoji="0" lang="it-IT" sz="1600" b="0" i="0" u="none" strike="noStrike" cap="none" normalizeH="0" baseline="0" dirty="0" err="1">
                          <a:ln>
                            <a:noFill/>
                          </a:ln>
                          <a:solidFill>
                            <a:srgbClr val="333333"/>
                          </a:solidFill>
                          <a:effectLst/>
                          <a:latin typeface="+mn-lt"/>
                          <a:ea typeface="+mn-ea"/>
                          <a:cs typeface="+mn-cs"/>
                        </a:rPr>
                        <a:t>jew</a:t>
                      </a:r>
                      <a:r>
                        <a:rPr kumimoji="0" lang="it-IT" sz="1600" b="0" i="0" u="none" strike="noStrike" cap="none" normalizeH="0" baseline="0" dirty="0">
                          <a:ln>
                            <a:noFill/>
                          </a:ln>
                          <a:solidFill>
                            <a:srgbClr val="333333"/>
                          </a:solidFill>
                          <a:effectLst/>
                          <a:latin typeface="+mn-lt"/>
                          <a:ea typeface="+mn-ea"/>
                          <a:cs typeface="+mn-cs"/>
                        </a:rPr>
                        <a:t>” – “</a:t>
                      </a:r>
                      <a:r>
                        <a:rPr kumimoji="0" lang="it-IT" sz="1600" b="0" i="0" u="none" strike="noStrike" cap="none" normalizeH="0" baseline="0" dirty="0" err="1">
                          <a:ln>
                            <a:noFill/>
                          </a:ln>
                          <a:solidFill>
                            <a:srgbClr val="333333"/>
                          </a:solidFill>
                          <a:effectLst/>
                          <a:latin typeface="+mn-lt"/>
                          <a:ea typeface="+mn-ea"/>
                          <a:cs typeface="+mn-cs"/>
                        </a:rPr>
                        <a:t>lboro</a:t>
                      </a:r>
                      <a:r>
                        <a:rPr kumimoji="0" lang="it-IT" sz="1600" b="0" i="0" u="none" strike="noStrike" cap="none" normalizeH="0" baseline="0" dirty="0">
                          <a:ln>
                            <a:noFill/>
                          </a:ln>
                          <a:solidFill>
                            <a:srgbClr val="333333"/>
                          </a:solidFill>
                          <a:effectLst/>
                          <a:latin typeface="+mn-lt"/>
                          <a:ea typeface="+mn-ea"/>
                          <a:cs typeface="+mn-cs"/>
                        </a:rPr>
                        <a:t>” al contario sembra “</a:t>
                      </a:r>
                      <a:r>
                        <a:rPr kumimoji="0" lang="it-IT" sz="1600" b="0" i="0" u="none" strike="noStrike" cap="none" normalizeH="0" baseline="0" dirty="0" err="1">
                          <a:ln>
                            <a:noFill/>
                          </a:ln>
                          <a:solidFill>
                            <a:srgbClr val="333333"/>
                          </a:solidFill>
                          <a:effectLst/>
                          <a:latin typeface="+mn-lt"/>
                          <a:ea typeface="+mn-ea"/>
                          <a:cs typeface="+mn-cs"/>
                        </a:rPr>
                        <a:t>horrible</a:t>
                      </a:r>
                      <a:r>
                        <a:rPr kumimoji="0" lang="it-IT" sz="1600" b="0" i="0" u="none" strike="noStrike" cap="none" normalizeH="0" baseline="0" dirty="0">
                          <a:ln>
                            <a:noFill/>
                          </a:ln>
                          <a:solidFill>
                            <a:srgbClr val="333333"/>
                          </a:solidFill>
                          <a:effectLst/>
                          <a:latin typeface="+mn-lt"/>
                          <a:ea typeface="+mn-ea"/>
                          <a:cs typeface="+mn-cs"/>
                        </a:rPr>
                        <a:t>” = “</a:t>
                      </a:r>
                      <a:r>
                        <a:rPr kumimoji="0" lang="it-IT" sz="1600" b="0" i="0" u="none" strike="noStrike" cap="none" normalizeH="0" baseline="0" dirty="0" err="1">
                          <a:ln>
                            <a:noFill/>
                          </a:ln>
                          <a:solidFill>
                            <a:srgbClr val="333333"/>
                          </a:solidFill>
                          <a:effectLst/>
                          <a:latin typeface="+mn-lt"/>
                          <a:ea typeface="+mn-ea"/>
                          <a:cs typeface="+mn-cs"/>
                        </a:rPr>
                        <a:t>horrible</a:t>
                      </a:r>
                      <a:r>
                        <a:rPr kumimoji="0" lang="it-IT" sz="1600" b="0" i="0" u="none" strike="noStrike" cap="none" normalizeH="0" baseline="0" dirty="0">
                          <a:ln>
                            <a:noFill/>
                          </a:ln>
                          <a:solidFill>
                            <a:srgbClr val="333333"/>
                          </a:solidFill>
                          <a:effectLst/>
                          <a:latin typeface="+mn-lt"/>
                          <a:ea typeface="+mn-ea"/>
                          <a:cs typeface="+mn-cs"/>
                        </a:rPr>
                        <a:t> </a:t>
                      </a:r>
                      <a:r>
                        <a:rPr kumimoji="0" lang="it-IT" sz="1600" b="0" i="0" u="none" strike="noStrike" cap="none" normalizeH="0" baseline="0" dirty="0" err="1">
                          <a:ln>
                            <a:noFill/>
                          </a:ln>
                          <a:solidFill>
                            <a:srgbClr val="333333"/>
                          </a:solidFill>
                          <a:effectLst/>
                          <a:latin typeface="+mn-lt"/>
                          <a:ea typeface="+mn-ea"/>
                          <a:cs typeface="+mn-cs"/>
                        </a:rPr>
                        <a:t>jew</a:t>
                      </a:r>
                      <a:r>
                        <a:rPr kumimoji="0" lang="it-IT" sz="1600" b="0" i="0" u="none" strike="noStrike" cap="none" normalizeH="0" baseline="0" dirty="0">
                          <a:ln>
                            <a:noFill/>
                          </a:ln>
                          <a:solidFill>
                            <a:srgbClr val="333333"/>
                          </a:solidFill>
                          <a:effectLst/>
                          <a:latin typeface="+mn-lt"/>
                          <a:ea typeface="+mn-ea"/>
                          <a:cs typeface="+mn-cs"/>
                        </a:rPr>
                        <a:t>” (ebreo orribile, vedi a destra)</a:t>
                      </a:r>
                    </a:p>
                    <a:p>
                      <a:pPr marL="285750" marR="0" lvl="0" indent="-285750" algn="l" defTabSz="914400" rtl="0" eaLnBrk="1" fontAlgn="base" latinLnBrk="0" hangingPunct="1">
                        <a:lnSpc>
                          <a:spcPct val="100000"/>
                        </a:lnSpc>
                        <a:spcBef>
                          <a:spcPts val="600"/>
                        </a:spcBef>
                        <a:spcAft>
                          <a:spcPts val="0"/>
                        </a:spcAft>
                        <a:buClr>
                          <a:srgbClr val="333333"/>
                        </a:buClr>
                        <a:buSzTx/>
                        <a:buFont typeface="WingDings"/>
                        <a:buChar char=""/>
                        <a:tabLst/>
                      </a:pPr>
                      <a:r>
                        <a:rPr kumimoji="0" lang="it-IT" sz="1600" b="0" i="0" u="none" strike="noStrike" cap="none" normalizeH="0" baseline="0" dirty="0">
                          <a:ln>
                            <a:noFill/>
                          </a:ln>
                          <a:solidFill>
                            <a:srgbClr val="333333"/>
                          </a:solidFill>
                          <a:effectLst/>
                          <a:latin typeface="+mn-lt"/>
                          <a:ea typeface="+mn-ea"/>
                          <a:cs typeface="+mn-cs"/>
                        </a:rPr>
                        <a:t>Il motto “veni, vidi, </a:t>
                      </a:r>
                      <a:r>
                        <a:rPr kumimoji="0" lang="it-IT" sz="1600" b="0" i="0" u="none" strike="noStrike" cap="none" normalizeH="0" baseline="0" dirty="0" err="1">
                          <a:ln>
                            <a:noFill/>
                          </a:ln>
                          <a:solidFill>
                            <a:srgbClr val="333333"/>
                          </a:solidFill>
                          <a:effectLst/>
                          <a:latin typeface="+mn-lt"/>
                          <a:ea typeface="+mn-ea"/>
                          <a:cs typeface="+mn-cs"/>
                        </a:rPr>
                        <a:t>vici</a:t>
                      </a:r>
                      <a:r>
                        <a:rPr kumimoji="0" lang="it-IT" sz="1600" b="0" i="0" u="none" strike="noStrike" cap="none" normalizeH="0" baseline="0" dirty="0">
                          <a:ln>
                            <a:noFill/>
                          </a:ln>
                          <a:solidFill>
                            <a:srgbClr val="333333"/>
                          </a:solidFill>
                          <a:effectLst/>
                          <a:latin typeface="+mn-lt"/>
                          <a:ea typeface="+mn-ea"/>
                          <a:cs typeface="+mn-cs"/>
                        </a:rPr>
                        <a:t>” (venni, vidi, vinsi) si ritiene sia uno slogan del KKK</a:t>
                      </a:r>
                    </a:p>
                    <a:p>
                      <a:pPr marL="0" marR="0" lvl="0" indent="0" algn="l" defTabSz="914400" rtl="0" eaLnBrk="1" fontAlgn="base" latinLnBrk="0" hangingPunct="1">
                        <a:lnSpc>
                          <a:spcPct val="100000"/>
                        </a:lnSpc>
                        <a:spcBef>
                          <a:spcPts val="1200"/>
                        </a:spcBef>
                        <a:spcAft>
                          <a:spcPts val="0"/>
                        </a:spcAft>
                        <a:buClr>
                          <a:srgbClr val="336699"/>
                        </a:buClr>
                        <a:buSzTx/>
                        <a:buFontTx/>
                        <a:buNone/>
                        <a:tabLst/>
                      </a:pPr>
                      <a:r>
                        <a:rPr kumimoji="0" lang="it-IT" sz="1600" b="1" i="0" u="none" strike="noStrike" cap="none" normalizeH="0" baseline="0" dirty="0">
                          <a:ln>
                            <a:noFill/>
                          </a:ln>
                          <a:solidFill>
                            <a:srgbClr val="333333"/>
                          </a:solidFill>
                          <a:effectLst/>
                          <a:latin typeface="+mn-lt"/>
                          <a:ea typeface="+mn-ea"/>
                          <a:cs typeface="+mn-cs"/>
                        </a:rPr>
                        <a:t>Contro:</a:t>
                      </a:r>
                    </a:p>
                    <a:p>
                      <a:pPr marL="0" marR="0" lvl="0" indent="0" algn="l" defTabSz="914400" rtl="0" eaLnBrk="1" fontAlgn="base" latinLnBrk="0" hangingPunct="1">
                        <a:lnSpc>
                          <a:spcPct val="100000"/>
                        </a:lnSpc>
                        <a:spcBef>
                          <a:spcPts val="600"/>
                        </a:spcBef>
                        <a:spcAft>
                          <a:spcPts val="0"/>
                        </a:spcAft>
                        <a:buClr>
                          <a:srgbClr val="FFFFFF"/>
                        </a:buClr>
                        <a:buSzTx/>
                        <a:buFont typeface="WingDings"/>
                        <a:buNone/>
                        <a:tabLst/>
                      </a:pPr>
                      <a:r>
                        <a:rPr kumimoji="0" lang="it-IT" sz="1600" b="0" i="0" u="none" strike="noStrike" cap="none" normalizeH="0" baseline="0" dirty="0">
                          <a:ln>
                            <a:noFill/>
                          </a:ln>
                          <a:solidFill>
                            <a:srgbClr val="004992"/>
                          </a:solidFill>
                          <a:effectLst/>
                          <a:latin typeface="+mn-lt"/>
                          <a:ea typeface="+mn-ea"/>
                          <a:cs typeface="+mn-cs"/>
                        </a:rPr>
                        <a:t>???</a:t>
                      </a:r>
                      <a:r>
                        <a:rPr kumimoji="0" lang="it-IT" sz="1600" b="0" i="0" u="none" strike="noStrike" cap="none" normalizeH="0" baseline="0" dirty="0">
                          <a:ln>
                            <a:noFill/>
                          </a:ln>
                          <a:solidFill>
                            <a:srgbClr val="333333"/>
                          </a:solidFill>
                          <a:effectLst/>
                          <a:latin typeface="+mn-lt"/>
                          <a:ea typeface="+mn-ea"/>
                          <a:cs typeface="+mn-cs"/>
                        </a:rPr>
                        <a:t> </a:t>
                      </a:r>
                      <a:r>
                        <a:rPr kumimoji="0" lang="it-IT" sz="1600" b="0" i="0" u="none" strike="noStrike" cap="none" normalizeH="0" baseline="0" dirty="0">
                          <a:ln>
                            <a:noFill/>
                          </a:ln>
                          <a:solidFill>
                            <a:srgbClr val="FFFFFF"/>
                          </a:solidFill>
                          <a:effectLst/>
                          <a:latin typeface="+mn-lt"/>
                          <a:ea typeface="+mn-ea"/>
                          <a:cs typeface="+mn-cs"/>
                        </a:rPr>
                        <a:t>Marlboro fu fondata da Philipp Morris, un Inglese; nessun legame con KKK</a:t>
                      </a:r>
                    </a:p>
                    <a:p>
                      <a:pPr marL="0" marR="0" lvl="0" indent="0" algn="l" defTabSz="914400" rtl="0" eaLnBrk="1" fontAlgn="base" latinLnBrk="0" hangingPunct="1">
                        <a:lnSpc>
                          <a:spcPct val="100000"/>
                        </a:lnSpc>
                        <a:spcBef>
                          <a:spcPts val="600"/>
                        </a:spcBef>
                        <a:spcAft>
                          <a:spcPts val="0"/>
                        </a:spcAft>
                        <a:buClr>
                          <a:srgbClr val="FFFFFF"/>
                        </a:buClr>
                        <a:buSzTx/>
                        <a:buFont typeface="WingDings"/>
                        <a:buNone/>
                        <a:tabLst/>
                      </a:pPr>
                      <a:r>
                        <a:rPr kumimoji="0" lang="it-IT" sz="1600" b="0" i="0" u="none" strike="noStrike" cap="none" normalizeH="0" baseline="0" dirty="0">
                          <a:ln>
                            <a:noFill/>
                          </a:ln>
                          <a:solidFill>
                            <a:srgbClr val="FFFFFF"/>
                          </a:solidFill>
                          <a:effectLst/>
                          <a:latin typeface="+mn-lt"/>
                          <a:ea typeface="+mn-ea"/>
                          <a:cs typeface="+mn-cs"/>
                        </a:rPr>
                        <a:t>Marlboro deriva dalla strada dello stabilimento di Londra: Marlborough street</a:t>
                      </a:r>
                    </a:p>
                    <a:p>
                      <a:pPr marL="0" marR="0" lvl="0" indent="0" algn="l" defTabSz="914400" rtl="0" eaLnBrk="1" fontAlgn="base" latinLnBrk="0" hangingPunct="1">
                        <a:lnSpc>
                          <a:spcPct val="100000"/>
                        </a:lnSpc>
                        <a:spcBef>
                          <a:spcPts val="600"/>
                        </a:spcBef>
                        <a:spcAft>
                          <a:spcPts val="0"/>
                        </a:spcAft>
                        <a:buClr>
                          <a:srgbClr val="FFFFFF"/>
                        </a:buClr>
                        <a:buSzTx/>
                        <a:buFont typeface="WingDings"/>
                        <a:buNone/>
                        <a:tabLst/>
                      </a:pPr>
                      <a:r>
                        <a:rPr kumimoji="0" lang="it-IT" sz="1600" b="0" i="0" u="none" strike="noStrike" cap="none" normalizeH="0" baseline="0" dirty="0">
                          <a:ln>
                            <a:noFill/>
                          </a:ln>
                          <a:solidFill>
                            <a:srgbClr val="FFFFFF"/>
                          </a:solidFill>
                          <a:effectLst/>
                          <a:latin typeface="+mn-lt"/>
                          <a:ea typeface="+mn-ea"/>
                          <a:cs typeface="+mn-cs"/>
                        </a:rPr>
                        <a:t>Il motto non è legato al KKK</a:t>
                      </a:r>
                      <a:endParaRPr kumimoji="0" lang="de-DE" sz="1600" b="0" i="0" u="none" strike="noStrike" cap="none" normalizeH="0" baseline="0" dirty="0">
                        <a:ln>
                          <a:noFill/>
                        </a:ln>
                        <a:solidFill>
                          <a:srgbClr val="FFFFFF"/>
                        </a:solidFill>
                        <a:effectLst/>
                        <a:latin typeface="+mn-lt"/>
                        <a:ea typeface="+mn-ea"/>
                        <a:cs typeface="+mn-cs"/>
                      </a:endParaRPr>
                    </a:p>
                  </a:txBody>
                  <a:tcPr marL="121952" marR="121952" marT="45723" marB="45723"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endParaRPr kumimoji="0" lang="en-US" sz="2000" b="0" i="0" u="none" strike="noStrike" cap="none" normalizeH="0" baseline="0" dirty="0">
                        <a:ln>
                          <a:noFill/>
                        </a:ln>
                        <a:solidFill>
                          <a:srgbClr val="333333"/>
                        </a:solidFill>
                        <a:effectLst/>
                        <a:latin typeface="+mn-lt"/>
                        <a:ea typeface="+mn-ea"/>
                        <a:cs typeface="+mn-cs"/>
                      </a:endParaRPr>
                    </a:p>
                  </a:txBody>
                  <a:tcPr marL="121952" marR="121952" marT="45723" marB="45723"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14" name="Picture 97" descr="One thousand Americans stop smoking - miss_blackbutterfly - flickr - c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644482" y="3358045"/>
            <a:ext cx="1691640" cy="254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Caption_23"/>
          <p:cNvSpPr txBox="1">
            <a:spLocks noChangeArrowheads="1"/>
          </p:cNvSpPr>
          <p:nvPr/>
        </p:nvSpPr>
        <p:spPr bwMode="auto">
          <a:xfrm>
            <a:off x="10724602" y="5877272"/>
            <a:ext cx="91440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nchorCtr="0">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de-DE" altLang="de-DE" sz="1800" b="0" dirty="0">
                <a:latin typeface="+mn-lt"/>
                <a:ea typeface="+mn-ea"/>
                <a:cs typeface="+mn-cs"/>
              </a:rPr>
              <a:t>= jew?</a:t>
            </a:r>
            <a:endParaRPr lang="en-US" altLang="de-DE" sz="1800" b="0" dirty="0">
              <a:latin typeface="+mn-lt"/>
              <a:ea typeface="+mn-ea"/>
              <a:cs typeface="+mn-cs"/>
            </a:endParaRPr>
          </a:p>
        </p:txBody>
      </p:sp>
      <p:sp>
        <p:nvSpPr>
          <p:cNvPr id="16" name="Caption_22"/>
          <p:cNvSpPr txBox="1">
            <a:spLocks noChangeArrowheads="1"/>
          </p:cNvSpPr>
          <p:nvPr/>
        </p:nvSpPr>
        <p:spPr bwMode="auto">
          <a:xfrm>
            <a:off x="9469594" y="5877272"/>
            <a:ext cx="82296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nchorCtr="0">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de-DE" altLang="de-DE" sz="1800" b="0" dirty="0">
                <a:latin typeface="+mn-lt"/>
                <a:ea typeface="+mn-ea"/>
                <a:cs typeface="+mn-cs"/>
              </a:rPr>
              <a:t>Mar =</a:t>
            </a:r>
            <a:endParaRPr lang="en-US" altLang="de-DE" sz="1800" b="0" dirty="0">
              <a:latin typeface="+mn-lt"/>
              <a:ea typeface="+mn-ea"/>
              <a:cs typeface="+mn-cs"/>
            </a:endParaRPr>
          </a:p>
        </p:txBody>
      </p:sp>
      <p:sp>
        <p:nvSpPr>
          <p:cNvPr id="17" name="Caption_21"/>
          <p:cNvSpPr txBox="1">
            <a:spLocks noChangeArrowheads="1"/>
          </p:cNvSpPr>
          <p:nvPr/>
        </p:nvSpPr>
        <p:spPr bwMode="auto">
          <a:xfrm>
            <a:off x="9193931" y="6228020"/>
            <a:ext cx="259102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1800" b="0" dirty="0">
                <a:latin typeface="+mn-lt"/>
                <a:ea typeface="+mn-ea"/>
                <a:cs typeface="+mn-cs"/>
              </a:rPr>
              <a:t>lboro = orobl = horrible</a:t>
            </a:r>
            <a:endParaRPr lang="en-US" altLang="de-DE" sz="1800" b="0" dirty="0">
              <a:latin typeface="+mn-lt"/>
              <a:ea typeface="+mn-ea"/>
              <a:cs typeface="+mn-cs"/>
            </a:endParaRPr>
          </a:p>
        </p:txBody>
      </p:sp>
      <p:sp>
        <p:nvSpPr>
          <p:cNvPr id="18" name="Caption_20"/>
          <p:cNvSpPr txBox="1">
            <a:spLocks noChangeArrowheads="1"/>
          </p:cNvSpPr>
          <p:nvPr/>
        </p:nvSpPr>
        <p:spPr bwMode="auto">
          <a:xfrm rot="10788152">
            <a:off x="10131966" y="5918207"/>
            <a:ext cx="64008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nchorCtr="0">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1800" b="0" dirty="0">
                <a:latin typeface="+mn-lt"/>
                <a:ea typeface="+mn-ea"/>
                <a:cs typeface="+mn-cs"/>
              </a:rPr>
              <a:t>Mar</a:t>
            </a:r>
            <a:endParaRPr lang="en-US" altLang="de-DE" sz="1800" b="0" dirty="0">
              <a:latin typeface="+mn-lt"/>
              <a:ea typeface="+mn-ea"/>
              <a:cs typeface="+mn-cs"/>
            </a:endParaRPr>
          </a:p>
        </p:txBody>
      </p:sp>
      <p:sp>
        <p:nvSpPr>
          <p:cNvPr id="19" name="Caption_492547"/>
          <p:cNvSpPr txBox="1">
            <a:spLocks noChangeArrowheads="1"/>
          </p:cNvSpPr>
          <p:nvPr/>
        </p:nvSpPr>
        <p:spPr bwMode="auto">
          <a:xfrm>
            <a:off x="408955" y="2308810"/>
            <a:ext cx="113760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rIns="0">
            <a:spAutoFit/>
          </a:bodyPr>
          <a:lstStyle>
            <a:lvl1pPr>
              <a:spcBef>
                <a:spcPct val="20000"/>
              </a:spcBef>
              <a:buClr>
                <a:srgbClr val="336699"/>
              </a:buClr>
              <a:buChar char="•"/>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spcBef>
                <a:spcPct val="0"/>
              </a:spcBef>
              <a:buClrTx/>
              <a:buFontTx/>
              <a:buNone/>
            </a:pPr>
            <a:r>
              <a:rPr lang="it-IT" altLang="de-DE" sz="2000" b="0">
                <a:solidFill>
                  <a:srgbClr val="333333"/>
                </a:solidFill>
                <a:latin typeface="+mn-lt"/>
                <a:ea typeface="+mn-ea"/>
                <a:cs typeface="+mn-cs"/>
              </a:rPr>
              <a:t>La Marlboro è di proprietà del KKK?</a:t>
            </a:r>
            <a:endParaRPr lang="de-DE" altLang="de-DE" sz="2000" dirty="0">
              <a:solidFill>
                <a:srgbClr val="333333"/>
              </a:solidFill>
              <a:latin typeface="+mn-lt"/>
              <a:ea typeface="+mn-ea"/>
              <a:cs typeface="+mn-cs"/>
            </a:endParaRPr>
          </a:p>
        </p:txBody>
      </p:sp>
      <p:sp>
        <p:nvSpPr>
          <p:cNvPr id="5" name="Footer Placeholder 4"/>
          <p:cNvSpPr>
            <a:spLocks noGrp="1"/>
          </p:cNvSpPr>
          <p:nvPr>
            <p:ph type="ftr" sz="quarter" idx="11"/>
          </p:nvPr>
        </p:nvSpPr>
        <p:spPr/>
        <p:txBody>
          <a:bodyPr/>
          <a:lstStyle/>
          <a:p>
            <a:pPr>
              <a:defRPr/>
            </a:pPr>
            <a:r>
              <a:rPr lang="it-IT"/>
              <a:t>Modulo del training 7 – Saltare alle conclusioni II</a:t>
            </a:r>
            <a:endParaRPr lang="de-DE"/>
          </a:p>
        </p:txBody>
      </p:sp>
      <p:sp>
        <p:nvSpPr>
          <p:cNvPr id="6" name="Slide Number Placeholder 5"/>
          <p:cNvSpPr>
            <a:spLocks noGrp="1"/>
          </p:cNvSpPr>
          <p:nvPr>
            <p:ph type="sldNum" sz="quarter" idx="12"/>
          </p:nvPr>
        </p:nvSpPr>
        <p:spPr/>
        <p:txBody>
          <a:bodyPr/>
          <a:lstStyle/>
          <a:p>
            <a:fld id="{FFF41FAE-0046-4136-B036-59AF45E563B2}" type="slidenum">
              <a:rPr lang="de-DE" altLang="de-DE" smtClean="0"/>
              <a:pPr/>
              <a:t>11</a:t>
            </a:fld>
            <a:endParaRPr lang="de-DE" altLang="de-DE"/>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it-IT" sz="3600">
                <a:solidFill>
                  <a:srgbClr val="004992"/>
                </a:solidFill>
                <a:latin typeface="+mn-lt"/>
                <a:ea typeface="+mn-ea"/>
                <a:cs typeface="+mn-cs"/>
              </a:rPr>
              <a:t>Saltare alle Conclusioni “in azione”</a:t>
            </a:r>
            <a:br>
              <a:rPr lang="it-IT" sz="3600">
                <a:solidFill>
                  <a:srgbClr val="004992"/>
                </a:solidFill>
                <a:latin typeface="+mn-lt"/>
                <a:ea typeface="+mn-ea"/>
                <a:cs typeface="+mn-cs"/>
              </a:rPr>
            </a:br>
            <a:r>
              <a:rPr lang="it-IT">
                <a:solidFill>
                  <a:srgbClr val="004992"/>
                </a:solidFill>
                <a:latin typeface="+mn-lt"/>
                <a:ea typeface="+mn-ea"/>
                <a:cs typeface="+mn-cs"/>
              </a:rPr>
              <a:t>- leggende metropolitane -</a:t>
            </a:r>
            <a:endParaRPr lang="en-US">
              <a:solidFill>
                <a:srgbClr val="004992"/>
              </a:solidFill>
              <a:latin typeface="+mn-lt"/>
              <a:ea typeface="+mn-ea"/>
              <a:cs typeface="+mn-cs"/>
            </a:endParaRPr>
          </a:p>
        </p:txBody>
      </p:sp>
      <p:graphicFrame>
        <p:nvGraphicFramePr>
          <p:cNvPr id="13" name="Group 26"/>
          <p:cNvGraphicFramePr>
            <a:graphicFrameLocks noGrp="1"/>
          </p:cNvGraphicFramePr>
          <p:nvPr>
            <p:extLst>
              <p:ext uri="{D42A27DB-BD31-4B8C-83A1-F6EECF244321}">
                <p14:modId xmlns:p14="http://schemas.microsoft.com/office/powerpoint/2010/main" val="3913134340"/>
              </p:ext>
            </p:extLst>
          </p:nvPr>
        </p:nvGraphicFramePr>
        <p:xfrm>
          <a:off x="408955" y="2697480"/>
          <a:ext cx="11376000" cy="3931920"/>
        </p:xfrm>
        <a:graphic>
          <a:graphicData uri="http://schemas.openxmlformats.org/drawingml/2006/table">
            <a:tbl>
              <a:tblPr>
                <a:tableStyleId>{21E4AEA4-8DFA-4A89-87EB-49C32662AFE0}</a:tableStyleId>
              </a:tblPr>
              <a:tblGrid>
                <a:gridCol w="2232248">
                  <a:extLst>
                    <a:ext uri="{9D8B030D-6E8A-4147-A177-3AD203B41FA5}">
                      <a16:colId xmlns:a16="http://schemas.microsoft.com/office/drawing/2014/main" val="20000"/>
                    </a:ext>
                  </a:extLst>
                </a:gridCol>
                <a:gridCol w="6552728">
                  <a:extLst>
                    <a:ext uri="{9D8B030D-6E8A-4147-A177-3AD203B41FA5}">
                      <a16:colId xmlns:a16="http://schemas.microsoft.com/office/drawing/2014/main" val="20001"/>
                    </a:ext>
                  </a:extLst>
                </a:gridCol>
                <a:gridCol w="2591024">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000" b="0" i="0" u="none" strike="noStrike" cap="none" normalizeH="0" baseline="0" dirty="0">
                          <a:ln>
                            <a:noFill/>
                          </a:ln>
                          <a:solidFill>
                            <a:srgbClr val="333333"/>
                          </a:solidFill>
                          <a:effectLst/>
                          <a:latin typeface="+mn-lt"/>
                          <a:ea typeface="+mn-ea"/>
                          <a:cs typeface="+mn-cs"/>
                        </a:rPr>
                        <a:t>leggenda</a:t>
                      </a:r>
                    </a:p>
                  </a:txBody>
                  <a:tcPr marL="121952" marR="121952" marT="45723" marB="45723"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000" b="0" i="0" u="none" strike="noStrike" cap="none" normalizeH="0" baseline="0">
                          <a:ln>
                            <a:noFill/>
                          </a:ln>
                          <a:solidFill>
                            <a:srgbClr val="333333"/>
                          </a:solidFill>
                          <a:effectLst/>
                          <a:latin typeface="+mn-lt"/>
                          <a:ea typeface="+mn-ea"/>
                          <a:cs typeface="+mn-cs"/>
                        </a:rPr>
                        <a:t>pro &amp; contro</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23" marB="45723"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000" b="0" i="0" u="none" strike="noStrike" cap="none" normalizeH="0" baseline="0">
                          <a:ln>
                            <a:noFill/>
                          </a:ln>
                          <a:solidFill>
                            <a:srgbClr val="333333"/>
                          </a:solidFill>
                          <a:effectLst/>
                          <a:latin typeface="+mn-lt"/>
                          <a:ea typeface="+mn-ea"/>
                          <a:cs typeface="+mn-cs"/>
                        </a:rPr>
                        <a:t>“evidenza”</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23" marB="45723"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47472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it-IT" sz="1800" b="0" i="0" u="none" strike="noStrike" cap="none" normalizeH="0" baseline="0">
                          <a:ln>
                            <a:noFill/>
                          </a:ln>
                          <a:solidFill>
                            <a:srgbClr val="333333"/>
                          </a:solidFill>
                          <a:effectLst/>
                          <a:latin typeface="+mn-lt"/>
                          <a:ea typeface="+mn-ea"/>
                          <a:cs typeface="+mn-cs"/>
                        </a:rPr>
                        <a:t>A partire dalla metà degli anni ‘80 ci furono voci secondo cui le indicazioni riportate sul pacchetto di Marlboro ne indicassero la proprietà al Ku Klux Klan </a:t>
                      </a:r>
                      <a:endParaRPr kumimoji="0" lang="en-US" sz="1800" b="0" i="0" u="none" strike="noStrike" cap="none" normalizeH="0" baseline="0" dirty="0">
                        <a:ln>
                          <a:noFill/>
                        </a:ln>
                        <a:solidFill>
                          <a:srgbClr val="333333"/>
                        </a:solidFill>
                        <a:effectLst/>
                        <a:latin typeface="+mn-lt"/>
                        <a:ea typeface="+mn-ea"/>
                        <a:cs typeface="+mn-cs"/>
                      </a:endParaRPr>
                    </a:p>
                  </a:txBody>
                  <a:tcPr marL="121952" marR="121952" marT="45723" marB="45723"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600"/>
                        </a:spcBef>
                        <a:spcAft>
                          <a:spcPts val="0"/>
                        </a:spcAft>
                        <a:buClr>
                          <a:srgbClr val="336699"/>
                        </a:buClr>
                        <a:buSzTx/>
                        <a:buFontTx/>
                        <a:buNone/>
                        <a:tabLst/>
                      </a:pPr>
                      <a:r>
                        <a:rPr kumimoji="0" lang="it-IT" sz="1600" b="1" i="0" u="none" strike="noStrike" cap="none" normalizeH="0" baseline="0" dirty="0">
                          <a:ln>
                            <a:noFill/>
                          </a:ln>
                          <a:solidFill>
                            <a:srgbClr val="333333"/>
                          </a:solidFill>
                          <a:effectLst/>
                          <a:latin typeface="+mn-lt"/>
                          <a:ea typeface="+mn-ea"/>
                          <a:cs typeface="+mn-cs"/>
                        </a:rPr>
                        <a:t>Pro:</a:t>
                      </a:r>
                    </a:p>
                    <a:p>
                      <a:pPr marL="285750" marR="0" lvl="0" indent="-285750" algn="l" defTabSz="914400" rtl="0" eaLnBrk="1" fontAlgn="base" latinLnBrk="0" hangingPunct="1">
                        <a:lnSpc>
                          <a:spcPct val="100000"/>
                        </a:lnSpc>
                        <a:spcBef>
                          <a:spcPts val="600"/>
                        </a:spcBef>
                        <a:spcAft>
                          <a:spcPts val="0"/>
                        </a:spcAft>
                        <a:buClr>
                          <a:srgbClr val="333333"/>
                        </a:buClr>
                        <a:buSzTx/>
                        <a:buFont typeface="WingDings"/>
                        <a:buChar char=""/>
                        <a:tabLst/>
                      </a:pPr>
                      <a:r>
                        <a:rPr kumimoji="0" lang="it-IT" sz="1600" b="0" i="0" u="none" strike="noStrike" cap="none" normalizeH="0" baseline="0" dirty="0">
                          <a:ln>
                            <a:noFill/>
                          </a:ln>
                          <a:solidFill>
                            <a:srgbClr val="333333"/>
                          </a:solidFill>
                          <a:effectLst/>
                          <a:latin typeface="+mn-lt"/>
                          <a:ea typeface="+mn-ea"/>
                          <a:cs typeface="+mn-cs"/>
                        </a:rPr>
                        <a:t>Il gallone rosso su sfondo bianco forma la lettera “K” maiuscola</a:t>
                      </a:r>
                    </a:p>
                    <a:p>
                      <a:pPr marL="285750" marR="0" lvl="0" indent="-285750" algn="l" defTabSz="914400" rtl="0" eaLnBrk="1" fontAlgn="base" latinLnBrk="0" hangingPunct="1">
                        <a:lnSpc>
                          <a:spcPct val="100000"/>
                        </a:lnSpc>
                        <a:spcBef>
                          <a:spcPts val="600"/>
                        </a:spcBef>
                        <a:spcAft>
                          <a:spcPts val="0"/>
                        </a:spcAft>
                        <a:buClr>
                          <a:srgbClr val="333333"/>
                        </a:buClr>
                        <a:buSzTx/>
                        <a:buFont typeface="WingDings"/>
                        <a:buChar char=""/>
                        <a:tabLst/>
                      </a:pPr>
                      <a:r>
                        <a:rPr kumimoji="0" lang="it-IT" sz="1600" b="0" i="0" u="none" strike="noStrike" cap="none" normalizeH="0" baseline="0" dirty="0">
                          <a:ln>
                            <a:noFill/>
                          </a:ln>
                          <a:solidFill>
                            <a:srgbClr val="333333"/>
                          </a:solidFill>
                          <a:effectLst/>
                          <a:latin typeface="+mn-lt"/>
                          <a:ea typeface="+mn-ea"/>
                          <a:cs typeface="+mn-cs"/>
                        </a:rPr>
                        <a:t>“Mar” alla rovescia si legge come “</a:t>
                      </a:r>
                      <a:r>
                        <a:rPr kumimoji="0" lang="it-IT" sz="1600" b="0" i="0" u="none" strike="noStrike" cap="none" normalizeH="0" baseline="0" dirty="0" err="1">
                          <a:ln>
                            <a:noFill/>
                          </a:ln>
                          <a:solidFill>
                            <a:srgbClr val="333333"/>
                          </a:solidFill>
                          <a:effectLst/>
                          <a:latin typeface="+mn-lt"/>
                          <a:ea typeface="+mn-ea"/>
                          <a:cs typeface="+mn-cs"/>
                        </a:rPr>
                        <a:t>jew</a:t>
                      </a:r>
                      <a:r>
                        <a:rPr kumimoji="0" lang="it-IT" sz="1600" b="0" i="0" u="none" strike="noStrike" cap="none" normalizeH="0" baseline="0" dirty="0">
                          <a:ln>
                            <a:noFill/>
                          </a:ln>
                          <a:solidFill>
                            <a:srgbClr val="333333"/>
                          </a:solidFill>
                          <a:effectLst/>
                          <a:latin typeface="+mn-lt"/>
                          <a:ea typeface="+mn-ea"/>
                          <a:cs typeface="+mn-cs"/>
                        </a:rPr>
                        <a:t>” – “</a:t>
                      </a:r>
                      <a:r>
                        <a:rPr kumimoji="0" lang="it-IT" sz="1600" b="0" i="0" u="none" strike="noStrike" cap="none" normalizeH="0" baseline="0" dirty="0" err="1">
                          <a:ln>
                            <a:noFill/>
                          </a:ln>
                          <a:solidFill>
                            <a:srgbClr val="333333"/>
                          </a:solidFill>
                          <a:effectLst/>
                          <a:latin typeface="+mn-lt"/>
                          <a:ea typeface="+mn-ea"/>
                          <a:cs typeface="+mn-cs"/>
                        </a:rPr>
                        <a:t>lboro</a:t>
                      </a:r>
                      <a:r>
                        <a:rPr kumimoji="0" lang="it-IT" sz="1600" b="0" i="0" u="none" strike="noStrike" cap="none" normalizeH="0" baseline="0" dirty="0">
                          <a:ln>
                            <a:noFill/>
                          </a:ln>
                          <a:solidFill>
                            <a:srgbClr val="333333"/>
                          </a:solidFill>
                          <a:effectLst/>
                          <a:latin typeface="+mn-lt"/>
                          <a:ea typeface="+mn-ea"/>
                          <a:cs typeface="+mn-cs"/>
                        </a:rPr>
                        <a:t>” al contario sembra “</a:t>
                      </a:r>
                      <a:r>
                        <a:rPr kumimoji="0" lang="it-IT" sz="1600" b="0" i="0" u="none" strike="noStrike" cap="none" normalizeH="0" baseline="0" dirty="0" err="1">
                          <a:ln>
                            <a:noFill/>
                          </a:ln>
                          <a:solidFill>
                            <a:srgbClr val="333333"/>
                          </a:solidFill>
                          <a:effectLst/>
                          <a:latin typeface="+mn-lt"/>
                          <a:ea typeface="+mn-ea"/>
                          <a:cs typeface="+mn-cs"/>
                        </a:rPr>
                        <a:t>horrible</a:t>
                      </a:r>
                      <a:r>
                        <a:rPr kumimoji="0" lang="it-IT" sz="1600" b="0" i="0" u="none" strike="noStrike" cap="none" normalizeH="0" baseline="0" dirty="0">
                          <a:ln>
                            <a:noFill/>
                          </a:ln>
                          <a:solidFill>
                            <a:srgbClr val="333333"/>
                          </a:solidFill>
                          <a:effectLst/>
                          <a:latin typeface="+mn-lt"/>
                          <a:ea typeface="+mn-ea"/>
                          <a:cs typeface="+mn-cs"/>
                        </a:rPr>
                        <a:t>” = “</a:t>
                      </a:r>
                      <a:r>
                        <a:rPr kumimoji="0" lang="it-IT" sz="1600" b="0" i="0" u="none" strike="noStrike" cap="none" normalizeH="0" baseline="0" dirty="0" err="1">
                          <a:ln>
                            <a:noFill/>
                          </a:ln>
                          <a:solidFill>
                            <a:srgbClr val="333333"/>
                          </a:solidFill>
                          <a:effectLst/>
                          <a:latin typeface="+mn-lt"/>
                          <a:ea typeface="+mn-ea"/>
                          <a:cs typeface="+mn-cs"/>
                        </a:rPr>
                        <a:t>horrible</a:t>
                      </a:r>
                      <a:r>
                        <a:rPr kumimoji="0" lang="it-IT" sz="1600" b="0" i="0" u="none" strike="noStrike" cap="none" normalizeH="0" baseline="0" dirty="0">
                          <a:ln>
                            <a:noFill/>
                          </a:ln>
                          <a:solidFill>
                            <a:srgbClr val="333333"/>
                          </a:solidFill>
                          <a:effectLst/>
                          <a:latin typeface="+mn-lt"/>
                          <a:ea typeface="+mn-ea"/>
                          <a:cs typeface="+mn-cs"/>
                        </a:rPr>
                        <a:t> </a:t>
                      </a:r>
                      <a:r>
                        <a:rPr kumimoji="0" lang="it-IT" sz="1600" b="0" i="0" u="none" strike="noStrike" cap="none" normalizeH="0" baseline="0" dirty="0" err="1">
                          <a:ln>
                            <a:noFill/>
                          </a:ln>
                          <a:solidFill>
                            <a:srgbClr val="333333"/>
                          </a:solidFill>
                          <a:effectLst/>
                          <a:latin typeface="+mn-lt"/>
                          <a:ea typeface="+mn-ea"/>
                          <a:cs typeface="+mn-cs"/>
                        </a:rPr>
                        <a:t>jew</a:t>
                      </a:r>
                      <a:r>
                        <a:rPr kumimoji="0" lang="it-IT" sz="1600" b="0" i="0" u="none" strike="noStrike" cap="none" normalizeH="0" baseline="0" dirty="0">
                          <a:ln>
                            <a:noFill/>
                          </a:ln>
                          <a:solidFill>
                            <a:srgbClr val="333333"/>
                          </a:solidFill>
                          <a:effectLst/>
                          <a:latin typeface="+mn-lt"/>
                          <a:ea typeface="+mn-ea"/>
                          <a:cs typeface="+mn-cs"/>
                        </a:rPr>
                        <a:t>” (ebreo orribile, vedi a destra)</a:t>
                      </a:r>
                    </a:p>
                    <a:p>
                      <a:pPr marL="285750" marR="0" lvl="0" indent="-285750" algn="l" defTabSz="914400" rtl="0" eaLnBrk="1" fontAlgn="base" latinLnBrk="0" hangingPunct="1">
                        <a:lnSpc>
                          <a:spcPct val="100000"/>
                        </a:lnSpc>
                        <a:spcBef>
                          <a:spcPts val="600"/>
                        </a:spcBef>
                        <a:spcAft>
                          <a:spcPts val="0"/>
                        </a:spcAft>
                        <a:buClr>
                          <a:srgbClr val="333333"/>
                        </a:buClr>
                        <a:buSzTx/>
                        <a:buFont typeface="WingDings"/>
                        <a:buChar char=""/>
                        <a:tabLst/>
                      </a:pPr>
                      <a:r>
                        <a:rPr kumimoji="0" lang="it-IT" sz="1600" b="0" i="0" u="none" strike="noStrike" cap="none" normalizeH="0" baseline="0" dirty="0">
                          <a:ln>
                            <a:noFill/>
                          </a:ln>
                          <a:solidFill>
                            <a:srgbClr val="333333"/>
                          </a:solidFill>
                          <a:effectLst/>
                          <a:latin typeface="+mn-lt"/>
                          <a:ea typeface="+mn-ea"/>
                          <a:cs typeface="+mn-cs"/>
                        </a:rPr>
                        <a:t>Il motto “veni, vidi, </a:t>
                      </a:r>
                      <a:r>
                        <a:rPr kumimoji="0" lang="it-IT" sz="1600" b="0" i="0" u="none" strike="noStrike" cap="none" normalizeH="0" baseline="0" dirty="0" err="1">
                          <a:ln>
                            <a:noFill/>
                          </a:ln>
                          <a:solidFill>
                            <a:srgbClr val="333333"/>
                          </a:solidFill>
                          <a:effectLst/>
                          <a:latin typeface="+mn-lt"/>
                          <a:ea typeface="+mn-ea"/>
                          <a:cs typeface="+mn-cs"/>
                        </a:rPr>
                        <a:t>vici</a:t>
                      </a:r>
                      <a:r>
                        <a:rPr kumimoji="0" lang="it-IT" sz="1600" b="0" i="0" u="none" strike="noStrike" cap="none" normalizeH="0" baseline="0" dirty="0">
                          <a:ln>
                            <a:noFill/>
                          </a:ln>
                          <a:solidFill>
                            <a:srgbClr val="333333"/>
                          </a:solidFill>
                          <a:effectLst/>
                          <a:latin typeface="+mn-lt"/>
                          <a:ea typeface="+mn-ea"/>
                          <a:cs typeface="+mn-cs"/>
                        </a:rPr>
                        <a:t>” (venni, vidi, vinsi) si ritiene sia uno slogan del KKK</a:t>
                      </a:r>
                    </a:p>
                    <a:p>
                      <a:pPr marL="0" marR="0" lvl="0" indent="0" algn="l" defTabSz="914400" rtl="0" eaLnBrk="1" fontAlgn="base" latinLnBrk="0" hangingPunct="1">
                        <a:lnSpc>
                          <a:spcPct val="100000"/>
                        </a:lnSpc>
                        <a:spcBef>
                          <a:spcPts val="1200"/>
                        </a:spcBef>
                        <a:spcAft>
                          <a:spcPts val="0"/>
                        </a:spcAft>
                        <a:buClr>
                          <a:srgbClr val="336699"/>
                        </a:buClr>
                        <a:buSzTx/>
                        <a:buFontTx/>
                        <a:buNone/>
                        <a:tabLst/>
                      </a:pPr>
                      <a:r>
                        <a:rPr kumimoji="0" lang="it-IT" sz="1600" b="1" i="0" u="none" strike="noStrike" cap="none" normalizeH="0" baseline="0" dirty="0">
                          <a:ln>
                            <a:noFill/>
                          </a:ln>
                          <a:solidFill>
                            <a:srgbClr val="333333"/>
                          </a:solidFill>
                          <a:effectLst/>
                          <a:latin typeface="+mn-lt"/>
                          <a:ea typeface="+mn-ea"/>
                          <a:cs typeface="+mn-cs"/>
                        </a:rPr>
                        <a:t>Contro:</a:t>
                      </a:r>
                    </a:p>
                    <a:p>
                      <a:pPr marL="285750" marR="0" lvl="0" indent="-285750" algn="l" defTabSz="914400" rtl="0" eaLnBrk="1" fontAlgn="base" latinLnBrk="0" hangingPunct="1">
                        <a:lnSpc>
                          <a:spcPct val="100000"/>
                        </a:lnSpc>
                        <a:spcBef>
                          <a:spcPts val="600"/>
                        </a:spcBef>
                        <a:spcAft>
                          <a:spcPts val="0"/>
                        </a:spcAft>
                        <a:buClr>
                          <a:srgbClr val="333333"/>
                        </a:buClr>
                        <a:buSzTx/>
                        <a:buFont typeface="WingDings"/>
                        <a:buChar char=""/>
                        <a:tabLst/>
                      </a:pPr>
                      <a:r>
                        <a:rPr kumimoji="0" lang="it-IT" sz="1600" b="0" i="0" u="none" strike="noStrike" cap="none" normalizeH="0" baseline="0" dirty="0">
                          <a:ln>
                            <a:noFill/>
                          </a:ln>
                          <a:solidFill>
                            <a:srgbClr val="333333"/>
                          </a:solidFill>
                          <a:effectLst/>
                          <a:latin typeface="+mn-lt"/>
                          <a:ea typeface="+mn-ea"/>
                          <a:cs typeface="+mn-cs"/>
                        </a:rPr>
                        <a:t>Marlboro fu fondata da Philipp Morris, un Inglese; nessun legame con KKK</a:t>
                      </a:r>
                    </a:p>
                    <a:p>
                      <a:pPr marL="285750" marR="0" lvl="0" indent="-285750" algn="l" defTabSz="914400" rtl="0" eaLnBrk="1" fontAlgn="base" latinLnBrk="0" hangingPunct="1">
                        <a:lnSpc>
                          <a:spcPct val="100000"/>
                        </a:lnSpc>
                        <a:spcBef>
                          <a:spcPts val="600"/>
                        </a:spcBef>
                        <a:spcAft>
                          <a:spcPts val="0"/>
                        </a:spcAft>
                        <a:buClr>
                          <a:srgbClr val="333333"/>
                        </a:buClr>
                        <a:buSzTx/>
                        <a:buFont typeface="WingDings"/>
                        <a:buChar char=""/>
                        <a:tabLst/>
                      </a:pPr>
                      <a:r>
                        <a:rPr kumimoji="0" lang="it-IT" sz="1600" b="0" i="0" u="none" strike="noStrike" cap="none" normalizeH="0" baseline="0" dirty="0">
                          <a:ln>
                            <a:noFill/>
                          </a:ln>
                          <a:solidFill>
                            <a:srgbClr val="333333"/>
                          </a:solidFill>
                          <a:effectLst/>
                          <a:latin typeface="+mn-lt"/>
                          <a:ea typeface="+mn-ea"/>
                          <a:cs typeface="+mn-cs"/>
                        </a:rPr>
                        <a:t>Marlboro deriva dalla strada dello stabilimento di Londra: Marlborough street</a:t>
                      </a:r>
                    </a:p>
                    <a:p>
                      <a:pPr marL="285750" marR="0" lvl="0" indent="-285750" algn="l" defTabSz="914400" rtl="0" eaLnBrk="1" fontAlgn="base" latinLnBrk="0" hangingPunct="1">
                        <a:lnSpc>
                          <a:spcPct val="100000"/>
                        </a:lnSpc>
                        <a:spcBef>
                          <a:spcPts val="600"/>
                        </a:spcBef>
                        <a:spcAft>
                          <a:spcPts val="0"/>
                        </a:spcAft>
                        <a:buClr>
                          <a:srgbClr val="333333"/>
                        </a:buClr>
                        <a:buSzTx/>
                        <a:buFont typeface="WingDings"/>
                        <a:buChar char=""/>
                        <a:tabLst/>
                      </a:pPr>
                      <a:r>
                        <a:rPr kumimoji="0" lang="it-IT" sz="1600" b="0" i="0" u="none" strike="noStrike" cap="none" normalizeH="0" baseline="0" dirty="0">
                          <a:ln>
                            <a:noFill/>
                          </a:ln>
                          <a:solidFill>
                            <a:srgbClr val="333333"/>
                          </a:solidFill>
                          <a:effectLst/>
                          <a:latin typeface="+mn-lt"/>
                          <a:ea typeface="+mn-ea"/>
                          <a:cs typeface="+mn-cs"/>
                        </a:rPr>
                        <a:t>Il motto non è legato al KKK</a:t>
                      </a:r>
                      <a:endParaRPr kumimoji="0" lang="de-DE" sz="1600" b="0" i="0" u="none" strike="noStrike" cap="none" normalizeH="0" baseline="0" dirty="0">
                        <a:ln>
                          <a:noFill/>
                        </a:ln>
                        <a:solidFill>
                          <a:srgbClr val="333333"/>
                        </a:solidFill>
                        <a:effectLst/>
                        <a:latin typeface="+mn-lt"/>
                        <a:ea typeface="+mn-ea"/>
                        <a:cs typeface="+mn-cs"/>
                      </a:endParaRPr>
                    </a:p>
                  </a:txBody>
                  <a:tcPr marL="121952" marR="121952" marT="45723" marB="45723"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endParaRPr kumimoji="0" lang="en-US" sz="2000" b="0" i="0" u="none" strike="noStrike" cap="none" normalizeH="0" baseline="0" dirty="0">
                        <a:ln>
                          <a:noFill/>
                        </a:ln>
                        <a:solidFill>
                          <a:srgbClr val="333333"/>
                        </a:solidFill>
                        <a:effectLst/>
                        <a:latin typeface="+mn-lt"/>
                        <a:ea typeface="+mn-ea"/>
                        <a:cs typeface="+mn-cs"/>
                      </a:endParaRPr>
                    </a:p>
                  </a:txBody>
                  <a:tcPr marL="121952" marR="121952" marT="45723" marB="45723"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14" name="Picture 97" descr="One thousand Americans stop smoking - miss_blackbutterfly - flickr - c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644482" y="3358045"/>
            <a:ext cx="1691640" cy="254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Caption_23"/>
          <p:cNvSpPr txBox="1">
            <a:spLocks noChangeArrowheads="1"/>
          </p:cNvSpPr>
          <p:nvPr/>
        </p:nvSpPr>
        <p:spPr bwMode="auto">
          <a:xfrm>
            <a:off x="10724602" y="5877272"/>
            <a:ext cx="91440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nchorCtr="0">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de-DE" altLang="de-DE" sz="1800" b="0" dirty="0">
                <a:latin typeface="+mn-lt"/>
                <a:ea typeface="+mn-ea"/>
                <a:cs typeface="+mn-cs"/>
              </a:rPr>
              <a:t>= jew?</a:t>
            </a:r>
            <a:endParaRPr lang="en-US" altLang="de-DE" sz="1800" b="0" dirty="0">
              <a:latin typeface="+mn-lt"/>
              <a:ea typeface="+mn-ea"/>
              <a:cs typeface="+mn-cs"/>
            </a:endParaRPr>
          </a:p>
        </p:txBody>
      </p:sp>
      <p:sp>
        <p:nvSpPr>
          <p:cNvPr id="16" name="Caption_22"/>
          <p:cNvSpPr txBox="1">
            <a:spLocks noChangeArrowheads="1"/>
          </p:cNvSpPr>
          <p:nvPr/>
        </p:nvSpPr>
        <p:spPr bwMode="auto">
          <a:xfrm>
            <a:off x="9469594" y="5877272"/>
            <a:ext cx="82296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nchorCtr="0">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de-DE" altLang="de-DE" sz="1800" b="0" dirty="0">
                <a:latin typeface="+mn-lt"/>
                <a:ea typeface="+mn-ea"/>
                <a:cs typeface="+mn-cs"/>
              </a:rPr>
              <a:t>Mar =</a:t>
            </a:r>
            <a:endParaRPr lang="en-US" altLang="de-DE" sz="1800" b="0" dirty="0">
              <a:latin typeface="+mn-lt"/>
              <a:ea typeface="+mn-ea"/>
              <a:cs typeface="+mn-cs"/>
            </a:endParaRPr>
          </a:p>
        </p:txBody>
      </p:sp>
      <p:sp>
        <p:nvSpPr>
          <p:cNvPr id="17" name="Caption_21"/>
          <p:cNvSpPr txBox="1">
            <a:spLocks noChangeArrowheads="1"/>
          </p:cNvSpPr>
          <p:nvPr/>
        </p:nvSpPr>
        <p:spPr bwMode="auto">
          <a:xfrm>
            <a:off x="9193931" y="6228020"/>
            <a:ext cx="259102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1800" b="0" dirty="0">
                <a:latin typeface="+mn-lt"/>
                <a:ea typeface="+mn-ea"/>
                <a:cs typeface="+mn-cs"/>
              </a:rPr>
              <a:t>lboro = orobl = horrible</a:t>
            </a:r>
            <a:endParaRPr lang="en-US" altLang="de-DE" sz="1800" b="0" dirty="0">
              <a:latin typeface="+mn-lt"/>
              <a:ea typeface="+mn-ea"/>
              <a:cs typeface="+mn-cs"/>
            </a:endParaRPr>
          </a:p>
        </p:txBody>
      </p:sp>
      <p:sp>
        <p:nvSpPr>
          <p:cNvPr id="18" name="Caption_20"/>
          <p:cNvSpPr txBox="1">
            <a:spLocks noChangeArrowheads="1"/>
          </p:cNvSpPr>
          <p:nvPr/>
        </p:nvSpPr>
        <p:spPr bwMode="auto">
          <a:xfrm rot="10788152">
            <a:off x="10131966" y="5918207"/>
            <a:ext cx="64008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nchorCtr="0">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1800" b="0" dirty="0">
                <a:latin typeface="+mn-lt"/>
                <a:ea typeface="+mn-ea"/>
                <a:cs typeface="+mn-cs"/>
              </a:rPr>
              <a:t>Mar</a:t>
            </a:r>
            <a:endParaRPr lang="en-US" altLang="de-DE" sz="1800" b="0" dirty="0">
              <a:latin typeface="+mn-lt"/>
              <a:ea typeface="+mn-ea"/>
              <a:cs typeface="+mn-cs"/>
            </a:endParaRPr>
          </a:p>
        </p:txBody>
      </p:sp>
      <p:sp>
        <p:nvSpPr>
          <p:cNvPr id="19" name="Caption_492547"/>
          <p:cNvSpPr txBox="1">
            <a:spLocks noChangeArrowheads="1"/>
          </p:cNvSpPr>
          <p:nvPr/>
        </p:nvSpPr>
        <p:spPr bwMode="auto">
          <a:xfrm>
            <a:off x="408955" y="2308810"/>
            <a:ext cx="113760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rIns="0">
            <a:spAutoFit/>
          </a:bodyPr>
          <a:lstStyle>
            <a:lvl1pPr>
              <a:spcBef>
                <a:spcPct val="20000"/>
              </a:spcBef>
              <a:buClr>
                <a:srgbClr val="336699"/>
              </a:buClr>
              <a:buChar char="•"/>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spcBef>
                <a:spcPct val="0"/>
              </a:spcBef>
              <a:buClrTx/>
              <a:buFontTx/>
              <a:buNone/>
            </a:pPr>
            <a:r>
              <a:rPr lang="it-IT" altLang="de-DE" sz="2000" b="0">
                <a:solidFill>
                  <a:srgbClr val="333333"/>
                </a:solidFill>
                <a:latin typeface="+mn-lt"/>
                <a:ea typeface="+mn-ea"/>
                <a:cs typeface="+mn-cs"/>
              </a:rPr>
              <a:t>La Marlboro è di proprietà del KKK?</a:t>
            </a:r>
            <a:endParaRPr lang="de-DE" altLang="de-DE" sz="2000" dirty="0">
              <a:solidFill>
                <a:srgbClr val="333333"/>
              </a:solidFill>
              <a:latin typeface="+mn-lt"/>
              <a:ea typeface="+mn-ea"/>
              <a:cs typeface="+mn-cs"/>
            </a:endParaRPr>
          </a:p>
        </p:txBody>
      </p:sp>
      <p:sp>
        <p:nvSpPr>
          <p:cNvPr id="5" name="Footer Placeholder 4"/>
          <p:cNvSpPr>
            <a:spLocks noGrp="1"/>
          </p:cNvSpPr>
          <p:nvPr>
            <p:ph type="ftr" sz="quarter" idx="11"/>
          </p:nvPr>
        </p:nvSpPr>
        <p:spPr/>
        <p:txBody>
          <a:bodyPr/>
          <a:lstStyle/>
          <a:p>
            <a:pPr>
              <a:defRPr/>
            </a:pPr>
            <a:r>
              <a:rPr lang="it-IT"/>
              <a:t>Modulo del training 7 – Saltare alle conclusioni II</a:t>
            </a:r>
            <a:endParaRPr lang="de-DE"/>
          </a:p>
        </p:txBody>
      </p:sp>
      <p:sp>
        <p:nvSpPr>
          <p:cNvPr id="6" name="Slide Number Placeholder 5"/>
          <p:cNvSpPr>
            <a:spLocks noGrp="1"/>
          </p:cNvSpPr>
          <p:nvPr>
            <p:ph type="sldNum" sz="quarter" idx="12"/>
          </p:nvPr>
        </p:nvSpPr>
        <p:spPr/>
        <p:txBody>
          <a:bodyPr/>
          <a:lstStyle/>
          <a:p>
            <a:fld id="{FFF41FAE-0046-4136-B036-59AF45E563B2}" type="slidenum">
              <a:rPr lang="de-DE" altLang="de-DE" smtClean="0"/>
              <a:pPr/>
              <a:t>12</a:t>
            </a:fld>
            <a:endParaRPr lang="de-DE" altLang="de-DE"/>
          </a:p>
        </p:txBody>
      </p:sp>
    </p:spTree>
    <p:extLst>
      <p:ext uri="{BB962C8B-B14F-4D97-AF65-F5344CB8AC3E}">
        <p14:creationId xmlns:p14="http://schemas.microsoft.com/office/powerpoint/2010/main" val="111159044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it-IT" sz="3600" dirty="0">
                <a:solidFill>
                  <a:srgbClr val="004992"/>
                </a:solidFill>
                <a:latin typeface="+mn-lt"/>
                <a:ea typeface="+mn-ea"/>
                <a:cs typeface="+mn-cs"/>
              </a:rPr>
              <a:t>Saltare alle </a:t>
            </a:r>
            <a:r>
              <a:rPr lang="it-IT" sz="3600">
                <a:solidFill>
                  <a:srgbClr val="004992"/>
                </a:solidFill>
                <a:latin typeface="+mn-lt"/>
                <a:ea typeface="+mn-ea"/>
                <a:cs typeface="+mn-cs"/>
              </a:rPr>
              <a:t>Conclusioni “in azione”</a:t>
            </a:r>
            <a:br>
              <a:rPr lang="it-IT" sz="3600" dirty="0">
                <a:solidFill>
                  <a:srgbClr val="004992"/>
                </a:solidFill>
                <a:latin typeface="+mn-lt"/>
                <a:ea typeface="+mn-ea"/>
                <a:cs typeface="+mn-cs"/>
              </a:rPr>
            </a:br>
            <a:r>
              <a:rPr lang="it-IT" dirty="0">
                <a:solidFill>
                  <a:srgbClr val="004992"/>
                </a:solidFill>
                <a:latin typeface="+mn-lt"/>
                <a:ea typeface="+mn-ea"/>
                <a:cs typeface="+mn-cs"/>
              </a:rPr>
              <a:t>- leggende metropolitane -</a:t>
            </a:r>
            <a:endParaRPr lang="en-US" sz="2400" dirty="0">
              <a:solidFill>
                <a:srgbClr val="004992"/>
              </a:solidFill>
              <a:latin typeface="+mn-lt"/>
              <a:ea typeface="+mn-ea"/>
              <a:cs typeface="+mn-cs"/>
            </a:endParaRPr>
          </a:p>
        </p:txBody>
      </p:sp>
      <p:pic>
        <p:nvPicPr>
          <p:cNvPr id="9" name="Picture 6" descr="One thousand Americans stop smoking - miss_blackbutterfly - flickr - c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31854" y="2791271"/>
            <a:ext cx="2131466" cy="3200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Caption_12"/>
          <p:cNvSpPr txBox="1">
            <a:spLocks noChangeArrowheads="1"/>
          </p:cNvSpPr>
          <p:nvPr/>
        </p:nvSpPr>
        <p:spPr bwMode="auto">
          <a:xfrm>
            <a:off x="5031854" y="5991671"/>
            <a:ext cx="2131466"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400" dirty="0">
                <a:latin typeface="+mn-lt"/>
                <a:ea typeface="+mn-ea"/>
                <a:cs typeface="+mn-cs"/>
              </a:rPr>
              <a:t>No!</a:t>
            </a:r>
            <a:endParaRPr lang="en-US" altLang="de-DE" sz="2400" dirty="0">
              <a:latin typeface="+mn-lt"/>
              <a:ea typeface="+mn-ea"/>
              <a:cs typeface="+mn-cs"/>
            </a:endParaRPr>
          </a:p>
        </p:txBody>
      </p:sp>
      <p:sp>
        <p:nvSpPr>
          <p:cNvPr id="11" name="Caption_492547"/>
          <p:cNvSpPr txBox="1">
            <a:spLocks noChangeArrowheads="1"/>
          </p:cNvSpPr>
          <p:nvPr/>
        </p:nvSpPr>
        <p:spPr bwMode="auto">
          <a:xfrm>
            <a:off x="408955" y="2240280"/>
            <a:ext cx="1137600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rIns="0">
            <a:spAutoFit/>
          </a:bodyPr>
          <a:lstStyle>
            <a:lvl1pPr>
              <a:spcBef>
                <a:spcPct val="20000"/>
              </a:spcBef>
              <a:buClr>
                <a:srgbClr val="336699"/>
              </a:buClr>
              <a:buChar char="•"/>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spcBef>
                <a:spcPct val="0"/>
              </a:spcBef>
              <a:buClrTx/>
              <a:buFontTx/>
              <a:buNone/>
            </a:pPr>
            <a:r>
              <a:rPr lang="it-IT" altLang="de-DE" sz="2400" b="0">
                <a:solidFill>
                  <a:srgbClr val="333333"/>
                </a:solidFill>
                <a:latin typeface="+mn-lt"/>
                <a:ea typeface="+mn-ea"/>
                <a:cs typeface="+mn-cs"/>
              </a:rPr>
              <a:t>Il Ku Klux Klan è proprietario della Malboro?</a:t>
            </a:r>
            <a:endParaRPr lang="de-DE" altLang="de-DE" sz="2400" dirty="0">
              <a:solidFill>
                <a:srgbClr val="333333"/>
              </a:solidFill>
              <a:latin typeface="+mn-lt"/>
              <a:ea typeface="+mn-ea"/>
              <a:cs typeface="+mn-cs"/>
            </a:endParaRPr>
          </a:p>
        </p:txBody>
      </p:sp>
      <p:sp>
        <p:nvSpPr>
          <p:cNvPr id="6" name="Footer Placeholder 5"/>
          <p:cNvSpPr>
            <a:spLocks noGrp="1"/>
          </p:cNvSpPr>
          <p:nvPr>
            <p:ph type="ftr" sz="quarter" idx="11"/>
          </p:nvPr>
        </p:nvSpPr>
        <p:spPr/>
        <p:txBody>
          <a:bodyPr/>
          <a:lstStyle/>
          <a:p>
            <a:pPr>
              <a:defRPr/>
            </a:pPr>
            <a:r>
              <a:rPr lang="it-IT"/>
              <a:t>Modulo del training 7 – Saltare alle conclusioni II</a:t>
            </a:r>
            <a:endParaRPr lang="de-DE"/>
          </a:p>
        </p:txBody>
      </p:sp>
      <p:sp>
        <p:nvSpPr>
          <p:cNvPr id="7" name="Slide Number Placeholder 6"/>
          <p:cNvSpPr>
            <a:spLocks noGrp="1"/>
          </p:cNvSpPr>
          <p:nvPr>
            <p:ph type="sldNum" sz="quarter" idx="12"/>
          </p:nvPr>
        </p:nvSpPr>
        <p:spPr/>
        <p:txBody>
          <a:bodyPr/>
          <a:lstStyle/>
          <a:p>
            <a:fld id="{FFF41FAE-0046-4136-B036-59AF45E563B2}" type="slidenum">
              <a:rPr lang="de-DE" altLang="de-DE" smtClean="0"/>
              <a:pPr/>
              <a:t>13</a:t>
            </a:fld>
            <a:endParaRPr lang="de-DE" altLang="de-DE"/>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it-IT" sz="3600">
                <a:latin typeface="+mn-lt"/>
                <a:ea typeface="+mn-ea"/>
                <a:cs typeface="+mn-cs"/>
              </a:rPr>
              <a:t>Come nascono queste teorie cospirative?</a:t>
            </a:r>
            <a:endParaRPr lang="en-US" sz="3600">
              <a:latin typeface="+mn-lt"/>
              <a:ea typeface="+mn-ea"/>
              <a:cs typeface="+mn-cs"/>
            </a:endParaRPr>
          </a:p>
        </p:txBody>
      </p:sp>
      <p:sp>
        <p:nvSpPr>
          <p:cNvPr id="5" name="Content Placeholder 4"/>
          <p:cNvSpPr>
            <a:spLocks noGrp="1"/>
          </p:cNvSpPr>
          <p:nvPr>
            <p:ph idx="1"/>
          </p:nvPr>
        </p:nvSpPr>
        <p:spPr/>
        <p:txBody>
          <a:bodyPr/>
          <a:lstStyle/>
          <a:p>
            <a:pPr defTabSz="914400" fontAlgn="base">
              <a:buClr>
                <a:srgbClr val="336699"/>
              </a:buClr>
            </a:pPr>
            <a:r>
              <a:rPr lang="en-US" altLang="de-DE" sz="2400">
                <a:solidFill>
                  <a:srgbClr val="333333"/>
                </a:solidFill>
              </a:rPr>
              <a:t>???</a:t>
            </a:r>
            <a:endParaRPr lang="en-US" sz="2400">
              <a:solidFill>
                <a:srgbClr val="333333"/>
              </a:solidFill>
            </a:endParaRPr>
          </a:p>
        </p:txBody>
      </p:sp>
      <p:sp>
        <p:nvSpPr>
          <p:cNvPr id="6" name="Footer Placeholder 5"/>
          <p:cNvSpPr>
            <a:spLocks noGrp="1"/>
          </p:cNvSpPr>
          <p:nvPr>
            <p:ph type="ftr" sz="quarter" idx="11"/>
          </p:nvPr>
        </p:nvSpPr>
        <p:spPr/>
        <p:txBody>
          <a:bodyPr/>
          <a:lstStyle/>
          <a:p>
            <a:pPr>
              <a:defRPr/>
            </a:pPr>
            <a:r>
              <a:rPr lang="it-IT"/>
              <a:t>Modulo del training 7 – Saltare alle conclusioni II</a:t>
            </a:r>
            <a:endParaRPr lang="de-DE"/>
          </a:p>
        </p:txBody>
      </p:sp>
      <p:sp>
        <p:nvSpPr>
          <p:cNvPr id="7" name="Slide Number Placeholder 6"/>
          <p:cNvSpPr>
            <a:spLocks noGrp="1"/>
          </p:cNvSpPr>
          <p:nvPr>
            <p:ph type="sldNum" sz="quarter" idx="12"/>
          </p:nvPr>
        </p:nvSpPr>
        <p:spPr/>
        <p:txBody>
          <a:bodyPr/>
          <a:lstStyle/>
          <a:p>
            <a:fld id="{035E025E-76B5-4F44-9153-053D00E67BF0}" type="slidenum">
              <a:rPr lang="de-DE" altLang="de-DE" smtClean="0"/>
              <a:pPr/>
              <a:t>14</a:t>
            </a:fld>
            <a:endParaRPr lang="de-DE" altLang="de-DE"/>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it-IT" sz="3600">
                <a:latin typeface="+mn-lt"/>
                <a:ea typeface="+mn-ea"/>
                <a:cs typeface="+mn-cs"/>
              </a:rPr>
              <a:t>Come nascono queste teorie cospirative?</a:t>
            </a:r>
            <a:endParaRPr lang="en-US" sz="3600">
              <a:latin typeface="+mn-lt"/>
              <a:ea typeface="+mn-ea"/>
              <a:cs typeface="+mn-cs"/>
            </a:endParaRPr>
          </a:p>
        </p:txBody>
      </p:sp>
      <p:sp>
        <p:nvSpPr>
          <p:cNvPr id="5" name="Content Placeholder 4"/>
          <p:cNvSpPr>
            <a:spLocks noGrp="1"/>
          </p:cNvSpPr>
          <p:nvPr>
            <p:ph idx="1"/>
          </p:nvPr>
        </p:nvSpPr>
        <p:spPr/>
        <p:txBody>
          <a:bodyPr/>
          <a:lstStyle/>
          <a:p>
            <a:pPr marL="342900" indent="-342900" defTabSz="914400" fontAlgn="base">
              <a:buClr>
                <a:srgbClr val="333333"/>
              </a:buClr>
              <a:buFont typeface="WingDings"/>
              <a:buChar char=""/>
            </a:pPr>
            <a:r>
              <a:rPr lang="en-US" altLang="de-DE" sz="2400">
                <a:solidFill>
                  <a:srgbClr val="333333"/>
                </a:solidFill>
              </a:rPr>
              <a:t>Spesso</a:t>
            </a:r>
            <a:r>
              <a:rPr lang="en-US" altLang="de-DE" sz="2400" dirty="0">
                <a:solidFill>
                  <a:srgbClr val="333333"/>
                </a:solidFill>
              </a:rPr>
              <a:t> </a:t>
            </a:r>
            <a:r>
              <a:rPr lang="en-US" altLang="de-DE" sz="2400" dirty="0" err="1">
                <a:solidFill>
                  <a:srgbClr val="333333"/>
                </a:solidFill>
              </a:rPr>
              <a:t>sono</a:t>
            </a:r>
            <a:r>
              <a:rPr lang="en-US" altLang="de-DE" sz="2400" dirty="0">
                <a:solidFill>
                  <a:srgbClr val="333333"/>
                </a:solidFill>
              </a:rPr>
              <a:t> </a:t>
            </a:r>
            <a:r>
              <a:rPr lang="en-US" altLang="de-DE" sz="2400" dirty="0" err="1">
                <a:solidFill>
                  <a:srgbClr val="333333"/>
                </a:solidFill>
              </a:rPr>
              <a:t>piu</a:t>
            </a:r>
            <a:r>
              <a:rPr lang="en-US" altLang="de-DE" sz="2400" dirty="0">
                <a:solidFill>
                  <a:srgbClr val="333333"/>
                </a:solidFill>
              </a:rPr>
              <a:t>’ </a:t>
            </a:r>
            <a:r>
              <a:rPr lang="en-US" altLang="de-DE" sz="2400" dirty="0" err="1">
                <a:solidFill>
                  <a:srgbClr val="333333"/>
                </a:solidFill>
              </a:rPr>
              <a:t>eccitanti</a:t>
            </a:r>
            <a:r>
              <a:rPr lang="en-US" altLang="de-DE" sz="2400" dirty="0">
                <a:solidFill>
                  <a:srgbClr val="333333"/>
                </a:solidFill>
              </a:rPr>
              <a:t> </a:t>
            </a:r>
            <a:r>
              <a:rPr lang="en-US" altLang="de-DE" sz="2400" dirty="0" err="1">
                <a:solidFill>
                  <a:srgbClr val="333333"/>
                </a:solidFill>
              </a:rPr>
              <a:t>della</a:t>
            </a:r>
            <a:r>
              <a:rPr lang="en-US" altLang="de-DE" sz="2400" dirty="0">
                <a:solidFill>
                  <a:srgbClr val="333333"/>
                </a:solidFill>
              </a:rPr>
              <a:t> </a:t>
            </a:r>
            <a:r>
              <a:rPr lang="en-US" altLang="de-DE" sz="2400" dirty="0" err="1">
                <a:solidFill>
                  <a:srgbClr val="333333"/>
                </a:solidFill>
              </a:rPr>
              <a:t>realtà</a:t>
            </a:r>
            <a:r>
              <a:rPr lang="en-US" altLang="de-DE" sz="2400" dirty="0">
                <a:solidFill>
                  <a:srgbClr val="333333"/>
                </a:solidFill>
              </a:rPr>
              <a:t>!</a:t>
            </a:r>
          </a:p>
          <a:p>
            <a:pPr marL="342900" indent="-342900" defTabSz="914400" fontAlgn="base">
              <a:buClr>
                <a:srgbClr val="333333"/>
              </a:buClr>
              <a:buFont typeface="WingDings"/>
              <a:buChar char=""/>
            </a:pPr>
            <a:r>
              <a:rPr lang="en-US" altLang="de-DE" sz="2400" dirty="0" err="1">
                <a:solidFill>
                  <a:srgbClr val="333333"/>
                </a:solidFill>
              </a:rPr>
              <a:t>Sono</a:t>
            </a:r>
            <a:r>
              <a:rPr lang="en-US" altLang="de-DE" sz="2400" dirty="0">
                <a:solidFill>
                  <a:srgbClr val="333333"/>
                </a:solidFill>
              </a:rPr>
              <a:t> </a:t>
            </a:r>
            <a:r>
              <a:rPr lang="en-US" altLang="de-DE" sz="2400" dirty="0" err="1">
                <a:solidFill>
                  <a:srgbClr val="333333"/>
                </a:solidFill>
              </a:rPr>
              <a:t>basate</a:t>
            </a:r>
            <a:r>
              <a:rPr lang="en-US" altLang="de-DE" sz="2400" dirty="0">
                <a:solidFill>
                  <a:srgbClr val="333333"/>
                </a:solidFill>
              </a:rPr>
              <a:t> </a:t>
            </a:r>
            <a:r>
              <a:rPr lang="en-US" altLang="de-DE" sz="2400" dirty="0" err="1">
                <a:solidFill>
                  <a:srgbClr val="333333"/>
                </a:solidFill>
              </a:rPr>
              <a:t>su</a:t>
            </a:r>
            <a:r>
              <a:rPr lang="en-US" altLang="de-DE" sz="2400" dirty="0">
                <a:solidFill>
                  <a:srgbClr val="333333"/>
                </a:solidFill>
              </a:rPr>
              <a:t> </a:t>
            </a:r>
            <a:r>
              <a:rPr lang="en-US" altLang="de-DE" sz="2400" dirty="0" err="1">
                <a:solidFill>
                  <a:srgbClr val="333333"/>
                </a:solidFill>
              </a:rPr>
              <a:t>affermazioni</a:t>
            </a:r>
            <a:r>
              <a:rPr lang="en-US" altLang="de-DE" sz="2400" dirty="0">
                <a:solidFill>
                  <a:srgbClr val="333333"/>
                </a:solidFill>
              </a:rPr>
              <a:t> </a:t>
            </a:r>
            <a:r>
              <a:rPr lang="en-US" altLang="de-DE" sz="2400" dirty="0" err="1">
                <a:solidFill>
                  <a:srgbClr val="333333"/>
                </a:solidFill>
              </a:rPr>
              <a:t>difficili</a:t>
            </a:r>
            <a:r>
              <a:rPr lang="en-US" altLang="de-DE" sz="2400" dirty="0">
                <a:solidFill>
                  <a:srgbClr val="333333"/>
                </a:solidFill>
              </a:rPr>
              <a:t> da </a:t>
            </a:r>
            <a:r>
              <a:rPr lang="en-US" altLang="de-DE" sz="2400" dirty="0" err="1">
                <a:solidFill>
                  <a:srgbClr val="333333"/>
                </a:solidFill>
              </a:rPr>
              <a:t>verificare</a:t>
            </a:r>
            <a:r>
              <a:rPr lang="en-US" altLang="de-DE" sz="2400" dirty="0">
                <a:solidFill>
                  <a:srgbClr val="333333"/>
                </a:solidFill>
              </a:rPr>
              <a:t> o </a:t>
            </a:r>
            <a:r>
              <a:rPr lang="en-US" altLang="de-DE" sz="2400" dirty="0" err="1">
                <a:solidFill>
                  <a:srgbClr val="333333"/>
                </a:solidFill>
              </a:rPr>
              <a:t>dimostrare</a:t>
            </a:r>
            <a:r>
              <a:rPr lang="en-US" altLang="de-DE" sz="2400" dirty="0">
                <a:solidFill>
                  <a:srgbClr val="333333"/>
                </a:solidFill>
              </a:rPr>
              <a:t> (</a:t>
            </a:r>
            <a:r>
              <a:rPr lang="en-US" altLang="de-DE" sz="2400" dirty="0" err="1">
                <a:solidFill>
                  <a:srgbClr val="333333"/>
                </a:solidFill>
              </a:rPr>
              <a:t>es</a:t>
            </a:r>
            <a:r>
              <a:rPr lang="en-US" altLang="de-DE" sz="2400">
                <a:solidFill>
                  <a:srgbClr val="333333"/>
                </a:solidFill>
              </a:rPr>
              <a:t>. “Veni</a:t>
            </a:r>
            <a:r>
              <a:rPr lang="en-US" altLang="de-DE" sz="2400" dirty="0">
                <a:solidFill>
                  <a:srgbClr val="333333"/>
                </a:solidFill>
              </a:rPr>
              <a:t>, </a:t>
            </a:r>
            <a:r>
              <a:rPr lang="en-US" altLang="de-DE" sz="2400" dirty="0" err="1">
                <a:solidFill>
                  <a:srgbClr val="333333"/>
                </a:solidFill>
              </a:rPr>
              <a:t>Vidi</a:t>
            </a:r>
            <a:r>
              <a:rPr lang="en-US" altLang="de-DE" sz="2400">
                <a:solidFill>
                  <a:srgbClr val="333333"/>
                </a:solidFill>
              </a:rPr>
              <a:t>, Vici” </a:t>
            </a:r>
            <a:r>
              <a:rPr lang="en-US" altLang="de-DE" sz="2400" dirty="0" err="1">
                <a:solidFill>
                  <a:srgbClr val="333333"/>
                </a:solidFill>
              </a:rPr>
              <a:t>sarebbe</a:t>
            </a:r>
            <a:r>
              <a:rPr lang="en-US" altLang="de-DE" sz="2400" dirty="0">
                <a:solidFill>
                  <a:srgbClr val="333333"/>
                </a:solidFill>
              </a:rPr>
              <a:t> </a:t>
            </a:r>
            <a:r>
              <a:rPr lang="en-US" altLang="de-DE" sz="2400" dirty="0" err="1">
                <a:solidFill>
                  <a:srgbClr val="333333"/>
                </a:solidFill>
              </a:rPr>
              <a:t>il</a:t>
            </a:r>
            <a:r>
              <a:rPr lang="en-US" altLang="de-DE" sz="2400" dirty="0">
                <a:solidFill>
                  <a:srgbClr val="333333"/>
                </a:solidFill>
              </a:rPr>
              <a:t> motto del Ku Klux Klan? </a:t>
            </a:r>
            <a:r>
              <a:rPr lang="en-US" altLang="de-DE" sz="2400" dirty="0" err="1">
                <a:solidFill>
                  <a:srgbClr val="333333"/>
                </a:solidFill>
              </a:rPr>
              <a:t>falso</a:t>
            </a:r>
            <a:r>
              <a:rPr lang="en-US" altLang="de-DE" sz="2400" dirty="0">
                <a:solidFill>
                  <a:srgbClr val="333333"/>
                </a:solidFill>
              </a:rPr>
              <a:t>!).</a:t>
            </a:r>
          </a:p>
          <a:p>
            <a:pPr marL="342900" indent="-342900" defTabSz="914400" fontAlgn="base">
              <a:buClr>
                <a:srgbClr val="333333"/>
              </a:buClr>
              <a:buFont typeface="WingDings"/>
              <a:buChar char=""/>
            </a:pPr>
            <a:r>
              <a:rPr lang="en-US" altLang="de-DE" sz="2400" dirty="0" err="1">
                <a:solidFill>
                  <a:srgbClr val="333333"/>
                </a:solidFill>
              </a:rPr>
              <a:t>Nascondono</a:t>
            </a:r>
            <a:r>
              <a:rPr lang="en-US" altLang="de-DE" sz="2400" dirty="0">
                <a:solidFill>
                  <a:srgbClr val="333333"/>
                </a:solidFill>
              </a:rPr>
              <a:t> </a:t>
            </a:r>
            <a:r>
              <a:rPr lang="en-US" altLang="de-DE" sz="2400" dirty="0" err="1">
                <a:solidFill>
                  <a:srgbClr val="333333"/>
                </a:solidFill>
              </a:rPr>
              <a:t>spiegazioni</a:t>
            </a:r>
            <a:r>
              <a:rPr lang="en-US" altLang="de-DE" sz="2400" dirty="0">
                <a:solidFill>
                  <a:srgbClr val="333333"/>
                </a:solidFill>
              </a:rPr>
              <a:t> alternative (</a:t>
            </a:r>
            <a:r>
              <a:rPr lang="en-US" altLang="de-DE" sz="2400" dirty="0" err="1">
                <a:solidFill>
                  <a:srgbClr val="333333"/>
                </a:solidFill>
              </a:rPr>
              <a:t>es</a:t>
            </a:r>
            <a:r>
              <a:rPr lang="en-US" altLang="de-DE" sz="2400" dirty="0">
                <a:solidFill>
                  <a:srgbClr val="333333"/>
                </a:solidFill>
              </a:rPr>
              <a:t>. Il </a:t>
            </a:r>
            <a:r>
              <a:rPr lang="en-US" altLang="de-DE" sz="2400" err="1">
                <a:solidFill>
                  <a:srgbClr val="333333"/>
                </a:solidFill>
              </a:rPr>
              <a:t>nome</a:t>
            </a:r>
            <a:r>
              <a:rPr lang="en-US" altLang="de-DE" sz="2400">
                <a:solidFill>
                  <a:srgbClr val="333333"/>
                </a:solidFill>
              </a:rPr>
              <a:t> “Marlboro” </a:t>
            </a:r>
            <a:r>
              <a:rPr lang="en-US" altLang="de-DE" sz="2400" dirty="0" err="1">
                <a:solidFill>
                  <a:srgbClr val="333333"/>
                </a:solidFill>
              </a:rPr>
              <a:t>anagrammato</a:t>
            </a:r>
            <a:r>
              <a:rPr lang="en-US" altLang="de-DE" sz="2400" dirty="0">
                <a:solidFill>
                  <a:srgbClr val="333333"/>
                </a:solidFill>
              </a:rPr>
              <a:t> </a:t>
            </a:r>
            <a:r>
              <a:rPr lang="en-US" altLang="de-DE" sz="2400" dirty="0" err="1">
                <a:solidFill>
                  <a:srgbClr val="333333"/>
                </a:solidFill>
              </a:rPr>
              <a:t>significa</a:t>
            </a:r>
            <a:r>
              <a:rPr lang="en-US" altLang="de-DE" sz="2400" dirty="0">
                <a:solidFill>
                  <a:srgbClr val="333333"/>
                </a:solidFill>
              </a:rPr>
              <a:t> </a:t>
            </a:r>
            <a:r>
              <a:rPr lang="en-US" altLang="de-DE" sz="2400" dirty="0" err="1">
                <a:solidFill>
                  <a:srgbClr val="333333"/>
                </a:solidFill>
              </a:rPr>
              <a:t>molte</a:t>
            </a:r>
            <a:r>
              <a:rPr lang="en-US" altLang="de-DE" sz="2400" dirty="0">
                <a:solidFill>
                  <a:srgbClr val="333333"/>
                </a:solidFill>
              </a:rPr>
              <a:t> </a:t>
            </a:r>
            <a:r>
              <a:rPr lang="en-US" altLang="de-DE" sz="2400" dirty="0" err="1">
                <a:solidFill>
                  <a:srgbClr val="333333"/>
                </a:solidFill>
              </a:rPr>
              <a:t>cose</a:t>
            </a:r>
            <a:r>
              <a:rPr lang="en-US" altLang="de-DE" sz="2400" dirty="0">
                <a:solidFill>
                  <a:srgbClr val="333333"/>
                </a:solidFill>
              </a:rPr>
              <a:t>; </a:t>
            </a:r>
            <a:r>
              <a:rPr lang="en-US" altLang="de-DE" sz="2400" dirty="0" err="1">
                <a:solidFill>
                  <a:srgbClr val="333333"/>
                </a:solidFill>
              </a:rPr>
              <a:t>es</a:t>
            </a:r>
            <a:r>
              <a:rPr lang="en-US" altLang="de-DE" sz="2400" dirty="0">
                <a:solidFill>
                  <a:srgbClr val="333333"/>
                </a:solidFill>
              </a:rPr>
              <a:t>. Le parole </a:t>
            </a:r>
            <a:r>
              <a:rPr lang="en-US" altLang="de-DE" sz="2400" dirty="0" err="1">
                <a:solidFill>
                  <a:srgbClr val="333333"/>
                </a:solidFill>
              </a:rPr>
              <a:t>lavoro</a:t>
            </a:r>
            <a:r>
              <a:rPr lang="en-US" altLang="de-DE" sz="2400" dirty="0">
                <a:solidFill>
                  <a:srgbClr val="333333"/>
                </a:solidFill>
              </a:rPr>
              <a:t> o Roma).</a:t>
            </a:r>
          </a:p>
          <a:p>
            <a:pPr marL="342900" indent="-342900" defTabSz="914400" fontAlgn="base">
              <a:buClr>
                <a:srgbClr val="333333"/>
              </a:buClr>
              <a:buFont typeface="WingDings"/>
              <a:buChar char=""/>
            </a:pPr>
            <a:r>
              <a:rPr lang="en-US" altLang="de-DE" sz="2400" dirty="0">
                <a:solidFill>
                  <a:srgbClr val="333333"/>
                </a:solidFill>
              </a:rPr>
              <a:t>Le </a:t>
            </a:r>
            <a:r>
              <a:rPr lang="en-US" altLang="de-DE" sz="2400" dirty="0" err="1">
                <a:solidFill>
                  <a:srgbClr val="333333"/>
                </a:solidFill>
              </a:rPr>
              <a:t>leggende</a:t>
            </a:r>
            <a:r>
              <a:rPr lang="en-US" altLang="de-DE" sz="2400" dirty="0">
                <a:solidFill>
                  <a:srgbClr val="333333"/>
                </a:solidFill>
              </a:rPr>
              <a:t> </a:t>
            </a:r>
            <a:r>
              <a:rPr lang="en-US" altLang="de-DE" sz="2400" dirty="0" err="1">
                <a:solidFill>
                  <a:srgbClr val="333333"/>
                </a:solidFill>
              </a:rPr>
              <a:t>talvolta</a:t>
            </a:r>
            <a:r>
              <a:rPr lang="en-US" altLang="de-DE" sz="2400" dirty="0">
                <a:solidFill>
                  <a:srgbClr val="333333"/>
                </a:solidFill>
              </a:rPr>
              <a:t> </a:t>
            </a:r>
            <a:r>
              <a:rPr lang="en-US" altLang="de-DE" sz="2400" dirty="0" err="1">
                <a:solidFill>
                  <a:srgbClr val="333333"/>
                </a:solidFill>
              </a:rPr>
              <a:t>sono</a:t>
            </a:r>
            <a:r>
              <a:rPr lang="en-US" altLang="de-DE" sz="2400" dirty="0">
                <a:solidFill>
                  <a:srgbClr val="333333"/>
                </a:solidFill>
              </a:rPr>
              <a:t> </a:t>
            </a:r>
            <a:r>
              <a:rPr lang="en-US" altLang="de-DE" sz="2400" dirty="0" err="1">
                <a:solidFill>
                  <a:srgbClr val="333333"/>
                </a:solidFill>
              </a:rPr>
              <a:t>basate</a:t>
            </a:r>
            <a:r>
              <a:rPr lang="en-US" altLang="de-DE" sz="2400" dirty="0">
                <a:solidFill>
                  <a:srgbClr val="333333"/>
                </a:solidFill>
              </a:rPr>
              <a:t> </a:t>
            </a:r>
            <a:r>
              <a:rPr lang="en-US" altLang="de-DE" sz="2400" dirty="0" err="1">
                <a:solidFill>
                  <a:srgbClr val="333333"/>
                </a:solidFill>
              </a:rPr>
              <a:t>su</a:t>
            </a:r>
            <a:r>
              <a:rPr lang="en-US" altLang="de-DE" sz="2400" dirty="0">
                <a:solidFill>
                  <a:srgbClr val="333333"/>
                </a:solidFill>
              </a:rPr>
              <a:t> </a:t>
            </a:r>
            <a:r>
              <a:rPr lang="en-US" altLang="de-DE" sz="2400" dirty="0" err="1">
                <a:solidFill>
                  <a:srgbClr val="333333"/>
                </a:solidFill>
              </a:rPr>
              <a:t>fatti</a:t>
            </a:r>
            <a:r>
              <a:rPr lang="en-US" altLang="de-DE" sz="2400" dirty="0">
                <a:solidFill>
                  <a:srgbClr val="333333"/>
                </a:solidFill>
              </a:rPr>
              <a:t> </a:t>
            </a:r>
            <a:r>
              <a:rPr lang="en-US" altLang="de-DE" sz="2400" dirty="0" err="1">
                <a:solidFill>
                  <a:srgbClr val="333333"/>
                </a:solidFill>
              </a:rPr>
              <a:t>estrapolati</a:t>
            </a:r>
            <a:r>
              <a:rPr lang="en-US" altLang="de-DE" sz="2400" dirty="0">
                <a:solidFill>
                  <a:srgbClr val="333333"/>
                </a:solidFill>
              </a:rPr>
              <a:t> dal </a:t>
            </a:r>
            <a:r>
              <a:rPr lang="en-US" altLang="de-DE" sz="2400" dirty="0" err="1">
                <a:solidFill>
                  <a:srgbClr val="333333"/>
                </a:solidFill>
              </a:rPr>
              <a:t>contesto</a:t>
            </a:r>
            <a:r>
              <a:rPr lang="en-US" altLang="de-DE" sz="2400" dirty="0">
                <a:solidFill>
                  <a:srgbClr val="333333"/>
                </a:solidFill>
              </a:rPr>
              <a:t>. Il </a:t>
            </a:r>
            <a:r>
              <a:rPr lang="en-US" altLang="de-DE" sz="2400" dirty="0" err="1">
                <a:solidFill>
                  <a:srgbClr val="333333"/>
                </a:solidFill>
              </a:rPr>
              <a:t>significato</a:t>
            </a:r>
            <a:r>
              <a:rPr lang="en-US" altLang="de-DE" sz="2400" dirty="0">
                <a:solidFill>
                  <a:srgbClr val="333333"/>
                </a:solidFill>
              </a:rPr>
              <a:t> di </a:t>
            </a:r>
            <a:r>
              <a:rPr lang="en-US" altLang="de-DE" sz="2400" dirty="0" err="1">
                <a:solidFill>
                  <a:srgbClr val="333333"/>
                </a:solidFill>
              </a:rPr>
              <a:t>tali</a:t>
            </a:r>
            <a:r>
              <a:rPr lang="en-US" altLang="de-DE" sz="2400" dirty="0">
                <a:solidFill>
                  <a:srgbClr val="333333"/>
                </a:solidFill>
              </a:rPr>
              <a:t> </a:t>
            </a:r>
            <a:r>
              <a:rPr lang="en-US" altLang="de-DE" sz="2400" dirty="0" err="1">
                <a:solidFill>
                  <a:srgbClr val="333333"/>
                </a:solidFill>
              </a:rPr>
              <a:t>dettagli</a:t>
            </a:r>
            <a:r>
              <a:rPr lang="en-US" altLang="de-DE" sz="2400" dirty="0">
                <a:solidFill>
                  <a:srgbClr val="333333"/>
                </a:solidFill>
              </a:rPr>
              <a:t> è largamente </a:t>
            </a:r>
            <a:r>
              <a:rPr lang="en-US" altLang="de-DE" sz="2400" dirty="0" err="1">
                <a:solidFill>
                  <a:srgbClr val="333333"/>
                </a:solidFill>
              </a:rPr>
              <a:t>esagerato</a:t>
            </a:r>
            <a:r>
              <a:rPr lang="en-US" altLang="de-DE" sz="2400" dirty="0">
                <a:solidFill>
                  <a:srgbClr val="333333"/>
                </a:solidFill>
              </a:rPr>
              <a:t> (a prima vista, le </a:t>
            </a:r>
            <a:r>
              <a:rPr lang="en-US" altLang="de-DE" sz="2400" dirty="0" err="1">
                <a:solidFill>
                  <a:srgbClr val="333333"/>
                </a:solidFill>
              </a:rPr>
              <a:t>tre</a:t>
            </a:r>
            <a:r>
              <a:rPr lang="en-US" altLang="de-DE" sz="2400" dirty="0">
                <a:solidFill>
                  <a:srgbClr val="333333"/>
                </a:solidFill>
              </a:rPr>
              <a:t> K </a:t>
            </a:r>
            <a:r>
              <a:rPr lang="en-US" altLang="de-DE" sz="2400" dirty="0" err="1">
                <a:solidFill>
                  <a:srgbClr val="333333"/>
                </a:solidFill>
              </a:rPr>
              <a:t>fanno</a:t>
            </a:r>
            <a:r>
              <a:rPr lang="en-US" altLang="de-DE" sz="2400" dirty="0">
                <a:solidFill>
                  <a:srgbClr val="333333"/>
                </a:solidFill>
              </a:rPr>
              <a:t> </a:t>
            </a:r>
            <a:r>
              <a:rPr lang="en-US" altLang="de-DE" sz="2400" dirty="0" err="1">
                <a:solidFill>
                  <a:srgbClr val="333333"/>
                </a:solidFill>
              </a:rPr>
              <a:t>impressione</a:t>
            </a:r>
            <a:r>
              <a:rPr lang="en-US" altLang="de-DE" sz="2400" dirty="0">
                <a:solidFill>
                  <a:srgbClr val="333333"/>
                </a:solidFill>
              </a:rPr>
              <a:t>, ma non </a:t>
            </a:r>
            <a:r>
              <a:rPr lang="en-US" altLang="de-DE" sz="2400" dirty="0" err="1">
                <a:solidFill>
                  <a:srgbClr val="333333"/>
                </a:solidFill>
              </a:rPr>
              <a:t>provano</a:t>
            </a:r>
            <a:r>
              <a:rPr lang="en-US" altLang="de-DE" sz="2400" dirty="0">
                <a:solidFill>
                  <a:srgbClr val="333333"/>
                </a:solidFill>
              </a:rPr>
              <a:t> </a:t>
            </a:r>
            <a:r>
              <a:rPr lang="en-US" altLang="de-DE" sz="2400" dirty="0" err="1">
                <a:solidFill>
                  <a:srgbClr val="333333"/>
                </a:solidFill>
              </a:rPr>
              <a:t>nulla</a:t>
            </a:r>
            <a:r>
              <a:rPr lang="en-US" altLang="de-DE" sz="2400" dirty="0">
                <a:solidFill>
                  <a:srgbClr val="333333"/>
                </a:solidFill>
              </a:rPr>
              <a:t>).</a:t>
            </a:r>
            <a:endParaRPr lang="en-US" sz="2400" dirty="0"/>
          </a:p>
        </p:txBody>
      </p:sp>
      <p:sp>
        <p:nvSpPr>
          <p:cNvPr id="6" name="Footer Placeholder 5"/>
          <p:cNvSpPr>
            <a:spLocks noGrp="1"/>
          </p:cNvSpPr>
          <p:nvPr>
            <p:ph type="ftr" sz="quarter" idx="11"/>
          </p:nvPr>
        </p:nvSpPr>
        <p:spPr/>
        <p:txBody>
          <a:bodyPr/>
          <a:lstStyle/>
          <a:p>
            <a:pPr>
              <a:defRPr/>
            </a:pPr>
            <a:r>
              <a:rPr lang="it-IT"/>
              <a:t>Modulo del training 7 – Saltare alle conclusioni II</a:t>
            </a:r>
            <a:endParaRPr lang="de-DE"/>
          </a:p>
        </p:txBody>
      </p:sp>
      <p:sp>
        <p:nvSpPr>
          <p:cNvPr id="7" name="Slide Number Placeholder 6"/>
          <p:cNvSpPr>
            <a:spLocks noGrp="1"/>
          </p:cNvSpPr>
          <p:nvPr>
            <p:ph type="sldNum" sz="quarter" idx="12"/>
          </p:nvPr>
        </p:nvSpPr>
        <p:spPr/>
        <p:txBody>
          <a:bodyPr/>
          <a:lstStyle/>
          <a:p>
            <a:fld id="{035E025E-76B5-4F44-9153-053D00E67BF0}" type="slidenum">
              <a:rPr lang="de-DE" altLang="de-DE" smtClean="0"/>
              <a:pPr/>
              <a:t>15</a:t>
            </a:fld>
            <a:endParaRPr lang="de-DE" altLang="de-DE"/>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it-IT" sz="3600">
                <a:latin typeface="+mn-lt"/>
                <a:ea typeface="+mn-ea"/>
                <a:cs typeface="+mn-cs"/>
              </a:rPr>
              <a:t>Come nascono queste teorie cospirative?</a:t>
            </a:r>
            <a:endParaRPr lang="en-US" sz="3600">
              <a:latin typeface="+mn-lt"/>
              <a:ea typeface="+mn-ea"/>
              <a:cs typeface="+mn-cs"/>
            </a:endParaRPr>
          </a:p>
        </p:txBody>
      </p:sp>
      <p:sp>
        <p:nvSpPr>
          <p:cNvPr id="5" name="Content Placeholder 4"/>
          <p:cNvSpPr>
            <a:spLocks noGrp="1"/>
          </p:cNvSpPr>
          <p:nvPr>
            <p:ph idx="1"/>
          </p:nvPr>
        </p:nvSpPr>
        <p:spPr/>
        <p:txBody>
          <a:bodyPr/>
          <a:lstStyle/>
          <a:p>
            <a:pPr marL="342900" indent="-342900" defTabSz="914400" fontAlgn="base">
              <a:buClr>
                <a:srgbClr val="333333"/>
              </a:buClr>
              <a:buFont typeface="WingDings"/>
              <a:buChar char=""/>
            </a:pPr>
            <a:r>
              <a:rPr lang="it-IT" altLang="de-DE" sz="2400">
                <a:solidFill>
                  <a:srgbClr val="333333"/>
                </a:solidFill>
              </a:rPr>
              <a:t>Vi sono numerosi esempi nella storia in cui le minoranze e gli esclusi sono stati falsamente accusati di incontrollabili eventi catastrofici. </a:t>
            </a:r>
            <a:r>
              <a:rPr lang="it-IT" altLang="de-DE" sz="2400" dirty="0">
                <a:solidFill>
                  <a:srgbClr val="333333"/>
                </a:solidFill>
              </a:rPr>
              <a:t>Ad esempio, in epoca medievale per un cattivo raccolto si accusavano spesso gli stregoni o le minoranze religiose</a:t>
            </a:r>
            <a:r>
              <a:rPr lang="de-DE" altLang="de-DE" sz="2400" dirty="0">
                <a:solidFill>
                  <a:srgbClr val="333333"/>
                </a:solidFill>
              </a:rPr>
              <a:t>.</a:t>
            </a:r>
          </a:p>
          <a:p>
            <a:pPr marL="342900" indent="-342900" defTabSz="914400" fontAlgn="base">
              <a:buClr>
                <a:srgbClr val="333333"/>
              </a:buClr>
              <a:buFont typeface="WingDings"/>
              <a:buChar char=""/>
            </a:pPr>
            <a:r>
              <a:rPr lang="de-DE" altLang="de-DE" sz="2400" dirty="0">
                <a:solidFill>
                  <a:srgbClr val="333333"/>
                </a:solidFill>
              </a:rPr>
              <a:t>Queste semplici spiegazioni allentano la tensione e la paura, e danno l</a:t>
            </a:r>
            <a:r>
              <a:rPr lang="ja-JP" altLang="de-DE" sz="2400" dirty="0">
                <a:solidFill>
                  <a:srgbClr val="333333"/>
                </a:solidFill>
              </a:rPr>
              <a:t>‘</a:t>
            </a:r>
            <a:r>
              <a:rPr lang="de-DE" altLang="ja-JP" sz="2400" dirty="0">
                <a:solidFill>
                  <a:srgbClr val="333333"/>
                </a:solidFill>
              </a:rPr>
              <a:t>illusione del controllo.</a:t>
            </a:r>
            <a:endParaRPr lang="en-US" sz="2400" dirty="0"/>
          </a:p>
        </p:txBody>
      </p:sp>
      <p:sp>
        <p:nvSpPr>
          <p:cNvPr id="6" name="Footer Placeholder 5"/>
          <p:cNvSpPr>
            <a:spLocks noGrp="1"/>
          </p:cNvSpPr>
          <p:nvPr>
            <p:ph type="ftr" sz="quarter" idx="11"/>
          </p:nvPr>
        </p:nvSpPr>
        <p:spPr/>
        <p:txBody>
          <a:bodyPr/>
          <a:lstStyle/>
          <a:p>
            <a:pPr>
              <a:defRPr/>
            </a:pPr>
            <a:r>
              <a:rPr lang="it-IT"/>
              <a:t>Modulo del training 7 – Saltare alle conclusioni II</a:t>
            </a:r>
            <a:endParaRPr lang="de-DE"/>
          </a:p>
        </p:txBody>
      </p:sp>
      <p:sp>
        <p:nvSpPr>
          <p:cNvPr id="7" name="Slide Number Placeholder 6"/>
          <p:cNvSpPr>
            <a:spLocks noGrp="1"/>
          </p:cNvSpPr>
          <p:nvPr>
            <p:ph type="sldNum" sz="quarter" idx="12"/>
          </p:nvPr>
        </p:nvSpPr>
        <p:spPr/>
        <p:txBody>
          <a:bodyPr/>
          <a:lstStyle/>
          <a:p>
            <a:fld id="{035E025E-76B5-4F44-9153-053D00E67BF0}" type="slidenum">
              <a:rPr lang="de-DE" altLang="de-DE" smtClean="0"/>
              <a:pPr/>
              <a:t>16</a:t>
            </a:fld>
            <a:endParaRPr lang="de-DE" altLang="de-DE"/>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3"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altLang="de-DE" sz="3600">
                <a:latin typeface="+mn-lt"/>
                <a:ea typeface="+mn-ea"/>
                <a:cs typeface="+mn-cs"/>
              </a:rPr>
              <a:t>Perchè lo stiamo facendo?</a:t>
            </a:r>
          </a:p>
        </p:txBody>
      </p:sp>
      <p:sp>
        <p:nvSpPr>
          <p:cNvPr id="4" name="Content Placeholder 3"/>
          <p:cNvSpPr>
            <a:spLocks noGrp="1"/>
          </p:cNvSpPr>
          <p:nvPr>
            <p:ph idx="1"/>
          </p:nvPr>
        </p:nvSpPr>
        <p:spPr/>
        <p:txBody>
          <a:bodyPr/>
          <a:lstStyle/>
          <a:p>
            <a:pPr marL="342900" indent="-342900" defTabSz="914400" fontAlgn="base">
              <a:buClr>
                <a:srgbClr val="333333"/>
              </a:buClr>
              <a:buFont typeface="WingDings"/>
              <a:buChar char=""/>
            </a:pPr>
            <a:r>
              <a:rPr lang="en-US" altLang="de-DE" sz="2400">
                <a:solidFill>
                  <a:srgbClr val="333333"/>
                </a:solidFill>
              </a:rPr>
              <a:t>Gli</a:t>
            </a:r>
            <a:r>
              <a:rPr lang="en-US" altLang="de-DE" sz="2400" dirty="0">
                <a:solidFill>
                  <a:srgbClr val="333333"/>
                </a:solidFill>
              </a:rPr>
              <a:t> </a:t>
            </a:r>
            <a:r>
              <a:rPr lang="en-US" altLang="de-DE" sz="2400" dirty="0" err="1">
                <a:solidFill>
                  <a:srgbClr val="333333"/>
                </a:solidFill>
              </a:rPr>
              <a:t>studi</a:t>
            </a:r>
            <a:r>
              <a:rPr lang="en-US" altLang="de-DE" sz="2400" dirty="0">
                <a:solidFill>
                  <a:srgbClr val="333333"/>
                </a:solidFill>
              </a:rPr>
              <a:t> </a:t>
            </a:r>
            <a:r>
              <a:rPr lang="en-US" altLang="de-DE" sz="2400" dirty="0" err="1">
                <a:solidFill>
                  <a:srgbClr val="333333"/>
                </a:solidFill>
              </a:rPr>
              <a:t>dimostrano</a:t>
            </a:r>
            <a:r>
              <a:rPr lang="en-US" altLang="de-DE" sz="2400" dirty="0">
                <a:solidFill>
                  <a:srgbClr val="333333"/>
                </a:solidFill>
              </a:rPr>
              <a:t> </a:t>
            </a:r>
            <a:r>
              <a:rPr lang="en-US" altLang="de-DE" sz="2400" dirty="0" err="1">
                <a:solidFill>
                  <a:srgbClr val="333333"/>
                </a:solidFill>
              </a:rPr>
              <a:t>che</a:t>
            </a:r>
            <a:r>
              <a:rPr lang="en-US" altLang="de-DE" sz="2400" dirty="0">
                <a:solidFill>
                  <a:srgbClr val="333333"/>
                </a:solidFill>
              </a:rPr>
              <a:t> </a:t>
            </a:r>
            <a:r>
              <a:rPr lang="en-US" altLang="de-DE" sz="2400" dirty="0" err="1">
                <a:solidFill>
                  <a:srgbClr val="333333"/>
                </a:solidFill>
              </a:rPr>
              <a:t>molte</a:t>
            </a:r>
            <a:r>
              <a:rPr lang="en-US" altLang="de-DE" sz="2400" dirty="0">
                <a:solidFill>
                  <a:srgbClr val="333333"/>
                </a:solidFill>
              </a:rPr>
              <a:t> </a:t>
            </a:r>
            <a:r>
              <a:rPr lang="en-US" altLang="de-DE" sz="2400" dirty="0" err="1">
                <a:solidFill>
                  <a:srgbClr val="333333"/>
                </a:solidFill>
              </a:rPr>
              <a:t>persone</a:t>
            </a:r>
            <a:r>
              <a:rPr lang="en-US" altLang="de-DE" sz="2400" dirty="0">
                <a:solidFill>
                  <a:srgbClr val="333333"/>
                </a:solidFill>
              </a:rPr>
              <a:t> con </a:t>
            </a:r>
            <a:r>
              <a:rPr lang="en-US" altLang="de-DE" sz="2400" dirty="0" err="1">
                <a:solidFill>
                  <a:srgbClr val="333333"/>
                </a:solidFill>
              </a:rPr>
              <a:t>psicosi</a:t>
            </a:r>
            <a:r>
              <a:rPr lang="en-US" altLang="de-DE" sz="2400" dirty="0">
                <a:solidFill>
                  <a:srgbClr val="333333"/>
                </a:solidFill>
              </a:rPr>
              <a:t> (ma non </a:t>
            </a:r>
            <a:r>
              <a:rPr lang="en-US" altLang="de-DE" sz="2400" dirty="0" err="1">
                <a:solidFill>
                  <a:srgbClr val="333333"/>
                </a:solidFill>
              </a:rPr>
              <a:t>tutte</a:t>
            </a:r>
            <a:r>
              <a:rPr lang="en-US" altLang="de-DE" sz="2400" dirty="0">
                <a:solidFill>
                  <a:srgbClr val="333333"/>
                </a:solidFill>
              </a:rPr>
              <a:t>!) </a:t>
            </a:r>
            <a:r>
              <a:rPr lang="en-US" altLang="de-DE" sz="2400" dirty="0" err="1">
                <a:solidFill>
                  <a:srgbClr val="333333"/>
                </a:solidFill>
              </a:rPr>
              <a:t>decidono</a:t>
            </a:r>
            <a:r>
              <a:rPr lang="en-US" altLang="de-DE" sz="2400" dirty="0">
                <a:solidFill>
                  <a:srgbClr val="333333"/>
                </a:solidFill>
              </a:rPr>
              <a:t> </a:t>
            </a:r>
            <a:r>
              <a:rPr lang="en-US" altLang="de-DE" sz="2400" dirty="0" err="1">
                <a:solidFill>
                  <a:srgbClr val="333333"/>
                </a:solidFill>
              </a:rPr>
              <a:t>sulla</a:t>
            </a:r>
            <a:r>
              <a:rPr lang="en-US" altLang="de-DE" sz="2400" dirty="0">
                <a:solidFill>
                  <a:srgbClr val="333333"/>
                </a:solidFill>
              </a:rPr>
              <a:t> base di </a:t>
            </a:r>
            <a:r>
              <a:rPr lang="en-US" altLang="de-DE" sz="2400" dirty="0" err="1">
                <a:solidFill>
                  <a:srgbClr val="333333"/>
                </a:solidFill>
              </a:rPr>
              <a:t>poche</a:t>
            </a:r>
            <a:r>
              <a:rPr lang="en-US" altLang="de-DE" sz="2400" dirty="0">
                <a:solidFill>
                  <a:srgbClr val="333333"/>
                </a:solidFill>
              </a:rPr>
              <a:t> </a:t>
            </a:r>
            <a:r>
              <a:rPr lang="en-US" altLang="de-DE" sz="2400" dirty="0" err="1">
                <a:solidFill>
                  <a:srgbClr val="333333"/>
                </a:solidFill>
              </a:rPr>
              <a:t>informazioni</a:t>
            </a:r>
            <a:r>
              <a:rPr lang="en-US" altLang="de-DE" sz="2400" dirty="0">
                <a:solidFill>
                  <a:srgbClr val="333333"/>
                </a:solidFill>
              </a:rPr>
              <a:t>. Questa </a:t>
            </a:r>
            <a:r>
              <a:rPr lang="en-US" altLang="de-DE" sz="2400" dirty="0" err="1">
                <a:solidFill>
                  <a:srgbClr val="333333"/>
                </a:solidFill>
              </a:rPr>
              <a:t>tipologia</a:t>
            </a:r>
            <a:r>
              <a:rPr lang="en-US" altLang="de-DE" sz="2400" dirty="0">
                <a:solidFill>
                  <a:srgbClr val="333333"/>
                </a:solidFill>
              </a:rPr>
              <a:t> di </a:t>
            </a:r>
            <a:r>
              <a:rPr lang="en-US" altLang="de-DE" sz="2400" dirty="0" err="1">
                <a:solidFill>
                  <a:srgbClr val="333333"/>
                </a:solidFill>
              </a:rPr>
              <a:t>decisione</a:t>
            </a:r>
            <a:r>
              <a:rPr lang="en-US" altLang="de-DE" sz="2400" dirty="0">
                <a:solidFill>
                  <a:srgbClr val="333333"/>
                </a:solidFill>
              </a:rPr>
              <a:t> </a:t>
            </a:r>
            <a:r>
              <a:rPr lang="en-US" altLang="de-DE" sz="2400" dirty="0" err="1">
                <a:solidFill>
                  <a:srgbClr val="333333"/>
                </a:solidFill>
              </a:rPr>
              <a:t>puo</a:t>
            </a:r>
            <a:r>
              <a:rPr lang="en-US" altLang="de-DE" sz="2400" dirty="0">
                <a:solidFill>
                  <a:srgbClr val="333333"/>
                </a:solidFill>
              </a:rPr>
              <a:t>’ </a:t>
            </a:r>
            <a:r>
              <a:rPr lang="en-US" altLang="de-DE" sz="2400" dirty="0" err="1">
                <a:solidFill>
                  <a:srgbClr val="333333"/>
                </a:solidFill>
              </a:rPr>
              <a:t>facilmente</a:t>
            </a:r>
            <a:r>
              <a:rPr lang="en-US" altLang="de-DE" sz="2400" dirty="0">
                <a:solidFill>
                  <a:srgbClr val="333333"/>
                </a:solidFill>
              </a:rPr>
              <a:t> </a:t>
            </a:r>
            <a:r>
              <a:rPr lang="en-US" altLang="de-DE" sz="2400" dirty="0" err="1">
                <a:solidFill>
                  <a:srgbClr val="333333"/>
                </a:solidFill>
              </a:rPr>
              <a:t>condurre</a:t>
            </a:r>
            <a:r>
              <a:rPr lang="en-US" altLang="de-DE" sz="2400" dirty="0">
                <a:solidFill>
                  <a:srgbClr val="333333"/>
                </a:solidFill>
              </a:rPr>
              <a:t> ad </a:t>
            </a:r>
            <a:r>
              <a:rPr lang="en-US" altLang="de-DE" sz="2400" dirty="0" err="1">
                <a:solidFill>
                  <a:srgbClr val="333333"/>
                </a:solidFill>
              </a:rPr>
              <a:t>errori</a:t>
            </a:r>
            <a:r>
              <a:rPr lang="en-US" altLang="de-DE" sz="2400" dirty="0">
                <a:solidFill>
                  <a:srgbClr val="333333"/>
                </a:solidFill>
              </a:rPr>
              <a:t>, </a:t>
            </a:r>
            <a:r>
              <a:rPr lang="en-US" altLang="de-DE" sz="2400" dirty="0" err="1">
                <a:solidFill>
                  <a:srgbClr val="333333"/>
                </a:solidFill>
              </a:rPr>
              <a:t>rispetto</a:t>
            </a:r>
            <a:r>
              <a:rPr lang="en-US" altLang="de-DE" sz="2400" dirty="0">
                <a:solidFill>
                  <a:srgbClr val="333333"/>
                </a:solidFill>
              </a:rPr>
              <a:t> ad </a:t>
            </a:r>
            <a:r>
              <a:rPr lang="en-US" altLang="de-DE" sz="2400" dirty="0" err="1">
                <a:solidFill>
                  <a:srgbClr val="333333"/>
                </a:solidFill>
              </a:rPr>
              <a:t>altre</a:t>
            </a:r>
            <a:r>
              <a:rPr lang="en-US" altLang="de-DE" sz="2400" dirty="0">
                <a:solidFill>
                  <a:srgbClr val="333333"/>
                </a:solidFill>
              </a:rPr>
              <a:t> </a:t>
            </a:r>
            <a:r>
              <a:rPr lang="en-US" altLang="de-DE" sz="2400" dirty="0" err="1">
                <a:solidFill>
                  <a:srgbClr val="333333"/>
                </a:solidFill>
              </a:rPr>
              <a:t>tipologie</a:t>
            </a:r>
            <a:r>
              <a:rPr lang="en-US" altLang="de-DE" sz="2400" dirty="0">
                <a:solidFill>
                  <a:srgbClr val="333333"/>
                </a:solidFill>
              </a:rPr>
              <a:t> in cui </a:t>
            </a:r>
            <a:r>
              <a:rPr lang="en-US" altLang="de-DE" sz="2400" dirty="0" err="1">
                <a:solidFill>
                  <a:srgbClr val="333333"/>
                </a:solidFill>
              </a:rPr>
              <a:t>c’è</a:t>
            </a:r>
            <a:r>
              <a:rPr lang="en-US" altLang="de-DE" sz="2400" dirty="0">
                <a:solidFill>
                  <a:srgbClr val="333333"/>
                </a:solidFill>
              </a:rPr>
              <a:t> </a:t>
            </a:r>
            <a:r>
              <a:rPr lang="en-US" altLang="de-DE" sz="2400" dirty="0" err="1">
                <a:solidFill>
                  <a:srgbClr val="333333"/>
                </a:solidFill>
              </a:rPr>
              <a:t>una</a:t>
            </a:r>
            <a:r>
              <a:rPr lang="en-US" altLang="de-DE" sz="2400" dirty="0">
                <a:solidFill>
                  <a:srgbClr val="333333"/>
                </a:solidFill>
              </a:rPr>
              <a:t> </a:t>
            </a:r>
            <a:r>
              <a:rPr lang="en-US" altLang="de-DE" sz="2400" dirty="0" err="1">
                <a:solidFill>
                  <a:srgbClr val="333333"/>
                </a:solidFill>
              </a:rPr>
              <a:t>attenta</a:t>
            </a:r>
            <a:r>
              <a:rPr lang="en-US" altLang="de-DE" sz="2400" dirty="0">
                <a:solidFill>
                  <a:srgbClr val="333333"/>
                </a:solidFill>
              </a:rPr>
              <a:t> </a:t>
            </a:r>
            <a:r>
              <a:rPr lang="en-US" altLang="de-DE" sz="2400" dirty="0" err="1">
                <a:solidFill>
                  <a:srgbClr val="333333"/>
                </a:solidFill>
              </a:rPr>
              <a:t>considerazione</a:t>
            </a:r>
            <a:r>
              <a:rPr lang="en-US" altLang="de-DE" sz="2400" dirty="0">
                <a:solidFill>
                  <a:srgbClr val="333333"/>
                </a:solidFill>
              </a:rPr>
              <a:t> di </a:t>
            </a:r>
            <a:r>
              <a:rPr lang="en-US" altLang="de-DE" sz="2400" dirty="0" err="1">
                <a:solidFill>
                  <a:srgbClr val="333333"/>
                </a:solidFill>
              </a:rPr>
              <a:t>tutta</a:t>
            </a:r>
            <a:r>
              <a:rPr lang="en-US" altLang="de-DE" sz="2400" dirty="0">
                <a:solidFill>
                  <a:srgbClr val="333333"/>
                </a:solidFill>
              </a:rPr>
              <a:t> </a:t>
            </a:r>
            <a:r>
              <a:rPr lang="en-US" altLang="de-DE" sz="2400" dirty="0" err="1">
                <a:solidFill>
                  <a:srgbClr val="333333"/>
                </a:solidFill>
              </a:rPr>
              <a:t>l’informazione</a:t>
            </a:r>
            <a:r>
              <a:rPr lang="en-US" altLang="de-DE" sz="2400" dirty="0">
                <a:solidFill>
                  <a:srgbClr val="333333"/>
                </a:solidFill>
              </a:rPr>
              <a:t> </a:t>
            </a:r>
            <a:r>
              <a:rPr lang="en-US" altLang="de-DE" sz="2400" err="1">
                <a:solidFill>
                  <a:srgbClr val="333333"/>
                </a:solidFill>
              </a:rPr>
              <a:t>disponibile</a:t>
            </a:r>
            <a:r>
              <a:rPr lang="en-US" altLang="de-DE" sz="2400">
                <a:solidFill>
                  <a:srgbClr val="333333"/>
                </a:solidFill>
              </a:rPr>
              <a:t>.</a:t>
            </a:r>
            <a:endParaRPr lang="en-US" sz="2400" dirty="0"/>
          </a:p>
        </p:txBody>
      </p:sp>
      <p:sp>
        <p:nvSpPr>
          <p:cNvPr id="5" name="Footer Placeholder 4"/>
          <p:cNvSpPr>
            <a:spLocks noGrp="1"/>
          </p:cNvSpPr>
          <p:nvPr>
            <p:ph type="ftr" sz="quarter" idx="11"/>
          </p:nvPr>
        </p:nvSpPr>
        <p:spPr/>
        <p:txBody>
          <a:bodyPr/>
          <a:lstStyle/>
          <a:p>
            <a:pPr>
              <a:defRPr/>
            </a:pPr>
            <a:r>
              <a:rPr lang="it-IT"/>
              <a:t>Modulo del training 7 – Saltare alle conclusioni II</a:t>
            </a:r>
            <a:endParaRPr lang="de-DE"/>
          </a:p>
        </p:txBody>
      </p:sp>
      <p:sp>
        <p:nvSpPr>
          <p:cNvPr id="6" name="Slide Number Placeholder 5"/>
          <p:cNvSpPr>
            <a:spLocks noGrp="1"/>
          </p:cNvSpPr>
          <p:nvPr>
            <p:ph type="sldNum" sz="quarter" idx="12"/>
          </p:nvPr>
        </p:nvSpPr>
        <p:spPr/>
        <p:txBody>
          <a:bodyPr/>
          <a:lstStyle/>
          <a:p>
            <a:fld id="{035E025E-76B5-4F44-9153-053D00E67BF0}" type="slidenum">
              <a:rPr lang="de-DE" altLang="de-DE" smtClean="0"/>
              <a:pPr/>
              <a:t>17</a:t>
            </a:fld>
            <a:endParaRPr lang="de-DE" altLang="de-DE"/>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3"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altLang="de-DE" sz="3600">
                <a:latin typeface="+mn-lt"/>
                <a:ea typeface="+mn-ea"/>
                <a:cs typeface="+mn-cs"/>
              </a:rPr>
              <a:t>Perchè lo stiamo facendo?</a:t>
            </a:r>
          </a:p>
        </p:txBody>
      </p:sp>
      <p:sp>
        <p:nvSpPr>
          <p:cNvPr id="4" name="Content Placeholder 3"/>
          <p:cNvSpPr>
            <a:spLocks noGrp="1"/>
          </p:cNvSpPr>
          <p:nvPr>
            <p:ph idx="1"/>
          </p:nvPr>
        </p:nvSpPr>
        <p:spPr/>
        <p:txBody>
          <a:bodyPr/>
          <a:lstStyle/>
          <a:p>
            <a:pPr marL="342900" indent="-342900" defTabSz="914400" fontAlgn="base">
              <a:buClr>
                <a:srgbClr val="333333"/>
              </a:buClr>
              <a:buFont typeface="WingDings"/>
              <a:buChar char=""/>
            </a:pPr>
            <a:r>
              <a:rPr lang="en-US" altLang="de-DE" sz="2400">
                <a:solidFill>
                  <a:srgbClr val="333333"/>
                </a:solidFill>
              </a:rPr>
              <a:t>Gli</a:t>
            </a:r>
            <a:r>
              <a:rPr lang="en-US" altLang="de-DE" sz="2400" dirty="0">
                <a:solidFill>
                  <a:srgbClr val="333333"/>
                </a:solidFill>
              </a:rPr>
              <a:t> </a:t>
            </a:r>
            <a:r>
              <a:rPr lang="en-US" altLang="de-DE" sz="2400" dirty="0" err="1">
                <a:solidFill>
                  <a:srgbClr val="333333"/>
                </a:solidFill>
              </a:rPr>
              <a:t>studi</a:t>
            </a:r>
            <a:r>
              <a:rPr lang="en-US" altLang="de-DE" sz="2400" dirty="0">
                <a:solidFill>
                  <a:srgbClr val="333333"/>
                </a:solidFill>
              </a:rPr>
              <a:t> </a:t>
            </a:r>
            <a:r>
              <a:rPr lang="en-US" altLang="de-DE" sz="2400" dirty="0" err="1">
                <a:solidFill>
                  <a:srgbClr val="333333"/>
                </a:solidFill>
              </a:rPr>
              <a:t>dimostrano</a:t>
            </a:r>
            <a:r>
              <a:rPr lang="en-US" altLang="de-DE" sz="2400" dirty="0">
                <a:solidFill>
                  <a:srgbClr val="333333"/>
                </a:solidFill>
              </a:rPr>
              <a:t> </a:t>
            </a:r>
            <a:r>
              <a:rPr lang="en-US" altLang="de-DE" sz="2400" dirty="0" err="1">
                <a:solidFill>
                  <a:srgbClr val="333333"/>
                </a:solidFill>
              </a:rPr>
              <a:t>che</a:t>
            </a:r>
            <a:r>
              <a:rPr lang="en-US" altLang="de-DE" sz="2400" dirty="0">
                <a:solidFill>
                  <a:srgbClr val="333333"/>
                </a:solidFill>
              </a:rPr>
              <a:t> </a:t>
            </a:r>
            <a:r>
              <a:rPr lang="en-US" altLang="de-DE" sz="2400" dirty="0" err="1">
                <a:solidFill>
                  <a:srgbClr val="333333"/>
                </a:solidFill>
              </a:rPr>
              <a:t>molte</a:t>
            </a:r>
            <a:r>
              <a:rPr lang="en-US" altLang="de-DE" sz="2400" dirty="0">
                <a:solidFill>
                  <a:srgbClr val="333333"/>
                </a:solidFill>
              </a:rPr>
              <a:t> </a:t>
            </a:r>
            <a:r>
              <a:rPr lang="en-US" altLang="de-DE" sz="2400" dirty="0" err="1">
                <a:solidFill>
                  <a:srgbClr val="333333"/>
                </a:solidFill>
              </a:rPr>
              <a:t>persone</a:t>
            </a:r>
            <a:r>
              <a:rPr lang="en-US" altLang="de-DE" sz="2400" dirty="0">
                <a:solidFill>
                  <a:srgbClr val="333333"/>
                </a:solidFill>
              </a:rPr>
              <a:t> con </a:t>
            </a:r>
            <a:r>
              <a:rPr lang="en-US" altLang="de-DE" sz="2400" dirty="0" err="1">
                <a:solidFill>
                  <a:srgbClr val="333333"/>
                </a:solidFill>
              </a:rPr>
              <a:t>psicosi</a:t>
            </a:r>
            <a:r>
              <a:rPr lang="en-US" altLang="de-DE" sz="2400" dirty="0">
                <a:solidFill>
                  <a:srgbClr val="333333"/>
                </a:solidFill>
              </a:rPr>
              <a:t> (ma non </a:t>
            </a:r>
            <a:r>
              <a:rPr lang="en-US" altLang="de-DE" sz="2400" dirty="0" err="1">
                <a:solidFill>
                  <a:srgbClr val="333333"/>
                </a:solidFill>
              </a:rPr>
              <a:t>tutte</a:t>
            </a:r>
            <a:r>
              <a:rPr lang="en-US" altLang="de-DE" sz="2400" dirty="0">
                <a:solidFill>
                  <a:srgbClr val="333333"/>
                </a:solidFill>
              </a:rPr>
              <a:t>!) </a:t>
            </a:r>
            <a:r>
              <a:rPr lang="en-US" altLang="de-DE" sz="2400" dirty="0" err="1">
                <a:solidFill>
                  <a:srgbClr val="333333"/>
                </a:solidFill>
              </a:rPr>
              <a:t>decidono</a:t>
            </a:r>
            <a:r>
              <a:rPr lang="en-US" altLang="de-DE" sz="2400" dirty="0">
                <a:solidFill>
                  <a:srgbClr val="333333"/>
                </a:solidFill>
              </a:rPr>
              <a:t> </a:t>
            </a:r>
            <a:r>
              <a:rPr lang="en-US" altLang="de-DE" sz="2400" dirty="0" err="1">
                <a:solidFill>
                  <a:srgbClr val="333333"/>
                </a:solidFill>
              </a:rPr>
              <a:t>sulla</a:t>
            </a:r>
            <a:r>
              <a:rPr lang="en-US" altLang="de-DE" sz="2400" dirty="0">
                <a:solidFill>
                  <a:srgbClr val="333333"/>
                </a:solidFill>
              </a:rPr>
              <a:t> base di </a:t>
            </a:r>
            <a:r>
              <a:rPr lang="en-US" altLang="de-DE" sz="2400" dirty="0" err="1">
                <a:solidFill>
                  <a:srgbClr val="333333"/>
                </a:solidFill>
              </a:rPr>
              <a:t>poche</a:t>
            </a:r>
            <a:r>
              <a:rPr lang="en-US" altLang="de-DE" sz="2400" dirty="0">
                <a:solidFill>
                  <a:srgbClr val="333333"/>
                </a:solidFill>
              </a:rPr>
              <a:t> </a:t>
            </a:r>
            <a:r>
              <a:rPr lang="en-US" altLang="de-DE" sz="2400" dirty="0" err="1">
                <a:solidFill>
                  <a:srgbClr val="333333"/>
                </a:solidFill>
              </a:rPr>
              <a:t>informazioni</a:t>
            </a:r>
            <a:r>
              <a:rPr lang="en-US" altLang="de-DE" sz="2400" dirty="0">
                <a:solidFill>
                  <a:srgbClr val="333333"/>
                </a:solidFill>
              </a:rPr>
              <a:t>. Questa </a:t>
            </a:r>
            <a:r>
              <a:rPr lang="en-US" altLang="de-DE" sz="2400" dirty="0" err="1">
                <a:solidFill>
                  <a:srgbClr val="333333"/>
                </a:solidFill>
              </a:rPr>
              <a:t>tipologia</a:t>
            </a:r>
            <a:r>
              <a:rPr lang="en-US" altLang="de-DE" sz="2400" dirty="0">
                <a:solidFill>
                  <a:srgbClr val="333333"/>
                </a:solidFill>
              </a:rPr>
              <a:t> di </a:t>
            </a:r>
            <a:r>
              <a:rPr lang="en-US" altLang="de-DE" sz="2400" dirty="0" err="1">
                <a:solidFill>
                  <a:srgbClr val="333333"/>
                </a:solidFill>
              </a:rPr>
              <a:t>decisione</a:t>
            </a:r>
            <a:r>
              <a:rPr lang="en-US" altLang="de-DE" sz="2400" dirty="0">
                <a:solidFill>
                  <a:srgbClr val="333333"/>
                </a:solidFill>
              </a:rPr>
              <a:t> </a:t>
            </a:r>
            <a:r>
              <a:rPr lang="en-US" altLang="de-DE" sz="2400" dirty="0" err="1">
                <a:solidFill>
                  <a:srgbClr val="333333"/>
                </a:solidFill>
              </a:rPr>
              <a:t>puo</a:t>
            </a:r>
            <a:r>
              <a:rPr lang="en-US" altLang="de-DE" sz="2400" dirty="0">
                <a:solidFill>
                  <a:srgbClr val="333333"/>
                </a:solidFill>
              </a:rPr>
              <a:t>’ </a:t>
            </a:r>
            <a:r>
              <a:rPr lang="en-US" altLang="de-DE" sz="2400" dirty="0" err="1">
                <a:solidFill>
                  <a:srgbClr val="333333"/>
                </a:solidFill>
              </a:rPr>
              <a:t>facilmente</a:t>
            </a:r>
            <a:r>
              <a:rPr lang="en-US" altLang="de-DE" sz="2400" dirty="0">
                <a:solidFill>
                  <a:srgbClr val="333333"/>
                </a:solidFill>
              </a:rPr>
              <a:t> </a:t>
            </a:r>
            <a:r>
              <a:rPr lang="en-US" altLang="de-DE" sz="2400" dirty="0" err="1">
                <a:solidFill>
                  <a:srgbClr val="333333"/>
                </a:solidFill>
              </a:rPr>
              <a:t>condurre</a:t>
            </a:r>
            <a:r>
              <a:rPr lang="en-US" altLang="de-DE" sz="2400" dirty="0">
                <a:solidFill>
                  <a:srgbClr val="333333"/>
                </a:solidFill>
              </a:rPr>
              <a:t> ad </a:t>
            </a:r>
            <a:r>
              <a:rPr lang="en-US" altLang="de-DE" sz="2400" dirty="0" err="1">
                <a:solidFill>
                  <a:srgbClr val="333333"/>
                </a:solidFill>
              </a:rPr>
              <a:t>errori</a:t>
            </a:r>
            <a:r>
              <a:rPr lang="en-US" altLang="de-DE" sz="2400" dirty="0">
                <a:solidFill>
                  <a:srgbClr val="333333"/>
                </a:solidFill>
              </a:rPr>
              <a:t>, </a:t>
            </a:r>
            <a:r>
              <a:rPr lang="en-US" altLang="de-DE" sz="2400" dirty="0" err="1">
                <a:solidFill>
                  <a:srgbClr val="333333"/>
                </a:solidFill>
              </a:rPr>
              <a:t>rispetto</a:t>
            </a:r>
            <a:r>
              <a:rPr lang="en-US" altLang="de-DE" sz="2400" dirty="0">
                <a:solidFill>
                  <a:srgbClr val="333333"/>
                </a:solidFill>
              </a:rPr>
              <a:t> ad </a:t>
            </a:r>
            <a:r>
              <a:rPr lang="en-US" altLang="de-DE" sz="2400" dirty="0" err="1">
                <a:solidFill>
                  <a:srgbClr val="333333"/>
                </a:solidFill>
              </a:rPr>
              <a:t>altre</a:t>
            </a:r>
            <a:r>
              <a:rPr lang="en-US" altLang="de-DE" sz="2400" dirty="0">
                <a:solidFill>
                  <a:srgbClr val="333333"/>
                </a:solidFill>
              </a:rPr>
              <a:t> </a:t>
            </a:r>
            <a:r>
              <a:rPr lang="en-US" altLang="de-DE" sz="2400" dirty="0" err="1">
                <a:solidFill>
                  <a:srgbClr val="333333"/>
                </a:solidFill>
              </a:rPr>
              <a:t>tipologie</a:t>
            </a:r>
            <a:r>
              <a:rPr lang="en-US" altLang="de-DE" sz="2400" dirty="0">
                <a:solidFill>
                  <a:srgbClr val="333333"/>
                </a:solidFill>
              </a:rPr>
              <a:t> in cui </a:t>
            </a:r>
            <a:r>
              <a:rPr lang="en-US" altLang="de-DE" sz="2400" dirty="0" err="1">
                <a:solidFill>
                  <a:srgbClr val="333333"/>
                </a:solidFill>
              </a:rPr>
              <a:t>c’è</a:t>
            </a:r>
            <a:r>
              <a:rPr lang="en-US" altLang="de-DE" sz="2400" dirty="0">
                <a:solidFill>
                  <a:srgbClr val="333333"/>
                </a:solidFill>
              </a:rPr>
              <a:t> </a:t>
            </a:r>
            <a:r>
              <a:rPr lang="en-US" altLang="de-DE" sz="2400" dirty="0" err="1">
                <a:solidFill>
                  <a:srgbClr val="333333"/>
                </a:solidFill>
              </a:rPr>
              <a:t>una</a:t>
            </a:r>
            <a:r>
              <a:rPr lang="en-US" altLang="de-DE" sz="2400" dirty="0">
                <a:solidFill>
                  <a:srgbClr val="333333"/>
                </a:solidFill>
              </a:rPr>
              <a:t> </a:t>
            </a:r>
            <a:r>
              <a:rPr lang="en-US" altLang="de-DE" sz="2400" dirty="0" err="1">
                <a:solidFill>
                  <a:srgbClr val="333333"/>
                </a:solidFill>
              </a:rPr>
              <a:t>attenta</a:t>
            </a:r>
            <a:r>
              <a:rPr lang="en-US" altLang="de-DE" sz="2400" dirty="0">
                <a:solidFill>
                  <a:srgbClr val="333333"/>
                </a:solidFill>
              </a:rPr>
              <a:t> </a:t>
            </a:r>
            <a:r>
              <a:rPr lang="en-US" altLang="de-DE" sz="2400" dirty="0" err="1">
                <a:solidFill>
                  <a:srgbClr val="333333"/>
                </a:solidFill>
              </a:rPr>
              <a:t>considerazione</a:t>
            </a:r>
            <a:r>
              <a:rPr lang="en-US" altLang="de-DE" sz="2400" dirty="0">
                <a:solidFill>
                  <a:srgbClr val="333333"/>
                </a:solidFill>
              </a:rPr>
              <a:t> di </a:t>
            </a:r>
            <a:r>
              <a:rPr lang="en-US" altLang="de-DE" sz="2400" dirty="0" err="1">
                <a:solidFill>
                  <a:srgbClr val="333333"/>
                </a:solidFill>
              </a:rPr>
              <a:t>tutta</a:t>
            </a:r>
            <a:r>
              <a:rPr lang="en-US" altLang="de-DE" sz="2400" dirty="0">
                <a:solidFill>
                  <a:srgbClr val="333333"/>
                </a:solidFill>
              </a:rPr>
              <a:t> </a:t>
            </a:r>
            <a:r>
              <a:rPr lang="en-US" altLang="de-DE" sz="2400" dirty="0" err="1">
                <a:solidFill>
                  <a:srgbClr val="333333"/>
                </a:solidFill>
              </a:rPr>
              <a:t>l’informazione</a:t>
            </a:r>
            <a:r>
              <a:rPr lang="en-US" altLang="de-DE" sz="2400" dirty="0">
                <a:solidFill>
                  <a:srgbClr val="333333"/>
                </a:solidFill>
              </a:rPr>
              <a:t> </a:t>
            </a:r>
            <a:r>
              <a:rPr lang="en-US" altLang="de-DE" sz="2400" dirty="0" err="1">
                <a:solidFill>
                  <a:srgbClr val="333333"/>
                </a:solidFill>
              </a:rPr>
              <a:t>disponibile</a:t>
            </a:r>
            <a:r>
              <a:rPr lang="en-US" altLang="de-DE" sz="2400" dirty="0">
                <a:solidFill>
                  <a:srgbClr val="333333"/>
                </a:solidFill>
              </a:rPr>
              <a:t>.</a:t>
            </a:r>
          </a:p>
          <a:p>
            <a:pPr marL="342900" indent="-342900" defTabSz="914400" fontAlgn="base">
              <a:buClr>
                <a:srgbClr val="333333"/>
              </a:buClr>
              <a:buFont typeface="WingDings"/>
              <a:buChar char=""/>
            </a:pPr>
            <a:r>
              <a:rPr lang="de-DE" altLang="de-DE" sz="2400" dirty="0">
                <a:solidFill>
                  <a:srgbClr val="333333"/>
                </a:solidFill>
              </a:rPr>
              <a:t>La percezione della realtà di molte (ma non tutte!) persone con psicosi è alterata. Interpretazioni inverosimili che altre persone rifiuterebbero sono prese per buone.</a:t>
            </a:r>
            <a:endParaRPr lang="en-US" sz="2400" dirty="0"/>
          </a:p>
        </p:txBody>
      </p:sp>
      <p:sp>
        <p:nvSpPr>
          <p:cNvPr id="5" name="Footer Placeholder 4"/>
          <p:cNvSpPr>
            <a:spLocks noGrp="1"/>
          </p:cNvSpPr>
          <p:nvPr>
            <p:ph type="ftr" sz="quarter" idx="11"/>
          </p:nvPr>
        </p:nvSpPr>
        <p:spPr/>
        <p:txBody>
          <a:bodyPr/>
          <a:lstStyle/>
          <a:p>
            <a:pPr>
              <a:defRPr/>
            </a:pPr>
            <a:r>
              <a:rPr lang="it-IT"/>
              <a:t>Modulo del training 7 – Saltare alle conclusioni II</a:t>
            </a:r>
            <a:endParaRPr lang="de-DE"/>
          </a:p>
        </p:txBody>
      </p:sp>
      <p:sp>
        <p:nvSpPr>
          <p:cNvPr id="6" name="Slide Number Placeholder 5"/>
          <p:cNvSpPr>
            <a:spLocks noGrp="1"/>
          </p:cNvSpPr>
          <p:nvPr>
            <p:ph type="sldNum" sz="quarter" idx="12"/>
          </p:nvPr>
        </p:nvSpPr>
        <p:spPr/>
        <p:txBody>
          <a:bodyPr/>
          <a:lstStyle/>
          <a:p>
            <a:fld id="{035E025E-76B5-4F44-9153-053D00E67BF0}" type="slidenum">
              <a:rPr lang="de-DE" altLang="de-DE" smtClean="0"/>
              <a:pPr/>
              <a:t>18</a:t>
            </a:fld>
            <a:endParaRPr lang="de-DE" altLang="de-DE"/>
          </a:p>
        </p:txBody>
      </p:sp>
    </p:spTree>
    <p:extLst>
      <p:ext uri="{BB962C8B-B14F-4D97-AF65-F5344CB8AC3E}">
        <p14:creationId xmlns:p14="http://schemas.microsoft.com/office/powerpoint/2010/main" val="344580520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it-IT" sz="3600">
                <a:latin typeface="+mn-lt"/>
                <a:ea typeface="+mn-ea"/>
                <a:cs typeface="+mn-cs"/>
              </a:rPr>
              <a:t>Come il saltare alle conclusioni promuove dei fraintendimenti in corso di psicosi - esempi</a:t>
            </a:r>
            <a:endParaRPr lang="en-US" sz="3600">
              <a:latin typeface="+mn-lt"/>
              <a:ea typeface="+mn-ea"/>
              <a:cs typeface="+mn-cs"/>
            </a:endParaRPr>
          </a:p>
        </p:txBody>
      </p:sp>
      <p:sp>
        <p:nvSpPr>
          <p:cNvPr id="5" name="Rechteck 1"/>
          <p:cNvSpPr>
            <a:spLocks noChangeArrowheads="1"/>
          </p:cNvSpPr>
          <p:nvPr/>
        </p:nvSpPr>
        <p:spPr bwMode="auto">
          <a:xfrm>
            <a:off x="408955" y="5949280"/>
            <a:ext cx="113760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p>
            <a:pPr algn="ctr" fontAlgn="auto">
              <a:spcBef>
                <a:spcPct val="20000"/>
              </a:spcBef>
              <a:spcAft>
                <a:spcPts val="0"/>
              </a:spcAft>
              <a:buClr>
                <a:srgbClr val="336699"/>
              </a:buClr>
              <a:defRPr/>
            </a:pPr>
            <a:r>
              <a:rPr lang="en-US" sz="2000" b="0" kern="0" dirty="0" err="1">
                <a:solidFill>
                  <a:srgbClr val="004992"/>
                </a:solidFill>
                <a:latin typeface="+mn-lt"/>
                <a:ea typeface="+mn-ea"/>
              </a:rPr>
              <a:t>Qualcuno</a:t>
            </a:r>
            <a:r>
              <a:rPr lang="en-US" sz="2000" b="0" kern="0" dirty="0">
                <a:solidFill>
                  <a:srgbClr val="004992"/>
                </a:solidFill>
                <a:latin typeface="+mn-lt"/>
                <a:ea typeface="+mn-ea"/>
              </a:rPr>
              <a:t> di </a:t>
            </a:r>
            <a:r>
              <a:rPr lang="en-US" sz="2000" b="0" kern="0" dirty="0" err="1">
                <a:solidFill>
                  <a:srgbClr val="004992"/>
                </a:solidFill>
                <a:latin typeface="+mn-lt"/>
                <a:ea typeface="+mn-ea"/>
              </a:rPr>
              <a:t>voi</a:t>
            </a:r>
            <a:r>
              <a:rPr lang="en-US" sz="2000" b="0" kern="0" dirty="0">
                <a:solidFill>
                  <a:srgbClr val="004992"/>
                </a:solidFill>
                <a:latin typeface="+mn-lt"/>
                <a:ea typeface="+mn-ea"/>
              </a:rPr>
              <a:t> ha </a:t>
            </a:r>
            <a:r>
              <a:rPr lang="en-US" sz="2000" b="0" kern="0" dirty="0" err="1">
                <a:solidFill>
                  <a:srgbClr val="004992"/>
                </a:solidFill>
                <a:latin typeface="+mn-lt"/>
                <a:ea typeface="+mn-ea"/>
              </a:rPr>
              <a:t>una</a:t>
            </a:r>
            <a:r>
              <a:rPr lang="en-US" sz="2000" b="0" kern="0" dirty="0">
                <a:solidFill>
                  <a:srgbClr val="004992"/>
                </a:solidFill>
                <a:latin typeface="+mn-lt"/>
                <a:ea typeface="+mn-ea"/>
              </a:rPr>
              <a:t> </a:t>
            </a:r>
            <a:r>
              <a:rPr lang="en-US" sz="2000" b="0" kern="0" dirty="0" err="1">
                <a:solidFill>
                  <a:srgbClr val="004992"/>
                </a:solidFill>
                <a:latin typeface="+mn-lt"/>
                <a:ea typeface="+mn-ea"/>
              </a:rPr>
              <a:t>piccola</a:t>
            </a:r>
            <a:r>
              <a:rPr lang="en-US" sz="2000" b="0" kern="0" dirty="0">
                <a:solidFill>
                  <a:srgbClr val="004992"/>
                </a:solidFill>
                <a:latin typeface="+mn-lt"/>
                <a:ea typeface="+mn-ea"/>
              </a:rPr>
              <a:t> </a:t>
            </a:r>
            <a:r>
              <a:rPr lang="en-US" sz="2000" b="0" kern="0" dirty="0" err="1">
                <a:solidFill>
                  <a:srgbClr val="004992"/>
                </a:solidFill>
                <a:latin typeface="+mn-lt"/>
                <a:ea typeface="+mn-ea"/>
              </a:rPr>
              <a:t>esperienza</a:t>
            </a:r>
            <a:r>
              <a:rPr lang="en-US" sz="2000" b="0" kern="0" dirty="0">
                <a:solidFill>
                  <a:srgbClr val="004992"/>
                </a:solidFill>
                <a:latin typeface="+mn-lt"/>
                <a:ea typeface="+mn-ea"/>
              </a:rPr>
              <a:t> da </a:t>
            </a:r>
            <a:r>
              <a:rPr lang="en-US" sz="2000" b="0" kern="0" dirty="0" err="1">
                <a:solidFill>
                  <a:srgbClr val="004992"/>
                </a:solidFill>
                <a:latin typeface="+mn-lt"/>
                <a:ea typeface="+mn-ea"/>
              </a:rPr>
              <a:t>raccontare</a:t>
            </a:r>
            <a:r>
              <a:rPr lang="en-US" sz="2000" b="0" kern="0" dirty="0">
                <a:solidFill>
                  <a:srgbClr val="004992"/>
                </a:solidFill>
                <a:latin typeface="+mn-lt"/>
                <a:ea typeface="+mn-ea"/>
              </a:rPr>
              <a:t>? </a:t>
            </a:r>
            <a:endParaRPr lang="de-DE" sz="2000" b="0" kern="0" dirty="0">
              <a:solidFill>
                <a:srgbClr val="004992"/>
              </a:solidFill>
              <a:latin typeface="+mn-lt"/>
              <a:ea typeface="+mn-ea"/>
            </a:endParaRPr>
          </a:p>
        </p:txBody>
      </p:sp>
      <p:graphicFrame>
        <p:nvGraphicFramePr>
          <p:cNvPr id="7" name="Content Placeholder 8"/>
          <p:cNvGraphicFramePr>
            <a:graphicFrameLocks/>
          </p:cNvGraphicFramePr>
          <p:nvPr>
            <p:extLst>
              <p:ext uri="{D42A27DB-BD31-4B8C-83A1-F6EECF244321}">
                <p14:modId xmlns:p14="http://schemas.microsoft.com/office/powerpoint/2010/main" val="3055299974"/>
              </p:ext>
            </p:extLst>
          </p:nvPr>
        </p:nvGraphicFramePr>
        <p:xfrm>
          <a:off x="409575" y="2203704"/>
          <a:ext cx="11339514" cy="3566160"/>
        </p:xfrm>
        <a:graphic>
          <a:graphicData uri="http://schemas.openxmlformats.org/drawingml/2006/table">
            <a:tbl>
              <a:tblPr firstRow="1" bandRow="1">
                <a:tableStyleId>{21E4AEA4-8DFA-4A89-87EB-49C32662AFE0}</a:tableStyleId>
              </a:tblPr>
              <a:tblGrid>
                <a:gridCol w="3779838">
                  <a:extLst>
                    <a:ext uri="{9D8B030D-6E8A-4147-A177-3AD203B41FA5}">
                      <a16:colId xmlns:a16="http://schemas.microsoft.com/office/drawing/2014/main" val="20000"/>
                    </a:ext>
                  </a:extLst>
                </a:gridCol>
                <a:gridCol w="3779838">
                  <a:extLst>
                    <a:ext uri="{9D8B030D-6E8A-4147-A177-3AD203B41FA5}">
                      <a16:colId xmlns:a16="http://schemas.microsoft.com/office/drawing/2014/main" val="20001"/>
                    </a:ext>
                  </a:extLst>
                </a:gridCol>
                <a:gridCol w="3779838">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000" b="0" i="0" u="none" strike="noStrike" cap="none" normalizeH="0" baseline="0" dirty="0" err="1">
                          <a:ln>
                            <a:noFill/>
                          </a:ln>
                          <a:solidFill>
                            <a:srgbClr val="333333"/>
                          </a:solidFill>
                          <a:effectLst/>
                          <a:latin typeface="+mn-lt"/>
                          <a:ea typeface="+mn-ea"/>
                          <a:cs typeface="+mn-cs"/>
                        </a:rPr>
                        <a:t>Evento</a:t>
                      </a:r>
                      <a:endParaRPr kumimoji="0" lang="de-DE" sz="2000" b="0" i="0" u="none" strike="noStrike" cap="none" normalizeH="0" baseline="0" dirty="0">
                        <a:ln>
                          <a:noFill/>
                        </a:ln>
                        <a:solidFill>
                          <a:srgbClr val="333333"/>
                        </a:solidFill>
                        <a:effectLst/>
                        <a:latin typeface="+mn-lt"/>
                        <a:ea typeface="+mn-ea"/>
                        <a:cs typeface="+mn-cs"/>
                      </a:endParaRPr>
                    </a:p>
                  </a:txBody>
                  <a:tcPr marL="118987" marR="118987"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it-IT" sz="2000" b="0" i="0" u="none" strike="noStrike" cap="none" normalizeH="0" baseline="0">
                          <a:ln>
                            <a:noFill/>
                          </a:ln>
                          <a:solidFill>
                            <a:srgbClr val="333333"/>
                          </a:solidFill>
                          <a:effectLst/>
                          <a:latin typeface="+mn-lt"/>
                          <a:ea typeface="+mn-ea"/>
                          <a:cs typeface="+mn-cs"/>
                        </a:rPr>
                        <a:t>Spiegazione in corso di psicosi</a:t>
                      </a:r>
                      <a:endParaRPr kumimoji="0" lang="de-DE" sz="2000" b="0" i="0" u="none" strike="noStrike" cap="none" normalizeH="0" baseline="0">
                        <a:ln>
                          <a:noFill/>
                        </a:ln>
                        <a:solidFill>
                          <a:srgbClr val="333333"/>
                        </a:solidFill>
                        <a:effectLst/>
                        <a:latin typeface="+mn-lt"/>
                        <a:ea typeface="+mn-ea"/>
                        <a:cs typeface="+mn-cs"/>
                      </a:endParaRPr>
                    </a:p>
                  </a:txBody>
                  <a:tcPr marL="118987" marR="118987"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000" b="0" i="0" u="none" strike="noStrike" cap="none" normalizeH="0" baseline="0">
                          <a:ln>
                            <a:noFill/>
                          </a:ln>
                          <a:solidFill>
                            <a:srgbClr val="333333"/>
                          </a:solidFill>
                          <a:effectLst/>
                          <a:latin typeface="+mn-lt"/>
                          <a:ea typeface="+mn-ea"/>
                          <a:cs typeface="+mn-cs"/>
                        </a:rPr>
                        <a:t>Cosa accadde realmente</a:t>
                      </a:r>
                    </a:p>
                  </a:txBody>
                  <a:tcPr marL="118987" marR="118987"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extLst>
                  <a:ext uri="{0D108BD9-81ED-4DB2-BD59-A6C34878D82A}">
                    <a16:rowId xmlns:a16="http://schemas.microsoft.com/office/drawing/2014/main" val="10000"/>
                  </a:ext>
                </a:extLst>
              </a:tr>
              <a:tr h="100584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it-IT" sz="2000" b="0" i="0" u="none" strike="noStrike" cap="none" normalizeH="0" baseline="0">
                          <a:ln>
                            <a:noFill/>
                          </a:ln>
                          <a:solidFill>
                            <a:srgbClr val="333333"/>
                          </a:solidFill>
                          <a:effectLst/>
                          <a:latin typeface="+mn-lt"/>
                          <a:ea typeface="+mn-ea"/>
                          <a:cs typeface="+mn-cs"/>
                        </a:rPr>
                        <a:t>La tua data di dimissione è ritardata.</a:t>
                      </a:r>
                      <a:endParaRPr kumimoji="0" lang="de-DE" sz="2000" b="0" i="0" u="none" strike="noStrike" cap="none" normalizeH="0" baseline="0" dirty="0">
                        <a:ln>
                          <a:noFill/>
                        </a:ln>
                        <a:solidFill>
                          <a:srgbClr val="333333"/>
                        </a:solidFill>
                        <a:effectLst/>
                        <a:latin typeface="+mn-lt"/>
                        <a:ea typeface="+mn-ea"/>
                        <a:cs typeface="+mn-cs"/>
                      </a:endParaRPr>
                    </a:p>
                  </a:txBody>
                  <a:tcPr marL="118987" marR="118987"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it-IT" sz="2000" b="0" i="0" u="none" strike="noStrike" cap="none" normalizeH="0" baseline="0">
                          <a:ln>
                            <a:noFill/>
                          </a:ln>
                          <a:solidFill>
                            <a:srgbClr val="333333"/>
                          </a:solidFill>
                          <a:effectLst/>
                          <a:latin typeface="+mn-lt"/>
                          <a:ea typeface="+mn-ea"/>
                          <a:cs typeface="+mn-cs"/>
                        </a:rPr>
                        <a:t>Sei convinto che i dottori abbiano rinunciato.</a:t>
                      </a:r>
                      <a:endParaRPr kumimoji="0" lang="de-DE" sz="2000" b="0" i="0" u="none" strike="noStrike" cap="none" normalizeH="0" baseline="0" dirty="0">
                        <a:ln>
                          <a:noFill/>
                        </a:ln>
                        <a:solidFill>
                          <a:srgbClr val="333333"/>
                        </a:solidFill>
                        <a:effectLst/>
                        <a:latin typeface="+mn-lt"/>
                        <a:ea typeface="+mn-ea"/>
                        <a:cs typeface="+mn-cs"/>
                      </a:endParaRPr>
                    </a:p>
                  </a:txBody>
                  <a:tcPr marL="118987" marR="118987"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it-IT" sz="2000" b="0" i="0" u="none" strike="noStrike" cap="none" normalizeH="0" baseline="0" dirty="0">
                          <a:ln>
                            <a:noFill/>
                          </a:ln>
                          <a:solidFill>
                            <a:srgbClr val="333333"/>
                          </a:solidFill>
                          <a:effectLst/>
                          <a:latin typeface="+mn-lt"/>
                          <a:ea typeface="+mn-ea"/>
                          <a:cs typeface="+mn-cs"/>
                        </a:rPr>
                        <a:t>Inaspettatamente, si trova un posto letto in una residenza.</a:t>
                      </a:r>
                      <a:endParaRPr kumimoji="0" lang="de-DE" sz="2000" b="0" i="0" u="none" strike="noStrike" cap="none" normalizeH="0" baseline="0" dirty="0">
                        <a:ln>
                          <a:noFill/>
                        </a:ln>
                        <a:solidFill>
                          <a:srgbClr val="333333"/>
                        </a:solidFill>
                        <a:effectLst/>
                        <a:latin typeface="+mn-lt"/>
                        <a:ea typeface="+mn-ea"/>
                        <a:cs typeface="+mn-cs"/>
                      </a:endParaRPr>
                    </a:p>
                  </a:txBody>
                  <a:tcPr marL="118987" marR="118987"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1"/>
                  </a:ext>
                </a:extLst>
              </a:tr>
              <a:tr h="109728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it-IT" sz="2000" b="0" i="0" u="none" strike="noStrike" cap="none" normalizeH="0" baseline="0">
                          <a:ln>
                            <a:noFill/>
                          </a:ln>
                          <a:solidFill>
                            <a:srgbClr val="333333"/>
                          </a:solidFill>
                          <a:effectLst/>
                          <a:latin typeface="+mn-lt"/>
                          <a:ea typeface="+mn-ea"/>
                          <a:cs typeface="+mn-cs"/>
                        </a:rPr>
                        <a:t>Il pensiero “sei inutile” ti sta martellando nella testa. </a:t>
                      </a:r>
                      <a:endParaRPr kumimoji="0" lang="de-DE" sz="2000" b="0" i="0" u="none" strike="noStrike" cap="none" normalizeH="0" baseline="0" dirty="0">
                        <a:ln>
                          <a:noFill/>
                        </a:ln>
                        <a:solidFill>
                          <a:srgbClr val="333333"/>
                        </a:solidFill>
                        <a:effectLst/>
                        <a:latin typeface="+mn-lt"/>
                        <a:ea typeface="+mn-ea"/>
                        <a:cs typeface="+mn-cs"/>
                      </a:endParaRPr>
                    </a:p>
                  </a:txBody>
                  <a:tcPr marL="118987" marR="118987"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it-IT" sz="2000" b="0" i="0" u="none" strike="noStrike" cap="none" normalizeH="0" baseline="0" dirty="0">
                          <a:ln>
                            <a:noFill/>
                          </a:ln>
                          <a:solidFill>
                            <a:srgbClr val="333333"/>
                          </a:solidFill>
                          <a:effectLst/>
                          <a:latin typeface="+mn-lt"/>
                          <a:ea typeface="+mn-ea"/>
                          <a:cs typeface="+mn-cs"/>
                        </a:rPr>
                        <a:t>Sei persuaso che questo sia causato da un’antenna per cellulari sul tetto.                                   </a:t>
                      </a:r>
                      <a:endParaRPr kumimoji="0" lang="de-DE" sz="2000" b="0" i="0" u="none" strike="noStrike" cap="none" normalizeH="0" baseline="0" dirty="0">
                        <a:ln>
                          <a:noFill/>
                        </a:ln>
                        <a:solidFill>
                          <a:srgbClr val="333333"/>
                        </a:solidFill>
                        <a:effectLst/>
                        <a:latin typeface="+mn-lt"/>
                        <a:ea typeface="+mn-ea"/>
                        <a:cs typeface="+mn-cs"/>
                      </a:endParaRPr>
                    </a:p>
                  </a:txBody>
                  <a:tcPr marL="118987" marR="118987"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it-IT" sz="2000" b="0" i="0" u="none" strike="noStrike" cap="none" normalizeH="0" baseline="0" dirty="0">
                          <a:ln>
                            <a:noFill/>
                          </a:ln>
                          <a:solidFill>
                            <a:srgbClr val="333333"/>
                          </a:solidFill>
                          <a:effectLst/>
                          <a:latin typeface="+mn-lt"/>
                          <a:ea typeface="+mn-ea"/>
                          <a:cs typeface="+mn-cs"/>
                        </a:rPr>
                        <a:t>Molte persone talvolta sperimentano dei pensieri umilianti.</a:t>
                      </a:r>
                      <a:endParaRPr kumimoji="0" lang="de-DE" sz="2000" b="0" i="0" u="none" strike="noStrike" cap="none" normalizeH="0" baseline="0" dirty="0">
                        <a:ln>
                          <a:noFill/>
                        </a:ln>
                        <a:solidFill>
                          <a:srgbClr val="333333"/>
                        </a:solidFill>
                        <a:effectLst/>
                        <a:latin typeface="+mn-lt"/>
                        <a:ea typeface="+mn-ea"/>
                        <a:cs typeface="+mn-cs"/>
                      </a:endParaRPr>
                    </a:p>
                  </a:txBody>
                  <a:tcPr marL="118987" marR="118987"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2"/>
                  </a:ext>
                </a:extLst>
              </a:tr>
              <a:tr h="100584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it-IT" sz="2000" b="0" i="0" u="none" strike="noStrike" cap="none" normalizeH="0" baseline="0">
                          <a:ln>
                            <a:noFill/>
                          </a:ln>
                          <a:solidFill>
                            <a:srgbClr val="333333"/>
                          </a:solidFill>
                          <a:effectLst/>
                          <a:latin typeface="+mn-lt"/>
                          <a:ea typeface="+mn-ea"/>
                          <a:cs typeface="+mn-cs"/>
                        </a:rPr>
                        <a:t>Il terapeuta dice una parola che stavi per usare.</a:t>
                      </a:r>
                      <a:endParaRPr kumimoji="0" lang="de-DE" sz="2000" b="0" i="0" u="none" strike="noStrike" cap="none" normalizeH="0" baseline="0" dirty="0">
                        <a:ln>
                          <a:noFill/>
                        </a:ln>
                        <a:solidFill>
                          <a:srgbClr val="333333"/>
                        </a:solidFill>
                        <a:effectLst/>
                        <a:latin typeface="+mn-lt"/>
                        <a:ea typeface="+mn-ea"/>
                        <a:cs typeface="+mn-cs"/>
                      </a:endParaRPr>
                    </a:p>
                  </a:txBody>
                  <a:tcPr marL="118987" marR="118987"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it-IT" sz="2000" b="0" i="0" u="none" strike="noStrike" cap="none" normalizeH="0" baseline="0">
                          <a:ln>
                            <a:noFill/>
                          </a:ln>
                          <a:solidFill>
                            <a:srgbClr val="333333"/>
                          </a:solidFill>
                          <a:effectLst/>
                          <a:latin typeface="+mn-lt"/>
                          <a:ea typeface="+mn-ea"/>
                          <a:cs typeface="+mn-cs"/>
                        </a:rPr>
                        <a:t>Il terapeuta puo’ leggere i tuoi pensieri.</a:t>
                      </a:r>
                      <a:endParaRPr kumimoji="0" lang="de-DE" sz="2000" b="0" i="0" u="none" strike="noStrike" cap="none" normalizeH="0" baseline="0" dirty="0">
                        <a:ln>
                          <a:noFill/>
                        </a:ln>
                        <a:solidFill>
                          <a:srgbClr val="333333"/>
                        </a:solidFill>
                        <a:effectLst/>
                        <a:latin typeface="+mn-lt"/>
                        <a:ea typeface="+mn-ea"/>
                        <a:cs typeface="+mn-cs"/>
                      </a:endParaRPr>
                    </a:p>
                  </a:txBody>
                  <a:tcPr marL="118987" marR="118987"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it-IT" sz="2000" b="0" i="0" u="none" strike="noStrike" cap="none" normalizeH="0" baseline="0" dirty="0">
                          <a:ln>
                            <a:noFill/>
                          </a:ln>
                          <a:solidFill>
                            <a:srgbClr val="333333"/>
                          </a:solidFill>
                          <a:effectLst/>
                          <a:latin typeface="+mn-lt"/>
                          <a:ea typeface="+mn-ea"/>
                          <a:cs typeface="+mn-cs"/>
                        </a:rPr>
                        <a:t>La parola era accessibile al di fuori del contesto.</a:t>
                      </a:r>
                      <a:endParaRPr kumimoji="0" lang="de-DE" sz="2000" b="0" i="0" u="none" strike="noStrike" cap="none" normalizeH="0" baseline="0" dirty="0">
                        <a:ln>
                          <a:noFill/>
                        </a:ln>
                        <a:solidFill>
                          <a:srgbClr val="333333"/>
                        </a:solidFill>
                        <a:effectLst/>
                        <a:latin typeface="+mn-lt"/>
                        <a:ea typeface="+mn-ea"/>
                        <a:cs typeface="+mn-cs"/>
                      </a:endParaRPr>
                    </a:p>
                  </a:txBody>
                  <a:tcPr marL="118987" marR="118987"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3"/>
                  </a:ext>
                </a:extLst>
              </a:tr>
            </a:tbl>
          </a:graphicData>
        </a:graphic>
      </p:graphicFrame>
      <p:sp>
        <p:nvSpPr>
          <p:cNvPr id="6" name="Footer Placeholder 5"/>
          <p:cNvSpPr>
            <a:spLocks noGrp="1"/>
          </p:cNvSpPr>
          <p:nvPr>
            <p:ph type="ftr" sz="quarter" idx="11"/>
          </p:nvPr>
        </p:nvSpPr>
        <p:spPr/>
        <p:txBody>
          <a:bodyPr/>
          <a:lstStyle/>
          <a:p>
            <a:pPr>
              <a:defRPr/>
            </a:pPr>
            <a:r>
              <a:rPr lang="it-IT"/>
              <a:t>Modulo del training 7 – Saltare alle conclusioni II</a:t>
            </a:r>
            <a:endParaRPr lang="de-DE"/>
          </a:p>
        </p:txBody>
      </p:sp>
      <p:sp>
        <p:nvSpPr>
          <p:cNvPr id="8" name="Slide Number Placeholder 7"/>
          <p:cNvSpPr>
            <a:spLocks noGrp="1"/>
          </p:cNvSpPr>
          <p:nvPr>
            <p:ph type="sldNum" sz="quarter" idx="12"/>
          </p:nvPr>
        </p:nvSpPr>
        <p:spPr/>
        <p:txBody>
          <a:bodyPr/>
          <a:lstStyle/>
          <a:p>
            <a:fld id="{FFF41FAE-0046-4136-B036-59AF45E563B2}" type="slidenum">
              <a:rPr lang="de-DE" altLang="de-DE" smtClean="0"/>
              <a:pPr/>
              <a:t>19</a:t>
            </a:fld>
            <a:endParaRPr lang="de-DE" altLang="de-DE"/>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Esercizio</a:t>
            </a:r>
          </a:p>
        </p:txBody>
      </p:sp>
      <p:sp>
        <p:nvSpPr>
          <p:cNvPr id="5" name="Content Placeholder 4"/>
          <p:cNvSpPr>
            <a:spLocks noGrp="1"/>
          </p:cNvSpPr>
          <p:nvPr>
            <p:ph idx="1"/>
          </p:nvPr>
        </p:nvSpPr>
        <p:spPr/>
        <p:txBody>
          <a:bodyPr/>
          <a:lstStyle/>
          <a:p>
            <a:pPr marL="342900" indent="-342900" defTabSz="914400" fontAlgn="base">
              <a:buClr>
                <a:srgbClr val="333333"/>
              </a:buClr>
              <a:buFont typeface="WingDings"/>
              <a:buChar char=""/>
            </a:pPr>
            <a:r>
              <a:rPr lang="it-IT" altLang="de-DE" sz="2400">
                <a:solidFill>
                  <a:srgbClr val="333333"/>
                </a:solidFill>
              </a:rPr>
              <a:t>Nei seguenti esercizi ti verranno mostrati diversi dipinti. </a:t>
            </a:r>
            <a:r>
              <a:rPr lang="it-IT" altLang="de-DE" sz="2400" dirty="0">
                <a:solidFill>
                  <a:srgbClr val="333333"/>
                </a:solidFill>
              </a:rPr>
              <a:t>Per favore cerca di individuare il titolo corretto di ciascuno ed escludi </a:t>
            </a:r>
            <a:r>
              <a:rPr lang="it-IT" altLang="de-DE" sz="2400">
                <a:solidFill>
                  <a:srgbClr val="333333"/>
                </a:solidFill>
              </a:rPr>
              <a:t>quelli “non conformi</a:t>
            </a:r>
            <a:r>
              <a:rPr lang="en-US" altLang="de-DE" sz="2400">
                <a:solidFill>
                  <a:srgbClr val="333333"/>
                </a:solidFill>
              </a:rPr>
              <a:t>”.</a:t>
            </a:r>
            <a:endParaRPr lang="en-US" sz="2400" dirty="0"/>
          </a:p>
        </p:txBody>
      </p:sp>
      <p:sp>
        <p:nvSpPr>
          <p:cNvPr id="6" name="Footer Placeholder 5"/>
          <p:cNvSpPr>
            <a:spLocks noGrp="1"/>
          </p:cNvSpPr>
          <p:nvPr>
            <p:ph type="ftr" sz="quarter" idx="11"/>
          </p:nvPr>
        </p:nvSpPr>
        <p:spPr/>
        <p:txBody>
          <a:bodyPr/>
          <a:lstStyle/>
          <a:p>
            <a:pPr>
              <a:defRPr/>
            </a:pPr>
            <a:r>
              <a:rPr lang="it-IT"/>
              <a:t>Modulo del training 7 – Saltare alle conclusioni II</a:t>
            </a:r>
            <a:endParaRPr lang="de-DE"/>
          </a:p>
        </p:txBody>
      </p:sp>
      <p:sp>
        <p:nvSpPr>
          <p:cNvPr id="7" name="Slide Number Placeholder 6"/>
          <p:cNvSpPr>
            <a:spLocks noGrp="1"/>
          </p:cNvSpPr>
          <p:nvPr>
            <p:ph type="sldNum" sz="quarter" idx="12"/>
          </p:nvPr>
        </p:nvSpPr>
        <p:spPr/>
        <p:txBody>
          <a:bodyPr/>
          <a:lstStyle/>
          <a:p>
            <a:fld id="{035E025E-76B5-4F44-9153-053D00E67BF0}" type="slidenum">
              <a:rPr lang="de-DE" altLang="de-DE" smtClean="0"/>
              <a:pPr/>
              <a:t>20</a:t>
            </a:fld>
            <a:endParaRPr lang="de-DE" altLang="de-DE"/>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Esercizio</a:t>
            </a:r>
          </a:p>
        </p:txBody>
      </p:sp>
      <p:sp>
        <p:nvSpPr>
          <p:cNvPr id="5" name="Content Placeholder 4"/>
          <p:cNvSpPr>
            <a:spLocks noGrp="1"/>
          </p:cNvSpPr>
          <p:nvPr>
            <p:ph idx="1"/>
          </p:nvPr>
        </p:nvSpPr>
        <p:spPr/>
        <p:txBody>
          <a:bodyPr/>
          <a:lstStyle/>
          <a:p>
            <a:pPr marL="342900" indent="-342900" defTabSz="914400" fontAlgn="base">
              <a:buClr>
                <a:srgbClr val="333333"/>
              </a:buClr>
              <a:buFont typeface="WingDings"/>
              <a:buChar char=""/>
            </a:pPr>
            <a:r>
              <a:rPr lang="it-IT" altLang="de-DE" sz="2400">
                <a:solidFill>
                  <a:srgbClr val="333333"/>
                </a:solidFill>
              </a:rPr>
              <a:t>Nei seguenti esercizi ti verranno mostrati diversi dipinti. </a:t>
            </a:r>
            <a:r>
              <a:rPr lang="it-IT" altLang="de-DE" sz="2400" dirty="0">
                <a:solidFill>
                  <a:srgbClr val="333333"/>
                </a:solidFill>
              </a:rPr>
              <a:t>Per favore cerca di individuare il titolo corretto di ciascuno ed escludi </a:t>
            </a:r>
            <a:r>
              <a:rPr lang="it-IT" altLang="de-DE" sz="2400">
                <a:solidFill>
                  <a:srgbClr val="333333"/>
                </a:solidFill>
              </a:rPr>
              <a:t>quelli “non conformi</a:t>
            </a:r>
            <a:r>
              <a:rPr lang="en-US" altLang="de-DE" sz="2400">
                <a:solidFill>
                  <a:srgbClr val="333333"/>
                </a:solidFill>
              </a:rPr>
              <a:t>”.</a:t>
            </a:r>
            <a:endParaRPr lang="en-US" altLang="de-DE" sz="2400" dirty="0">
              <a:solidFill>
                <a:srgbClr val="333333"/>
              </a:solidFill>
            </a:endParaRPr>
          </a:p>
          <a:p>
            <a:pPr marL="342900" indent="-342900" defTabSz="914400" fontAlgn="base">
              <a:buClr>
                <a:srgbClr val="000000"/>
              </a:buClr>
              <a:buFont typeface="WingDings"/>
              <a:buChar char=""/>
            </a:pPr>
            <a:r>
              <a:rPr lang="en-US" altLang="de-DE" sz="2400" dirty="0" err="1">
                <a:solidFill>
                  <a:srgbClr val="333333"/>
                </a:solidFill>
              </a:rPr>
              <a:t>Discuti</a:t>
            </a:r>
            <a:r>
              <a:rPr lang="en-US" altLang="de-DE" sz="2400" dirty="0">
                <a:solidFill>
                  <a:srgbClr val="333333"/>
                </a:solidFill>
              </a:rPr>
              <a:t> i </a:t>
            </a:r>
            <a:r>
              <a:rPr lang="en-US" altLang="de-DE" sz="2400" i="1" dirty="0">
                <a:solidFill>
                  <a:srgbClr val="004992"/>
                </a:solidFill>
              </a:rPr>
              <a:t>pro </a:t>
            </a:r>
            <a:r>
              <a:rPr lang="en-US" altLang="de-DE" sz="2400" dirty="0">
                <a:solidFill>
                  <a:srgbClr val="004992"/>
                </a:solidFill>
              </a:rPr>
              <a:t>e </a:t>
            </a:r>
            <a:r>
              <a:rPr lang="en-US" altLang="de-DE" sz="2400" i="1" dirty="0" err="1">
                <a:solidFill>
                  <a:srgbClr val="004992"/>
                </a:solidFill>
              </a:rPr>
              <a:t>contro</a:t>
            </a:r>
            <a:r>
              <a:rPr lang="en-US" altLang="de-DE" sz="2400" dirty="0">
                <a:solidFill>
                  <a:srgbClr val="333333"/>
                </a:solidFill>
              </a:rPr>
              <a:t> per </a:t>
            </a:r>
            <a:r>
              <a:rPr lang="en-US" altLang="de-DE" sz="2400" dirty="0" err="1">
                <a:solidFill>
                  <a:srgbClr val="333333"/>
                </a:solidFill>
              </a:rPr>
              <a:t>ciascuna</a:t>
            </a:r>
            <a:r>
              <a:rPr lang="en-US" altLang="de-DE" sz="2400" dirty="0">
                <a:solidFill>
                  <a:srgbClr val="333333"/>
                </a:solidFill>
              </a:rPr>
              <a:t> </a:t>
            </a:r>
            <a:r>
              <a:rPr lang="en-US" altLang="de-DE" sz="2400" dirty="0" err="1">
                <a:solidFill>
                  <a:srgbClr val="333333"/>
                </a:solidFill>
              </a:rPr>
              <a:t>delle</a:t>
            </a:r>
            <a:r>
              <a:rPr lang="en-US" altLang="de-DE" sz="2400" dirty="0">
                <a:solidFill>
                  <a:srgbClr val="333333"/>
                </a:solidFill>
              </a:rPr>
              <a:t> </a:t>
            </a:r>
            <a:r>
              <a:rPr lang="en-US" altLang="de-DE" sz="2400" err="1">
                <a:solidFill>
                  <a:srgbClr val="333333"/>
                </a:solidFill>
              </a:rPr>
              <a:t>interpretazioni</a:t>
            </a:r>
            <a:r>
              <a:rPr lang="en-US" altLang="de-DE" sz="2400">
                <a:solidFill>
                  <a:srgbClr val="333333"/>
                </a:solidFill>
              </a:rPr>
              <a:t>.</a:t>
            </a:r>
            <a:endParaRPr lang="en-US" sz="2400" dirty="0"/>
          </a:p>
        </p:txBody>
      </p:sp>
      <p:sp>
        <p:nvSpPr>
          <p:cNvPr id="6" name="Footer Placeholder 5"/>
          <p:cNvSpPr>
            <a:spLocks noGrp="1"/>
          </p:cNvSpPr>
          <p:nvPr>
            <p:ph type="ftr" sz="quarter" idx="11"/>
          </p:nvPr>
        </p:nvSpPr>
        <p:spPr/>
        <p:txBody>
          <a:bodyPr/>
          <a:lstStyle/>
          <a:p>
            <a:pPr>
              <a:defRPr/>
            </a:pPr>
            <a:r>
              <a:rPr lang="it-IT"/>
              <a:t>Modulo del training 7 – Saltare alle conclusioni II</a:t>
            </a:r>
            <a:endParaRPr lang="de-DE"/>
          </a:p>
        </p:txBody>
      </p:sp>
      <p:sp>
        <p:nvSpPr>
          <p:cNvPr id="7" name="Slide Number Placeholder 6"/>
          <p:cNvSpPr>
            <a:spLocks noGrp="1"/>
          </p:cNvSpPr>
          <p:nvPr>
            <p:ph type="sldNum" sz="quarter" idx="12"/>
          </p:nvPr>
        </p:nvSpPr>
        <p:spPr/>
        <p:txBody>
          <a:bodyPr/>
          <a:lstStyle/>
          <a:p>
            <a:fld id="{035E025E-76B5-4F44-9153-053D00E67BF0}" type="slidenum">
              <a:rPr lang="de-DE" altLang="de-DE" smtClean="0"/>
              <a:pPr/>
              <a:t>21</a:t>
            </a:fld>
            <a:endParaRPr lang="de-DE" altLang="de-DE"/>
          </a:p>
        </p:txBody>
      </p:sp>
    </p:spTree>
    <p:extLst>
      <p:ext uri="{BB962C8B-B14F-4D97-AF65-F5344CB8AC3E}">
        <p14:creationId xmlns:p14="http://schemas.microsoft.com/office/powerpoint/2010/main" val="174864166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Esercizio</a:t>
            </a:r>
          </a:p>
        </p:txBody>
      </p:sp>
      <p:sp>
        <p:nvSpPr>
          <p:cNvPr id="5" name="Content Placeholder 4"/>
          <p:cNvSpPr>
            <a:spLocks noGrp="1"/>
          </p:cNvSpPr>
          <p:nvPr>
            <p:ph idx="1"/>
          </p:nvPr>
        </p:nvSpPr>
        <p:spPr/>
        <p:txBody>
          <a:bodyPr/>
          <a:lstStyle/>
          <a:p>
            <a:pPr marL="342900" indent="-342900" defTabSz="914400" fontAlgn="base">
              <a:buClr>
                <a:srgbClr val="333333"/>
              </a:buClr>
              <a:buFont typeface="WingDings"/>
              <a:buChar char=""/>
            </a:pPr>
            <a:r>
              <a:rPr lang="it-IT" altLang="de-DE" sz="2400">
                <a:solidFill>
                  <a:srgbClr val="333333"/>
                </a:solidFill>
              </a:rPr>
              <a:t>Nei seguenti esercizi ti verranno mostrati diversi dipinti. </a:t>
            </a:r>
            <a:r>
              <a:rPr lang="it-IT" altLang="de-DE" sz="2400" dirty="0">
                <a:solidFill>
                  <a:srgbClr val="333333"/>
                </a:solidFill>
              </a:rPr>
              <a:t>Per favore cerca di individuare il titolo corretto di ciascuno ed escludi </a:t>
            </a:r>
            <a:r>
              <a:rPr lang="it-IT" altLang="de-DE" sz="2400">
                <a:solidFill>
                  <a:srgbClr val="333333"/>
                </a:solidFill>
              </a:rPr>
              <a:t>quelli “non conformi</a:t>
            </a:r>
            <a:r>
              <a:rPr lang="en-US" altLang="de-DE" sz="2400">
                <a:solidFill>
                  <a:srgbClr val="333333"/>
                </a:solidFill>
              </a:rPr>
              <a:t>”.</a:t>
            </a:r>
            <a:endParaRPr lang="en-US" altLang="de-DE" sz="2400" dirty="0">
              <a:solidFill>
                <a:srgbClr val="333333"/>
              </a:solidFill>
            </a:endParaRPr>
          </a:p>
          <a:p>
            <a:pPr marL="342900" indent="-342900" defTabSz="914400" fontAlgn="base">
              <a:buClr>
                <a:srgbClr val="000000"/>
              </a:buClr>
              <a:buFont typeface="WingDings"/>
              <a:buChar char=""/>
            </a:pPr>
            <a:r>
              <a:rPr lang="en-US" altLang="de-DE" sz="2400" dirty="0" err="1">
                <a:solidFill>
                  <a:srgbClr val="333333"/>
                </a:solidFill>
              </a:rPr>
              <a:t>Discuti</a:t>
            </a:r>
            <a:r>
              <a:rPr lang="en-US" altLang="de-DE" sz="2400" dirty="0">
                <a:solidFill>
                  <a:srgbClr val="333333"/>
                </a:solidFill>
              </a:rPr>
              <a:t> i </a:t>
            </a:r>
            <a:r>
              <a:rPr lang="en-US" altLang="de-DE" sz="2400" i="1" dirty="0">
                <a:solidFill>
                  <a:srgbClr val="004992"/>
                </a:solidFill>
              </a:rPr>
              <a:t>pro </a:t>
            </a:r>
            <a:r>
              <a:rPr lang="en-US" altLang="de-DE" sz="2400" dirty="0">
                <a:solidFill>
                  <a:srgbClr val="004992"/>
                </a:solidFill>
              </a:rPr>
              <a:t>e </a:t>
            </a:r>
            <a:r>
              <a:rPr lang="en-US" altLang="de-DE" sz="2400" i="1" dirty="0" err="1">
                <a:solidFill>
                  <a:srgbClr val="004992"/>
                </a:solidFill>
              </a:rPr>
              <a:t>contro</a:t>
            </a:r>
            <a:r>
              <a:rPr lang="en-US" altLang="de-DE" sz="2400" dirty="0">
                <a:solidFill>
                  <a:srgbClr val="333333"/>
                </a:solidFill>
              </a:rPr>
              <a:t> per </a:t>
            </a:r>
            <a:r>
              <a:rPr lang="en-US" altLang="de-DE" sz="2400" dirty="0" err="1">
                <a:solidFill>
                  <a:srgbClr val="333333"/>
                </a:solidFill>
              </a:rPr>
              <a:t>ciascuna</a:t>
            </a:r>
            <a:r>
              <a:rPr lang="en-US" altLang="de-DE" sz="2400" dirty="0">
                <a:solidFill>
                  <a:srgbClr val="333333"/>
                </a:solidFill>
              </a:rPr>
              <a:t> </a:t>
            </a:r>
            <a:r>
              <a:rPr lang="en-US" altLang="de-DE" sz="2400" dirty="0" err="1">
                <a:solidFill>
                  <a:srgbClr val="333333"/>
                </a:solidFill>
              </a:rPr>
              <a:t>delle</a:t>
            </a:r>
            <a:r>
              <a:rPr lang="en-US" altLang="de-DE" sz="2400" dirty="0">
                <a:solidFill>
                  <a:srgbClr val="333333"/>
                </a:solidFill>
              </a:rPr>
              <a:t> </a:t>
            </a:r>
            <a:r>
              <a:rPr lang="en-US" altLang="de-DE" sz="2400" dirty="0" err="1">
                <a:solidFill>
                  <a:srgbClr val="333333"/>
                </a:solidFill>
              </a:rPr>
              <a:t>interpretazioni</a:t>
            </a:r>
            <a:r>
              <a:rPr lang="en-US" altLang="de-DE" sz="2400" dirty="0">
                <a:solidFill>
                  <a:srgbClr val="333333"/>
                </a:solidFill>
              </a:rPr>
              <a:t>.</a:t>
            </a:r>
          </a:p>
          <a:p>
            <a:pPr marL="342900" indent="-342900" defTabSz="914400" fontAlgn="base">
              <a:buClr>
                <a:srgbClr val="333333"/>
              </a:buClr>
              <a:buFont typeface="WingDings"/>
              <a:buChar char=""/>
            </a:pPr>
            <a:r>
              <a:rPr lang="it-IT" altLang="de-DE" sz="2400" dirty="0">
                <a:solidFill>
                  <a:srgbClr val="333333"/>
                </a:solidFill>
              </a:rPr>
              <a:t>Per favore stabilisci il grado di fiducia nel tuo </a:t>
            </a:r>
            <a:r>
              <a:rPr lang="it-IT" altLang="de-DE" sz="2400">
                <a:solidFill>
                  <a:srgbClr val="333333"/>
                </a:solidFill>
              </a:rPr>
              <a:t>giudizio.</a:t>
            </a:r>
            <a:endParaRPr lang="en-US" sz="2400" dirty="0"/>
          </a:p>
        </p:txBody>
      </p:sp>
      <p:sp>
        <p:nvSpPr>
          <p:cNvPr id="6" name="Footer Placeholder 5"/>
          <p:cNvSpPr>
            <a:spLocks noGrp="1"/>
          </p:cNvSpPr>
          <p:nvPr>
            <p:ph type="ftr" sz="quarter" idx="11"/>
          </p:nvPr>
        </p:nvSpPr>
        <p:spPr/>
        <p:txBody>
          <a:bodyPr/>
          <a:lstStyle/>
          <a:p>
            <a:pPr>
              <a:defRPr/>
            </a:pPr>
            <a:r>
              <a:rPr lang="it-IT"/>
              <a:t>Modulo del training 7 – Saltare alle conclusioni II</a:t>
            </a:r>
            <a:endParaRPr lang="de-DE"/>
          </a:p>
        </p:txBody>
      </p:sp>
      <p:sp>
        <p:nvSpPr>
          <p:cNvPr id="7" name="Slide Number Placeholder 6"/>
          <p:cNvSpPr>
            <a:spLocks noGrp="1"/>
          </p:cNvSpPr>
          <p:nvPr>
            <p:ph type="sldNum" sz="quarter" idx="12"/>
          </p:nvPr>
        </p:nvSpPr>
        <p:spPr/>
        <p:txBody>
          <a:bodyPr/>
          <a:lstStyle/>
          <a:p>
            <a:fld id="{035E025E-76B5-4F44-9153-053D00E67BF0}" type="slidenum">
              <a:rPr lang="de-DE" altLang="de-DE" smtClean="0"/>
              <a:pPr/>
              <a:t>22</a:t>
            </a:fld>
            <a:endParaRPr lang="de-DE" altLang="de-DE"/>
          </a:p>
        </p:txBody>
      </p:sp>
    </p:spTree>
    <p:extLst>
      <p:ext uri="{BB962C8B-B14F-4D97-AF65-F5344CB8AC3E}">
        <p14:creationId xmlns:p14="http://schemas.microsoft.com/office/powerpoint/2010/main" val="75530020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Esercizio</a:t>
            </a:r>
          </a:p>
        </p:txBody>
      </p:sp>
      <p:sp>
        <p:nvSpPr>
          <p:cNvPr id="5" name="Content Placeholder 4"/>
          <p:cNvSpPr>
            <a:spLocks noGrp="1"/>
          </p:cNvSpPr>
          <p:nvPr>
            <p:ph idx="1"/>
          </p:nvPr>
        </p:nvSpPr>
        <p:spPr/>
        <p:txBody>
          <a:bodyPr/>
          <a:lstStyle/>
          <a:p>
            <a:pPr marL="342900" indent="-342900" defTabSz="914400" fontAlgn="base">
              <a:buClr>
                <a:srgbClr val="333333"/>
              </a:buClr>
              <a:buFont typeface="WingDings"/>
              <a:buChar char=""/>
            </a:pPr>
            <a:r>
              <a:rPr lang="it-IT" altLang="de-DE" sz="2400">
                <a:solidFill>
                  <a:srgbClr val="333333"/>
                </a:solidFill>
              </a:rPr>
              <a:t>Nei seguenti esercizi ti verranno mostrati diversi dipinti. </a:t>
            </a:r>
            <a:r>
              <a:rPr lang="it-IT" altLang="de-DE" sz="2400" dirty="0">
                <a:solidFill>
                  <a:srgbClr val="333333"/>
                </a:solidFill>
              </a:rPr>
              <a:t>Per favore cerca di individuare il titolo corretto di ciascuno ed escludi </a:t>
            </a:r>
            <a:r>
              <a:rPr lang="it-IT" altLang="de-DE" sz="2400">
                <a:solidFill>
                  <a:srgbClr val="333333"/>
                </a:solidFill>
              </a:rPr>
              <a:t>quelli “non conformi</a:t>
            </a:r>
            <a:r>
              <a:rPr lang="en-US" altLang="de-DE" sz="2400">
                <a:solidFill>
                  <a:srgbClr val="333333"/>
                </a:solidFill>
              </a:rPr>
              <a:t>”.</a:t>
            </a:r>
            <a:endParaRPr lang="en-US" altLang="de-DE" sz="2400" dirty="0">
              <a:solidFill>
                <a:srgbClr val="333333"/>
              </a:solidFill>
            </a:endParaRPr>
          </a:p>
          <a:p>
            <a:pPr marL="342900" indent="-342900" defTabSz="914400" fontAlgn="base">
              <a:buClr>
                <a:srgbClr val="000000"/>
              </a:buClr>
              <a:buFont typeface="WingDings"/>
              <a:buChar char=""/>
            </a:pPr>
            <a:r>
              <a:rPr lang="en-US" altLang="de-DE" sz="2400" dirty="0" err="1">
                <a:solidFill>
                  <a:srgbClr val="333333"/>
                </a:solidFill>
              </a:rPr>
              <a:t>Discuti</a:t>
            </a:r>
            <a:r>
              <a:rPr lang="en-US" altLang="de-DE" sz="2400" dirty="0">
                <a:solidFill>
                  <a:srgbClr val="333333"/>
                </a:solidFill>
              </a:rPr>
              <a:t> i </a:t>
            </a:r>
            <a:r>
              <a:rPr lang="en-US" altLang="de-DE" sz="2400" i="1" dirty="0">
                <a:solidFill>
                  <a:srgbClr val="004992"/>
                </a:solidFill>
              </a:rPr>
              <a:t>pro </a:t>
            </a:r>
            <a:r>
              <a:rPr lang="en-US" altLang="de-DE" sz="2400" dirty="0">
                <a:solidFill>
                  <a:srgbClr val="004992"/>
                </a:solidFill>
              </a:rPr>
              <a:t>e </a:t>
            </a:r>
            <a:r>
              <a:rPr lang="en-US" altLang="de-DE" sz="2400" i="1" dirty="0" err="1">
                <a:solidFill>
                  <a:srgbClr val="004992"/>
                </a:solidFill>
              </a:rPr>
              <a:t>contro</a:t>
            </a:r>
            <a:r>
              <a:rPr lang="en-US" altLang="de-DE" sz="2400" dirty="0">
                <a:solidFill>
                  <a:srgbClr val="333333"/>
                </a:solidFill>
              </a:rPr>
              <a:t> per </a:t>
            </a:r>
            <a:r>
              <a:rPr lang="en-US" altLang="de-DE" sz="2400" dirty="0" err="1">
                <a:solidFill>
                  <a:srgbClr val="333333"/>
                </a:solidFill>
              </a:rPr>
              <a:t>ciascuna</a:t>
            </a:r>
            <a:r>
              <a:rPr lang="en-US" altLang="de-DE" sz="2400" dirty="0">
                <a:solidFill>
                  <a:srgbClr val="333333"/>
                </a:solidFill>
              </a:rPr>
              <a:t> </a:t>
            </a:r>
            <a:r>
              <a:rPr lang="en-US" altLang="de-DE" sz="2400" dirty="0" err="1">
                <a:solidFill>
                  <a:srgbClr val="333333"/>
                </a:solidFill>
              </a:rPr>
              <a:t>delle</a:t>
            </a:r>
            <a:r>
              <a:rPr lang="en-US" altLang="de-DE" sz="2400" dirty="0">
                <a:solidFill>
                  <a:srgbClr val="333333"/>
                </a:solidFill>
              </a:rPr>
              <a:t> </a:t>
            </a:r>
            <a:r>
              <a:rPr lang="en-US" altLang="de-DE" sz="2400" dirty="0" err="1">
                <a:solidFill>
                  <a:srgbClr val="333333"/>
                </a:solidFill>
              </a:rPr>
              <a:t>interpretazioni</a:t>
            </a:r>
            <a:r>
              <a:rPr lang="en-US" altLang="de-DE" sz="2400" dirty="0">
                <a:solidFill>
                  <a:srgbClr val="333333"/>
                </a:solidFill>
              </a:rPr>
              <a:t>.</a:t>
            </a:r>
          </a:p>
          <a:p>
            <a:pPr marL="342900" indent="-342900" defTabSz="914400" fontAlgn="base">
              <a:buClr>
                <a:srgbClr val="333333"/>
              </a:buClr>
              <a:buFont typeface="WingDings"/>
              <a:buChar char=""/>
            </a:pPr>
            <a:r>
              <a:rPr lang="it-IT" altLang="de-DE" sz="2400" dirty="0">
                <a:solidFill>
                  <a:srgbClr val="333333"/>
                </a:solidFill>
              </a:rPr>
              <a:t>Per favore stabilisci il grado di fiducia nel tuo giudizio.</a:t>
            </a:r>
            <a:endParaRPr lang="en-US" altLang="de-DE" sz="2400" dirty="0">
              <a:solidFill>
                <a:srgbClr val="333333"/>
              </a:solidFill>
            </a:endParaRPr>
          </a:p>
          <a:p>
            <a:pPr marL="342900" indent="-342900" defTabSz="914400" fontAlgn="base">
              <a:buClr>
                <a:srgbClr val="333333"/>
              </a:buClr>
              <a:buFont typeface="WingDings"/>
              <a:buChar char=""/>
            </a:pPr>
            <a:r>
              <a:rPr lang="it-IT" altLang="de-DE" sz="2400" dirty="0">
                <a:solidFill>
                  <a:srgbClr val="333333"/>
                </a:solidFill>
              </a:rPr>
              <a:t>Fai attenzione agli aspetti che chiaramente escludono un'interpretazione</a:t>
            </a:r>
            <a:r>
              <a:rPr lang="en-US" altLang="de-DE" sz="2400" dirty="0">
                <a:solidFill>
                  <a:srgbClr val="333333"/>
                </a:solidFill>
              </a:rPr>
              <a:t>.</a:t>
            </a:r>
            <a:endParaRPr lang="en-US" sz="2400" dirty="0"/>
          </a:p>
        </p:txBody>
      </p:sp>
      <p:sp>
        <p:nvSpPr>
          <p:cNvPr id="6" name="Footer Placeholder 5"/>
          <p:cNvSpPr>
            <a:spLocks noGrp="1"/>
          </p:cNvSpPr>
          <p:nvPr>
            <p:ph type="ftr" sz="quarter" idx="11"/>
          </p:nvPr>
        </p:nvSpPr>
        <p:spPr/>
        <p:txBody>
          <a:bodyPr/>
          <a:lstStyle/>
          <a:p>
            <a:pPr>
              <a:defRPr/>
            </a:pPr>
            <a:r>
              <a:rPr lang="it-IT"/>
              <a:t>Modulo del training 7 – Saltare alle conclusioni II</a:t>
            </a:r>
            <a:endParaRPr lang="de-DE"/>
          </a:p>
        </p:txBody>
      </p:sp>
      <p:sp>
        <p:nvSpPr>
          <p:cNvPr id="7" name="Slide Number Placeholder 6"/>
          <p:cNvSpPr>
            <a:spLocks noGrp="1"/>
          </p:cNvSpPr>
          <p:nvPr>
            <p:ph type="sldNum" sz="quarter" idx="12"/>
          </p:nvPr>
        </p:nvSpPr>
        <p:spPr/>
        <p:txBody>
          <a:bodyPr/>
          <a:lstStyle/>
          <a:p>
            <a:fld id="{035E025E-76B5-4F44-9153-053D00E67BF0}" type="slidenum">
              <a:rPr lang="de-DE" altLang="de-DE" smtClean="0"/>
              <a:pPr/>
              <a:t>23</a:t>
            </a:fld>
            <a:endParaRPr lang="de-DE" altLang="de-DE"/>
          </a:p>
        </p:txBody>
      </p:sp>
    </p:spTree>
    <p:extLst>
      <p:ext uri="{BB962C8B-B14F-4D97-AF65-F5344CB8AC3E}">
        <p14:creationId xmlns:p14="http://schemas.microsoft.com/office/powerpoint/2010/main" val="18318260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7" name="Text Box 3"/>
          <p:cNvSpPr txBox="1">
            <a:spLocks noChangeArrowheads="1"/>
          </p:cNvSpPr>
          <p:nvPr/>
        </p:nvSpPr>
        <p:spPr bwMode="auto">
          <a:xfrm>
            <a:off x="6400800" y="2203704"/>
            <a:ext cx="5349240" cy="4251960"/>
          </a:xfrm>
          <a:prstGeom prst="rect">
            <a:avLst/>
          </a:prstGeom>
          <a:noFill/>
          <a:ln w="9525">
            <a:noFill/>
            <a:miter lim="800000"/>
            <a:headEnd/>
            <a:tailEnd/>
          </a:ln>
        </p:spPr>
        <p:txBody>
          <a:bodyPr wrap="none">
            <a:noAutofit/>
          </a:bodyPr>
          <a:lstStyle/>
          <a:p>
            <a:pPr marL="457200" indent="-457200">
              <a:lnSpc>
                <a:spcPct val="105000"/>
              </a:lnSpc>
              <a:spcBef>
                <a:spcPts val="1999"/>
              </a:spcBef>
              <a:spcAft>
                <a:spcPts val="0"/>
              </a:spcAft>
              <a:buClr>
                <a:srgbClr val="333333"/>
              </a:buClr>
              <a:buFont typeface="WingDings"/>
              <a:buAutoNum type="alphaLcPeriod"/>
              <a:defRPr/>
            </a:pPr>
            <a:r>
              <a:rPr lang="de-DE" sz="2400" b="0" dirty="0" err="1">
                <a:solidFill>
                  <a:srgbClr val="333333"/>
                </a:solidFill>
                <a:latin typeface="+mn-lt"/>
                <a:ea typeface="+mn-ea"/>
              </a:rPr>
              <a:t>Confessione</a:t>
            </a:r>
            <a:r>
              <a:rPr lang="de-DE" sz="2400" b="0" dirty="0">
                <a:solidFill>
                  <a:srgbClr val="333333"/>
                </a:solidFill>
                <a:latin typeface="+mn-lt"/>
                <a:ea typeface="+mn-ea"/>
              </a:rPr>
              <a:t> di </a:t>
            </a:r>
            <a:r>
              <a:rPr lang="de-DE" sz="2400" b="0" dirty="0" err="1">
                <a:solidFill>
                  <a:srgbClr val="333333"/>
                </a:solidFill>
                <a:latin typeface="+mn-lt"/>
                <a:ea typeface="+mn-ea"/>
              </a:rPr>
              <a:t>un</a:t>
            </a:r>
            <a:r>
              <a:rPr lang="de-DE" sz="2400" b="0" dirty="0">
                <a:solidFill>
                  <a:srgbClr val="333333"/>
                </a:solidFill>
                <a:latin typeface="+mn-lt"/>
                <a:ea typeface="+mn-ea"/>
              </a:rPr>
              <a:t> </a:t>
            </a:r>
            <a:r>
              <a:rPr lang="de-DE" sz="2400" b="0" dirty="0" err="1">
                <a:solidFill>
                  <a:srgbClr val="333333"/>
                </a:solidFill>
                <a:latin typeface="+mn-lt"/>
                <a:ea typeface="+mn-ea"/>
              </a:rPr>
              <a:t>adultero</a:t>
            </a:r>
            <a:endParaRPr lang="de-DE" sz="2400" b="0" dirty="0">
              <a:solidFill>
                <a:srgbClr val="333333"/>
              </a:solidFill>
              <a:latin typeface="+mn-lt"/>
              <a:ea typeface="+mn-ea"/>
            </a:endParaRPr>
          </a:p>
          <a:p>
            <a:pPr marL="457200" indent="-457200">
              <a:lnSpc>
                <a:spcPct val="105000"/>
              </a:lnSpc>
              <a:spcBef>
                <a:spcPts val="1999"/>
              </a:spcBef>
              <a:spcAft>
                <a:spcPts val="0"/>
              </a:spcAft>
              <a:buClr>
                <a:srgbClr val="333333"/>
              </a:buClr>
              <a:buFont typeface="WingDings"/>
              <a:buAutoNum type="alphaLcPeriod"/>
              <a:defRPr/>
            </a:pPr>
            <a:r>
              <a:rPr lang="de-DE" sz="2400" b="0" dirty="0">
                <a:solidFill>
                  <a:srgbClr val="333333"/>
                </a:solidFill>
                <a:latin typeface="+mn-lt"/>
                <a:ea typeface="+mn-ea"/>
              </a:rPr>
              <a:t>Il corteggiamento</a:t>
            </a:r>
          </a:p>
          <a:p>
            <a:pPr marL="457200" indent="-457200">
              <a:lnSpc>
                <a:spcPct val="105000"/>
              </a:lnSpc>
              <a:spcBef>
                <a:spcPts val="1999"/>
              </a:spcBef>
              <a:spcAft>
                <a:spcPts val="0"/>
              </a:spcAft>
              <a:buClr>
                <a:srgbClr val="333333"/>
              </a:buClr>
              <a:buFont typeface="WingDings"/>
              <a:buAutoNum type="alphaLcPeriod"/>
              <a:defRPr/>
            </a:pPr>
            <a:r>
              <a:rPr lang="de-DE" sz="2400" b="0" dirty="0" err="1">
                <a:solidFill>
                  <a:srgbClr val="333333"/>
                </a:solidFill>
                <a:latin typeface="+mn-lt"/>
                <a:ea typeface="+mn-ea"/>
              </a:rPr>
              <a:t>Annuncio</a:t>
            </a:r>
            <a:r>
              <a:rPr lang="de-DE" sz="2400" b="0" dirty="0">
                <a:solidFill>
                  <a:srgbClr val="333333"/>
                </a:solidFill>
                <a:latin typeface="+mn-lt"/>
                <a:ea typeface="+mn-ea"/>
              </a:rPr>
              <a:t> della </a:t>
            </a:r>
            <a:r>
              <a:rPr lang="de-DE" sz="2400" b="0" dirty="0" err="1">
                <a:solidFill>
                  <a:srgbClr val="333333"/>
                </a:solidFill>
                <a:latin typeface="+mn-lt"/>
                <a:ea typeface="+mn-ea"/>
              </a:rPr>
              <a:t>morte</a:t>
            </a:r>
            <a:r>
              <a:rPr lang="de-DE" sz="2400" b="0" dirty="0">
                <a:solidFill>
                  <a:srgbClr val="333333"/>
                </a:solidFill>
                <a:latin typeface="+mn-lt"/>
                <a:ea typeface="+mn-ea"/>
              </a:rPr>
              <a:t> di </a:t>
            </a:r>
            <a:r>
              <a:rPr lang="de-DE" sz="2400" b="0" dirty="0" err="1">
                <a:solidFill>
                  <a:srgbClr val="333333"/>
                </a:solidFill>
                <a:latin typeface="+mn-lt"/>
                <a:ea typeface="+mn-ea"/>
              </a:rPr>
              <a:t>un</a:t>
            </a:r>
            <a:r>
              <a:rPr lang="de-DE" sz="2400" b="0" dirty="0">
                <a:solidFill>
                  <a:srgbClr val="333333"/>
                </a:solidFill>
                <a:latin typeface="+mn-lt"/>
                <a:ea typeface="+mn-ea"/>
              </a:rPr>
              <a:t> </a:t>
            </a:r>
            <a:r>
              <a:rPr lang="de-DE" sz="2400" b="0" dirty="0" err="1">
                <a:solidFill>
                  <a:srgbClr val="333333"/>
                </a:solidFill>
                <a:latin typeface="+mn-lt"/>
                <a:ea typeface="+mn-ea"/>
              </a:rPr>
              <a:t>familiare</a:t>
            </a:r>
            <a:endParaRPr lang="de-DE" sz="2400" b="0" dirty="0">
              <a:solidFill>
                <a:srgbClr val="333333"/>
              </a:solidFill>
              <a:latin typeface="+mn-lt"/>
              <a:ea typeface="+mn-ea"/>
            </a:endParaRPr>
          </a:p>
          <a:p>
            <a:pPr marL="457200" indent="-457200">
              <a:lnSpc>
                <a:spcPct val="105000"/>
              </a:lnSpc>
              <a:spcBef>
                <a:spcPts val="1999"/>
              </a:spcBef>
              <a:spcAft>
                <a:spcPts val="0"/>
              </a:spcAft>
              <a:buClr>
                <a:srgbClr val="333333"/>
              </a:buClr>
              <a:buFont typeface="WingDings"/>
              <a:buAutoNum type="alphaLcPeriod"/>
              <a:defRPr/>
            </a:pPr>
            <a:r>
              <a:rPr lang="de-DE" sz="2400" b="0" dirty="0">
                <a:solidFill>
                  <a:srgbClr val="333333"/>
                </a:solidFill>
                <a:latin typeface="+mn-lt"/>
                <a:ea typeface="+mn-ea"/>
              </a:rPr>
              <a:t>Il </a:t>
            </a:r>
            <a:r>
              <a:rPr lang="de-DE" sz="2400" b="0" dirty="0" err="1">
                <a:solidFill>
                  <a:srgbClr val="333333"/>
                </a:solidFill>
                <a:latin typeface="+mn-lt"/>
                <a:ea typeface="+mn-ea"/>
              </a:rPr>
              <a:t>fioraio</a:t>
            </a:r>
            <a:endParaRPr lang="en-US" sz="2400" b="0" dirty="0">
              <a:solidFill>
                <a:srgbClr val="333333"/>
              </a:solidFill>
              <a:latin typeface="+mn-lt"/>
              <a:ea typeface="+mn-ea"/>
            </a:endParaRPr>
          </a:p>
        </p:txBody>
      </p:sp>
      <p:pic>
        <p:nvPicPr>
          <p:cNvPr id="7" name="Picture 5" descr="Zewy"/>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27476" y="1664207"/>
            <a:ext cx="5437289"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it-IT"/>
              <a:t>Modulo del training 7 – Saltare alle conclusioni II</a:t>
            </a:r>
            <a:endParaRPr lang="de-DE"/>
          </a:p>
        </p:txBody>
      </p:sp>
      <p:sp>
        <p:nvSpPr>
          <p:cNvPr id="5" name="Slide Number Placeholder 4"/>
          <p:cNvSpPr>
            <a:spLocks noGrp="1"/>
          </p:cNvSpPr>
          <p:nvPr>
            <p:ph type="sldNum" sz="quarter" idx="12"/>
          </p:nvPr>
        </p:nvSpPr>
        <p:spPr/>
        <p:txBody>
          <a:bodyPr/>
          <a:lstStyle/>
          <a:p>
            <a:fld id="{85DDC3C9-30F7-45BC-B4BA-C15C3D8DAA07}" type="slidenum">
              <a:rPr lang="de-DE" altLang="de-DE" smtClean="0"/>
              <a:pPr/>
              <a:t>24</a:t>
            </a:fld>
            <a:endParaRPr lang="de-DE" altLang="de-DE"/>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Text Box 3"/>
          <p:cNvSpPr txBox="1">
            <a:spLocks noChangeArrowheads="1"/>
          </p:cNvSpPr>
          <p:nvPr/>
        </p:nvSpPr>
        <p:spPr bwMode="auto">
          <a:xfrm>
            <a:off x="6400799"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oAutofit/>
          </a:bodyPr>
          <a:lstStyle>
            <a:lvl1pPr marL="457200" indent="-457200" eaLnBrk="0" hangingPunct="0">
              <a:defRPr sz="2400" b="1">
                <a:solidFill>
                  <a:schemeClr val="tx1"/>
                </a:solidFill>
                <a:latin typeface="Arial" panose="020B0604020202020204" pitchFamily="34" charset="0"/>
                <a:ea typeface="MS PGothic" panose="020B0600070205080204" pitchFamily="34" charset="-128"/>
              </a:defRPr>
            </a:lvl1pPr>
            <a:lvl2pPr marL="742950" indent="-285750" eaLnBrk="0" hangingPunct="0">
              <a:defRPr sz="2400" b="1">
                <a:solidFill>
                  <a:schemeClr val="tx1"/>
                </a:solidFill>
                <a:latin typeface="Arial" panose="020B0604020202020204" pitchFamily="34" charset="0"/>
                <a:ea typeface="MS PGothic" panose="020B0600070205080204" pitchFamily="34" charset="-128"/>
              </a:defRPr>
            </a:lvl2pPr>
            <a:lvl3pPr marL="1143000" indent="-228600" eaLnBrk="0" hangingPunct="0">
              <a:defRPr sz="2400" b="1">
                <a:solidFill>
                  <a:schemeClr val="tx1"/>
                </a:solidFill>
                <a:latin typeface="Arial" panose="020B0604020202020204" pitchFamily="34" charset="0"/>
                <a:ea typeface="MS PGothic" panose="020B0600070205080204" pitchFamily="34" charset="-128"/>
              </a:defRPr>
            </a:lvl3pPr>
            <a:lvl4pPr marL="1600200" indent="-228600" eaLnBrk="0" hangingPunct="0">
              <a:defRPr sz="2400" b="1">
                <a:solidFill>
                  <a:schemeClr val="tx1"/>
                </a:solidFill>
                <a:latin typeface="Arial" panose="020B0604020202020204" pitchFamily="34" charset="0"/>
                <a:ea typeface="MS PGothic" panose="020B0600070205080204" pitchFamily="34" charset="-128"/>
              </a:defRPr>
            </a:lvl4pPr>
            <a:lvl5pPr marL="2057400" indent="-228600" eaLnBrk="0" hangingPunct="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lnSpc>
                <a:spcPct val="105000"/>
              </a:lnSpc>
              <a:spcBef>
                <a:spcPts val="1999"/>
              </a:spcBef>
              <a:spcAft>
                <a:spcPts val="0"/>
              </a:spcAft>
              <a:buClr>
                <a:srgbClr val="333333"/>
              </a:buClr>
              <a:buFont typeface="WingDings"/>
              <a:buAutoNum type="alphaLcPeriod"/>
            </a:pPr>
            <a:r>
              <a:rPr lang="de-DE" altLang="de-DE" b="0" dirty="0">
                <a:solidFill>
                  <a:srgbClr val="333333"/>
                </a:solidFill>
                <a:latin typeface="+mn-lt"/>
                <a:ea typeface="+mn-ea"/>
              </a:rPr>
              <a:t>Confessione di un adultero</a:t>
            </a:r>
          </a:p>
          <a:p>
            <a:pPr eaLnBrk="1" hangingPunct="1">
              <a:lnSpc>
                <a:spcPct val="105000"/>
              </a:lnSpc>
              <a:spcBef>
                <a:spcPts val="1999"/>
              </a:spcBef>
              <a:spcAft>
                <a:spcPts val="0"/>
              </a:spcAft>
              <a:buClr>
                <a:srgbClr val="004992"/>
              </a:buClr>
              <a:buFont typeface="WingDings"/>
              <a:buAutoNum type="alphaLcPeriod"/>
            </a:pPr>
            <a:r>
              <a:rPr lang="de-DE" altLang="de-DE" b="0" dirty="0">
                <a:solidFill>
                  <a:srgbClr val="004992"/>
                </a:solidFill>
                <a:latin typeface="+mn-lt"/>
                <a:ea typeface="+mn-ea"/>
              </a:rPr>
              <a:t>Il corteggiamento</a:t>
            </a:r>
            <a:br>
              <a:rPr lang="de-DE" altLang="de-DE" b="0" dirty="0">
                <a:solidFill>
                  <a:srgbClr val="004992"/>
                </a:solidFill>
                <a:latin typeface="+mn-lt"/>
                <a:ea typeface="+mn-ea"/>
              </a:rPr>
            </a:br>
            <a:r>
              <a:rPr lang="de-DE" altLang="de-DE" sz="1800" b="0" dirty="0">
                <a:solidFill>
                  <a:srgbClr val="004992"/>
                </a:solidFill>
                <a:latin typeface="+mn-lt"/>
                <a:ea typeface="+mn-ea"/>
              </a:rPr>
              <a:t>(Karl Zewy, 1896)</a:t>
            </a:r>
          </a:p>
          <a:p>
            <a:pPr eaLnBrk="1" hangingPunct="1">
              <a:lnSpc>
                <a:spcPct val="105000"/>
              </a:lnSpc>
              <a:spcBef>
                <a:spcPts val="1999"/>
              </a:spcBef>
              <a:spcAft>
                <a:spcPts val="0"/>
              </a:spcAft>
              <a:buClr>
                <a:srgbClr val="333333"/>
              </a:buClr>
              <a:buFont typeface="WingDings"/>
              <a:buAutoNum type="alphaLcPeriod"/>
            </a:pPr>
            <a:r>
              <a:rPr lang="de-DE" altLang="de-DE" b="0" dirty="0">
                <a:solidFill>
                  <a:srgbClr val="333333"/>
                </a:solidFill>
                <a:latin typeface="+mn-lt"/>
                <a:ea typeface="+mn-ea"/>
              </a:rPr>
              <a:t>Annuncio della morte di un familiare</a:t>
            </a:r>
          </a:p>
          <a:p>
            <a:pPr eaLnBrk="1" hangingPunct="1">
              <a:lnSpc>
                <a:spcPct val="105000"/>
              </a:lnSpc>
              <a:spcBef>
                <a:spcPts val="1999"/>
              </a:spcBef>
              <a:spcAft>
                <a:spcPts val="0"/>
              </a:spcAft>
              <a:buClr>
                <a:srgbClr val="333333"/>
              </a:buClr>
              <a:buFont typeface="WingDings"/>
              <a:buAutoNum type="alphaLcPeriod"/>
            </a:pPr>
            <a:r>
              <a:rPr lang="de-DE" altLang="de-DE" b="0" dirty="0">
                <a:solidFill>
                  <a:srgbClr val="333333"/>
                </a:solidFill>
                <a:latin typeface="+mn-lt"/>
                <a:ea typeface="+mn-ea"/>
              </a:rPr>
              <a:t>Il fioraio</a:t>
            </a:r>
            <a:endParaRPr lang="en-US" altLang="de-DE" b="0" dirty="0">
              <a:solidFill>
                <a:srgbClr val="333333"/>
              </a:solidFill>
              <a:latin typeface="+mn-lt"/>
              <a:ea typeface="+mn-ea"/>
            </a:endParaRPr>
          </a:p>
        </p:txBody>
      </p:sp>
      <p:pic>
        <p:nvPicPr>
          <p:cNvPr id="7" name="Picture 5" descr="Zewy"/>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27476" y="1664207"/>
            <a:ext cx="5437289"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it-IT"/>
              <a:t>Modulo del training 7 – Saltare alle conclusioni II</a:t>
            </a:r>
            <a:endParaRPr lang="de-DE"/>
          </a:p>
        </p:txBody>
      </p:sp>
      <p:sp>
        <p:nvSpPr>
          <p:cNvPr id="5" name="Slide Number Placeholder 4"/>
          <p:cNvSpPr>
            <a:spLocks noGrp="1"/>
          </p:cNvSpPr>
          <p:nvPr>
            <p:ph type="sldNum" sz="quarter" idx="12"/>
          </p:nvPr>
        </p:nvSpPr>
        <p:spPr/>
        <p:txBody>
          <a:bodyPr/>
          <a:lstStyle/>
          <a:p>
            <a:fld id="{85DDC3C9-30F7-45BC-B4BA-C15C3D8DAA07}" type="slidenum">
              <a:rPr lang="de-DE" altLang="de-DE" smtClean="0"/>
              <a:pPr/>
              <a:t>25</a:t>
            </a:fld>
            <a:endParaRPr lang="de-DE" altLang="de-DE"/>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7" name="Rectangle 1027"/>
          <p:cNvSpPr>
            <a:spLocks noChangeArrowheads="1"/>
          </p:cNvSpPr>
          <p:nvPr/>
        </p:nvSpPr>
        <p:spPr bwMode="auto">
          <a:xfrm>
            <a:off x="6400799" y="2203704"/>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457200" indent="-457200" eaLnBrk="0" hangingPunct="0">
              <a:defRPr sz="2400" b="1">
                <a:solidFill>
                  <a:schemeClr val="tx1"/>
                </a:solidFill>
                <a:latin typeface="Arial" panose="020B0604020202020204" pitchFamily="34" charset="0"/>
                <a:ea typeface="MS PGothic" panose="020B0600070205080204" pitchFamily="34" charset="-128"/>
              </a:defRPr>
            </a:lvl1pPr>
            <a:lvl2pPr marL="742950" indent="-285750" eaLnBrk="0" hangingPunct="0">
              <a:defRPr sz="2400" b="1">
                <a:solidFill>
                  <a:schemeClr val="tx1"/>
                </a:solidFill>
                <a:latin typeface="Arial" panose="020B0604020202020204" pitchFamily="34" charset="0"/>
                <a:ea typeface="MS PGothic" panose="020B0600070205080204" pitchFamily="34" charset="-128"/>
              </a:defRPr>
            </a:lvl2pPr>
            <a:lvl3pPr marL="1143000" indent="-228600" eaLnBrk="0" hangingPunct="0">
              <a:defRPr sz="2400" b="1">
                <a:solidFill>
                  <a:schemeClr val="tx1"/>
                </a:solidFill>
                <a:latin typeface="Arial" panose="020B0604020202020204" pitchFamily="34" charset="0"/>
                <a:ea typeface="MS PGothic" panose="020B0600070205080204" pitchFamily="34" charset="-128"/>
              </a:defRPr>
            </a:lvl3pPr>
            <a:lvl4pPr marL="1600200" indent="-228600" eaLnBrk="0" hangingPunct="0">
              <a:defRPr sz="2400" b="1">
                <a:solidFill>
                  <a:schemeClr val="tx1"/>
                </a:solidFill>
                <a:latin typeface="Arial" panose="020B0604020202020204" pitchFamily="34" charset="0"/>
                <a:ea typeface="MS PGothic" panose="020B0600070205080204" pitchFamily="34" charset="-128"/>
              </a:defRPr>
            </a:lvl4pPr>
            <a:lvl5pPr marL="2057400" indent="-228600" eaLnBrk="0" hangingPunct="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lnSpc>
                <a:spcPct val="105000"/>
              </a:lnSpc>
              <a:spcBef>
                <a:spcPts val="1999"/>
              </a:spcBef>
              <a:spcAft>
                <a:spcPts val="0"/>
              </a:spcAft>
              <a:buClr>
                <a:srgbClr val="333333"/>
              </a:buClr>
              <a:buFont typeface="WingDings"/>
              <a:buAutoNum type="alphaLcPeriod"/>
            </a:pPr>
            <a:r>
              <a:rPr lang="de-DE" altLang="de-DE" b="0" dirty="0">
                <a:solidFill>
                  <a:srgbClr val="333333"/>
                </a:solidFill>
                <a:latin typeface="+mn-lt"/>
                <a:ea typeface="+mn-ea"/>
              </a:rPr>
              <a:t>Il </a:t>
            </a:r>
            <a:r>
              <a:rPr lang="de-DE" altLang="de-DE" b="0" dirty="0" err="1">
                <a:solidFill>
                  <a:srgbClr val="333333"/>
                </a:solidFill>
                <a:latin typeface="+mn-lt"/>
                <a:ea typeface="+mn-ea"/>
              </a:rPr>
              <a:t>monaco</a:t>
            </a:r>
            <a:endParaRPr lang="de-DE" altLang="de-DE" b="0" dirty="0">
              <a:solidFill>
                <a:srgbClr val="333333"/>
              </a:solidFill>
              <a:latin typeface="+mn-lt"/>
              <a:ea typeface="+mn-ea"/>
            </a:endParaRPr>
          </a:p>
          <a:p>
            <a:pPr eaLnBrk="1" hangingPunct="1">
              <a:lnSpc>
                <a:spcPct val="105000"/>
              </a:lnSpc>
              <a:spcBef>
                <a:spcPts val="1999"/>
              </a:spcBef>
              <a:spcAft>
                <a:spcPts val="0"/>
              </a:spcAft>
              <a:buClr>
                <a:srgbClr val="333333"/>
              </a:buClr>
              <a:buFont typeface="WingDings"/>
              <a:buAutoNum type="alphaLcPeriod"/>
            </a:pPr>
            <a:r>
              <a:rPr lang="de-DE" altLang="de-DE" b="0" dirty="0">
                <a:solidFill>
                  <a:srgbClr val="333333"/>
                </a:solidFill>
                <a:latin typeface="+mn-lt"/>
                <a:ea typeface="+mn-ea"/>
              </a:rPr>
              <a:t>L</a:t>
            </a:r>
            <a:r>
              <a:rPr lang="ja-JP" altLang="de-DE" b="0" dirty="0">
                <a:solidFill>
                  <a:srgbClr val="333333"/>
                </a:solidFill>
                <a:latin typeface="+mn-lt"/>
                <a:ea typeface="+mn-ea"/>
              </a:rPr>
              <a:t>‘</a:t>
            </a:r>
            <a:r>
              <a:rPr lang="de-DE" altLang="ja-JP" b="0" dirty="0" err="1">
                <a:solidFill>
                  <a:srgbClr val="333333"/>
                </a:solidFill>
                <a:latin typeface="+mn-lt"/>
                <a:ea typeface="+mn-ea"/>
              </a:rPr>
              <a:t>ubriacone</a:t>
            </a:r>
            <a:endParaRPr lang="de-DE" altLang="ja-JP" b="0" dirty="0">
              <a:solidFill>
                <a:srgbClr val="333333"/>
              </a:solidFill>
              <a:latin typeface="+mn-lt"/>
              <a:ea typeface="+mn-ea"/>
            </a:endParaRPr>
          </a:p>
          <a:p>
            <a:pPr eaLnBrk="1" hangingPunct="1">
              <a:lnSpc>
                <a:spcPct val="105000"/>
              </a:lnSpc>
              <a:spcBef>
                <a:spcPts val="1999"/>
              </a:spcBef>
              <a:spcAft>
                <a:spcPts val="0"/>
              </a:spcAft>
              <a:buClr>
                <a:srgbClr val="333333"/>
              </a:buClr>
              <a:buFont typeface="WingDings"/>
              <a:buAutoNum type="alphaLcPeriod"/>
            </a:pPr>
            <a:r>
              <a:rPr lang="de-DE" altLang="de-DE" b="0" dirty="0">
                <a:solidFill>
                  <a:srgbClr val="333333"/>
                </a:solidFill>
                <a:latin typeface="+mn-lt"/>
                <a:ea typeface="+mn-ea"/>
              </a:rPr>
              <a:t>Il </a:t>
            </a:r>
            <a:r>
              <a:rPr lang="de-DE" altLang="de-DE" b="0" dirty="0" err="1">
                <a:solidFill>
                  <a:srgbClr val="333333"/>
                </a:solidFill>
                <a:latin typeface="+mn-lt"/>
                <a:ea typeface="+mn-ea"/>
              </a:rPr>
              <a:t>chimico</a:t>
            </a:r>
            <a:r>
              <a:rPr lang="de-DE" altLang="de-DE" b="0" dirty="0">
                <a:solidFill>
                  <a:srgbClr val="333333"/>
                </a:solidFill>
                <a:latin typeface="+mn-lt"/>
                <a:ea typeface="+mn-ea"/>
              </a:rPr>
              <a:t> </a:t>
            </a:r>
            <a:r>
              <a:rPr lang="de-DE" altLang="de-DE" b="0" dirty="0" err="1">
                <a:solidFill>
                  <a:srgbClr val="333333"/>
                </a:solidFill>
                <a:latin typeface="+mn-lt"/>
                <a:ea typeface="+mn-ea"/>
              </a:rPr>
              <a:t>che</a:t>
            </a:r>
            <a:r>
              <a:rPr lang="de-DE" altLang="de-DE" b="0" dirty="0">
                <a:solidFill>
                  <a:srgbClr val="333333"/>
                </a:solidFill>
                <a:latin typeface="+mn-lt"/>
                <a:ea typeface="+mn-ea"/>
              </a:rPr>
              <a:t> </a:t>
            </a:r>
            <a:r>
              <a:rPr lang="de-DE" altLang="de-DE" b="0" dirty="0" err="1">
                <a:solidFill>
                  <a:srgbClr val="333333"/>
                </a:solidFill>
                <a:latin typeface="+mn-lt"/>
                <a:ea typeface="+mn-ea"/>
              </a:rPr>
              <a:t>legge</a:t>
            </a:r>
            <a:endParaRPr lang="de-DE" altLang="de-DE" b="0" dirty="0">
              <a:solidFill>
                <a:srgbClr val="333333"/>
              </a:solidFill>
              <a:latin typeface="+mn-lt"/>
              <a:ea typeface="+mn-ea"/>
            </a:endParaRPr>
          </a:p>
          <a:p>
            <a:pPr eaLnBrk="1" hangingPunct="1">
              <a:lnSpc>
                <a:spcPct val="105000"/>
              </a:lnSpc>
              <a:spcBef>
                <a:spcPts val="1999"/>
              </a:spcBef>
              <a:spcAft>
                <a:spcPts val="0"/>
              </a:spcAft>
              <a:buClr>
                <a:srgbClr val="333333"/>
              </a:buClr>
              <a:buFont typeface="WingDings"/>
              <a:buAutoNum type="alphaLcPeriod"/>
            </a:pPr>
            <a:r>
              <a:rPr lang="de-DE" altLang="de-DE" b="0" dirty="0">
                <a:solidFill>
                  <a:srgbClr val="333333"/>
                </a:solidFill>
                <a:latin typeface="+mn-lt"/>
                <a:ea typeface="+mn-ea"/>
              </a:rPr>
              <a:t>Il topo di bliblioteca</a:t>
            </a:r>
          </a:p>
        </p:txBody>
      </p:sp>
      <p:pic>
        <p:nvPicPr>
          <p:cNvPr id="7" name="Picture 4" descr="lesende_chemiker_,von Langer; Johann Pete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15707" y="1124712"/>
            <a:ext cx="4060826" cy="53309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it-IT"/>
              <a:t>Modulo del training 7 – Saltare alle conclusioni II</a:t>
            </a:r>
            <a:endParaRPr lang="de-DE"/>
          </a:p>
        </p:txBody>
      </p:sp>
      <p:sp>
        <p:nvSpPr>
          <p:cNvPr id="5" name="Slide Number Placeholder 4"/>
          <p:cNvSpPr>
            <a:spLocks noGrp="1"/>
          </p:cNvSpPr>
          <p:nvPr>
            <p:ph type="sldNum" sz="quarter" idx="12"/>
          </p:nvPr>
        </p:nvSpPr>
        <p:spPr/>
        <p:txBody>
          <a:bodyPr/>
          <a:lstStyle/>
          <a:p>
            <a:fld id="{85DDC3C9-30F7-45BC-B4BA-C15C3D8DAA07}" type="slidenum">
              <a:rPr lang="de-DE" altLang="de-DE" smtClean="0"/>
              <a:pPr/>
              <a:t>26</a:t>
            </a:fld>
            <a:endParaRPr lang="de-DE" altLang="de-DE"/>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5" name="Rectangle 1027"/>
          <p:cNvSpPr>
            <a:spLocks noChangeArrowheads="1"/>
          </p:cNvSpPr>
          <p:nvPr/>
        </p:nvSpPr>
        <p:spPr bwMode="auto">
          <a:xfrm>
            <a:off x="6400799" y="2203704"/>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457200" indent="-457200" eaLnBrk="0" hangingPunct="0">
              <a:defRPr sz="2400" b="1">
                <a:solidFill>
                  <a:schemeClr val="tx1"/>
                </a:solidFill>
                <a:latin typeface="Arial" panose="020B0604020202020204" pitchFamily="34" charset="0"/>
                <a:ea typeface="MS PGothic" panose="020B0600070205080204" pitchFamily="34" charset="-128"/>
              </a:defRPr>
            </a:lvl1pPr>
            <a:lvl2pPr marL="742950" indent="-285750" eaLnBrk="0" hangingPunct="0">
              <a:defRPr sz="2400" b="1">
                <a:solidFill>
                  <a:schemeClr val="tx1"/>
                </a:solidFill>
                <a:latin typeface="Arial" panose="020B0604020202020204" pitchFamily="34" charset="0"/>
                <a:ea typeface="MS PGothic" panose="020B0600070205080204" pitchFamily="34" charset="-128"/>
              </a:defRPr>
            </a:lvl2pPr>
            <a:lvl3pPr marL="1143000" indent="-228600" eaLnBrk="0" hangingPunct="0">
              <a:defRPr sz="2400" b="1">
                <a:solidFill>
                  <a:schemeClr val="tx1"/>
                </a:solidFill>
                <a:latin typeface="Arial" panose="020B0604020202020204" pitchFamily="34" charset="0"/>
                <a:ea typeface="MS PGothic" panose="020B0600070205080204" pitchFamily="34" charset="-128"/>
              </a:defRPr>
            </a:lvl3pPr>
            <a:lvl4pPr marL="1600200" indent="-228600" eaLnBrk="0" hangingPunct="0">
              <a:defRPr sz="2400" b="1">
                <a:solidFill>
                  <a:schemeClr val="tx1"/>
                </a:solidFill>
                <a:latin typeface="Arial" panose="020B0604020202020204" pitchFamily="34" charset="0"/>
                <a:ea typeface="MS PGothic" panose="020B0600070205080204" pitchFamily="34" charset="-128"/>
              </a:defRPr>
            </a:lvl4pPr>
            <a:lvl5pPr marL="2057400" indent="-228600" eaLnBrk="0" hangingPunct="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lnSpc>
                <a:spcPct val="105000"/>
              </a:lnSpc>
              <a:spcBef>
                <a:spcPts val="1999"/>
              </a:spcBef>
              <a:spcAft>
                <a:spcPts val="0"/>
              </a:spcAft>
              <a:buClr>
                <a:srgbClr val="333333"/>
              </a:buClr>
              <a:buFont typeface="WingDings"/>
              <a:buAutoNum type="alphaLcPeriod"/>
            </a:pPr>
            <a:r>
              <a:rPr lang="de-DE" altLang="de-DE" b="0" dirty="0">
                <a:solidFill>
                  <a:srgbClr val="333333"/>
                </a:solidFill>
                <a:latin typeface="+mn-lt"/>
                <a:ea typeface="+mn-ea"/>
              </a:rPr>
              <a:t>Il </a:t>
            </a:r>
            <a:r>
              <a:rPr lang="de-DE" altLang="de-DE" b="0" dirty="0" err="1">
                <a:solidFill>
                  <a:srgbClr val="333333"/>
                </a:solidFill>
                <a:latin typeface="+mn-lt"/>
                <a:ea typeface="+mn-ea"/>
              </a:rPr>
              <a:t>monaco</a:t>
            </a:r>
            <a:endParaRPr lang="de-DE" altLang="de-DE" b="0" dirty="0">
              <a:solidFill>
                <a:srgbClr val="333333"/>
              </a:solidFill>
              <a:latin typeface="+mn-lt"/>
              <a:ea typeface="+mn-ea"/>
            </a:endParaRPr>
          </a:p>
          <a:p>
            <a:pPr eaLnBrk="1" hangingPunct="1">
              <a:lnSpc>
                <a:spcPct val="105000"/>
              </a:lnSpc>
              <a:spcBef>
                <a:spcPts val="1999"/>
              </a:spcBef>
              <a:spcAft>
                <a:spcPts val="0"/>
              </a:spcAft>
              <a:buClr>
                <a:srgbClr val="333333"/>
              </a:buClr>
              <a:buFont typeface="WingDings"/>
              <a:buAutoNum type="alphaLcPeriod"/>
            </a:pPr>
            <a:r>
              <a:rPr lang="de-DE" altLang="de-DE" b="0" dirty="0">
                <a:solidFill>
                  <a:srgbClr val="333333"/>
                </a:solidFill>
                <a:latin typeface="+mn-lt"/>
                <a:ea typeface="+mn-ea"/>
              </a:rPr>
              <a:t>L</a:t>
            </a:r>
            <a:r>
              <a:rPr lang="ja-JP" altLang="de-DE" b="0" dirty="0">
                <a:solidFill>
                  <a:srgbClr val="333333"/>
                </a:solidFill>
                <a:latin typeface="+mn-lt"/>
                <a:ea typeface="+mn-ea"/>
              </a:rPr>
              <a:t>‘</a:t>
            </a:r>
            <a:r>
              <a:rPr lang="de-DE" altLang="ja-JP" b="0" dirty="0" err="1">
                <a:solidFill>
                  <a:srgbClr val="333333"/>
                </a:solidFill>
                <a:latin typeface="+mn-lt"/>
                <a:ea typeface="+mn-ea"/>
              </a:rPr>
              <a:t>ubriacone</a:t>
            </a:r>
            <a:endParaRPr lang="de-DE" altLang="ja-JP" b="0" dirty="0">
              <a:solidFill>
                <a:srgbClr val="333333"/>
              </a:solidFill>
              <a:latin typeface="+mn-lt"/>
              <a:ea typeface="+mn-ea"/>
            </a:endParaRPr>
          </a:p>
          <a:p>
            <a:pPr eaLnBrk="1" hangingPunct="1">
              <a:lnSpc>
                <a:spcPct val="105000"/>
              </a:lnSpc>
              <a:spcBef>
                <a:spcPts val="1999"/>
              </a:spcBef>
              <a:spcAft>
                <a:spcPts val="0"/>
              </a:spcAft>
              <a:buClr>
                <a:srgbClr val="004992"/>
              </a:buClr>
              <a:buFont typeface="WingDings"/>
              <a:buAutoNum type="alphaLcPeriod"/>
            </a:pPr>
            <a:r>
              <a:rPr lang="de-DE" altLang="de-DE" b="0" dirty="0">
                <a:solidFill>
                  <a:srgbClr val="004992"/>
                </a:solidFill>
                <a:latin typeface="+mn-lt"/>
                <a:ea typeface="+mn-ea"/>
              </a:rPr>
              <a:t>Il chimico che legge</a:t>
            </a:r>
            <a:br>
              <a:rPr lang="de-DE" altLang="de-DE" b="0" dirty="0">
                <a:solidFill>
                  <a:srgbClr val="004992"/>
                </a:solidFill>
                <a:latin typeface="+mn-lt"/>
                <a:ea typeface="+mn-ea"/>
              </a:rPr>
            </a:br>
            <a:r>
              <a:rPr lang="de-DE" altLang="de-DE" sz="1800" b="0" dirty="0">
                <a:solidFill>
                  <a:srgbClr val="004992"/>
                </a:solidFill>
                <a:latin typeface="+mn-lt"/>
                <a:ea typeface="+mn-ea"/>
              </a:rPr>
              <a:t>(Johann Peter von Langer, 1756-1824)</a:t>
            </a:r>
          </a:p>
          <a:p>
            <a:pPr eaLnBrk="1" hangingPunct="1">
              <a:lnSpc>
                <a:spcPct val="105000"/>
              </a:lnSpc>
              <a:spcBef>
                <a:spcPts val="1999"/>
              </a:spcBef>
              <a:spcAft>
                <a:spcPts val="0"/>
              </a:spcAft>
              <a:buClr>
                <a:srgbClr val="333333"/>
              </a:buClr>
              <a:buFont typeface="WingDings"/>
              <a:buAutoNum type="alphaLcPeriod"/>
            </a:pPr>
            <a:r>
              <a:rPr lang="de-DE" altLang="de-DE" b="0" dirty="0">
                <a:solidFill>
                  <a:srgbClr val="333333"/>
                </a:solidFill>
                <a:latin typeface="+mn-lt"/>
                <a:ea typeface="+mn-ea"/>
              </a:rPr>
              <a:t>Il topo di bliblioteca</a:t>
            </a:r>
          </a:p>
        </p:txBody>
      </p:sp>
      <p:pic>
        <p:nvPicPr>
          <p:cNvPr id="7" name="Picture 4" descr="lesende_chemiker_,von Langer; Johann Pete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15707" y="1124712"/>
            <a:ext cx="4060826" cy="53309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it-IT"/>
              <a:t>Modulo del training 7 – Saltare alle conclusioni II</a:t>
            </a:r>
            <a:endParaRPr lang="de-DE"/>
          </a:p>
        </p:txBody>
      </p:sp>
      <p:sp>
        <p:nvSpPr>
          <p:cNvPr id="5" name="Slide Number Placeholder 4"/>
          <p:cNvSpPr>
            <a:spLocks noGrp="1"/>
          </p:cNvSpPr>
          <p:nvPr>
            <p:ph type="sldNum" sz="quarter" idx="12"/>
          </p:nvPr>
        </p:nvSpPr>
        <p:spPr/>
        <p:txBody>
          <a:bodyPr/>
          <a:lstStyle/>
          <a:p>
            <a:fld id="{85DDC3C9-30F7-45BC-B4BA-C15C3D8DAA07}" type="slidenum">
              <a:rPr lang="de-DE" altLang="de-DE" smtClean="0"/>
              <a:pPr/>
              <a:t>27</a:t>
            </a:fld>
            <a:endParaRPr lang="de-DE" altLang="de-DE"/>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3" name="Text Box 6"/>
          <p:cNvSpPr txBox="1">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457200" indent="-457200" eaLnBrk="0" hangingPunct="0">
              <a:defRPr sz="2400" b="1">
                <a:solidFill>
                  <a:schemeClr val="tx1"/>
                </a:solidFill>
                <a:latin typeface="Arial" panose="020B0604020202020204" pitchFamily="34" charset="0"/>
                <a:ea typeface="MS PGothic" panose="020B0600070205080204" pitchFamily="34" charset="-128"/>
              </a:defRPr>
            </a:lvl1pPr>
            <a:lvl2pPr marL="742950" indent="-285750" eaLnBrk="0" hangingPunct="0">
              <a:defRPr sz="2400" b="1">
                <a:solidFill>
                  <a:schemeClr val="tx1"/>
                </a:solidFill>
                <a:latin typeface="Arial" panose="020B0604020202020204" pitchFamily="34" charset="0"/>
                <a:ea typeface="MS PGothic" panose="020B0600070205080204" pitchFamily="34" charset="-128"/>
              </a:defRPr>
            </a:lvl2pPr>
            <a:lvl3pPr marL="1143000" indent="-228600" eaLnBrk="0" hangingPunct="0">
              <a:defRPr sz="2400" b="1">
                <a:solidFill>
                  <a:schemeClr val="tx1"/>
                </a:solidFill>
                <a:latin typeface="Arial" panose="020B0604020202020204" pitchFamily="34" charset="0"/>
                <a:ea typeface="MS PGothic" panose="020B0600070205080204" pitchFamily="34" charset="-128"/>
              </a:defRPr>
            </a:lvl3pPr>
            <a:lvl4pPr marL="1600200" indent="-228600" eaLnBrk="0" hangingPunct="0">
              <a:defRPr sz="2400" b="1">
                <a:solidFill>
                  <a:schemeClr val="tx1"/>
                </a:solidFill>
                <a:latin typeface="Arial" panose="020B0604020202020204" pitchFamily="34" charset="0"/>
                <a:ea typeface="MS PGothic" panose="020B0600070205080204" pitchFamily="34" charset="-128"/>
              </a:defRPr>
            </a:lvl4pPr>
            <a:lvl5pPr marL="2057400" indent="-228600" eaLnBrk="0" hangingPunct="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lnSpc>
                <a:spcPct val="105000"/>
              </a:lnSpc>
              <a:spcBef>
                <a:spcPts val="1999"/>
              </a:spcBef>
              <a:spcAft>
                <a:spcPts val="0"/>
              </a:spcAft>
              <a:buClr>
                <a:srgbClr val="333333"/>
              </a:buClr>
              <a:buFont typeface="WingDings"/>
              <a:buAutoNum type="alphaLcPeriod"/>
            </a:pPr>
            <a:r>
              <a:rPr lang="de-DE" altLang="de-DE" b="0" dirty="0">
                <a:solidFill>
                  <a:srgbClr val="333333"/>
                </a:solidFill>
                <a:latin typeface="+mn-lt"/>
                <a:ea typeface="+mn-ea"/>
              </a:rPr>
              <a:t>La stanza della servitù</a:t>
            </a:r>
          </a:p>
          <a:p>
            <a:pPr eaLnBrk="1" hangingPunct="1">
              <a:lnSpc>
                <a:spcPct val="105000"/>
              </a:lnSpc>
              <a:spcBef>
                <a:spcPts val="1999"/>
              </a:spcBef>
              <a:spcAft>
                <a:spcPts val="0"/>
              </a:spcAft>
              <a:buClr>
                <a:srgbClr val="333333"/>
              </a:buClr>
              <a:buFont typeface="WingDings"/>
              <a:buAutoNum type="alphaLcPeriod"/>
            </a:pPr>
            <a:r>
              <a:rPr lang="de-DE" altLang="de-DE" b="0" dirty="0">
                <a:solidFill>
                  <a:srgbClr val="333333"/>
                </a:solidFill>
                <a:latin typeface="+mn-lt"/>
                <a:ea typeface="+mn-ea"/>
              </a:rPr>
              <a:t>Il malato immaginario</a:t>
            </a:r>
          </a:p>
          <a:p>
            <a:pPr eaLnBrk="1" hangingPunct="1">
              <a:lnSpc>
                <a:spcPct val="105000"/>
              </a:lnSpc>
              <a:spcBef>
                <a:spcPts val="1999"/>
              </a:spcBef>
              <a:spcAft>
                <a:spcPts val="0"/>
              </a:spcAft>
              <a:buClr>
                <a:srgbClr val="333333"/>
              </a:buClr>
              <a:buFont typeface="WingDings"/>
              <a:buAutoNum type="alphaLcPeriod"/>
            </a:pPr>
            <a:r>
              <a:rPr lang="de-DE" altLang="de-DE" b="0" dirty="0">
                <a:solidFill>
                  <a:srgbClr val="333333"/>
                </a:solidFill>
                <a:latin typeface="+mn-lt"/>
                <a:ea typeface="+mn-ea"/>
              </a:rPr>
              <a:t>Il povero poeta</a:t>
            </a:r>
          </a:p>
          <a:p>
            <a:pPr eaLnBrk="1" hangingPunct="1">
              <a:lnSpc>
                <a:spcPct val="105000"/>
              </a:lnSpc>
              <a:spcBef>
                <a:spcPts val="1999"/>
              </a:spcBef>
              <a:spcAft>
                <a:spcPts val="0"/>
              </a:spcAft>
              <a:buClr>
                <a:srgbClr val="333333"/>
              </a:buClr>
              <a:buFont typeface="WingDings"/>
              <a:buAutoNum type="alphaLcPeriod"/>
            </a:pPr>
            <a:r>
              <a:rPr lang="de-DE" altLang="de-DE" b="0" dirty="0">
                <a:solidFill>
                  <a:srgbClr val="333333"/>
                </a:solidFill>
                <a:latin typeface="+mn-lt"/>
                <a:ea typeface="+mn-ea"/>
              </a:rPr>
              <a:t>Rifugio per senzatetto</a:t>
            </a:r>
          </a:p>
        </p:txBody>
      </p:sp>
      <p:pic>
        <p:nvPicPr>
          <p:cNvPr id="7" name="Picture 5" descr="poorpoe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60299" y="1664208"/>
            <a:ext cx="5371643"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it-IT"/>
              <a:t>Modulo del training 7 – Saltare alle conclusioni II</a:t>
            </a:r>
            <a:endParaRPr lang="de-DE"/>
          </a:p>
        </p:txBody>
      </p:sp>
      <p:sp>
        <p:nvSpPr>
          <p:cNvPr id="5" name="Slide Number Placeholder 4"/>
          <p:cNvSpPr>
            <a:spLocks noGrp="1"/>
          </p:cNvSpPr>
          <p:nvPr>
            <p:ph type="sldNum" sz="quarter" idx="12"/>
          </p:nvPr>
        </p:nvSpPr>
        <p:spPr/>
        <p:txBody>
          <a:bodyPr/>
          <a:lstStyle/>
          <a:p>
            <a:fld id="{85DDC3C9-30F7-45BC-B4BA-C15C3D8DAA07}" type="slidenum">
              <a:rPr lang="de-DE" altLang="de-DE" smtClean="0"/>
              <a:pPr/>
              <a:t>28</a:t>
            </a:fld>
            <a:endParaRPr lang="de-DE" altLang="de-DE"/>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49" name="Text Box 3"/>
          <p:cNvSpPr txBox="1">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457200" indent="-457200" eaLnBrk="0" hangingPunct="0">
              <a:defRPr sz="2400" b="1">
                <a:solidFill>
                  <a:schemeClr val="tx1"/>
                </a:solidFill>
                <a:latin typeface="Arial" panose="020B0604020202020204" pitchFamily="34" charset="0"/>
                <a:ea typeface="MS PGothic" panose="020B0600070205080204" pitchFamily="34" charset="-128"/>
              </a:defRPr>
            </a:lvl1pPr>
            <a:lvl2pPr marL="742950" indent="-285750" eaLnBrk="0" hangingPunct="0">
              <a:defRPr sz="2400" b="1">
                <a:solidFill>
                  <a:schemeClr val="tx1"/>
                </a:solidFill>
                <a:latin typeface="Arial" panose="020B0604020202020204" pitchFamily="34" charset="0"/>
                <a:ea typeface="MS PGothic" panose="020B0600070205080204" pitchFamily="34" charset="-128"/>
              </a:defRPr>
            </a:lvl2pPr>
            <a:lvl3pPr marL="1143000" indent="-228600" eaLnBrk="0" hangingPunct="0">
              <a:defRPr sz="2400" b="1">
                <a:solidFill>
                  <a:schemeClr val="tx1"/>
                </a:solidFill>
                <a:latin typeface="Arial" panose="020B0604020202020204" pitchFamily="34" charset="0"/>
                <a:ea typeface="MS PGothic" panose="020B0600070205080204" pitchFamily="34" charset="-128"/>
              </a:defRPr>
            </a:lvl3pPr>
            <a:lvl4pPr marL="1600200" indent="-228600" eaLnBrk="0" hangingPunct="0">
              <a:defRPr sz="2400" b="1">
                <a:solidFill>
                  <a:schemeClr val="tx1"/>
                </a:solidFill>
                <a:latin typeface="Arial" panose="020B0604020202020204" pitchFamily="34" charset="0"/>
                <a:ea typeface="MS PGothic" panose="020B0600070205080204" pitchFamily="34" charset="-128"/>
              </a:defRPr>
            </a:lvl4pPr>
            <a:lvl5pPr marL="2057400" indent="-228600" eaLnBrk="0" hangingPunct="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lnSpc>
                <a:spcPct val="105000"/>
              </a:lnSpc>
              <a:spcBef>
                <a:spcPts val="1999"/>
              </a:spcBef>
              <a:spcAft>
                <a:spcPts val="0"/>
              </a:spcAft>
              <a:buClr>
                <a:srgbClr val="333333"/>
              </a:buClr>
              <a:buFont typeface="WingDings"/>
              <a:buAutoNum type="alphaLcPeriod"/>
            </a:pPr>
            <a:r>
              <a:rPr lang="de-DE" altLang="de-DE" b="0" dirty="0">
                <a:solidFill>
                  <a:srgbClr val="333333"/>
                </a:solidFill>
                <a:latin typeface="+mn-lt"/>
                <a:ea typeface="+mn-ea"/>
              </a:rPr>
              <a:t>La stanza della servitù</a:t>
            </a:r>
          </a:p>
          <a:p>
            <a:pPr eaLnBrk="1" hangingPunct="1">
              <a:lnSpc>
                <a:spcPct val="105000"/>
              </a:lnSpc>
              <a:spcBef>
                <a:spcPts val="1999"/>
              </a:spcBef>
              <a:spcAft>
                <a:spcPts val="0"/>
              </a:spcAft>
              <a:buClr>
                <a:srgbClr val="333333"/>
              </a:buClr>
              <a:buFont typeface="WingDings"/>
              <a:buAutoNum type="alphaLcPeriod"/>
            </a:pPr>
            <a:r>
              <a:rPr lang="de-DE" altLang="de-DE" b="0" dirty="0">
                <a:solidFill>
                  <a:srgbClr val="333333"/>
                </a:solidFill>
                <a:latin typeface="+mn-lt"/>
                <a:ea typeface="+mn-ea"/>
              </a:rPr>
              <a:t>Il malato immaginario</a:t>
            </a:r>
          </a:p>
          <a:p>
            <a:pPr eaLnBrk="1" hangingPunct="1">
              <a:lnSpc>
                <a:spcPct val="105000"/>
              </a:lnSpc>
              <a:spcBef>
                <a:spcPts val="1999"/>
              </a:spcBef>
              <a:spcAft>
                <a:spcPts val="0"/>
              </a:spcAft>
              <a:buClr>
                <a:srgbClr val="004992"/>
              </a:buClr>
              <a:buFont typeface="WingDings"/>
              <a:buAutoNum type="alphaLcPeriod"/>
            </a:pPr>
            <a:r>
              <a:rPr lang="de-DE" altLang="de-DE" b="0" dirty="0">
                <a:solidFill>
                  <a:srgbClr val="004992"/>
                </a:solidFill>
                <a:latin typeface="+mn-lt"/>
                <a:ea typeface="+mn-ea"/>
              </a:rPr>
              <a:t>Il povero poeta</a:t>
            </a:r>
            <a:br>
              <a:rPr lang="de-DE" altLang="de-DE" b="0" dirty="0">
                <a:solidFill>
                  <a:srgbClr val="004992"/>
                </a:solidFill>
                <a:latin typeface="+mn-lt"/>
                <a:ea typeface="+mn-ea"/>
              </a:rPr>
            </a:br>
            <a:r>
              <a:rPr lang="de-DE" altLang="de-DE" sz="1800" b="0" dirty="0">
                <a:solidFill>
                  <a:srgbClr val="004992"/>
                </a:solidFill>
                <a:latin typeface="+mn-lt"/>
                <a:ea typeface="+mn-ea"/>
              </a:rPr>
              <a:t>(Carl Spitzweg, 1835)</a:t>
            </a:r>
          </a:p>
          <a:p>
            <a:pPr eaLnBrk="1" hangingPunct="1">
              <a:lnSpc>
                <a:spcPct val="105000"/>
              </a:lnSpc>
              <a:spcBef>
                <a:spcPts val="1999"/>
              </a:spcBef>
              <a:spcAft>
                <a:spcPts val="0"/>
              </a:spcAft>
              <a:buClr>
                <a:srgbClr val="333333"/>
              </a:buClr>
              <a:buFont typeface="WingDings"/>
              <a:buAutoNum type="alphaLcPeriod"/>
            </a:pPr>
            <a:r>
              <a:rPr lang="de-DE" altLang="de-DE" b="0" dirty="0">
                <a:solidFill>
                  <a:srgbClr val="333333"/>
                </a:solidFill>
                <a:latin typeface="+mn-lt"/>
                <a:ea typeface="+mn-ea"/>
              </a:rPr>
              <a:t>Rifugio per senzatetto</a:t>
            </a:r>
          </a:p>
        </p:txBody>
      </p:sp>
      <p:pic>
        <p:nvPicPr>
          <p:cNvPr id="7" name="Picture 1029" descr="poorpoe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60299" y="1664208"/>
            <a:ext cx="5371643"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it-IT"/>
              <a:t>Modulo del training 7 – Saltare alle conclusioni II</a:t>
            </a:r>
            <a:endParaRPr lang="de-DE"/>
          </a:p>
        </p:txBody>
      </p:sp>
      <p:sp>
        <p:nvSpPr>
          <p:cNvPr id="5" name="Slide Number Placeholder 4"/>
          <p:cNvSpPr>
            <a:spLocks noGrp="1"/>
          </p:cNvSpPr>
          <p:nvPr>
            <p:ph type="sldNum" sz="quarter" idx="12"/>
          </p:nvPr>
        </p:nvSpPr>
        <p:spPr/>
        <p:txBody>
          <a:bodyPr/>
          <a:lstStyle/>
          <a:p>
            <a:fld id="{85DDC3C9-30F7-45BC-B4BA-C15C3D8DAA07}" type="slidenum">
              <a:rPr lang="de-DE" altLang="de-DE" smtClean="0"/>
              <a:pPr/>
              <a:t>29</a:t>
            </a:fld>
            <a:endParaRPr lang="de-DE" altLang="de-DE"/>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Text Box 2"/>
          <p:cNvSpPr txBox="1">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oAutofit/>
          </a:bodyPr>
          <a:lstStyle>
            <a:lvl1pPr marL="457200" indent="-457200" eaLnBrk="0" hangingPunct="0">
              <a:defRPr sz="2400" b="1">
                <a:solidFill>
                  <a:schemeClr val="tx1"/>
                </a:solidFill>
                <a:latin typeface="Arial" panose="020B0604020202020204" pitchFamily="34" charset="0"/>
                <a:ea typeface="MS PGothic" panose="020B0600070205080204" pitchFamily="34" charset="-128"/>
              </a:defRPr>
            </a:lvl1pPr>
            <a:lvl2pPr marL="742950" indent="-285750" eaLnBrk="0" hangingPunct="0">
              <a:defRPr sz="2400" b="1">
                <a:solidFill>
                  <a:schemeClr val="tx1"/>
                </a:solidFill>
                <a:latin typeface="Arial" panose="020B0604020202020204" pitchFamily="34" charset="0"/>
                <a:ea typeface="MS PGothic" panose="020B0600070205080204" pitchFamily="34" charset="-128"/>
              </a:defRPr>
            </a:lvl2pPr>
            <a:lvl3pPr marL="1143000" indent="-228600" eaLnBrk="0" hangingPunct="0">
              <a:defRPr sz="2400" b="1">
                <a:solidFill>
                  <a:schemeClr val="tx1"/>
                </a:solidFill>
                <a:latin typeface="Arial" panose="020B0604020202020204" pitchFamily="34" charset="0"/>
                <a:ea typeface="MS PGothic" panose="020B0600070205080204" pitchFamily="34" charset="-128"/>
              </a:defRPr>
            </a:lvl3pPr>
            <a:lvl4pPr marL="1600200" indent="-228600" eaLnBrk="0" hangingPunct="0">
              <a:defRPr sz="2400" b="1">
                <a:solidFill>
                  <a:schemeClr val="tx1"/>
                </a:solidFill>
                <a:latin typeface="Arial" panose="020B0604020202020204" pitchFamily="34" charset="0"/>
                <a:ea typeface="MS PGothic" panose="020B0600070205080204" pitchFamily="34" charset="-128"/>
              </a:defRPr>
            </a:lvl4pPr>
            <a:lvl5pPr marL="2057400" indent="-228600" eaLnBrk="0" hangingPunct="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lnSpc>
                <a:spcPct val="105000"/>
              </a:lnSpc>
              <a:spcBef>
                <a:spcPts val="1999"/>
              </a:spcBef>
              <a:spcAft>
                <a:spcPts val="0"/>
              </a:spcAft>
              <a:buClr>
                <a:srgbClr val="333333"/>
              </a:buClr>
              <a:buFont typeface="WingDings"/>
              <a:buAutoNum type="alphaLcPeriod"/>
            </a:pPr>
            <a:r>
              <a:rPr lang="de-DE" altLang="de-DE" b="0" dirty="0">
                <a:solidFill>
                  <a:srgbClr val="333333"/>
                </a:solidFill>
                <a:latin typeface="+mn-lt"/>
                <a:ea typeface="+mn-ea"/>
              </a:rPr>
              <a:t>La strega cattiva</a:t>
            </a:r>
          </a:p>
          <a:p>
            <a:pPr eaLnBrk="1" hangingPunct="1">
              <a:lnSpc>
                <a:spcPct val="105000"/>
              </a:lnSpc>
              <a:spcBef>
                <a:spcPts val="1999"/>
              </a:spcBef>
              <a:spcAft>
                <a:spcPts val="0"/>
              </a:spcAft>
              <a:buClr>
                <a:srgbClr val="333333"/>
              </a:buClr>
              <a:buFont typeface="WingDings"/>
              <a:buAutoNum type="alphaLcPeriod"/>
            </a:pPr>
            <a:r>
              <a:rPr lang="de-DE" altLang="de-DE" b="0" dirty="0">
                <a:solidFill>
                  <a:srgbClr val="333333"/>
                </a:solidFill>
                <a:latin typeface="+mn-lt"/>
                <a:ea typeface="+mn-ea"/>
              </a:rPr>
              <a:t>Il ragazzo gongolante</a:t>
            </a:r>
          </a:p>
          <a:p>
            <a:pPr eaLnBrk="1" hangingPunct="1">
              <a:lnSpc>
                <a:spcPct val="105000"/>
              </a:lnSpc>
              <a:spcBef>
                <a:spcPts val="1999"/>
              </a:spcBef>
              <a:spcAft>
                <a:spcPts val="0"/>
              </a:spcAft>
              <a:buClr>
                <a:srgbClr val="333333"/>
              </a:buClr>
              <a:buFont typeface="WingDings"/>
              <a:buAutoNum type="alphaLcPeriod"/>
            </a:pPr>
            <a:r>
              <a:rPr lang="de-DE" altLang="de-DE" b="0" dirty="0">
                <a:solidFill>
                  <a:srgbClr val="333333"/>
                </a:solidFill>
                <a:latin typeface="+mn-lt"/>
                <a:ea typeface="+mn-ea"/>
              </a:rPr>
              <a:t>Il ladro </a:t>
            </a:r>
            <a:r>
              <a:rPr lang="de-DE" altLang="de-DE" b="0">
                <a:solidFill>
                  <a:srgbClr val="333333"/>
                </a:solidFill>
                <a:latin typeface="+mn-lt"/>
                <a:ea typeface="+mn-ea"/>
              </a:rPr>
              <a:t>di scarpe</a:t>
            </a:r>
          </a:p>
          <a:p>
            <a:pPr eaLnBrk="1" hangingPunct="1">
              <a:lnSpc>
                <a:spcPct val="105000"/>
              </a:lnSpc>
              <a:spcBef>
                <a:spcPts val="1999"/>
              </a:spcBef>
              <a:spcAft>
                <a:spcPts val="0"/>
              </a:spcAft>
              <a:buClr>
                <a:srgbClr val="333333"/>
              </a:buClr>
              <a:buFont typeface="WingDings"/>
              <a:buAutoNum type="alphaLcPeriod"/>
            </a:pPr>
            <a:r>
              <a:rPr lang="de-DE" altLang="de-DE" b="0">
                <a:solidFill>
                  <a:srgbClr val="333333"/>
                </a:solidFill>
                <a:latin typeface="+mn-lt"/>
                <a:ea typeface="+mn-ea"/>
              </a:rPr>
              <a:t>L</a:t>
            </a:r>
            <a:r>
              <a:rPr lang="ja-JP" altLang="de-DE" b="0" dirty="0">
                <a:solidFill>
                  <a:srgbClr val="333333"/>
                </a:solidFill>
                <a:latin typeface="+mn-lt"/>
                <a:ea typeface="+mn-ea"/>
              </a:rPr>
              <a:t>‘</a:t>
            </a:r>
            <a:r>
              <a:rPr lang="de-DE" altLang="ja-JP" b="0" dirty="0">
                <a:solidFill>
                  <a:srgbClr val="333333"/>
                </a:solidFill>
                <a:latin typeface="+mn-lt"/>
                <a:ea typeface="+mn-ea"/>
              </a:rPr>
              <a:t>ammonizione</a:t>
            </a:r>
            <a:endParaRPr lang="en-US" altLang="de-DE" b="0" dirty="0">
              <a:solidFill>
                <a:srgbClr val="333333"/>
              </a:solidFill>
              <a:latin typeface="+mn-lt"/>
              <a:ea typeface="+mn-ea"/>
            </a:endParaRPr>
          </a:p>
        </p:txBody>
      </p:sp>
      <p:pic>
        <p:nvPicPr>
          <p:cNvPr id="7" name="Picture 4" descr="Ermahnu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2920" y="1664208"/>
            <a:ext cx="5486400" cy="41539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it-IT"/>
              <a:t>Modulo del training 7 – Saltare alle conclusioni II</a:t>
            </a:r>
            <a:endParaRPr lang="de-DE"/>
          </a:p>
        </p:txBody>
      </p:sp>
      <p:sp>
        <p:nvSpPr>
          <p:cNvPr id="5" name="Slide Number Placeholder 4"/>
          <p:cNvSpPr>
            <a:spLocks noGrp="1"/>
          </p:cNvSpPr>
          <p:nvPr>
            <p:ph type="sldNum" sz="quarter" idx="12"/>
          </p:nvPr>
        </p:nvSpPr>
        <p:spPr/>
        <p:txBody>
          <a:bodyPr/>
          <a:lstStyle/>
          <a:p>
            <a:fld id="{85DDC3C9-30F7-45BC-B4BA-C15C3D8DAA07}" type="slidenum">
              <a:rPr lang="de-DE" altLang="de-DE" smtClean="0"/>
              <a:pPr/>
              <a:t>30</a:t>
            </a:fld>
            <a:endParaRPr lang="de-DE" altLang="de-DE"/>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7" name="Text Box 3"/>
          <p:cNvSpPr txBox="1">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oAutofit/>
          </a:bodyPr>
          <a:lstStyle>
            <a:lvl1pPr marL="457200" indent="-457200" eaLnBrk="0" hangingPunct="0">
              <a:defRPr sz="2400" b="1">
                <a:solidFill>
                  <a:schemeClr val="tx1"/>
                </a:solidFill>
                <a:latin typeface="Arial" panose="020B0604020202020204" pitchFamily="34" charset="0"/>
                <a:ea typeface="MS PGothic" panose="020B0600070205080204" pitchFamily="34" charset="-128"/>
              </a:defRPr>
            </a:lvl1pPr>
            <a:lvl2pPr marL="742950" indent="-285750" eaLnBrk="0" hangingPunct="0">
              <a:defRPr sz="2400" b="1">
                <a:solidFill>
                  <a:schemeClr val="tx1"/>
                </a:solidFill>
                <a:latin typeface="Arial" panose="020B0604020202020204" pitchFamily="34" charset="0"/>
                <a:ea typeface="MS PGothic" panose="020B0600070205080204" pitchFamily="34" charset="-128"/>
              </a:defRPr>
            </a:lvl2pPr>
            <a:lvl3pPr marL="1143000" indent="-228600" eaLnBrk="0" hangingPunct="0">
              <a:defRPr sz="2400" b="1">
                <a:solidFill>
                  <a:schemeClr val="tx1"/>
                </a:solidFill>
                <a:latin typeface="Arial" panose="020B0604020202020204" pitchFamily="34" charset="0"/>
                <a:ea typeface="MS PGothic" panose="020B0600070205080204" pitchFamily="34" charset="-128"/>
              </a:defRPr>
            </a:lvl3pPr>
            <a:lvl4pPr marL="1600200" indent="-228600" eaLnBrk="0" hangingPunct="0">
              <a:defRPr sz="2400" b="1">
                <a:solidFill>
                  <a:schemeClr val="tx1"/>
                </a:solidFill>
                <a:latin typeface="Arial" panose="020B0604020202020204" pitchFamily="34" charset="0"/>
                <a:ea typeface="MS PGothic" panose="020B0600070205080204" pitchFamily="34" charset="-128"/>
              </a:defRPr>
            </a:lvl4pPr>
            <a:lvl5pPr marL="2057400" indent="-228600" eaLnBrk="0" hangingPunct="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lnSpc>
                <a:spcPct val="105000"/>
              </a:lnSpc>
              <a:spcBef>
                <a:spcPts val="1999"/>
              </a:spcBef>
              <a:spcAft>
                <a:spcPts val="0"/>
              </a:spcAft>
              <a:buClr>
                <a:srgbClr val="333333"/>
              </a:buClr>
              <a:buFont typeface="WingDings"/>
              <a:buAutoNum type="alphaLcPeriod"/>
            </a:pPr>
            <a:r>
              <a:rPr lang="de-DE" altLang="de-DE" b="0" dirty="0">
                <a:solidFill>
                  <a:srgbClr val="333333"/>
                </a:solidFill>
                <a:latin typeface="+mn-lt"/>
                <a:ea typeface="+mn-ea"/>
              </a:rPr>
              <a:t>La strega cattiva</a:t>
            </a:r>
          </a:p>
          <a:p>
            <a:pPr eaLnBrk="1" hangingPunct="1">
              <a:lnSpc>
                <a:spcPct val="105000"/>
              </a:lnSpc>
              <a:spcBef>
                <a:spcPts val="1999"/>
              </a:spcBef>
              <a:spcAft>
                <a:spcPts val="0"/>
              </a:spcAft>
              <a:buClr>
                <a:srgbClr val="333333"/>
              </a:buClr>
              <a:buFont typeface="WingDings"/>
              <a:buAutoNum type="alphaLcPeriod"/>
            </a:pPr>
            <a:r>
              <a:rPr lang="de-DE" altLang="de-DE" b="0" dirty="0">
                <a:solidFill>
                  <a:srgbClr val="333333"/>
                </a:solidFill>
                <a:latin typeface="+mn-lt"/>
                <a:ea typeface="+mn-ea"/>
              </a:rPr>
              <a:t>Il ragazzo gongolante</a:t>
            </a:r>
          </a:p>
          <a:p>
            <a:pPr eaLnBrk="1" hangingPunct="1">
              <a:lnSpc>
                <a:spcPct val="105000"/>
              </a:lnSpc>
              <a:spcBef>
                <a:spcPts val="1999"/>
              </a:spcBef>
              <a:spcAft>
                <a:spcPts val="0"/>
              </a:spcAft>
              <a:buClr>
                <a:srgbClr val="333333"/>
              </a:buClr>
              <a:buFont typeface="WingDings"/>
              <a:buAutoNum type="alphaLcPeriod"/>
            </a:pPr>
            <a:r>
              <a:rPr lang="de-DE" altLang="de-DE" b="0" dirty="0">
                <a:solidFill>
                  <a:srgbClr val="333333"/>
                </a:solidFill>
                <a:latin typeface="+mn-lt"/>
                <a:ea typeface="+mn-ea"/>
              </a:rPr>
              <a:t>Il ladro di scarpe</a:t>
            </a:r>
          </a:p>
          <a:p>
            <a:pPr eaLnBrk="1" hangingPunct="1">
              <a:lnSpc>
                <a:spcPct val="105000"/>
              </a:lnSpc>
              <a:spcBef>
                <a:spcPts val="1999"/>
              </a:spcBef>
              <a:spcAft>
                <a:spcPts val="0"/>
              </a:spcAft>
              <a:buClr>
                <a:srgbClr val="004992"/>
              </a:buClr>
              <a:buFont typeface="WingDings"/>
              <a:buAutoNum type="alphaLcPeriod"/>
            </a:pPr>
            <a:r>
              <a:rPr lang="de-DE" altLang="de-DE" b="0" dirty="0">
                <a:solidFill>
                  <a:srgbClr val="004992"/>
                </a:solidFill>
                <a:latin typeface="+mn-lt"/>
                <a:ea typeface="+mn-ea"/>
              </a:rPr>
              <a:t>L</a:t>
            </a:r>
            <a:r>
              <a:rPr lang="ja-JP" altLang="de-DE" b="0" dirty="0">
                <a:solidFill>
                  <a:srgbClr val="004992"/>
                </a:solidFill>
                <a:latin typeface="+mn-lt"/>
                <a:ea typeface="+mn-ea"/>
              </a:rPr>
              <a:t>‘</a:t>
            </a:r>
            <a:r>
              <a:rPr lang="de-DE" altLang="ja-JP" b="0" dirty="0">
                <a:solidFill>
                  <a:srgbClr val="004992"/>
                </a:solidFill>
                <a:latin typeface="+mn-lt"/>
                <a:ea typeface="+mn-ea"/>
              </a:rPr>
              <a:t>ammonizione</a:t>
            </a:r>
            <a:br>
              <a:rPr lang="de-DE" altLang="ja-JP" b="0" dirty="0">
                <a:solidFill>
                  <a:srgbClr val="004992"/>
                </a:solidFill>
                <a:latin typeface="+mn-lt"/>
                <a:ea typeface="+mn-ea"/>
              </a:rPr>
            </a:br>
            <a:r>
              <a:rPr lang="de-DE" altLang="ja-JP" sz="1800" b="0" dirty="0">
                <a:solidFill>
                  <a:srgbClr val="004992"/>
                </a:solidFill>
                <a:latin typeface="+mn-lt"/>
                <a:ea typeface="+mn-ea"/>
              </a:rPr>
              <a:t>(Ferdinand Georg Waldmüller, 1846)</a:t>
            </a:r>
            <a:endParaRPr lang="en-US" altLang="de-DE" sz="1800" b="0" dirty="0">
              <a:solidFill>
                <a:srgbClr val="004992"/>
              </a:solidFill>
              <a:latin typeface="+mn-lt"/>
              <a:ea typeface="+mn-ea"/>
            </a:endParaRPr>
          </a:p>
        </p:txBody>
      </p:sp>
      <p:pic>
        <p:nvPicPr>
          <p:cNvPr id="7" name="Picture 3075" descr="Ermahnu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2920" y="1664208"/>
            <a:ext cx="5486400" cy="41539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it-IT"/>
              <a:t>Modulo del training 7 – Saltare alle conclusioni II</a:t>
            </a:r>
            <a:endParaRPr lang="de-DE"/>
          </a:p>
        </p:txBody>
      </p:sp>
      <p:sp>
        <p:nvSpPr>
          <p:cNvPr id="5" name="Slide Number Placeholder 4"/>
          <p:cNvSpPr>
            <a:spLocks noGrp="1"/>
          </p:cNvSpPr>
          <p:nvPr>
            <p:ph type="sldNum" sz="quarter" idx="12"/>
          </p:nvPr>
        </p:nvSpPr>
        <p:spPr/>
        <p:txBody>
          <a:bodyPr/>
          <a:lstStyle/>
          <a:p>
            <a:fld id="{85DDC3C9-30F7-45BC-B4BA-C15C3D8DAA07}" type="slidenum">
              <a:rPr lang="de-DE" altLang="de-DE" smtClean="0"/>
              <a:pPr/>
              <a:t>31</a:t>
            </a:fld>
            <a:endParaRPr lang="de-DE" altLang="de-DE"/>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Text Box 1026"/>
          <p:cNvSpPr txBox="1">
            <a:spLocks noChangeArrowheads="1"/>
          </p:cNvSpPr>
          <p:nvPr/>
        </p:nvSpPr>
        <p:spPr bwMode="auto">
          <a:xfrm>
            <a:off x="6400799" y="2203703"/>
            <a:ext cx="5349240" cy="4251960"/>
          </a:xfrm>
          <a:prstGeom prst="rect">
            <a:avLst/>
          </a:prstGeom>
          <a:noFill/>
          <a:ln w="9525">
            <a:noFill/>
            <a:miter lim="800000"/>
            <a:headEnd/>
            <a:tailEnd/>
          </a:ln>
        </p:spPr>
        <p:txBody>
          <a:bodyPr wrap="none">
            <a:noAutofit/>
          </a:bodyPr>
          <a:lstStyle/>
          <a:p>
            <a:pPr marL="457200" indent="-457200">
              <a:lnSpc>
                <a:spcPct val="105000"/>
              </a:lnSpc>
              <a:spcBef>
                <a:spcPts val="1999"/>
              </a:spcBef>
              <a:spcAft>
                <a:spcPts val="0"/>
              </a:spcAft>
              <a:buClr>
                <a:srgbClr val="333333"/>
              </a:buClr>
              <a:buFont typeface="WingDings"/>
              <a:buAutoNum type="alphaLcPeriod"/>
              <a:defRPr/>
            </a:pPr>
            <a:r>
              <a:rPr lang="de-DE" sz="2400" b="0" dirty="0">
                <a:solidFill>
                  <a:srgbClr val="333333"/>
                </a:solidFill>
                <a:latin typeface="+mn-lt"/>
                <a:ea typeface="+mn-ea"/>
              </a:rPr>
              <a:t>Una visita</a:t>
            </a:r>
          </a:p>
          <a:p>
            <a:pPr marL="457200" indent="-457200">
              <a:lnSpc>
                <a:spcPct val="105000"/>
              </a:lnSpc>
              <a:spcBef>
                <a:spcPts val="1999"/>
              </a:spcBef>
              <a:spcAft>
                <a:spcPts val="0"/>
              </a:spcAft>
              <a:buClr>
                <a:srgbClr val="333333"/>
              </a:buClr>
              <a:buFont typeface="WingDings"/>
              <a:buAutoNum type="alphaLcPeriod"/>
              <a:defRPr/>
            </a:pPr>
            <a:r>
              <a:rPr lang="de-DE" sz="2400" b="0" dirty="0">
                <a:solidFill>
                  <a:srgbClr val="333333"/>
                </a:solidFill>
                <a:latin typeface="+mn-lt"/>
                <a:ea typeface="+mn-ea"/>
              </a:rPr>
              <a:t>Assorto negli studi</a:t>
            </a:r>
          </a:p>
          <a:p>
            <a:pPr marL="457200" indent="-457200">
              <a:lnSpc>
                <a:spcPct val="105000"/>
              </a:lnSpc>
              <a:spcBef>
                <a:spcPts val="1999"/>
              </a:spcBef>
              <a:spcAft>
                <a:spcPts val="0"/>
              </a:spcAft>
              <a:buClr>
                <a:srgbClr val="333333"/>
              </a:buClr>
              <a:buFont typeface="WingDings"/>
              <a:buAutoNum type="alphaLcPeriod"/>
              <a:defRPr/>
            </a:pPr>
            <a:r>
              <a:rPr lang="de-DE" sz="2400" b="0" dirty="0">
                <a:solidFill>
                  <a:srgbClr val="333333"/>
                </a:solidFill>
                <a:latin typeface="+mn-lt"/>
                <a:ea typeface="+mn-ea"/>
              </a:rPr>
              <a:t>Il poeta</a:t>
            </a:r>
          </a:p>
          <a:p>
            <a:pPr marL="457200" indent="-457200">
              <a:lnSpc>
                <a:spcPct val="105000"/>
              </a:lnSpc>
              <a:spcBef>
                <a:spcPts val="1999"/>
              </a:spcBef>
              <a:spcAft>
                <a:spcPts val="0"/>
              </a:spcAft>
              <a:buClr>
                <a:srgbClr val="333333"/>
              </a:buClr>
              <a:buFont typeface="WingDings"/>
              <a:buAutoNum type="alphaLcPeriod"/>
              <a:defRPr/>
            </a:pPr>
            <a:r>
              <a:rPr lang="en-US" sz="2400" b="0" dirty="0">
                <a:solidFill>
                  <a:srgbClr val="333333"/>
                </a:solidFill>
                <a:latin typeface="+mn-lt"/>
                <a:ea typeface="+mn-ea"/>
              </a:rPr>
              <a:t>La </a:t>
            </a:r>
            <a:r>
              <a:rPr lang="en-US" sz="2400" b="0" dirty="0" err="1">
                <a:solidFill>
                  <a:srgbClr val="333333"/>
                </a:solidFill>
                <a:latin typeface="+mn-lt"/>
                <a:ea typeface="+mn-ea"/>
              </a:rPr>
              <a:t>biblioteca</a:t>
            </a:r>
            <a:r>
              <a:rPr lang="en-US" sz="2400" b="0" dirty="0">
                <a:solidFill>
                  <a:srgbClr val="333333"/>
                </a:solidFill>
                <a:latin typeface="+mn-lt"/>
                <a:ea typeface="+mn-ea"/>
              </a:rPr>
              <a:t> del </a:t>
            </a:r>
            <a:r>
              <a:rPr lang="en-US" sz="2400" b="0" dirty="0" err="1">
                <a:solidFill>
                  <a:srgbClr val="333333"/>
                </a:solidFill>
                <a:latin typeface="+mn-lt"/>
                <a:ea typeface="+mn-ea"/>
              </a:rPr>
              <a:t>nonno</a:t>
            </a:r>
            <a:endParaRPr lang="en-US" sz="2400" b="0" dirty="0">
              <a:solidFill>
                <a:srgbClr val="333333"/>
              </a:solidFill>
              <a:latin typeface="+mn-lt"/>
              <a:ea typeface="+mn-ea"/>
            </a:endParaRPr>
          </a:p>
        </p:txBody>
      </p:sp>
      <p:pic>
        <p:nvPicPr>
          <p:cNvPr id="7" name="Picture 2052" descr="spitzweg_der Besuch"/>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2920" y="1664208"/>
            <a:ext cx="5486400" cy="38529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it-IT"/>
              <a:t>Modulo del training 7 – Saltare alle conclusioni II</a:t>
            </a:r>
            <a:endParaRPr lang="de-DE"/>
          </a:p>
        </p:txBody>
      </p:sp>
      <p:sp>
        <p:nvSpPr>
          <p:cNvPr id="5" name="Slide Number Placeholder 4"/>
          <p:cNvSpPr>
            <a:spLocks noGrp="1"/>
          </p:cNvSpPr>
          <p:nvPr>
            <p:ph type="sldNum" sz="quarter" idx="12"/>
          </p:nvPr>
        </p:nvSpPr>
        <p:spPr/>
        <p:txBody>
          <a:bodyPr/>
          <a:lstStyle/>
          <a:p>
            <a:fld id="{85DDC3C9-30F7-45BC-B4BA-C15C3D8DAA07}" type="slidenum">
              <a:rPr lang="de-DE" altLang="de-DE" smtClean="0"/>
              <a:pPr/>
              <a:t>32</a:t>
            </a:fld>
            <a:endParaRPr lang="de-DE" altLang="de-DE"/>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1" name="Text Box 1026"/>
          <p:cNvSpPr txBox="1">
            <a:spLocks noChangeArrowheads="1"/>
          </p:cNvSpPr>
          <p:nvPr/>
        </p:nvSpPr>
        <p:spPr bwMode="auto">
          <a:xfrm>
            <a:off x="6400799"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oAutofit/>
          </a:bodyPr>
          <a:lstStyle>
            <a:lvl1pPr marL="457200" indent="-457200" eaLnBrk="0" hangingPunct="0">
              <a:defRPr sz="2400" b="1">
                <a:solidFill>
                  <a:schemeClr val="tx1"/>
                </a:solidFill>
                <a:latin typeface="Arial" panose="020B0604020202020204" pitchFamily="34" charset="0"/>
                <a:ea typeface="MS PGothic" panose="020B0600070205080204" pitchFamily="34" charset="-128"/>
              </a:defRPr>
            </a:lvl1pPr>
            <a:lvl2pPr marL="742950" indent="-285750" eaLnBrk="0" hangingPunct="0">
              <a:defRPr sz="2400" b="1">
                <a:solidFill>
                  <a:schemeClr val="tx1"/>
                </a:solidFill>
                <a:latin typeface="Arial" panose="020B0604020202020204" pitchFamily="34" charset="0"/>
                <a:ea typeface="MS PGothic" panose="020B0600070205080204" pitchFamily="34" charset="-128"/>
              </a:defRPr>
            </a:lvl2pPr>
            <a:lvl3pPr marL="1143000" indent="-228600" eaLnBrk="0" hangingPunct="0">
              <a:defRPr sz="2400" b="1">
                <a:solidFill>
                  <a:schemeClr val="tx1"/>
                </a:solidFill>
                <a:latin typeface="Arial" panose="020B0604020202020204" pitchFamily="34" charset="0"/>
                <a:ea typeface="MS PGothic" panose="020B0600070205080204" pitchFamily="34" charset="-128"/>
              </a:defRPr>
            </a:lvl3pPr>
            <a:lvl4pPr marL="1600200" indent="-228600" eaLnBrk="0" hangingPunct="0">
              <a:defRPr sz="2400" b="1">
                <a:solidFill>
                  <a:schemeClr val="tx1"/>
                </a:solidFill>
                <a:latin typeface="Arial" panose="020B0604020202020204" pitchFamily="34" charset="0"/>
                <a:ea typeface="MS PGothic" panose="020B0600070205080204" pitchFamily="34" charset="-128"/>
              </a:defRPr>
            </a:lvl4pPr>
            <a:lvl5pPr marL="2057400" indent="-228600" eaLnBrk="0" hangingPunct="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lnSpc>
                <a:spcPct val="105000"/>
              </a:lnSpc>
              <a:spcBef>
                <a:spcPts val="1999"/>
              </a:spcBef>
              <a:spcAft>
                <a:spcPts val="0"/>
              </a:spcAft>
              <a:buClr>
                <a:srgbClr val="004992"/>
              </a:buClr>
              <a:buFont typeface="WingDings"/>
              <a:buAutoNum type="alphaLcPeriod"/>
            </a:pPr>
            <a:r>
              <a:rPr lang="de-DE" altLang="de-DE" b="0" dirty="0">
                <a:solidFill>
                  <a:srgbClr val="004992"/>
                </a:solidFill>
                <a:latin typeface="+mn-lt"/>
                <a:ea typeface="+mn-ea"/>
              </a:rPr>
              <a:t>Una visita</a:t>
            </a:r>
            <a:br>
              <a:rPr lang="de-DE" altLang="de-DE" b="0" dirty="0">
                <a:solidFill>
                  <a:srgbClr val="004992"/>
                </a:solidFill>
                <a:latin typeface="+mn-lt"/>
                <a:ea typeface="+mn-ea"/>
              </a:rPr>
            </a:br>
            <a:r>
              <a:rPr lang="de-DE" altLang="de-DE" sz="1800" b="0" dirty="0">
                <a:solidFill>
                  <a:srgbClr val="004992"/>
                </a:solidFill>
                <a:latin typeface="+mn-lt"/>
                <a:ea typeface="+mn-ea"/>
              </a:rPr>
              <a:t>(Carl Spitzweg, 1849)</a:t>
            </a:r>
          </a:p>
          <a:p>
            <a:pPr eaLnBrk="1" hangingPunct="1">
              <a:lnSpc>
                <a:spcPct val="105000"/>
              </a:lnSpc>
              <a:spcBef>
                <a:spcPts val="1999"/>
              </a:spcBef>
              <a:spcAft>
                <a:spcPts val="0"/>
              </a:spcAft>
              <a:buClr>
                <a:srgbClr val="333333"/>
              </a:buClr>
              <a:buFont typeface="WingDings"/>
              <a:buAutoNum type="alphaLcPeriod"/>
            </a:pPr>
            <a:r>
              <a:rPr lang="de-DE" altLang="de-DE" b="0" dirty="0">
                <a:solidFill>
                  <a:srgbClr val="333333"/>
                </a:solidFill>
                <a:latin typeface="+mn-lt"/>
                <a:ea typeface="+mn-ea"/>
              </a:rPr>
              <a:t>Assorto negli studi</a:t>
            </a:r>
          </a:p>
          <a:p>
            <a:pPr eaLnBrk="1" hangingPunct="1">
              <a:lnSpc>
                <a:spcPct val="105000"/>
              </a:lnSpc>
              <a:spcBef>
                <a:spcPts val="1999"/>
              </a:spcBef>
              <a:spcAft>
                <a:spcPts val="0"/>
              </a:spcAft>
              <a:buClr>
                <a:srgbClr val="333333"/>
              </a:buClr>
              <a:buFont typeface="WingDings"/>
              <a:buAutoNum type="alphaLcPeriod"/>
            </a:pPr>
            <a:r>
              <a:rPr lang="de-DE" altLang="de-DE" b="0" dirty="0">
                <a:solidFill>
                  <a:srgbClr val="333333"/>
                </a:solidFill>
                <a:latin typeface="+mn-lt"/>
                <a:ea typeface="+mn-ea"/>
              </a:rPr>
              <a:t>Il poeta</a:t>
            </a:r>
          </a:p>
          <a:p>
            <a:pPr eaLnBrk="1" hangingPunct="1">
              <a:lnSpc>
                <a:spcPct val="105000"/>
              </a:lnSpc>
              <a:spcBef>
                <a:spcPts val="1999"/>
              </a:spcBef>
              <a:spcAft>
                <a:spcPts val="0"/>
              </a:spcAft>
              <a:buClr>
                <a:srgbClr val="333333"/>
              </a:buClr>
              <a:buFont typeface="WingDings"/>
              <a:buAutoNum type="alphaLcPeriod"/>
            </a:pPr>
            <a:r>
              <a:rPr lang="en-US" altLang="de-DE" b="0" dirty="0">
                <a:solidFill>
                  <a:srgbClr val="333333"/>
                </a:solidFill>
                <a:latin typeface="+mn-lt"/>
                <a:ea typeface="+mn-ea"/>
              </a:rPr>
              <a:t>La </a:t>
            </a:r>
            <a:r>
              <a:rPr lang="en-US" altLang="de-DE" b="0" dirty="0" err="1">
                <a:solidFill>
                  <a:srgbClr val="333333"/>
                </a:solidFill>
                <a:latin typeface="+mn-lt"/>
                <a:ea typeface="+mn-ea"/>
              </a:rPr>
              <a:t>biblioteca</a:t>
            </a:r>
            <a:r>
              <a:rPr lang="en-US" altLang="de-DE" b="0" dirty="0">
                <a:solidFill>
                  <a:srgbClr val="333333"/>
                </a:solidFill>
                <a:latin typeface="+mn-lt"/>
                <a:ea typeface="+mn-ea"/>
              </a:rPr>
              <a:t> del </a:t>
            </a:r>
            <a:r>
              <a:rPr lang="en-US" altLang="de-DE" b="0" dirty="0" err="1">
                <a:solidFill>
                  <a:srgbClr val="333333"/>
                </a:solidFill>
                <a:latin typeface="+mn-lt"/>
                <a:ea typeface="+mn-ea"/>
              </a:rPr>
              <a:t>nonno</a:t>
            </a:r>
            <a:endParaRPr lang="en-US" altLang="de-DE" b="0" dirty="0">
              <a:solidFill>
                <a:srgbClr val="333333"/>
              </a:solidFill>
              <a:latin typeface="+mn-lt"/>
              <a:ea typeface="+mn-ea"/>
            </a:endParaRPr>
          </a:p>
        </p:txBody>
      </p:sp>
      <p:pic>
        <p:nvPicPr>
          <p:cNvPr id="7" name="Picture 4" descr="spitzweg_der Besuch"/>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2920" y="1664208"/>
            <a:ext cx="5486400" cy="38529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it-IT"/>
              <a:t>Modulo del training 7 – Saltare alle conclusioni II</a:t>
            </a:r>
            <a:endParaRPr lang="de-DE"/>
          </a:p>
        </p:txBody>
      </p:sp>
      <p:sp>
        <p:nvSpPr>
          <p:cNvPr id="5" name="Slide Number Placeholder 4"/>
          <p:cNvSpPr>
            <a:spLocks noGrp="1"/>
          </p:cNvSpPr>
          <p:nvPr>
            <p:ph type="sldNum" sz="quarter" idx="12"/>
          </p:nvPr>
        </p:nvSpPr>
        <p:spPr/>
        <p:txBody>
          <a:bodyPr/>
          <a:lstStyle/>
          <a:p>
            <a:fld id="{85DDC3C9-30F7-45BC-B4BA-C15C3D8DAA07}" type="slidenum">
              <a:rPr lang="de-DE" altLang="de-DE" smtClean="0"/>
              <a:pPr/>
              <a:t>33</a:t>
            </a:fld>
            <a:endParaRPr lang="de-DE" altLang="de-DE"/>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itel 4"/>
          <p:cNvSpPr>
            <a:spLocks noGrp="1"/>
          </p:cNvSpPr>
          <p:nvPr>
            <p:ph type="title"/>
          </p:nvPr>
        </p:nvSpPr>
        <p:spPr bwMode="gray"/>
        <p:txBody>
          <a:bodyPr/>
          <a:lstStyle/>
          <a:p>
            <a:r>
              <a:rPr lang="en-US" altLang="ko-KR" sz="3600" spc="-5" dirty="0" err="1">
                <a:latin typeface="+mn-lt"/>
                <a:ea typeface="+mn-ea"/>
                <a:cs typeface="+mn-cs"/>
              </a:rPr>
              <a:t>opzionale</a:t>
            </a:r>
            <a:r>
              <a:rPr lang="en-US" altLang="ko-KR" sz="3600" spc="-5" dirty="0">
                <a:latin typeface="+mn-lt"/>
                <a:ea typeface="+mn-ea"/>
                <a:cs typeface="+mn-cs"/>
              </a:rPr>
              <a:t>: Video Clip</a:t>
            </a:r>
          </a:p>
        </p:txBody>
      </p:sp>
      <p:sp>
        <p:nvSpPr>
          <p:cNvPr id="2" name="Content Placeholder 1"/>
          <p:cNvSpPr>
            <a:spLocks noGrp="1"/>
          </p:cNvSpPr>
          <p:nvPr>
            <p:ph idx="1"/>
          </p:nvPr>
        </p:nvSpPr>
        <p:spPr/>
        <p:txBody>
          <a:bodyPr>
            <a:noAutofit/>
          </a:bodyPr>
          <a:lstStyle/>
          <a:p>
            <a:pPr lvl="0" defTabSz="914400" eaLnBrk="0" fontAlgn="base" hangingPunct="0">
              <a:spcAft>
                <a:spcPct val="0"/>
              </a:spcAft>
            </a:pPr>
            <a:r>
              <a:rPr lang="it-IT" altLang="ko-KR" sz="2400" dirty="0">
                <a:solidFill>
                  <a:srgbClr val="004992"/>
                </a:solidFill>
              </a:rPr>
              <a:t>opzionale: le presentazioni in Video clip che affrontano l’argomento odierno sono disponibili al seguente sito web</a:t>
            </a:r>
            <a:r>
              <a:rPr lang="en-US" altLang="ko-KR" sz="2400" dirty="0">
                <a:solidFill>
                  <a:srgbClr val="004992"/>
                </a:solidFill>
              </a:rPr>
              <a:t>:</a:t>
            </a:r>
            <a:r>
              <a:rPr lang="de-DE" sz="2400" dirty="0">
                <a:solidFill>
                  <a:srgbClr val="004992"/>
                </a:solidFill>
              </a:rPr>
              <a:t> </a:t>
            </a:r>
            <a:br>
              <a:rPr lang="de-DE" sz="2400" dirty="0">
                <a:solidFill>
                  <a:srgbClr val="004992"/>
                </a:solidFill>
              </a:rPr>
            </a:br>
            <a:r>
              <a:rPr lang="de-DE" dirty="0">
                <a:solidFill>
                  <a:srgbClr val="004992"/>
                </a:solidFill>
                <a:hlinkClick r:id="rId3"/>
              </a:rPr>
              <a:t>http://www.uke.de/mct_videos</a:t>
            </a:r>
            <a:endParaRPr lang="de-DE" dirty="0">
              <a:solidFill>
                <a:srgbClr val="004992"/>
              </a:solidFill>
            </a:endParaRPr>
          </a:p>
          <a:p>
            <a:pPr lvl="0" defTabSz="914400" eaLnBrk="0" fontAlgn="base" hangingPunct="0">
              <a:spcAft>
                <a:spcPct val="0"/>
              </a:spcAft>
            </a:pPr>
            <a:r>
              <a:rPr lang="it-IT" altLang="ko-KR" sz="2400" dirty="0">
                <a:solidFill>
                  <a:srgbClr val="333333"/>
                </a:solidFill>
              </a:rPr>
              <a:t>Dopo il video, potete discutere come questo sia in relazione all’argomento di oggi</a:t>
            </a:r>
            <a:r>
              <a:rPr lang="en-US" altLang="ko-KR" sz="2400" dirty="0">
                <a:solidFill>
                  <a:srgbClr val="333333"/>
                </a:solidFill>
              </a:rPr>
              <a:t>.</a:t>
            </a:r>
            <a:endParaRPr lang="de-DE" sz="2400" dirty="0">
              <a:solidFill>
                <a:srgbClr val="333333"/>
              </a:solidFill>
            </a:endParaRPr>
          </a:p>
        </p:txBody>
      </p:sp>
      <p:sp>
        <p:nvSpPr>
          <p:cNvPr id="12" name="object 3"/>
          <p:cNvSpPr txBox="1"/>
          <p:nvPr/>
        </p:nvSpPr>
        <p:spPr>
          <a:xfrm>
            <a:off x="455023" y="4658666"/>
            <a:ext cx="8378868" cy="1048363"/>
          </a:xfrm>
          <a:prstGeom prst="rect">
            <a:avLst/>
          </a:prstGeom>
        </p:spPr>
        <p:txBody>
          <a:bodyPr vert="horz" wrap="square" lIns="0" tIns="113664" rIns="0" bIns="0" rtlCol="0">
            <a:noAutofit/>
          </a:bodyPr>
          <a:lstStyle/>
          <a:p>
            <a:pPr marL="635" defTabSz="914400" eaLnBrk="0" fontAlgn="base" hangingPunct="0">
              <a:spcBef>
                <a:spcPts val="894"/>
              </a:spcBef>
              <a:spcAft>
                <a:spcPct val="0"/>
              </a:spcAft>
            </a:pPr>
            <a:r>
              <a:rPr lang="en-US" b="0" spc="-5" dirty="0">
                <a:solidFill>
                  <a:srgbClr val="333333"/>
                </a:solidFill>
                <a:latin typeface="+mn-lt"/>
                <a:ea typeface="+mn-ea"/>
              </a:rPr>
              <a:t>[</a:t>
            </a:r>
            <a:r>
              <a:rPr lang="en-US" altLang="ko-KR" b="0" i="1" spc="-5" dirty="0">
                <a:solidFill>
                  <a:srgbClr val="333333"/>
                </a:solidFill>
                <a:latin typeface="+mn-lt"/>
                <a:ea typeface="+mn-ea"/>
              </a:rPr>
              <a:t>per </a:t>
            </a:r>
            <a:r>
              <a:rPr lang="en-US" altLang="ko-KR" b="0" i="1" spc="-5" dirty="0" err="1">
                <a:solidFill>
                  <a:srgbClr val="333333"/>
                </a:solidFill>
                <a:latin typeface="+mn-lt"/>
                <a:ea typeface="+mn-ea"/>
              </a:rPr>
              <a:t>i</a:t>
            </a:r>
            <a:r>
              <a:rPr lang="en-US" altLang="ko-KR" b="0" i="1" spc="-5" dirty="0">
                <a:solidFill>
                  <a:srgbClr val="333333"/>
                </a:solidFill>
                <a:latin typeface="+mn-lt"/>
                <a:ea typeface="+mn-ea"/>
              </a:rPr>
              <a:t> </a:t>
            </a:r>
            <a:r>
              <a:rPr lang="en-US" altLang="ko-KR" b="0" i="1" spc="-5" dirty="0" err="1">
                <a:solidFill>
                  <a:srgbClr val="333333"/>
                </a:solidFill>
                <a:latin typeface="+mn-lt"/>
                <a:ea typeface="+mn-ea"/>
              </a:rPr>
              <a:t>formatori</a:t>
            </a:r>
            <a:r>
              <a:rPr lang="en-US" altLang="ko-KR" b="0" i="1" spc="-5" dirty="0">
                <a:solidFill>
                  <a:srgbClr val="333333"/>
                </a:solidFill>
                <a:latin typeface="+mn-lt"/>
                <a:ea typeface="+mn-ea"/>
              </a:rPr>
              <a:t>:</a:t>
            </a:r>
            <a:endParaRPr b="0" dirty="0">
              <a:solidFill>
                <a:srgbClr val="333333"/>
              </a:solidFill>
              <a:latin typeface="+mn-lt"/>
              <a:ea typeface="+mn-ea"/>
            </a:endParaRPr>
          </a:p>
          <a:p>
            <a:pPr marL="12700" marR="5080" defTabSz="914400" eaLnBrk="0" fontAlgn="base" hangingPunct="0">
              <a:spcBef>
                <a:spcPts val="800"/>
              </a:spcBef>
              <a:spcAft>
                <a:spcPct val="0"/>
              </a:spcAft>
            </a:pPr>
            <a:r>
              <a:rPr lang="it-IT" altLang="ko-KR" b="0" dirty="0">
                <a:solidFill>
                  <a:srgbClr val="333333"/>
                </a:solidFill>
                <a:latin typeface="+mn-lt"/>
                <a:ea typeface="+mn-ea"/>
              </a:rPr>
              <a:t>Alcune clip contengono un linguaggio che potrebbe non essere adatto a tutti e nei vari contesti culturali. Si prega di visionare attentamente in anticipo i video prima di proiettarli</a:t>
            </a:r>
            <a:r>
              <a:rPr lang="de-DE" b="0" dirty="0">
                <a:solidFill>
                  <a:srgbClr val="333333"/>
                </a:solidFill>
                <a:latin typeface="+mn-lt"/>
                <a:ea typeface="+mn-ea"/>
              </a:rPr>
              <a:t>]</a:t>
            </a:r>
          </a:p>
        </p:txBody>
      </p:sp>
      <p:sp>
        <p:nvSpPr>
          <p:cNvPr id="15" name="object 2"/>
          <p:cNvSpPr/>
          <p:nvPr/>
        </p:nvSpPr>
        <p:spPr>
          <a:xfrm>
            <a:off x="9875318" y="4919997"/>
            <a:ext cx="1442720" cy="927100"/>
          </a:xfrm>
          <a:custGeom>
            <a:avLst/>
            <a:gdLst/>
            <a:ahLst/>
            <a:cxnLst/>
            <a:rect l="l" t="t" r="r" b="b"/>
            <a:pathLst>
              <a:path w="1442720" h="927100">
                <a:moveTo>
                  <a:pt x="677983" y="0"/>
                </a:moveTo>
                <a:lnTo>
                  <a:pt x="671561" y="912"/>
                </a:lnTo>
                <a:lnTo>
                  <a:pt x="665141" y="912"/>
                </a:lnTo>
                <a:lnTo>
                  <a:pt x="658718" y="1827"/>
                </a:lnTo>
                <a:lnTo>
                  <a:pt x="652295" y="1827"/>
                </a:lnTo>
                <a:lnTo>
                  <a:pt x="645873" y="2740"/>
                </a:lnTo>
                <a:lnTo>
                  <a:pt x="638533" y="2740"/>
                </a:lnTo>
                <a:lnTo>
                  <a:pt x="632112" y="3653"/>
                </a:lnTo>
                <a:lnTo>
                  <a:pt x="624773" y="3653"/>
                </a:lnTo>
                <a:lnTo>
                  <a:pt x="598168" y="4565"/>
                </a:lnTo>
                <a:lnTo>
                  <a:pt x="573397" y="6390"/>
                </a:lnTo>
                <a:lnTo>
                  <a:pt x="548626" y="7302"/>
                </a:lnTo>
                <a:lnTo>
                  <a:pt x="523855" y="10043"/>
                </a:lnTo>
                <a:lnTo>
                  <a:pt x="455046" y="17344"/>
                </a:lnTo>
                <a:lnTo>
                  <a:pt x="392661" y="28300"/>
                </a:lnTo>
                <a:lnTo>
                  <a:pt x="353212" y="37428"/>
                </a:lnTo>
                <a:lnTo>
                  <a:pt x="299084" y="52948"/>
                </a:lnTo>
                <a:lnTo>
                  <a:pt x="256882" y="68466"/>
                </a:lnTo>
                <a:lnTo>
                  <a:pt x="209174" y="90374"/>
                </a:lnTo>
                <a:lnTo>
                  <a:pt x="166972" y="115934"/>
                </a:lnTo>
                <a:lnTo>
                  <a:pt x="130276" y="144235"/>
                </a:lnTo>
                <a:lnTo>
                  <a:pt x="98166" y="176183"/>
                </a:lnTo>
                <a:lnTo>
                  <a:pt x="70644" y="210874"/>
                </a:lnTo>
                <a:lnTo>
                  <a:pt x="48624" y="248301"/>
                </a:lnTo>
                <a:lnTo>
                  <a:pt x="29358" y="289380"/>
                </a:lnTo>
                <a:lnTo>
                  <a:pt x="13762" y="341412"/>
                </a:lnTo>
                <a:lnTo>
                  <a:pt x="2752" y="401663"/>
                </a:lnTo>
                <a:lnTo>
                  <a:pt x="0" y="432699"/>
                </a:lnTo>
                <a:lnTo>
                  <a:pt x="0" y="463738"/>
                </a:lnTo>
                <a:lnTo>
                  <a:pt x="5505" y="526726"/>
                </a:lnTo>
                <a:lnTo>
                  <a:pt x="19266" y="589713"/>
                </a:lnTo>
                <a:lnTo>
                  <a:pt x="42201" y="652702"/>
                </a:lnTo>
                <a:lnTo>
                  <a:pt x="72478" y="715688"/>
                </a:lnTo>
                <a:lnTo>
                  <a:pt x="111009" y="777765"/>
                </a:lnTo>
                <a:lnTo>
                  <a:pt x="158716" y="838014"/>
                </a:lnTo>
                <a:lnTo>
                  <a:pt x="185321" y="868139"/>
                </a:lnTo>
                <a:lnTo>
                  <a:pt x="213763" y="897350"/>
                </a:lnTo>
                <a:lnTo>
                  <a:pt x="244954" y="926563"/>
                </a:lnTo>
                <a:lnTo>
                  <a:pt x="244954" y="207221"/>
                </a:lnTo>
                <a:lnTo>
                  <a:pt x="1442205" y="207221"/>
                </a:lnTo>
                <a:lnTo>
                  <a:pt x="677983"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17" name="object 3"/>
          <p:cNvSpPr/>
          <p:nvPr/>
        </p:nvSpPr>
        <p:spPr>
          <a:xfrm>
            <a:off x="10287245" y="4383231"/>
            <a:ext cx="1426210" cy="1828164"/>
          </a:xfrm>
          <a:custGeom>
            <a:avLst/>
            <a:gdLst/>
            <a:ahLst/>
            <a:cxnLst/>
            <a:rect l="l" t="t" r="r" b="b"/>
            <a:pathLst>
              <a:path w="1426209" h="1828165">
                <a:moveTo>
                  <a:pt x="773397" y="0"/>
                </a:moveTo>
                <a:lnTo>
                  <a:pt x="758717" y="0"/>
                </a:lnTo>
                <a:lnTo>
                  <a:pt x="736699" y="2737"/>
                </a:lnTo>
                <a:lnTo>
                  <a:pt x="696334" y="17344"/>
                </a:lnTo>
                <a:lnTo>
                  <a:pt x="660552" y="45642"/>
                </a:lnTo>
                <a:lnTo>
                  <a:pt x="622938" y="93112"/>
                </a:lnTo>
                <a:lnTo>
                  <a:pt x="600001" y="126887"/>
                </a:lnTo>
                <a:lnTo>
                  <a:pt x="564222" y="191702"/>
                </a:lnTo>
                <a:lnTo>
                  <a:pt x="538534" y="251950"/>
                </a:lnTo>
                <a:lnTo>
                  <a:pt x="518350" y="308549"/>
                </a:lnTo>
                <a:lnTo>
                  <a:pt x="1222938" y="489297"/>
                </a:lnTo>
                <a:lnTo>
                  <a:pt x="1151380" y="750377"/>
                </a:lnTo>
                <a:lnTo>
                  <a:pt x="1151380" y="1588391"/>
                </a:lnTo>
                <a:lnTo>
                  <a:pt x="0" y="1588391"/>
                </a:lnTo>
                <a:lnTo>
                  <a:pt x="45872" y="1615777"/>
                </a:lnTo>
                <a:lnTo>
                  <a:pt x="94496" y="1643162"/>
                </a:lnTo>
                <a:lnTo>
                  <a:pt x="144955" y="1668722"/>
                </a:lnTo>
                <a:lnTo>
                  <a:pt x="170643" y="1680590"/>
                </a:lnTo>
                <a:lnTo>
                  <a:pt x="197249" y="1693369"/>
                </a:lnTo>
                <a:lnTo>
                  <a:pt x="224771" y="1705238"/>
                </a:lnTo>
                <a:lnTo>
                  <a:pt x="252293" y="1716192"/>
                </a:lnTo>
                <a:lnTo>
                  <a:pt x="280735" y="1728058"/>
                </a:lnTo>
                <a:lnTo>
                  <a:pt x="310092" y="1739014"/>
                </a:lnTo>
                <a:lnTo>
                  <a:pt x="339451" y="1749055"/>
                </a:lnTo>
                <a:lnTo>
                  <a:pt x="369727" y="1760009"/>
                </a:lnTo>
                <a:lnTo>
                  <a:pt x="400918" y="1769138"/>
                </a:lnTo>
                <a:lnTo>
                  <a:pt x="432112" y="1779181"/>
                </a:lnTo>
                <a:lnTo>
                  <a:pt x="459634" y="1787397"/>
                </a:lnTo>
                <a:lnTo>
                  <a:pt x="512846" y="1801088"/>
                </a:lnTo>
                <a:lnTo>
                  <a:pt x="565140" y="1812044"/>
                </a:lnTo>
                <a:lnTo>
                  <a:pt x="615599" y="1819345"/>
                </a:lnTo>
                <a:lnTo>
                  <a:pt x="663305" y="1824823"/>
                </a:lnTo>
                <a:lnTo>
                  <a:pt x="710093" y="1827561"/>
                </a:lnTo>
                <a:lnTo>
                  <a:pt x="733030" y="1827561"/>
                </a:lnTo>
                <a:lnTo>
                  <a:pt x="777066" y="1825735"/>
                </a:lnTo>
                <a:lnTo>
                  <a:pt x="820186" y="1822085"/>
                </a:lnTo>
                <a:lnTo>
                  <a:pt x="910094" y="1805653"/>
                </a:lnTo>
                <a:lnTo>
                  <a:pt x="951379" y="1792872"/>
                </a:lnTo>
                <a:lnTo>
                  <a:pt x="991747" y="1778265"/>
                </a:lnTo>
                <a:lnTo>
                  <a:pt x="1029360" y="1760922"/>
                </a:lnTo>
                <a:lnTo>
                  <a:pt x="1065141" y="1741751"/>
                </a:lnTo>
                <a:lnTo>
                  <a:pt x="1100004" y="1719842"/>
                </a:lnTo>
                <a:lnTo>
                  <a:pt x="1132114" y="1696109"/>
                </a:lnTo>
                <a:lnTo>
                  <a:pt x="1180736" y="1654118"/>
                </a:lnTo>
                <a:lnTo>
                  <a:pt x="1198170" y="1634946"/>
                </a:lnTo>
                <a:lnTo>
                  <a:pt x="1207344" y="1625817"/>
                </a:lnTo>
                <a:lnTo>
                  <a:pt x="1212847" y="1619427"/>
                </a:lnTo>
                <a:lnTo>
                  <a:pt x="1219269" y="1613038"/>
                </a:lnTo>
                <a:lnTo>
                  <a:pt x="1224775" y="1605735"/>
                </a:lnTo>
                <a:lnTo>
                  <a:pt x="1230279" y="1599345"/>
                </a:lnTo>
                <a:lnTo>
                  <a:pt x="1235783" y="1592041"/>
                </a:lnTo>
                <a:lnTo>
                  <a:pt x="1241289" y="1585651"/>
                </a:lnTo>
                <a:lnTo>
                  <a:pt x="1245875" y="1578347"/>
                </a:lnTo>
                <a:lnTo>
                  <a:pt x="1251380" y="1571959"/>
                </a:lnTo>
                <a:lnTo>
                  <a:pt x="1276151" y="1536356"/>
                </a:lnTo>
                <a:lnTo>
                  <a:pt x="1299088" y="1498929"/>
                </a:lnTo>
                <a:lnTo>
                  <a:pt x="1320187" y="1460588"/>
                </a:lnTo>
                <a:lnTo>
                  <a:pt x="1339452" y="1420421"/>
                </a:lnTo>
                <a:lnTo>
                  <a:pt x="1355967" y="1380257"/>
                </a:lnTo>
                <a:lnTo>
                  <a:pt x="1371563" y="1338265"/>
                </a:lnTo>
                <a:lnTo>
                  <a:pt x="1384408" y="1296274"/>
                </a:lnTo>
                <a:lnTo>
                  <a:pt x="1396334" y="1252454"/>
                </a:lnTo>
                <a:lnTo>
                  <a:pt x="1405508" y="1209549"/>
                </a:lnTo>
                <a:lnTo>
                  <a:pt x="1412848" y="1165732"/>
                </a:lnTo>
                <a:lnTo>
                  <a:pt x="1419271" y="1121915"/>
                </a:lnTo>
                <a:lnTo>
                  <a:pt x="1422939" y="1078096"/>
                </a:lnTo>
                <a:lnTo>
                  <a:pt x="1425693" y="1034278"/>
                </a:lnTo>
                <a:lnTo>
                  <a:pt x="1425693" y="991375"/>
                </a:lnTo>
                <a:lnTo>
                  <a:pt x="1424775" y="948470"/>
                </a:lnTo>
                <a:lnTo>
                  <a:pt x="1422022" y="906478"/>
                </a:lnTo>
                <a:lnTo>
                  <a:pt x="1412848" y="837099"/>
                </a:lnTo>
                <a:lnTo>
                  <a:pt x="1396334" y="765896"/>
                </a:lnTo>
                <a:lnTo>
                  <a:pt x="1374318" y="692866"/>
                </a:lnTo>
                <a:lnTo>
                  <a:pt x="1360555" y="656352"/>
                </a:lnTo>
                <a:lnTo>
                  <a:pt x="1345875" y="618923"/>
                </a:lnTo>
                <a:lnTo>
                  <a:pt x="1330279" y="582410"/>
                </a:lnTo>
                <a:lnTo>
                  <a:pt x="1312848" y="545894"/>
                </a:lnTo>
                <a:lnTo>
                  <a:pt x="1294499" y="509380"/>
                </a:lnTo>
                <a:lnTo>
                  <a:pt x="1275234" y="472865"/>
                </a:lnTo>
                <a:lnTo>
                  <a:pt x="1255049" y="437263"/>
                </a:lnTo>
                <a:lnTo>
                  <a:pt x="1233949" y="402574"/>
                </a:lnTo>
                <a:lnTo>
                  <a:pt x="1212847" y="368797"/>
                </a:lnTo>
                <a:lnTo>
                  <a:pt x="1189913" y="335021"/>
                </a:lnTo>
                <a:lnTo>
                  <a:pt x="1138534" y="264731"/>
                </a:lnTo>
                <a:lnTo>
                  <a:pt x="1124775" y="248300"/>
                </a:lnTo>
                <a:lnTo>
                  <a:pt x="1111930" y="231868"/>
                </a:lnTo>
                <a:lnTo>
                  <a:pt x="1084407" y="200831"/>
                </a:lnTo>
                <a:lnTo>
                  <a:pt x="1043122" y="157013"/>
                </a:lnTo>
                <a:lnTo>
                  <a:pt x="1015600" y="130541"/>
                </a:lnTo>
                <a:lnTo>
                  <a:pt x="973398" y="94024"/>
                </a:lnTo>
                <a:lnTo>
                  <a:pt x="942205" y="70289"/>
                </a:lnTo>
                <a:lnTo>
                  <a:pt x="932113" y="62987"/>
                </a:lnTo>
                <a:lnTo>
                  <a:pt x="891746" y="37426"/>
                </a:lnTo>
                <a:lnTo>
                  <a:pt x="880738" y="32863"/>
                </a:lnTo>
                <a:lnTo>
                  <a:pt x="870644" y="27385"/>
                </a:lnTo>
                <a:lnTo>
                  <a:pt x="861470" y="22822"/>
                </a:lnTo>
                <a:lnTo>
                  <a:pt x="851378" y="19169"/>
                </a:lnTo>
                <a:lnTo>
                  <a:pt x="841287" y="14605"/>
                </a:lnTo>
                <a:lnTo>
                  <a:pt x="831196" y="11866"/>
                </a:lnTo>
                <a:lnTo>
                  <a:pt x="822022" y="9128"/>
                </a:lnTo>
                <a:lnTo>
                  <a:pt x="811929" y="6390"/>
                </a:lnTo>
                <a:lnTo>
                  <a:pt x="803672" y="4563"/>
                </a:lnTo>
                <a:lnTo>
                  <a:pt x="796334" y="2737"/>
                </a:lnTo>
                <a:lnTo>
                  <a:pt x="788994" y="1825"/>
                </a:lnTo>
                <a:lnTo>
                  <a:pt x="780737" y="912"/>
                </a:lnTo>
                <a:lnTo>
                  <a:pt x="773397"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18" name="object 4"/>
          <p:cNvSpPr/>
          <p:nvPr/>
        </p:nvSpPr>
        <p:spPr>
          <a:xfrm>
            <a:off x="10633119" y="4698170"/>
            <a:ext cx="262890" cy="264160"/>
          </a:xfrm>
          <a:custGeom>
            <a:avLst/>
            <a:gdLst/>
            <a:ahLst/>
            <a:cxnLst/>
            <a:rect l="l" t="t" r="r" b="b"/>
            <a:pathLst>
              <a:path w="262890" h="264160">
                <a:moveTo>
                  <a:pt x="0" y="0"/>
                </a:moveTo>
                <a:lnTo>
                  <a:pt x="88990" y="217262"/>
                </a:lnTo>
                <a:lnTo>
                  <a:pt x="262385" y="263818"/>
                </a:lnTo>
                <a:lnTo>
                  <a:pt x="163302"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19" name="object 5"/>
          <p:cNvSpPr/>
          <p:nvPr/>
        </p:nvSpPr>
        <p:spPr>
          <a:xfrm>
            <a:off x="10412017" y="4640659"/>
            <a:ext cx="257810" cy="260350"/>
          </a:xfrm>
          <a:custGeom>
            <a:avLst/>
            <a:gdLst/>
            <a:ahLst/>
            <a:cxnLst/>
            <a:rect l="l" t="t" r="r" b="b"/>
            <a:pathLst>
              <a:path w="257809" h="260350">
                <a:moveTo>
                  <a:pt x="0" y="0"/>
                </a:moveTo>
                <a:lnTo>
                  <a:pt x="102754" y="218175"/>
                </a:lnTo>
                <a:lnTo>
                  <a:pt x="257798" y="260167"/>
                </a:lnTo>
                <a:lnTo>
                  <a:pt x="161470" y="43817"/>
                </a:lnTo>
                <a:lnTo>
                  <a:pt x="164221" y="4290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0" name="object 6"/>
          <p:cNvSpPr/>
          <p:nvPr/>
        </p:nvSpPr>
        <p:spPr>
          <a:xfrm>
            <a:off x="10857891" y="4754766"/>
            <a:ext cx="255270" cy="266700"/>
          </a:xfrm>
          <a:custGeom>
            <a:avLst/>
            <a:gdLst/>
            <a:ahLst/>
            <a:cxnLst/>
            <a:rect l="l" t="t" r="r" b="b"/>
            <a:pathLst>
              <a:path w="255270" h="266700">
                <a:moveTo>
                  <a:pt x="0" y="0"/>
                </a:moveTo>
                <a:lnTo>
                  <a:pt x="99081" y="224565"/>
                </a:lnTo>
                <a:lnTo>
                  <a:pt x="255044" y="266559"/>
                </a:lnTo>
                <a:lnTo>
                  <a:pt x="155044" y="40166"/>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2" name="object 7"/>
          <p:cNvSpPr/>
          <p:nvPr/>
        </p:nvSpPr>
        <p:spPr>
          <a:xfrm>
            <a:off x="11074403" y="4810451"/>
            <a:ext cx="274320" cy="274955"/>
          </a:xfrm>
          <a:custGeom>
            <a:avLst/>
            <a:gdLst/>
            <a:ahLst/>
            <a:cxnLst/>
            <a:rect l="l" t="t" r="r" b="b"/>
            <a:pathLst>
              <a:path w="274320" h="274954">
                <a:moveTo>
                  <a:pt x="0" y="0"/>
                </a:moveTo>
                <a:lnTo>
                  <a:pt x="99083" y="224565"/>
                </a:lnTo>
                <a:lnTo>
                  <a:pt x="95414" y="226390"/>
                </a:lnTo>
                <a:lnTo>
                  <a:pt x="274313" y="274773"/>
                </a:lnTo>
                <a:lnTo>
                  <a:pt x="159633"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3" name="object 8"/>
          <p:cNvSpPr/>
          <p:nvPr/>
        </p:nvSpPr>
        <p:spPr>
          <a:xfrm>
            <a:off x="11296424" y="4867962"/>
            <a:ext cx="153670" cy="212725"/>
          </a:xfrm>
          <a:custGeom>
            <a:avLst/>
            <a:gdLst/>
            <a:ahLst/>
            <a:cxnLst/>
            <a:rect l="l" t="t" r="r" b="b"/>
            <a:pathLst>
              <a:path w="153670" h="212725">
                <a:moveTo>
                  <a:pt x="0" y="0"/>
                </a:moveTo>
                <a:lnTo>
                  <a:pt x="105505" y="212699"/>
                </a:lnTo>
                <a:lnTo>
                  <a:pt x="153210" y="3925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4" name="object 9"/>
          <p:cNvSpPr/>
          <p:nvPr/>
        </p:nvSpPr>
        <p:spPr>
          <a:xfrm>
            <a:off x="10226696" y="4605968"/>
            <a:ext cx="226060" cy="236854"/>
          </a:xfrm>
          <a:custGeom>
            <a:avLst/>
            <a:gdLst/>
            <a:ahLst/>
            <a:cxnLst/>
            <a:rect l="l" t="t" r="r" b="b"/>
            <a:pathLst>
              <a:path w="226059" h="236854">
                <a:moveTo>
                  <a:pt x="45872" y="0"/>
                </a:moveTo>
                <a:lnTo>
                  <a:pt x="0" y="176183"/>
                </a:lnTo>
                <a:lnTo>
                  <a:pt x="225688" y="236432"/>
                </a:lnTo>
                <a:lnTo>
                  <a:pt x="123853" y="19170"/>
                </a:lnTo>
                <a:lnTo>
                  <a:pt x="45872"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5" name="object 10"/>
          <p:cNvSpPr/>
          <p:nvPr/>
        </p:nvSpPr>
        <p:spPr>
          <a:xfrm>
            <a:off x="10169814" y="5176510"/>
            <a:ext cx="1219835" cy="746125"/>
          </a:xfrm>
          <a:custGeom>
            <a:avLst/>
            <a:gdLst/>
            <a:ahLst/>
            <a:cxnLst/>
            <a:rect l="l" t="t" r="r" b="b"/>
            <a:pathLst>
              <a:path w="1219834" h="746125">
                <a:moveTo>
                  <a:pt x="0" y="745814"/>
                </a:moveTo>
                <a:lnTo>
                  <a:pt x="1219269" y="745814"/>
                </a:lnTo>
                <a:lnTo>
                  <a:pt x="1219269" y="0"/>
                </a:lnTo>
                <a:lnTo>
                  <a:pt x="0" y="0"/>
                </a:lnTo>
                <a:lnTo>
                  <a:pt x="0" y="745814"/>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5" name="Footer Placeholder 4"/>
          <p:cNvSpPr>
            <a:spLocks noGrp="1"/>
          </p:cNvSpPr>
          <p:nvPr>
            <p:ph type="ftr" sz="quarter" idx="11"/>
          </p:nvPr>
        </p:nvSpPr>
        <p:spPr/>
        <p:txBody>
          <a:bodyPr/>
          <a:lstStyle/>
          <a:p>
            <a:pPr>
              <a:defRPr/>
            </a:pPr>
            <a:r>
              <a:rPr lang="it-IT"/>
              <a:t>Modulo del training 7 – Saltare alle conclusioni II</a:t>
            </a:r>
            <a:endParaRPr lang="de-DE"/>
          </a:p>
        </p:txBody>
      </p:sp>
      <p:sp>
        <p:nvSpPr>
          <p:cNvPr id="6" name="Slide Number Placeholder 5"/>
          <p:cNvSpPr>
            <a:spLocks noGrp="1"/>
          </p:cNvSpPr>
          <p:nvPr>
            <p:ph type="sldNum" sz="quarter" idx="12"/>
          </p:nvPr>
        </p:nvSpPr>
        <p:spPr/>
        <p:txBody>
          <a:bodyPr/>
          <a:lstStyle/>
          <a:p>
            <a:fld id="{035E025E-76B5-4F44-9153-053D00E67BF0}" type="slidenum">
              <a:rPr lang="de-DE" altLang="de-DE" smtClean="0"/>
              <a:pPr/>
              <a:t>34</a:t>
            </a:fld>
            <a:endParaRPr lang="de-DE" altLang="de-DE"/>
          </a:p>
        </p:txBody>
      </p:sp>
    </p:spTree>
    <p:extLst>
      <p:ext uri="{BB962C8B-B14F-4D97-AF65-F5344CB8AC3E}">
        <p14:creationId xmlns:p14="http://schemas.microsoft.com/office/powerpoint/2010/main" val="185694491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3" name="Text Box 2"/>
          <p:cNvSpPr txBox="1">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oAutofit/>
          </a:bodyPr>
          <a:lstStyle>
            <a:lvl1pPr marL="457200" indent="-457200" eaLnBrk="0" hangingPunct="0">
              <a:defRPr sz="2400" b="1">
                <a:solidFill>
                  <a:schemeClr val="tx1"/>
                </a:solidFill>
                <a:latin typeface="Arial" panose="020B0604020202020204" pitchFamily="34" charset="0"/>
                <a:ea typeface="MS PGothic" panose="020B0600070205080204" pitchFamily="34" charset="-128"/>
              </a:defRPr>
            </a:lvl1pPr>
            <a:lvl2pPr marL="742950" indent="-285750" eaLnBrk="0" hangingPunct="0">
              <a:defRPr sz="2400" b="1">
                <a:solidFill>
                  <a:schemeClr val="tx1"/>
                </a:solidFill>
                <a:latin typeface="Arial" panose="020B0604020202020204" pitchFamily="34" charset="0"/>
                <a:ea typeface="MS PGothic" panose="020B0600070205080204" pitchFamily="34" charset="-128"/>
              </a:defRPr>
            </a:lvl2pPr>
            <a:lvl3pPr marL="1143000" indent="-228600" eaLnBrk="0" hangingPunct="0">
              <a:defRPr sz="2400" b="1">
                <a:solidFill>
                  <a:schemeClr val="tx1"/>
                </a:solidFill>
                <a:latin typeface="Arial" panose="020B0604020202020204" pitchFamily="34" charset="0"/>
                <a:ea typeface="MS PGothic" panose="020B0600070205080204" pitchFamily="34" charset="-128"/>
              </a:defRPr>
            </a:lvl3pPr>
            <a:lvl4pPr marL="1600200" indent="-228600" eaLnBrk="0" hangingPunct="0">
              <a:defRPr sz="2400" b="1">
                <a:solidFill>
                  <a:schemeClr val="tx1"/>
                </a:solidFill>
                <a:latin typeface="Arial" panose="020B0604020202020204" pitchFamily="34" charset="0"/>
                <a:ea typeface="MS PGothic" panose="020B0600070205080204" pitchFamily="34" charset="-128"/>
              </a:defRPr>
            </a:lvl4pPr>
            <a:lvl5pPr marL="2057400" indent="-228600" eaLnBrk="0" hangingPunct="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lnSpc>
                <a:spcPct val="105000"/>
              </a:lnSpc>
              <a:spcBef>
                <a:spcPts val="1999"/>
              </a:spcBef>
              <a:spcAft>
                <a:spcPts val="0"/>
              </a:spcAft>
              <a:buClr>
                <a:srgbClr val="333333"/>
              </a:buClr>
              <a:buFont typeface="WingDings"/>
              <a:buAutoNum type="alphaLcPeriod"/>
            </a:pPr>
            <a:r>
              <a:rPr lang="de-DE" altLang="de-DE" b="0" dirty="0">
                <a:solidFill>
                  <a:srgbClr val="333333"/>
                </a:solidFill>
                <a:latin typeface="+mn-lt"/>
                <a:ea typeface="+mn-ea"/>
              </a:rPr>
              <a:t>Affronta la bestia</a:t>
            </a:r>
          </a:p>
          <a:p>
            <a:pPr eaLnBrk="1" hangingPunct="1">
              <a:lnSpc>
                <a:spcPct val="105000"/>
              </a:lnSpc>
              <a:spcBef>
                <a:spcPts val="1999"/>
              </a:spcBef>
              <a:spcAft>
                <a:spcPts val="0"/>
              </a:spcAft>
              <a:buClr>
                <a:srgbClr val="333333"/>
              </a:buClr>
              <a:buFont typeface="WingDings"/>
              <a:buAutoNum type="alphaLcPeriod"/>
            </a:pPr>
            <a:r>
              <a:rPr lang="de-DE" altLang="de-DE" b="0" dirty="0">
                <a:solidFill>
                  <a:srgbClr val="333333"/>
                </a:solidFill>
                <a:latin typeface="+mn-lt"/>
                <a:ea typeface="+mn-ea"/>
              </a:rPr>
              <a:t>L</a:t>
            </a:r>
            <a:r>
              <a:rPr lang="ja-JP" altLang="de-DE" b="0" dirty="0">
                <a:solidFill>
                  <a:srgbClr val="333333"/>
                </a:solidFill>
                <a:latin typeface="+mn-lt"/>
                <a:ea typeface="+mn-ea"/>
              </a:rPr>
              <a:t>‘</a:t>
            </a:r>
            <a:r>
              <a:rPr lang="de-DE" altLang="ja-JP" b="0" dirty="0">
                <a:solidFill>
                  <a:srgbClr val="333333"/>
                </a:solidFill>
                <a:latin typeface="+mn-lt"/>
                <a:ea typeface="+mn-ea"/>
              </a:rPr>
              <a:t>ubriacone</a:t>
            </a:r>
          </a:p>
          <a:p>
            <a:pPr eaLnBrk="1" hangingPunct="1">
              <a:lnSpc>
                <a:spcPct val="105000"/>
              </a:lnSpc>
              <a:spcBef>
                <a:spcPts val="1999"/>
              </a:spcBef>
              <a:spcAft>
                <a:spcPts val="0"/>
              </a:spcAft>
              <a:buClr>
                <a:srgbClr val="333333"/>
              </a:buClr>
              <a:buFont typeface="WingDings"/>
              <a:buAutoNum type="alphaLcPeriod"/>
            </a:pPr>
            <a:r>
              <a:rPr lang="de-DE" altLang="de-DE" b="0" dirty="0">
                <a:solidFill>
                  <a:srgbClr val="333333"/>
                </a:solidFill>
                <a:latin typeface="+mn-lt"/>
                <a:ea typeface="+mn-ea"/>
              </a:rPr>
              <a:t>L</a:t>
            </a:r>
            <a:r>
              <a:rPr lang="ja-JP" altLang="de-DE" b="0" dirty="0">
                <a:solidFill>
                  <a:srgbClr val="333333"/>
                </a:solidFill>
                <a:latin typeface="+mn-lt"/>
                <a:ea typeface="+mn-ea"/>
              </a:rPr>
              <a:t>‘</a:t>
            </a:r>
            <a:r>
              <a:rPr lang="de-DE" altLang="ja-JP" b="0" dirty="0">
                <a:solidFill>
                  <a:srgbClr val="333333"/>
                </a:solidFill>
                <a:latin typeface="+mn-lt"/>
                <a:ea typeface="+mn-ea"/>
              </a:rPr>
              <a:t>incubo</a:t>
            </a:r>
          </a:p>
          <a:p>
            <a:pPr eaLnBrk="1" hangingPunct="1">
              <a:lnSpc>
                <a:spcPct val="105000"/>
              </a:lnSpc>
              <a:spcBef>
                <a:spcPts val="1999"/>
              </a:spcBef>
              <a:spcAft>
                <a:spcPts val="0"/>
              </a:spcAft>
              <a:buClr>
                <a:srgbClr val="333333"/>
              </a:buClr>
              <a:buFont typeface="WingDings"/>
              <a:buAutoNum type="alphaLcPeriod"/>
            </a:pPr>
            <a:r>
              <a:rPr lang="en-US" altLang="de-DE" b="0" dirty="0" err="1">
                <a:solidFill>
                  <a:srgbClr val="333333"/>
                </a:solidFill>
                <a:latin typeface="+mn-lt"/>
                <a:ea typeface="+mn-ea"/>
              </a:rPr>
              <a:t>L’incidente</a:t>
            </a:r>
            <a:r>
              <a:rPr lang="en-US" altLang="de-DE" b="0" dirty="0">
                <a:solidFill>
                  <a:srgbClr val="333333"/>
                </a:solidFill>
                <a:latin typeface="+mn-lt"/>
                <a:ea typeface="+mn-ea"/>
              </a:rPr>
              <a:t> di </a:t>
            </a:r>
            <a:r>
              <a:rPr lang="en-US" altLang="de-DE" b="0" dirty="0" err="1">
                <a:solidFill>
                  <a:srgbClr val="333333"/>
                </a:solidFill>
                <a:latin typeface="+mn-lt"/>
                <a:ea typeface="+mn-ea"/>
              </a:rPr>
              <a:t>caccia</a:t>
            </a:r>
            <a:endParaRPr lang="en-US" altLang="de-DE" b="0" dirty="0">
              <a:solidFill>
                <a:srgbClr val="333333"/>
              </a:solidFill>
              <a:latin typeface="+mn-lt"/>
              <a:ea typeface="+mn-ea"/>
            </a:endParaRPr>
          </a:p>
        </p:txBody>
      </p:sp>
      <p:pic>
        <p:nvPicPr>
          <p:cNvPr id="7" name="Picture 4" descr="carl-spitzweg-jagdunglueck-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40345" y="1124712"/>
            <a:ext cx="4611550" cy="53309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it-IT"/>
              <a:t>Modulo del training 7 – Saltare alle conclusioni II</a:t>
            </a:r>
            <a:endParaRPr lang="de-DE"/>
          </a:p>
        </p:txBody>
      </p:sp>
      <p:sp>
        <p:nvSpPr>
          <p:cNvPr id="5" name="Slide Number Placeholder 4"/>
          <p:cNvSpPr>
            <a:spLocks noGrp="1"/>
          </p:cNvSpPr>
          <p:nvPr>
            <p:ph type="sldNum" sz="quarter" idx="12"/>
          </p:nvPr>
        </p:nvSpPr>
        <p:spPr/>
        <p:txBody>
          <a:bodyPr/>
          <a:lstStyle/>
          <a:p>
            <a:fld id="{85DDC3C9-30F7-45BC-B4BA-C15C3D8DAA07}" type="slidenum">
              <a:rPr lang="de-DE" altLang="de-DE" smtClean="0"/>
              <a:pPr/>
              <a:t>35</a:t>
            </a:fld>
            <a:endParaRPr lang="de-DE" altLang="de-DE"/>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1" name="Text Box 2"/>
          <p:cNvSpPr txBox="1">
            <a:spLocks noChangeArrowheads="1"/>
          </p:cNvSpPr>
          <p:nvPr/>
        </p:nvSpPr>
        <p:spPr bwMode="auto">
          <a:xfrm>
            <a:off x="6400799"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457200" indent="-457200" eaLnBrk="0" hangingPunct="0">
              <a:defRPr sz="2400" b="1">
                <a:solidFill>
                  <a:schemeClr val="tx1"/>
                </a:solidFill>
                <a:latin typeface="Arial" panose="020B0604020202020204" pitchFamily="34" charset="0"/>
                <a:ea typeface="MS PGothic" panose="020B0600070205080204" pitchFamily="34" charset="-128"/>
              </a:defRPr>
            </a:lvl1pPr>
            <a:lvl2pPr marL="742950" indent="-285750" eaLnBrk="0" hangingPunct="0">
              <a:defRPr sz="2400" b="1">
                <a:solidFill>
                  <a:schemeClr val="tx1"/>
                </a:solidFill>
                <a:latin typeface="Arial" panose="020B0604020202020204" pitchFamily="34" charset="0"/>
                <a:ea typeface="MS PGothic" panose="020B0600070205080204" pitchFamily="34" charset="-128"/>
              </a:defRPr>
            </a:lvl2pPr>
            <a:lvl3pPr marL="1143000" indent="-228600" eaLnBrk="0" hangingPunct="0">
              <a:defRPr sz="2400" b="1">
                <a:solidFill>
                  <a:schemeClr val="tx1"/>
                </a:solidFill>
                <a:latin typeface="Arial" panose="020B0604020202020204" pitchFamily="34" charset="0"/>
                <a:ea typeface="MS PGothic" panose="020B0600070205080204" pitchFamily="34" charset="-128"/>
              </a:defRPr>
            </a:lvl3pPr>
            <a:lvl4pPr marL="1600200" indent="-228600" eaLnBrk="0" hangingPunct="0">
              <a:defRPr sz="2400" b="1">
                <a:solidFill>
                  <a:schemeClr val="tx1"/>
                </a:solidFill>
                <a:latin typeface="Arial" panose="020B0604020202020204" pitchFamily="34" charset="0"/>
                <a:ea typeface="MS PGothic" panose="020B0600070205080204" pitchFamily="34" charset="-128"/>
              </a:defRPr>
            </a:lvl4pPr>
            <a:lvl5pPr marL="2057400" indent="-228600" eaLnBrk="0" hangingPunct="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lnSpc>
                <a:spcPct val="105000"/>
              </a:lnSpc>
              <a:spcBef>
                <a:spcPts val="1999"/>
              </a:spcBef>
              <a:spcAft>
                <a:spcPts val="0"/>
              </a:spcAft>
              <a:buClr>
                <a:srgbClr val="333333"/>
              </a:buClr>
              <a:buFont typeface="WingDings"/>
              <a:buAutoNum type="alphaLcPeriod"/>
            </a:pPr>
            <a:r>
              <a:rPr lang="de-DE" altLang="de-DE" b="0" dirty="0">
                <a:solidFill>
                  <a:srgbClr val="333333"/>
                </a:solidFill>
                <a:latin typeface="+mn-lt"/>
                <a:ea typeface="+mn-ea"/>
              </a:rPr>
              <a:t>Affronta la bestia</a:t>
            </a:r>
          </a:p>
          <a:p>
            <a:pPr eaLnBrk="1" hangingPunct="1">
              <a:lnSpc>
                <a:spcPct val="105000"/>
              </a:lnSpc>
              <a:spcBef>
                <a:spcPts val="1999"/>
              </a:spcBef>
              <a:spcAft>
                <a:spcPts val="0"/>
              </a:spcAft>
              <a:buClr>
                <a:srgbClr val="333333"/>
              </a:buClr>
              <a:buFont typeface="WingDings"/>
              <a:buAutoNum type="alphaLcPeriod"/>
            </a:pPr>
            <a:r>
              <a:rPr lang="de-DE" altLang="de-DE" b="0" dirty="0">
                <a:solidFill>
                  <a:srgbClr val="333333"/>
                </a:solidFill>
                <a:latin typeface="+mn-lt"/>
                <a:ea typeface="+mn-ea"/>
              </a:rPr>
              <a:t>L</a:t>
            </a:r>
            <a:r>
              <a:rPr lang="ja-JP" altLang="de-DE" b="0" dirty="0">
                <a:solidFill>
                  <a:srgbClr val="333333"/>
                </a:solidFill>
                <a:latin typeface="+mn-lt"/>
                <a:ea typeface="+mn-ea"/>
              </a:rPr>
              <a:t>‘</a:t>
            </a:r>
            <a:r>
              <a:rPr lang="de-DE" altLang="ja-JP" b="0" dirty="0">
                <a:solidFill>
                  <a:srgbClr val="333333"/>
                </a:solidFill>
                <a:latin typeface="+mn-lt"/>
                <a:ea typeface="+mn-ea"/>
              </a:rPr>
              <a:t>ubriacone</a:t>
            </a:r>
          </a:p>
          <a:p>
            <a:pPr eaLnBrk="1" hangingPunct="1">
              <a:lnSpc>
                <a:spcPct val="105000"/>
              </a:lnSpc>
              <a:spcBef>
                <a:spcPts val="1999"/>
              </a:spcBef>
              <a:spcAft>
                <a:spcPts val="0"/>
              </a:spcAft>
              <a:buClr>
                <a:srgbClr val="333333"/>
              </a:buClr>
              <a:buFont typeface="WingDings"/>
              <a:buAutoNum type="alphaLcPeriod"/>
            </a:pPr>
            <a:r>
              <a:rPr lang="de-DE" altLang="de-DE" b="0" dirty="0">
                <a:solidFill>
                  <a:srgbClr val="333333"/>
                </a:solidFill>
                <a:latin typeface="+mn-lt"/>
                <a:ea typeface="+mn-ea"/>
              </a:rPr>
              <a:t>L</a:t>
            </a:r>
            <a:r>
              <a:rPr lang="ja-JP" altLang="de-DE" b="0" dirty="0">
                <a:solidFill>
                  <a:srgbClr val="333333"/>
                </a:solidFill>
                <a:latin typeface="+mn-lt"/>
                <a:ea typeface="+mn-ea"/>
              </a:rPr>
              <a:t>‘</a:t>
            </a:r>
            <a:r>
              <a:rPr lang="de-DE" altLang="ja-JP" b="0" dirty="0">
                <a:solidFill>
                  <a:srgbClr val="333333"/>
                </a:solidFill>
                <a:latin typeface="+mn-lt"/>
                <a:ea typeface="+mn-ea"/>
              </a:rPr>
              <a:t>incubo</a:t>
            </a:r>
          </a:p>
          <a:p>
            <a:pPr eaLnBrk="1" hangingPunct="1">
              <a:lnSpc>
                <a:spcPct val="105000"/>
              </a:lnSpc>
              <a:spcBef>
                <a:spcPts val="1999"/>
              </a:spcBef>
              <a:spcAft>
                <a:spcPts val="0"/>
              </a:spcAft>
              <a:buClr>
                <a:srgbClr val="004992"/>
              </a:buClr>
              <a:buFont typeface="WingDings"/>
              <a:buAutoNum type="alphaLcPeriod"/>
            </a:pPr>
            <a:r>
              <a:rPr lang="en-US" altLang="de-DE" b="0" dirty="0" err="1">
                <a:solidFill>
                  <a:srgbClr val="004992"/>
                </a:solidFill>
                <a:latin typeface="+mn-lt"/>
                <a:ea typeface="+mn-ea"/>
              </a:rPr>
              <a:t>L’incidente</a:t>
            </a:r>
            <a:r>
              <a:rPr lang="en-US" altLang="de-DE" b="0" dirty="0">
                <a:solidFill>
                  <a:srgbClr val="004992"/>
                </a:solidFill>
                <a:latin typeface="+mn-lt"/>
                <a:ea typeface="+mn-ea"/>
              </a:rPr>
              <a:t> di </a:t>
            </a:r>
            <a:r>
              <a:rPr lang="en-US" altLang="de-DE" b="0" dirty="0" err="1">
                <a:solidFill>
                  <a:srgbClr val="004992"/>
                </a:solidFill>
                <a:latin typeface="+mn-lt"/>
                <a:ea typeface="+mn-ea"/>
              </a:rPr>
              <a:t>caccia</a:t>
            </a:r>
            <a:br>
              <a:rPr lang="en-US" altLang="de-DE" b="0" dirty="0">
                <a:solidFill>
                  <a:srgbClr val="004992"/>
                </a:solidFill>
                <a:latin typeface="+mn-lt"/>
                <a:ea typeface="+mn-ea"/>
              </a:rPr>
            </a:br>
            <a:r>
              <a:rPr lang="en-US" altLang="de-DE" sz="1800" b="0" dirty="0">
                <a:solidFill>
                  <a:srgbClr val="004992"/>
                </a:solidFill>
                <a:latin typeface="+mn-lt"/>
                <a:ea typeface="+mn-ea"/>
              </a:rPr>
              <a:t>(Carl </a:t>
            </a:r>
            <a:r>
              <a:rPr lang="en-US" altLang="de-DE" sz="1800" b="0" dirty="0" err="1">
                <a:solidFill>
                  <a:srgbClr val="004992"/>
                </a:solidFill>
                <a:latin typeface="+mn-lt"/>
                <a:ea typeface="+mn-ea"/>
              </a:rPr>
              <a:t>Spitzweg</a:t>
            </a:r>
            <a:r>
              <a:rPr lang="en-US" altLang="de-DE" sz="1800" b="0" dirty="0">
                <a:solidFill>
                  <a:srgbClr val="004992"/>
                </a:solidFill>
                <a:latin typeface="+mn-lt"/>
                <a:ea typeface="+mn-ea"/>
              </a:rPr>
              <a:t>, 1839)</a:t>
            </a:r>
          </a:p>
        </p:txBody>
      </p:sp>
      <p:pic>
        <p:nvPicPr>
          <p:cNvPr id="7" name="Picture 4" descr="carl-spitzweg-jagdunglueck-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40345" y="1124712"/>
            <a:ext cx="4611550" cy="53309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it-IT"/>
              <a:t>Modulo del training 7 – Saltare alle conclusioni II</a:t>
            </a:r>
            <a:endParaRPr lang="de-DE"/>
          </a:p>
        </p:txBody>
      </p:sp>
      <p:sp>
        <p:nvSpPr>
          <p:cNvPr id="5" name="Slide Number Placeholder 4"/>
          <p:cNvSpPr>
            <a:spLocks noGrp="1"/>
          </p:cNvSpPr>
          <p:nvPr>
            <p:ph type="sldNum" sz="quarter" idx="12"/>
          </p:nvPr>
        </p:nvSpPr>
        <p:spPr/>
        <p:txBody>
          <a:bodyPr/>
          <a:lstStyle/>
          <a:p>
            <a:fld id="{85DDC3C9-30F7-45BC-B4BA-C15C3D8DAA07}" type="slidenum">
              <a:rPr lang="de-DE" altLang="de-DE" smtClean="0"/>
              <a:pPr/>
              <a:t>36</a:t>
            </a:fld>
            <a:endParaRPr lang="de-DE" altLang="de-DE"/>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Text Box 3"/>
          <p:cNvSpPr txBox="1">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oAutofit/>
          </a:bodyPr>
          <a:lstStyle>
            <a:lvl1pPr marL="457200" indent="-457200" eaLnBrk="0" hangingPunct="0">
              <a:defRPr sz="2400" b="1">
                <a:solidFill>
                  <a:schemeClr val="tx1"/>
                </a:solidFill>
                <a:latin typeface="Arial" panose="020B0604020202020204" pitchFamily="34" charset="0"/>
                <a:ea typeface="MS PGothic" panose="020B0600070205080204" pitchFamily="34" charset="-128"/>
              </a:defRPr>
            </a:lvl1pPr>
            <a:lvl2pPr marL="742950" indent="-285750" eaLnBrk="0" hangingPunct="0">
              <a:defRPr sz="2400" b="1">
                <a:solidFill>
                  <a:schemeClr val="tx1"/>
                </a:solidFill>
                <a:latin typeface="Arial" panose="020B0604020202020204" pitchFamily="34" charset="0"/>
                <a:ea typeface="MS PGothic" panose="020B0600070205080204" pitchFamily="34" charset="-128"/>
              </a:defRPr>
            </a:lvl2pPr>
            <a:lvl3pPr marL="1143000" indent="-228600" eaLnBrk="0" hangingPunct="0">
              <a:defRPr sz="2400" b="1">
                <a:solidFill>
                  <a:schemeClr val="tx1"/>
                </a:solidFill>
                <a:latin typeface="Arial" panose="020B0604020202020204" pitchFamily="34" charset="0"/>
                <a:ea typeface="MS PGothic" panose="020B0600070205080204" pitchFamily="34" charset="-128"/>
              </a:defRPr>
            </a:lvl3pPr>
            <a:lvl4pPr marL="1600200" indent="-228600" eaLnBrk="0" hangingPunct="0">
              <a:defRPr sz="2400" b="1">
                <a:solidFill>
                  <a:schemeClr val="tx1"/>
                </a:solidFill>
                <a:latin typeface="Arial" panose="020B0604020202020204" pitchFamily="34" charset="0"/>
                <a:ea typeface="MS PGothic" panose="020B0600070205080204" pitchFamily="34" charset="-128"/>
              </a:defRPr>
            </a:lvl4pPr>
            <a:lvl5pPr marL="2057400" indent="-228600" eaLnBrk="0" hangingPunct="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lnSpc>
                <a:spcPct val="105000"/>
              </a:lnSpc>
              <a:spcBef>
                <a:spcPts val="1999"/>
              </a:spcBef>
              <a:spcAft>
                <a:spcPts val="0"/>
              </a:spcAft>
              <a:buClr>
                <a:srgbClr val="333333"/>
              </a:buClr>
              <a:buFont typeface="WingDings"/>
              <a:buAutoNum type="alphaLcPeriod"/>
            </a:pPr>
            <a:r>
              <a:rPr lang="de-DE" altLang="de-DE" b="0" dirty="0">
                <a:solidFill>
                  <a:srgbClr val="333333"/>
                </a:solidFill>
                <a:latin typeface="+mn-lt"/>
                <a:ea typeface="+mn-ea"/>
              </a:rPr>
              <a:t>L</a:t>
            </a:r>
            <a:r>
              <a:rPr lang="ja-JP" altLang="de-DE" b="0" dirty="0">
                <a:solidFill>
                  <a:srgbClr val="333333"/>
                </a:solidFill>
                <a:latin typeface="+mn-lt"/>
                <a:ea typeface="+mn-ea"/>
              </a:rPr>
              <a:t>‘</a:t>
            </a:r>
            <a:r>
              <a:rPr lang="de-DE" altLang="ja-JP" b="0" dirty="0">
                <a:solidFill>
                  <a:srgbClr val="333333"/>
                </a:solidFill>
                <a:latin typeface="+mn-lt"/>
                <a:ea typeface="+mn-ea"/>
              </a:rPr>
              <a:t>abbuffata</a:t>
            </a:r>
          </a:p>
          <a:p>
            <a:pPr eaLnBrk="1" hangingPunct="1">
              <a:lnSpc>
                <a:spcPct val="105000"/>
              </a:lnSpc>
              <a:spcBef>
                <a:spcPts val="1999"/>
              </a:spcBef>
              <a:spcAft>
                <a:spcPts val="0"/>
              </a:spcAft>
              <a:buClr>
                <a:srgbClr val="333333"/>
              </a:buClr>
              <a:buFont typeface="WingDings"/>
              <a:buAutoNum type="alphaLcPeriod"/>
            </a:pPr>
            <a:r>
              <a:rPr lang="de-DE" altLang="de-DE" b="0" dirty="0">
                <a:solidFill>
                  <a:srgbClr val="333333"/>
                </a:solidFill>
                <a:latin typeface="+mn-lt"/>
                <a:ea typeface="+mn-ea"/>
              </a:rPr>
              <a:t>La lettera dei Cosacchi</a:t>
            </a:r>
          </a:p>
          <a:p>
            <a:pPr eaLnBrk="1" hangingPunct="1">
              <a:lnSpc>
                <a:spcPct val="105000"/>
              </a:lnSpc>
              <a:spcBef>
                <a:spcPts val="1999"/>
              </a:spcBef>
              <a:spcAft>
                <a:spcPts val="0"/>
              </a:spcAft>
              <a:buClr>
                <a:srgbClr val="333333"/>
              </a:buClr>
              <a:buFont typeface="WingDings"/>
              <a:buAutoNum type="alphaLcPeriod"/>
            </a:pPr>
            <a:r>
              <a:rPr lang="de-DE" altLang="de-DE" b="0" dirty="0">
                <a:solidFill>
                  <a:srgbClr val="333333"/>
                </a:solidFill>
                <a:latin typeface="+mn-lt"/>
                <a:ea typeface="+mn-ea"/>
              </a:rPr>
              <a:t>Braccio di ferro</a:t>
            </a:r>
          </a:p>
          <a:p>
            <a:pPr eaLnBrk="1" hangingPunct="1">
              <a:lnSpc>
                <a:spcPct val="105000"/>
              </a:lnSpc>
              <a:spcBef>
                <a:spcPts val="1999"/>
              </a:spcBef>
              <a:spcAft>
                <a:spcPts val="0"/>
              </a:spcAft>
              <a:buClr>
                <a:srgbClr val="333333"/>
              </a:buClr>
              <a:buFont typeface="WingDings"/>
              <a:buAutoNum type="alphaLcPeriod"/>
            </a:pPr>
            <a:r>
              <a:rPr lang="de-DE" altLang="de-DE" b="0" dirty="0">
                <a:solidFill>
                  <a:srgbClr val="333333"/>
                </a:solidFill>
                <a:latin typeface="+mn-lt"/>
                <a:ea typeface="+mn-ea"/>
              </a:rPr>
              <a:t>Prima della battaglia</a:t>
            </a:r>
            <a:endParaRPr lang="en-US" altLang="de-DE" b="0" dirty="0">
              <a:solidFill>
                <a:srgbClr val="333333"/>
              </a:solidFill>
              <a:latin typeface="+mn-lt"/>
              <a:ea typeface="+mn-ea"/>
            </a:endParaRPr>
          </a:p>
        </p:txBody>
      </p:sp>
      <p:pic>
        <p:nvPicPr>
          <p:cNvPr id="7" name="Picture 6" descr="Letter-to-the-Sulta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2920" y="1664208"/>
            <a:ext cx="5486400" cy="30656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it-IT"/>
              <a:t>Modulo del training 7 – Saltare alle conclusioni II</a:t>
            </a:r>
            <a:endParaRPr lang="de-DE"/>
          </a:p>
        </p:txBody>
      </p:sp>
      <p:sp>
        <p:nvSpPr>
          <p:cNvPr id="5" name="Slide Number Placeholder 4"/>
          <p:cNvSpPr>
            <a:spLocks noGrp="1"/>
          </p:cNvSpPr>
          <p:nvPr>
            <p:ph type="sldNum" sz="quarter" idx="12"/>
          </p:nvPr>
        </p:nvSpPr>
        <p:spPr/>
        <p:txBody>
          <a:bodyPr/>
          <a:lstStyle/>
          <a:p>
            <a:fld id="{85DDC3C9-30F7-45BC-B4BA-C15C3D8DAA07}" type="slidenum">
              <a:rPr lang="de-DE" altLang="de-DE" smtClean="0"/>
              <a:pPr/>
              <a:t>37</a:t>
            </a:fld>
            <a:endParaRPr lang="de-DE" altLang="de-DE"/>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Text Box 3"/>
          <p:cNvSpPr txBox="1">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oAutofit/>
          </a:bodyPr>
          <a:lstStyle>
            <a:lvl1pPr marL="457200" indent="-457200" eaLnBrk="0" hangingPunct="0">
              <a:defRPr sz="2400" b="1">
                <a:solidFill>
                  <a:schemeClr val="tx1"/>
                </a:solidFill>
                <a:latin typeface="Arial" panose="020B0604020202020204" pitchFamily="34" charset="0"/>
                <a:ea typeface="MS PGothic" panose="020B0600070205080204" pitchFamily="34" charset="-128"/>
              </a:defRPr>
            </a:lvl1pPr>
            <a:lvl2pPr marL="742950" indent="-285750" eaLnBrk="0" hangingPunct="0">
              <a:defRPr sz="2400" b="1">
                <a:solidFill>
                  <a:schemeClr val="tx1"/>
                </a:solidFill>
                <a:latin typeface="Arial" panose="020B0604020202020204" pitchFamily="34" charset="0"/>
                <a:ea typeface="MS PGothic" panose="020B0600070205080204" pitchFamily="34" charset="-128"/>
              </a:defRPr>
            </a:lvl2pPr>
            <a:lvl3pPr marL="1143000" indent="-228600" eaLnBrk="0" hangingPunct="0">
              <a:defRPr sz="2400" b="1">
                <a:solidFill>
                  <a:schemeClr val="tx1"/>
                </a:solidFill>
                <a:latin typeface="Arial" panose="020B0604020202020204" pitchFamily="34" charset="0"/>
                <a:ea typeface="MS PGothic" panose="020B0600070205080204" pitchFamily="34" charset="-128"/>
              </a:defRPr>
            </a:lvl3pPr>
            <a:lvl4pPr marL="1600200" indent="-228600" eaLnBrk="0" hangingPunct="0">
              <a:defRPr sz="2400" b="1">
                <a:solidFill>
                  <a:schemeClr val="tx1"/>
                </a:solidFill>
                <a:latin typeface="Arial" panose="020B0604020202020204" pitchFamily="34" charset="0"/>
                <a:ea typeface="MS PGothic" panose="020B0600070205080204" pitchFamily="34" charset="-128"/>
              </a:defRPr>
            </a:lvl4pPr>
            <a:lvl5pPr marL="2057400" indent="-228600" eaLnBrk="0" hangingPunct="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lnSpc>
                <a:spcPct val="105000"/>
              </a:lnSpc>
              <a:spcBef>
                <a:spcPts val="1999"/>
              </a:spcBef>
              <a:spcAft>
                <a:spcPts val="0"/>
              </a:spcAft>
              <a:buClr>
                <a:srgbClr val="333333"/>
              </a:buClr>
              <a:buFont typeface="WingDings"/>
              <a:buAutoNum type="alphaLcPeriod"/>
            </a:pPr>
            <a:r>
              <a:rPr lang="de-DE" altLang="de-DE" b="0" dirty="0">
                <a:solidFill>
                  <a:srgbClr val="333333"/>
                </a:solidFill>
                <a:latin typeface="+mn-lt"/>
                <a:ea typeface="+mn-ea"/>
              </a:rPr>
              <a:t>L</a:t>
            </a:r>
            <a:r>
              <a:rPr lang="ja-JP" altLang="de-DE" b="0" dirty="0">
                <a:solidFill>
                  <a:srgbClr val="333333"/>
                </a:solidFill>
                <a:latin typeface="+mn-lt"/>
                <a:ea typeface="+mn-ea"/>
              </a:rPr>
              <a:t>‘</a:t>
            </a:r>
            <a:r>
              <a:rPr lang="de-DE" altLang="ja-JP" b="0" dirty="0">
                <a:solidFill>
                  <a:srgbClr val="333333"/>
                </a:solidFill>
                <a:latin typeface="+mn-lt"/>
                <a:ea typeface="+mn-ea"/>
              </a:rPr>
              <a:t>abbuffata</a:t>
            </a:r>
          </a:p>
          <a:p>
            <a:pPr eaLnBrk="1" hangingPunct="1">
              <a:lnSpc>
                <a:spcPct val="105000"/>
              </a:lnSpc>
              <a:spcBef>
                <a:spcPts val="1999"/>
              </a:spcBef>
              <a:spcAft>
                <a:spcPts val="0"/>
              </a:spcAft>
              <a:buClr>
                <a:srgbClr val="004992"/>
              </a:buClr>
              <a:buFont typeface="WingDings"/>
              <a:buAutoNum type="alphaLcPeriod"/>
            </a:pPr>
            <a:r>
              <a:rPr lang="de-DE" altLang="de-DE" b="0" dirty="0">
                <a:solidFill>
                  <a:srgbClr val="004992"/>
                </a:solidFill>
                <a:latin typeface="+mn-lt"/>
                <a:ea typeface="+mn-ea"/>
              </a:rPr>
              <a:t>La lettera dei Cosacchi</a:t>
            </a:r>
            <a:br>
              <a:rPr lang="de-DE" altLang="de-DE" b="0" dirty="0">
                <a:solidFill>
                  <a:srgbClr val="004992"/>
                </a:solidFill>
                <a:latin typeface="+mn-lt"/>
                <a:ea typeface="+mn-ea"/>
              </a:rPr>
            </a:br>
            <a:r>
              <a:rPr lang="de-DE" altLang="de-DE" sz="1800" b="0" dirty="0">
                <a:solidFill>
                  <a:srgbClr val="004992"/>
                </a:solidFill>
                <a:latin typeface="+mn-lt"/>
                <a:ea typeface="+mn-ea"/>
              </a:rPr>
              <a:t>(Ilja Jefimowitsch Repin, 1891)</a:t>
            </a:r>
          </a:p>
          <a:p>
            <a:pPr eaLnBrk="1" hangingPunct="1">
              <a:lnSpc>
                <a:spcPct val="105000"/>
              </a:lnSpc>
              <a:spcBef>
                <a:spcPts val="1999"/>
              </a:spcBef>
              <a:spcAft>
                <a:spcPts val="0"/>
              </a:spcAft>
              <a:buClr>
                <a:srgbClr val="333333"/>
              </a:buClr>
              <a:buFont typeface="WingDings"/>
              <a:buAutoNum type="alphaLcPeriod"/>
            </a:pPr>
            <a:r>
              <a:rPr lang="de-DE" altLang="de-DE" b="0" dirty="0">
                <a:solidFill>
                  <a:srgbClr val="333333"/>
                </a:solidFill>
                <a:latin typeface="+mn-lt"/>
                <a:ea typeface="+mn-ea"/>
              </a:rPr>
              <a:t>Braccio di ferro</a:t>
            </a:r>
          </a:p>
          <a:p>
            <a:pPr eaLnBrk="1" hangingPunct="1">
              <a:lnSpc>
                <a:spcPct val="105000"/>
              </a:lnSpc>
              <a:spcBef>
                <a:spcPts val="1999"/>
              </a:spcBef>
              <a:spcAft>
                <a:spcPts val="0"/>
              </a:spcAft>
              <a:buClr>
                <a:srgbClr val="333333"/>
              </a:buClr>
              <a:buFont typeface="WingDings"/>
              <a:buAutoNum type="alphaLcPeriod"/>
            </a:pPr>
            <a:r>
              <a:rPr lang="de-DE" altLang="de-DE" b="0" dirty="0">
                <a:solidFill>
                  <a:srgbClr val="333333"/>
                </a:solidFill>
                <a:latin typeface="+mn-lt"/>
                <a:ea typeface="+mn-ea"/>
              </a:rPr>
              <a:t>Prima della battaglia</a:t>
            </a:r>
            <a:endParaRPr lang="en-US" altLang="de-DE" b="0" dirty="0">
              <a:solidFill>
                <a:srgbClr val="333333"/>
              </a:solidFill>
              <a:latin typeface="+mn-lt"/>
              <a:ea typeface="+mn-ea"/>
            </a:endParaRPr>
          </a:p>
        </p:txBody>
      </p:sp>
      <p:pic>
        <p:nvPicPr>
          <p:cNvPr id="7" name="Picture 5" descr="Letter-to-the-Sulta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2920" y="1664208"/>
            <a:ext cx="5486400" cy="30656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it-IT"/>
              <a:t>Modulo del training 7 – Saltare alle conclusioni II</a:t>
            </a:r>
            <a:endParaRPr lang="de-DE"/>
          </a:p>
        </p:txBody>
      </p:sp>
      <p:sp>
        <p:nvSpPr>
          <p:cNvPr id="5" name="Slide Number Placeholder 4"/>
          <p:cNvSpPr>
            <a:spLocks noGrp="1"/>
          </p:cNvSpPr>
          <p:nvPr>
            <p:ph type="sldNum" sz="quarter" idx="12"/>
          </p:nvPr>
        </p:nvSpPr>
        <p:spPr/>
        <p:txBody>
          <a:bodyPr/>
          <a:lstStyle/>
          <a:p>
            <a:fld id="{85DDC3C9-30F7-45BC-B4BA-C15C3D8DAA07}" type="slidenum">
              <a:rPr lang="de-DE" altLang="de-DE" smtClean="0"/>
              <a:pPr/>
              <a:t>38</a:t>
            </a:fld>
            <a:endParaRPr lang="de-DE" altLang="de-DE"/>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1"/>
          </p:nvPr>
        </p:nvSpPr>
        <p:spPr/>
        <p:txBody>
          <a:bodyPr/>
          <a:lstStyle/>
          <a:p>
            <a:pPr>
              <a:defRPr/>
            </a:pPr>
            <a:r>
              <a:rPr lang="it-IT"/>
              <a:t>Modulo del training 7 – Saltare alle conclusioni II</a:t>
            </a:r>
            <a:endParaRPr lang="de-DE"/>
          </a:p>
        </p:txBody>
      </p:sp>
      <p:sp>
        <p:nvSpPr>
          <p:cNvPr id="5" name="Slide Number Placeholder 4"/>
          <p:cNvSpPr>
            <a:spLocks noGrp="1"/>
          </p:cNvSpPr>
          <p:nvPr>
            <p:ph type="sldNum" sz="quarter" idx="12"/>
          </p:nvPr>
        </p:nvSpPr>
        <p:spPr/>
        <p:txBody>
          <a:bodyPr/>
          <a:lstStyle/>
          <a:p>
            <a:fld id="{85DDC3C9-30F7-45BC-B4BA-C15C3D8DAA07}" type="slidenum">
              <a:rPr lang="de-DE" altLang="de-DE" smtClean="0"/>
              <a:pPr/>
              <a:t>39</a:t>
            </a:fld>
            <a:endParaRPr lang="de-DE" altLang="de-DE"/>
          </a:p>
        </p:txBody>
      </p:sp>
      <p:pic>
        <p:nvPicPr>
          <p:cNvPr id="7" name="Picture 2053" descr="Brillenhändle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2920" y="1664208"/>
            <a:ext cx="5486400" cy="36332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Text Box 3"/>
          <p:cNvSpPr txBox="1">
            <a:spLocks noChangeArrowheads="1"/>
          </p:cNvSpPr>
          <p:nvPr/>
        </p:nvSpPr>
        <p:spPr bwMode="auto">
          <a:xfrm>
            <a:off x="6400799" y="2203704"/>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oAutofit/>
          </a:bodyPr>
          <a:lstStyle>
            <a:lvl1pPr marL="457200" indent="-457200" eaLnBrk="0" hangingPunct="0">
              <a:defRPr sz="2400" b="1">
                <a:solidFill>
                  <a:schemeClr val="tx1"/>
                </a:solidFill>
                <a:latin typeface="Arial" panose="020B0604020202020204" pitchFamily="34" charset="0"/>
                <a:ea typeface="MS PGothic" panose="020B0600070205080204" pitchFamily="34" charset="-128"/>
              </a:defRPr>
            </a:lvl1pPr>
            <a:lvl2pPr marL="742950" indent="-285750" eaLnBrk="0" hangingPunct="0">
              <a:defRPr sz="2400" b="1">
                <a:solidFill>
                  <a:schemeClr val="tx1"/>
                </a:solidFill>
                <a:latin typeface="Arial" panose="020B0604020202020204" pitchFamily="34" charset="0"/>
                <a:ea typeface="MS PGothic" panose="020B0600070205080204" pitchFamily="34" charset="-128"/>
              </a:defRPr>
            </a:lvl2pPr>
            <a:lvl3pPr marL="1143000" indent="-228600" eaLnBrk="0" hangingPunct="0">
              <a:defRPr sz="2400" b="1">
                <a:solidFill>
                  <a:schemeClr val="tx1"/>
                </a:solidFill>
                <a:latin typeface="Arial" panose="020B0604020202020204" pitchFamily="34" charset="0"/>
                <a:ea typeface="MS PGothic" panose="020B0600070205080204" pitchFamily="34" charset="-128"/>
              </a:defRPr>
            </a:lvl3pPr>
            <a:lvl4pPr marL="1600200" indent="-228600" eaLnBrk="0" hangingPunct="0">
              <a:defRPr sz="2400" b="1">
                <a:solidFill>
                  <a:schemeClr val="tx1"/>
                </a:solidFill>
                <a:latin typeface="Arial" panose="020B0604020202020204" pitchFamily="34" charset="0"/>
                <a:ea typeface="MS PGothic" panose="020B0600070205080204" pitchFamily="34" charset="-128"/>
              </a:defRPr>
            </a:lvl4pPr>
            <a:lvl5pPr marL="2057400" indent="-228600" eaLnBrk="0" hangingPunct="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lnSpc>
                <a:spcPct val="105000"/>
              </a:lnSpc>
              <a:spcBef>
                <a:spcPts val="1999"/>
              </a:spcBef>
              <a:spcAft>
                <a:spcPts val="0"/>
              </a:spcAft>
              <a:buClr>
                <a:srgbClr val="333333"/>
              </a:buClr>
              <a:buFont typeface="WingDings"/>
              <a:buAutoNum type="alphaLcPeriod"/>
            </a:pPr>
            <a:r>
              <a:rPr lang="it-IT" altLang="de-DE" b="0" dirty="0">
                <a:solidFill>
                  <a:srgbClr val="333333"/>
                </a:solidFill>
                <a:latin typeface="+mn-lt"/>
                <a:ea typeface="+mn-ea"/>
              </a:rPr>
              <a:t>La festa di compleanno dei bambini</a:t>
            </a:r>
          </a:p>
          <a:p>
            <a:pPr eaLnBrk="1" hangingPunct="1">
              <a:lnSpc>
                <a:spcPct val="105000"/>
              </a:lnSpc>
              <a:spcBef>
                <a:spcPts val="1999"/>
              </a:spcBef>
              <a:spcAft>
                <a:spcPts val="0"/>
              </a:spcAft>
              <a:buClr>
                <a:srgbClr val="333333"/>
              </a:buClr>
              <a:buFont typeface="WingDings"/>
              <a:buAutoNum type="alphaLcPeriod"/>
            </a:pPr>
            <a:r>
              <a:rPr lang="it-IT" altLang="de-DE" b="0" dirty="0">
                <a:solidFill>
                  <a:srgbClr val="333333"/>
                </a:solidFill>
                <a:latin typeface="+mn-lt"/>
                <a:ea typeface="+mn-ea"/>
              </a:rPr>
              <a:t>Il dotto</a:t>
            </a:r>
          </a:p>
          <a:p>
            <a:pPr eaLnBrk="1" hangingPunct="1">
              <a:lnSpc>
                <a:spcPct val="105000"/>
              </a:lnSpc>
              <a:spcBef>
                <a:spcPts val="1999"/>
              </a:spcBef>
              <a:spcAft>
                <a:spcPts val="0"/>
              </a:spcAft>
              <a:buClr>
                <a:srgbClr val="333333"/>
              </a:buClr>
              <a:buFont typeface="WingDings"/>
              <a:buAutoNum type="alphaLcPeriod"/>
            </a:pPr>
            <a:r>
              <a:rPr lang="it-IT" altLang="de-DE" b="0" dirty="0">
                <a:solidFill>
                  <a:srgbClr val="333333"/>
                </a:solidFill>
                <a:latin typeface="+mn-lt"/>
                <a:ea typeface="+mn-ea"/>
              </a:rPr>
              <a:t>Il riposo del viandante</a:t>
            </a:r>
          </a:p>
          <a:p>
            <a:pPr eaLnBrk="1" hangingPunct="1">
              <a:lnSpc>
                <a:spcPct val="105000"/>
              </a:lnSpc>
              <a:spcBef>
                <a:spcPts val="1999"/>
              </a:spcBef>
              <a:spcAft>
                <a:spcPts val="0"/>
              </a:spcAft>
              <a:buClr>
                <a:srgbClr val="333333"/>
              </a:buClr>
              <a:buFont typeface="WingDings"/>
              <a:buAutoNum type="alphaLcPeriod"/>
            </a:pPr>
            <a:r>
              <a:rPr lang="it-IT" altLang="de-DE" b="0" dirty="0">
                <a:solidFill>
                  <a:srgbClr val="333333"/>
                </a:solidFill>
                <a:latin typeface="+mn-lt"/>
                <a:ea typeface="+mn-ea"/>
              </a:rPr>
              <a:t>Il venditore di occhiali</a:t>
            </a:r>
            <a:endParaRPr lang="en-US" altLang="de-DE" b="0" dirty="0">
              <a:solidFill>
                <a:srgbClr val="333333"/>
              </a:solidFill>
              <a:latin typeface="+mn-lt"/>
              <a:ea typeface="+mn-ea"/>
            </a:endParaRP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1"/>
          </p:nvPr>
        </p:nvSpPr>
        <p:spPr/>
        <p:txBody>
          <a:bodyPr/>
          <a:lstStyle/>
          <a:p>
            <a:pPr>
              <a:defRPr/>
            </a:pPr>
            <a:r>
              <a:rPr lang="it-IT"/>
              <a:t>Modulo del training 7 – Saltare alle conclusioni II</a:t>
            </a:r>
            <a:endParaRPr lang="de-DE"/>
          </a:p>
        </p:txBody>
      </p:sp>
      <p:sp>
        <p:nvSpPr>
          <p:cNvPr id="5" name="Slide Number Placeholder 4"/>
          <p:cNvSpPr>
            <a:spLocks noGrp="1"/>
          </p:cNvSpPr>
          <p:nvPr>
            <p:ph type="sldNum" sz="quarter" idx="12"/>
          </p:nvPr>
        </p:nvSpPr>
        <p:spPr/>
        <p:txBody>
          <a:bodyPr/>
          <a:lstStyle/>
          <a:p>
            <a:fld id="{85DDC3C9-30F7-45BC-B4BA-C15C3D8DAA07}" type="slidenum">
              <a:rPr lang="de-DE" altLang="de-DE" smtClean="0"/>
              <a:pPr/>
              <a:t>40</a:t>
            </a:fld>
            <a:endParaRPr lang="de-DE" altLang="de-DE"/>
          </a:p>
        </p:txBody>
      </p:sp>
      <p:pic>
        <p:nvPicPr>
          <p:cNvPr id="7" name="Picture 2053" descr="Brillenhändle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2920" y="1664208"/>
            <a:ext cx="5486400" cy="36332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 Box 3"/>
          <p:cNvSpPr txBox="1">
            <a:spLocks noChangeArrowheads="1"/>
          </p:cNvSpPr>
          <p:nvPr/>
        </p:nvSpPr>
        <p:spPr bwMode="auto">
          <a:xfrm>
            <a:off x="6400800" y="2203704"/>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oAutofit/>
          </a:bodyPr>
          <a:lstStyle>
            <a:lvl1pPr marL="457200" indent="-457200" eaLnBrk="0" hangingPunct="0">
              <a:defRPr sz="2400" b="1">
                <a:solidFill>
                  <a:schemeClr val="tx1"/>
                </a:solidFill>
                <a:latin typeface="Arial" panose="020B0604020202020204" pitchFamily="34" charset="0"/>
                <a:ea typeface="MS PGothic" panose="020B0600070205080204" pitchFamily="34" charset="-128"/>
              </a:defRPr>
            </a:lvl1pPr>
            <a:lvl2pPr marL="742950" indent="-285750" eaLnBrk="0" hangingPunct="0">
              <a:defRPr sz="2400" b="1">
                <a:solidFill>
                  <a:schemeClr val="tx1"/>
                </a:solidFill>
                <a:latin typeface="Arial" panose="020B0604020202020204" pitchFamily="34" charset="0"/>
                <a:ea typeface="MS PGothic" panose="020B0600070205080204" pitchFamily="34" charset="-128"/>
              </a:defRPr>
            </a:lvl2pPr>
            <a:lvl3pPr marL="1143000" indent="-228600" eaLnBrk="0" hangingPunct="0">
              <a:defRPr sz="2400" b="1">
                <a:solidFill>
                  <a:schemeClr val="tx1"/>
                </a:solidFill>
                <a:latin typeface="Arial" panose="020B0604020202020204" pitchFamily="34" charset="0"/>
                <a:ea typeface="MS PGothic" panose="020B0600070205080204" pitchFamily="34" charset="-128"/>
              </a:defRPr>
            </a:lvl3pPr>
            <a:lvl4pPr marL="1600200" indent="-228600" eaLnBrk="0" hangingPunct="0">
              <a:defRPr sz="2400" b="1">
                <a:solidFill>
                  <a:schemeClr val="tx1"/>
                </a:solidFill>
                <a:latin typeface="Arial" panose="020B0604020202020204" pitchFamily="34" charset="0"/>
                <a:ea typeface="MS PGothic" panose="020B0600070205080204" pitchFamily="34" charset="-128"/>
              </a:defRPr>
            </a:lvl4pPr>
            <a:lvl5pPr marL="2057400" indent="-228600" eaLnBrk="0" hangingPunct="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lnSpc>
                <a:spcPct val="105000"/>
              </a:lnSpc>
              <a:spcBef>
                <a:spcPts val="1999"/>
              </a:spcBef>
              <a:spcAft>
                <a:spcPts val="0"/>
              </a:spcAft>
              <a:buClr>
                <a:srgbClr val="333333"/>
              </a:buClr>
              <a:buFont typeface="WingDings"/>
              <a:buAutoNum type="alphaLcPeriod"/>
            </a:pPr>
            <a:r>
              <a:rPr lang="it-IT" altLang="de-DE" b="0" dirty="0">
                <a:solidFill>
                  <a:srgbClr val="333333"/>
                </a:solidFill>
                <a:latin typeface="+mn-lt"/>
                <a:ea typeface="+mn-ea"/>
              </a:rPr>
              <a:t>La festa di compleanno dei bambini</a:t>
            </a:r>
          </a:p>
          <a:p>
            <a:pPr eaLnBrk="1" hangingPunct="1">
              <a:lnSpc>
                <a:spcPct val="105000"/>
              </a:lnSpc>
              <a:spcBef>
                <a:spcPts val="1999"/>
              </a:spcBef>
              <a:spcAft>
                <a:spcPts val="0"/>
              </a:spcAft>
              <a:buClr>
                <a:srgbClr val="333333"/>
              </a:buClr>
              <a:buFont typeface="WingDings"/>
              <a:buAutoNum type="alphaLcPeriod"/>
            </a:pPr>
            <a:r>
              <a:rPr lang="it-IT" altLang="de-DE" b="0" dirty="0">
                <a:solidFill>
                  <a:srgbClr val="333333"/>
                </a:solidFill>
                <a:latin typeface="+mn-lt"/>
                <a:ea typeface="+mn-ea"/>
              </a:rPr>
              <a:t>Il dotto</a:t>
            </a:r>
          </a:p>
          <a:p>
            <a:pPr eaLnBrk="1" hangingPunct="1">
              <a:lnSpc>
                <a:spcPct val="105000"/>
              </a:lnSpc>
              <a:spcBef>
                <a:spcPts val="1999"/>
              </a:spcBef>
              <a:spcAft>
                <a:spcPts val="0"/>
              </a:spcAft>
              <a:buClr>
                <a:srgbClr val="333333"/>
              </a:buClr>
              <a:buFont typeface="WingDings"/>
              <a:buAutoNum type="alphaLcPeriod"/>
            </a:pPr>
            <a:r>
              <a:rPr lang="it-IT" altLang="de-DE" b="0" dirty="0">
                <a:solidFill>
                  <a:srgbClr val="333333"/>
                </a:solidFill>
                <a:latin typeface="+mn-lt"/>
                <a:ea typeface="+mn-ea"/>
              </a:rPr>
              <a:t>Il riposo del viandante</a:t>
            </a:r>
          </a:p>
          <a:p>
            <a:pPr eaLnBrk="1" hangingPunct="1">
              <a:lnSpc>
                <a:spcPct val="105000"/>
              </a:lnSpc>
              <a:spcBef>
                <a:spcPts val="1999"/>
              </a:spcBef>
              <a:spcAft>
                <a:spcPts val="0"/>
              </a:spcAft>
              <a:buClr>
                <a:srgbClr val="004992"/>
              </a:buClr>
              <a:buFont typeface="WingDings"/>
              <a:buAutoNum type="alphaLcPeriod"/>
            </a:pPr>
            <a:r>
              <a:rPr lang="it-IT" altLang="de-DE" b="0" dirty="0">
                <a:solidFill>
                  <a:srgbClr val="004992"/>
                </a:solidFill>
                <a:latin typeface="+mn-lt"/>
                <a:ea typeface="+mn-ea"/>
              </a:rPr>
              <a:t>Il venditore di occhiali</a:t>
            </a:r>
            <a:br>
              <a:rPr lang="it-IT" altLang="de-DE" b="0" dirty="0">
                <a:solidFill>
                  <a:srgbClr val="004992"/>
                </a:solidFill>
                <a:latin typeface="+mn-lt"/>
                <a:ea typeface="+mn-ea"/>
              </a:rPr>
            </a:br>
            <a:r>
              <a:rPr lang="it-IT" altLang="de-DE" sz="1800" b="0" dirty="0">
                <a:solidFill>
                  <a:srgbClr val="004992"/>
                </a:solidFill>
                <a:latin typeface="+mn-lt"/>
                <a:ea typeface="+mn-ea"/>
              </a:rPr>
              <a:t>(Frederick Daniel Hardy, 1826-1911)</a:t>
            </a:r>
            <a:endParaRPr lang="en-US" altLang="de-DE" sz="1800" b="0" dirty="0">
              <a:solidFill>
                <a:srgbClr val="004992"/>
              </a:solidFill>
              <a:latin typeface="+mn-lt"/>
              <a:ea typeface="+mn-ea"/>
            </a:endParaRP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3" name="Text Box 3"/>
          <p:cNvSpPr txBox="1">
            <a:spLocks noChangeArrowheads="1"/>
          </p:cNvSpPr>
          <p:nvPr/>
        </p:nvSpPr>
        <p:spPr bwMode="auto">
          <a:xfrm>
            <a:off x="6400799" y="2203704"/>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oAutofit/>
          </a:bodyPr>
          <a:lstStyle>
            <a:lvl1pPr marL="457200" indent="-457200" eaLnBrk="0" hangingPunct="0">
              <a:defRPr sz="2400" b="1">
                <a:solidFill>
                  <a:schemeClr val="tx1"/>
                </a:solidFill>
                <a:latin typeface="Arial" panose="020B0604020202020204" pitchFamily="34" charset="0"/>
                <a:ea typeface="MS PGothic" panose="020B0600070205080204" pitchFamily="34" charset="-128"/>
              </a:defRPr>
            </a:lvl1pPr>
            <a:lvl2pPr marL="742950" indent="-285750" eaLnBrk="0" hangingPunct="0">
              <a:defRPr sz="2400" b="1">
                <a:solidFill>
                  <a:schemeClr val="tx1"/>
                </a:solidFill>
                <a:latin typeface="Arial" panose="020B0604020202020204" pitchFamily="34" charset="0"/>
                <a:ea typeface="MS PGothic" panose="020B0600070205080204" pitchFamily="34" charset="-128"/>
              </a:defRPr>
            </a:lvl2pPr>
            <a:lvl3pPr marL="1143000" indent="-228600" eaLnBrk="0" hangingPunct="0">
              <a:defRPr sz="2400" b="1">
                <a:solidFill>
                  <a:schemeClr val="tx1"/>
                </a:solidFill>
                <a:latin typeface="Arial" panose="020B0604020202020204" pitchFamily="34" charset="0"/>
                <a:ea typeface="MS PGothic" panose="020B0600070205080204" pitchFamily="34" charset="-128"/>
              </a:defRPr>
            </a:lvl3pPr>
            <a:lvl4pPr marL="1600200" indent="-228600" eaLnBrk="0" hangingPunct="0">
              <a:defRPr sz="2400" b="1">
                <a:solidFill>
                  <a:schemeClr val="tx1"/>
                </a:solidFill>
                <a:latin typeface="Arial" panose="020B0604020202020204" pitchFamily="34" charset="0"/>
                <a:ea typeface="MS PGothic" panose="020B0600070205080204" pitchFamily="34" charset="-128"/>
              </a:defRPr>
            </a:lvl4pPr>
            <a:lvl5pPr marL="2057400" indent="-228600" eaLnBrk="0" hangingPunct="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lnSpc>
                <a:spcPct val="105000"/>
              </a:lnSpc>
              <a:spcBef>
                <a:spcPts val="1999"/>
              </a:spcBef>
              <a:spcAft>
                <a:spcPts val="0"/>
              </a:spcAft>
              <a:buClr>
                <a:srgbClr val="333333"/>
              </a:buClr>
              <a:buFont typeface="WingDings"/>
              <a:buAutoNum type="alphaLcPeriod"/>
            </a:pPr>
            <a:r>
              <a:rPr lang="de-DE" altLang="de-DE" b="0" dirty="0">
                <a:solidFill>
                  <a:srgbClr val="333333"/>
                </a:solidFill>
                <a:latin typeface="+mn-lt"/>
                <a:ea typeface="+mn-ea"/>
              </a:rPr>
              <a:t>L</a:t>
            </a:r>
            <a:r>
              <a:rPr lang="ja-JP" altLang="de-DE" b="0" dirty="0">
                <a:solidFill>
                  <a:srgbClr val="333333"/>
                </a:solidFill>
                <a:latin typeface="+mn-lt"/>
                <a:ea typeface="+mn-ea"/>
              </a:rPr>
              <a:t>‘</a:t>
            </a:r>
            <a:r>
              <a:rPr lang="de-DE" altLang="ja-JP" b="0" dirty="0">
                <a:solidFill>
                  <a:srgbClr val="333333"/>
                </a:solidFill>
                <a:latin typeface="+mn-lt"/>
                <a:ea typeface="+mn-ea"/>
              </a:rPr>
              <a:t>avvelenatore di Salamanca</a:t>
            </a:r>
          </a:p>
          <a:p>
            <a:pPr eaLnBrk="1" hangingPunct="1">
              <a:lnSpc>
                <a:spcPct val="105000"/>
              </a:lnSpc>
              <a:spcBef>
                <a:spcPts val="1999"/>
              </a:spcBef>
              <a:spcAft>
                <a:spcPts val="0"/>
              </a:spcAft>
              <a:buClr>
                <a:srgbClr val="333333"/>
              </a:buClr>
              <a:buFont typeface="WingDings"/>
              <a:buAutoNum type="alphaLcPeriod"/>
            </a:pPr>
            <a:r>
              <a:rPr lang="it-IT" altLang="de-DE" b="0" dirty="0">
                <a:solidFill>
                  <a:srgbClr val="333333"/>
                </a:solidFill>
                <a:latin typeface="+mn-lt"/>
                <a:ea typeface="+mn-ea"/>
              </a:rPr>
              <a:t>Il venditore d'acqua di Siviglia</a:t>
            </a:r>
          </a:p>
          <a:p>
            <a:pPr eaLnBrk="1" hangingPunct="1">
              <a:lnSpc>
                <a:spcPct val="105000"/>
              </a:lnSpc>
              <a:spcBef>
                <a:spcPts val="1999"/>
              </a:spcBef>
              <a:spcAft>
                <a:spcPts val="0"/>
              </a:spcAft>
              <a:buClr>
                <a:srgbClr val="333333"/>
              </a:buClr>
              <a:buFont typeface="WingDings"/>
              <a:buAutoNum type="alphaLcPeriod"/>
            </a:pPr>
            <a:r>
              <a:rPr lang="de-DE" altLang="de-DE" b="0" dirty="0" err="1">
                <a:solidFill>
                  <a:srgbClr val="333333"/>
                </a:solidFill>
                <a:latin typeface="+mn-lt"/>
                <a:ea typeface="+mn-ea"/>
              </a:rPr>
              <a:t>Degustazione</a:t>
            </a:r>
            <a:r>
              <a:rPr lang="de-DE" altLang="de-DE" b="0" dirty="0">
                <a:solidFill>
                  <a:srgbClr val="333333"/>
                </a:solidFill>
                <a:latin typeface="+mn-lt"/>
                <a:ea typeface="+mn-ea"/>
              </a:rPr>
              <a:t> a Malaga</a:t>
            </a:r>
          </a:p>
          <a:p>
            <a:pPr eaLnBrk="1" hangingPunct="1">
              <a:lnSpc>
                <a:spcPct val="105000"/>
              </a:lnSpc>
              <a:spcBef>
                <a:spcPts val="1999"/>
              </a:spcBef>
              <a:spcAft>
                <a:spcPts val="0"/>
              </a:spcAft>
              <a:buClr>
                <a:srgbClr val="333333"/>
              </a:buClr>
              <a:buFont typeface="WingDings"/>
              <a:buAutoNum type="alphaLcPeriod"/>
            </a:pPr>
            <a:r>
              <a:rPr lang="de-DE" altLang="de-DE" b="0" dirty="0">
                <a:solidFill>
                  <a:srgbClr val="333333"/>
                </a:solidFill>
                <a:latin typeface="+mn-lt"/>
                <a:ea typeface="+mn-ea"/>
              </a:rPr>
              <a:t>L</a:t>
            </a:r>
            <a:r>
              <a:rPr lang="ja-JP" altLang="de-DE" b="0" dirty="0">
                <a:solidFill>
                  <a:srgbClr val="333333"/>
                </a:solidFill>
                <a:latin typeface="+mn-lt"/>
                <a:ea typeface="+mn-ea"/>
              </a:rPr>
              <a:t>‘</a:t>
            </a:r>
            <a:r>
              <a:rPr lang="de-DE" altLang="ja-JP" b="0" dirty="0">
                <a:solidFill>
                  <a:srgbClr val="333333"/>
                </a:solidFill>
                <a:latin typeface="+mn-lt"/>
                <a:ea typeface="+mn-ea"/>
              </a:rPr>
              <a:t>alcolista di Madrid</a:t>
            </a:r>
            <a:endParaRPr lang="en-US" altLang="de-DE" b="0" dirty="0">
              <a:solidFill>
                <a:srgbClr val="333333"/>
              </a:solidFill>
              <a:latin typeface="+mn-lt"/>
              <a:ea typeface="+mn-ea"/>
            </a:endParaRPr>
          </a:p>
        </p:txBody>
      </p:sp>
      <p:pic>
        <p:nvPicPr>
          <p:cNvPr id="7" name="Picture 4" descr="Wasserverkäufe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06006" y="1124712"/>
            <a:ext cx="4080229" cy="53309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it-IT"/>
              <a:t>Modulo del training 7 – Saltare alle conclusioni II</a:t>
            </a:r>
            <a:endParaRPr lang="de-DE"/>
          </a:p>
        </p:txBody>
      </p:sp>
      <p:sp>
        <p:nvSpPr>
          <p:cNvPr id="5" name="Slide Number Placeholder 4"/>
          <p:cNvSpPr>
            <a:spLocks noGrp="1"/>
          </p:cNvSpPr>
          <p:nvPr>
            <p:ph type="sldNum" sz="quarter" idx="12"/>
          </p:nvPr>
        </p:nvSpPr>
        <p:spPr/>
        <p:txBody>
          <a:bodyPr/>
          <a:lstStyle/>
          <a:p>
            <a:fld id="{85DDC3C9-30F7-45BC-B4BA-C15C3D8DAA07}" type="slidenum">
              <a:rPr lang="de-DE" altLang="de-DE" smtClean="0"/>
              <a:pPr/>
              <a:t>41</a:t>
            </a:fld>
            <a:endParaRPr lang="de-DE" altLang="de-DE"/>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51" name="Text Box 3"/>
          <p:cNvSpPr txBox="1">
            <a:spLocks noChangeArrowheads="1"/>
          </p:cNvSpPr>
          <p:nvPr/>
        </p:nvSpPr>
        <p:spPr bwMode="auto">
          <a:xfrm>
            <a:off x="6400800" y="2203704"/>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oAutofit/>
          </a:bodyPr>
          <a:lstStyle>
            <a:lvl1pPr marL="457200" indent="-457200" eaLnBrk="0" hangingPunct="0">
              <a:defRPr sz="2400" b="1">
                <a:solidFill>
                  <a:schemeClr val="tx1"/>
                </a:solidFill>
                <a:latin typeface="Arial" panose="020B0604020202020204" pitchFamily="34" charset="0"/>
                <a:ea typeface="MS PGothic" panose="020B0600070205080204" pitchFamily="34" charset="-128"/>
              </a:defRPr>
            </a:lvl1pPr>
            <a:lvl2pPr marL="742950" indent="-285750" eaLnBrk="0" hangingPunct="0">
              <a:defRPr sz="2400" b="1">
                <a:solidFill>
                  <a:schemeClr val="tx1"/>
                </a:solidFill>
                <a:latin typeface="Arial" panose="020B0604020202020204" pitchFamily="34" charset="0"/>
                <a:ea typeface="MS PGothic" panose="020B0600070205080204" pitchFamily="34" charset="-128"/>
              </a:defRPr>
            </a:lvl2pPr>
            <a:lvl3pPr marL="1143000" indent="-228600" eaLnBrk="0" hangingPunct="0">
              <a:defRPr sz="2400" b="1">
                <a:solidFill>
                  <a:schemeClr val="tx1"/>
                </a:solidFill>
                <a:latin typeface="Arial" panose="020B0604020202020204" pitchFamily="34" charset="0"/>
                <a:ea typeface="MS PGothic" panose="020B0600070205080204" pitchFamily="34" charset="-128"/>
              </a:defRPr>
            </a:lvl3pPr>
            <a:lvl4pPr marL="1600200" indent="-228600" eaLnBrk="0" hangingPunct="0">
              <a:defRPr sz="2400" b="1">
                <a:solidFill>
                  <a:schemeClr val="tx1"/>
                </a:solidFill>
                <a:latin typeface="Arial" panose="020B0604020202020204" pitchFamily="34" charset="0"/>
                <a:ea typeface="MS PGothic" panose="020B0600070205080204" pitchFamily="34" charset="-128"/>
              </a:defRPr>
            </a:lvl4pPr>
            <a:lvl5pPr marL="2057400" indent="-228600" eaLnBrk="0" hangingPunct="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lnSpc>
                <a:spcPct val="105000"/>
              </a:lnSpc>
              <a:spcBef>
                <a:spcPts val="1999"/>
              </a:spcBef>
              <a:spcAft>
                <a:spcPts val="0"/>
              </a:spcAft>
              <a:buClr>
                <a:srgbClr val="333333"/>
              </a:buClr>
              <a:buFont typeface="WingDings"/>
              <a:buAutoNum type="alphaLcPeriod"/>
            </a:pPr>
            <a:r>
              <a:rPr lang="de-DE" altLang="de-DE" b="0" dirty="0">
                <a:solidFill>
                  <a:srgbClr val="333333"/>
                </a:solidFill>
                <a:latin typeface="+mn-lt"/>
                <a:ea typeface="+mn-ea"/>
              </a:rPr>
              <a:t>L</a:t>
            </a:r>
            <a:r>
              <a:rPr lang="ja-JP" altLang="de-DE" b="0" dirty="0">
                <a:solidFill>
                  <a:srgbClr val="333333"/>
                </a:solidFill>
                <a:latin typeface="+mn-lt"/>
                <a:ea typeface="+mn-ea"/>
              </a:rPr>
              <a:t>‘</a:t>
            </a:r>
            <a:r>
              <a:rPr lang="de-DE" altLang="ja-JP" b="0" dirty="0">
                <a:solidFill>
                  <a:srgbClr val="333333"/>
                </a:solidFill>
                <a:latin typeface="+mn-lt"/>
                <a:ea typeface="+mn-ea"/>
              </a:rPr>
              <a:t>avvelenatore di Salamanca</a:t>
            </a:r>
          </a:p>
          <a:p>
            <a:pPr eaLnBrk="1" hangingPunct="1">
              <a:lnSpc>
                <a:spcPct val="105000"/>
              </a:lnSpc>
              <a:spcBef>
                <a:spcPts val="1999"/>
              </a:spcBef>
              <a:spcAft>
                <a:spcPts val="0"/>
              </a:spcAft>
              <a:buClr>
                <a:srgbClr val="004992"/>
              </a:buClr>
              <a:buFont typeface="WingDings"/>
              <a:buAutoNum type="alphaLcPeriod"/>
            </a:pPr>
            <a:r>
              <a:rPr lang="it-IT" altLang="de-DE" b="0" dirty="0">
                <a:solidFill>
                  <a:srgbClr val="004992"/>
                </a:solidFill>
                <a:latin typeface="+mn-lt"/>
                <a:ea typeface="+mn-ea"/>
              </a:rPr>
              <a:t>Il venditore d'acqua di Siviglia</a:t>
            </a:r>
            <a:br>
              <a:rPr lang="de-DE" altLang="ja-JP" b="0" dirty="0">
                <a:solidFill>
                  <a:srgbClr val="004992"/>
                </a:solidFill>
                <a:latin typeface="+mn-lt"/>
                <a:ea typeface="+mn-ea"/>
              </a:rPr>
            </a:br>
            <a:r>
              <a:rPr lang="de-DE" altLang="ja-JP" sz="1800" b="0" dirty="0">
                <a:solidFill>
                  <a:srgbClr val="004992"/>
                </a:solidFill>
                <a:latin typeface="+mn-lt"/>
                <a:ea typeface="+mn-ea"/>
              </a:rPr>
              <a:t>(Diego Velázquez, 1623)</a:t>
            </a:r>
          </a:p>
          <a:p>
            <a:pPr eaLnBrk="1" hangingPunct="1">
              <a:lnSpc>
                <a:spcPct val="105000"/>
              </a:lnSpc>
              <a:spcBef>
                <a:spcPts val="1999"/>
              </a:spcBef>
              <a:spcAft>
                <a:spcPts val="0"/>
              </a:spcAft>
              <a:buClr>
                <a:srgbClr val="333333"/>
              </a:buClr>
              <a:buFont typeface="WingDings"/>
              <a:buAutoNum type="alphaLcPeriod"/>
            </a:pPr>
            <a:r>
              <a:rPr lang="de-DE" altLang="de-DE" b="0" dirty="0">
                <a:solidFill>
                  <a:srgbClr val="333333"/>
                </a:solidFill>
                <a:latin typeface="+mn-lt"/>
                <a:ea typeface="+mn-ea"/>
              </a:rPr>
              <a:t>Degustazione a Malaga</a:t>
            </a:r>
          </a:p>
          <a:p>
            <a:pPr eaLnBrk="1" hangingPunct="1">
              <a:lnSpc>
                <a:spcPct val="105000"/>
              </a:lnSpc>
              <a:spcBef>
                <a:spcPts val="1999"/>
              </a:spcBef>
              <a:spcAft>
                <a:spcPts val="0"/>
              </a:spcAft>
              <a:buClr>
                <a:srgbClr val="333333"/>
              </a:buClr>
              <a:buFont typeface="WingDings"/>
              <a:buAutoNum type="alphaLcPeriod"/>
            </a:pPr>
            <a:r>
              <a:rPr lang="de-DE" altLang="de-DE" b="0" dirty="0">
                <a:solidFill>
                  <a:srgbClr val="333333"/>
                </a:solidFill>
                <a:latin typeface="+mn-lt"/>
                <a:ea typeface="+mn-ea"/>
              </a:rPr>
              <a:t>L</a:t>
            </a:r>
            <a:r>
              <a:rPr lang="ja-JP" altLang="de-DE" b="0" dirty="0">
                <a:solidFill>
                  <a:srgbClr val="333333"/>
                </a:solidFill>
                <a:latin typeface="+mn-lt"/>
                <a:ea typeface="+mn-ea"/>
              </a:rPr>
              <a:t>‘</a:t>
            </a:r>
            <a:r>
              <a:rPr lang="de-DE" altLang="ja-JP" b="0" dirty="0">
                <a:solidFill>
                  <a:srgbClr val="333333"/>
                </a:solidFill>
                <a:latin typeface="+mn-lt"/>
                <a:ea typeface="+mn-ea"/>
              </a:rPr>
              <a:t>alcolista di Madrid</a:t>
            </a:r>
            <a:endParaRPr lang="en-US" altLang="de-DE" b="0" dirty="0">
              <a:solidFill>
                <a:srgbClr val="333333"/>
              </a:solidFill>
              <a:latin typeface="+mn-lt"/>
              <a:ea typeface="+mn-ea"/>
            </a:endParaRPr>
          </a:p>
        </p:txBody>
      </p:sp>
      <p:pic>
        <p:nvPicPr>
          <p:cNvPr id="7" name="Picture 4" descr="Wasserverkäufe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06006" y="1124712"/>
            <a:ext cx="4080229" cy="53309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it-IT"/>
              <a:t>Modulo del training 7 – Saltare alle conclusioni II</a:t>
            </a:r>
            <a:endParaRPr lang="de-DE"/>
          </a:p>
        </p:txBody>
      </p:sp>
      <p:sp>
        <p:nvSpPr>
          <p:cNvPr id="5" name="Slide Number Placeholder 4"/>
          <p:cNvSpPr>
            <a:spLocks noGrp="1"/>
          </p:cNvSpPr>
          <p:nvPr>
            <p:ph type="sldNum" sz="quarter" idx="12"/>
          </p:nvPr>
        </p:nvSpPr>
        <p:spPr/>
        <p:txBody>
          <a:bodyPr/>
          <a:lstStyle/>
          <a:p>
            <a:fld id="{85DDC3C9-30F7-45BC-B4BA-C15C3D8DAA07}" type="slidenum">
              <a:rPr lang="de-DE" altLang="de-DE" smtClean="0"/>
              <a:pPr/>
              <a:t>42</a:t>
            </a:fld>
            <a:endParaRPr lang="de-DE" altLang="de-DE"/>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7" name="Text Box 1026"/>
          <p:cNvSpPr txBox="1">
            <a:spLocks noChangeArrowheads="1"/>
          </p:cNvSpPr>
          <p:nvPr/>
        </p:nvSpPr>
        <p:spPr bwMode="auto">
          <a:xfrm>
            <a:off x="6400799"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oAutofit/>
          </a:bodyPr>
          <a:lstStyle>
            <a:lvl1pPr marL="457200" indent="-457200" eaLnBrk="0" hangingPunct="0">
              <a:defRPr sz="2400" b="1">
                <a:solidFill>
                  <a:schemeClr val="tx1"/>
                </a:solidFill>
                <a:latin typeface="Arial" panose="020B0604020202020204" pitchFamily="34" charset="0"/>
                <a:ea typeface="MS PGothic" panose="020B0600070205080204" pitchFamily="34" charset="-128"/>
              </a:defRPr>
            </a:lvl1pPr>
            <a:lvl2pPr marL="742950" indent="-285750" eaLnBrk="0" hangingPunct="0">
              <a:defRPr sz="2400" b="1">
                <a:solidFill>
                  <a:schemeClr val="tx1"/>
                </a:solidFill>
                <a:latin typeface="Arial" panose="020B0604020202020204" pitchFamily="34" charset="0"/>
                <a:ea typeface="MS PGothic" panose="020B0600070205080204" pitchFamily="34" charset="-128"/>
              </a:defRPr>
            </a:lvl2pPr>
            <a:lvl3pPr marL="1143000" indent="-228600" eaLnBrk="0" hangingPunct="0">
              <a:defRPr sz="2400" b="1">
                <a:solidFill>
                  <a:schemeClr val="tx1"/>
                </a:solidFill>
                <a:latin typeface="Arial" panose="020B0604020202020204" pitchFamily="34" charset="0"/>
                <a:ea typeface="MS PGothic" panose="020B0600070205080204" pitchFamily="34" charset="-128"/>
              </a:defRPr>
            </a:lvl3pPr>
            <a:lvl4pPr marL="1600200" indent="-228600" eaLnBrk="0" hangingPunct="0">
              <a:defRPr sz="2400" b="1">
                <a:solidFill>
                  <a:schemeClr val="tx1"/>
                </a:solidFill>
                <a:latin typeface="Arial" panose="020B0604020202020204" pitchFamily="34" charset="0"/>
                <a:ea typeface="MS PGothic" panose="020B0600070205080204" pitchFamily="34" charset="-128"/>
              </a:defRPr>
            </a:lvl4pPr>
            <a:lvl5pPr marL="2057400" indent="-228600" eaLnBrk="0" hangingPunct="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lnSpc>
                <a:spcPct val="105000"/>
              </a:lnSpc>
              <a:spcBef>
                <a:spcPts val="1999"/>
              </a:spcBef>
              <a:spcAft>
                <a:spcPts val="0"/>
              </a:spcAft>
              <a:buClr>
                <a:srgbClr val="333333"/>
              </a:buClr>
              <a:buFont typeface="WingDings"/>
              <a:buAutoNum type="alphaLcPeriod"/>
            </a:pPr>
            <a:r>
              <a:rPr lang="de-DE" altLang="de-DE" b="0" dirty="0">
                <a:solidFill>
                  <a:srgbClr val="333333"/>
                </a:solidFill>
                <a:latin typeface="+mn-lt"/>
                <a:ea typeface="+mn-ea"/>
              </a:rPr>
              <a:t>Il cavaliere</a:t>
            </a:r>
          </a:p>
          <a:p>
            <a:pPr eaLnBrk="1" hangingPunct="1">
              <a:lnSpc>
                <a:spcPct val="105000"/>
              </a:lnSpc>
              <a:spcBef>
                <a:spcPts val="1999"/>
              </a:spcBef>
              <a:spcAft>
                <a:spcPts val="0"/>
              </a:spcAft>
              <a:buClr>
                <a:srgbClr val="333333"/>
              </a:buClr>
              <a:buFont typeface="WingDings"/>
              <a:buAutoNum type="alphaLcPeriod"/>
            </a:pPr>
            <a:r>
              <a:rPr lang="de-DE" altLang="de-DE" b="0" dirty="0">
                <a:solidFill>
                  <a:srgbClr val="333333"/>
                </a:solidFill>
                <a:latin typeface="+mn-lt"/>
                <a:ea typeface="+mn-ea"/>
              </a:rPr>
              <a:t>Il passeggio domenicale</a:t>
            </a:r>
          </a:p>
          <a:p>
            <a:pPr eaLnBrk="1" hangingPunct="1">
              <a:lnSpc>
                <a:spcPct val="105000"/>
              </a:lnSpc>
              <a:spcBef>
                <a:spcPts val="1999"/>
              </a:spcBef>
              <a:spcAft>
                <a:spcPts val="0"/>
              </a:spcAft>
              <a:buClr>
                <a:srgbClr val="333333"/>
              </a:buClr>
              <a:buFont typeface="WingDings"/>
              <a:buAutoNum type="alphaLcPeriod"/>
            </a:pPr>
            <a:r>
              <a:rPr lang="de-DE" altLang="de-DE" b="0" dirty="0">
                <a:solidFill>
                  <a:srgbClr val="333333"/>
                </a:solidFill>
                <a:latin typeface="+mn-lt"/>
                <a:ea typeface="+mn-ea"/>
              </a:rPr>
              <a:t>Il vedovo</a:t>
            </a:r>
          </a:p>
          <a:p>
            <a:pPr eaLnBrk="1" hangingPunct="1">
              <a:lnSpc>
                <a:spcPct val="105000"/>
              </a:lnSpc>
              <a:spcBef>
                <a:spcPts val="1999"/>
              </a:spcBef>
              <a:spcAft>
                <a:spcPts val="0"/>
              </a:spcAft>
              <a:buClr>
                <a:srgbClr val="333333"/>
              </a:buClr>
              <a:buFont typeface="WingDings"/>
              <a:buAutoNum type="alphaLcPeriod"/>
            </a:pPr>
            <a:r>
              <a:rPr lang="en-US" altLang="de-DE" b="0" dirty="0" err="1">
                <a:solidFill>
                  <a:srgbClr val="333333"/>
                </a:solidFill>
                <a:latin typeface="+mn-lt"/>
                <a:ea typeface="+mn-ea"/>
              </a:rPr>
              <a:t>L’amante</a:t>
            </a:r>
            <a:r>
              <a:rPr lang="en-US" altLang="de-DE" b="0" dirty="0">
                <a:solidFill>
                  <a:srgbClr val="333333"/>
                </a:solidFill>
                <a:latin typeface="+mn-lt"/>
                <a:ea typeface="+mn-ea"/>
              </a:rPr>
              <a:t> </a:t>
            </a:r>
            <a:r>
              <a:rPr lang="en-US" altLang="de-DE" b="0" dirty="0" err="1">
                <a:solidFill>
                  <a:srgbClr val="333333"/>
                </a:solidFill>
                <a:latin typeface="+mn-lt"/>
                <a:ea typeface="+mn-ea"/>
              </a:rPr>
              <a:t>oltraggiato</a:t>
            </a:r>
            <a:endParaRPr lang="en-US" altLang="de-DE" b="0" dirty="0">
              <a:solidFill>
                <a:srgbClr val="333333"/>
              </a:solidFill>
              <a:latin typeface="+mn-lt"/>
              <a:ea typeface="+mn-ea"/>
            </a:endParaRPr>
          </a:p>
        </p:txBody>
      </p:sp>
      <p:pic>
        <p:nvPicPr>
          <p:cNvPr id="7" name="Picture 4" descr="carl-spitzweg-der-witwer-0921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33133" y="1664208"/>
            <a:ext cx="4825974"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it-IT"/>
              <a:t>Modulo del training 7 – Saltare alle conclusioni II</a:t>
            </a:r>
            <a:endParaRPr lang="de-DE"/>
          </a:p>
        </p:txBody>
      </p:sp>
      <p:sp>
        <p:nvSpPr>
          <p:cNvPr id="5" name="Slide Number Placeholder 4"/>
          <p:cNvSpPr>
            <a:spLocks noGrp="1"/>
          </p:cNvSpPr>
          <p:nvPr>
            <p:ph type="sldNum" sz="quarter" idx="12"/>
          </p:nvPr>
        </p:nvSpPr>
        <p:spPr/>
        <p:txBody>
          <a:bodyPr/>
          <a:lstStyle/>
          <a:p>
            <a:fld id="{85DDC3C9-30F7-45BC-B4BA-C15C3D8DAA07}" type="slidenum">
              <a:rPr lang="de-DE" altLang="de-DE" smtClean="0"/>
              <a:pPr/>
              <a:t>43</a:t>
            </a:fld>
            <a:endParaRPr lang="de-DE" altLang="de-DE"/>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5" name="Text Box 2"/>
          <p:cNvSpPr txBox="1">
            <a:spLocks noChangeArrowheads="1"/>
          </p:cNvSpPr>
          <p:nvPr/>
        </p:nvSpPr>
        <p:spPr bwMode="auto">
          <a:xfrm>
            <a:off x="6400799"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457200" indent="-457200" eaLnBrk="0" hangingPunct="0">
              <a:defRPr sz="2400" b="1">
                <a:solidFill>
                  <a:schemeClr val="tx1"/>
                </a:solidFill>
                <a:latin typeface="Arial" panose="020B0604020202020204" pitchFamily="34" charset="0"/>
                <a:ea typeface="MS PGothic" panose="020B0600070205080204" pitchFamily="34" charset="-128"/>
              </a:defRPr>
            </a:lvl1pPr>
            <a:lvl2pPr marL="742950" indent="-285750" eaLnBrk="0" hangingPunct="0">
              <a:defRPr sz="2400" b="1">
                <a:solidFill>
                  <a:schemeClr val="tx1"/>
                </a:solidFill>
                <a:latin typeface="Arial" panose="020B0604020202020204" pitchFamily="34" charset="0"/>
                <a:ea typeface="MS PGothic" panose="020B0600070205080204" pitchFamily="34" charset="-128"/>
              </a:defRPr>
            </a:lvl2pPr>
            <a:lvl3pPr marL="1143000" indent="-228600" eaLnBrk="0" hangingPunct="0">
              <a:defRPr sz="2400" b="1">
                <a:solidFill>
                  <a:schemeClr val="tx1"/>
                </a:solidFill>
                <a:latin typeface="Arial" panose="020B0604020202020204" pitchFamily="34" charset="0"/>
                <a:ea typeface="MS PGothic" panose="020B0600070205080204" pitchFamily="34" charset="-128"/>
              </a:defRPr>
            </a:lvl3pPr>
            <a:lvl4pPr marL="1600200" indent="-228600" eaLnBrk="0" hangingPunct="0">
              <a:defRPr sz="2400" b="1">
                <a:solidFill>
                  <a:schemeClr val="tx1"/>
                </a:solidFill>
                <a:latin typeface="Arial" panose="020B0604020202020204" pitchFamily="34" charset="0"/>
                <a:ea typeface="MS PGothic" panose="020B0600070205080204" pitchFamily="34" charset="-128"/>
              </a:defRPr>
            </a:lvl4pPr>
            <a:lvl5pPr marL="2057400" indent="-228600" eaLnBrk="0" hangingPunct="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lnSpc>
                <a:spcPct val="105000"/>
              </a:lnSpc>
              <a:spcBef>
                <a:spcPts val="1999"/>
              </a:spcBef>
              <a:spcAft>
                <a:spcPts val="0"/>
              </a:spcAft>
              <a:buClr>
                <a:srgbClr val="333333"/>
              </a:buClr>
              <a:buFont typeface="WingDings"/>
              <a:buAutoNum type="alphaLcPeriod"/>
            </a:pPr>
            <a:r>
              <a:rPr lang="de-DE" altLang="de-DE" b="0" dirty="0">
                <a:solidFill>
                  <a:srgbClr val="333333"/>
                </a:solidFill>
                <a:latin typeface="+mn-lt"/>
                <a:ea typeface="+mn-ea"/>
              </a:rPr>
              <a:t>Il cavaliere</a:t>
            </a:r>
          </a:p>
          <a:p>
            <a:pPr eaLnBrk="1" hangingPunct="1">
              <a:lnSpc>
                <a:spcPct val="105000"/>
              </a:lnSpc>
              <a:spcBef>
                <a:spcPts val="1999"/>
              </a:spcBef>
              <a:spcAft>
                <a:spcPts val="0"/>
              </a:spcAft>
              <a:buClr>
                <a:srgbClr val="333333"/>
              </a:buClr>
              <a:buFont typeface="WingDings"/>
              <a:buAutoNum type="alphaLcPeriod"/>
            </a:pPr>
            <a:r>
              <a:rPr lang="de-DE" altLang="de-DE" b="0" dirty="0">
                <a:solidFill>
                  <a:srgbClr val="333333"/>
                </a:solidFill>
                <a:latin typeface="+mn-lt"/>
                <a:ea typeface="+mn-ea"/>
              </a:rPr>
              <a:t>Il passeggio domenicale</a:t>
            </a:r>
          </a:p>
          <a:p>
            <a:pPr eaLnBrk="1" hangingPunct="1">
              <a:lnSpc>
                <a:spcPct val="105000"/>
              </a:lnSpc>
              <a:spcBef>
                <a:spcPts val="1999"/>
              </a:spcBef>
              <a:spcAft>
                <a:spcPts val="0"/>
              </a:spcAft>
              <a:buClr>
                <a:srgbClr val="004992"/>
              </a:buClr>
              <a:buFont typeface="WingDings"/>
              <a:buAutoNum type="alphaLcPeriod"/>
            </a:pPr>
            <a:r>
              <a:rPr lang="de-DE" altLang="de-DE" b="0" dirty="0">
                <a:solidFill>
                  <a:srgbClr val="004992"/>
                </a:solidFill>
                <a:latin typeface="+mn-lt"/>
                <a:ea typeface="+mn-ea"/>
              </a:rPr>
              <a:t>Il vedovo</a:t>
            </a:r>
            <a:br>
              <a:rPr lang="de-DE" altLang="de-DE" b="0" dirty="0">
                <a:solidFill>
                  <a:srgbClr val="004992"/>
                </a:solidFill>
                <a:latin typeface="+mn-lt"/>
                <a:ea typeface="+mn-ea"/>
              </a:rPr>
            </a:br>
            <a:r>
              <a:rPr lang="de-DE" altLang="de-DE" sz="1800" b="0" dirty="0">
                <a:solidFill>
                  <a:srgbClr val="004992"/>
                </a:solidFill>
                <a:latin typeface="+mn-lt"/>
                <a:ea typeface="+mn-ea"/>
              </a:rPr>
              <a:t>(Carl Spitzweg, 1844)</a:t>
            </a:r>
          </a:p>
          <a:p>
            <a:pPr eaLnBrk="1" hangingPunct="1">
              <a:lnSpc>
                <a:spcPct val="105000"/>
              </a:lnSpc>
              <a:spcBef>
                <a:spcPts val="1999"/>
              </a:spcBef>
              <a:spcAft>
                <a:spcPts val="0"/>
              </a:spcAft>
              <a:buClr>
                <a:srgbClr val="333333"/>
              </a:buClr>
              <a:buFont typeface="WingDings"/>
              <a:buAutoNum type="alphaLcPeriod"/>
            </a:pPr>
            <a:r>
              <a:rPr lang="en-US" altLang="de-DE" b="0" dirty="0" err="1">
                <a:solidFill>
                  <a:srgbClr val="333333"/>
                </a:solidFill>
                <a:latin typeface="+mn-lt"/>
                <a:ea typeface="+mn-ea"/>
              </a:rPr>
              <a:t>L’amante</a:t>
            </a:r>
            <a:r>
              <a:rPr lang="en-US" altLang="de-DE" b="0" dirty="0">
                <a:solidFill>
                  <a:srgbClr val="333333"/>
                </a:solidFill>
                <a:latin typeface="+mn-lt"/>
                <a:ea typeface="+mn-ea"/>
              </a:rPr>
              <a:t> </a:t>
            </a:r>
            <a:r>
              <a:rPr lang="en-US" altLang="de-DE" b="0" dirty="0" err="1">
                <a:solidFill>
                  <a:srgbClr val="333333"/>
                </a:solidFill>
                <a:latin typeface="+mn-lt"/>
                <a:ea typeface="+mn-ea"/>
              </a:rPr>
              <a:t>oltraggiato</a:t>
            </a:r>
            <a:endParaRPr lang="en-US" altLang="de-DE" b="0" dirty="0">
              <a:solidFill>
                <a:srgbClr val="333333"/>
              </a:solidFill>
              <a:latin typeface="+mn-lt"/>
              <a:ea typeface="+mn-ea"/>
            </a:endParaRPr>
          </a:p>
        </p:txBody>
      </p:sp>
      <p:pic>
        <p:nvPicPr>
          <p:cNvPr id="7" name="Picture 4" descr="carl-spitzweg-der-witwer-0921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33133" y="1664208"/>
            <a:ext cx="4825974"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it-IT"/>
              <a:t>Modulo del training 7 – Saltare alle conclusioni II</a:t>
            </a:r>
            <a:endParaRPr lang="de-DE"/>
          </a:p>
        </p:txBody>
      </p:sp>
      <p:sp>
        <p:nvSpPr>
          <p:cNvPr id="5" name="Slide Number Placeholder 4"/>
          <p:cNvSpPr>
            <a:spLocks noGrp="1"/>
          </p:cNvSpPr>
          <p:nvPr>
            <p:ph type="sldNum" sz="quarter" idx="12"/>
          </p:nvPr>
        </p:nvSpPr>
        <p:spPr/>
        <p:txBody>
          <a:bodyPr/>
          <a:lstStyle/>
          <a:p>
            <a:fld id="{85DDC3C9-30F7-45BC-B4BA-C15C3D8DAA07}" type="slidenum">
              <a:rPr lang="de-DE" altLang="de-DE" smtClean="0"/>
              <a:pPr/>
              <a:t>44</a:t>
            </a:fld>
            <a:endParaRPr lang="de-DE" altLang="de-DE"/>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3" name="Text Box 2"/>
          <p:cNvSpPr txBox="1">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oAutofit/>
          </a:bodyPr>
          <a:lstStyle>
            <a:lvl1pPr marL="457200" indent="-457200" eaLnBrk="0" hangingPunct="0">
              <a:defRPr sz="2400" b="1">
                <a:solidFill>
                  <a:schemeClr val="tx1"/>
                </a:solidFill>
                <a:latin typeface="Arial" panose="020B0604020202020204" pitchFamily="34" charset="0"/>
                <a:ea typeface="MS PGothic" panose="020B0600070205080204" pitchFamily="34" charset="-128"/>
              </a:defRPr>
            </a:lvl1pPr>
            <a:lvl2pPr marL="742950" indent="-285750" eaLnBrk="0" hangingPunct="0">
              <a:defRPr sz="2400" b="1">
                <a:solidFill>
                  <a:schemeClr val="tx1"/>
                </a:solidFill>
                <a:latin typeface="Arial" panose="020B0604020202020204" pitchFamily="34" charset="0"/>
                <a:ea typeface="MS PGothic" panose="020B0600070205080204" pitchFamily="34" charset="-128"/>
              </a:defRPr>
            </a:lvl2pPr>
            <a:lvl3pPr marL="1143000" indent="-228600" eaLnBrk="0" hangingPunct="0">
              <a:defRPr sz="2400" b="1">
                <a:solidFill>
                  <a:schemeClr val="tx1"/>
                </a:solidFill>
                <a:latin typeface="Arial" panose="020B0604020202020204" pitchFamily="34" charset="0"/>
                <a:ea typeface="MS PGothic" panose="020B0600070205080204" pitchFamily="34" charset="-128"/>
              </a:defRPr>
            </a:lvl3pPr>
            <a:lvl4pPr marL="1600200" indent="-228600" eaLnBrk="0" hangingPunct="0">
              <a:defRPr sz="2400" b="1">
                <a:solidFill>
                  <a:schemeClr val="tx1"/>
                </a:solidFill>
                <a:latin typeface="Arial" panose="020B0604020202020204" pitchFamily="34" charset="0"/>
                <a:ea typeface="MS PGothic" panose="020B0600070205080204" pitchFamily="34" charset="-128"/>
              </a:defRPr>
            </a:lvl4pPr>
            <a:lvl5pPr marL="2057400" indent="-228600" eaLnBrk="0" hangingPunct="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lnSpc>
                <a:spcPct val="105000"/>
              </a:lnSpc>
              <a:spcBef>
                <a:spcPts val="1999"/>
              </a:spcBef>
              <a:spcAft>
                <a:spcPts val="0"/>
              </a:spcAft>
              <a:buClr>
                <a:srgbClr val="333333"/>
              </a:buClr>
              <a:buFont typeface="WingDings"/>
              <a:buAutoNum type="alphaLcPeriod"/>
            </a:pPr>
            <a:r>
              <a:rPr lang="de-DE" altLang="de-DE" b="0" dirty="0">
                <a:solidFill>
                  <a:srgbClr val="333333"/>
                </a:solidFill>
                <a:latin typeface="+mn-lt"/>
                <a:ea typeface="+mn-ea"/>
              </a:rPr>
              <a:t>Pedicure</a:t>
            </a:r>
          </a:p>
          <a:p>
            <a:pPr eaLnBrk="1" hangingPunct="1">
              <a:lnSpc>
                <a:spcPct val="105000"/>
              </a:lnSpc>
              <a:spcBef>
                <a:spcPts val="1999"/>
              </a:spcBef>
              <a:spcAft>
                <a:spcPts val="0"/>
              </a:spcAft>
              <a:buClr>
                <a:srgbClr val="333333"/>
              </a:buClr>
              <a:buFont typeface="WingDings"/>
              <a:buAutoNum type="alphaLcPeriod"/>
            </a:pPr>
            <a:r>
              <a:rPr lang="de-DE" altLang="de-DE" b="0" dirty="0">
                <a:solidFill>
                  <a:srgbClr val="333333"/>
                </a:solidFill>
                <a:latin typeface="+mn-lt"/>
                <a:ea typeface="+mn-ea"/>
              </a:rPr>
              <a:t>La consultazione</a:t>
            </a:r>
          </a:p>
          <a:p>
            <a:pPr eaLnBrk="1" hangingPunct="1">
              <a:lnSpc>
                <a:spcPct val="105000"/>
              </a:lnSpc>
              <a:spcBef>
                <a:spcPts val="1999"/>
              </a:spcBef>
              <a:spcAft>
                <a:spcPts val="0"/>
              </a:spcAft>
              <a:buClr>
                <a:srgbClr val="333333"/>
              </a:buClr>
              <a:buFont typeface="WingDings"/>
              <a:buAutoNum type="alphaLcPeriod"/>
            </a:pPr>
            <a:r>
              <a:rPr lang="de-DE" altLang="de-DE" b="0" dirty="0">
                <a:solidFill>
                  <a:srgbClr val="333333"/>
                </a:solidFill>
                <a:latin typeface="+mn-lt"/>
                <a:ea typeface="+mn-ea"/>
              </a:rPr>
              <a:t>Amputazione</a:t>
            </a:r>
          </a:p>
          <a:p>
            <a:pPr eaLnBrk="1" hangingPunct="1">
              <a:lnSpc>
                <a:spcPct val="105000"/>
              </a:lnSpc>
              <a:spcBef>
                <a:spcPts val="1999"/>
              </a:spcBef>
              <a:spcAft>
                <a:spcPts val="0"/>
              </a:spcAft>
              <a:buClr>
                <a:srgbClr val="333333"/>
              </a:buClr>
              <a:buFont typeface="WingDings"/>
              <a:buAutoNum type="alphaLcPeriod"/>
            </a:pPr>
            <a:r>
              <a:rPr lang="en-US" altLang="de-DE" b="0" dirty="0" err="1">
                <a:solidFill>
                  <a:srgbClr val="333333"/>
                </a:solidFill>
                <a:latin typeface="+mn-lt"/>
                <a:ea typeface="+mn-ea"/>
              </a:rPr>
              <a:t>L’ammiratore</a:t>
            </a:r>
            <a:endParaRPr lang="en-US" altLang="de-DE" b="0" dirty="0">
              <a:solidFill>
                <a:srgbClr val="333333"/>
              </a:solidFill>
              <a:latin typeface="+mn-lt"/>
              <a:ea typeface="+mn-ea"/>
            </a:endParaRPr>
          </a:p>
        </p:txBody>
      </p:sp>
      <p:pic>
        <p:nvPicPr>
          <p:cNvPr id="7" name="Picture 4" descr="Degas_Die Pedikür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18827" y="1124712"/>
            <a:ext cx="3854586" cy="53309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it-IT"/>
              <a:t>Modulo del training 7 – Saltare alle conclusioni II</a:t>
            </a:r>
            <a:endParaRPr lang="de-DE"/>
          </a:p>
        </p:txBody>
      </p:sp>
      <p:sp>
        <p:nvSpPr>
          <p:cNvPr id="5" name="Slide Number Placeholder 4"/>
          <p:cNvSpPr>
            <a:spLocks noGrp="1"/>
          </p:cNvSpPr>
          <p:nvPr>
            <p:ph type="sldNum" sz="quarter" idx="12"/>
          </p:nvPr>
        </p:nvSpPr>
        <p:spPr/>
        <p:txBody>
          <a:bodyPr/>
          <a:lstStyle/>
          <a:p>
            <a:fld id="{85DDC3C9-30F7-45BC-B4BA-C15C3D8DAA07}" type="slidenum">
              <a:rPr lang="de-DE" altLang="de-DE" smtClean="0"/>
              <a:pPr/>
              <a:t>45</a:t>
            </a:fld>
            <a:endParaRPr lang="de-DE" altLang="de-DE"/>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1" name="Text Box 2"/>
          <p:cNvSpPr txBox="1">
            <a:spLocks noChangeArrowheads="1"/>
          </p:cNvSpPr>
          <p:nvPr/>
        </p:nvSpPr>
        <p:spPr bwMode="auto">
          <a:xfrm>
            <a:off x="6400800" y="2203704"/>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457200" indent="-457200" eaLnBrk="0" hangingPunct="0">
              <a:defRPr sz="2400" b="1">
                <a:solidFill>
                  <a:schemeClr val="tx1"/>
                </a:solidFill>
                <a:latin typeface="Arial" panose="020B0604020202020204" pitchFamily="34" charset="0"/>
                <a:ea typeface="MS PGothic" panose="020B0600070205080204" pitchFamily="34" charset="-128"/>
              </a:defRPr>
            </a:lvl1pPr>
            <a:lvl2pPr marL="742950" indent="-285750" eaLnBrk="0" hangingPunct="0">
              <a:defRPr sz="2400" b="1">
                <a:solidFill>
                  <a:schemeClr val="tx1"/>
                </a:solidFill>
                <a:latin typeface="Arial" panose="020B0604020202020204" pitchFamily="34" charset="0"/>
                <a:ea typeface="MS PGothic" panose="020B0600070205080204" pitchFamily="34" charset="-128"/>
              </a:defRPr>
            </a:lvl2pPr>
            <a:lvl3pPr marL="1143000" indent="-228600" eaLnBrk="0" hangingPunct="0">
              <a:defRPr sz="2400" b="1">
                <a:solidFill>
                  <a:schemeClr val="tx1"/>
                </a:solidFill>
                <a:latin typeface="Arial" panose="020B0604020202020204" pitchFamily="34" charset="0"/>
                <a:ea typeface="MS PGothic" panose="020B0600070205080204" pitchFamily="34" charset="-128"/>
              </a:defRPr>
            </a:lvl3pPr>
            <a:lvl4pPr marL="1600200" indent="-228600" eaLnBrk="0" hangingPunct="0">
              <a:defRPr sz="2400" b="1">
                <a:solidFill>
                  <a:schemeClr val="tx1"/>
                </a:solidFill>
                <a:latin typeface="Arial" panose="020B0604020202020204" pitchFamily="34" charset="0"/>
                <a:ea typeface="MS PGothic" panose="020B0600070205080204" pitchFamily="34" charset="-128"/>
              </a:defRPr>
            </a:lvl4pPr>
            <a:lvl5pPr marL="2057400" indent="-228600" eaLnBrk="0" hangingPunct="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lnSpc>
                <a:spcPct val="105000"/>
              </a:lnSpc>
              <a:spcBef>
                <a:spcPts val="1999"/>
              </a:spcBef>
              <a:spcAft>
                <a:spcPts val="0"/>
              </a:spcAft>
              <a:buClr>
                <a:srgbClr val="004992"/>
              </a:buClr>
              <a:buFont typeface="WingDings"/>
              <a:buAutoNum type="alphaLcPeriod"/>
            </a:pPr>
            <a:r>
              <a:rPr lang="de-DE" altLang="de-DE" b="0" dirty="0">
                <a:solidFill>
                  <a:srgbClr val="004992"/>
                </a:solidFill>
                <a:latin typeface="+mn-lt"/>
                <a:ea typeface="+mn-ea"/>
              </a:rPr>
              <a:t>Pedicure</a:t>
            </a:r>
            <a:br>
              <a:rPr lang="de-DE" altLang="de-DE" b="0" dirty="0">
                <a:solidFill>
                  <a:srgbClr val="004992"/>
                </a:solidFill>
                <a:latin typeface="+mn-lt"/>
                <a:ea typeface="+mn-ea"/>
              </a:rPr>
            </a:br>
            <a:r>
              <a:rPr lang="de-DE" altLang="de-DE" sz="1800" b="0" dirty="0">
                <a:solidFill>
                  <a:srgbClr val="004992"/>
                </a:solidFill>
                <a:latin typeface="+mn-lt"/>
                <a:ea typeface="+mn-ea"/>
              </a:rPr>
              <a:t>(Edgar Degas, 1873)</a:t>
            </a:r>
          </a:p>
          <a:p>
            <a:pPr eaLnBrk="1" hangingPunct="1">
              <a:lnSpc>
                <a:spcPct val="105000"/>
              </a:lnSpc>
              <a:spcBef>
                <a:spcPts val="1999"/>
              </a:spcBef>
              <a:spcAft>
                <a:spcPts val="0"/>
              </a:spcAft>
              <a:buClr>
                <a:srgbClr val="333333"/>
              </a:buClr>
              <a:buFont typeface="WingDings"/>
              <a:buAutoNum type="alphaLcPeriod"/>
            </a:pPr>
            <a:r>
              <a:rPr lang="de-DE" altLang="de-DE" b="0" dirty="0">
                <a:solidFill>
                  <a:srgbClr val="333333"/>
                </a:solidFill>
                <a:latin typeface="+mn-lt"/>
                <a:ea typeface="+mn-ea"/>
              </a:rPr>
              <a:t>La consultazione</a:t>
            </a:r>
          </a:p>
          <a:p>
            <a:pPr eaLnBrk="1" hangingPunct="1">
              <a:lnSpc>
                <a:spcPct val="105000"/>
              </a:lnSpc>
              <a:spcBef>
                <a:spcPts val="1999"/>
              </a:spcBef>
              <a:spcAft>
                <a:spcPts val="0"/>
              </a:spcAft>
              <a:buClr>
                <a:srgbClr val="333333"/>
              </a:buClr>
              <a:buFont typeface="WingDings"/>
              <a:buAutoNum type="alphaLcPeriod"/>
            </a:pPr>
            <a:r>
              <a:rPr lang="de-DE" altLang="de-DE" b="0" dirty="0">
                <a:solidFill>
                  <a:srgbClr val="333333"/>
                </a:solidFill>
                <a:latin typeface="+mn-lt"/>
                <a:ea typeface="+mn-ea"/>
              </a:rPr>
              <a:t>Amputazione</a:t>
            </a:r>
          </a:p>
          <a:p>
            <a:pPr eaLnBrk="1" hangingPunct="1">
              <a:lnSpc>
                <a:spcPct val="105000"/>
              </a:lnSpc>
              <a:spcBef>
                <a:spcPts val="1999"/>
              </a:spcBef>
              <a:spcAft>
                <a:spcPts val="0"/>
              </a:spcAft>
              <a:buClr>
                <a:srgbClr val="333333"/>
              </a:buClr>
              <a:buFont typeface="WingDings"/>
              <a:buAutoNum type="alphaLcPeriod"/>
            </a:pPr>
            <a:r>
              <a:rPr lang="en-US" altLang="de-DE" b="0" dirty="0" err="1">
                <a:solidFill>
                  <a:srgbClr val="333333"/>
                </a:solidFill>
                <a:latin typeface="+mn-lt"/>
                <a:ea typeface="+mn-ea"/>
              </a:rPr>
              <a:t>L’ammiratore</a:t>
            </a:r>
            <a:endParaRPr lang="en-US" altLang="de-DE" b="0" dirty="0">
              <a:solidFill>
                <a:srgbClr val="333333"/>
              </a:solidFill>
              <a:latin typeface="+mn-lt"/>
              <a:ea typeface="+mn-ea"/>
            </a:endParaRPr>
          </a:p>
        </p:txBody>
      </p:sp>
      <p:pic>
        <p:nvPicPr>
          <p:cNvPr id="7" name="Picture 4" descr="Degas_Die Pedikür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18827" y="1124712"/>
            <a:ext cx="3854586" cy="53309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it-IT"/>
              <a:t>Modulo del training 7 – Saltare alle conclusioni II</a:t>
            </a:r>
            <a:endParaRPr lang="de-DE"/>
          </a:p>
        </p:txBody>
      </p:sp>
      <p:sp>
        <p:nvSpPr>
          <p:cNvPr id="5" name="Slide Number Placeholder 4"/>
          <p:cNvSpPr>
            <a:spLocks noGrp="1"/>
          </p:cNvSpPr>
          <p:nvPr>
            <p:ph type="sldNum" sz="quarter" idx="12"/>
          </p:nvPr>
        </p:nvSpPr>
        <p:spPr/>
        <p:txBody>
          <a:bodyPr/>
          <a:lstStyle/>
          <a:p>
            <a:fld id="{85DDC3C9-30F7-45BC-B4BA-C15C3D8DAA07}" type="slidenum">
              <a:rPr lang="de-DE" altLang="de-DE" smtClean="0"/>
              <a:pPr/>
              <a:t>46</a:t>
            </a:fld>
            <a:endParaRPr lang="de-DE" altLang="de-DE"/>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5" name="Text Box 2"/>
          <p:cNvSpPr txBox="1">
            <a:spLocks noChangeArrowheads="1"/>
          </p:cNvSpPr>
          <p:nvPr/>
        </p:nvSpPr>
        <p:spPr bwMode="auto">
          <a:xfrm>
            <a:off x="6400800" y="2203704"/>
            <a:ext cx="5349240" cy="4251960"/>
          </a:xfrm>
          <a:prstGeom prst="rect">
            <a:avLst/>
          </a:prstGeom>
          <a:noFill/>
          <a:ln w="9525">
            <a:noFill/>
            <a:miter lim="800000"/>
            <a:headEnd/>
            <a:tailEnd/>
          </a:ln>
        </p:spPr>
        <p:txBody>
          <a:bodyPr>
            <a:noAutofit/>
          </a:bodyPr>
          <a:lstStyle/>
          <a:p>
            <a:pPr marL="457200" indent="-457200">
              <a:lnSpc>
                <a:spcPct val="105000"/>
              </a:lnSpc>
              <a:spcBef>
                <a:spcPts val="1999"/>
              </a:spcBef>
              <a:spcAft>
                <a:spcPts val="0"/>
              </a:spcAft>
              <a:buClr>
                <a:srgbClr val="333333"/>
              </a:buClr>
              <a:buFont typeface="WingDings"/>
              <a:buAutoNum type="alphaLcPeriod"/>
              <a:defRPr/>
            </a:pPr>
            <a:r>
              <a:rPr lang="de-DE" sz="2400" b="0" dirty="0">
                <a:solidFill>
                  <a:srgbClr val="333333"/>
                </a:solidFill>
                <a:latin typeface="+mn-lt"/>
                <a:ea typeface="+mn-ea"/>
              </a:rPr>
              <a:t>Permesso di caccia</a:t>
            </a:r>
          </a:p>
          <a:p>
            <a:pPr marL="457200" indent="-457200">
              <a:lnSpc>
                <a:spcPct val="105000"/>
              </a:lnSpc>
              <a:spcBef>
                <a:spcPts val="1999"/>
              </a:spcBef>
              <a:spcAft>
                <a:spcPts val="0"/>
              </a:spcAft>
              <a:buClr>
                <a:srgbClr val="333333"/>
              </a:buClr>
              <a:buFont typeface="WingDings"/>
              <a:buAutoNum type="alphaLcPeriod"/>
              <a:defRPr/>
            </a:pPr>
            <a:r>
              <a:rPr lang="de-DE" sz="2400" b="0" dirty="0">
                <a:solidFill>
                  <a:srgbClr val="333333"/>
                </a:solidFill>
                <a:latin typeface="+mn-lt"/>
                <a:ea typeface="+mn-ea"/>
              </a:rPr>
              <a:t>Il senzatetto</a:t>
            </a:r>
          </a:p>
          <a:p>
            <a:pPr marL="457200" indent="-457200">
              <a:lnSpc>
                <a:spcPct val="105000"/>
              </a:lnSpc>
              <a:spcBef>
                <a:spcPts val="1999"/>
              </a:spcBef>
              <a:spcAft>
                <a:spcPts val="0"/>
              </a:spcAft>
              <a:buClr>
                <a:srgbClr val="333333"/>
              </a:buClr>
              <a:buFont typeface="WingDings"/>
              <a:buAutoNum type="alphaLcPeriod"/>
              <a:defRPr/>
            </a:pPr>
            <a:r>
              <a:rPr lang="de-DE" sz="2400" b="0" dirty="0">
                <a:solidFill>
                  <a:srgbClr val="333333"/>
                </a:solidFill>
                <a:latin typeface="+mn-lt"/>
                <a:ea typeface="+mn-ea"/>
              </a:rPr>
              <a:t>Ingresso illegale</a:t>
            </a:r>
          </a:p>
          <a:p>
            <a:pPr marL="457200" indent="-457200">
              <a:lnSpc>
                <a:spcPct val="105000"/>
              </a:lnSpc>
              <a:spcBef>
                <a:spcPts val="1999"/>
              </a:spcBef>
              <a:spcAft>
                <a:spcPts val="0"/>
              </a:spcAft>
              <a:buClr>
                <a:srgbClr val="333333"/>
              </a:buClr>
              <a:buFont typeface="WingDings"/>
              <a:buAutoNum type="alphaLcPeriod"/>
              <a:defRPr/>
            </a:pPr>
            <a:r>
              <a:rPr lang="de-DE" sz="2400" b="0" dirty="0">
                <a:solidFill>
                  <a:srgbClr val="333333"/>
                </a:solidFill>
                <a:latin typeface="+mn-lt"/>
                <a:ea typeface="+mn-ea"/>
              </a:rPr>
              <a:t>Ladri di frutta</a:t>
            </a:r>
          </a:p>
        </p:txBody>
      </p:sp>
      <p:pic>
        <p:nvPicPr>
          <p:cNvPr id="7" name="Picture 4" descr="die_obstdieb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25980" y="1664208"/>
            <a:ext cx="5440281"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it-IT"/>
              <a:t>Modulo del training 7 – Saltare alle conclusioni II</a:t>
            </a:r>
            <a:endParaRPr lang="de-DE"/>
          </a:p>
        </p:txBody>
      </p:sp>
      <p:sp>
        <p:nvSpPr>
          <p:cNvPr id="5" name="Slide Number Placeholder 4"/>
          <p:cNvSpPr>
            <a:spLocks noGrp="1"/>
          </p:cNvSpPr>
          <p:nvPr>
            <p:ph type="sldNum" sz="quarter" idx="12"/>
          </p:nvPr>
        </p:nvSpPr>
        <p:spPr/>
        <p:txBody>
          <a:bodyPr/>
          <a:lstStyle/>
          <a:p>
            <a:fld id="{85DDC3C9-30F7-45BC-B4BA-C15C3D8DAA07}" type="slidenum">
              <a:rPr lang="de-DE" altLang="de-DE" smtClean="0"/>
              <a:pPr/>
              <a:t>47</a:t>
            </a:fld>
            <a:endParaRPr lang="de-DE" altLang="de-DE"/>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4100" descr="die_obstdieb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25980" y="1664208"/>
            <a:ext cx="5440281"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Text Box 2"/>
          <p:cNvSpPr txBox="1">
            <a:spLocks noChangeArrowheads="1"/>
          </p:cNvSpPr>
          <p:nvPr/>
        </p:nvSpPr>
        <p:spPr bwMode="auto">
          <a:xfrm>
            <a:off x="6400800" y="2203704"/>
            <a:ext cx="5349240" cy="4251960"/>
          </a:xfrm>
          <a:prstGeom prst="rect">
            <a:avLst/>
          </a:prstGeom>
          <a:noFill/>
          <a:ln w="9525">
            <a:noFill/>
            <a:miter lim="800000"/>
            <a:headEnd/>
            <a:tailEnd/>
          </a:ln>
        </p:spPr>
        <p:txBody>
          <a:bodyPr>
            <a:noAutofit/>
          </a:bodyPr>
          <a:lstStyle/>
          <a:p>
            <a:pPr marL="457200" indent="-457200">
              <a:lnSpc>
                <a:spcPct val="105000"/>
              </a:lnSpc>
              <a:spcBef>
                <a:spcPts val="1999"/>
              </a:spcBef>
              <a:spcAft>
                <a:spcPts val="0"/>
              </a:spcAft>
              <a:buClr>
                <a:srgbClr val="333333"/>
              </a:buClr>
              <a:buFont typeface="WingDings"/>
              <a:buAutoNum type="alphaLcPeriod"/>
              <a:defRPr/>
            </a:pPr>
            <a:r>
              <a:rPr lang="de-DE" sz="2400" b="0" dirty="0">
                <a:solidFill>
                  <a:srgbClr val="333333"/>
                </a:solidFill>
                <a:latin typeface="+mn-lt"/>
                <a:ea typeface="+mn-ea"/>
              </a:rPr>
              <a:t>Permesso di caccia</a:t>
            </a:r>
          </a:p>
          <a:p>
            <a:pPr marL="457200" indent="-457200">
              <a:lnSpc>
                <a:spcPct val="105000"/>
              </a:lnSpc>
              <a:spcBef>
                <a:spcPts val="1999"/>
              </a:spcBef>
              <a:spcAft>
                <a:spcPts val="0"/>
              </a:spcAft>
              <a:buClr>
                <a:srgbClr val="333333"/>
              </a:buClr>
              <a:buFont typeface="WingDings"/>
              <a:buAutoNum type="alphaLcPeriod"/>
              <a:defRPr/>
            </a:pPr>
            <a:r>
              <a:rPr lang="de-DE" sz="2400" b="0" dirty="0">
                <a:solidFill>
                  <a:srgbClr val="333333"/>
                </a:solidFill>
                <a:latin typeface="+mn-lt"/>
                <a:ea typeface="+mn-ea"/>
              </a:rPr>
              <a:t>Il senzatetto</a:t>
            </a:r>
          </a:p>
          <a:p>
            <a:pPr marL="457200" indent="-457200">
              <a:lnSpc>
                <a:spcPct val="105000"/>
              </a:lnSpc>
              <a:spcBef>
                <a:spcPts val="1999"/>
              </a:spcBef>
              <a:spcAft>
                <a:spcPts val="0"/>
              </a:spcAft>
              <a:buClr>
                <a:srgbClr val="333333"/>
              </a:buClr>
              <a:buFont typeface="WingDings"/>
              <a:buAutoNum type="alphaLcPeriod"/>
              <a:defRPr/>
            </a:pPr>
            <a:r>
              <a:rPr lang="de-DE" sz="2400" b="0" dirty="0">
                <a:solidFill>
                  <a:srgbClr val="333333"/>
                </a:solidFill>
                <a:latin typeface="+mn-lt"/>
                <a:ea typeface="+mn-ea"/>
              </a:rPr>
              <a:t>Ingresso illegale</a:t>
            </a:r>
          </a:p>
          <a:p>
            <a:pPr marL="457200" indent="-457200">
              <a:lnSpc>
                <a:spcPct val="105000"/>
              </a:lnSpc>
              <a:spcBef>
                <a:spcPts val="1999"/>
              </a:spcBef>
              <a:spcAft>
                <a:spcPts val="0"/>
              </a:spcAft>
              <a:buClr>
                <a:srgbClr val="004992"/>
              </a:buClr>
              <a:buFont typeface="WingDings"/>
              <a:buAutoNum type="alphaLcPeriod"/>
              <a:defRPr/>
            </a:pPr>
            <a:r>
              <a:rPr lang="de-DE" sz="2400" b="0" dirty="0">
                <a:solidFill>
                  <a:srgbClr val="004992"/>
                </a:solidFill>
                <a:latin typeface="+mn-lt"/>
                <a:ea typeface="+mn-ea"/>
              </a:rPr>
              <a:t>Ladri di frutta</a:t>
            </a:r>
            <a:br>
              <a:rPr lang="de-DE" sz="2400" b="0" dirty="0">
                <a:solidFill>
                  <a:srgbClr val="004992"/>
                </a:solidFill>
                <a:latin typeface="+mn-lt"/>
                <a:ea typeface="+mn-ea"/>
              </a:rPr>
            </a:br>
            <a:r>
              <a:rPr lang="de-DE" b="0" dirty="0">
                <a:solidFill>
                  <a:srgbClr val="004992"/>
                </a:solidFill>
                <a:latin typeface="+mn-lt"/>
                <a:ea typeface="+mn-ea"/>
              </a:rPr>
              <a:t>(Hermann Kauffmann, 1848))</a:t>
            </a:r>
          </a:p>
        </p:txBody>
      </p:sp>
      <p:sp>
        <p:nvSpPr>
          <p:cNvPr id="2" name="Footer Placeholder 1"/>
          <p:cNvSpPr>
            <a:spLocks noGrp="1"/>
          </p:cNvSpPr>
          <p:nvPr>
            <p:ph type="ftr" sz="quarter" idx="11"/>
          </p:nvPr>
        </p:nvSpPr>
        <p:spPr/>
        <p:txBody>
          <a:bodyPr/>
          <a:lstStyle/>
          <a:p>
            <a:pPr>
              <a:defRPr/>
            </a:pPr>
            <a:r>
              <a:rPr lang="it-IT"/>
              <a:t>Modulo del training 7 – Saltare alle conclusioni II</a:t>
            </a:r>
            <a:endParaRPr lang="de-DE"/>
          </a:p>
        </p:txBody>
      </p:sp>
      <p:sp>
        <p:nvSpPr>
          <p:cNvPr id="5" name="Slide Number Placeholder 4"/>
          <p:cNvSpPr>
            <a:spLocks noGrp="1"/>
          </p:cNvSpPr>
          <p:nvPr>
            <p:ph type="sldNum" sz="quarter" idx="12"/>
          </p:nvPr>
        </p:nvSpPr>
        <p:spPr/>
        <p:txBody>
          <a:bodyPr/>
          <a:lstStyle/>
          <a:p>
            <a:fld id="{85DDC3C9-30F7-45BC-B4BA-C15C3D8DAA07}" type="slidenum">
              <a:rPr lang="de-DE" altLang="de-DE" smtClean="0"/>
              <a:pPr/>
              <a:t>48</a:t>
            </a:fld>
            <a:endParaRPr lang="de-DE" altLang="de-DE"/>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5" name="Text Box 2"/>
          <p:cNvSpPr txBox="1">
            <a:spLocks noChangeArrowheads="1"/>
          </p:cNvSpPr>
          <p:nvPr/>
        </p:nvSpPr>
        <p:spPr bwMode="auto">
          <a:xfrm>
            <a:off x="6400799"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oAutofit/>
          </a:bodyPr>
          <a:lstStyle>
            <a:lvl1pPr marL="457200" indent="-457200" eaLnBrk="0" hangingPunct="0">
              <a:defRPr sz="2400" b="1">
                <a:solidFill>
                  <a:schemeClr val="tx1"/>
                </a:solidFill>
                <a:latin typeface="Arial" panose="020B0604020202020204" pitchFamily="34" charset="0"/>
                <a:ea typeface="MS PGothic" panose="020B0600070205080204" pitchFamily="34" charset="-128"/>
              </a:defRPr>
            </a:lvl1pPr>
            <a:lvl2pPr marL="742950" indent="-285750" eaLnBrk="0" hangingPunct="0">
              <a:defRPr sz="2400" b="1">
                <a:solidFill>
                  <a:schemeClr val="tx1"/>
                </a:solidFill>
                <a:latin typeface="Arial" panose="020B0604020202020204" pitchFamily="34" charset="0"/>
                <a:ea typeface="MS PGothic" panose="020B0600070205080204" pitchFamily="34" charset="-128"/>
              </a:defRPr>
            </a:lvl2pPr>
            <a:lvl3pPr marL="1143000" indent="-228600" eaLnBrk="0" hangingPunct="0">
              <a:defRPr sz="2400" b="1">
                <a:solidFill>
                  <a:schemeClr val="tx1"/>
                </a:solidFill>
                <a:latin typeface="Arial" panose="020B0604020202020204" pitchFamily="34" charset="0"/>
                <a:ea typeface="MS PGothic" panose="020B0600070205080204" pitchFamily="34" charset="-128"/>
              </a:defRPr>
            </a:lvl3pPr>
            <a:lvl4pPr marL="1600200" indent="-228600" eaLnBrk="0" hangingPunct="0">
              <a:defRPr sz="2400" b="1">
                <a:solidFill>
                  <a:schemeClr val="tx1"/>
                </a:solidFill>
                <a:latin typeface="Arial" panose="020B0604020202020204" pitchFamily="34" charset="0"/>
                <a:ea typeface="MS PGothic" panose="020B0600070205080204" pitchFamily="34" charset="-128"/>
              </a:defRPr>
            </a:lvl4pPr>
            <a:lvl5pPr marL="2057400" indent="-228600" eaLnBrk="0" hangingPunct="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lnSpc>
                <a:spcPct val="105000"/>
              </a:lnSpc>
              <a:spcBef>
                <a:spcPts val="1999"/>
              </a:spcBef>
              <a:spcAft>
                <a:spcPts val="0"/>
              </a:spcAft>
              <a:buClr>
                <a:srgbClr val="333333"/>
              </a:buClr>
              <a:buFont typeface="WingDings"/>
              <a:buAutoNum type="alphaLcPeriod"/>
            </a:pPr>
            <a:r>
              <a:rPr lang="de-DE" altLang="de-DE" b="0" dirty="0">
                <a:solidFill>
                  <a:srgbClr val="333333"/>
                </a:solidFill>
                <a:latin typeface="+mn-lt"/>
                <a:ea typeface="+mn-ea"/>
              </a:rPr>
              <a:t>La vendemmia</a:t>
            </a:r>
          </a:p>
          <a:p>
            <a:pPr eaLnBrk="1" hangingPunct="1">
              <a:lnSpc>
                <a:spcPct val="105000"/>
              </a:lnSpc>
              <a:spcBef>
                <a:spcPts val="1999"/>
              </a:spcBef>
              <a:spcAft>
                <a:spcPts val="0"/>
              </a:spcAft>
              <a:buClr>
                <a:srgbClr val="333333"/>
              </a:buClr>
              <a:buFont typeface="WingDings"/>
              <a:buAutoNum type="alphaLcPeriod"/>
            </a:pPr>
            <a:r>
              <a:rPr lang="de-DE" altLang="de-DE" b="0" dirty="0" err="1">
                <a:solidFill>
                  <a:srgbClr val="333333"/>
                </a:solidFill>
                <a:latin typeface="+mn-lt"/>
                <a:ea typeface="+mn-ea"/>
              </a:rPr>
              <a:t>Preghiera</a:t>
            </a:r>
            <a:r>
              <a:rPr lang="de-DE" altLang="de-DE" b="0" dirty="0">
                <a:solidFill>
                  <a:srgbClr val="333333"/>
                </a:solidFill>
                <a:latin typeface="+mn-lt"/>
                <a:ea typeface="+mn-ea"/>
              </a:rPr>
              <a:t> della </a:t>
            </a:r>
            <a:r>
              <a:rPr lang="de-DE" altLang="de-DE" b="0" dirty="0" err="1">
                <a:solidFill>
                  <a:srgbClr val="333333"/>
                </a:solidFill>
                <a:latin typeface="+mn-lt"/>
                <a:ea typeface="+mn-ea"/>
              </a:rPr>
              <a:t>sera</a:t>
            </a:r>
            <a:endParaRPr lang="de-DE" altLang="ja-JP" b="0" dirty="0">
              <a:solidFill>
                <a:srgbClr val="333333"/>
              </a:solidFill>
              <a:latin typeface="+mn-lt"/>
              <a:ea typeface="+mn-ea"/>
            </a:endParaRPr>
          </a:p>
          <a:p>
            <a:pPr eaLnBrk="1" hangingPunct="1">
              <a:lnSpc>
                <a:spcPct val="105000"/>
              </a:lnSpc>
              <a:spcBef>
                <a:spcPts val="1999"/>
              </a:spcBef>
              <a:spcAft>
                <a:spcPts val="0"/>
              </a:spcAft>
              <a:buClr>
                <a:srgbClr val="333333"/>
              </a:buClr>
              <a:buFont typeface="WingDings"/>
              <a:buAutoNum type="alphaLcPeriod"/>
            </a:pPr>
            <a:r>
              <a:rPr lang="de-DE" altLang="de-DE" b="0" dirty="0">
                <a:solidFill>
                  <a:srgbClr val="333333"/>
                </a:solidFill>
                <a:latin typeface="+mn-lt"/>
                <a:ea typeface="+mn-ea"/>
              </a:rPr>
              <a:t>Il funerale</a:t>
            </a:r>
          </a:p>
          <a:p>
            <a:pPr eaLnBrk="1" hangingPunct="1">
              <a:lnSpc>
                <a:spcPct val="105000"/>
              </a:lnSpc>
              <a:spcBef>
                <a:spcPts val="1999"/>
              </a:spcBef>
              <a:spcAft>
                <a:spcPts val="0"/>
              </a:spcAft>
              <a:buClr>
                <a:srgbClr val="333333"/>
              </a:buClr>
              <a:buFont typeface="WingDings"/>
              <a:buAutoNum type="alphaLcPeriod"/>
            </a:pPr>
            <a:r>
              <a:rPr lang="en-US" altLang="de-DE" b="0" dirty="0">
                <a:solidFill>
                  <a:srgbClr val="333333"/>
                </a:solidFill>
                <a:latin typeface="+mn-lt"/>
                <a:ea typeface="+mn-ea"/>
              </a:rPr>
              <a:t>Hedger</a:t>
            </a:r>
          </a:p>
        </p:txBody>
      </p:sp>
      <p:pic>
        <p:nvPicPr>
          <p:cNvPr id="7" name="Picture 4" descr="abendgebetjeanfrancoismille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07637" y="1664208"/>
            <a:ext cx="5076967"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it-IT"/>
              <a:t>Modulo del training 7 – Saltare alle conclusioni II</a:t>
            </a:r>
            <a:endParaRPr lang="de-DE"/>
          </a:p>
        </p:txBody>
      </p:sp>
      <p:sp>
        <p:nvSpPr>
          <p:cNvPr id="5" name="Slide Number Placeholder 4"/>
          <p:cNvSpPr>
            <a:spLocks noGrp="1"/>
          </p:cNvSpPr>
          <p:nvPr>
            <p:ph type="sldNum" sz="quarter" idx="12"/>
          </p:nvPr>
        </p:nvSpPr>
        <p:spPr/>
        <p:txBody>
          <a:bodyPr/>
          <a:lstStyle/>
          <a:p>
            <a:fld id="{85DDC3C9-30F7-45BC-B4BA-C15C3D8DAA07}" type="slidenum">
              <a:rPr lang="de-DE" altLang="de-DE" smtClean="0"/>
              <a:pPr/>
              <a:t>49</a:t>
            </a:fld>
            <a:endParaRPr lang="de-DE" altLang="de-DE"/>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3" name="Text Box 2050"/>
          <p:cNvSpPr txBox="1">
            <a:spLocks noChangeArrowheads="1"/>
          </p:cNvSpPr>
          <p:nvPr/>
        </p:nvSpPr>
        <p:spPr bwMode="auto">
          <a:xfrm>
            <a:off x="6400800" y="2203704"/>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457200" indent="-457200" eaLnBrk="0" hangingPunct="0">
              <a:defRPr sz="2400" b="1">
                <a:solidFill>
                  <a:schemeClr val="tx1"/>
                </a:solidFill>
                <a:latin typeface="Arial" panose="020B0604020202020204" pitchFamily="34" charset="0"/>
                <a:ea typeface="MS PGothic" panose="020B0600070205080204" pitchFamily="34" charset="-128"/>
              </a:defRPr>
            </a:lvl1pPr>
            <a:lvl2pPr marL="742950" indent="-285750" eaLnBrk="0" hangingPunct="0">
              <a:defRPr sz="2400" b="1">
                <a:solidFill>
                  <a:schemeClr val="tx1"/>
                </a:solidFill>
                <a:latin typeface="Arial" panose="020B0604020202020204" pitchFamily="34" charset="0"/>
                <a:ea typeface="MS PGothic" panose="020B0600070205080204" pitchFamily="34" charset="-128"/>
              </a:defRPr>
            </a:lvl2pPr>
            <a:lvl3pPr marL="1143000" indent="-228600" eaLnBrk="0" hangingPunct="0">
              <a:defRPr sz="2400" b="1">
                <a:solidFill>
                  <a:schemeClr val="tx1"/>
                </a:solidFill>
                <a:latin typeface="Arial" panose="020B0604020202020204" pitchFamily="34" charset="0"/>
                <a:ea typeface="MS PGothic" panose="020B0600070205080204" pitchFamily="34" charset="-128"/>
              </a:defRPr>
            </a:lvl3pPr>
            <a:lvl4pPr marL="1600200" indent="-228600" eaLnBrk="0" hangingPunct="0">
              <a:defRPr sz="2400" b="1">
                <a:solidFill>
                  <a:schemeClr val="tx1"/>
                </a:solidFill>
                <a:latin typeface="Arial" panose="020B0604020202020204" pitchFamily="34" charset="0"/>
                <a:ea typeface="MS PGothic" panose="020B0600070205080204" pitchFamily="34" charset="-128"/>
              </a:defRPr>
            </a:lvl4pPr>
            <a:lvl5pPr marL="2057400" indent="-228600" eaLnBrk="0" hangingPunct="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lnSpc>
                <a:spcPct val="105000"/>
              </a:lnSpc>
              <a:spcBef>
                <a:spcPts val="1999"/>
              </a:spcBef>
              <a:spcAft>
                <a:spcPts val="0"/>
              </a:spcAft>
              <a:buClr>
                <a:srgbClr val="333333"/>
              </a:buClr>
              <a:buFont typeface="WingDings"/>
              <a:buAutoNum type="alphaLcPeriod"/>
            </a:pPr>
            <a:r>
              <a:rPr lang="de-DE" altLang="de-DE" b="0" dirty="0">
                <a:solidFill>
                  <a:srgbClr val="333333"/>
                </a:solidFill>
                <a:latin typeface="+mn-lt"/>
                <a:ea typeface="+mn-ea"/>
              </a:rPr>
              <a:t>La </a:t>
            </a:r>
            <a:r>
              <a:rPr lang="de-DE" altLang="de-DE" b="0" dirty="0" err="1">
                <a:solidFill>
                  <a:srgbClr val="333333"/>
                </a:solidFill>
                <a:latin typeface="+mn-lt"/>
                <a:ea typeface="+mn-ea"/>
              </a:rPr>
              <a:t>vendemmia</a:t>
            </a:r>
            <a:endParaRPr lang="de-DE" altLang="de-DE" b="0" dirty="0">
              <a:solidFill>
                <a:srgbClr val="333333"/>
              </a:solidFill>
              <a:latin typeface="+mn-lt"/>
              <a:ea typeface="+mn-ea"/>
            </a:endParaRPr>
          </a:p>
          <a:p>
            <a:pPr eaLnBrk="1" hangingPunct="1">
              <a:lnSpc>
                <a:spcPct val="105000"/>
              </a:lnSpc>
              <a:spcBef>
                <a:spcPts val="1999"/>
              </a:spcBef>
              <a:spcAft>
                <a:spcPts val="0"/>
              </a:spcAft>
              <a:buClr>
                <a:srgbClr val="004992"/>
              </a:buClr>
              <a:buFont typeface="WingDings"/>
              <a:buAutoNum type="alphaLcPeriod"/>
            </a:pPr>
            <a:r>
              <a:rPr lang="de-DE" altLang="de-DE" b="0" dirty="0" err="1">
                <a:solidFill>
                  <a:srgbClr val="004992"/>
                </a:solidFill>
                <a:latin typeface="+mn-lt"/>
                <a:ea typeface="+mn-ea"/>
              </a:rPr>
              <a:t>Preghiera</a:t>
            </a:r>
            <a:r>
              <a:rPr lang="de-DE" altLang="de-DE" b="0" dirty="0">
                <a:solidFill>
                  <a:srgbClr val="004992"/>
                </a:solidFill>
                <a:latin typeface="+mn-lt"/>
                <a:ea typeface="+mn-ea"/>
              </a:rPr>
              <a:t> della </a:t>
            </a:r>
            <a:r>
              <a:rPr lang="de-DE" altLang="de-DE" b="0" dirty="0" err="1">
                <a:solidFill>
                  <a:srgbClr val="004992"/>
                </a:solidFill>
                <a:latin typeface="+mn-lt"/>
                <a:ea typeface="+mn-ea"/>
              </a:rPr>
              <a:t>sera</a:t>
            </a:r>
            <a:br>
              <a:rPr lang="de-DE" altLang="ja-JP" b="0" dirty="0">
                <a:solidFill>
                  <a:srgbClr val="004992"/>
                </a:solidFill>
                <a:latin typeface="+mn-lt"/>
                <a:ea typeface="+mn-ea"/>
              </a:rPr>
            </a:br>
            <a:r>
              <a:rPr lang="de-DE" altLang="de-DE" sz="1800" b="0" dirty="0">
                <a:solidFill>
                  <a:srgbClr val="004992"/>
                </a:solidFill>
                <a:latin typeface="+mn-lt"/>
                <a:ea typeface="+mn-ea"/>
              </a:rPr>
              <a:t>(Jean-Fancois Millet, 1859)</a:t>
            </a:r>
          </a:p>
          <a:p>
            <a:pPr eaLnBrk="1" hangingPunct="1">
              <a:lnSpc>
                <a:spcPct val="105000"/>
              </a:lnSpc>
              <a:spcBef>
                <a:spcPts val="1999"/>
              </a:spcBef>
              <a:spcAft>
                <a:spcPts val="0"/>
              </a:spcAft>
              <a:buClr>
                <a:srgbClr val="333333"/>
              </a:buClr>
              <a:buFont typeface="WingDings"/>
              <a:buAutoNum type="alphaLcPeriod"/>
            </a:pPr>
            <a:r>
              <a:rPr lang="de-DE" altLang="de-DE" b="0" dirty="0">
                <a:solidFill>
                  <a:srgbClr val="333333"/>
                </a:solidFill>
                <a:latin typeface="+mn-lt"/>
                <a:ea typeface="+mn-ea"/>
              </a:rPr>
              <a:t>c. Il funerale</a:t>
            </a:r>
          </a:p>
          <a:p>
            <a:pPr eaLnBrk="1" hangingPunct="1">
              <a:lnSpc>
                <a:spcPct val="105000"/>
              </a:lnSpc>
              <a:spcBef>
                <a:spcPts val="1999"/>
              </a:spcBef>
              <a:spcAft>
                <a:spcPts val="0"/>
              </a:spcAft>
              <a:buClr>
                <a:srgbClr val="333333"/>
              </a:buClr>
              <a:buFont typeface="WingDings"/>
              <a:buAutoNum type="alphaLcPeriod"/>
            </a:pPr>
            <a:r>
              <a:rPr lang="en-US" altLang="de-DE" b="0" dirty="0">
                <a:solidFill>
                  <a:srgbClr val="333333"/>
                </a:solidFill>
                <a:latin typeface="+mn-lt"/>
                <a:ea typeface="+mn-ea"/>
              </a:rPr>
              <a:t>d. Hedger</a:t>
            </a:r>
          </a:p>
        </p:txBody>
      </p:sp>
      <p:pic>
        <p:nvPicPr>
          <p:cNvPr id="7" name="Picture 4" descr="abendgebetjeanfrancoismille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07637" y="1664208"/>
            <a:ext cx="5076967"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it-IT"/>
              <a:t>Modulo del training 7 – Saltare alle conclusioni II</a:t>
            </a:r>
            <a:endParaRPr lang="de-DE"/>
          </a:p>
        </p:txBody>
      </p:sp>
      <p:sp>
        <p:nvSpPr>
          <p:cNvPr id="5" name="Slide Number Placeholder 4"/>
          <p:cNvSpPr>
            <a:spLocks noGrp="1"/>
          </p:cNvSpPr>
          <p:nvPr>
            <p:ph type="sldNum" sz="quarter" idx="12"/>
          </p:nvPr>
        </p:nvSpPr>
        <p:spPr/>
        <p:txBody>
          <a:bodyPr/>
          <a:lstStyle/>
          <a:p>
            <a:fld id="{85DDC3C9-30F7-45BC-B4BA-C15C3D8DAA07}" type="slidenum">
              <a:rPr lang="de-DE" altLang="de-DE" smtClean="0"/>
              <a:pPr/>
              <a:t>50</a:t>
            </a:fld>
            <a:endParaRPr lang="de-DE" altLang="de-DE"/>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1"/>
          </p:nvPr>
        </p:nvSpPr>
        <p:spPr/>
        <p:txBody>
          <a:bodyPr/>
          <a:lstStyle/>
          <a:p>
            <a:pPr>
              <a:defRPr/>
            </a:pPr>
            <a:r>
              <a:rPr lang="it-IT"/>
              <a:t>Modulo del training 7 – Saltare alle conclusioni II</a:t>
            </a:r>
            <a:endParaRPr lang="de-DE"/>
          </a:p>
        </p:txBody>
      </p:sp>
      <p:sp>
        <p:nvSpPr>
          <p:cNvPr id="5" name="Slide Number Placeholder 4"/>
          <p:cNvSpPr>
            <a:spLocks noGrp="1"/>
          </p:cNvSpPr>
          <p:nvPr>
            <p:ph type="sldNum" sz="quarter" idx="12"/>
          </p:nvPr>
        </p:nvSpPr>
        <p:spPr/>
        <p:txBody>
          <a:bodyPr/>
          <a:lstStyle/>
          <a:p>
            <a:fld id="{85DDC3C9-30F7-45BC-B4BA-C15C3D8DAA07}" type="slidenum">
              <a:rPr lang="de-DE" altLang="de-DE" smtClean="0"/>
              <a:pPr/>
              <a:t>51</a:t>
            </a:fld>
            <a:endParaRPr lang="de-DE" altLang="de-DE"/>
          </a:p>
        </p:txBody>
      </p:sp>
      <p:pic>
        <p:nvPicPr>
          <p:cNvPr id="7" name="Picture 4" descr="in_erwartung_des_fischerbootes;Sadée; Philip Lodewijk F"/>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25689" y="1124712"/>
            <a:ext cx="4040862" cy="53309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 Box 2050"/>
          <p:cNvSpPr txBox="1">
            <a:spLocks noChangeArrowheads="1"/>
          </p:cNvSpPr>
          <p:nvPr/>
        </p:nvSpPr>
        <p:spPr bwMode="auto">
          <a:xfrm>
            <a:off x="6400800" y="2203704"/>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457200" indent="-457200" eaLnBrk="0" hangingPunct="0">
              <a:defRPr sz="2400" b="1">
                <a:solidFill>
                  <a:schemeClr val="tx1"/>
                </a:solidFill>
                <a:latin typeface="Arial" panose="020B0604020202020204" pitchFamily="34" charset="0"/>
                <a:ea typeface="MS PGothic" panose="020B0600070205080204" pitchFamily="34" charset="-128"/>
              </a:defRPr>
            </a:lvl1pPr>
            <a:lvl2pPr marL="742950" indent="-285750" eaLnBrk="0" hangingPunct="0">
              <a:defRPr sz="2400" b="1">
                <a:solidFill>
                  <a:schemeClr val="tx1"/>
                </a:solidFill>
                <a:latin typeface="Arial" panose="020B0604020202020204" pitchFamily="34" charset="0"/>
                <a:ea typeface="MS PGothic" panose="020B0600070205080204" pitchFamily="34" charset="-128"/>
              </a:defRPr>
            </a:lvl2pPr>
            <a:lvl3pPr marL="1143000" indent="-228600" eaLnBrk="0" hangingPunct="0">
              <a:defRPr sz="2400" b="1">
                <a:solidFill>
                  <a:schemeClr val="tx1"/>
                </a:solidFill>
                <a:latin typeface="Arial" panose="020B0604020202020204" pitchFamily="34" charset="0"/>
                <a:ea typeface="MS PGothic" panose="020B0600070205080204" pitchFamily="34" charset="-128"/>
              </a:defRPr>
            </a:lvl3pPr>
            <a:lvl4pPr marL="1600200" indent="-228600" eaLnBrk="0" hangingPunct="0">
              <a:defRPr sz="2400" b="1">
                <a:solidFill>
                  <a:schemeClr val="tx1"/>
                </a:solidFill>
                <a:latin typeface="Arial" panose="020B0604020202020204" pitchFamily="34" charset="0"/>
                <a:ea typeface="MS PGothic" panose="020B0600070205080204" pitchFamily="34" charset="-128"/>
              </a:defRPr>
            </a:lvl4pPr>
            <a:lvl5pPr marL="2057400" indent="-228600" eaLnBrk="0" hangingPunct="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lnSpc>
                <a:spcPct val="105000"/>
              </a:lnSpc>
              <a:spcBef>
                <a:spcPts val="1999"/>
              </a:spcBef>
              <a:spcAft>
                <a:spcPts val="0"/>
              </a:spcAft>
              <a:buClr>
                <a:srgbClr val="333333"/>
              </a:buClr>
              <a:buFont typeface="WingDings"/>
              <a:buAutoNum type="alphaLcPeriod"/>
            </a:pPr>
            <a:r>
              <a:rPr lang="it-IT" altLang="de-DE" b="0">
                <a:solidFill>
                  <a:srgbClr val="333333"/>
                </a:solidFill>
                <a:latin typeface="+mn-lt"/>
                <a:ea typeface="+mn-ea"/>
              </a:rPr>
              <a:t>La passeggiata</a:t>
            </a:r>
          </a:p>
          <a:p>
            <a:pPr eaLnBrk="1" hangingPunct="1">
              <a:lnSpc>
                <a:spcPct val="105000"/>
              </a:lnSpc>
              <a:spcBef>
                <a:spcPts val="1999"/>
              </a:spcBef>
              <a:spcAft>
                <a:spcPts val="0"/>
              </a:spcAft>
              <a:buClr>
                <a:srgbClr val="333333"/>
              </a:buClr>
              <a:buFont typeface="WingDings"/>
              <a:buAutoNum type="alphaLcPeriod"/>
            </a:pPr>
            <a:r>
              <a:rPr lang="it-IT" altLang="de-DE" b="0">
                <a:solidFill>
                  <a:srgbClr val="333333"/>
                </a:solidFill>
                <a:latin typeface="+mn-lt"/>
                <a:ea typeface="+mn-ea"/>
              </a:rPr>
              <a:t>Aspettando i pescherecci</a:t>
            </a:r>
          </a:p>
          <a:p>
            <a:pPr eaLnBrk="1" hangingPunct="1">
              <a:lnSpc>
                <a:spcPct val="105000"/>
              </a:lnSpc>
              <a:spcBef>
                <a:spcPts val="1999"/>
              </a:spcBef>
              <a:spcAft>
                <a:spcPts val="0"/>
              </a:spcAft>
              <a:buClr>
                <a:srgbClr val="333333"/>
              </a:buClr>
              <a:buFont typeface="WingDings"/>
              <a:buAutoNum type="alphaLcPeriod"/>
            </a:pPr>
            <a:r>
              <a:rPr lang="it-IT" altLang="de-DE" b="0">
                <a:solidFill>
                  <a:srgbClr val="333333"/>
                </a:solidFill>
                <a:latin typeface="+mn-lt"/>
                <a:ea typeface="+mn-ea"/>
              </a:rPr>
              <a:t>Persone in lutto</a:t>
            </a:r>
          </a:p>
          <a:p>
            <a:pPr eaLnBrk="1" hangingPunct="1">
              <a:lnSpc>
                <a:spcPct val="105000"/>
              </a:lnSpc>
              <a:spcBef>
                <a:spcPts val="1999"/>
              </a:spcBef>
              <a:spcAft>
                <a:spcPts val="0"/>
              </a:spcAft>
              <a:buClr>
                <a:srgbClr val="333333"/>
              </a:buClr>
              <a:buFont typeface="WingDings"/>
              <a:buAutoNum type="alphaLcPeriod"/>
            </a:pPr>
            <a:r>
              <a:rPr lang="it-IT" altLang="de-DE" b="0">
                <a:solidFill>
                  <a:srgbClr val="333333"/>
                </a:solidFill>
                <a:latin typeface="+mn-lt"/>
                <a:ea typeface="+mn-ea"/>
              </a:rPr>
              <a:t>In fuga</a:t>
            </a:r>
            <a:endParaRPr lang="en-US" altLang="de-DE" b="0" dirty="0">
              <a:solidFill>
                <a:srgbClr val="333333"/>
              </a:solidFill>
              <a:latin typeface="+mn-lt"/>
              <a:ea typeface="+mn-ea"/>
            </a:endParaRP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1"/>
          </p:nvPr>
        </p:nvSpPr>
        <p:spPr/>
        <p:txBody>
          <a:bodyPr/>
          <a:lstStyle/>
          <a:p>
            <a:pPr>
              <a:defRPr/>
            </a:pPr>
            <a:r>
              <a:rPr lang="it-IT"/>
              <a:t>Modulo del training 7 – Saltare alle conclusioni II</a:t>
            </a:r>
            <a:endParaRPr lang="de-DE"/>
          </a:p>
        </p:txBody>
      </p:sp>
      <p:sp>
        <p:nvSpPr>
          <p:cNvPr id="5" name="Slide Number Placeholder 4"/>
          <p:cNvSpPr>
            <a:spLocks noGrp="1"/>
          </p:cNvSpPr>
          <p:nvPr>
            <p:ph type="sldNum" sz="quarter" idx="12"/>
          </p:nvPr>
        </p:nvSpPr>
        <p:spPr/>
        <p:txBody>
          <a:bodyPr/>
          <a:lstStyle/>
          <a:p>
            <a:fld id="{85DDC3C9-30F7-45BC-B4BA-C15C3D8DAA07}" type="slidenum">
              <a:rPr lang="de-DE" altLang="de-DE" smtClean="0"/>
              <a:pPr/>
              <a:t>52</a:t>
            </a:fld>
            <a:endParaRPr lang="de-DE" altLang="de-DE"/>
          </a:p>
        </p:txBody>
      </p:sp>
      <p:pic>
        <p:nvPicPr>
          <p:cNvPr id="7" name="Picture 4" descr="in_erwartung_des_fischerbootes;Sadée; Philip Lodewijk F"/>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25689" y="1124712"/>
            <a:ext cx="4040862" cy="53309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Text Box 2050"/>
          <p:cNvSpPr txBox="1">
            <a:spLocks noChangeArrowheads="1"/>
          </p:cNvSpPr>
          <p:nvPr/>
        </p:nvSpPr>
        <p:spPr bwMode="auto">
          <a:xfrm>
            <a:off x="6400800" y="2203704"/>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457200" indent="-457200" eaLnBrk="0" hangingPunct="0">
              <a:defRPr sz="2400" b="1">
                <a:solidFill>
                  <a:schemeClr val="tx1"/>
                </a:solidFill>
                <a:latin typeface="Arial" panose="020B0604020202020204" pitchFamily="34" charset="0"/>
                <a:ea typeface="MS PGothic" panose="020B0600070205080204" pitchFamily="34" charset="-128"/>
              </a:defRPr>
            </a:lvl1pPr>
            <a:lvl2pPr marL="742950" indent="-285750" eaLnBrk="0" hangingPunct="0">
              <a:defRPr sz="2400" b="1">
                <a:solidFill>
                  <a:schemeClr val="tx1"/>
                </a:solidFill>
                <a:latin typeface="Arial" panose="020B0604020202020204" pitchFamily="34" charset="0"/>
                <a:ea typeface="MS PGothic" panose="020B0600070205080204" pitchFamily="34" charset="-128"/>
              </a:defRPr>
            </a:lvl2pPr>
            <a:lvl3pPr marL="1143000" indent="-228600" eaLnBrk="0" hangingPunct="0">
              <a:defRPr sz="2400" b="1">
                <a:solidFill>
                  <a:schemeClr val="tx1"/>
                </a:solidFill>
                <a:latin typeface="Arial" panose="020B0604020202020204" pitchFamily="34" charset="0"/>
                <a:ea typeface="MS PGothic" panose="020B0600070205080204" pitchFamily="34" charset="-128"/>
              </a:defRPr>
            </a:lvl3pPr>
            <a:lvl4pPr marL="1600200" indent="-228600" eaLnBrk="0" hangingPunct="0">
              <a:defRPr sz="2400" b="1">
                <a:solidFill>
                  <a:schemeClr val="tx1"/>
                </a:solidFill>
                <a:latin typeface="Arial" panose="020B0604020202020204" pitchFamily="34" charset="0"/>
                <a:ea typeface="MS PGothic" panose="020B0600070205080204" pitchFamily="34" charset="-128"/>
              </a:defRPr>
            </a:lvl4pPr>
            <a:lvl5pPr marL="2057400" indent="-228600" eaLnBrk="0" hangingPunct="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lnSpc>
                <a:spcPct val="105000"/>
              </a:lnSpc>
              <a:spcBef>
                <a:spcPts val="1999"/>
              </a:spcBef>
              <a:spcAft>
                <a:spcPts val="0"/>
              </a:spcAft>
              <a:buClr>
                <a:srgbClr val="333333"/>
              </a:buClr>
              <a:buFont typeface="WingDings"/>
              <a:buAutoNum type="alphaLcPeriod"/>
            </a:pPr>
            <a:r>
              <a:rPr lang="it-IT" altLang="de-DE" b="0" dirty="0">
                <a:solidFill>
                  <a:srgbClr val="333333"/>
                </a:solidFill>
                <a:latin typeface="+mn-lt"/>
                <a:ea typeface="+mn-ea"/>
              </a:rPr>
              <a:t>La passeggiata</a:t>
            </a:r>
          </a:p>
          <a:p>
            <a:pPr eaLnBrk="1" hangingPunct="1">
              <a:lnSpc>
                <a:spcPct val="105000"/>
              </a:lnSpc>
              <a:spcBef>
                <a:spcPts val="1999"/>
              </a:spcBef>
              <a:spcAft>
                <a:spcPts val="0"/>
              </a:spcAft>
              <a:buClr>
                <a:srgbClr val="004992"/>
              </a:buClr>
              <a:buFont typeface="WingDings"/>
              <a:buAutoNum type="alphaLcPeriod"/>
            </a:pPr>
            <a:r>
              <a:rPr lang="it-IT" altLang="de-DE" b="0" dirty="0">
                <a:solidFill>
                  <a:srgbClr val="004992"/>
                </a:solidFill>
                <a:latin typeface="+mn-lt"/>
                <a:ea typeface="+mn-ea"/>
              </a:rPr>
              <a:t>Aspettando i pescherecci</a:t>
            </a:r>
            <a:br>
              <a:rPr lang="it-IT" altLang="de-DE" b="0" dirty="0">
                <a:solidFill>
                  <a:srgbClr val="004992"/>
                </a:solidFill>
                <a:latin typeface="+mn-lt"/>
                <a:ea typeface="+mn-ea"/>
              </a:rPr>
            </a:br>
            <a:r>
              <a:rPr lang="it-IT" altLang="de-DE" sz="1800" b="0" dirty="0">
                <a:solidFill>
                  <a:srgbClr val="004992"/>
                </a:solidFill>
                <a:latin typeface="+mn-lt"/>
                <a:ea typeface="+mn-ea"/>
              </a:rPr>
              <a:t>(Philip Lodewijk F. Sadée, 1837-1904)</a:t>
            </a:r>
          </a:p>
          <a:p>
            <a:pPr eaLnBrk="1" hangingPunct="1">
              <a:lnSpc>
                <a:spcPct val="105000"/>
              </a:lnSpc>
              <a:spcBef>
                <a:spcPts val="1999"/>
              </a:spcBef>
              <a:spcAft>
                <a:spcPts val="0"/>
              </a:spcAft>
              <a:buClr>
                <a:srgbClr val="333333"/>
              </a:buClr>
              <a:buFont typeface="WingDings"/>
              <a:buAutoNum type="alphaLcPeriod"/>
            </a:pPr>
            <a:r>
              <a:rPr lang="it-IT" altLang="de-DE" b="0" dirty="0">
                <a:solidFill>
                  <a:srgbClr val="333333"/>
                </a:solidFill>
                <a:latin typeface="+mn-lt"/>
                <a:ea typeface="+mn-ea"/>
              </a:rPr>
              <a:t>Persone in lutto</a:t>
            </a:r>
          </a:p>
          <a:p>
            <a:pPr eaLnBrk="1" hangingPunct="1">
              <a:lnSpc>
                <a:spcPct val="105000"/>
              </a:lnSpc>
              <a:spcBef>
                <a:spcPts val="1999"/>
              </a:spcBef>
              <a:spcAft>
                <a:spcPts val="0"/>
              </a:spcAft>
              <a:buClr>
                <a:srgbClr val="333333"/>
              </a:buClr>
              <a:buFont typeface="WingDings"/>
              <a:buAutoNum type="alphaLcPeriod"/>
            </a:pPr>
            <a:r>
              <a:rPr lang="it-IT" altLang="de-DE" b="0" dirty="0">
                <a:solidFill>
                  <a:srgbClr val="333333"/>
                </a:solidFill>
                <a:latin typeface="+mn-lt"/>
                <a:ea typeface="+mn-ea"/>
              </a:rPr>
              <a:t>In fuga</a:t>
            </a:r>
            <a:endParaRPr lang="en-US" altLang="de-DE" b="0" dirty="0">
              <a:solidFill>
                <a:srgbClr val="333333"/>
              </a:solidFill>
              <a:latin typeface="+mn-lt"/>
              <a:ea typeface="+mn-ea"/>
            </a:endParaRP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79" name="Text Box 3"/>
          <p:cNvSpPr txBox="1">
            <a:spLocks noChangeArrowheads="1"/>
          </p:cNvSpPr>
          <p:nvPr/>
        </p:nvSpPr>
        <p:spPr bwMode="auto">
          <a:xfrm>
            <a:off x="6400800" y="1664208"/>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defRPr sz="2400" b="1">
                <a:solidFill>
                  <a:schemeClr val="tx1"/>
                </a:solidFill>
                <a:latin typeface="Arial" panose="020B0604020202020204" pitchFamily="34" charset="0"/>
                <a:ea typeface="MS PGothic" panose="020B0600070205080204" pitchFamily="34" charset="-128"/>
              </a:defRPr>
            </a:lvl1pPr>
            <a:lvl2pPr marL="742950" indent="-285750" eaLnBrk="0" hangingPunct="0">
              <a:defRPr sz="2400" b="1">
                <a:solidFill>
                  <a:schemeClr val="tx1"/>
                </a:solidFill>
                <a:latin typeface="Arial" panose="020B0604020202020204" pitchFamily="34" charset="0"/>
                <a:ea typeface="MS PGothic" panose="020B0600070205080204" pitchFamily="34" charset="-128"/>
              </a:defRPr>
            </a:lvl2pPr>
            <a:lvl3pPr marL="1143000" indent="-228600" eaLnBrk="0" hangingPunct="0">
              <a:defRPr sz="2400" b="1">
                <a:solidFill>
                  <a:schemeClr val="tx1"/>
                </a:solidFill>
                <a:latin typeface="Arial" panose="020B0604020202020204" pitchFamily="34" charset="0"/>
                <a:ea typeface="MS PGothic" panose="020B0600070205080204" pitchFamily="34" charset="-128"/>
              </a:defRPr>
            </a:lvl3pPr>
            <a:lvl4pPr marL="1600200" indent="-228600" eaLnBrk="0" hangingPunct="0">
              <a:defRPr sz="2400" b="1">
                <a:solidFill>
                  <a:schemeClr val="tx1"/>
                </a:solidFill>
                <a:latin typeface="Arial" panose="020B0604020202020204" pitchFamily="34" charset="0"/>
                <a:ea typeface="MS PGothic" panose="020B0600070205080204" pitchFamily="34" charset="-128"/>
              </a:defRPr>
            </a:lvl4pPr>
            <a:lvl5pPr marL="2057400" indent="-228600" eaLnBrk="0" hangingPunct="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lnSpc>
                <a:spcPct val="105000"/>
              </a:lnSpc>
              <a:spcBef>
                <a:spcPts val="1999"/>
              </a:spcBef>
              <a:spcAft>
                <a:spcPts val="0"/>
              </a:spcAft>
              <a:buClr>
                <a:srgbClr val="333333"/>
              </a:buClr>
            </a:pPr>
            <a:r>
              <a:rPr lang="de-DE" altLang="de-DE" b="0" dirty="0">
                <a:solidFill>
                  <a:srgbClr val="333333"/>
                </a:solidFill>
                <a:latin typeface="+mn-lt"/>
                <a:ea typeface="+mn-ea"/>
              </a:rPr>
              <a:t>Cosa sta succedendo qui?</a:t>
            </a:r>
            <a:endParaRPr lang="en-US" altLang="de-DE" b="0" dirty="0">
              <a:solidFill>
                <a:srgbClr val="333333"/>
              </a:solidFill>
              <a:latin typeface="+mn-lt"/>
              <a:ea typeface="+mn-ea"/>
            </a:endParaRPr>
          </a:p>
        </p:txBody>
      </p:sp>
      <p:pic>
        <p:nvPicPr>
          <p:cNvPr id="7" name="Picture 4101" descr="moritz-3-the boy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2920" y="1664208"/>
            <a:ext cx="5486400" cy="41053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it-IT"/>
              <a:t>Modulo del training 7 – Saltare alle conclusioni II</a:t>
            </a:r>
            <a:endParaRPr lang="de-DE"/>
          </a:p>
        </p:txBody>
      </p:sp>
      <p:sp>
        <p:nvSpPr>
          <p:cNvPr id="5" name="Slide Number Placeholder 4"/>
          <p:cNvSpPr>
            <a:spLocks noGrp="1"/>
          </p:cNvSpPr>
          <p:nvPr>
            <p:ph type="sldNum" sz="quarter" idx="12"/>
          </p:nvPr>
        </p:nvSpPr>
        <p:spPr/>
        <p:txBody>
          <a:bodyPr/>
          <a:lstStyle/>
          <a:p>
            <a:fld id="{85DDC3C9-30F7-45BC-B4BA-C15C3D8DAA07}" type="slidenum">
              <a:rPr lang="de-DE" altLang="de-DE" smtClean="0"/>
              <a:pPr/>
              <a:t>53</a:t>
            </a:fld>
            <a:endParaRPr lang="de-DE" altLang="de-DE"/>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9" name="Text Box 15"/>
          <p:cNvSpPr txBox="1">
            <a:spLocks noChangeArrowheads="1"/>
          </p:cNvSpPr>
          <p:nvPr/>
        </p:nvSpPr>
        <p:spPr bwMode="auto">
          <a:xfrm>
            <a:off x="6400800" y="1664208"/>
            <a:ext cx="5349240" cy="4251960"/>
          </a:xfrm>
          <a:prstGeom prst="rect">
            <a:avLst/>
          </a:prstGeom>
          <a:noFill/>
          <a:ln w="9525">
            <a:noFill/>
            <a:miter lim="800000"/>
            <a:headEnd/>
            <a:tailEnd/>
          </a:ln>
        </p:spPr>
        <p:txBody>
          <a:bodyPr>
            <a:noAutofit/>
          </a:bodyPr>
          <a:lstStyle>
            <a:lvl1pPr eaLnBrk="0" hangingPunct="0">
              <a:defRPr sz="2400" b="1">
                <a:solidFill>
                  <a:schemeClr val="tx1"/>
                </a:solidFill>
                <a:latin typeface="Arial" panose="020B0604020202020204" pitchFamily="34" charset="0"/>
                <a:ea typeface="MS PGothic" panose="020B0600070205080204" pitchFamily="34" charset="-128"/>
              </a:defRPr>
            </a:lvl1pPr>
            <a:lvl2pPr marL="742950" indent="-285750" eaLnBrk="0" hangingPunct="0">
              <a:defRPr sz="2400" b="1">
                <a:solidFill>
                  <a:schemeClr val="tx1"/>
                </a:solidFill>
                <a:latin typeface="Arial" panose="020B0604020202020204" pitchFamily="34" charset="0"/>
                <a:ea typeface="MS PGothic" panose="020B0600070205080204" pitchFamily="34" charset="-128"/>
              </a:defRPr>
            </a:lvl2pPr>
            <a:lvl3pPr marL="1143000" indent="-228600" eaLnBrk="0" hangingPunct="0">
              <a:defRPr sz="2400" b="1">
                <a:solidFill>
                  <a:schemeClr val="tx1"/>
                </a:solidFill>
                <a:latin typeface="Arial" panose="020B0604020202020204" pitchFamily="34" charset="0"/>
                <a:ea typeface="MS PGothic" panose="020B0600070205080204" pitchFamily="34" charset="-128"/>
              </a:defRPr>
            </a:lvl3pPr>
            <a:lvl4pPr marL="1600200" indent="-228600" eaLnBrk="0" hangingPunct="0">
              <a:defRPr sz="2400" b="1">
                <a:solidFill>
                  <a:schemeClr val="tx1"/>
                </a:solidFill>
                <a:latin typeface="Arial" panose="020B0604020202020204" pitchFamily="34" charset="0"/>
                <a:ea typeface="MS PGothic" panose="020B0600070205080204" pitchFamily="34" charset="-128"/>
              </a:defRPr>
            </a:lvl4pPr>
            <a:lvl5pPr marL="2057400" indent="-228600" eaLnBrk="0" hangingPunct="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marL="457200" indent="-457200" eaLnBrk="1" hangingPunct="1">
              <a:lnSpc>
                <a:spcPct val="105000"/>
              </a:lnSpc>
              <a:spcBef>
                <a:spcPts val="1999"/>
              </a:spcBef>
              <a:spcAft>
                <a:spcPts val="0"/>
              </a:spcAft>
              <a:buClr>
                <a:srgbClr val="333333"/>
              </a:buClr>
              <a:buFont typeface="WingDings"/>
              <a:buAutoNum type="alphaLcPeriod"/>
            </a:pPr>
            <a:r>
              <a:rPr lang="de-DE" altLang="de-DE" b="0">
                <a:solidFill>
                  <a:srgbClr val="333333"/>
                </a:solidFill>
                <a:latin typeface="+mn-lt"/>
                <a:ea typeface="+mn-ea"/>
              </a:rPr>
              <a:t>Il ragazzo odia suonare il violino ma i genitori lo forzano.</a:t>
            </a:r>
          </a:p>
          <a:p>
            <a:pPr marL="457200" lvl="0" indent="-457200" eaLnBrk="1" hangingPunct="1">
              <a:lnSpc>
                <a:spcPct val="105000"/>
              </a:lnSpc>
              <a:spcBef>
                <a:spcPts val="1999"/>
              </a:spcBef>
              <a:spcAft>
                <a:spcPts val="0"/>
              </a:spcAft>
              <a:buClr>
                <a:srgbClr val="333333"/>
              </a:buClr>
              <a:buFont typeface="WingDings"/>
              <a:buAutoNum type="alphaLcPeriod"/>
            </a:pPr>
            <a:r>
              <a:rPr lang="de-DE" altLang="de-DE" b="0" dirty="0">
                <a:solidFill>
                  <a:srgbClr val="333333"/>
                </a:solidFill>
                <a:latin typeface="+mn-lt"/>
                <a:ea typeface="+mn-ea"/>
              </a:rPr>
              <a:t>Un ragazzo cieco vuole essere capace di suonare il violino.</a:t>
            </a:r>
          </a:p>
          <a:p>
            <a:pPr marL="457200" lvl="0" indent="-457200" eaLnBrk="1" hangingPunct="1">
              <a:lnSpc>
                <a:spcPct val="105000"/>
              </a:lnSpc>
              <a:spcBef>
                <a:spcPts val="1999"/>
              </a:spcBef>
              <a:spcAft>
                <a:spcPts val="0"/>
              </a:spcAft>
              <a:buClr>
                <a:srgbClr val="333333"/>
              </a:buClr>
              <a:buFont typeface="WingDings"/>
              <a:buAutoNum type="alphaLcPeriod"/>
            </a:pPr>
            <a:r>
              <a:rPr lang="de-DE" altLang="de-DE" b="0" dirty="0">
                <a:solidFill>
                  <a:srgbClr val="333333"/>
                </a:solidFill>
                <a:latin typeface="+mn-lt"/>
                <a:ea typeface="+mn-ea"/>
              </a:rPr>
              <a:t>Il ragazzo ha rotto il prezioso violino del padre e ha paura di dirlo.</a:t>
            </a:r>
          </a:p>
          <a:p>
            <a:pPr marL="457200" lvl="0" indent="-457200" eaLnBrk="1" hangingPunct="1">
              <a:lnSpc>
                <a:spcPct val="105000"/>
              </a:lnSpc>
              <a:spcBef>
                <a:spcPts val="1999"/>
              </a:spcBef>
              <a:spcAft>
                <a:spcPts val="0"/>
              </a:spcAft>
              <a:buClr>
                <a:srgbClr val="333333"/>
              </a:buClr>
              <a:buFont typeface="WingDings"/>
              <a:buAutoNum type="alphaLcPeriod"/>
            </a:pPr>
            <a:r>
              <a:rPr lang="de-DE" altLang="de-DE" b="0" dirty="0">
                <a:solidFill>
                  <a:srgbClr val="333333"/>
                </a:solidFill>
                <a:latin typeface="+mn-lt"/>
                <a:ea typeface="+mn-ea"/>
              </a:rPr>
              <a:t>Il ragazzo è un musicista di talento che si concentra prima del concerto.</a:t>
            </a:r>
          </a:p>
        </p:txBody>
      </p:sp>
      <p:pic>
        <p:nvPicPr>
          <p:cNvPr id="10" name="Picture 6" descr="moritz-3-the boy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02920" y="1664208"/>
            <a:ext cx="5486400" cy="41053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it-IT"/>
              <a:t>Modulo del training 7 – Saltare alle conclusioni II</a:t>
            </a:r>
            <a:endParaRPr lang="de-DE"/>
          </a:p>
        </p:txBody>
      </p:sp>
      <p:sp>
        <p:nvSpPr>
          <p:cNvPr id="5" name="Slide Number Placeholder 4"/>
          <p:cNvSpPr>
            <a:spLocks noGrp="1"/>
          </p:cNvSpPr>
          <p:nvPr>
            <p:ph type="sldNum" sz="quarter" idx="12"/>
          </p:nvPr>
        </p:nvSpPr>
        <p:spPr/>
        <p:txBody>
          <a:bodyPr/>
          <a:lstStyle/>
          <a:p>
            <a:fld id="{85DDC3C9-30F7-45BC-B4BA-C15C3D8DAA07}" type="slidenum">
              <a:rPr lang="de-DE" altLang="de-DE" smtClean="0"/>
              <a:pPr/>
              <a:t>54</a:t>
            </a:fld>
            <a:endParaRPr lang="de-DE" altLang="de-DE"/>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6" descr="moritz-3-the boy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02920" y="1664208"/>
            <a:ext cx="5486400" cy="41053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Text Box 15"/>
          <p:cNvSpPr txBox="1">
            <a:spLocks noChangeArrowheads="1"/>
          </p:cNvSpPr>
          <p:nvPr/>
        </p:nvSpPr>
        <p:spPr bwMode="auto">
          <a:xfrm>
            <a:off x="6400800" y="1664208"/>
            <a:ext cx="5349240" cy="4251960"/>
          </a:xfrm>
          <a:prstGeom prst="rect">
            <a:avLst/>
          </a:prstGeom>
          <a:noFill/>
          <a:ln w="9525">
            <a:noFill/>
            <a:miter lim="800000"/>
            <a:headEnd/>
            <a:tailEnd/>
          </a:ln>
        </p:spPr>
        <p:txBody>
          <a:bodyPr>
            <a:noAutofit/>
          </a:bodyPr>
          <a:lstStyle>
            <a:lvl1pPr eaLnBrk="0" hangingPunct="0">
              <a:defRPr sz="2400" b="1">
                <a:solidFill>
                  <a:schemeClr val="tx1"/>
                </a:solidFill>
                <a:latin typeface="Arial" panose="020B0604020202020204" pitchFamily="34" charset="0"/>
                <a:ea typeface="MS PGothic" panose="020B0600070205080204" pitchFamily="34" charset="-128"/>
              </a:defRPr>
            </a:lvl1pPr>
            <a:lvl2pPr marL="742950" indent="-285750" eaLnBrk="0" hangingPunct="0">
              <a:defRPr sz="2400" b="1">
                <a:solidFill>
                  <a:schemeClr val="tx1"/>
                </a:solidFill>
                <a:latin typeface="Arial" panose="020B0604020202020204" pitchFamily="34" charset="0"/>
                <a:ea typeface="MS PGothic" panose="020B0600070205080204" pitchFamily="34" charset="-128"/>
              </a:defRPr>
            </a:lvl2pPr>
            <a:lvl3pPr marL="1143000" indent="-228600" eaLnBrk="0" hangingPunct="0">
              <a:defRPr sz="2400" b="1">
                <a:solidFill>
                  <a:schemeClr val="tx1"/>
                </a:solidFill>
                <a:latin typeface="Arial" panose="020B0604020202020204" pitchFamily="34" charset="0"/>
                <a:ea typeface="MS PGothic" panose="020B0600070205080204" pitchFamily="34" charset="-128"/>
              </a:defRPr>
            </a:lvl3pPr>
            <a:lvl4pPr marL="1600200" indent="-228600" eaLnBrk="0" hangingPunct="0">
              <a:defRPr sz="2400" b="1">
                <a:solidFill>
                  <a:schemeClr val="tx1"/>
                </a:solidFill>
                <a:latin typeface="Arial" panose="020B0604020202020204" pitchFamily="34" charset="0"/>
                <a:ea typeface="MS PGothic" panose="020B0600070205080204" pitchFamily="34" charset="-128"/>
              </a:defRPr>
            </a:lvl4pPr>
            <a:lvl5pPr marL="2057400" indent="-228600" eaLnBrk="0" hangingPunct="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marL="457200" indent="-457200" eaLnBrk="1" hangingPunct="1">
              <a:lnSpc>
                <a:spcPct val="105000"/>
              </a:lnSpc>
              <a:spcBef>
                <a:spcPts val="1999"/>
              </a:spcBef>
              <a:spcAft>
                <a:spcPts val="0"/>
              </a:spcAft>
              <a:buClr>
                <a:srgbClr val="333333"/>
              </a:buClr>
              <a:buFont typeface="WingDings"/>
              <a:buAutoNum type="alphaLcPeriod"/>
            </a:pPr>
            <a:r>
              <a:rPr lang="de-DE" altLang="de-DE" b="0" dirty="0">
                <a:solidFill>
                  <a:srgbClr val="333333"/>
                </a:solidFill>
                <a:latin typeface="+mn-lt"/>
                <a:ea typeface="+mn-ea"/>
              </a:rPr>
              <a:t>Il ragazzo odia suonare il violino ma i genitori lo forzano.</a:t>
            </a:r>
          </a:p>
          <a:p>
            <a:pPr marL="457200" lvl="0" indent="-457200" eaLnBrk="1" hangingPunct="1">
              <a:lnSpc>
                <a:spcPct val="105000"/>
              </a:lnSpc>
              <a:spcBef>
                <a:spcPts val="1999"/>
              </a:spcBef>
              <a:spcAft>
                <a:spcPts val="0"/>
              </a:spcAft>
              <a:buClr>
                <a:srgbClr val="333333"/>
              </a:buClr>
              <a:buFont typeface="WingDings"/>
              <a:buAutoNum type="alphaLcPeriod"/>
            </a:pPr>
            <a:r>
              <a:rPr lang="de-DE" altLang="de-DE" b="0" dirty="0">
                <a:solidFill>
                  <a:srgbClr val="333333"/>
                </a:solidFill>
                <a:latin typeface="+mn-lt"/>
                <a:ea typeface="+mn-ea"/>
              </a:rPr>
              <a:t>Un ragazzo cieco vuole essere capace di suonare il violino.</a:t>
            </a:r>
          </a:p>
          <a:p>
            <a:pPr marL="457200" lvl="0" indent="-457200" eaLnBrk="1" hangingPunct="1">
              <a:lnSpc>
                <a:spcPct val="105000"/>
              </a:lnSpc>
              <a:spcBef>
                <a:spcPts val="1999"/>
              </a:spcBef>
              <a:spcAft>
                <a:spcPts val="0"/>
              </a:spcAft>
              <a:buClr>
                <a:srgbClr val="333333"/>
              </a:buClr>
              <a:buFont typeface="WingDings"/>
              <a:buAutoNum type="alphaLcPeriod"/>
            </a:pPr>
            <a:r>
              <a:rPr lang="de-DE" altLang="de-DE" b="0" dirty="0">
                <a:solidFill>
                  <a:srgbClr val="333333"/>
                </a:solidFill>
                <a:latin typeface="+mn-lt"/>
                <a:ea typeface="+mn-ea"/>
              </a:rPr>
              <a:t>Il ragazzo ha rotto il prezioso violino del padre e ha paura di dirlo.</a:t>
            </a:r>
          </a:p>
          <a:p>
            <a:pPr marL="457200" lvl="0" indent="-457200" eaLnBrk="1" hangingPunct="1">
              <a:lnSpc>
                <a:spcPct val="105000"/>
              </a:lnSpc>
              <a:spcBef>
                <a:spcPts val="1999"/>
              </a:spcBef>
              <a:spcAft>
                <a:spcPts val="0"/>
              </a:spcAft>
              <a:buClr>
                <a:srgbClr val="004992"/>
              </a:buClr>
              <a:buFont typeface="WingDings"/>
              <a:buAutoNum type="alphaLcPeriod"/>
            </a:pPr>
            <a:r>
              <a:rPr lang="de-DE" altLang="de-DE" b="0" dirty="0">
                <a:solidFill>
                  <a:srgbClr val="004992"/>
                </a:solidFill>
                <a:latin typeface="+mn-lt"/>
                <a:ea typeface="+mn-ea"/>
              </a:rPr>
              <a:t>Il ragazzo è un musicista di talento che si concentra prima del concerto.</a:t>
            </a:r>
          </a:p>
        </p:txBody>
      </p:sp>
      <p:sp>
        <p:nvSpPr>
          <p:cNvPr id="2" name="Footer Placeholder 1"/>
          <p:cNvSpPr>
            <a:spLocks noGrp="1"/>
          </p:cNvSpPr>
          <p:nvPr>
            <p:ph type="ftr" sz="quarter" idx="11"/>
          </p:nvPr>
        </p:nvSpPr>
        <p:spPr/>
        <p:txBody>
          <a:bodyPr/>
          <a:lstStyle/>
          <a:p>
            <a:pPr>
              <a:defRPr/>
            </a:pPr>
            <a:r>
              <a:rPr lang="it-IT"/>
              <a:t>Modulo del training 7 – Saltare alle conclusioni II</a:t>
            </a:r>
            <a:endParaRPr lang="de-DE"/>
          </a:p>
        </p:txBody>
      </p:sp>
      <p:sp>
        <p:nvSpPr>
          <p:cNvPr id="5" name="Slide Number Placeholder 4"/>
          <p:cNvSpPr>
            <a:spLocks noGrp="1"/>
          </p:cNvSpPr>
          <p:nvPr>
            <p:ph type="sldNum" sz="quarter" idx="12"/>
          </p:nvPr>
        </p:nvSpPr>
        <p:spPr/>
        <p:txBody>
          <a:bodyPr/>
          <a:lstStyle/>
          <a:p>
            <a:fld id="{85DDC3C9-30F7-45BC-B4BA-C15C3D8DAA07}" type="slidenum">
              <a:rPr lang="de-DE" altLang="de-DE" smtClean="0"/>
              <a:pPr/>
              <a:t>55</a:t>
            </a:fld>
            <a:endParaRPr lang="de-DE" altLang="de-DE"/>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722" name="Text Box 3"/>
          <p:cNvSpPr txBox="1">
            <a:spLocks noChangeArrowheads="1"/>
          </p:cNvSpPr>
          <p:nvPr/>
        </p:nvSpPr>
        <p:spPr bwMode="auto">
          <a:xfrm>
            <a:off x="6400799"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457200" indent="-457200" eaLnBrk="0" hangingPunct="0">
              <a:defRPr sz="2400" b="1">
                <a:solidFill>
                  <a:schemeClr val="tx1"/>
                </a:solidFill>
                <a:latin typeface="Arial" panose="020B0604020202020204" pitchFamily="34" charset="0"/>
                <a:ea typeface="MS PGothic" panose="020B0600070205080204" pitchFamily="34" charset="-128"/>
              </a:defRPr>
            </a:lvl1pPr>
            <a:lvl2pPr marL="742950" indent="-285750" eaLnBrk="0" hangingPunct="0">
              <a:defRPr sz="2400" b="1">
                <a:solidFill>
                  <a:schemeClr val="tx1"/>
                </a:solidFill>
                <a:latin typeface="Arial" panose="020B0604020202020204" pitchFamily="34" charset="0"/>
                <a:ea typeface="MS PGothic" panose="020B0600070205080204" pitchFamily="34" charset="-128"/>
              </a:defRPr>
            </a:lvl2pPr>
            <a:lvl3pPr marL="1143000" indent="-228600" eaLnBrk="0" hangingPunct="0">
              <a:defRPr sz="2400" b="1">
                <a:solidFill>
                  <a:schemeClr val="tx1"/>
                </a:solidFill>
                <a:latin typeface="Arial" panose="020B0604020202020204" pitchFamily="34" charset="0"/>
                <a:ea typeface="MS PGothic" panose="020B0600070205080204" pitchFamily="34" charset="-128"/>
              </a:defRPr>
            </a:lvl3pPr>
            <a:lvl4pPr marL="1600200" indent="-228600" eaLnBrk="0" hangingPunct="0">
              <a:defRPr sz="2400" b="1">
                <a:solidFill>
                  <a:schemeClr val="tx1"/>
                </a:solidFill>
                <a:latin typeface="Arial" panose="020B0604020202020204" pitchFamily="34" charset="0"/>
                <a:ea typeface="MS PGothic" panose="020B0600070205080204" pitchFamily="34" charset="-128"/>
              </a:defRPr>
            </a:lvl4pPr>
            <a:lvl5pPr marL="2057400" indent="-228600" eaLnBrk="0" hangingPunct="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lnSpc>
                <a:spcPct val="105000"/>
              </a:lnSpc>
              <a:spcBef>
                <a:spcPts val="1999"/>
              </a:spcBef>
              <a:spcAft>
                <a:spcPts val="0"/>
              </a:spcAft>
              <a:buClr>
                <a:srgbClr val="333333"/>
              </a:buClr>
              <a:buFont typeface="WingDings"/>
              <a:buAutoNum type="alphaLcPeriod"/>
            </a:pPr>
            <a:r>
              <a:rPr lang="de-DE" altLang="de-DE" b="0" dirty="0">
                <a:solidFill>
                  <a:srgbClr val="333333"/>
                </a:solidFill>
                <a:latin typeface="+mn-lt"/>
                <a:ea typeface="+mn-ea"/>
              </a:rPr>
              <a:t>La lettera d</a:t>
            </a:r>
            <a:r>
              <a:rPr lang="ja-JP" altLang="de-DE" b="0" dirty="0">
                <a:solidFill>
                  <a:srgbClr val="333333"/>
                </a:solidFill>
                <a:latin typeface="+mn-lt"/>
                <a:ea typeface="+mn-ea"/>
              </a:rPr>
              <a:t>‘</a:t>
            </a:r>
            <a:r>
              <a:rPr lang="de-DE" altLang="ja-JP" b="0" dirty="0">
                <a:solidFill>
                  <a:srgbClr val="333333"/>
                </a:solidFill>
                <a:latin typeface="+mn-lt"/>
                <a:ea typeface="+mn-ea"/>
              </a:rPr>
              <a:t>amore intercettata</a:t>
            </a:r>
          </a:p>
          <a:p>
            <a:pPr eaLnBrk="1" hangingPunct="1">
              <a:lnSpc>
                <a:spcPct val="105000"/>
              </a:lnSpc>
              <a:spcBef>
                <a:spcPts val="1999"/>
              </a:spcBef>
              <a:spcAft>
                <a:spcPts val="0"/>
              </a:spcAft>
              <a:buClr>
                <a:srgbClr val="333333"/>
              </a:buClr>
              <a:buFont typeface="WingDings"/>
              <a:buAutoNum type="alphaLcPeriod"/>
            </a:pPr>
            <a:r>
              <a:rPr lang="de-DE" altLang="de-DE" b="0" dirty="0">
                <a:solidFill>
                  <a:srgbClr val="333333"/>
                </a:solidFill>
                <a:latin typeface="+mn-lt"/>
                <a:ea typeface="+mn-ea"/>
              </a:rPr>
              <a:t>Il vicino diabolico</a:t>
            </a:r>
          </a:p>
          <a:p>
            <a:pPr eaLnBrk="1" hangingPunct="1">
              <a:lnSpc>
                <a:spcPct val="105000"/>
              </a:lnSpc>
              <a:spcBef>
                <a:spcPts val="1999"/>
              </a:spcBef>
              <a:spcAft>
                <a:spcPts val="0"/>
              </a:spcAft>
              <a:buClr>
                <a:srgbClr val="333333"/>
              </a:buClr>
              <a:buFont typeface="WingDings"/>
              <a:buAutoNum type="alphaLcPeriod"/>
            </a:pPr>
            <a:r>
              <a:rPr lang="de-DE" altLang="de-DE" b="0" dirty="0">
                <a:solidFill>
                  <a:srgbClr val="333333"/>
                </a:solidFill>
                <a:latin typeface="+mn-lt"/>
                <a:ea typeface="+mn-ea"/>
              </a:rPr>
              <a:t>Casa in movimento</a:t>
            </a:r>
          </a:p>
          <a:p>
            <a:pPr eaLnBrk="1" hangingPunct="1">
              <a:lnSpc>
                <a:spcPct val="105000"/>
              </a:lnSpc>
              <a:spcBef>
                <a:spcPts val="1999"/>
              </a:spcBef>
              <a:spcAft>
                <a:spcPts val="0"/>
              </a:spcAft>
              <a:buClr>
                <a:srgbClr val="333333"/>
              </a:buClr>
              <a:buFont typeface="WingDings"/>
              <a:buAutoNum type="alphaLcPeriod"/>
            </a:pPr>
            <a:r>
              <a:rPr lang="de-DE" altLang="de-DE" b="0" dirty="0">
                <a:solidFill>
                  <a:srgbClr val="333333"/>
                </a:solidFill>
                <a:latin typeface="+mn-lt"/>
                <a:ea typeface="+mn-ea"/>
              </a:rPr>
              <a:t>Il topografo</a:t>
            </a:r>
            <a:endParaRPr lang="en-US" altLang="de-DE" b="0" dirty="0">
              <a:solidFill>
                <a:srgbClr val="333333"/>
              </a:solidFill>
              <a:latin typeface="+mn-lt"/>
              <a:ea typeface="+mn-ea"/>
            </a:endParaRPr>
          </a:p>
        </p:txBody>
      </p:sp>
      <p:pic>
        <p:nvPicPr>
          <p:cNvPr id="7" name="Picture 2053" descr="2050M"/>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60724" y="1124712"/>
            <a:ext cx="3970792" cy="53309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it-IT"/>
              <a:t>Modulo del training 7 – Saltare alle conclusioni II</a:t>
            </a:r>
            <a:endParaRPr lang="de-DE"/>
          </a:p>
        </p:txBody>
      </p:sp>
      <p:sp>
        <p:nvSpPr>
          <p:cNvPr id="5" name="Slide Number Placeholder 4"/>
          <p:cNvSpPr>
            <a:spLocks noGrp="1"/>
          </p:cNvSpPr>
          <p:nvPr>
            <p:ph type="sldNum" sz="quarter" idx="12"/>
          </p:nvPr>
        </p:nvSpPr>
        <p:spPr/>
        <p:txBody>
          <a:bodyPr/>
          <a:lstStyle/>
          <a:p>
            <a:fld id="{85DDC3C9-30F7-45BC-B4BA-C15C3D8DAA07}" type="slidenum">
              <a:rPr lang="de-DE" altLang="de-DE" smtClean="0"/>
              <a:pPr/>
              <a:t>56</a:t>
            </a:fld>
            <a:endParaRPr lang="de-DE" altLang="de-DE"/>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70" name="Text Box 3"/>
          <p:cNvSpPr txBox="1">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457200" indent="-457200" eaLnBrk="0" hangingPunct="0">
              <a:defRPr sz="2400" b="1">
                <a:solidFill>
                  <a:schemeClr val="tx1"/>
                </a:solidFill>
                <a:latin typeface="Arial" panose="020B0604020202020204" pitchFamily="34" charset="0"/>
                <a:ea typeface="MS PGothic" panose="020B0600070205080204" pitchFamily="34" charset="-128"/>
              </a:defRPr>
            </a:lvl1pPr>
            <a:lvl2pPr marL="742950" indent="-285750" eaLnBrk="0" hangingPunct="0">
              <a:defRPr sz="2400" b="1">
                <a:solidFill>
                  <a:schemeClr val="tx1"/>
                </a:solidFill>
                <a:latin typeface="Arial" panose="020B0604020202020204" pitchFamily="34" charset="0"/>
                <a:ea typeface="MS PGothic" panose="020B0600070205080204" pitchFamily="34" charset="-128"/>
              </a:defRPr>
            </a:lvl2pPr>
            <a:lvl3pPr marL="1143000" indent="-228600" eaLnBrk="0" hangingPunct="0">
              <a:defRPr sz="2400" b="1">
                <a:solidFill>
                  <a:schemeClr val="tx1"/>
                </a:solidFill>
                <a:latin typeface="Arial" panose="020B0604020202020204" pitchFamily="34" charset="0"/>
                <a:ea typeface="MS PGothic" panose="020B0600070205080204" pitchFamily="34" charset="-128"/>
              </a:defRPr>
            </a:lvl3pPr>
            <a:lvl4pPr marL="1600200" indent="-228600" eaLnBrk="0" hangingPunct="0">
              <a:defRPr sz="2400" b="1">
                <a:solidFill>
                  <a:schemeClr val="tx1"/>
                </a:solidFill>
                <a:latin typeface="Arial" panose="020B0604020202020204" pitchFamily="34" charset="0"/>
                <a:ea typeface="MS PGothic" panose="020B0600070205080204" pitchFamily="34" charset="-128"/>
              </a:defRPr>
            </a:lvl4pPr>
            <a:lvl5pPr marL="2057400" indent="-228600" eaLnBrk="0" hangingPunct="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lnSpc>
                <a:spcPct val="105000"/>
              </a:lnSpc>
              <a:spcBef>
                <a:spcPts val="1999"/>
              </a:spcBef>
              <a:spcAft>
                <a:spcPts val="0"/>
              </a:spcAft>
              <a:buClr>
                <a:srgbClr val="004992"/>
              </a:buClr>
              <a:buFont typeface="WingDings"/>
              <a:buAutoNum type="alphaLcPeriod"/>
            </a:pPr>
            <a:r>
              <a:rPr lang="de-DE" altLang="de-DE" b="0" dirty="0">
                <a:solidFill>
                  <a:srgbClr val="004992"/>
                </a:solidFill>
                <a:latin typeface="+mn-lt"/>
                <a:ea typeface="+mn-ea"/>
              </a:rPr>
              <a:t>La lettera d</a:t>
            </a:r>
            <a:r>
              <a:rPr lang="ja-JP" altLang="de-DE" b="0" dirty="0">
                <a:solidFill>
                  <a:srgbClr val="004992"/>
                </a:solidFill>
                <a:latin typeface="+mn-lt"/>
                <a:ea typeface="+mn-ea"/>
              </a:rPr>
              <a:t>‘</a:t>
            </a:r>
            <a:r>
              <a:rPr lang="de-DE" altLang="ja-JP" b="0" dirty="0">
                <a:solidFill>
                  <a:srgbClr val="004992"/>
                </a:solidFill>
                <a:latin typeface="+mn-lt"/>
                <a:ea typeface="+mn-ea"/>
              </a:rPr>
              <a:t>amore intercettata</a:t>
            </a:r>
            <a:br>
              <a:rPr lang="de-DE" altLang="ja-JP" b="0" dirty="0">
                <a:solidFill>
                  <a:srgbClr val="004992"/>
                </a:solidFill>
                <a:latin typeface="+mn-lt"/>
                <a:ea typeface="+mn-ea"/>
              </a:rPr>
            </a:br>
            <a:r>
              <a:rPr lang="de-DE" altLang="ja-JP" sz="1800" b="0" dirty="0">
                <a:solidFill>
                  <a:srgbClr val="004992"/>
                </a:solidFill>
                <a:latin typeface="+mn-lt"/>
                <a:ea typeface="+mn-ea"/>
              </a:rPr>
              <a:t>(Carl Spitzweg, 1860)</a:t>
            </a:r>
          </a:p>
          <a:p>
            <a:pPr eaLnBrk="1" hangingPunct="1">
              <a:lnSpc>
                <a:spcPct val="105000"/>
              </a:lnSpc>
              <a:spcBef>
                <a:spcPts val="1999"/>
              </a:spcBef>
              <a:spcAft>
                <a:spcPts val="0"/>
              </a:spcAft>
              <a:buClr>
                <a:srgbClr val="333333"/>
              </a:buClr>
              <a:buFont typeface="WingDings"/>
              <a:buAutoNum type="alphaLcPeriod"/>
            </a:pPr>
            <a:r>
              <a:rPr lang="de-DE" altLang="de-DE" b="0" dirty="0">
                <a:solidFill>
                  <a:srgbClr val="333333"/>
                </a:solidFill>
                <a:latin typeface="+mn-lt"/>
                <a:ea typeface="+mn-ea"/>
              </a:rPr>
              <a:t>Il vicino diabolico</a:t>
            </a:r>
          </a:p>
          <a:p>
            <a:pPr eaLnBrk="1" hangingPunct="1">
              <a:lnSpc>
                <a:spcPct val="105000"/>
              </a:lnSpc>
              <a:spcBef>
                <a:spcPts val="1999"/>
              </a:spcBef>
              <a:spcAft>
                <a:spcPts val="0"/>
              </a:spcAft>
              <a:buClr>
                <a:srgbClr val="333333"/>
              </a:buClr>
              <a:buFont typeface="WingDings"/>
              <a:buAutoNum type="alphaLcPeriod"/>
            </a:pPr>
            <a:r>
              <a:rPr lang="de-DE" altLang="de-DE" b="0" dirty="0">
                <a:solidFill>
                  <a:srgbClr val="333333"/>
                </a:solidFill>
                <a:latin typeface="+mn-lt"/>
                <a:ea typeface="+mn-ea"/>
              </a:rPr>
              <a:t>Casa in movimento</a:t>
            </a:r>
          </a:p>
          <a:p>
            <a:pPr eaLnBrk="1" hangingPunct="1">
              <a:lnSpc>
                <a:spcPct val="105000"/>
              </a:lnSpc>
              <a:spcBef>
                <a:spcPts val="1999"/>
              </a:spcBef>
              <a:spcAft>
                <a:spcPts val="0"/>
              </a:spcAft>
              <a:buClr>
                <a:srgbClr val="333333"/>
              </a:buClr>
              <a:buFont typeface="WingDings"/>
              <a:buAutoNum type="alphaLcPeriod"/>
            </a:pPr>
            <a:r>
              <a:rPr lang="de-DE" altLang="de-DE" b="0" dirty="0">
                <a:solidFill>
                  <a:srgbClr val="333333"/>
                </a:solidFill>
                <a:latin typeface="+mn-lt"/>
                <a:ea typeface="+mn-ea"/>
              </a:rPr>
              <a:t>The topographer</a:t>
            </a:r>
            <a:endParaRPr lang="en-US" altLang="de-DE" b="0" dirty="0">
              <a:solidFill>
                <a:srgbClr val="333333"/>
              </a:solidFill>
              <a:latin typeface="+mn-lt"/>
              <a:ea typeface="+mn-ea"/>
            </a:endParaRPr>
          </a:p>
        </p:txBody>
      </p:sp>
      <p:pic>
        <p:nvPicPr>
          <p:cNvPr id="7" name="Picture 1029" descr="2050M"/>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60724" y="1124712"/>
            <a:ext cx="3970792" cy="53309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it-IT"/>
              <a:t>Modulo del training 7 – Saltare alle conclusioni II</a:t>
            </a:r>
            <a:endParaRPr lang="de-DE"/>
          </a:p>
        </p:txBody>
      </p:sp>
      <p:sp>
        <p:nvSpPr>
          <p:cNvPr id="5" name="Slide Number Placeholder 4"/>
          <p:cNvSpPr>
            <a:spLocks noGrp="1"/>
          </p:cNvSpPr>
          <p:nvPr>
            <p:ph type="sldNum" sz="quarter" idx="12"/>
          </p:nvPr>
        </p:nvSpPr>
        <p:spPr/>
        <p:txBody>
          <a:bodyPr/>
          <a:lstStyle/>
          <a:p>
            <a:fld id="{85DDC3C9-30F7-45BC-B4BA-C15C3D8DAA07}" type="slidenum">
              <a:rPr lang="de-DE" altLang="de-DE" smtClean="0"/>
              <a:pPr/>
              <a:t>57</a:t>
            </a:fld>
            <a:endParaRPr lang="de-DE" altLang="de-DE"/>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20" name="Text Box 3"/>
          <p:cNvSpPr txBox="1">
            <a:spLocks noChangeArrowheads="1"/>
          </p:cNvSpPr>
          <p:nvPr/>
        </p:nvSpPr>
        <p:spPr bwMode="auto">
          <a:xfrm>
            <a:off x="6400800" y="2203703"/>
            <a:ext cx="5349240" cy="4251960"/>
          </a:xfrm>
          <a:prstGeom prst="rect">
            <a:avLst/>
          </a:prstGeom>
          <a:noFill/>
          <a:ln w="9525">
            <a:noFill/>
            <a:miter lim="800000"/>
            <a:headEnd/>
            <a:tailEnd/>
          </a:ln>
        </p:spPr>
        <p:txBody>
          <a:bodyPr>
            <a:noAutofit/>
          </a:bodyPr>
          <a:lstStyle/>
          <a:p>
            <a:pPr marL="457200" indent="-457200">
              <a:lnSpc>
                <a:spcPct val="105000"/>
              </a:lnSpc>
              <a:spcBef>
                <a:spcPts val="1999"/>
              </a:spcBef>
              <a:spcAft>
                <a:spcPts val="0"/>
              </a:spcAft>
              <a:buClr>
                <a:srgbClr val="333333"/>
              </a:buClr>
              <a:buFont typeface="WingDings"/>
              <a:buAutoNum type="alphaLcPeriod"/>
              <a:defRPr/>
            </a:pPr>
            <a:r>
              <a:rPr lang="de-DE" sz="2400" b="0" dirty="0">
                <a:solidFill>
                  <a:srgbClr val="333333"/>
                </a:solidFill>
                <a:latin typeface="+mn-lt"/>
                <a:ea typeface="+mn-ea"/>
              </a:rPr>
              <a:t>La </a:t>
            </a:r>
            <a:r>
              <a:rPr lang="de-DE" sz="2400" b="0" dirty="0" err="1">
                <a:solidFill>
                  <a:srgbClr val="333333"/>
                </a:solidFill>
                <a:latin typeface="+mn-lt"/>
                <a:ea typeface="+mn-ea"/>
              </a:rPr>
              <a:t>corruzione</a:t>
            </a:r>
            <a:endParaRPr lang="de-DE" sz="2400" b="0" dirty="0">
              <a:solidFill>
                <a:srgbClr val="333333"/>
              </a:solidFill>
              <a:latin typeface="+mn-lt"/>
              <a:ea typeface="+mn-ea"/>
            </a:endParaRPr>
          </a:p>
          <a:p>
            <a:pPr marL="457200" indent="-457200">
              <a:lnSpc>
                <a:spcPct val="105000"/>
              </a:lnSpc>
              <a:spcBef>
                <a:spcPts val="1999"/>
              </a:spcBef>
              <a:spcAft>
                <a:spcPts val="0"/>
              </a:spcAft>
              <a:buClr>
                <a:srgbClr val="333333"/>
              </a:buClr>
              <a:buFont typeface="WingDings"/>
              <a:buAutoNum type="alphaLcPeriod"/>
              <a:defRPr/>
            </a:pPr>
            <a:r>
              <a:rPr lang="de-DE" sz="2400" b="0" dirty="0">
                <a:solidFill>
                  <a:srgbClr val="333333"/>
                </a:solidFill>
                <a:latin typeface="+mn-lt"/>
                <a:ea typeface="+mn-ea"/>
              </a:rPr>
              <a:t>Il </a:t>
            </a:r>
            <a:r>
              <a:rPr lang="de-DE" sz="2400" b="0" dirty="0" err="1">
                <a:solidFill>
                  <a:srgbClr val="333333"/>
                </a:solidFill>
                <a:latin typeface="+mn-lt"/>
                <a:ea typeface="+mn-ea"/>
              </a:rPr>
              <a:t>messia</a:t>
            </a:r>
            <a:endParaRPr lang="de-DE" sz="2400" b="0" dirty="0">
              <a:solidFill>
                <a:srgbClr val="333333"/>
              </a:solidFill>
              <a:latin typeface="+mn-lt"/>
              <a:ea typeface="+mn-ea"/>
            </a:endParaRPr>
          </a:p>
          <a:p>
            <a:pPr marL="457200" indent="-457200">
              <a:lnSpc>
                <a:spcPct val="105000"/>
              </a:lnSpc>
              <a:spcBef>
                <a:spcPts val="1999"/>
              </a:spcBef>
              <a:spcAft>
                <a:spcPts val="0"/>
              </a:spcAft>
              <a:buClr>
                <a:srgbClr val="333333"/>
              </a:buClr>
              <a:buFont typeface="WingDings"/>
              <a:buAutoNum type="alphaLcPeriod"/>
              <a:defRPr/>
            </a:pPr>
            <a:r>
              <a:rPr lang="de-DE" sz="2400" b="0" dirty="0">
                <a:solidFill>
                  <a:srgbClr val="333333"/>
                </a:solidFill>
                <a:latin typeface="+mn-lt"/>
                <a:ea typeface="+mn-ea"/>
              </a:rPr>
              <a:t>Il Cristo della </a:t>
            </a:r>
            <a:r>
              <a:rPr lang="de-DE" sz="2400" b="0" dirty="0" err="1">
                <a:solidFill>
                  <a:srgbClr val="333333"/>
                </a:solidFill>
                <a:latin typeface="+mn-lt"/>
                <a:ea typeface="+mn-ea"/>
              </a:rPr>
              <a:t>moneta</a:t>
            </a:r>
            <a:r>
              <a:rPr lang="de-DE" sz="2400" b="0" dirty="0">
                <a:solidFill>
                  <a:srgbClr val="333333"/>
                </a:solidFill>
                <a:latin typeface="+mn-lt"/>
                <a:ea typeface="+mn-ea"/>
              </a:rPr>
              <a:t> </a:t>
            </a:r>
          </a:p>
          <a:p>
            <a:pPr marL="457200" indent="-457200">
              <a:lnSpc>
                <a:spcPct val="105000"/>
              </a:lnSpc>
              <a:spcBef>
                <a:spcPts val="1999"/>
              </a:spcBef>
              <a:spcAft>
                <a:spcPts val="0"/>
              </a:spcAft>
              <a:buClr>
                <a:srgbClr val="333333"/>
              </a:buClr>
              <a:buFont typeface="WingDings"/>
              <a:buAutoNum type="alphaLcPeriod"/>
              <a:defRPr/>
            </a:pPr>
            <a:r>
              <a:rPr lang="de-DE" sz="2400" b="0" dirty="0">
                <a:solidFill>
                  <a:srgbClr val="333333"/>
                </a:solidFill>
                <a:latin typeface="+mn-lt"/>
                <a:ea typeface="+mn-ea"/>
              </a:rPr>
              <a:t>Il nobile e il bucaniere</a:t>
            </a:r>
          </a:p>
        </p:txBody>
      </p:sp>
      <p:pic>
        <p:nvPicPr>
          <p:cNvPr id="7" name="Picture 4" descr="titian-der-zinsgroschen-970117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68337" y="1124712"/>
            <a:ext cx="3955566" cy="53309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it-IT"/>
              <a:t>Modulo del training 7 – Saltare alle conclusioni II</a:t>
            </a:r>
            <a:endParaRPr lang="de-DE"/>
          </a:p>
        </p:txBody>
      </p:sp>
      <p:sp>
        <p:nvSpPr>
          <p:cNvPr id="5" name="Slide Number Placeholder 4"/>
          <p:cNvSpPr>
            <a:spLocks noGrp="1"/>
          </p:cNvSpPr>
          <p:nvPr>
            <p:ph type="sldNum" sz="quarter" idx="12"/>
          </p:nvPr>
        </p:nvSpPr>
        <p:spPr/>
        <p:txBody>
          <a:bodyPr/>
          <a:lstStyle/>
          <a:p>
            <a:fld id="{85DDC3C9-30F7-45BC-B4BA-C15C3D8DAA07}" type="slidenum">
              <a:rPr lang="de-DE" altLang="de-DE" smtClean="0"/>
              <a:pPr/>
              <a:t>58</a:t>
            </a:fld>
            <a:endParaRPr lang="de-DE" altLang="de-DE"/>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7" name="Text Box 3"/>
          <p:cNvSpPr txBox="1">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457200" indent="-457200" eaLnBrk="0" hangingPunct="0">
              <a:defRPr sz="2400" b="1">
                <a:solidFill>
                  <a:schemeClr val="tx1"/>
                </a:solidFill>
                <a:latin typeface="Arial" panose="020B0604020202020204" pitchFamily="34" charset="0"/>
                <a:ea typeface="MS PGothic" panose="020B0600070205080204" pitchFamily="34" charset="-128"/>
              </a:defRPr>
            </a:lvl1pPr>
            <a:lvl2pPr marL="742950" indent="-285750" eaLnBrk="0" hangingPunct="0">
              <a:defRPr sz="2400" b="1">
                <a:solidFill>
                  <a:schemeClr val="tx1"/>
                </a:solidFill>
                <a:latin typeface="Arial" panose="020B0604020202020204" pitchFamily="34" charset="0"/>
                <a:ea typeface="MS PGothic" panose="020B0600070205080204" pitchFamily="34" charset="-128"/>
              </a:defRPr>
            </a:lvl2pPr>
            <a:lvl3pPr marL="1143000" indent="-228600" eaLnBrk="0" hangingPunct="0">
              <a:defRPr sz="2400" b="1">
                <a:solidFill>
                  <a:schemeClr val="tx1"/>
                </a:solidFill>
                <a:latin typeface="Arial" panose="020B0604020202020204" pitchFamily="34" charset="0"/>
                <a:ea typeface="MS PGothic" panose="020B0600070205080204" pitchFamily="34" charset="-128"/>
              </a:defRPr>
            </a:lvl3pPr>
            <a:lvl4pPr marL="1600200" indent="-228600" eaLnBrk="0" hangingPunct="0">
              <a:defRPr sz="2400" b="1">
                <a:solidFill>
                  <a:schemeClr val="tx1"/>
                </a:solidFill>
                <a:latin typeface="Arial" panose="020B0604020202020204" pitchFamily="34" charset="0"/>
                <a:ea typeface="MS PGothic" panose="020B0600070205080204" pitchFamily="34" charset="-128"/>
              </a:defRPr>
            </a:lvl4pPr>
            <a:lvl5pPr marL="2057400" indent="-228600" eaLnBrk="0" hangingPunct="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lnSpc>
                <a:spcPct val="105000"/>
              </a:lnSpc>
              <a:spcBef>
                <a:spcPts val="1999"/>
              </a:spcBef>
              <a:spcAft>
                <a:spcPts val="0"/>
              </a:spcAft>
              <a:buClr>
                <a:srgbClr val="333333"/>
              </a:buClr>
              <a:buFont typeface="WingDings"/>
              <a:buAutoNum type="alphaLcPeriod"/>
            </a:pPr>
            <a:r>
              <a:rPr lang="de-DE" altLang="de-DE" b="0" dirty="0">
                <a:solidFill>
                  <a:srgbClr val="333333"/>
                </a:solidFill>
                <a:latin typeface="+mn-lt"/>
                <a:ea typeface="+mn-ea"/>
              </a:rPr>
              <a:t>La </a:t>
            </a:r>
            <a:r>
              <a:rPr lang="de-DE" altLang="de-DE" b="0" dirty="0" err="1">
                <a:solidFill>
                  <a:srgbClr val="333333"/>
                </a:solidFill>
                <a:latin typeface="+mn-lt"/>
                <a:ea typeface="+mn-ea"/>
              </a:rPr>
              <a:t>corruzione</a:t>
            </a:r>
            <a:endParaRPr lang="de-DE" altLang="de-DE" b="0" dirty="0">
              <a:solidFill>
                <a:srgbClr val="333333"/>
              </a:solidFill>
              <a:latin typeface="+mn-lt"/>
              <a:ea typeface="+mn-ea"/>
            </a:endParaRPr>
          </a:p>
          <a:p>
            <a:pPr eaLnBrk="1" hangingPunct="1">
              <a:lnSpc>
                <a:spcPct val="105000"/>
              </a:lnSpc>
              <a:spcBef>
                <a:spcPts val="1999"/>
              </a:spcBef>
              <a:spcAft>
                <a:spcPts val="0"/>
              </a:spcAft>
              <a:buClr>
                <a:srgbClr val="333333"/>
              </a:buClr>
              <a:buFont typeface="WingDings"/>
              <a:buAutoNum type="alphaLcPeriod"/>
            </a:pPr>
            <a:r>
              <a:rPr lang="de-DE" altLang="de-DE" b="0" dirty="0">
                <a:solidFill>
                  <a:srgbClr val="333333"/>
                </a:solidFill>
                <a:latin typeface="+mn-lt"/>
                <a:ea typeface="+mn-ea"/>
              </a:rPr>
              <a:t>Il </a:t>
            </a:r>
            <a:r>
              <a:rPr lang="de-DE" altLang="de-DE" b="0" dirty="0" err="1">
                <a:solidFill>
                  <a:srgbClr val="333333"/>
                </a:solidFill>
                <a:latin typeface="+mn-lt"/>
                <a:ea typeface="+mn-ea"/>
              </a:rPr>
              <a:t>messia</a:t>
            </a:r>
            <a:endParaRPr lang="de-DE" altLang="de-DE" b="0" dirty="0">
              <a:solidFill>
                <a:srgbClr val="333333"/>
              </a:solidFill>
              <a:latin typeface="+mn-lt"/>
              <a:ea typeface="+mn-ea"/>
            </a:endParaRPr>
          </a:p>
          <a:p>
            <a:pPr eaLnBrk="1" hangingPunct="1">
              <a:lnSpc>
                <a:spcPct val="105000"/>
              </a:lnSpc>
              <a:spcBef>
                <a:spcPts val="1999"/>
              </a:spcBef>
              <a:spcAft>
                <a:spcPts val="0"/>
              </a:spcAft>
              <a:buClr>
                <a:srgbClr val="004992"/>
              </a:buClr>
              <a:buFont typeface="WingDings"/>
              <a:buAutoNum type="alphaLcPeriod"/>
            </a:pPr>
            <a:r>
              <a:rPr lang="de-DE" altLang="de-DE" b="0" dirty="0">
                <a:solidFill>
                  <a:srgbClr val="004992"/>
                </a:solidFill>
                <a:latin typeface="+mn-lt"/>
                <a:ea typeface="+mn-ea"/>
              </a:rPr>
              <a:t>Il Cristo della </a:t>
            </a:r>
            <a:r>
              <a:rPr lang="de-DE" altLang="de-DE" b="0" dirty="0" err="1">
                <a:solidFill>
                  <a:srgbClr val="004992"/>
                </a:solidFill>
                <a:latin typeface="+mn-lt"/>
                <a:ea typeface="+mn-ea"/>
              </a:rPr>
              <a:t>moneta</a:t>
            </a:r>
            <a:br>
              <a:rPr lang="de-DE" altLang="de-DE" b="0" dirty="0">
                <a:solidFill>
                  <a:srgbClr val="004992"/>
                </a:solidFill>
                <a:latin typeface="+mn-lt"/>
                <a:ea typeface="+mn-ea"/>
              </a:rPr>
            </a:br>
            <a:r>
              <a:rPr lang="de-DE" altLang="de-DE" sz="1800" b="0" dirty="0">
                <a:solidFill>
                  <a:srgbClr val="004992"/>
                </a:solidFill>
                <a:latin typeface="+mn-lt"/>
                <a:ea typeface="+mn-ea"/>
              </a:rPr>
              <a:t>(Tiziano, 1524)</a:t>
            </a:r>
          </a:p>
          <a:p>
            <a:pPr eaLnBrk="1" hangingPunct="1">
              <a:lnSpc>
                <a:spcPct val="105000"/>
              </a:lnSpc>
              <a:spcBef>
                <a:spcPts val="1999"/>
              </a:spcBef>
              <a:spcAft>
                <a:spcPts val="0"/>
              </a:spcAft>
              <a:buClr>
                <a:srgbClr val="333333"/>
              </a:buClr>
              <a:buFont typeface="WingDings"/>
              <a:buAutoNum type="alphaLcPeriod"/>
            </a:pPr>
            <a:r>
              <a:rPr lang="de-DE" altLang="de-DE" b="0" dirty="0">
                <a:solidFill>
                  <a:srgbClr val="333333"/>
                </a:solidFill>
                <a:latin typeface="+mn-lt"/>
                <a:ea typeface="+mn-ea"/>
              </a:rPr>
              <a:t>Il nobile e il bucaniere</a:t>
            </a:r>
          </a:p>
        </p:txBody>
      </p:sp>
      <p:pic>
        <p:nvPicPr>
          <p:cNvPr id="7" name="Picture 4" descr="titian-der-zinsgroschen-970117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68337" y="1124712"/>
            <a:ext cx="3955566" cy="53309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it-IT"/>
              <a:t>Modulo del training 7 – Saltare alle conclusioni II</a:t>
            </a:r>
            <a:endParaRPr lang="de-DE"/>
          </a:p>
        </p:txBody>
      </p:sp>
      <p:sp>
        <p:nvSpPr>
          <p:cNvPr id="5" name="Slide Number Placeholder 4"/>
          <p:cNvSpPr>
            <a:spLocks noGrp="1"/>
          </p:cNvSpPr>
          <p:nvPr>
            <p:ph type="sldNum" sz="quarter" idx="12"/>
          </p:nvPr>
        </p:nvSpPr>
        <p:spPr/>
        <p:txBody>
          <a:bodyPr/>
          <a:lstStyle/>
          <a:p>
            <a:fld id="{85DDC3C9-30F7-45BC-B4BA-C15C3D8DAA07}" type="slidenum">
              <a:rPr lang="de-DE" altLang="de-DE" smtClean="0"/>
              <a:pPr/>
              <a:t>59</a:t>
            </a:fld>
            <a:endParaRPr lang="de-DE" altLang="de-DE"/>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8" name="Rectangle 1028"/>
          <p:cNvSpPr>
            <a:spLocks noChangeArrowheads="1"/>
          </p:cNvSpPr>
          <p:nvPr/>
        </p:nvSpPr>
        <p:spPr bwMode="auto">
          <a:xfrm>
            <a:off x="6400800" y="2203704"/>
            <a:ext cx="5349240" cy="4251960"/>
          </a:xfrm>
          <a:prstGeom prst="rect">
            <a:avLst/>
          </a:prstGeom>
          <a:noFill/>
          <a:ln>
            <a:noFill/>
          </a:ln>
        </p:spPr>
        <p:txBody>
          <a:bodyPr>
            <a:noAutofit/>
          </a:bodyPr>
          <a:lstStyle/>
          <a:p>
            <a:pPr marL="457200" indent="-457200">
              <a:lnSpc>
                <a:spcPct val="105000"/>
              </a:lnSpc>
              <a:spcBef>
                <a:spcPts val="1999"/>
              </a:spcBef>
              <a:spcAft>
                <a:spcPts val="0"/>
              </a:spcAft>
              <a:buClr>
                <a:srgbClr val="333333"/>
              </a:buClr>
              <a:buFont typeface="WingDings"/>
              <a:buAutoNum type="alphaLcPeriod"/>
              <a:defRPr/>
            </a:pPr>
            <a:r>
              <a:rPr lang="de-DE" sz="2400" b="0" dirty="0">
                <a:solidFill>
                  <a:srgbClr val="333333"/>
                </a:solidFill>
                <a:latin typeface="+mn-lt"/>
                <a:ea typeface="+mn-ea"/>
              </a:rPr>
              <a:t>Il beone</a:t>
            </a:r>
          </a:p>
          <a:p>
            <a:pPr marL="457200" indent="-457200">
              <a:lnSpc>
                <a:spcPct val="105000"/>
              </a:lnSpc>
              <a:spcBef>
                <a:spcPts val="1999"/>
              </a:spcBef>
              <a:spcAft>
                <a:spcPts val="0"/>
              </a:spcAft>
              <a:buClr>
                <a:srgbClr val="333333"/>
              </a:buClr>
              <a:buFont typeface="WingDings"/>
              <a:buAutoNum type="alphaLcPeriod"/>
              <a:defRPr/>
            </a:pPr>
            <a:r>
              <a:rPr lang="de-DE" sz="2400" b="0" dirty="0">
                <a:solidFill>
                  <a:srgbClr val="333333"/>
                </a:solidFill>
                <a:latin typeface="+mn-lt"/>
                <a:ea typeface="+mn-ea"/>
              </a:rPr>
              <a:t>Donne che spettegolano</a:t>
            </a:r>
          </a:p>
          <a:p>
            <a:pPr marL="457200" lvl="0" indent="-457200">
              <a:lnSpc>
                <a:spcPct val="105000"/>
              </a:lnSpc>
              <a:spcBef>
                <a:spcPts val="1999"/>
              </a:spcBef>
              <a:spcAft>
                <a:spcPts val="0"/>
              </a:spcAft>
              <a:buClr>
                <a:srgbClr val="333333"/>
              </a:buClr>
              <a:buFont typeface="WingDings"/>
              <a:buAutoNum type="alphaLcPeriod"/>
              <a:defRPr/>
            </a:pPr>
            <a:r>
              <a:rPr lang="de-DE" sz="2400" b="0" dirty="0">
                <a:solidFill>
                  <a:srgbClr val="333333"/>
                </a:solidFill>
                <a:latin typeface="+mn-lt"/>
                <a:ea typeface="+mn-ea"/>
              </a:rPr>
              <a:t>Invito al ballo</a:t>
            </a:r>
          </a:p>
          <a:p>
            <a:pPr marL="457200" lvl="0" indent="-457200">
              <a:lnSpc>
                <a:spcPct val="105000"/>
              </a:lnSpc>
              <a:spcBef>
                <a:spcPts val="1999"/>
              </a:spcBef>
              <a:spcAft>
                <a:spcPts val="0"/>
              </a:spcAft>
              <a:buClr>
                <a:srgbClr val="333333"/>
              </a:buClr>
              <a:buFont typeface="WingDings"/>
              <a:buAutoNum type="alphaLcPeriod"/>
              <a:defRPr/>
            </a:pPr>
            <a:r>
              <a:rPr lang="de-DE" sz="2400" b="0" dirty="0">
                <a:solidFill>
                  <a:srgbClr val="333333"/>
                </a:solidFill>
                <a:latin typeface="+mn-lt"/>
                <a:ea typeface="+mn-ea"/>
              </a:rPr>
              <a:t>La festa funebre</a:t>
            </a:r>
          </a:p>
        </p:txBody>
      </p:sp>
      <p:pic>
        <p:nvPicPr>
          <p:cNvPr id="8" name="Picture 6" descr="aufforderung_zum_tanz,Baumgartner; Pete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1890" y="1664208"/>
            <a:ext cx="51284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it-IT"/>
              <a:t>Modulo del training 7 – Saltare alle conclusioni II</a:t>
            </a:r>
            <a:endParaRPr lang="de-DE"/>
          </a:p>
        </p:txBody>
      </p:sp>
      <p:sp>
        <p:nvSpPr>
          <p:cNvPr id="5" name="Slide Number Placeholder 4"/>
          <p:cNvSpPr>
            <a:spLocks noGrp="1"/>
          </p:cNvSpPr>
          <p:nvPr>
            <p:ph type="sldNum" sz="quarter" idx="12"/>
          </p:nvPr>
        </p:nvSpPr>
        <p:spPr/>
        <p:txBody>
          <a:bodyPr/>
          <a:lstStyle/>
          <a:p>
            <a:fld id="{85DDC3C9-30F7-45BC-B4BA-C15C3D8DAA07}" type="slidenum">
              <a:rPr lang="de-DE" altLang="de-DE" smtClean="0"/>
              <a:pPr/>
              <a:t>60</a:t>
            </a:fld>
            <a:endParaRPr lang="de-DE" altLang="de-DE"/>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8" name="Rectangle 1028"/>
          <p:cNvSpPr>
            <a:spLocks noChangeArrowheads="1"/>
          </p:cNvSpPr>
          <p:nvPr/>
        </p:nvSpPr>
        <p:spPr bwMode="auto">
          <a:xfrm>
            <a:off x="6400800" y="2203704"/>
            <a:ext cx="5349240" cy="4251960"/>
          </a:xfrm>
          <a:prstGeom prst="rect">
            <a:avLst/>
          </a:prstGeom>
          <a:noFill/>
          <a:ln>
            <a:noFill/>
          </a:ln>
        </p:spPr>
        <p:txBody>
          <a:bodyPr>
            <a:noAutofit/>
          </a:bodyPr>
          <a:lstStyle/>
          <a:p>
            <a:pPr marL="457200" indent="-457200">
              <a:lnSpc>
                <a:spcPct val="105000"/>
              </a:lnSpc>
              <a:spcBef>
                <a:spcPts val="1999"/>
              </a:spcBef>
              <a:spcAft>
                <a:spcPts val="0"/>
              </a:spcAft>
              <a:buClr>
                <a:srgbClr val="333333"/>
              </a:buClr>
              <a:buFont typeface="WingDings"/>
              <a:buAutoNum type="alphaLcPeriod"/>
              <a:defRPr/>
            </a:pPr>
            <a:r>
              <a:rPr lang="de-DE" sz="2400" b="0" dirty="0">
                <a:solidFill>
                  <a:srgbClr val="333333"/>
                </a:solidFill>
                <a:latin typeface="+mn-lt"/>
                <a:ea typeface="+mn-ea"/>
              </a:rPr>
              <a:t>Il beone</a:t>
            </a:r>
          </a:p>
          <a:p>
            <a:pPr marL="457200" indent="-457200">
              <a:lnSpc>
                <a:spcPct val="105000"/>
              </a:lnSpc>
              <a:spcBef>
                <a:spcPts val="1999"/>
              </a:spcBef>
              <a:spcAft>
                <a:spcPts val="0"/>
              </a:spcAft>
              <a:buClr>
                <a:srgbClr val="333333"/>
              </a:buClr>
              <a:buFont typeface="WingDings"/>
              <a:buAutoNum type="alphaLcPeriod"/>
              <a:defRPr/>
            </a:pPr>
            <a:r>
              <a:rPr lang="de-DE" sz="2400" b="0" dirty="0">
                <a:solidFill>
                  <a:srgbClr val="333333"/>
                </a:solidFill>
                <a:latin typeface="+mn-lt"/>
                <a:ea typeface="+mn-ea"/>
              </a:rPr>
              <a:t>Donne che spettegolano</a:t>
            </a:r>
          </a:p>
          <a:p>
            <a:pPr marL="457200" lvl="0" indent="-457200">
              <a:lnSpc>
                <a:spcPct val="105000"/>
              </a:lnSpc>
              <a:spcBef>
                <a:spcPts val="1999"/>
              </a:spcBef>
              <a:spcAft>
                <a:spcPts val="0"/>
              </a:spcAft>
              <a:buClr>
                <a:srgbClr val="004992"/>
              </a:buClr>
              <a:buFont typeface="WingDings"/>
              <a:buAutoNum type="alphaLcPeriod"/>
            </a:pPr>
            <a:r>
              <a:rPr lang="de-DE" altLang="de-DE" sz="2400" b="0" dirty="0">
                <a:solidFill>
                  <a:srgbClr val="004992"/>
                </a:solidFill>
                <a:latin typeface="+mn-lt"/>
                <a:ea typeface="+mn-ea"/>
              </a:rPr>
              <a:t>Invito al ballo</a:t>
            </a:r>
            <a:br>
              <a:rPr lang="de-DE" altLang="de-DE" sz="2400" b="0" dirty="0">
                <a:solidFill>
                  <a:srgbClr val="004992"/>
                </a:solidFill>
                <a:latin typeface="+mn-lt"/>
                <a:ea typeface="+mn-ea"/>
              </a:rPr>
            </a:br>
            <a:r>
              <a:rPr lang="de-DE" altLang="de-DE" b="0" dirty="0">
                <a:solidFill>
                  <a:srgbClr val="004992"/>
                </a:solidFill>
                <a:latin typeface="+mn-lt"/>
                <a:ea typeface="+mn-ea"/>
              </a:rPr>
              <a:t>(Peter Buamgartner, 1834-1911)</a:t>
            </a:r>
          </a:p>
          <a:p>
            <a:pPr marL="457200" lvl="0" indent="-457200">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ea typeface="+mn-ea"/>
              </a:rPr>
              <a:t>La festa funebre</a:t>
            </a:r>
            <a:endParaRPr lang="de-DE" sz="2400" b="0" dirty="0">
              <a:solidFill>
                <a:srgbClr val="333333"/>
              </a:solidFill>
              <a:latin typeface="+mn-lt"/>
              <a:ea typeface="+mn-ea"/>
            </a:endParaRPr>
          </a:p>
        </p:txBody>
      </p:sp>
      <p:sp>
        <p:nvSpPr>
          <p:cNvPr id="5" name="Footer Placeholder 4"/>
          <p:cNvSpPr>
            <a:spLocks noGrp="1"/>
          </p:cNvSpPr>
          <p:nvPr>
            <p:ph type="ftr" sz="quarter" idx="11"/>
          </p:nvPr>
        </p:nvSpPr>
        <p:spPr/>
        <p:txBody>
          <a:bodyPr/>
          <a:lstStyle/>
          <a:p>
            <a:pPr>
              <a:defRPr/>
            </a:pPr>
            <a:r>
              <a:rPr lang="it-IT"/>
              <a:t>Modulo del training 7 – Saltare alle conclusioni II</a:t>
            </a:r>
            <a:endParaRPr lang="de-DE"/>
          </a:p>
        </p:txBody>
      </p:sp>
      <p:sp>
        <p:nvSpPr>
          <p:cNvPr id="6" name="Slide Number Placeholder 5"/>
          <p:cNvSpPr>
            <a:spLocks noGrp="1"/>
          </p:cNvSpPr>
          <p:nvPr>
            <p:ph type="sldNum" sz="quarter" idx="12"/>
          </p:nvPr>
        </p:nvSpPr>
        <p:spPr/>
        <p:txBody>
          <a:bodyPr/>
          <a:lstStyle/>
          <a:p>
            <a:fld id="{FFF41FAE-0046-4136-B036-59AF45E563B2}" type="slidenum">
              <a:rPr lang="de-DE" altLang="de-DE" smtClean="0"/>
              <a:pPr/>
              <a:t>61</a:t>
            </a:fld>
            <a:endParaRPr lang="de-DE" altLang="de-DE"/>
          </a:p>
        </p:txBody>
      </p:sp>
      <p:pic>
        <p:nvPicPr>
          <p:cNvPr id="8" name="Picture 6" descr="aufforderung_zum_tanz,Baumgartner; Pete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1890" y="1664208"/>
            <a:ext cx="51284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011" name="Text Box 1028"/>
          <p:cNvSpPr txBox="1">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oAutofit/>
          </a:bodyPr>
          <a:lstStyle>
            <a:lvl1pPr marL="457200" indent="-457200" eaLnBrk="0" hangingPunct="0">
              <a:defRPr sz="2400" b="1">
                <a:solidFill>
                  <a:schemeClr val="tx1"/>
                </a:solidFill>
                <a:latin typeface="Arial" panose="020B0604020202020204" pitchFamily="34" charset="0"/>
                <a:ea typeface="MS PGothic" panose="020B0600070205080204" pitchFamily="34" charset="-128"/>
              </a:defRPr>
            </a:lvl1pPr>
            <a:lvl2pPr marL="742950" indent="-285750" eaLnBrk="0" hangingPunct="0">
              <a:defRPr sz="2400" b="1">
                <a:solidFill>
                  <a:schemeClr val="tx1"/>
                </a:solidFill>
                <a:latin typeface="Arial" panose="020B0604020202020204" pitchFamily="34" charset="0"/>
                <a:ea typeface="MS PGothic" panose="020B0600070205080204" pitchFamily="34" charset="-128"/>
              </a:defRPr>
            </a:lvl2pPr>
            <a:lvl3pPr marL="1143000" indent="-228600" eaLnBrk="0" hangingPunct="0">
              <a:defRPr sz="2400" b="1">
                <a:solidFill>
                  <a:schemeClr val="tx1"/>
                </a:solidFill>
                <a:latin typeface="Arial" panose="020B0604020202020204" pitchFamily="34" charset="0"/>
                <a:ea typeface="MS PGothic" panose="020B0600070205080204" pitchFamily="34" charset="-128"/>
              </a:defRPr>
            </a:lvl3pPr>
            <a:lvl4pPr marL="1600200" indent="-228600" eaLnBrk="0" hangingPunct="0">
              <a:defRPr sz="2400" b="1">
                <a:solidFill>
                  <a:schemeClr val="tx1"/>
                </a:solidFill>
                <a:latin typeface="Arial" panose="020B0604020202020204" pitchFamily="34" charset="0"/>
                <a:ea typeface="MS PGothic" panose="020B0600070205080204" pitchFamily="34" charset="-128"/>
              </a:defRPr>
            </a:lvl4pPr>
            <a:lvl5pPr marL="2057400" indent="-228600" eaLnBrk="0" hangingPunct="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lnSpc>
                <a:spcPct val="105000"/>
              </a:lnSpc>
              <a:spcBef>
                <a:spcPts val="1999"/>
              </a:spcBef>
              <a:spcAft>
                <a:spcPts val="0"/>
              </a:spcAft>
              <a:buClr>
                <a:srgbClr val="333333"/>
              </a:buClr>
              <a:buFont typeface="WingDings"/>
              <a:buAutoNum type="alphaLcPeriod"/>
            </a:pPr>
            <a:r>
              <a:rPr lang="de-DE" altLang="de-DE" b="0" dirty="0">
                <a:solidFill>
                  <a:srgbClr val="333333"/>
                </a:solidFill>
                <a:latin typeface="+mn-lt"/>
                <a:ea typeface="+mn-ea"/>
              </a:rPr>
              <a:t>Testimoni di un omicidio</a:t>
            </a:r>
          </a:p>
          <a:p>
            <a:pPr eaLnBrk="1" hangingPunct="1">
              <a:lnSpc>
                <a:spcPct val="105000"/>
              </a:lnSpc>
              <a:spcBef>
                <a:spcPts val="1999"/>
              </a:spcBef>
              <a:spcAft>
                <a:spcPts val="0"/>
              </a:spcAft>
              <a:buClr>
                <a:srgbClr val="333333"/>
              </a:buClr>
              <a:buFont typeface="WingDings"/>
              <a:buAutoNum type="alphaLcPeriod"/>
            </a:pPr>
            <a:r>
              <a:rPr lang="de-DE" altLang="de-DE" b="0" dirty="0">
                <a:solidFill>
                  <a:srgbClr val="333333"/>
                </a:solidFill>
                <a:latin typeface="+mn-lt"/>
                <a:ea typeface="+mn-ea"/>
              </a:rPr>
              <a:t>Il dramma</a:t>
            </a:r>
          </a:p>
          <a:p>
            <a:pPr eaLnBrk="1" hangingPunct="1">
              <a:lnSpc>
                <a:spcPct val="105000"/>
              </a:lnSpc>
              <a:spcBef>
                <a:spcPts val="1999"/>
              </a:spcBef>
              <a:spcAft>
                <a:spcPts val="0"/>
              </a:spcAft>
              <a:buClr>
                <a:srgbClr val="333333"/>
              </a:buClr>
              <a:buFont typeface="WingDings"/>
              <a:buAutoNum type="alphaLcPeriod"/>
            </a:pPr>
            <a:r>
              <a:rPr lang="de-DE" altLang="de-DE" b="0" dirty="0">
                <a:solidFill>
                  <a:srgbClr val="333333"/>
                </a:solidFill>
                <a:latin typeface="+mn-lt"/>
                <a:ea typeface="+mn-ea"/>
              </a:rPr>
              <a:t>Al cinema</a:t>
            </a:r>
          </a:p>
          <a:p>
            <a:pPr eaLnBrk="1" hangingPunct="1">
              <a:lnSpc>
                <a:spcPct val="105000"/>
              </a:lnSpc>
              <a:spcBef>
                <a:spcPts val="1999"/>
              </a:spcBef>
              <a:spcAft>
                <a:spcPts val="0"/>
              </a:spcAft>
              <a:buClr>
                <a:srgbClr val="333333"/>
              </a:buClr>
              <a:buFont typeface="WingDings"/>
              <a:buAutoNum type="alphaLcPeriod"/>
            </a:pPr>
            <a:r>
              <a:rPr lang="de-DE" altLang="de-DE" b="0" dirty="0">
                <a:solidFill>
                  <a:srgbClr val="333333"/>
                </a:solidFill>
                <a:latin typeface="+mn-lt"/>
                <a:ea typeface="+mn-ea"/>
              </a:rPr>
              <a:t>La sposa che fugge</a:t>
            </a:r>
            <a:endParaRPr lang="en-US" altLang="de-DE" b="0" dirty="0">
              <a:solidFill>
                <a:srgbClr val="333333"/>
              </a:solidFill>
              <a:latin typeface="+mn-lt"/>
              <a:ea typeface="+mn-ea"/>
            </a:endParaRPr>
          </a:p>
        </p:txBody>
      </p:sp>
      <p:pic>
        <p:nvPicPr>
          <p:cNvPr id="7" name="Picture 4" descr="Das Dram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45180" y="1124711"/>
            <a:ext cx="5001881" cy="53309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it-IT"/>
              <a:t>Modulo del training 7 – Saltare alle conclusioni II</a:t>
            </a:r>
            <a:endParaRPr lang="de-DE"/>
          </a:p>
        </p:txBody>
      </p:sp>
      <p:sp>
        <p:nvSpPr>
          <p:cNvPr id="5" name="Slide Number Placeholder 4"/>
          <p:cNvSpPr>
            <a:spLocks noGrp="1"/>
          </p:cNvSpPr>
          <p:nvPr>
            <p:ph type="sldNum" sz="quarter" idx="12"/>
          </p:nvPr>
        </p:nvSpPr>
        <p:spPr/>
        <p:txBody>
          <a:bodyPr/>
          <a:lstStyle/>
          <a:p>
            <a:fld id="{85DDC3C9-30F7-45BC-B4BA-C15C3D8DAA07}" type="slidenum">
              <a:rPr lang="de-DE" altLang="de-DE" smtClean="0"/>
              <a:pPr/>
              <a:t>62</a:t>
            </a:fld>
            <a:endParaRPr lang="de-DE" altLang="de-DE"/>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059" name="Text Box 4"/>
          <p:cNvSpPr txBox="1">
            <a:spLocks noChangeArrowheads="1"/>
          </p:cNvSpPr>
          <p:nvPr/>
        </p:nvSpPr>
        <p:spPr bwMode="auto">
          <a:xfrm>
            <a:off x="6400799"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457200" indent="-457200" eaLnBrk="0" hangingPunct="0">
              <a:defRPr sz="2400" b="1">
                <a:solidFill>
                  <a:schemeClr val="tx1"/>
                </a:solidFill>
                <a:latin typeface="Arial" panose="020B0604020202020204" pitchFamily="34" charset="0"/>
                <a:ea typeface="MS PGothic" panose="020B0600070205080204" pitchFamily="34" charset="-128"/>
              </a:defRPr>
            </a:lvl1pPr>
            <a:lvl2pPr marL="742950" indent="-285750" eaLnBrk="0" hangingPunct="0">
              <a:defRPr sz="2400" b="1">
                <a:solidFill>
                  <a:schemeClr val="tx1"/>
                </a:solidFill>
                <a:latin typeface="Arial" panose="020B0604020202020204" pitchFamily="34" charset="0"/>
                <a:ea typeface="MS PGothic" panose="020B0600070205080204" pitchFamily="34" charset="-128"/>
              </a:defRPr>
            </a:lvl2pPr>
            <a:lvl3pPr marL="1143000" indent="-228600" eaLnBrk="0" hangingPunct="0">
              <a:defRPr sz="2400" b="1">
                <a:solidFill>
                  <a:schemeClr val="tx1"/>
                </a:solidFill>
                <a:latin typeface="Arial" panose="020B0604020202020204" pitchFamily="34" charset="0"/>
                <a:ea typeface="MS PGothic" panose="020B0600070205080204" pitchFamily="34" charset="-128"/>
              </a:defRPr>
            </a:lvl3pPr>
            <a:lvl4pPr marL="1600200" indent="-228600" eaLnBrk="0" hangingPunct="0">
              <a:defRPr sz="2400" b="1">
                <a:solidFill>
                  <a:schemeClr val="tx1"/>
                </a:solidFill>
                <a:latin typeface="Arial" panose="020B0604020202020204" pitchFamily="34" charset="0"/>
                <a:ea typeface="MS PGothic" panose="020B0600070205080204" pitchFamily="34" charset="-128"/>
              </a:defRPr>
            </a:lvl4pPr>
            <a:lvl5pPr marL="2057400" indent="-228600" eaLnBrk="0" hangingPunct="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lnSpc>
                <a:spcPct val="105000"/>
              </a:lnSpc>
              <a:spcBef>
                <a:spcPts val="1999"/>
              </a:spcBef>
              <a:spcAft>
                <a:spcPts val="0"/>
              </a:spcAft>
              <a:buClr>
                <a:srgbClr val="333333"/>
              </a:buClr>
              <a:buFont typeface="WingDings"/>
              <a:buAutoNum type="alphaLcPeriod"/>
            </a:pPr>
            <a:r>
              <a:rPr lang="de-DE" altLang="de-DE" b="0" dirty="0">
                <a:solidFill>
                  <a:srgbClr val="333333"/>
                </a:solidFill>
                <a:latin typeface="+mn-lt"/>
                <a:ea typeface="+mn-ea"/>
              </a:rPr>
              <a:t>Testimoni di un omicidio</a:t>
            </a:r>
          </a:p>
          <a:p>
            <a:pPr eaLnBrk="1" hangingPunct="1">
              <a:lnSpc>
                <a:spcPct val="105000"/>
              </a:lnSpc>
              <a:spcBef>
                <a:spcPts val="1999"/>
              </a:spcBef>
              <a:spcAft>
                <a:spcPts val="0"/>
              </a:spcAft>
              <a:buClr>
                <a:srgbClr val="004992"/>
              </a:buClr>
              <a:buFont typeface="WingDings"/>
              <a:buAutoNum type="alphaLcPeriod"/>
            </a:pPr>
            <a:r>
              <a:rPr lang="de-DE" altLang="de-DE" b="0" dirty="0">
                <a:solidFill>
                  <a:srgbClr val="004992"/>
                </a:solidFill>
                <a:latin typeface="+mn-lt"/>
                <a:ea typeface="+mn-ea"/>
              </a:rPr>
              <a:t>Il dramma</a:t>
            </a:r>
            <a:br>
              <a:rPr lang="de-DE" altLang="de-DE" b="0" dirty="0">
                <a:solidFill>
                  <a:srgbClr val="004992"/>
                </a:solidFill>
                <a:latin typeface="+mn-lt"/>
                <a:ea typeface="+mn-ea"/>
              </a:rPr>
            </a:br>
            <a:r>
              <a:rPr lang="de-DE" altLang="de-DE" sz="1800" b="0" dirty="0">
                <a:solidFill>
                  <a:srgbClr val="004992"/>
                </a:solidFill>
                <a:latin typeface="+mn-lt"/>
                <a:ea typeface="+mn-ea"/>
              </a:rPr>
              <a:t>(Daumier Honoré, 1831/32)</a:t>
            </a:r>
          </a:p>
          <a:p>
            <a:pPr eaLnBrk="1" hangingPunct="1">
              <a:lnSpc>
                <a:spcPct val="105000"/>
              </a:lnSpc>
              <a:spcBef>
                <a:spcPts val="1999"/>
              </a:spcBef>
              <a:spcAft>
                <a:spcPts val="0"/>
              </a:spcAft>
              <a:buClr>
                <a:srgbClr val="333333"/>
              </a:buClr>
              <a:buFont typeface="WingDings"/>
              <a:buAutoNum type="alphaLcPeriod"/>
            </a:pPr>
            <a:r>
              <a:rPr lang="de-DE" altLang="de-DE" b="0" dirty="0">
                <a:solidFill>
                  <a:srgbClr val="333333"/>
                </a:solidFill>
                <a:latin typeface="+mn-lt"/>
                <a:ea typeface="+mn-ea"/>
              </a:rPr>
              <a:t>Al cinema</a:t>
            </a:r>
          </a:p>
          <a:p>
            <a:pPr eaLnBrk="1" hangingPunct="1">
              <a:lnSpc>
                <a:spcPct val="105000"/>
              </a:lnSpc>
              <a:spcBef>
                <a:spcPts val="1999"/>
              </a:spcBef>
              <a:spcAft>
                <a:spcPts val="0"/>
              </a:spcAft>
              <a:buClr>
                <a:srgbClr val="333333"/>
              </a:buClr>
              <a:buFont typeface="WingDings"/>
              <a:buAutoNum type="alphaLcPeriod"/>
            </a:pPr>
            <a:r>
              <a:rPr lang="de-DE" altLang="de-DE" b="0" dirty="0">
                <a:solidFill>
                  <a:srgbClr val="333333"/>
                </a:solidFill>
                <a:latin typeface="+mn-lt"/>
                <a:ea typeface="+mn-ea"/>
              </a:rPr>
              <a:t>La sposa che fugge</a:t>
            </a:r>
            <a:endParaRPr lang="en-US" altLang="de-DE" b="0" dirty="0">
              <a:solidFill>
                <a:srgbClr val="333333"/>
              </a:solidFill>
              <a:latin typeface="+mn-lt"/>
              <a:ea typeface="+mn-ea"/>
            </a:endParaRPr>
          </a:p>
        </p:txBody>
      </p:sp>
      <p:pic>
        <p:nvPicPr>
          <p:cNvPr id="7" name="Picture 4" descr="Das Dram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45180" y="1124711"/>
            <a:ext cx="5001881" cy="53309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it-IT"/>
              <a:t>Modulo del training 7 – Saltare alle conclusioni II</a:t>
            </a:r>
            <a:endParaRPr lang="de-DE"/>
          </a:p>
        </p:txBody>
      </p:sp>
      <p:sp>
        <p:nvSpPr>
          <p:cNvPr id="5" name="Slide Number Placeholder 4"/>
          <p:cNvSpPr>
            <a:spLocks noGrp="1"/>
          </p:cNvSpPr>
          <p:nvPr>
            <p:ph type="sldNum" sz="quarter" idx="12"/>
          </p:nvPr>
        </p:nvSpPr>
        <p:spPr/>
        <p:txBody>
          <a:bodyPr/>
          <a:lstStyle/>
          <a:p>
            <a:fld id="{85DDC3C9-30F7-45BC-B4BA-C15C3D8DAA07}" type="slidenum">
              <a:rPr lang="de-DE" altLang="de-DE" smtClean="0"/>
              <a:pPr/>
              <a:t>63</a:t>
            </a:fld>
            <a:endParaRPr lang="de-DE" altLang="de-DE"/>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it-IT" sz="3600" dirty="0">
                <a:solidFill>
                  <a:srgbClr val="004992"/>
                </a:solidFill>
                <a:latin typeface="+mn-lt"/>
                <a:ea typeface="+mn-ea"/>
                <a:cs typeface="+mn-cs"/>
              </a:rPr>
              <a:t>Trasferire nella vita di tutti i giorni</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defTabSz="914400" fontAlgn="base">
              <a:lnSpc>
                <a:spcPct val="100000"/>
              </a:lnSpc>
              <a:spcBef>
                <a:spcPts val="1200"/>
              </a:spcBef>
            </a:pPr>
            <a:r>
              <a:rPr lang="de-DE" altLang="de-DE" sz="2400" b="1" dirty="0">
                <a:solidFill>
                  <a:srgbClr val="333333"/>
                </a:solidFill>
              </a:rPr>
              <a:t>Obiettivi di apprendimento:</a:t>
            </a:r>
          </a:p>
          <a:p>
            <a:pPr marL="285750" indent="-285750" defTabSz="914400" fontAlgn="base">
              <a:lnSpc>
                <a:spcPct val="100000"/>
              </a:lnSpc>
              <a:spcBef>
                <a:spcPts val="1200"/>
              </a:spcBef>
              <a:buClr>
                <a:srgbClr val="333333"/>
              </a:buClr>
              <a:buFont typeface="WingDings"/>
              <a:buChar char=""/>
            </a:pPr>
            <a:r>
              <a:rPr lang="en-GB" altLang="de-DE" dirty="0" err="1">
                <a:solidFill>
                  <a:srgbClr val="333333"/>
                </a:solidFill>
              </a:rPr>
              <a:t>Quando</a:t>
            </a:r>
            <a:r>
              <a:rPr lang="en-GB" altLang="de-DE" dirty="0">
                <a:solidFill>
                  <a:srgbClr val="333333"/>
                </a:solidFill>
              </a:rPr>
              <a:t> </a:t>
            </a:r>
            <a:r>
              <a:rPr lang="it-IT" altLang="de-DE" dirty="0">
                <a:solidFill>
                  <a:srgbClr val="333333"/>
                </a:solidFill>
              </a:rPr>
              <a:t>i giudizi sono importanti e determinanti, è meglio evitare le decisioni affrettate e considerare tutte le informazioni </a:t>
            </a:r>
            <a:r>
              <a:rPr lang="it-IT" altLang="de-DE">
                <a:solidFill>
                  <a:srgbClr val="333333"/>
                </a:solidFill>
              </a:rPr>
              <a:t>pertinenti (“meglio </a:t>
            </a:r>
            <a:r>
              <a:rPr lang="it-IT" altLang="de-DE" dirty="0">
                <a:solidFill>
                  <a:srgbClr val="333333"/>
                </a:solidFill>
              </a:rPr>
              <a:t>sicuro </a:t>
            </a:r>
            <a:r>
              <a:rPr lang="it-IT" altLang="de-DE">
                <a:solidFill>
                  <a:srgbClr val="333333"/>
                </a:solidFill>
              </a:rPr>
              <a:t>che spiacente”).</a:t>
            </a:r>
            <a:endParaRPr lang="it-IT" altLang="de-DE" dirty="0">
              <a:solidFill>
                <a:srgbClr val="333333"/>
              </a:solidFill>
            </a:endParaRPr>
          </a:p>
          <a:p>
            <a:pPr marL="285750" indent="-285750" defTabSz="914400" fontAlgn="base">
              <a:lnSpc>
                <a:spcPct val="100000"/>
              </a:lnSpc>
              <a:spcBef>
                <a:spcPts val="1200"/>
              </a:spcBef>
              <a:buClr>
                <a:srgbClr val="000000"/>
              </a:buClr>
              <a:buFont typeface="WingDings"/>
              <a:buChar char=""/>
            </a:pPr>
            <a:r>
              <a:rPr lang="de-DE" altLang="de-DE" dirty="0">
                <a:solidFill>
                  <a:srgbClr val="004992"/>
                </a:solidFill>
              </a:rPr>
              <a:t>Esempio:</a:t>
            </a:r>
            <a:r>
              <a:rPr lang="de-DE" altLang="de-DE" dirty="0">
                <a:solidFill>
                  <a:srgbClr val="333333"/>
                </a:solidFill>
              </a:rPr>
              <a:t> Un uomo sta farfugliando</a:t>
            </a:r>
            <a:r>
              <a:rPr lang="en-GB" altLang="de-DE" dirty="0">
                <a:solidFill>
                  <a:srgbClr val="333333"/>
                </a:solidFill>
              </a:rPr>
              <a:t>: </a:t>
            </a:r>
            <a:r>
              <a:rPr lang="en-GB" altLang="de-DE" i="1" dirty="0">
                <a:solidFill>
                  <a:srgbClr val="004992"/>
                </a:solidFill>
              </a:rPr>
              <a:t>è </a:t>
            </a:r>
            <a:r>
              <a:rPr lang="en-GB" altLang="de-DE" i="1" err="1">
                <a:solidFill>
                  <a:srgbClr val="004992"/>
                </a:solidFill>
              </a:rPr>
              <a:t>ubriaco</a:t>
            </a:r>
            <a:r>
              <a:rPr lang="de-DE" altLang="de-DE" i="1">
                <a:solidFill>
                  <a:srgbClr val="004992"/>
                </a:solidFill>
              </a:rPr>
              <a:t>?</a:t>
            </a:r>
            <a:endParaRPr lang="en-US" dirty="0"/>
          </a:p>
        </p:txBody>
      </p:sp>
      <p:sp>
        <p:nvSpPr>
          <p:cNvPr id="6" name="Footer Placeholder 5"/>
          <p:cNvSpPr>
            <a:spLocks noGrp="1"/>
          </p:cNvSpPr>
          <p:nvPr>
            <p:ph type="ftr" sz="quarter" idx="11"/>
          </p:nvPr>
        </p:nvSpPr>
        <p:spPr/>
        <p:txBody>
          <a:bodyPr/>
          <a:lstStyle/>
          <a:p>
            <a:pPr>
              <a:defRPr/>
            </a:pPr>
            <a:r>
              <a:rPr lang="it-IT"/>
              <a:t>Modulo del training 7 – Saltare alle conclusioni II</a:t>
            </a:r>
            <a:endParaRPr lang="de-DE"/>
          </a:p>
        </p:txBody>
      </p:sp>
      <p:sp>
        <p:nvSpPr>
          <p:cNvPr id="7" name="Slide Number Placeholder 6"/>
          <p:cNvSpPr>
            <a:spLocks noGrp="1"/>
          </p:cNvSpPr>
          <p:nvPr>
            <p:ph type="sldNum" sz="quarter" idx="12"/>
          </p:nvPr>
        </p:nvSpPr>
        <p:spPr/>
        <p:txBody>
          <a:bodyPr/>
          <a:lstStyle/>
          <a:p>
            <a:fld id="{035E025E-76B5-4F44-9153-053D00E67BF0}" type="slidenum">
              <a:rPr lang="de-DE" altLang="de-DE" smtClean="0"/>
              <a:pPr/>
              <a:t>64</a:t>
            </a:fld>
            <a:endParaRPr lang="de-DE" altLang="de-DE"/>
          </a:p>
        </p:txBody>
      </p:sp>
    </p:spTree>
    <p:extLst>
      <p:ext uri="{BB962C8B-B14F-4D97-AF65-F5344CB8AC3E}">
        <p14:creationId xmlns:p14="http://schemas.microsoft.com/office/powerpoint/2010/main" val="1816745247"/>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it-IT" sz="3600" dirty="0">
                <a:solidFill>
                  <a:srgbClr val="004992"/>
                </a:solidFill>
                <a:latin typeface="+mn-lt"/>
                <a:ea typeface="+mn-ea"/>
                <a:cs typeface="+mn-cs"/>
              </a:rPr>
              <a:t>Trasferire nella vita di tutti i giorni</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defTabSz="914400" fontAlgn="base">
              <a:lnSpc>
                <a:spcPct val="100000"/>
              </a:lnSpc>
              <a:spcBef>
                <a:spcPts val="1200"/>
              </a:spcBef>
            </a:pPr>
            <a:r>
              <a:rPr lang="de-DE" altLang="de-DE" sz="2400" b="1" dirty="0">
                <a:solidFill>
                  <a:srgbClr val="333333"/>
                </a:solidFill>
              </a:rPr>
              <a:t>Obiettivi di apprendimento:</a:t>
            </a:r>
          </a:p>
          <a:p>
            <a:pPr marL="285750" indent="-285750" defTabSz="914400" fontAlgn="base">
              <a:lnSpc>
                <a:spcPct val="100000"/>
              </a:lnSpc>
              <a:spcBef>
                <a:spcPts val="1200"/>
              </a:spcBef>
              <a:buClr>
                <a:srgbClr val="333333"/>
              </a:buClr>
              <a:buFont typeface="WingDings"/>
              <a:buChar char=""/>
            </a:pPr>
            <a:r>
              <a:rPr lang="en-GB" altLang="de-DE" dirty="0" err="1">
                <a:solidFill>
                  <a:srgbClr val="333333"/>
                </a:solidFill>
              </a:rPr>
              <a:t>Quando</a:t>
            </a:r>
            <a:r>
              <a:rPr lang="en-GB" altLang="de-DE" dirty="0">
                <a:solidFill>
                  <a:srgbClr val="333333"/>
                </a:solidFill>
              </a:rPr>
              <a:t> </a:t>
            </a:r>
            <a:r>
              <a:rPr lang="it-IT" altLang="de-DE" dirty="0">
                <a:solidFill>
                  <a:srgbClr val="333333"/>
                </a:solidFill>
              </a:rPr>
              <a:t>i giudizi sono importanti e determinanti, è meglio evitare le decisioni affrettate e considerare tutte le informazioni </a:t>
            </a:r>
            <a:r>
              <a:rPr lang="it-IT" altLang="de-DE">
                <a:solidFill>
                  <a:srgbClr val="333333"/>
                </a:solidFill>
              </a:rPr>
              <a:t>pertinenti (“meglio </a:t>
            </a:r>
            <a:r>
              <a:rPr lang="it-IT" altLang="de-DE" dirty="0">
                <a:solidFill>
                  <a:srgbClr val="333333"/>
                </a:solidFill>
              </a:rPr>
              <a:t>sicuro </a:t>
            </a:r>
            <a:r>
              <a:rPr lang="it-IT" altLang="de-DE">
                <a:solidFill>
                  <a:srgbClr val="333333"/>
                </a:solidFill>
              </a:rPr>
              <a:t>che spiacente”).</a:t>
            </a:r>
            <a:endParaRPr lang="it-IT" altLang="de-DE" dirty="0">
              <a:solidFill>
                <a:srgbClr val="333333"/>
              </a:solidFill>
            </a:endParaRPr>
          </a:p>
          <a:p>
            <a:pPr marL="285750" indent="-285750" defTabSz="914400" fontAlgn="base">
              <a:lnSpc>
                <a:spcPct val="100000"/>
              </a:lnSpc>
              <a:spcBef>
                <a:spcPts val="1200"/>
              </a:spcBef>
              <a:buClr>
                <a:srgbClr val="000000"/>
              </a:buClr>
              <a:buFont typeface="WingDings"/>
              <a:buChar char=""/>
            </a:pPr>
            <a:r>
              <a:rPr lang="de-DE" altLang="de-DE" dirty="0">
                <a:solidFill>
                  <a:srgbClr val="004992"/>
                </a:solidFill>
              </a:rPr>
              <a:t>Esempio:</a:t>
            </a:r>
            <a:r>
              <a:rPr lang="de-DE" altLang="de-DE" dirty="0">
                <a:solidFill>
                  <a:srgbClr val="333333"/>
                </a:solidFill>
              </a:rPr>
              <a:t> Un uomo sta farfugliando</a:t>
            </a:r>
            <a:r>
              <a:rPr lang="en-GB" altLang="de-DE" dirty="0">
                <a:solidFill>
                  <a:srgbClr val="333333"/>
                </a:solidFill>
              </a:rPr>
              <a:t>: </a:t>
            </a:r>
            <a:r>
              <a:rPr lang="en-GB" altLang="de-DE" i="1" dirty="0">
                <a:solidFill>
                  <a:srgbClr val="004992"/>
                </a:solidFill>
              </a:rPr>
              <a:t>è </a:t>
            </a:r>
            <a:r>
              <a:rPr lang="en-GB" altLang="de-DE" i="1" dirty="0" err="1">
                <a:solidFill>
                  <a:srgbClr val="004992"/>
                </a:solidFill>
              </a:rPr>
              <a:t>ubriaco</a:t>
            </a:r>
            <a:r>
              <a:rPr lang="de-DE" altLang="de-DE" i="1" dirty="0">
                <a:solidFill>
                  <a:srgbClr val="004992"/>
                </a:solidFill>
              </a:rPr>
              <a:t>?</a:t>
            </a:r>
          </a:p>
          <a:p>
            <a:pPr marL="285750" indent="-285750" defTabSz="914400" fontAlgn="base">
              <a:lnSpc>
                <a:spcPct val="100000"/>
              </a:lnSpc>
              <a:spcBef>
                <a:spcPts val="1200"/>
              </a:spcBef>
              <a:buClr>
                <a:srgbClr val="000000"/>
              </a:buClr>
              <a:buFont typeface="WingDings"/>
              <a:buChar char=""/>
            </a:pPr>
            <a:r>
              <a:rPr lang="it-IT" altLang="de-DE" dirty="0">
                <a:solidFill>
                  <a:srgbClr val="333333"/>
                </a:solidFill>
              </a:rPr>
              <a:t>Osserva più da vicino: l'uomo viene da un bar oppure puzza di alcol</a:t>
            </a:r>
            <a:r>
              <a:rPr lang="de-DE" altLang="de-DE" dirty="0">
                <a:solidFill>
                  <a:srgbClr val="333333"/>
                </a:solidFill>
              </a:rPr>
              <a:t>? </a:t>
            </a:r>
            <a:br>
              <a:rPr lang="de-DE" altLang="de-DE" dirty="0">
                <a:solidFill>
                  <a:srgbClr val="333333"/>
                </a:solidFill>
              </a:rPr>
            </a:br>
            <a:r>
              <a:rPr lang="de-DE" altLang="de-DE" i="1" dirty="0">
                <a:solidFill>
                  <a:srgbClr val="004992"/>
                </a:solidFill>
              </a:rPr>
              <a:t>L</a:t>
            </a:r>
            <a:r>
              <a:rPr lang="ja-JP" altLang="de-DE" i="1" dirty="0">
                <a:solidFill>
                  <a:srgbClr val="004992"/>
                </a:solidFill>
              </a:rPr>
              <a:t>‘</a:t>
            </a:r>
            <a:r>
              <a:rPr lang="de-DE" altLang="ja-JP" i="1" dirty="0">
                <a:solidFill>
                  <a:srgbClr val="004992"/>
                </a:solidFill>
              </a:rPr>
              <a:t>uomo potrebbe soffrire di un disturbo del linguaggio dopo un ictus, o ha un impaccio nel </a:t>
            </a:r>
            <a:r>
              <a:rPr lang="de-DE" altLang="ja-JP" i="1">
                <a:solidFill>
                  <a:srgbClr val="004992"/>
                </a:solidFill>
              </a:rPr>
              <a:t>discorso.</a:t>
            </a:r>
            <a:endParaRPr lang="en-US" dirty="0"/>
          </a:p>
        </p:txBody>
      </p:sp>
      <p:sp>
        <p:nvSpPr>
          <p:cNvPr id="6" name="Footer Placeholder 5"/>
          <p:cNvSpPr>
            <a:spLocks noGrp="1"/>
          </p:cNvSpPr>
          <p:nvPr>
            <p:ph type="ftr" sz="quarter" idx="11"/>
          </p:nvPr>
        </p:nvSpPr>
        <p:spPr/>
        <p:txBody>
          <a:bodyPr/>
          <a:lstStyle/>
          <a:p>
            <a:pPr>
              <a:defRPr/>
            </a:pPr>
            <a:r>
              <a:rPr lang="it-IT"/>
              <a:t>Modulo del training 7 – Saltare alle conclusioni II</a:t>
            </a:r>
            <a:endParaRPr lang="de-DE"/>
          </a:p>
        </p:txBody>
      </p:sp>
      <p:sp>
        <p:nvSpPr>
          <p:cNvPr id="7" name="Slide Number Placeholder 6"/>
          <p:cNvSpPr>
            <a:spLocks noGrp="1"/>
          </p:cNvSpPr>
          <p:nvPr>
            <p:ph type="sldNum" sz="quarter" idx="12"/>
          </p:nvPr>
        </p:nvSpPr>
        <p:spPr/>
        <p:txBody>
          <a:bodyPr/>
          <a:lstStyle/>
          <a:p>
            <a:fld id="{035E025E-76B5-4F44-9153-053D00E67BF0}" type="slidenum">
              <a:rPr lang="de-DE" altLang="de-DE" smtClean="0"/>
              <a:pPr/>
              <a:t>65</a:t>
            </a:fld>
            <a:endParaRPr lang="de-DE" altLang="de-DE"/>
          </a:p>
        </p:txBody>
      </p:sp>
    </p:spTree>
    <p:extLst>
      <p:ext uri="{BB962C8B-B14F-4D97-AF65-F5344CB8AC3E}">
        <p14:creationId xmlns:p14="http://schemas.microsoft.com/office/powerpoint/2010/main" val="1990512044"/>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it-IT" sz="3600" dirty="0">
                <a:solidFill>
                  <a:srgbClr val="004992"/>
                </a:solidFill>
                <a:latin typeface="+mn-lt"/>
                <a:ea typeface="+mn-ea"/>
                <a:cs typeface="+mn-cs"/>
              </a:rPr>
              <a:t>Trasferire nella vita di tutti i giorni</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defTabSz="914400" fontAlgn="base">
              <a:lnSpc>
                <a:spcPct val="100000"/>
              </a:lnSpc>
              <a:spcBef>
                <a:spcPts val="1200"/>
              </a:spcBef>
            </a:pPr>
            <a:r>
              <a:rPr lang="de-DE" altLang="de-DE" sz="2400" b="1" dirty="0">
                <a:solidFill>
                  <a:srgbClr val="333333"/>
                </a:solidFill>
              </a:rPr>
              <a:t>Obiettivi di apprendimento:</a:t>
            </a:r>
          </a:p>
          <a:p>
            <a:pPr marL="285750" indent="-285750" defTabSz="914400" fontAlgn="base">
              <a:lnSpc>
                <a:spcPct val="100000"/>
              </a:lnSpc>
              <a:spcBef>
                <a:spcPts val="1200"/>
              </a:spcBef>
              <a:buClr>
                <a:srgbClr val="333333"/>
              </a:buClr>
              <a:buFont typeface="WingDings"/>
              <a:buChar char=""/>
            </a:pPr>
            <a:r>
              <a:rPr lang="en-GB" altLang="de-DE" dirty="0" err="1">
                <a:solidFill>
                  <a:srgbClr val="333333"/>
                </a:solidFill>
              </a:rPr>
              <a:t>Quando</a:t>
            </a:r>
            <a:r>
              <a:rPr lang="en-GB" altLang="de-DE" dirty="0">
                <a:solidFill>
                  <a:srgbClr val="333333"/>
                </a:solidFill>
              </a:rPr>
              <a:t> </a:t>
            </a:r>
            <a:r>
              <a:rPr lang="it-IT" altLang="de-DE" dirty="0">
                <a:solidFill>
                  <a:srgbClr val="333333"/>
                </a:solidFill>
              </a:rPr>
              <a:t>i giudizi sono importanti e determinanti, è meglio evitare le decisioni affrettate e considerare tutte le informazioni </a:t>
            </a:r>
            <a:r>
              <a:rPr lang="it-IT" altLang="de-DE">
                <a:solidFill>
                  <a:srgbClr val="333333"/>
                </a:solidFill>
              </a:rPr>
              <a:t>pertinenti (“meglio </a:t>
            </a:r>
            <a:r>
              <a:rPr lang="it-IT" altLang="de-DE" dirty="0">
                <a:solidFill>
                  <a:srgbClr val="333333"/>
                </a:solidFill>
              </a:rPr>
              <a:t>sicuro </a:t>
            </a:r>
            <a:r>
              <a:rPr lang="it-IT" altLang="de-DE">
                <a:solidFill>
                  <a:srgbClr val="333333"/>
                </a:solidFill>
              </a:rPr>
              <a:t>che spiacente”).</a:t>
            </a:r>
            <a:endParaRPr lang="it-IT" altLang="de-DE" dirty="0">
              <a:solidFill>
                <a:srgbClr val="333333"/>
              </a:solidFill>
            </a:endParaRPr>
          </a:p>
          <a:p>
            <a:pPr marL="285750" indent="-285750" defTabSz="914400" fontAlgn="base">
              <a:lnSpc>
                <a:spcPct val="100000"/>
              </a:lnSpc>
              <a:spcBef>
                <a:spcPts val="1200"/>
              </a:spcBef>
              <a:buClr>
                <a:srgbClr val="000000"/>
              </a:buClr>
              <a:buFont typeface="WingDings"/>
              <a:buChar char=""/>
            </a:pPr>
            <a:r>
              <a:rPr lang="de-DE" altLang="de-DE" dirty="0">
                <a:solidFill>
                  <a:srgbClr val="004992"/>
                </a:solidFill>
              </a:rPr>
              <a:t>Esempio:</a:t>
            </a:r>
            <a:r>
              <a:rPr lang="de-DE" altLang="de-DE" dirty="0">
                <a:solidFill>
                  <a:srgbClr val="333333"/>
                </a:solidFill>
              </a:rPr>
              <a:t> Un uomo sta farfugliando</a:t>
            </a:r>
            <a:r>
              <a:rPr lang="en-GB" altLang="de-DE" dirty="0">
                <a:solidFill>
                  <a:srgbClr val="333333"/>
                </a:solidFill>
              </a:rPr>
              <a:t>: </a:t>
            </a:r>
            <a:r>
              <a:rPr lang="en-GB" altLang="de-DE" i="1" dirty="0">
                <a:solidFill>
                  <a:srgbClr val="004992"/>
                </a:solidFill>
              </a:rPr>
              <a:t>è </a:t>
            </a:r>
            <a:r>
              <a:rPr lang="en-GB" altLang="de-DE" i="1" dirty="0" err="1">
                <a:solidFill>
                  <a:srgbClr val="004992"/>
                </a:solidFill>
              </a:rPr>
              <a:t>ubriaco</a:t>
            </a:r>
            <a:r>
              <a:rPr lang="de-DE" altLang="de-DE" i="1" dirty="0">
                <a:solidFill>
                  <a:srgbClr val="004992"/>
                </a:solidFill>
              </a:rPr>
              <a:t>?</a:t>
            </a:r>
          </a:p>
          <a:p>
            <a:pPr marL="285750" indent="-285750" defTabSz="914400" fontAlgn="base">
              <a:lnSpc>
                <a:spcPct val="100000"/>
              </a:lnSpc>
              <a:spcBef>
                <a:spcPts val="1200"/>
              </a:spcBef>
              <a:buClr>
                <a:srgbClr val="000000"/>
              </a:buClr>
              <a:buFont typeface="WingDings"/>
              <a:buChar char=""/>
            </a:pPr>
            <a:r>
              <a:rPr lang="it-IT" altLang="de-DE" dirty="0">
                <a:solidFill>
                  <a:srgbClr val="333333"/>
                </a:solidFill>
              </a:rPr>
              <a:t>Osserva più da vicino: l'uomo viene da un bar oppure puzza di alcol</a:t>
            </a:r>
            <a:r>
              <a:rPr lang="de-DE" altLang="de-DE" dirty="0">
                <a:solidFill>
                  <a:srgbClr val="333333"/>
                </a:solidFill>
              </a:rPr>
              <a:t>? </a:t>
            </a:r>
            <a:br>
              <a:rPr lang="de-DE" altLang="de-DE" dirty="0">
                <a:solidFill>
                  <a:srgbClr val="333333"/>
                </a:solidFill>
              </a:rPr>
            </a:br>
            <a:r>
              <a:rPr lang="de-DE" altLang="de-DE" i="1" dirty="0">
                <a:solidFill>
                  <a:srgbClr val="004992"/>
                </a:solidFill>
              </a:rPr>
              <a:t>L</a:t>
            </a:r>
            <a:r>
              <a:rPr lang="ja-JP" altLang="de-DE" i="1" dirty="0">
                <a:solidFill>
                  <a:srgbClr val="004992"/>
                </a:solidFill>
              </a:rPr>
              <a:t>‘</a:t>
            </a:r>
            <a:r>
              <a:rPr lang="de-DE" altLang="ja-JP" i="1" dirty="0">
                <a:solidFill>
                  <a:srgbClr val="004992"/>
                </a:solidFill>
              </a:rPr>
              <a:t>uomo potrebbe soffrire di un disturbo del linguaggio dopo un ictus, o ha un impaccio nel discorso.</a:t>
            </a:r>
          </a:p>
          <a:p>
            <a:pPr marL="285750" indent="-285750" defTabSz="914400" fontAlgn="base">
              <a:lnSpc>
                <a:spcPct val="100000"/>
              </a:lnSpc>
              <a:spcBef>
                <a:spcPts val="1200"/>
              </a:spcBef>
              <a:buClr>
                <a:srgbClr val="333333"/>
              </a:buClr>
              <a:buFont typeface="WingDings"/>
              <a:buChar char=""/>
            </a:pPr>
            <a:r>
              <a:rPr lang="it-IT" altLang="de-DE" dirty="0">
                <a:solidFill>
                  <a:srgbClr val="333333"/>
                </a:solidFill>
              </a:rPr>
              <a:t>Ricorda che decisioni frettolose aumentano il rischio di </a:t>
            </a:r>
            <a:r>
              <a:rPr lang="it-IT" altLang="de-DE">
                <a:solidFill>
                  <a:srgbClr val="333333"/>
                </a:solidFill>
              </a:rPr>
              <a:t>errori</a:t>
            </a:r>
            <a:r>
              <a:rPr lang="de-DE" altLang="de-DE">
                <a:solidFill>
                  <a:srgbClr val="333333"/>
                </a:solidFill>
              </a:rPr>
              <a:t>.</a:t>
            </a:r>
            <a:endParaRPr lang="en-US" dirty="0"/>
          </a:p>
        </p:txBody>
      </p:sp>
      <p:sp>
        <p:nvSpPr>
          <p:cNvPr id="6" name="Footer Placeholder 5"/>
          <p:cNvSpPr>
            <a:spLocks noGrp="1"/>
          </p:cNvSpPr>
          <p:nvPr>
            <p:ph type="ftr" sz="quarter" idx="11"/>
          </p:nvPr>
        </p:nvSpPr>
        <p:spPr/>
        <p:txBody>
          <a:bodyPr/>
          <a:lstStyle/>
          <a:p>
            <a:pPr>
              <a:defRPr/>
            </a:pPr>
            <a:r>
              <a:rPr lang="it-IT"/>
              <a:t>Modulo del training 7 – Saltare alle conclusioni II</a:t>
            </a:r>
            <a:endParaRPr lang="de-DE"/>
          </a:p>
        </p:txBody>
      </p:sp>
      <p:sp>
        <p:nvSpPr>
          <p:cNvPr id="7" name="Slide Number Placeholder 6"/>
          <p:cNvSpPr>
            <a:spLocks noGrp="1"/>
          </p:cNvSpPr>
          <p:nvPr>
            <p:ph type="sldNum" sz="quarter" idx="12"/>
          </p:nvPr>
        </p:nvSpPr>
        <p:spPr/>
        <p:txBody>
          <a:bodyPr/>
          <a:lstStyle/>
          <a:p>
            <a:fld id="{035E025E-76B5-4F44-9153-053D00E67BF0}" type="slidenum">
              <a:rPr lang="de-DE" altLang="de-DE" smtClean="0"/>
              <a:pPr/>
              <a:t>66</a:t>
            </a:fld>
            <a:endParaRPr lang="de-DE" altLang="de-DE"/>
          </a:p>
        </p:txBody>
      </p:sp>
    </p:spTree>
    <p:extLst>
      <p:ext uri="{BB962C8B-B14F-4D97-AF65-F5344CB8AC3E}">
        <p14:creationId xmlns:p14="http://schemas.microsoft.com/office/powerpoint/2010/main" val="2821308302"/>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it-IT" sz="3600" dirty="0">
                <a:solidFill>
                  <a:srgbClr val="004992"/>
                </a:solidFill>
                <a:latin typeface="+mn-lt"/>
                <a:ea typeface="+mn-ea"/>
                <a:cs typeface="+mn-cs"/>
              </a:rPr>
              <a:t>Trasferire nella vita di tutti i giorni</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defTabSz="914400" fontAlgn="base">
              <a:lnSpc>
                <a:spcPct val="100000"/>
              </a:lnSpc>
              <a:spcBef>
                <a:spcPts val="1200"/>
              </a:spcBef>
            </a:pPr>
            <a:r>
              <a:rPr lang="de-DE" altLang="de-DE" sz="2400" b="1" dirty="0">
                <a:solidFill>
                  <a:srgbClr val="333333"/>
                </a:solidFill>
              </a:rPr>
              <a:t>Obiettivi di apprendimento:</a:t>
            </a:r>
          </a:p>
          <a:p>
            <a:pPr marL="285750" indent="-285750" defTabSz="914400" fontAlgn="base">
              <a:lnSpc>
                <a:spcPct val="100000"/>
              </a:lnSpc>
              <a:spcBef>
                <a:spcPts val="1200"/>
              </a:spcBef>
              <a:buClr>
                <a:srgbClr val="333333"/>
              </a:buClr>
              <a:buFont typeface="WingDings"/>
              <a:buChar char=""/>
            </a:pPr>
            <a:r>
              <a:rPr lang="en-GB" altLang="de-DE" dirty="0" err="1">
                <a:solidFill>
                  <a:srgbClr val="333333"/>
                </a:solidFill>
              </a:rPr>
              <a:t>Quando</a:t>
            </a:r>
            <a:r>
              <a:rPr lang="en-GB" altLang="de-DE" dirty="0">
                <a:solidFill>
                  <a:srgbClr val="333333"/>
                </a:solidFill>
              </a:rPr>
              <a:t> </a:t>
            </a:r>
            <a:r>
              <a:rPr lang="it-IT" altLang="de-DE" dirty="0">
                <a:solidFill>
                  <a:srgbClr val="333333"/>
                </a:solidFill>
              </a:rPr>
              <a:t>i giudizi sono importanti e determinanti, è meglio evitare le decisioni affrettate e considerare tutte le informazioni </a:t>
            </a:r>
            <a:r>
              <a:rPr lang="it-IT" altLang="de-DE">
                <a:solidFill>
                  <a:srgbClr val="333333"/>
                </a:solidFill>
              </a:rPr>
              <a:t>pertinenti (“meglio </a:t>
            </a:r>
            <a:r>
              <a:rPr lang="it-IT" altLang="de-DE" dirty="0">
                <a:solidFill>
                  <a:srgbClr val="333333"/>
                </a:solidFill>
              </a:rPr>
              <a:t>sicuro </a:t>
            </a:r>
            <a:r>
              <a:rPr lang="it-IT" altLang="de-DE">
                <a:solidFill>
                  <a:srgbClr val="333333"/>
                </a:solidFill>
              </a:rPr>
              <a:t>che spiacente”).</a:t>
            </a:r>
            <a:endParaRPr lang="it-IT" altLang="de-DE" dirty="0">
              <a:solidFill>
                <a:srgbClr val="333333"/>
              </a:solidFill>
            </a:endParaRPr>
          </a:p>
          <a:p>
            <a:pPr marL="285750" indent="-285750" defTabSz="914400" fontAlgn="base">
              <a:lnSpc>
                <a:spcPct val="100000"/>
              </a:lnSpc>
              <a:spcBef>
                <a:spcPts val="1200"/>
              </a:spcBef>
              <a:buClr>
                <a:srgbClr val="000000"/>
              </a:buClr>
              <a:buFont typeface="WingDings"/>
              <a:buChar char=""/>
            </a:pPr>
            <a:r>
              <a:rPr lang="de-DE" altLang="de-DE" dirty="0">
                <a:solidFill>
                  <a:srgbClr val="004992"/>
                </a:solidFill>
              </a:rPr>
              <a:t>Esempio:</a:t>
            </a:r>
            <a:r>
              <a:rPr lang="de-DE" altLang="de-DE" dirty="0">
                <a:solidFill>
                  <a:srgbClr val="333333"/>
                </a:solidFill>
              </a:rPr>
              <a:t> Un uomo sta farfugliando</a:t>
            </a:r>
            <a:r>
              <a:rPr lang="en-GB" altLang="de-DE" dirty="0">
                <a:solidFill>
                  <a:srgbClr val="333333"/>
                </a:solidFill>
              </a:rPr>
              <a:t>: </a:t>
            </a:r>
            <a:r>
              <a:rPr lang="en-GB" altLang="de-DE" i="1" dirty="0">
                <a:solidFill>
                  <a:srgbClr val="004992"/>
                </a:solidFill>
              </a:rPr>
              <a:t>è </a:t>
            </a:r>
            <a:r>
              <a:rPr lang="en-GB" altLang="de-DE" i="1" dirty="0" err="1">
                <a:solidFill>
                  <a:srgbClr val="004992"/>
                </a:solidFill>
              </a:rPr>
              <a:t>ubriaco</a:t>
            </a:r>
            <a:r>
              <a:rPr lang="de-DE" altLang="de-DE" i="1" dirty="0">
                <a:solidFill>
                  <a:srgbClr val="004992"/>
                </a:solidFill>
              </a:rPr>
              <a:t>?</a:t>
            </a:r>
          </a:p>
          <a:p>
            <a:pPr marL="285750" indent="-285750" defTabSz="914400" fontAlgn="base">
              <a:lnSpc>
                <a:spcPct val="100000"/>
              </a:lnSpc>
              <a:spcBef>
                <a:spcPts val="1200"/>
              </a:spcBef>
              <a:buClr>
                <a:srgbClr val="000000"/>
              </a:buClr>
              <a:buFont typeface="WingDings"/>
              <a:buChar char=""/>
            </a:pPr>
            <a:r>
              <a:rPr lang="it-IT" altLang="de-DE" dirty="0">
                <a:solidFill>
                  <a:srgbClr val="333333"/>
                </a:solidFill>
              </a:rPr>
              <a:t>Osserva più da vicino: l'uomo viene da un bar oppure puzza di alcol</a:t>
            </a:r>
            <a:r>
              <a:rPr lang="de-DE" altLang="de-DE" dirty="0">
                <a:solidFill>
                  <a:srgbClr val="333333"/>
                </a:solidFill>
              </a:rPr>
              <a:t>? </a:t>
            </a:r>
            <a:br>
              <a:rPr lang="de-DE" altLang="de-DE" dirty="0">
                <a:solidFill>
                  <a:srgbClr val="333333"/>
                </a:solidFill>
              </a:rPr>
            </a:br>
            <a:r>
              <a:rPr lang="de-DE" altLang="de-DE" i="1" dirty="0">
                <a:solidFill>
                  <a:srgbClr val="004992"/>
                </a:solidFill>
              </a:rPr>
              <a:t>L</a:t>
            </a:r>
            <a:r>
              <a:rPr lang="ja-JP" altLang="de-DE" i="1" dirty="0">
                <a:solidFill>
                  <a:srgbClr val="004992"/>
                </a:solidFill>
              </a:rPr>
              <a:t>‘</a:t>
            </a:r>
            <a:r>
              <a:rPr lang="de-DE" altLang="ja-JP" i="1" dirty="0">
                <a:solidFill>
                  <a:srgbClr val="004992"/>
                </a:solidFill>
              </a:rPr>
              <a:t>uomo potrebbe soffrire di un disturbo del linguaggio dopo un ictus, o ha un impaccio nel discorso.</a:t>
            </a:r>
          </a:p>
          <a:p>
            <a:pPr marL="285750" indent="-285750" defTabSz="914400" fontAlgn="base">
              <a:lnSpc>
                <a:spcPct val="100000"/>
              </a:lnSpc>
              <a:spcBef>
                <a:spcPts val="1200"/>
              </a:spcBef>
              <a:buClr>
                <a:srgbClr val="333333"/>
              </a:buClr>
              <a:buFont typeface="WingDings"/>
              <a:buChar char=""/>
            </a:pPr>
            <a:r>
              <a:rPr lang="it-IT" altLang="de-DE" dirty="0">
                <a:solidFill>
                  <a:srgbClr val="333333"/>
                </a:solidFill>
              </a:rPr>
              <a:t>Ricorda che decisioni frettolose aumentano il rischio di errori</a:t>
            </a:r>
            <a:r>
              <a:rPr lang="de-DE" altLang="de-DE" dirty="0">
                <a:solidFill>
                  <a:srgbClr val="333333"/>
                </a:solidFill>
              </a:rPr>
              <a:t>.</a:t>
            </a:r>
            <a:endParaRPr lang="en-GB" altLang="de-DE" dirty="0">
              <a:solidFill>
                <a:srgbClr val="333333"/>
              </a:solidFill>
            </a:endParaRPr>
          </a:p>
          <a:p>
            <a:pPr marL="285750" indent="-285750" defTabSz="914400" fontAlgn="base">
              <a:lnSpc>
                <a:spcPct val="100000"/>
              </a:lnSpc>
              <a:spcBef>
                <a:spcPts val="1200"/>
              </a:spcBef>
              <a:buClr>
                <a:srgbClr val="333333"/>
              </a:buClr>
              <a:buFont typeface="WingDings"/>
              <a:buChar char=""/>
            </a:pPr>
            <a:r>
              <a:rPr lang="en-GB" altLang="de-DE" dirty="0">
                <a:solidFill>
                  <a:srgbClr val="333333"/>
                </a:solidFill>
              </a:rPr>
              <a:t>Per </a:t>
            </a:r>
            <a:r>
              <a:rPr lang="en-GB" altLang="de-DE" dirty="0" err="1">
                <a:solidFill>
                  <a:srgbClr val="333333"/>
                </a:solidFill>
              </a:rPr>
              <a:t>fatti</a:t>
            </a:r>
            <a:r>
              <a:rPr lang="en-GB" altLang="de-DE" dirty="0">
                <a:solidFill>
                  <a:srgbClr val="333333"/>
                </a:solidFill>
              </a:rPr>
              <a:t> di </a:t>
            </a:r>
            <a:r>
              <a:rPr lang="en-GB" altLang="de-DE" dirty="0" err="1">
                <a:solidFill>
                  <a:srgbClr val="333333"/>
                </a:solidFill>
              </a:rPr>
              <a:t>poca</a:t>
            </a:r>
            <a:r>
              <a:rPr lang="en-GB" altLang="de-DE" dirty="0">
                <a:solidFill>
                  <a:srgbClr val="333333"/>
                </a:solidFill>
              </a:rPr>
              <a:t> </a:t>
            </a:r>
            <a:r>
              <a:rPr lang="en-GB" altLang="de-DE" dirty="0" err="1">
                <a:solidFill>
                  <a:srgbClr val="333333"/>
                </a:solidFill>
              </a:rPr>
              <a:t>importanza</a:t>
            </a:r>
            <a:r>
              <a:rPr lang="de-DE" altLang="de-DE" dirty="0">
                <a:solidFill>
                  <a:srgbClr val="333333"/>
                </a:solidFill>
              </a:rPr>
              <a:t>, possiamo agire rapidamente </a:t>
            </a:r>
            <a:r>
              <a:rPr lang="en-GB" altLang="de-DE" dirty="0">
                <a:solidFill>
                  <a:srgbClr val="333333"/>
                </a:solidFill>
              </a:rPr>
              <a:t>(</a:t>
            </a:r>
            <a:r>
              <a:rPr lang="en-GB" altLang="de-DE" dirty="0" err="1">
                <a:solidFill>
                  <a:srgbClr val="333333"/>
                </a:solidFill>
              </a:rPr>
              <a:t>es</a:t>
            </a:r>
            <a:r>
              <a:rPr lang="en-GB" altLang="de-DE" dirty="0">
                <a:solidFill>
                  <a:srgbClr val="333333"/>
                </a:solidFill>
              </a:rPr>
              <a:t>. </a:t>
            </a:r>
            <a:r>
              <a:rPr lang="en-GB" altLang="de-DE" dirty="0" err="1">
                <a:solidFill>
                  <a:srgbClr val="333333"/>
                </a:solidFill>
              </a:rPr>
              <a:t>scegliere</a:t>
            </a:r>
            <a:r>
              <a:rPr lang="en-GB" altLang="de-DE" dirty="0">
                <a:solidFill>
                  <a:srgbClr val="333333"/>
                </a:solidFill>
              </a:rPr>
              <a:t> un </a:t>
            </a:r>
            <a:r>
              <a:rPr lang="en-GB" altLang="de-DE" dirty="0" err="1">
                <a:solidFill>
                  <a:srgbClr val="333333"/>
                </a:solidFill>
              </a:rPr>
              <a:t>tipo</a:t>
            </a:r>
            <a:r>
              <a:rPr lang="en-GB" altLang="de-DE" dirty="0">
                <a:solidFill>
                  <a:srgbClr val="333333"/>
                </a:solidFill>
              </a:rPr>
              <a:t> di yogurt, un </a:t>
            </a:r>
            <a:r>
              <a:rPr lang="en-GB" altLang="de-DE" dirty="0" err="1">
                <a:solidFill>
                  <a:srgbClr val="333333"/>
                </a:solidFill>
              </a:rPr>
              <a:t>tipo</a:t>
            </a:r>
            <a:r>
              <a:rPr lang="en-GB" altLang="de-DE" dirty="0">
                <a:solidFill>
                  <a:srgbClr val="333333"/>
                </a:solidFill>
              </a:rPr>
              <a:t> di dolce</a:t>
            </a:r>
            <a:r>
              <a:rPr lang="en-GB" altLang="de-DE">
                <a:solidFill>
                  <a:srgbClr val="333333"/>
                </a:solidFill>
              </a:rPr>
              <a:t>)</a:t>
            </a:r>
            <a:r>
              <a:rPr lang="de-DE" altLang="de-DE">
                <a:solidFill>
                  <a:srgbClr val="333333"/>
                </a:solidFill>
              </a:rPr>
              <a:t>.</a:t>
            </a:r>
            <a:endParaRPr lang="en-US" dirty="0"/>
          </a:p>
        </p:txBody>
      </p:sp>
      <p:sp>
        <p:nvSpPr>
          <p:cNvPr id="6" name="Footer Placeholder 5"/>
          <p:cNvSpPr>
            <a:spLocks noGrp="1"/>
          </p:cNvSpPr>
          <p:nvPr>
            <p:ph type="ftr" sz="quarter" idx="11"/>
          </p:nvPr>
        </p:nvSpPr>
        <p:spPr/>
        <p:txBody>
          <a:bodyPr/>
          <a:lstStyle/>
          <a:p>
            <a:pPr>
              <a:defRPr/>
            </a:pPr>
            <a:r>
              <a:rPr lang="it-IT"/>
              <a:t>Modulo del training 7 – Saltare alle conclusioni II</a:t>
            </a:r>
            <a:endParaRPr lang="de-DE"/>
          </a:p>
        </p:txBody>
      </p:sp>
      <p:sp>
        <p:nvSpPr>
          <p:cNvPr id="7" name="Slide Number Placeholder 6"/>
          <p:cNvSpPr>
            <a:spLocks noGrp="1"/>
          </p:cNvSpPr>
          <p:nvPr>
            <p:ph type="sldNum" sz="quarter" idx="12"/>
          </p:nvPr>
        </p:nvSpPr>
        <p:spPr/>
        <p:txBody>
          <a:bodyPr/>
          <a:lstStyle/>
          <a:p>
            <a:fld id="{035E025E-76B5-4F44-9153-053D00E67BF0}" type="slidenum">
              <a:rPr lang="de-DE" altLang="de-DE" smtClean="0"/>
              <a:pPr/>
              <a:t>67</a:t>
            </a:fld>
            <a:endParaRPr lang="de-DE" altLang="de-DE"/>
          </a:p>
        </p:txBody>
      </p:sp>
    </p:spTree>
    <p:extLst>
      <p:ext uri="{BB962C8B-B14F-4D97-AF65-F5344CB8AC3E}">
        <p14:creationId xmlns:p14="http://schemas.microsoft.com/office/powerpoint/2010/main" val="2844500473"/>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it-IT" sz="3600" dirty="0">
                <a:solidFill>
                  <a:srgbClr val="004992"/>
                </a:solidFill>
                <a:latin typeface="+mn-lt"/>
                <a:ea typeface="+mn-ea"/>
                <a:cs typeface="+mn-cs"/>
              </a:rPr>
              <a:t>Trasferire nella vita di tutti i giorni</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defTabSz="914400" fontAlgn="base">
              <a:lnSpc>
                <a:spcPct val="100000"/>
              </a:lnSpc>
              <a:spcBef>
                <a:spcPts val="1200"/>
              </a:spcBef>
            </a:pPr>
            <a:r>
              <a:rPr lang="de-DE" altLang="de-DE" sz="2400" b="1" dirty="0">
                <a:solidFill>
                  <a:srgbClr val="333333"/>
                </a:solidFill>
              </a:rPr>
              <a:t>Obiettivi di apprendimento:</a:t>
            </a:r>
          </a:p>
          <a:p>
            <a:pPr marL="285750" indent="-285750" defTabSz="914400" fontAlgn="base">
              <a:lnSpc>
                <a:spcPct val="100000"/>
              </a:lnSpc>
              <a:spcBef>
                <a:spcPts val="1200"/>
              </a:spcBef>
              <a:buClr>
                <a:srgbClr val="333333"/>
              </a:buClr>
              <a:buFont typeface="WingDings"/>
              <a:buChar char=""/>
            </a:pPr>
            <a:r>
              <a:rPr lang="en-GB" altLang="de-DE" dirty="0" err="1">
                <a:solidFill>
                  <a:srgbClr val="333333"/>
                </a:solidFill>
              </a:rPr>
              <a:t>Quando</a:t>
            </a:r>
            <a:r>
              <a:rPr lang="en-GB" altLang="de-DE" dirty="0">
                <a:solidFill>
                  <a:srgbClr val="333333"/>
                </a:solidFill>
              </a:rPr>
              <a:t> </a:t>
            </a:r>
            <a:r>
              <a:rPr lang="it-IT" altLang="de-DE" dirty="0">
                <a:solidFill>
                  <a:srgbClr val="333333"/>
                </a:solidFill>
              </a:rPr>
              <a:t>i giudizi sono importanti e determinanti, è meglio evitare le decisioni affrettate e considerare tutte le informazioni </a:t>
            </a:r>
            <a:r>
              <a:rPr lang="it-IT" altLang="de-DE">
                <a:solidFill>
                  <a:srgbClr val="333333"/>
                </a:solidFill>
              </a:rPr>
              <a:t>pertinenti (“meglio </a:t>
            </a:r>
            <a:r>
              <a:rPr lang="it-IT" altLang="de-DE" dirty="0">
                <a:solidFill>
                  <a:srgbClr val="333333"/>
                </a:solidFill>
              </a:rPr>
              <a:t>sicuro </a:t>
            </a:r>
            <a:r>
              <a:rPr lang="it-IT" altLang="de-DE">
                <a:solidFill>
                  <a:srgbClr val="333333"/>
                </a:solidFill>
              </a:rPr>
              <a:t>che spiacente”).</a:t>
            </a:r>
            <a:endParaRPr lang="it-IT" altLang="de-DE" dirty="0">
              <a:solidFill>
                <a:srgbClr val="333333"/>
              </a:solidFill>
            </a:endParaRPr>
          </a:p>
          <a:p>
            <a:pPr marL="285750" indent="-285750" defTabSz="914400" fontAlgn="base">
              <a:lnSpc>
                <a:spcPct val="100000"/>
              </a:lnSpc>
              <a:spcBef>
                <a:spcPts val="1200"/>
              </a:spcBef>
              <a:buClr>
                <a:srgbClr val="000000"/>
              </a:buClr>
              <a:buFont typeface="WingDings"/>
              <a:buChar char=""/>
            </a:pPr>
            <a:r>
              <a:rPr lang="de-DE" altLang="de-DE" dirty="0">
                <a:solidFill>
                  <a:srgbClr val="004992"/>
                </a:solidFill>
              </a:rPr>
              <a:t>Esempio:</a:t>
            </a:r>
            <a:r>
              <a:rPr lang="de-DE" altLang="de-DE" dirty="0">
                <a:solidFill>
                  <a:srgbClr val="333333"/>
                </a:solidFill>
              </a:rPr>
              <a:t> Un uomo sta farfugliando</a:t>
            </a:r>
            <a:r>
              <a:rPr lang="en-GB" altLang="de-DE" dirty="0">
                <a:solidFill>
                  <a:srgbClr val="333333"/>
                </a:solidFill>
              </a:rPr>
              <a:t>: </a:t>
            </a:r>
            <a:r>
              <a:rPr lang="en-GB" altLang="de-DE" i="1" dirty="0">
                <a:solidFill>
                  <a:srgbClr val="004992"/>
                </a:solidFill>
              </a:rPr>
              <a:t>è </a:t>
            </a:r>
            <a:r>
              <a:rPr lang="en-GB" altLang="de-DE" i="1" dirty="0" err="1">
                <a:solidFill>
                  <a:srgbClr val="004992"/>
                </a:solidFill>
              </a:rPr>
              <a:t>ubriaco</a:t>
            </a:r>
            <a:r>
              <a:rPr lang="de-DE" altLang="de-DE" i="1" dirty="0">
                <a:solidFill>
                  <a:srgbClr val="004992"/>
                </a:solidFill>
              </a:rPr>
              <a:t>?</a:t>
            </a:r>
          </a:p>
          <a:p>
            <a:pPr marL="285750" indent="-285750" defTabSz="914400" fontAlgn="base">
              <a:lnSpc>
                <a:spcPct val="100000"/>
              </a:lnSpc>
              <a:spcBef>
                <a:spcPts val="1200"/>
              </a:spcBef>
              <a:buClr>
                <a:srgbClr val="000000"/>
              </a:buClr>
              <a:buFont typeface="WingDings"/>
              <a:buChar char=""/>
            </a:pPr>
            <a:r>
              <a:rPr lang="it-IT" altLang="de-DE" dirty="0">
                <a:solidFill>
                  <a:srgbClr val="333333"/>
                </a:solidFill>
              </a:rPr>
              <a:t>Osserva più da vicino: l'uomo viene da un bar oppure puzza di alcol</a:t>
            </a:r>
            <a:r>
              <a:rPr lang="de-DE" altLang="de-DE" dirty="0">
                <a:solidFill>
                  <a:srgbClr val="333333"/>
                </a:solidFill>
              </a:rPr>
              <a:t>? </a:t>
            </a:r>
            <a:br>
              <a:rPr lang="de-DE" altLang="de-DE" dirty="0">
                <a:solidFill>
                  <a:srgbClr val="333333"/>
                </a:solidFill>
              </a:rPr>
            </a:br>
            <a:r>
              <a:rPr lang="de-DE" altLang="de-DE" i="1" dirty="0">
                <a:solidFill>
                  <a:srgbClr val="004992"/>
                </a:solidFill>
              </a:rPr>
              <a:t>L</a:t>
            </a:r>
            <a:r>
              <a:rPr lang="ja-JP" altLang="de-DE" i="1" dirty="0">
                <a:solidFill>
                  <a:srgbClr val="004992"/>
                </a:solidFill>
              </a:rPr>
              <a:t>‘</a:t>
            </a:r>
            <a:r>
              <a:rPr lang="de-DE" altLang="ja-JP" i="1" dirty="0">
                <a:solidFill>
                  <a:srgbClr val="004992"/>
                </a:solidFill>
              </a:rPr>
              <a:t>uomo potrebbe soffrire di un disturbo del linguaggio dopo un ictus, o ha un impaccio nel discorso.</a:t>
            </a:r>
          </a:p>
          <a:p>
            <a:pPr marL="285750" indent="-285750" defTabSz="914400" fontAlgn="base">
              <a:lnSpc>
                <a:spcPct val="100000"/>
              </a:lnSpc>
              <a:spcBef>
                <a:spcPts val="1200"/>
              </a:spcBef>
              <a:buClr>
                <a:srgbClr val="333333"/>
              </a:buClr>
              <a:buFont typeface="WingDings"/>
              <a:buChar char=""/>
            </a:pPr>
            <a:r>
              <a:rPr lang="it-IT" altLang="de-DE" dirty="0">
                <a:solidFill>
                  <a:srgbClr val="333333"/>
                </a:solidFill>
              </a:rPr>
              <a:t>Ricorda che decisioni frettolose aumentano il rischio di errori</a:t>
            </a:r>
            <a:r>
              <a:rPr lang="de-DE" altLang="de-DE" dirty="0">
                <a:solidFill>
                  <a:srgbClr val="333333"/>
                </a:solidFill>
              </a:rPr>
              <a:t>.</a:t>
            </a:r>
            <a:endParaRPr lang="en-GB" altLang="de-DE" dirty="0">
              <a:solidFill>
                <a:srgbClr val="333333"/>
              </a:solidFill>
            </a:endParaRPr>
          </a:p>
          <a:p>
            <a:pPr marL="285750" indent="-285750" defTabSz="914400" fontAlgn="base">
              <a:lnSpc>
                <a:spcPct val="100000"/>
              </a:lnSpc>
              <a:spcBef>
                <a:spcPts val="1200"/>
              </a:spcBef>
              <a:buClr>
                <a:srgbClr val="333333"/>
              </a:buClr>
              <a:buFont typeface="WingDings"/>
              <a:buChar char=""/>
            </a:pPr>
            <a:r>
              <a:rPr lang="en-GB" altLang="de-DE" dirty="0">
                <a:solidFill>
                  <a:srgbClr val="333333"/>
                </a:solidFill>
              </a:rPr>
              <a:t>Per </a:t>
            </a:r>
            <a:r>
              <a:rPr lang="en-GB" altLang="de-DE" dirty="0" err="1">
                <a:solidFill>
                  <a:srgbClr val="333333"/>
                </a:solidFill>
              </a:rPr>
              <a:t>fatti</a:t>
            </a:r>
            <a:r>
              <a:rPr lang="en-GB" altLang="de-DE" dirty="0">
                <a:solidFill>
                  <a:srgbClr val="333333"/>
                </a:solidFill>
              </a:rPr>
              <a:t> di </a:t>
            </a:r>
            <a:r>
              <a:rPr lang="en-GB" altLang="de-DE" dirty="0" err="1">
                <a:solidFill>
                  <a:srgbClr val="333333"/>
                </a:solidFill>
              </a:rPr>
              <a:t>poca</a:t>
            </a:r>
            <a:r>
              <a:rPr lang="en-GB" altLang="de-DE" dirty="0">
                <a:solidFill>
                  <a:srgbClr val="333333"/>
                </a:solidFill>
              </a:rPr>
              <a:t> </a:t>
            </a:r>
            <a:r>
              <a:rPr lang="en-GB" altLang="de-DE" dirty="0" err="1">
                <a:solidFill>
                  <a:srgbClr val="333333"/>
                </a:solidFill>
              </a:rPr>
              <a:t>importanza</a:t>
            </a:r>
            <a:r>
              <a:rPr lang="de-DE" altLang="de-DE" dirty="0">
                <a:solidFill>
                  <a:srgbClr val="333333"/>
                </a:solidFill>
              </a:rPr>
              <a:t>, possiamo agire rapidamente </a:t>
            </a:r>
            <a:r>
              <a:rPr lang="en-GB" altLang="de-DE" dirty="0">
                <a:solidFill>
                  <a:srgbClr val="333333"/>
                </a:solidFill>
              </a:rPr>
              <a:t>(</a:t>
            </a:r>
            <a:r>
              <a:rPr lang="en-GB" altLang="de-DE" dirty="0" err="1">
                <a:solidFill>
                  <a:srgbClr val="333333"/>
                </a:solidFill>
              </a:rPr>
              <a:t>es</a:t>
            </a:r>
            <a:r>
              <a:rPr lang="en-GB" altLang="de-DE" dirty="0">
                <a:solidFill>
                  <a:srgbClr val="333333"/>
                </a:solidFill>
              </a:rPr>
              <a:t>. </a:t>
            </a:r>
            <a:r>
              <a:rPr lang="en-GB" altLang="de-DE" dirty="0" err="1">
                <a:solidFill>
                  <a:srgbClr val="333333"/>
                </a:solidFill>
              </a:rPr>
              <a:t>scegliere</a:t>
            </a:r>
            <a:r>
              <a:rPr lang="en-GB" altLang="de-DE" dirty="0">
                <a:solidFill>
                  <a:srgbClr val="333333"/>
                </a:solidFill>
              </a:rPr>
              <a:t> un </a:t>
            </a:r>
            <a:r>
              <a:rPr lang="en-GB" altLang="de-DE" dirty="0" err="1">
                <a:solidFill>
                  <a:srgbClr val="333333"/>
                </a:solidFill>
              </a:rPr>
              <a:t>tipo</a:t>
            </a:r>
            <a:r>
              <a:rPr lang="en-GB" altLang="de-DE" dirty="0">
                <a:solidFill>
                  <a:srgbClr val="333333"/>
                </a:solidFill>
              </a:rPr>
              <a:t> di yogurt, un </a:t>
            </a:r>
            <a:r>
              <a:rPr lang="en-GB" altLang="de-DE" dirty="0" err="1">
                <a:solidFill>
                  <a:srgbClr val="333333"/>
                </a:solidFill>
              </a:rPr>
              <a:t>tipo</a:t>
            </a:r>
            <a:r>
              <a:rPr lang="en-GB" altLang="de-DE" dirty="0">
                <a:solidFill>
                  <a:srgbClr val="333333"/>
                </a:solidFill>
              </a:rPr>
              <a:t> di dolce)</a:t>
            </a:r>
            <a:r>
              <a:rPr lang="de-DE" altLang="de-DE" dirty="0">
                <a:solidFill>
                  <a:srgbClr val="333333"/>
                </a:solidFill>
              </a:rPr>
              <a:t>.</a:t>
            </a:r>
          </a:p>
          <a:p>
            <a:pPr marL="285750" indent="-285750" defTabSz="914400" fontAlgn="base">
              <a:lnSpc>
                <a:spcPct val="100000"/>
              </a:lnSpc>
              <a:spcBef>
                <a:spcPts val="1200"/>
              </a:spcBef>
              <a:buClr>
                <a:srgbClr val="333333"/>
              </a:buClr>
              <a:buFont typeface="WingDings"/>
              <a:buChar char=""/>
            </a:pPr>
            <a:r>
              <a:rPr lang="en-US" altLang="de-DE" dirty="0" err="1">
                <a:solidFill>
                  <a:srgbClr val="333333"/>
                </a:solidFill>
              </a:rPr>
              <a:t>Errare</a:t>
            </a:r>
            <a:r>
              <a:rPr lang="en-US" altLang="de-DE" dirty="0">
                <a:solidFill>
                  <a:srgbClr val="333333"/>
                </a:solidFill>
              </a:rPr>
              <a:t> è </a:t>
            </a:r>
            <a:r>
              <a:rPr lang="en-US" altLang="de-DE" dirty="0" err="1">
                <a:solidFill>
                  <a:srgbClr val="333333"/>
                </a:solidFill>
              </a:rPr>
              <a:t>umano</a:t>
            </a:r>
            <a:r>
              <a:rPr lang="en-US" altLang="de-DE" dirty="0">
                <a:solidFill>
                  <a:srgbClr val="333333"/>
                </a:solidFill>
              </a:rPr>
              <a:t> – </a:t>
            </a:r>
            <a:r>
              <a:rPr lang="en-US" altLang="de-DE" dirty="0" err="1">
                <a:solidFill>
                  <a:srgbClr val="333333"/>
                </a:solidFill>
              </a:rPr>
              <a:t>sii</a:t>
            </a:r>
            <a:r>
              <a:rPr lang="en-US" altLang="de-DE" dirty="0">
                <a:solidFill>
                  <a:srgbClr val="333333"/>
                </a:solidFill>
              </a:rPr>
              <a:t> pronto </a:t>
            </a:r>
            <a:r>
              <a:rPr lang="en-US" altLang="de-DE" dirty="0" err="1">
                <a:solidFill>
                  <a:srgbClr val="333333"/>
                </a:solidFill>
              </a:rPr>
              <a:t>alla</a:t>
            </a:r>
            <a:r>
              <a:rPr lang="en-US" altLang="de-DE" dirty="0">
                <a:solidFill>
                  <a:srgbClr val="333333"/>
                </a:solidFill>
              </a:rPr>
              <a:t> </a:t>
            </a:r>
            <a:r>
              <a:rPr lang="en-US" altLang="de-DE" dirty="0" err="1">
                <a:solidFill>
                  <a:srgbClr val="333333"/>
                </a:solidFill>
              </a:rPr>
              <a:t>possibilità</a:t>
            </a:r>
            <a:r>
              <a:rPr lang="en-US" altLang="de-DE" dirty="0">
                <a:solidFill>
                  <a:srgbClr val="333333"/>
                </a:solidFill>
              </a:rPr>
              <a:t> di </a:t>
            </a:r>
            <a:r>
              <a:rPr lang="en-US" altLang="de-DE" dirty="0" err="1">
                <a:solidFill>
                  <a:srgbClr val="333333"/>
                </a:solidFill>
              </a:rPr>
              <a:t>essere</a:t>
            </a:r>
            <a:r>
              <a:rPr lang="en-US" altLang="de-DE" dirty="0">
                <a:solidFill>
                  <a:srgbClr val="333333"/>
                </a:solidFill>
              </a:rPr>
              <a:t> in </a:t>
            </a:r>
            <a:r>
              <a:rPr lang="en-US" altLang="de-DE" err="1">
                <a:solidFill>
                  <a:srgbClr val="333333"/>
                </a:solidFill>
              </a:rPr>
              <a:t>errore</a:t>
            </a:r>
            <a:r>
              <a:rPr lang="en-US" altLang="de-DE">
                <a:solidFill>
                  <a:srgbClr val="333333"/>
                </a:solidFill>
              </a:rPr>
              <a:t>.</a:t>
            </a:r>
            <a:endParaRPr lang="en-US" dirty="0"/>
          </a:p>
        </p:txBody>
      </p:sp>
      <p:sp>
        <p:nvSpPr>
          <p:cNvPr id="6" name="Footer Placeholder 5"/>
          <p:cNvSpPr>
            <a:spLocks noGrp="1"/>
          </p:cNvSpPr>
          <p:nvPr>
            <p:ph type="ftr" sz="quarter" idx="11"/>
          </p:nvPr>
        </p:nvSpPr>
        <p:spPr/>
        <p:txBody>
          <a:bodyPr/>
          <a:lstStyle/>
          <a:p>
            <a:pPr>
              <a:defRPr/>
            </a:pPr>
            <a:r>
              <a:rPr lang="it-IT"/>
              <a:t>Modulo del training 7 – Saltare alle conclusioni II</a:t>
            </a:r>
            <a:endParaRPr lang="de-DE"/>
          </a:p>
        </p:txBody>
      </p:sp>
      <p:sp>
        <p:nvSpPr>
          <p:cNvPr id="7" name="Slide Number Placeholder 6"/>
          <p:cNvSpPr>
            <a:spLocks noGrp="1"/>
          </p:cNvSpPr>
          <p:nvPr>
            <p:ph type="sldNum" sz="quarter" idx="12"/>
          </p:nvPr>
        </p:nvSpPr>
        <p:spPr/>
        <p:txBody>
          <a:bodyPr/>
          <a:lstStyle/>
          <a:p>
            <a:fld id="{035E025E-76B5-4F44-9153-053D00E67BF0}" type="slidenum">
              <a:rPr lang="de-DE" altLang="de-DE" smtClean="0"/>
              <a:pPr/>
              <a:t>68</a:t>
            </a:fld>
            <a:endParaRPr lang="de-DE" altLang="de-DE"/>
          </a:p>
        </p:txBody>
      </p:sp>
    </p:spTree>
    <p:extLst>
      <p:ext uri="{BB962C8B-B14F-4D97-AF65-F5344CB8AC3E}">
        <p14:creationId xmlns:p14="http://schemas.microsoft.com/office/powerpoint/2010/main" val="2865982730"/>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it-IT" sz="3600" dirty="0">
                <a:solidFill>
                  <a:srgbClr val="004992"/>
                </a:solidFill>
                <a:latin typeface="+mn-lt"/>
                <a:ea typeface="+mn-ea"/>
                <a:cs typeface="+mn-cs"/>
              </a:rPr>
              <a:t>Trasferire nella vita di tutti i giorni</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defTabSz="914400" fontAlgn="base">
              <a:lnSpc>
                <a:spcPct val="100000"/>
              </a:lnSpc>
              <a:spcBef>
                <a:spcPts val="1200"/>
              </a:spcBef>
            </a:pPr>
            <a:r>
              <a:rPr lang="de-DE" altLang="de-DE" sz="2400" b="1" dirty="0">
                <a:solidFill>
                  <a:srgbClr val="333333"/>
                </a:solidFill>
              </a:rPr>
              <a:t>Obiettivi di apprendimento:</a:t>
            </a:r>
          </a:p>
          <a:p>
            <a:pPr marL="285750" indent="-285750" defTabSz="914400" fontAlgn="base">
              <a:lnSpc>
                <a:spcPct val="100000"/>
              </a:lnSpc>
              <a:spcBef>
                <a:spcPts val="1200"/>
              </a:spcBef>
              <a:buClr>
                <a:srgbClr val="333333"/>
              </a:buClr>
              <a:buFont typeface="WingDings"/>
              <a:buChar char=""/>
            </a:pPr>
            <a:r>
              <a:rPr lang="en-GB" altLang="de-DE" dirty="0" err="1">
                <a:solidFill>
                  <a:srgbClr val="333333"/>
                </a:solidFill>
              </a:rPr>
              <a:t>Quando</a:t>
            </a:r>
            <a:r>
              <a:rPr lang="en-GB" altLang="de-DE" dirty="0">
                <a:solidFill>
                  <a:srgbClr val="333333"/>
                </a:solidFill>
              </a:rPr>
              <a:t> </a:t>
            </a:r>
            <a:r>
              <a:rPr lang="it-IT" altLang="de-DE" dirty="0">
                <a:solidFill>
                  <a:srgbClr val="333333"/>
                </a:solidFill>
              </a:rPr>
              <a:t>i giudizi sono importanti e determinanti, è meglio evitare le decisioni affrettate e considerare tutte le informazioni </a:t>
            </a:r>
            <a:r>
              <a:rPr lang="it-IT" altLang="de-DE">
                <a:solidFill>
                  <a:srgbClr val="333333"/>
                </a:solidFill>
              </a:rPr>
              <a:t>pertinenti (“meglio </a:t>
            </a:r>
            <a:r>
              <a:rPr lang="it-IT" altLang="de-DE" dirty="0">
                <a:solidFill>
                  <a:srgbClr val="333333"/>
                </a:solidFill>
              </a:rPr>
              <a:t>sicuro </a:t>
            </a:r>
            <a:r>
              <a:rPr lang="it-IT" altLang="de-DE">
                <a:solidFill>
                  <a:srgbClr val="333333"/>
                </a:solidFill>
              </a:rPr>
              <a:t>che spiacente”).</a:t>
            </a:r>
            <a:endParaRPr lang="it-IT" altLang="de-DE" dirty="0">
              <a:solidFill>
                <a:srgbClr val="333333"/>
              </a:solidFill>
            </a:endParaRPr>
          </a:p>
          <a:p>
            <a:pPr marL="285750" indent="-285750" defTabSz="914400" fontAlgn="base">
              <a:lnSpc>
                <a:spcPct val="100000"/>
              </a:lnSpc>
              <a:spcBef>
                <a:spcPts val="1200"/>
              </a:spcBef>
              <a:buClr>
                <a:srgbClr val="000000"/>
              </a:buClr>
              <a:buFont typeface="WingDings"/>
              <a:buChar char=""/>
            </a:pPr>
            <a:r>
              <a:rPr lang="de-DE" altLang="de-DE" dirty="0">
                <a:solidFill>
                  <a:srgbClr val="004992"/>
                </a:solidFill>
              </a:rPr>
              <a:t>Esempio:</a:t>
            </a:r>
            <a:r>
              <a:rPr lang="de-DE" altLang="de-DE" dirty="0">
                <a:solidFill>
                  <a:srgbClr val="333333"/>
                </a:solidFill>
              </a:rPr>
              <a:t> Un uomo sta farfugliando</a:t>
            </a:r>
            <a:r>
              <a:rPr lang="en-GB" altLang="de-DE" dirty="0">
                <a:solidFill>
                  <a:srgbClr val="333333"/>
                </a:solidFill>
              </a:rPr>
              <a:t>: </a:t>
            </a:r>
            <a:r>
              <a:rPr lang="en-GB" altLang="de-DE" i="1" dirty="0">
                <a:solidFill>
                  <a:srgbClr val="004992"/>
                </a:solidFill>
              </a:rPr>
              <a:t>è </a:t>
            </a:r>
            <a:r>
              <a:rPr lang="en-GB" altLang="de-DE" i="1" dirty="0" err="1">
                <a:solidFill>
                  <a:srgbClr val="004992"/>
                </a:solidFill>
              </a:rPr>
              <a:t>ubriaco</a:t>
            </a:r>
            <a:r>
              <a:rPr lang="de-DE" altLang="de-DE" i="1" dirty="0">
                <a:solidFill>
                  <a:srgbClr val="004992"/>
                </a:solidFill>
              </a:rPr>
              <a:t>?</a:t>
            </a:r>
          </a:p>
          <a:p>
            <a:pPr marL="285750" indent="-285750" defTabSz="914400" fontAlgn="base">
              <a:lnSpc>
                <a:spcPct val="100000"/>
              </a:lnSpc>
              <a:spcBef>
                <a:spcPts val="1200"/>
              </a:spcBef>
              <a:buClr>
                <a:srgbClr val="000000"/>
              </a:buClr>
              <a:buFont typeface="WingDings"/>
              <a:buChar char=""/>
            </a:pPr>
            <a:r>
              <a:rPr lang="it-IT" altLang="de-DE" dirty="0">
                <a:solidFill>
                  <a:srgbClr val="333333"/>
                </a:solidFill>
              </a:rPr>
              <a:t>Osserva più da vicino: l'uomo viene da un bar oppure puzza di alcol</a:t>
            </a:r>
            <a:r>
              <a:rPr lang="de-DE" altLang="de-DE" dirty="0">
                <a:solidFill>
                  <a:srgbClr val="333333"/>
                </a:solidFill>
              </a:rPr>
              <a:t>? </a:t>
            </a:r>
            <a:br>
              <a:rPr lang="de-DE" altLang="de-DE" dirty="0">
                <a:solidFill>
                  <a:srgbClr val="333333"/>
                </a:solidFill>
              </a:rPr>
            </a:br>
            <a:r>
              <a:rPr lang="de-DE" altLang="de-DE" i="1" dirty="0">
                <a:solidFill>
                  <a:srgbClr val="004992"/>
                </a:solidFill>
              </a:rPr>
              <a:t>L</a:t>
            </a:r>
            <a:r>
              <a:rPr lang="ja-JP" altLang="de-DE" i="1" dirty="0">
                <a:solidFill>
                  <a:srgbClr val="004992"/>
                </a:solidFill>
              </a:rPr>
              <a:t>‘</a:t>
            </a:r>
            <a:r>
              <a:rPr lang="de-DE" altLang="ja-JP" i="1" dirty="0">
                <a:solidFill>
                  <a:srgbClr val="004992"/>
                </a:solidFill>
              </a:rPr>
              <a:t>uomo potrebbe soffrire di un disturbo del linguaggio dopo un ictus, o ha un impaccio nel discorso.</a:t>
            </a:r>
          </a:p>
          <a:p>
            <a:pPr marL="285750" indent="-285750" defTabSz="914400" fontAlgn="base">
              <a:lnSpc>
                <a:spcPct val="100000"/>
              </a:lnSpc>
              <a:spcBef>
                <a:spcPts val="1200"/>
              </a:spcBef>
              <a:buClr>
                <a:srgbClr val="333333"/>
              </a:buClr>
              <a:buFont typeface="WingDings"/>
              <a:buChar char=""/>
            </a:pPr>
            <a:r>
              <a:rPr lang="it-IT" altLang="de-DE" dirty="0">
                <a:solidFill>
                  <a:srgbClr val="333333"/>
                </a:solidFill>
              </a:rPr>
              <a:t>Ricorda che decisioni frettolose aumentano il rischio di errori</a:t>
            </a:r>
            <a:r>
              <a:rPr lang="de-DE" altLang="de-DE" dirty="0">
                <a:solidFill>
                  <a:srgbClr val="333333"/>
                </a:solidFill>
              </a:rPr>
              <a:t>.</a:t>
            </a:r>
            <a:endParaRPr lang="en-GB" altLang="de-DE" dirty="0">
              <a:solidFill>
                <a:srgbClr val="333333"/>
              </a:solidFill>
            </a:endParaRPr>
          </a:p>
          <a:p>
            <a:pPr marL="285750" indent="-285750" defTabSz="914400" fontAlgn="base">
              <a:lnSpc>
                <a:spcPct val="100000"/>
              </a:lnSpc>
              <a:spcBef>
                <a:spcPts val="1200"/>
              </a:spcBef>
              <a:buClr>
                <a:srgbClr val="333333"/>
              </a:buClr>
              <a:buFont typeface="WingDings"/>
              <a:buChar char=""/>
            </a:pPr>
            <a:r>
              <a:rPr lang="en-GB" altLang="de-DE" dirty="0">
                <a:solidFill>
                  <a:srgbClr val="333333"/>
                </a:solidFill>
              </a:rPr>
              <a:t>Per </a:t>
            </a:r>
            <a:r>
              <a:rPr lang="en-GB" altLang="de-DE" dirty="0" err="1">
                <a:solidFill>
                  <a:srgbClr val="333333"/>
                </a:solidFill>
              </a:rPr>
              <a:t>fatti</a:t>
            </a:r>
            <a:r>
              <a:rPr lang="en-GB" altLang="de-DE" dirty="0">
                <a:solidFill>
                  <a:srgbClr val="333333"/>
                </a:solidFill>
              </a:rPr>
              <a:t> di </a:t>
            </a:r>
            <a:r>
              <a:rPr lang="en-GB" altLang="de-DE" dirty="0" err="1">
                <a:solidFill>
                  <a:srgbClr val="333333"/>
                </a:solidFill>
              </a:rPr>
              <a:t>poca</a:t>
            </a:r>
            <a:r>
              <a:rPr lang="en-GB" altLang="de-DE" dirty="0">
                <a:solidFill>
                  <a:srgbClr val="333333"/>
                </a:solidFill>
              </a:rPr>
              <a:t> </a:t>
            </a:r>
            <a:r>
              <a:rPr lang="en-GB" altLang="de-DE" dirty="0" err="1">
                <a:solidFill>
                  <a:srgbClr val="333333"/>
                </a:solidFill>
              </a:rPr>
              <a:t>importanza</a:t>
            </a:r>
            <a:r>
              <a:rPr lang="de-DE" altLang="de-DE" dirty="0">
                <a:solidFill>
                  <a:srgbClr val="333333"/>
                </a:solidFill>
              </a:rPr>
              <a:t>, possiamo agire rapidamente </a:t>
            </a:r>
            <a:r>
              <a:rPr lang="en-GB" altLang="de-DE" dirty="0">
                <a:solidFill>
                  <a:srgbClr val="333333"/>
                </a:solidFill>
              </a:rPr>
              <a:t>(</a:t>
            </a:r>
            <a:r>
              <a:rPr lang="en-GB" altLang="de-DE" dirty="0" err="1">
                <a:solidFill>
                  <a:srgbClr val="333333"/>
                </a:solidFill>
              </a:rPr>
              <a:t>es</a:t>
            </a:r>
            <a:r>
              <a:rPr lang="en-GB" altLang="de-DE" dirty="0">
                <a:solidFill>
                  <a:srgbClr val="333333"/>
                </a:solidFill>
              </a:rPr>
              <a:t>. </a:t>
            </a:r>
            <a:r>
              <a:rPr lang="en-GB" altLang="de-DE" dirty="0" err="1">
                <a:solidFill>
                  <a:srgbClr val="333333"/>
                </a:solidFill>
              </a:rPr>
              <a:t>scegliere</a:t>
            </a:r>
            <a:r>
              <a:rPr lang="en-GB" altLang="de-DE" dirty="0">
                <a:solidFill>
                  <a:srgbClr val="333333"/>
                </a:solidFill>
              </a:rPr>
              <a:t> un </a:t>
            </a:r>
            <a:r>
              <a:rPr lang="en-GB" altLang="de-DE" dirty="0" err="1">
                <a:solidFill>
                  <a:srgbClr val="333333"/>
                </a:solidFill>
              </a:rPr>
              <a:t>tipo</a:t>
            </a:r>
            <a:r>
              <a:rPr lang="en-GB" altLang="de-DE" dirty="0">
                <a:solidFill>
                  <a:srgbClr val="333333"/>
                </a:solidFill>
              </a:rPr>
              <a:t> di yogurt, un </a:t>
            </a:r>
            <a:r>
              <a:rPr lang="en-GB" altLang="de-DE" dirty="0" err="1">
                <a:solidFill>
                  <a:srgbClr val="333333"/>
                </a:solidFill>
              </a:rPr>
              <a:t>tipo</a:t>
            </a:r>
            <a:r>
              <a:rPr lang="en-GB" altLang="de-DE" dirty="0">
                <a:solidFill>
                  <a:srgbClr val="333333"/>
                </a:solidFill>
              </a:rPr>
              <a:t> di dolce)</a:t>
            </a:r>
            <a:r>
              <a:rPr lang="de-DE" altLang="de-DE" dirty="0">
                <a:solidFill>
                  <a:srgbClr val="333333"/>
                </a:solidFill>
              </a:rPr>
              <a:t>.</a:t>
            </a:r>
          </a:p>
          <a:p>
            <a:pPr marL="285750" indent="-285750" defTabSz="914400" fontAlgn="base">
              <a:lnSpc>
                <a:spcPct val="100000"/>
              </a:lnSpc>
              <a:spcBef>
                <a:spcPts val="1200"/>
              </a:spcBef>
              <a:buClr>
                <a:srgbClr val="333333"/>
              </a:buClr>
              <a:buFont typeface="WingDings"/>
              <a:buChar char=""/>
            </a:pPr>
            <a:r>
              <a:rPr lang="en-US" altLang="de-DE" dirty="0" err="1">
                <a:solidFill>
                  <a:srgbClr val="333333"/>
                </a:solidFill>
              </a:rPr>
              <a:t>Errare</a:t>
            </a:r>
            <a:r>
              <a:rPr lang="en-US" altLang="de-DE" dirty="0">
                <a:solidFill>
                  <a:srgbClr val="333333"/>
                </a:solidFill>
              </a:rPr>
              <a:t> è </a:t>
            </a:r>
            <a:r>
              <a:rPr lang="en-US" altLang="de-DE" dirty="0" err="1">
                <a:solidFill>
                  <a:srgbClr val="333333"/>
                </a:solidFill>
              </a:rPr>
              <a:t>umano</a:t>
            </a:r>
            <a:r>
              <a:rPr lang="en-US" altLang="de-DE" dirty="0">
                <a:solidFill>
                  <a:srgbClr val="333333"/>
                </a:solidFill>
              </a:rPr>
              <a:t> – </a:t>
            </a:r>
            <a:r>
              <a:rPr lang="en-US" altLang="de-DE" dirty="0" err="1">
                <a:solidFill>
                  <a:srgbClr val="333333"/>
                </a:solidFill>
              </a:rPr>
              <a:t>sii</a:t>
            </a:r>
            <a:r>
              <a:rPr lang="en-US" altLang="de-DE" dirty="0">
                <a:solidFill>
                  <a:srgbClr val="333333"/>
                </a:solidFill>
              </a:rPr>
              <a:t> pronto </a:t>
            </a:r>
            <a:r>
              <a:rPr lang="en-US" altLang="de-DE" dirty="0" err="1">
                <a:solidFill>
                  <a:srgbClr val="333333"/>
                </a:solidFill>
              </a:rPr>
              <a:t>alla</a:t>
            </a:r>
            <a:r>
              <a:rPr lang="en-US" altLang="de-DE" dirty="0">
                <a:solidFill>
                  <a:srgbClr val="333333"/>
                </a:solidFill>
              </a:rPr>
              <a:t> </a:t>
            </a:r>
            <a:r>
              <a:rPr lang="en-US" altLang="de-DE" dirty="0" err="1">
                <a:solidFill>
                  <a:srgbClr val="333333"/>
                </a:solidFill>
              </a:rPr>
              <a:t>possibilità</a:t>
            </a:r>
            <a:r>
              <a:rPr lang="en-US" altLang="de-DE" dirty="0">
                <a:solidFill>
                  <a:srgbClr val="333333"/>
                </a:solidFill>
              </a:rPr>
              <a:t> di </a:t>
            </a:r>
            <a:r>
              <a:rPr lang="en-US" altLang="de-DE" dirty="0" err="1">
                <a:solidFill>
                  <a:srgbClr val="333333"/>
                </a:solidFill>
              </a:rPr>
              <a:t>essere</a:t>
            </a:r>
            <a:r>
              <a:rPr lang="en-US" altLang="de-DE" dirty="0">
                <a:solidFill>
                  <a:srgbClr val="333333"/>
                </a:solidFill>
              </a:rPr>
              <a:t> in </a:t>
            </a:r>
            <a:r>
              <a:rPr lang="en-US" altLang="de-DE" dirty="0" err="1">
                <a:solidFill>
                  <a:srgbClr val="333333"/>
                </a:solidFill>
              </a:rPr>
              <a:t>errore</a:t>
            </a:r>
            <a:r>
              <a:rPr lang="en-US" altLang="de-DE" dirty="0">
                <a:solidFill>
                  <a:srgbClr val="333333"/>
                </a:solidFill>
              </a:rPr>
              <a:t>.</a:t>
            </a:r>
          </a:p>
          <a:p>
            <a:pPr marL="285750" indent="-285750" defTabSz="914400" fontAlgn="base">
              <a:lnSpc>
                <a:spcPct val="100000"/>
              </a:lnSpc>
              <a:spcBef>
                <a:spcPts val="1200"/>
              </a:spcBef>
              <a:buClr>
                <a:srgbClr val="333333"/>
              </a:buClr>
              <a:buFont typeface="WingDings"/>
              <a:buChar char=""/>
            </a:pPr>
            <a:r>
              <a:rPr lang="en-US" altLang="de-DE" dirty="0" err="1">
                <a:solidFill>
                  <a:srgbClr val="333333"/>
                </a:solidFill>
              </a:rPr>
              <a:t>Basate</a:t>
            </a:r>
            <a:r>
              <a:rPr lang="en-US" altLang="de-DE" dirty="0">
                <a:solidFill>
                  <a:srgbClr val="333333"/>
                </a:solidFill>
              </a:rPr>
              <a:t> le </a:t>
            </a:r>
            <a:r>
              <a:rPr lang="en-US" altLang="de-DE" dirty="0" err="1">
                <a:solidFill>
                  <a:srgbClr val="333333"/>
                </a:solidFill>
              </a:rPr>
              <a:t>decisoni</a:t>
            </a:r>
            <a:r>
              <a:rPr lang="en-US" altLang="de-DE" dirty="0">
                <a:solidFill>
                  <a:srgbClr val="333333"/>
                </a:solidFill>
              </a:rPr>
              <a:t> </a:t>
            </a:r>
            <a:r>
              <a:rPr lang="en-US" altLang="de-DE" dirty="0" err="1">
                <a:solidFill>
                  <a:srgbClr val="333333"/>
                </a:solidFill>
              </a:rPr>
              <a:t>importanti</a:t>
            </a:r>
            <a:r>
              <a:rPr lang="en-US" altLang="de-DE" dirty="0">
                <a:solidFill>
                  <a:srgbClr val="333333"/>
                </a:solidFill>
              </a:rPr>
              <a:t> </a:t>
            </a:r>
            <a:r>
              <a:rPr lang="en-US" altLang="de-DE" dirty="0" err="1">
                <a:solidFill>
                  <a:srgbClr val="333333"/>
                </a:solidFill>
              </a:rPr>
              <a:t>su</a:t>
            </a:r>
            <a:r>
              <a:rPr lang="en-US" altLang="de-DE" dirty="0">
                <a:solidFill>
                  <a:srgbClr val="333333"/>
                </a:solidFill>
              </a:rPr>
              <a:t> </a:t>
            </a:r>
            <a:r>
              <a:rPr lang="en-US" altLang="de-DE" dirty="0" err="1">
                <a:solidFill>
                  <a:srgbClr val="333333"/>
                </a:solidFill>
              </a:rPr>
              <a:t>fatti</a:t>
            </a:r>
            <a:r>
              <a:rPr lang="en-US" altLang="de-DE" dirty="0">
                <a:solidFill>
                  <a:srgbClr val="333333"/>
                </a:solidFill>
              </a:rPr>
              <a:t> solidi. Le mere </a:t>
            </a:r>
            <a:r>
              <a:rPr lang="en-US" altLang="de-DE" dirty="0" err="1">
                <a:solidFill>
                  <a:srgbClr val="333333"/>
                </a:solidFill>
              </a:rPr>
              <a:t>congetture</a:t>
            </a:r>
            <a:r>
              <a:rPr lang="en-US" altLang="de-DE" dirty="0">
                <a:solidFill>
                  <a:srgbClr val="333333"/>
                </a:solidFill>
              </a:rPr>
              <a:t> </a:t>
            </a:r>
            <a:r>
              <a:rPr lang="en-US" altLang="de-DE" err="1">
                <a:solidFill>
                  <a:srgbClr val="333333"/>
                </a:solidFill>
              </a:rPr>
              <a:t>sono</a:t>
            </a:r>
            <a:r>
              <a:rPr lang="en-US" altLang="de-DE">
                <a:solidFill>
                  <a:srgbClr val="333333"/>
                </a:solidFill>
              </a:rPr>
              <a:t> </a:t>
            </a:r>
            <a:r>
              <a:rPr lang="ja-JP" altLang="en-US">
                <a:solidFill>
                  <a:srgbClr val="333333"/>
                </a:solidFill>
              </a:rPr>
              <a:t>“</a:t>
            </a:r>
            <a:r>
              <a:rPr lang="en-US" altLang="ja-JP">
                <a:solidFill>
                  <a:srgbClr val="333333"/>
                </a:solidFill>
              </a:rPr>
              <a:t>cattivi consiglieri</a:t>
            </a:r>
            <a:r>
              <a:rPr lang="ja-JP" altLang="en-US">
                <a:solidFill>
                  <a:srgbClr val="333333"/>
                </a:solidFill>
              </a:rPr>
              <a:t>”</a:t>
            </a:r>
            <a:r>
              <a:rPr lang="en-US" altLang="ja-JP">
                <a:solidFill>
                  <a:srgbClr val="333333"/>
                </a:solidFill>
              </a:rPr>
              <a:t>. </a:t>
            </a:r>
            <a:r>
              <a:rPr lang="en-US" altLang="ja-JP" dirty="0" err="1">
                <a:solidFill>
                  <a:srgbClr val="333333"/>
                </a:solidFill>
              </a:rPr>
              <a:t>Tieni</a:t>
            </a:r>
            <a:r>
              <a:rPr lang="en-US" altLang="ja-JP" dirty="0">
                <a:solidFill>
                  <a:srgbClr val="333333"/>
                </a:solidFill>
              </a:rPr>
              <a:t> </a:t>
            </a:r>
            <a:r>
              <a:rPr lang="en-US" altLang="ja-JP" dirty="0" err="1">
                <a:solidFill>
                  <a:srgbClr val="333333"/>
                </a:solidFill>
              </a:rPr>
              <a:t>sempre</a:t>
            </a:r>
            <a:r>
              <a:rPr lang="en-US" altLang="ja-JP" dirty="0">
                <a:solidFill>
                  <a:srgbClr val="333333"/>
                </a:solidFill>
              </a:rPr>
              <a:t> in </a:t>
            </a:r>
            <a:r>
              <a:rPr lang="en-US" altLang="ja-JP" dirty="0" err="1">
                <a:solidFill>
                  <a:srgbClr val="333333"/>
                </a:solidFill>
              </a:rPr>
              <a:t>considerazione</a:t>
            </a:r>
            <a:r>
              <a:rPr lang="en-US" altLang="ja-JP" dirty="0">
                <a:solidFill>
                  <a:srgbClr val="333333"/>
                </a:solidFill>
              </a:rPr>
              <a:t> le </a:t>
            </a:r>
            <a:r>
              <a:rPr lang="en-US" altLang="ja-JP" dirty="0" err="1">
                <a:solidFill>
                  <a:srgbClr val="333333"/>
                </a:solidFill>
              </a:rPr>
              <a:t>conseguenze</a:t>
            </a:r>
            <a:r>
              <a:rPr lang="en-US" altLang="ja-JP" dirty="0">
                <a:solidFill>
                  <a:srgbClr val="333333"/>
                </a:solidFill>
              </a:rPr>
              <a:t> di </a:t>
            </a:r>
            <a:r>
              <a:rPr lang="en-US" altLang="ja-JP" dirty="0" err="1">
                <a:solidFill>
                  <a:srgbClr val="333333"/>
                </a:solidFill>
              </a:rPr>
              <a:t>una</a:t>
            </a:r>
            <a:r>
              <a:rPr lang="en-US" altLang="ja-JP" dirty="0">
                <a:solidFill>
                  <a:srgbClr val="333333"/>
                </a:solidFill>
              </a:rPr>
              <a:t> </a:t>
            </a:r>
            <a:r>
              <a:rPr lang="en-US" altLang="ja-JP" dirty="0" err="1">
                <a:solidFill>
                  <a:srgbClr val="333333"/>
                </a:solidFill>
              </a:rPr>
              <a:t>decisione</a:t>
            </a:r>
            <a:r>
              <a:rPr lang="en-US" altLang="ja-JP" dirty="0">
                <a:solidFill>
                  <a:srgbClr val="333333"/>
                </a:solidFill>
              </a:rPr>
              <a:t> </a:t>
            </a:r>
            <a:r>
              <a:rPr lang="en-US" altLang="ja-JP" dirty="0" err="1">
                <a:solidFill>
                  <a:srgbClr val="333333"/>
                </a:solidFill>
              </a:rPr>
              <a:t>sbagliata</a:t>
            </a:r>
            <a:r>
              <a:rPr lang="en-US" altLang="ja-JP" dirty="0">
                <a:solidFill>
                  <a:srgbClr val="333333"/>
                </a:solidFill>
              </a:rPr>
              <a:t>.</a:t>
            </a:r>
            <a:endParaRPr lang="en-US" dirty="0"/>
          </a:p>
        </p:txBody>
      </p:sp>
      <p:sp>
        <p:nvSpPr>
          <p:cNvPr id="6" name="Footer Placeholder 5"/>
          <p:cNvSpPr>
            <a:spLocks noGrp="1"/>
          </p:cNvSpPr>
          <p:nvPr>
            <p:ph type="ftr" sz="quarter" idx="11"/>
          </p:nvPr>
        </p:nvSpPr>
        <p:spPr/>
        <p:txBody>
          <a:bodyPr/>
          <a:lstStyle/>
          <a:p>
            <a:pPr>
              <a:defRPr/>
            </a:pPr>
            <a:r>
              <a:rPr lang="it-IT"/>
              <a:t>Modulo del training 7 – Saltare alle conclusioni II</a:t>
            </a:r>
            <a:endParaRPr lang="de-DE"/>
          </a:p>
        </p:txBody>
      </p:sp>
      <p:sp>
        <p:nvSpPr>
          <p:cNvPr id="7" name="Slide Number Placeholder 6"/>
          <p:cNvSpPr>
            <a:spLocks noGrp="1"/>
          </p:cNvSpPr>
          <p:nvPr>
            <p:ph type="sldNum" sz="quarter" idx="12"/>
          </p:nvPr>
        </p:nvSpPr>
        <p:spPr/>
        <p:txBody>
          <a:bodyPr/>
          <a:lstStyle/>
          <a:p>
            <a:fld id="{035E025E-76B5-4F44-9153-053D00E67BF0}" type="slidenum">
              <a:rPr lang="de-DE" altLang="de-DE" smtClean="0"/>
              <a:pPr/>
              <a:t>69</a:t>
            </a:fld>
            <a:endParaRPr lang="de-DE" altLang="de-DE"/>
          </a:p>
        </p:txBody>
      </p:sp>
    </p:spTree>
    <p:extLst>
      <p:ext uri="{BB962C8B-B14F-4D97-AF65-F5344CB8AC3E}">
        <p14:creationId xmlns:p14="http://schemas.microsoft.com/office/powerpoint/2010/main" val="175201355"/>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it-IT" sz="3600" dirty="0">
                <a:solidFill>
                  <a:srgbClr val="004992"/>
                </a:solidFill>
                <a:latin typeface="+mn-lt"/>
                <a:ea typeface="+mn-ea"/>
                <a:cs typeface="+mn-cs"/>
              </a:rPr>
              <a:t>Che cosa ha a che fare questo con la psicosi?</a:t>
            </a:r>
            <a:endParaRPr lang="en-US" sz="3600" dirty="0">
              <a:solidFill>
                <a:srgbClr val="004992"/>
              </a:solidFill>
              <a:latin typeface="+mn-lt"/>
              <a:ea typeface="+mn-ea"/>
              <a:cs typeface="+mn-cs"/>
            </a:endParaRPr>
          </a:p>
        </p:txBody>
      </p:sp>
      <p:sp>
        <p:nvSpPr>
          <p:cNvPr id="4" name="Content Placeholder 3"/>
          <p:cNvSpPr>
            <a:spLocks noGrp="1"/>
          </p:cNvSpPr>
          <p:nvPr>
            <p:ph idx="1"/>
          </p:nvPr>
        </p:nvSpPr>
        <p:spPr/>
        <p:txBody>
          <a:bodyPr/>
          <a:lstStyle/>
          <a:p>
            <a:pPr defTabSz="914400" fontAlgn="base">
              <a:lnSpc>
                <a:spcPct val="100000"/>
              </a:lnSpc>
              <a:spcBef>
                <a:spcPts val="1200"/>
              </a:spcBef>
            </a:pPr>
            <a:r>
              <a:rPr lang="en-AU" altLang="de-DE" sz="2400" dirty="0" err="1">
                <a:solidFill>
                  <a:srgbClr val="333333"/>
                </a:solidFill>
              </a:rPr>
              <a:t>Molte</a:t>
            </a:r>
            <a:r>
              <a:rPr lang="en-AU" altLang="de-DE" sz="2400" dirty="0">
                <a:solidFill>
                  <a:srgbClr val="333333"/>
                </a:solidFill>
              </a:rPr>
              <a:t> </a:t>
            </a:r>
            <a:r>
              <a:rPr lang="de-DE" altLang="de-DE" sz="2400" dirty="0">
                <a:solidFill>
                  <a:srgbClr val="333333"/>
                </a:solidFill>
              </a:rPr>
              <a:t>(ma non tutte!) </a:t>
            </a:r>
            <a:r>
              <a:rPr lang="en-AU" altLang="de-DE" sz="2400" dirty="0" err="1">
                <a:solidFill>
                  <a:srgbClr val="333333"/>
                </a:solidFill>
              </a:rPr>
              <a:t>persone</a:t>
            </a:r>
            <a:r>
              <a:rPr lang="en-AU" altLang="de-DE" sz="2400" dirty="0">
                <a:solidFill>
                  <a:srgbClr val="333333"/>
                </a:solidFill>
              </a:rPr>
              <a:t> con </a:t>
            </a:r>
            <a:r>
              <a:rPr lang="en-AU" altLang="de-DE" sz="2400" dirty="0" err="1">
                <a:solidFill>
                  <a:srgbClr val="333333"/>
                </a:solidFill>
              </a:rPr>
              <a:t>psicosi</a:t>
            </a:r>
            <a:r>
              <a:rPr lang="en-AU" altLang="de-DE" sz="2400" dirty="0">
                <a:solidFill>
                  <a:srgbClr val="333333"/>
                </a:solidFill>
              </a:rPr>
              <a:t> </a:t>
            </a:r>
            <a:r>
              <a:rPr lang="en-AU" altLang="de-DE" sz="2400" dirty="0" err="1">
                <a:solidFill>
                  <a:srgbClr val="333333"/>
                </a:solidFill>
              </a:rPr>
              <a:t>tendono</a:t>
            </a:r>
            <a:r>
              <a:rPr lang="en-AU" altLang="de-DE" sz="2400" dirty="0">
                <a:solidFill>
                  <a:srgbClr val="333333"/>
                </a:solidFill>
              </a:rPr>
              <a:t> a </a:t>
            </a:r>
            <a:r>
              <a:rPr lang="en-AU" altLang="de-DE" sz="2400" dirty="0" err="1">
                <a:solidFill>
                  <a:srgbClr val="333333"/>
                </a:solidFill>
              </a:rPr>
              <a:t>saltare</a:t>
            </a:r>
            <a:r>
              <a:rPr lang="en-AU" altLang="de-DE" sz="2400" dirty="0">
                <a:solidFill>
                  <a:srgbClr val="333333"/>
                </a:solidFill>
              </a:rPr>
              <a:t> </a:t>
            </a:r>
            <a:r>
              <a:rPr lang="en-AU" altLang="de-DE" sz="2400" dirty="0" err="1">
                <a:solidFill>
                  <a:srgbClr val="333333"/>
                </a:solidFill>
              </a:rPr>
              <a:t>alle</a:t>
            </a:r>
            <a:r>
              <a:rPr lang="en-AU" altLang="de-DE" sz="2400" dirty="0">
                <a:solidFill>
                  <a:srgbClr val="333333"/>
                </a:solidFill>
              </a:rPr>
              <a:t> </a:t>
            </a:r>
            <a:r>
              <a:rPr lang="en-AU" altLang="de-DE" sz="2400" dirty="0" err="1">
                <a:solidFill>
                  <a:srgbClr val="333333"/>
                </a:solidFill>
              </a:rPr>
              <a:t>conclusioni</a:t>
            </a:r>
            <a:r>
              <a:rPr lang="en-AU" altLang="de-DE" sz="2400" dirty="0">
                <a:solidFill>
                  <a:srgbClr val="333333"/>
                </a:solidFill>
              </a:rPr>
              <a:t> e a </a:t>
            </a:r>
            <a:r>
              <a:rPr lang="en-AU" altLang="de-DE" sz="2400" dirty="0" err="1">
                <a:solidFill>
                  <a:srgbClr val="333333"/>
                </a:solidFill>
              </a:rPr>
              <a:t>formulare</a:t>
            </a:r>
            <a:r>
              <a:rPr lang="en-AU" altLang="de-DE" sz="2400" dirty="0">
                <a:solidFill>
                  <a:srgbClr val="333333"/>
                </a:solidFill>
              </a:rPr>
              <a:t> </a:t>
            </a:r>
            <a:r>
              <a:rPr lang="en-AU" altLang="de-DE" sz="2400" dirty="0" err="1">
                <a:solidFill>
                  <a:srgbClr val="333333"/>
                </a:solidFill>
              </a:rPr>
              <a:t>giudizi</a:t>
            </a:r>
            <a:r>
              <a:rPr lang="en-AU" altLang="de-DE" sz="2400" dirty="0">
                <a:solidFill>
                  <a:srgbClr val="333333"/>
                </a:solidFill>
              </a:rPr>
              <a:t> </a:t>
            </a:r>
            <a:r>
              <a:rPr lang="en-AU" altLang="de-DE" sz="2400" dirty="0" err="1">
                <a:solidFill>
                  <a:srgbClr val="333333"/>
                </a:solidFill>
              </a:rPr>
              <a:t>estremizzati</a:t>
            </a:r>
            <a:r>
              <a:rPr lang="en-AU" altLang="de-DE" sz="2400" dirty="0">
                <a:solidFill>
                  <a:srgbClr val="333333"/>
                </a:solidFill>
              </a:rPr>
              <a:t>. </a:t>
            </a:r>
            <a:r>
              <a:rPr lang="en-AU" altLang="de-DE" sz="2400" dirty="0" err="1">
                <a:solidFill>
                  <a:srgbClr val="333333"/>
                </a:solidFill>
              </a:rPr>
              <a:t>Questo</a:t>
            </a:r>
            <a:r>
              <a:rPr lang="en-AU" altLang="de-DE" sz="2400" dirty="0">
                <a:solidFill>
                  <a:srgbClr val="333333"/>
                </a:solidFill>
              </a:rPr>
              <a:t> stile di </a:t>
            </a:r>
            <a:r>
              <a:rPr lang="en-AU" altLang="de-DE" sz="2400" dirty="0" err="1">
                <a:solidFill>
                  <a:srgbClr val="333333"/>
                </a:solidFill>
              </a:rPr>
              <a:t>pensiero</a:t>
            </a:r>
            <a:r>
              <a:rPr lang="en-AU" altLang="de-DE" sz="2400" dirty="0">
                <a:solidFill>
                  <a:srgbClr val="333333"/>
                </a:solidFill>
              </a:rPr>
              <a:t> </a:t>
            </a:r>
            <a:r>
              <a:rPr lang="en-AU" altLang="de-DE" sz="2400" dirty="0" err="1">
                <a:solidFill>
                  <a:srgbClr val="333333"/>
                </a:solidFill>
              </a:rPr>
              <a:t>puo</a:t>
            </a:r>
            <a:r>
              <a:rPr lang="en-AU" altLang="de-DE" sz="2400" dirty="0">
                <a:solidFill>
                  <a:srgbClr val="333333"/>
                </a:solidFill>
              </a:rPr>
              <a:t>’ </a:t>
            </a:r>
            <a:r>
              <a:rPr lang="en-AU" altLang="de-DE" sz="2400" dirty="0" err="1">
                <a:solidFill>
                  <a:srgbClr val="333333"/>
                </a:solidFill>
              </a:rPr>
              <a:t>esaltarsi</a:t>
            </a:r>
            <a:r>
              <a:rPr lang="en-AU" altLang="de-DE" sz="2400" dirty="0">
                <a:solidFill>
                  <a:srgbClr val="333333"/>
                </a:solidFill>
              </a:rPr>
              <a:t> </a:t>
            </a:r>
            <a:r>
              <a:rPr lang="en-AU" altLang="de-DE" sz="2400" dirty="0" err="1">
                <a:solidFill>
                  <a:srgbClr val="333333"/>
                </a:solidFill>
              </a:rPr>
              <a:t>quando</a:t>
            </a:r>
            <a:r>
              <a:rPr lang="en-AU" altLang="de-DE" sz="2400" dirty="0">
                <a:solidFill>
                  <a:srgbClr val="333333"/>
                </a:solidFill>
              </a:rPr>
              <a:t> </a:t>
            </a:r>
            <a:r>
              <a:rPr lang="en-AU" altLang="de-DE" sz="2400" dirty="0" err="1">
                <a:solidFill>
                  <a:srgbClr val="333333"/>
                </a:solidFill>
              </a:rPr>
              <a:t>si</a:t>
            </a:r>
            <a:r>
              <a:rPr lang="en-AU" altLang="de-DE" sz="2400" dirty="0">
                <a:solidFill>
                  <a:srgbClr val="333333"/>
                </a:solidFill>
              </a:rPr>
              <a:t> è sotto </a:t>
            </a:r>
            <a:r>
              <a:rPr lang="en-AU" altLang="de-DE" sz="2400" dirty="0" err="1">
                <a:solidFill>
                  <a:srgbClr val="333333"/>
                </a:solidFill>
              </a:rPr>
              <a:t>pressione</a:t>
            </a:r>
            <a:r>
              <a:rPr lang="en-AU" altLang="de-DE" sz="2400" dirty="0">
                <a:solidFill>
                  <a:srgbClr val="333333"/>
                </a:solidFill>
              </a:rPr>
              <a:t> o </a:t>
            </a:r>
            <a:r>
              <a:rPr lang="en-AU" altLang="de-DE" sz="2400" dirty="0" err="1">
                <a:solidFill>
                  <a:srgbClr val="333333"/>
                </a:solidFill>
              </a:rPr>
              <a:t>quando</a:t>
            </a:r>
            <a:r>
              <a:rPr lang="en-AU" altLang="de-DE" sz="2400" dirty="0">
                <a:solidFill>
                  <a:srgbClr val="333333"/>
                </a:solidFill>
              </a:rPr>
              <a:t> ci </a:t>
            </a:r>
            <a:r>
              <a:rPr lang="en-AU" altLang="de-DE" sz="2400" dirty="0" err="1">
                <a:solidFill>
                  <a:srgbClr val="333333"/>
                </a:solidFill>
              </a:rPr>
              <a:t>si</a:t>
            </a:r>
            <a:r>
              <a:rPr lang="en-AU" altLang="de-DE" sz="2400" dirty="0">
                <a:solidFill>
                  <a:srgbClr val="333333"/>
                </a:solidFill>
              </a:rPr>
              <a:t> </a:t>
            </a:r>
            <a:r>
              <a:rPr lang="en-AU" altLang="de-DE" sz="2400" dirty="0" err="1">
                <a:solidFill>
                  <a:srgbClr val="333333"/>
                </a:solidFill>
              </a:rPr>
              <a:t>vuole</a:t>
            </a:r>
            <a:r>
              <a:rPr lang="en-AU" altLang="de-DE" sz="2400" dirty="0">
                <a:solidFill>
                  <a:srgbClr val="333333"/>
                </a:solidFill>
              </a:rPr>
              <a:t> </a:t>
            </a:r>
            <a:r>
              <a:rPr lang="en-AU" altLang="de-DE" sz="2400" dirty="0" err="1">
                <a:solidFill>
                  <a:srgbClr val="333333"/>
                </a:solidFill>
              </a:rPr>
              <a:t>divertire</a:t>
            </a:r>
            <a:r>
              <a:rPr lang="en-AU" altLang="de-DE" sz="2400" dirty="0">
                <a:solidFill>
                  <a:srgbClr val="333333"/>
                </a:solidFill>
              </a:rPr>
              <a:t>.</a:t>
            </a:r>
          </a:p>
        </p:txBody>
      </p:sp>
      <p:sp>
        <p:nvSpPr>
          <p:cNvPr id="6" name="Footer Placeholder 5"/>
          <p:cNvSpPr>
            <a:spLocks noGrp="1"/>
          </p:cNvSpPr>
          <p:nvPr>
            <p:ph type="ftr" sz="quarter" idx="11"/>
          </p:nvPr>
        </p:nvSpPr>
        <p:spPr/>
        <p:txBody>
          <a:bodyPr/>
          <a:lstStyle/>
          <a:p>
            <a:pPr>
              <a:defRPr/>
            </a:pPr>
            <a:r>
              <a:rPr lang="it-IT"/>
              <a:t>Modulo del training 7 – Saltare alle conclusioni II</a:t>
            </a:r>
            <a:endParaRPr lang="de-DE"/>
          </a:p>
        </p:txBody>
      </p:sp>
      <p:sp>
        <p:nvSpPr>
          <p:cNvPr id="7" name="Slide Number Placeholder 6"/>
          <p:cNvSpPr>
            <a:spLocks noGrp="1"/>
          </p:cNvSpPr>
          <p:nvPr>
            <p:ph type="sldNum" sz="quarter" idx="12"/>
          </p:nvPr>
        </p:nvSpPr>
        <p:spPr/>
        <p:txBody>
          <a:bodyPr/>
          <a:lstStyle/>
          <a:p>
            <a:fld id="{035E025E-76B5-4F44-9153-053D00E67BF0}" type="slidenum">
              <a:rPr lang="de-DE" altLang="de-DE" smtClean="0"/>
              <a:pPr/>
              <a:t>70</a:t>
            </a:fld>
            <a:endParaRPr lang="de-DE" altLang="de-DE"/>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it-IT" sz="3600" dirty="0">
                <a:solidFill>
                  <a:srgbClr val="004992"/>
                </a:solidFill>
                <a:latin typeface="+mn-lt"/>
                <a:ea typeface="+mn-ea"/>
                <a:cs typeface="+mn-cs"/>
              </a:rPr>
              <a:t>Che cosa ha a che fare questo con la psicosi?</a:t>
            </a:r>
            <a:endParaRPr lang="en-US" sz="3600" dirty="0">
              <a:solidFill>
                <a:srgbClr val="004992"/>
              </a:solidFill>
              <a:latin typeface="+mn-lt"/>
              <a:ea typeface="+mn-ea"/>
              <a:cs typeface="+mn-cs"/>
            </a:endParaRPr>
          </a:p>
        </p:txBody>
      </p:sp>
      <p:sp>
        <p:nvSpPr>
          <p:cNvPr id="4" name="Content Placeholder 3"/>
          <p:cNvSpPr>
            <a:spLocks noGrp="1"/>
          </p:cNvSpPr>
          <p:nvPr>
            <p:ph idx="1"/>
          </p:nvPr>
        </p:nvSpPr>
        <p:spPr/>
        <p:txBody>
          <a:bodyPr/>
          <a:lstStyle/>
          <a:p>
            <a:pPr defTabSz="914400" fontAlgn="base">
              <a:lnSpc>
                <a:spcPct val="100000"/>
              </a:lnSpc>
              <a:spcBef>
                <a:spcPts val="1200"/>
              </a:spcBef>
            </a:pPr>
            <a:r>
              <a:rPr lang="en-AU" altLang="de-DE" sz="2400" dirty="0" err="1">
                <a:solidFill>
                  <a:srgbClr val="333333"/>
                </a:solidFill>
              </a:rPr>
              <a:t>Molte</a:t>
            </a:r>
            <a:r>
              <a:rPr lang="en-AU" altLang="de-DE" sz="2400" dirty="0">
                <a:solidFill>
                  <a:srgbClr val="333333"/>
                </a:solidFill>
              </a:rPr>
              <a:t> </a:t>
            </a:r>
            <a:r>
              <a:rPr lang="de-DE" altLang="de-DE" sz="2400" dirty="0">
                <a:solidFill>
                  <a:srgbClr val="333333"/>
                </a:solidFill>
              </a:rPr>
              <a:t>(ma non tutte!) </a:t>
            </a:r>
            <a:r>
              <a:rPr lang="en-AU" altLang="de-DE" sz="2400" dirty="0" err="1">
                <a:solidFill>
                  <a:srgbClr val="333333"/>
                </a:solidFill>
              </a:rPr>
              <a:t>persone</a:t>
            </a:r>
            <a:r>
              <a:rPr lang="en-AU" altLang="de-DE" sz="2400" dirty="0">
                <a:solidFill>
                  <a:srgbClr val="333333"/>
                </a:solidFill>
              </a:rPr>
              <a:t> con </a:t>
            </a:r>
            <a:r>
              <a:rPr lang="en-AU" altLang="de-DE" sz="2400" dirty="0" err="1">
                <a:solidFill>
                  <a:srgbClr val="333333"/>
                </a:solidFill>
              </a:rPr>
              <a:t>psicosi</a:t>
            </a:r>
            <a:r>
              <a:rPr lang="en-AU" altLang="de-DE" sz="2400" dirty="0">
                <a:solidFill>
                  <a:srgbClr val="333333"/>
                </a:solidFill>
              </a:rPr>
              <a:t> </a:t>
            </a:r>
            <a:r>
              <a:rPr lang="en-AU" altLang="de-DE" sz="2400" dirty="0" err="1">
                <a:solidFill>
                  <a:srgbClr val="333333"/>
                </a:solidFill>
              </a:rPr>
              <a:t>tendono</a:t>
            </a:r>
            <a:r>
              <a:rPr lang="en-AU" altLang="de-DE" sz="2400" dirty="0">
                <a:solidFill>
                  <a:srgbClr val="333333"/>
                </a:solidFill>
              </a:rPr>
              <a:t> a </a:t>
            </a:r>
            <a:r>
              <a:rPr lang="en-AU" altLang="de-DE" sz="2400" dirty="0" err="1">
                <a:solidFill>
                  <a:srgbClr val="333333"/>
                </a:solidFill>
              </a:rPr>
              <a:t>saltare</a:t>
            </a:r>
            <a:r>
              <a:rPr lang="en-AU" altLang="de-DE" sz="2400" dirty="0">
                <a:solidFill>
                  <a:srgbClr val="333333"/>
                </a:solidFill>
              </a:rPr>
              <a:t> </a:t>
            </a:r>
            <a:r>
              <a:rPr lang="en-AU" altLang="de-DE" sz="2400" dirty="0" err="1">
                <a:solidFill>
                  <a:srgbClr val="333333"/>
                </a:solidFill>
              </a:rPr>
              <a:t>alle</a:t>
            </a:r>
            <a:r>
              <a:rPr lang="en-AU" altLang="de-DE" sz="2400" dirty="0">
                <a:solidFill>
                  <a:srgbClr val="333333"/>
                </a:solidFill>
              </a:rPr>
              <a:t> </a:t>
            </a:r>
            <a:r>
              <a:rPr lang="en-AU" altLang="de-DE" sz="2400" dirty="0" err="1">
                <a:solidFill>
                  <a:srgbClr val="333333"/>
                </a:solidFill>
              </a:rPr>
              <a:t>conclusioni</a:t>
            </a:r>
            <a:r>
              <a:rPr lang="en-AU" altLang="de-DE" sz="2400" dirty="0">
                <a:solidFill>
                  <a:srgbClr val="333333"/>
                </a:solidFill>
              </a:rPr>
              <a:t> e a </a:t>
            </a:r>
            <a:r>
              <a:rPr lang="en-AU" altLang="de-DE" sz="2400" dirty="0" err="1">
                <a:solidFill>
                  <a:srgbClr val="333333"/>
                </a:solidFill>
              </a:rPr>
              <a:t>formulare</a:t>
            </a:r>
            <a:r>
              <a:rPr lang="en-AU" altLang="de-DE" sz="2400" dirty="0">
                <a:solidFill>
                  <a:srgbClr val="333333"/>
                </a:solidFill>
              </a:rPr>
              <a:t> </a:t>
            </a:r>
            <a:r>
              <a:rPr lang="en-AU" altLang="de-DE" sz="2400" dirty="0" err="1">
                <a:solidFill>
                  <a:srgbClr val="333333"/>
                </a:solidFill>
              </a:rPr>
              <a:t>giudizi</a:t>
            </a:r>
            <a:r>
              <a:rPr lang="en-AU" altLang="de-DE" sz="2400" dirty="0">
                <a:solidFill>
                  <a:srgbClr val="333333"/>
                </a:solidFill>
              </a:rPr>
              <a:t> </a:t>
            </a:r>
            <a:r>
              <a:rPr lang="en-AU" altLang="de-DE" sz="2400" dirty="0" err="1">
                <a:solidFill>
                  <a:srgbClr val="333333"/>
                </a:solidFill>
              </a:rPr>
              <a:t>estremizzati</a:t>
            </a:r>
            <a:r>
              <a:rPr lang="en-AU" altLang="de-DE" sz="2400" dirty="0">
                <a:solidFill>
                  <a:srgbClr val="333333"/>
                </a:solidFill>
              </a:rPr>
              <a:t>. </a:t>
            </a:r>
            <a:r>
              <a:rPr lang="en-AU" altLang="de-DE" sz="2400" dirty="0" err="1">
                <a:solidFill>
                  <a:srgbClr val="333333"/>
                </a:solidFill>
              </a:rPr>
              <a:t>Questo</a:t>
            </a:r>
            <a:r>
              <a:rPr lang="en-AU" altLang="de-DE" sz="2400" dirty="0">
                <a:solidFill>
                  <a:srgbClr val="333333"/>
                </a:solidFill>
              </a:rPr>
              <a:t> stile di </a:t>
            </a:r>
            <a:r>
              <a:rPr lang="en-AU" altLang="de-DE" sz="2400" dirty="0" err="1">
                <a:solidFill>
                  <a:srgbClr val="333333"/>
                </a:solidFill>
              </a:rPr>
              <a:t>pensiero</a:t>
            </a:r>
            <a:r>
              <a:rPr lang="en-AU" altLang="de-DE" sz="2400" dirty="0">
                <a:solidFill>
                  <a:srgbClr val="333333"/>
                </a:solidFill>
              </a:rPr>
              <a:t> </a:t>
            </a:r>
            <a:r>
              <a:rPr lang="en-AU" altLang="de-DE" sz="2400" dirty="0" err="1">
                <a:solidFill>
                  <a:srgbClr val="333333"/>
                </a:solidFill>
              </a:rPr>
              <a:t>puo</a:t>
            </a:r>
            <a:r>
              <a:rPr lang="en-AU" altLang="de-DE" sz="2400" dirty="0">
                <a:solidFill>
                  <a:srgbClr val="333333"/>
                </a:solidFill>
              </a:rPr>
              <a:t>’ </a:t>
            </a:r>
            <a:r>
              <a:rPr lang="en-AU" altLang="de-DE" sz="2400" dirty="0" err="1">
                <a:solidFill>
                  <a:srgbClr val="333333"/>
                </a:solidFill>
              </a:rPr>
              <a:t>esaltarsi</a:t>
            </a:r>
            <a:r>
              <a:rPr lang="en-AU" altLang="de-DE" sz="2400" dirty="0">
                <a:solidFill>
                  <a:srgbClr val="333333"/>
                </a:solidFill>
              </a:rPr>
              <a:t> </a:t>
            </a:r>
            <a:r>
              <a:rPr lang="en-AU" altLang="de-DE" sz="2400" dirty="0" err="1">
                <a:solidFill>
                  <a:srgbClr val="333333"/>
                </a:solidFill>
              </a:rPr>
              <a:t>quando</a:t>
            </a:r>
            <a:r>
              <a:rPr lang="en-AU" altLang="de-DE" sz="2400" dirty="0">
                <a:solidFill>
                  <a:srgbClr val="333333"/>
                </a:solidFill>
              </a:rPr>
              <a:t> </a:t>
            </a:r>
            <a:r>
              <a:rPr lang="en-AU" altLang="de-DE" sz="2400" dirty="0" err="1">
                <a:solidFill>
                  <a:srgbClr val="333333"/>
                </a:solidFill>
              </a:rPr>
              <a:t>si</a:t>
            </a:r>
            <a:r>
              <a:rPr lang="en-AU" altLang="de-DE" sz="2400" dirty="0">
                <a:solidFill>
                  <a:srgbClr val="333333"/>
                </a:solidFill>
              </a:rPr>
              <a:t> è sotto </a:t>
            </a:r>
            <a:r>
              <a:rPr lang="en-AU" altLang="de-DE" sz="2400" dirty="0" err="1">
                <a:solidFill>
                  <a:srgbClr val="333333"/>
                </a:solidFill>
              </a:rPr>
              <a:t>pressione</a:t>
            </a:r>
            <a:r>
              <a:rPr lang="en-AU" altLang="de-DE" sz="2400" dirty="0">
                <a:solidFill>
                  <a:srgbClr val="333333"/>
                </a:solidFill>
              </a:rPr>
              <a:t> o </a:t>
            </a:r>
            <a:r>
              <a:rPr lang="en-AU" altLang="de-DE" sz="2400" dirty="0" err="1">
                <a:solidFill>
                  <a:srgbClr val="333333"/>
                </a:solidFill>
              </a:rPr>
              <a:t>quando</a:t>
            </a:r>
            <a:r>
              <a:rPr lang="en-AU" altLang="de-DE" sz="2400" dirty="0">
                <a:solidFill>
                  <a:srgbClr val="333333"/>
                </a:solidFill>
              </a:rPr>
              <a:t> ci </a:t>
            </a:r>
            <a:r>
              <a:rPr lang="en-AU" altLang="de-DE" sz="2400" dirty="0" err="1">
                <a:solidFill>
                  <a:srgbClr val="333333"/>
                </a:solidFill>
              </a:rPr>
              <a:t>si</a:t>
            </a:r>
            <a:r>
              <a:rPr lang="en-AU" altLang="de-DE" sz="2400" dirty="0">
                <a:solidFill>
                  <a:srgbClr val="333333"/>
                </a:solidFill>
              </a:rPr>
              <a:t> </a:t>
            </a:r>
            <a:r>
              <a:rPr lang="en-AU" altLang="de-DE" sz="2400" dirty="0" err="1">
                <a:solidFill>
                  <a:srgbClr val="333333"/>
                </a:solidFill>
              </a:rPr>
              <a:t>vuole</a:t>
            </a:r>
            <a:r>
              <a:rPr lang="en-AU" altLang="de-DE" sz="2400" dirty="0">
                <a:solidFill>
                  <a:srgbClr val="333333"/>
                </a:solidFill>
              </a:rPr>
              <a:t> </a:t>
            </a:r>
            <a:r>
              <a:rPr lang="en-AU" altLang="de-DE" sz="2400" dirty="0" err="1">
                <a:solidFill>
                  <a:srgbClr val="333333"/>
                </a:solidFill>
              </a:rPr>
              <a:t>divertire</a:t>
            </a:r>
            <a:r>
              <a:rPr lang="en-AU" altLang="de-DE" sz="2400" dirty="0">
                <a:solidFill>
                  <a:srgbClr val="333333"/>
                </a:solidFill>
              </a:rPr>
              <a:t>.</a:t>
            </a:r>
          </a:p>
          <a:p>
            <a:pPr defTabSz="914400" fontAlgn="base">
              <a:lnSpc>
                <a:spcPct val="100000"/>
              </a:lnSpc>
              <a:spcBef>
                <a:spcPts val="1200"/>
              </a:spcBef>
            </a:pPr>
            <a:r>
              <a:rPr lang="en-AU" altLang="de-DE" sz="2000" dirty="0" err="1">
                <a:solidFill>
                  <a:srgbClr val="004992"/>
                </a:solidFill>
              </a:rPr>
              <a:t>Esempio</a:t>
            </a:r>
            <a:r>
              <a:rPr lang="en-AU" altLang="de-DE" sz="2000" dirty="0">
                <a:solidFill>
                  <a:srgbClr val="004992"/>
                </a:solidFill>
              </a:rPr>
              <a:t> </a:t>
            </a:r>
            <a:r>
              <a:rPr lang="en-AU" altLang="de-DE" sz="2000" dirty="0" err="1">
                <a:solidFill>
                  <a:srgbClr val="004992"/>
                </a:solidFill>
              </a:rPr>
              <a:t>reale</a:t>
            </a:r>
            <a:r>
              <a:rPr lang="en-AU" altLang="de-DE" sz="2000" dirty="0">
                <a:solidFill>
                  <a:srgbClr val="004992"/>
                </a:solidFill>
              </a:rPr>
              <a:t>: </a:t>
            </a:r>
            <a:r>
              <a:rPr lang="en-AU" altLang="de-DE" sz="2000" dirty="0">
                <a:solidFill>
                  <a:srgbClr val="333333"/>
                </a:solidFill>
              </a:rPr>
              <a:t>Elton </a:t>
            </a:r>
            <a:r>
              <a:rPr lang="en-AU" altLang="de-DE" sz="2000" dirty="0" err="1">
                <a:solidFill>
                  <a:srgbClr val="333333"/>
                </a:solidFill>
              </a:rPr>
              <a:t>vuole</a:t>
            </a:r>
            <a:r>
              <a:rPr lang="en-AU" altLang="de-DE" sz="2000" dirty="0">
                <a:solidFill>
                  <a:srgbClr val="333333"/>
                </a:solidFill>
              </a:rPr>
              <a:t> </a:t>
            </a:r>
            <a:r>
              <a:rPr lang="en-AU" altLang="de-DE" sz="2000" dirty="0" err="1">
                <a:solidFill>
                  <a:srgbClr val="333333"/>
                </a:solidFill>
              </a:rPr>
              <a:t>guidare</a:t>
            </a:r>
            <a:r>
              <a:rPr lang="en-AU" altLang="de-DE" sz="2000" dirty="0">
                <a:solidFill>
                  <a:srgbClr val="333333"/>
                </a:solidFill>
              </a:rPr>
              <a:t> </a:t>
            </a:r>
            <a:r>
              <a:rPr lang="en-AU" altLang="de-DE" sz="2000" dirty="0" err="1">
                <a:solidFill>
                  <a:srgbClr val="333333"/>
                </a:solidFill>
              </a:rPr>
              <a:t>fino</a:t>
            </a:r>
            <a:r>
              <a:rPr lang="en-AU" altLang="de-DE" sz="2000" dirty="0">
                <a:solidFill>
                  <a:srgbClr val="333333"/>
                </a:solidFill>
              </a:rPr>
              <a:t> </a:t>
            </a:r>
            <a:r>
              <a:rPr lang="en-AU" altLang="de-DE" sz="2000" dirty="0" err="1">
                <a:solidFill>
                  <a:srgbClr val="333333"/>
                </a:solidFill>
              </a:rPr>
              <a:t>all’università</a:t>
            </a:r>
            <a:r>
              <a:rPr lang="en-AU" altLang="de-DE" sz="2000" dirty="0">
                <a:solidFill>
                  <a:srgbClr val="333333"/>
                </a:solidFill>
              </a:rPr>
              <a:t>, ma non </a:t>
            </a:r>
            <a:r>
              <a:rPr lang="en-AU" altLang="de-DE" sz="2000" dirty="0" err="1">
                <a:solidFill>
                  <a:srgbClr val="333333"/>
                </a:solidFill>
              </a:rPr>
              <a:t>puo</a:t>
            </a:r>
            <a:r>
              <a:rPr lang="en-AU" altLang="de-DE" sz="2000" dirty="0">
                <a:solidFill>
                  <a:srgbClr val="333333"/>
                </a:solidFill>
              </a:rPr>
              <a:t>’ </a:t>
            </a:r>
            <a:r>
              <a:rPr lang="en-AU" altLang="de-DE" sz="2000" dirty="0" err="1">
                <a:solidFill>
                  <a:srgbClr val="333333"/>
                </a:solidFill>
              </a:rPr>
              <a:t>trovare</a:t>
            </a:r>
            <a:r>
              <a:rPr lang="en-AU" altLang="de-DE" sz="2000" dirty="0">
                <a:solidFill>
                  <a:srgbClr val="333333"/>
                </a:solidFill>
              </a:rPr>
              <a:t> le </a:t>
            </a:r>
            <a:r>
              <a:rPr lang="en-AU" altLang="de-DE" sz="2000" dirty="0" err="1">
                <a:solidFill>
                  <a:srgbClr val="333333"/>
                </a:solidFill>
              </a:rPr>
              <a:t>chiavi</a:t>
            </a:r>
            <a:r>
              <a:rPr lang="en-AU" altLang="de-DE" sz="2000" dirty="0">
                <a:solidFill>
                  <a:srgbClr val="333333"/>
                </a:solidFill>
              </a:rPr>
              <a:t> </a:t>
            </a:r>
            <a:r>
              <a:rPr lang="en-AU" altLang="de-DE" sz="2000" dirty="0" err="1">
                <a:solidFill>
                  <a:srgbClr val="333333"/>
                </a:solidFill>
              </a:rPr>
              <a:t>dell’automobile</a:t>
            </a:r>
            <a:r>
              <a:rPr lang="en-AU" altLang="de-DE" sz="2000" dirty="0">
                <a:solidFill>
                  <a:srgbClr val="333333"/>
                </a:solidFill>
              </a:rPr>
              <a:t>. </a:t>
            </a:r>
            <a:r>
              <a:rPr lang="en-AU" altLang="de-DE" sz="2000" dirty="0" err="1">
                <a:solidFill>
                  <a:srgbClr val="333333"/>
                </a:solidFill>
              </a:rPr>
              <a:t>Egli</a:t>
            </a:r>
            <a:r>
              <a:rPr lang="en-AU" altLang="de-DE" sz="2000" dirty="0">
                <a:solidFill>
                  <a:srgbClr val="333333"/>
                </a:solidFill>
              </a:rPr>
              <a:t> </a:t>
            </a:r>
            <a:r>
              <a:rPr lang="en-AU" altLang="de-DE" sz="2000" dirty="0" err="1">
                <a:solidFill>
                  <a:srgbClr val="333333"/>
                </a:solidFill>
              </a:rPr>
              <a:t>pensa</a:t>
            </a:r>
            <a:r>
              <a:rPr lang="en-AU" altLang="de-DE" sz="2000" dirty="0">
                <a:solidFill>
                  <a:srgbClr val="333333"/>
                </a:solidFill>
              </a:rPr>
              <a:t> </a:t>
            </a:r>
            <a:r>
              <a:rPr lang="en-AU" altLang="de-DE" sz="2000" dirty="0" err="1">
                <a:solidFill>
                  <a:srgbClr val="333333"/>
                </a:solidFill>
              </a:rPr>
              <a:t>che</a:t>
            </a:r>
            <a:r>
              <a:rPr lang="en-AU" altLang="de-DE" sz="2000" dirty="0">
                <a:solidFill>
                  <a:srgbClr val="333333"/>
                </a:solidFill>
              </a:rPr>
              <a:t> </a:t>
            </a:r>
            <a:r>
              <a:rPr lang="en-AU" altLang="de-DE" sz="2000" dirty="0" err="1">
                <a:solidFill>
                  <a:srgbClr val="333333"/>
                </a:solidFill>
              </a:rPr>
              <a:t>il</a:t>
            </a:r>
            <a:r>
              <a:rPr lang="en-AU" altLang="de-DE" sz="2000" dirty="0">
                <a:solidFill>
                  <a:srgbClr val="333333"/>
                </a:solidFill>
              </a:rPr>
              <a:t> </a:t>
            </a:r>
            <a:r>
              <a:rPr lang="en-AU" altLang="de-DE" sz="2000" dirty="0" err="1">
                <a:solidFill>
                  <a:srgbClr val="333333"/>
                </a:solidFill>
              </a:rPr>
              <a:t>custode</a:t>
            </a:r>
            <a:r>
              <a:rPr lang="en-AU" altLang="de-DE" sz="2000" dirty="0">
                <a:solidFill>
                  <a:srgbClr val="333333"/>
                </a:solidFill>
              </a:rPr>
              <a:t> </a:t>
            </a:r>
            <a:r>
              <a:rPr lang="en-AU" altLang="de-DE" sz="2000" dirty="0" err="1">
                <a:solidFill>
                  <a:srgbClr val="333333"/>
                </a:solidFill>
              </a:rPr>
              <a:t>gli</a:t>
            </a:r>
            <a:r>
              <a:rPr lang="en-AU" altLang="de-DE" sz="2000" dirty="0">
                <a:solidFill>
                  <a:srgbClr val="333333"/>
                </a:solidFill>
              </a:rPr>
              <a:t> </a:t>
            </a:r>
            <a:r>
              <a:rPr lang="en-AU" altLang="de-DE" sz="2000" dirty="0" err="1">
                <a:solidFill>
                  <a:srgbClr val="333333"/>
                </a:solidFill>
              </a:rPr>
              <a:t>abbia</a:t>
            </a:r>
            <a:r>
              <a:rPr lang="en-AU" altLang="de-DE" sz="2000" dirty="0">
                <a:solidFill>
                  <a:srgbClr val="333333"/>
                </a:solidFill>
              </a:rPr>
              <a:t> </a:t>
            </a:r>
            <a:r>
              <a:rPr lang="en-AU" altLang="de-DE" sz="2000" dirty="0" err="1">
                <a:solidFill>
                  <a:srgbClr val="333333"/>
                </a:solidFill>
              </a:rPr>
              <a:t>rubato</a:t>
            </a:r>
            <a:r>
              <a:rPr lang="en-AU" altLang="de-DE" sz="2000" dirty="0">
                <a:solidFill>
                  <a:srgbClr val="333333"/>
                </a:solidFill>
              </a:rPr>
              <a:t> le </a:t>
            </a:r>
            <a:r>
              <a:rPr lang="en-AU" altLang="de-DE" sz="2000" dirty="0" err="1">
                <a:solidFill>
                  <a:srgbClr val="333333"/>
                </a:solidFill>
              </a:rPr>
              <a:t>chiavi</a:t>
            </a:r>
            <a:r>
              <a:rPr lang="en-AU" altLang="de-DE" sz="2000" dirty="0">
                <a:solidFill>
                  <a:srgbClr val="333333"/>
                </a:solidFill>
              </a:rPr>
              <a:t> per </a:t>
            </a:r>
            <a:r>
              <a:rPr lang="en-AU" altLang="de-DE" sz="2000" dirty="0" err="1">
                <a:solidFill>
                  <a:srgbClr val="333333"/>
                </a:solidFill>
              </a:rPr>
              <a:t>impedirgli</a:t>
            </a:r>
            <a:r>
              <a:rPr lang="en-AU" altLang="de-DE" sz="2000" dirty="0">
                <a:solidFill>
                  <a:srgbClr val="333333"/>
                </a:solidFill>
              </a:rPr>
              <a:t> di </a:t>
            </a:r>
            <a:r>
              <a:rPr lang="en-AU" altLang="de-DE" sz="2000" dirty="0" err="1">
                <a:solidFill>
                  <a:srgbClr val="333333"/>
                </a:solidFill>
              </a:rPr>
              <a:t>andare</a:t>
            </a:r>
            <a:r>
              <a:rPr lang="en-AU" altLang="de-DE" sz="2000" dirty="0">
                <a:solidFill>
                  <a:srgbClr val="333333"/>
                </a:solidFill>
              </a:rPr>
              <a:t> al campus.</a:t>
            </a:r>
          </a:p>
          <a:p>
            <a:pPr defTabSz="914400" fontAlgn="base">
              <a:lnSpc>
                <a:spcPct val="100000"/>
              </a:lnSpc>
              <a:spcBef>
                <a:spcPts val="1200"/>
              </a:spcBef>
            </a:pPr>
            <a:r>
              <a:rPr lang="en-AU" altLang="de-DE" sz="2000" dirty="0" err="1">
                <a:solidFill>
                  <a:srgbClr val="004992"/>
                </a:solidFill>
              </a:rPr>
              <a:t>Antefatto</a:t>
            </a:r>
            <a:r>
              <a:rPr lang="en-AU" altLang="de-DE" sz="2000" dirty="0">
                <a:solidFill>
                  <a:srgbClr val="004992"/>
                </a:solidFill>
              </a:rPr>
              <a:t>: </a:t>
            </a:r>
            <a:r>
              <a:rPr lang="en-AU" altLang="de-DE" sz="2000" dirty="0" err="1">
                <a:solidFill>
                  <a:srgbClr val="333333"/>
                </a:solidFill>
              </a:rPr>
              <a:t>Egli</a:t>
            </a:r>
            <a:r>
              <a:rPr lang="en-AU" altLang="de-DE" sz="2000" dirty="0">
                <a:solidFill>
                  <a:srgbClr val="333333"/>
                </a:solidFill>
              </a:rPr>
              <a:t> è </a:t>
            </a:r>
            <a:r>
              <a:rPr lang="en-AU" altLang="de-DE" sz="2000" dirty="0" err="1">
                <a:solidFill>
                  <a:srgbClr val="333333"/>
                </a:solidFill>
              </a:rPr>
              <a:t>convinto</a:t>
            </a:r>
            <a:r>
              <a:rPr lang="en-AU" altLang="de-DE" sz="2000" dirty="0">
                <a:solidFill>
                  <a:srgbClr val="333333"/>
                </a:solidFill>
              </a:rPr>
              <a:t> </a:t>
            </a:r>
            <a:r>
              <a:rPr lang="en-AU" altLang="de-DE" sz="2000" dirty="0" err="1">
                <a:solidFill>
                  <a:srgbClr val="333333"/>
                </a:solidFill>
              </a:rPr>
              <a:t>che</a:t>
            </a:r>
            <a:r>
              <a:rPr lang="en-AU" altLang="de-DE" sz="2000" dirty="0">
                <a:solidFill>
                  <a:srgbClr val="333333"/>
                </a:solidFill>
              </a:rPr>
              <a:t> lo </a:t>
            </a:r>
            <a:r>
              <a:rPr lang="en-AU" altLang="de-DE" sz="2000" dirty="0" err="1">
                <a:solidFill>
                  <a:srgbClr val="333333"/>
                </a:solidFill>
              </a:rPr>
              <a:t>vogliano</a:t>
            </a:r>
            <a:r>
              <a:rPr lang="en-AU" altLang="de-DE" sz="2000" dirty="0">
                <a:solidFill>
                  <a:srgbClr val="333333"/>
                </a:solidFill>
              </a:rPr>
              <a:t> </a:t>
            </a:r>
            <a:r>
              <a:rPr lang="en-AU" altLang="de-DE" sz="2000" dirty="0" err="1">
                <a:solidFill>
                  <a:srgbClr val="333333"/>
                </a:solidFill>
              </a:rPr>
              <a:t>espellere</a:t>
            </a:r>
            <a:r>
              <a:rPr lang="en-AU" altLang="de-DE" sz="2000" dirty="0">
                <a:solidFill>
                  <a:srgbClr val="333333"/>
                </a:solidFill>
              </a:rPr>
              <a:t> </a:t>
            </a:r>
            <a:r>
              <a:rPr lang="en-AU" altLang="de-DE" sz="2000" dirty="0" err="1">
                <a:solidFill>
                  <a:srgbClr val="333333"/>
                </a:solidFill>
              </a:rPr>
              <a:t>dall’università</a:t>
            </a:r>
            <a:r>
              <a:rPr lang="en-AU" altLang="de-DE" sz="2000" dirty="0">
                <a:solidFill>
                  <a:srgbClr val="333333"/>
                </a:solidFill>
              </a:rPr>
              <a:t>.</a:t>
            </a:r>
          </a:p>
          <a:p>
            <a:pPr defTabSz="914400" fontAlgn="base">
              <a:lnSpc>
                <a:spcPct val="100000"/>
              </a:lnSpc>
              <a:spcBef>
                <a:spcPts val="1200"/>
              </a:spcBef>
            </a:pPr>
            <a:r>
              <a:rPr lang="en-AU" altLang="de-DE" sz="2000" dirty="0">
                <a:solidFill>
                  <a:srgbClr val="004992"/>
                </a:solidFill>
              </a:rPr>
              <a:t>Ma: </a:t>
            </a:r>
            <a:r>
              <a:rPr lang="en-AU" altLang="de-DE" sz="2000" dirty="0" err="1">
                <a:solidFill>
                  <a:srgbClr val="333333"/>
                </a:solidFill>
              </a:rPr>
              <a:t>Perchè</a:t>
            </a:r>
            <a:r>
              <a:rPr lang="en-AU" altLang="de-DE" sz="2000" dirty="0">
                <a:solidFill>
                  <a:srgbClr val="333333"/>
                </a:solidFill>
              </a:rPr>
              <a:t> </a:t>
            </a:r>
            <a:r>
              <a:rPr lang="en-AU" altLang="de-DE" sz="2000" dirty="0" err="1">
                <a:solidFill>
                  <a:srgbClr val="333333"/>
                </a:solidFill>
              </a:rPr>
              <a:t>il</a:t>
            </a:r>
            <a:r>
              <a:rPr lang="en-AU" altLang="de-DE" sz="2000" dirty="0">
                <a:solidFill>
                  <a:srgbClr val="333333"/>
                </a:solidFill>
              </a:rPr>
              <a:t> </a:t>
            </a:r>
            <a:r>
              <a:rPr lang="en-AU" altLang="de-DE" sz="2000" dirty="0" err="1">
                <a:solidFill>
                  <a:srgbClr val="333333"/>
                </a:solidFill>
              </a:rPr>
              <a:t>custode</a:t>
            </a:r>
            <a:r>
              <a:rPr lang="en-AU" altLang="de-DE" sz="2000" dirty="0">
                <a:solidFill>
                  <a:srgbClr val="333333"/>
                </a:solidFill>
              </a:rPr>
              <a:t> </a:t>
            </a:r>
            <a:r>
              <a:rPr lang="en-AU" altLang="de-DE" sz="2000" dirty="0" err="1">
                <a:solidFill>
                  <a:srgbClr val="333333"/>
                </a:solidFill>
              </a:rPr>
              <a:t>dovrebbe</a:t>
            </a:r>
            <a:r>
              <a:rPr lang="en-AU" altLang="de-DE" sz="2000" dirty="0">
                <a:solidFill>
                  <a:srgbClr val="333333"/>
                </a:solidFill>
              </a:rPr>
              <a:t> </a:t>
            </a:r>
            <a:r>
              <a:rPr lang="en-AU" altLang="de-DE" sz="2000" dirty="0" err="1">
                <a:solidFill>
                  <a:srgbClr val="333333"/>
                </a:solidFill>
              </a:rPr>
              <a:t>essere</a:t>
            </a:r>
            <a:r>
              <a:rPr lang="en-AU" altLang="de-DE" sz="2000" dirty="0">
                <a:solidFill>
                  <a:srgbClr val="333333"/>
                </a:solidFill>
              </a:rPr>
              <a:t> </a:t>
            </a:r>
            <a:r>
              <a:rPr lang="en-AU" altLang="de-DE" sz="2000" dirty="0" err="1">
                <a:solidFill>
                  <a:srgbClr val="333333"/>
                </a:solidFill>
              </a:rPr>
              <a:t>interessato</a:t>
            </a:r>
            <a:r>
              <a:rPr lang="en-AU" altLang="de-DE" sz="2000" dirty="0">
                <a:solidFill>
                  <a:srgbClr val="333333"/>
                </a:solidFill>
              </a:rPr>
              <a:t> ad </a:t>
            </a:r>
            <a:r>
              <a:rPr lang="en-AU" altLang="de-DE" sz="2000" dirty="0" err="1">
                <a:solidFill>
                  <a:srgbClr val="333333"/>
                </a:solidFill>
              </a:rPr>
              <a:t>espellerlo</a:t>
            </a:r>
            <a:r>
              <a:rPr lang="en-AU" altLang="de-DE" sz="2000" dirty="0">
                <a:solidFill>
                  <a:srgbClr val="333333"/>
                </a:solidFill>
              </a:rPr>
              <a:t> </a:t>
            </a:r>
            <a:r>
              <a:rPr lang="en-AU" altLang="de-DE" sz="2000" dirty="0" err="1">
                <a:solidFill>
                  <a:srgbClr val="333333"/>
                </a:solidFill>
              </a:rPr>
              <a:t>dall’università</a:t>
            </a:r>
            <a:r>
              <a:rPr lang="en-AU" altLang="de-DE" sz="2000" dirty="0">
                <a:solidFill>
                  <a:srgbClr val="333333"/>
                </a:solidFill>
              </a:rPr>
              <a:t>; Come </a:t>
            </a:r>
            <a:r>
              <a:rPr lang="en-AU" altLang="de-DE" sz="2000" dirty="0" err="1">
                <a:solidFill>
                  <a:srgbClr val="333333"/>
                </a:solidFill>
              </a:rPr>
              <a:t>puo</a:t>
            </a:r>
            <a:r>
              <a:rPr lang="en-AU" altLang="de-DE" sz="2000" dirty="0">
                <a:solidFill>
                  <a:srgbClr val="333333"/>
                </a:solidFill>
              </a:rPr>
              <a:t>’ </a:t>
            </a:r>
            <a:r>
              <a:rPr lang="en-AU" altLang="de-DE" sz="2000" dirty="0" err="1">
                <a:solidFill>
                  <a:srgbClr val="333333"/>
                </a:solidFill>
              </a:rPr>
              <a:t>riappopriarsi</a:t>
            </a:r>
            <a:r>
              <a:rPr lang="en-AU" altLang="de-DE" sz="2000" dirty="0">
                <a:solidFill>
                  <a:srgbClr val="333333"/>
                </a:solidFill>
              </a:rPr>
              <a:t> </a:t>
            </a:r>
            <a:r>
              <a:rPr lang="en-AU" altLang="de-DE" sz="2000" dirty="0" err="1">
                <a:solidFill>
                  <a:srgbClr val="333333"/>
                </a:solidFill>
              </a:rPr>
              <a:t>delle</a:t>
            </a:r>
            <a:r>
              <a:rPr lang="en-AU" altLang="de-DE" sz="2000" dirty="0">
                <a:solidFill>
                  <a:srgbClr val="333333"/>
                </a:solidFill>
              </a:rPr>
              <a:t> sue </a:t>
            </a:r>
            <a:r>
              <a:rPr lang="en-AU" altLang="de-DE" sz="2000" dirty="0" err="1">
                <a:solidFill>
                  <a:srgbClr val="333333"/>
                </a:solidFill>
              </a:rPr>
              <a:t>chiavi</a:t>
            </a:r>
            <a:r>
              <a:rPr lang="en-AU" altLang="de-DE" sz="2000" dirty="0">
                <a:solidFill>
                  <a:srgbClr val="333333"/>
                </a:solidFill>
              </a:rPr>
              <a:t>?</a:t>
            </a:r>
          </a:p>
        </p:txBody>
      </p:sp>
      <p:sp>
        <p:nvSpPr>
          <p:cNvPr id="6" name="Footer Placeholder 5"/>
          <p:cNvSpPr>
            <a:spLocks noGrp="1"/>
          </p:cNvSpPr>
          <p:nvPr>
            <p:ph type="ftr" sz="quarter" idx="11"/>
          </p:nvPr>
        </p:nvSpPr>
        <p:spPr/>
        <p:txBody>
          <a:bodyPr/>
          <a:lstStyle/>
          <a:p>
            <a:pPr>
              <a:defRPr/>
            </a:pPr>
            <a:r>
              <a:rPr lang="it-IT"/>
              <a:t>Modulo del training 7 – Saltare alle conclusioni II</a:t>
            </a:r>
            <a:endParaRPr lang="de-DE"/>
          </a:p>
        </p:txBody>
      </p:sp>
      <p:sp>
        <p:nvSpPr>
          <p:cNvPr id="7" name="Slide Number Placeholder 6"/>
          <p:cNvSpPr>
            <a:spLocks noGrp="1"/>
          </p:cNvSpPr>
          <p:nvPr>
            <p:ph type="sldNum" sz="quarter" idx="12"/>
          </p:nvPr>
        </p:nvSpPr>
        <p:spPr/>
        <p:txBody>
          <a:bodyPr/>
          <a:lstStyle/>
          <a:p>
            <a:fld id="{035E025E-76B5-4F44-9153-053D00E67BF0}" type="slidenum">
              <a:rPr lang="de-DE" altLang="de-DE" smtClean="0"/>
              <a:pPr/>
              <a:t>71</a:t>
            </a:fld>
            <a:endParaRPr lang="de-DE" altLang="de-DE"/>
          </a:p>
        </p:txBody>
      </p:sp>
    </p:spTree>
    <p:extLst>
      <p:ext uri="{BB962C8B-B14F-4D97-AF65-F5344CB8AC3E}">
        <p14:creationId xmlns:p14="http://schemas.microsoft.com/office/powerpoint/2010/main" val="1722200744"/>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it-IT" sz="3600" dirty="0">
                <a:solidFill>
                  <a:srgbClr val="004992"/>
                </a:solidFill>
                <a:latin typeface="+mn-lt"/>
                <a:ea typeface="+mn-ea"/>
                <a:cs typeface="+mn-cs"/>
              </a:rPr>
              <a:t>Che cosa ha a che fare questo con la psicosi?</a:t>
            </a:r>
            <a:endParaRPr lang="en-US" sz="3600" dirty="0">
              <a:solidFill>
                <a:srgbClr val="004992"/>
              </a:solidFill>
              <a:latin typeface="+mn-lt"/>
              <a:ea typeface="+mn-ea"/>
              <a:cs typeface="+mn-cs"/>
            </a:endParaRPr>
          </a:p>
        </p:txBody>
      </p:sp>
      <p:sp>
        <p:nvSpPr>
          <p:cNvPr id="4" name="Content Placeholder 3"/>
          <p:cNvSpPr>
            <a:spLocks noGrp="1"/>
          </p:cNvSpPr>
          <p:nvPr>
            <p:ph idx="1"/>
          </p:nvPr>
        </p:nvSpPr>
        <p:spPr/>
        <p:txBody>
          <a:bodyPr/>
          <a:lstStyle/>
          <a:p>
            <a:pPr defTabSz="914400" fontAlgn="base">
              <a:lnSpc>
                <a:spcPct val="100000"/>
              </a:lnSpc>
              <a:spcBef>
                <a:spcPts val="1200"/>
              </a:spcBef>
            </a:pPr>
            <a:r>
              <a:rPr lang="en-AU" altLang="de-DE" sz="2400" dirty="0" err="1">
                <a:solidFill>
                  <a:srgbClr val="333333"/>
                </a:solidFill>
              </a:rPr>
              <a:t>Molte</a:t>
            </a:r>
            <a:r>
              <a:rPr lang="en-AU" altLang="de-DE" sz="2400" dirty="0">
                <a:solidFill>
                  <a:srgbClr val="333333"/>
                </a:solidFill>
              </a:rPr>
              <a:t> </a:t>
            </a:r>
            <a:r>
              <a:rPr lang="de-DE" altLang="de-DE" sz="2400" dirty="0">
                <a:solidFill>
                  <a:srgbClr val="333333"/>
                </a:solidFill>
              </a:rPr>
              <a:t>(ma non tutte!) </a:t>
            </a:r>
            <a:r>
              <a:rPr lang="en-AU" altLang="de-DE" sz="2400" dirty="0" err="1">
                <a:solidFill>
                  <a:srgbClr val="333333"/>
                </a:solidFill>
              </a:rPr>
              <a:t>persone</a:t>
            </a:r>
            <a:r>
              <a:rPr lang="en-AU" altLang="de-DE" sz="2400" dirty="0">
                <a:solidFill>
                  <a:srgbClr val="333333"/>
                </a:solidFill>
              </a:rPr>
              <a:t> con </a:t>
            </a:r>
            <a:r>
              <a:rPr lang="en-AU" altLang="de-DE" sz="2400" dirty="0" err="1">
                <a:solidFill>
                  <a:srgbClr val="333333"/>
                </a:solidFill>
              </a:rPr>
              <a:t>psicosi</a:t>
            </a:r>
            <a:r>
              <a:rPr lang="en-AU" altLang="de-DE" sz="2400" dirty="0">
                <a:solidFill>
                  <a:srgbClr val="333333"/>
                </a:solidFill>
              </a:rPr>
              <a:t> </a:t>
            </a:r>
            <a:r>
              <a:rPr lang="en-AU" altLang="de-DE" sz="2400" dirty="0" err="1">
                <a:solidFill>
                  <a:srgbClr val="333333"/>
                </a:solidFill>
              </a:rPr>
              <a:t>tendono</a:t>
            </a:r>
            <a:r>
              <a:rPr lang="en-AU" altLang="de-DE" sz="2400" dirty="0">
                <a:solidFill>
                  <a:srgbClr val="333333"/>
                </a:solidFill>
              </a:rPr>
              <a:t> a </a:t>
            </a:r>
            <a:r>
              <a:rPr lang="en-AU" altLang="de-DE" sz="2400" dirty="0" err="1">
                <a:solidFill>
                  <a:srgbClr val="333333"/>
                </a:solidFill>
              </a:rPr>
              <a:t>saltare</a:t>
            </a:r>
            <a:r>
              <a:rPr lang="en-AU" altLang="de-DE" sz="2400" dirty="0">
                <a:solidFill>
                  <a:srgbClr val="333333"/>
                </a:solidFill>
              </a:rPr>
              <a:t> </a:t>
            </a:r>
            <a:r>
              <a:rPr lang="en-AU" altLang="de-DE" sz="2400" dirty="0" err="1">
                <a:solidFill>
                  <a:srgbClr val="333333"/>
                </a:solidFill>
              </a:rPr>
              <a:t>alle</a:t>
            </a:r>
            <a:r>
              <a:rPr lang="en-AU" altLang="de-DE" sz="2400" dirty="0">
                <a:solidFill>
                  <a:srgbClr val="333333"/>
                </a:solidFill>
              </a:rPr>
              <a:t> </a:t>
            </a:r>
            <a:r>
              <a:rPr lang="en-AU" altLang="de-DE" sz="2400" dirty="0" err="1">
                <a:solidFill>
                  <a:srgbClr val="333333"/>
                </a:solidFill>
              </a:rPr>
              <a:t>conclusioni</a:t>
            </a:r>
            <a:r>
              <a:rPr lang="en-AU" altLang="de-DE" sz="2400" dirty="0">
                <a:solidFill>
                  <a:srgbClr val="333333"/>
                </a:solidFill>
              </a:rPr>
              <a:t> e a </a:t>
            </a:r>
            <a:r>
              <a:rPr lang="en-AU" altLang="de-DE" sz="2400" dirty="0" err="1">
                <a:solidFill>
                  <a:srgbClr val="333333"/>
                </a:solidFill>
              </a:rPr>
              <a:t>formulare</a:t>
            </a:r>
            <a:r>
              <a:rPr lang="en-AU" altLang="de-DE" sz="2400" dirty="0">
                <a:solidFill>
                  <a:srgbClr val="333333"/>
                </a:solidFill>
              </a:rPr>
              <a:t> </a:t>
            </a:r>
            <a:r>
              <a:rPr lang="en-AU" altLang="de-DE" sz="2400" dirty="0" err="1">
                <a:solidFill>
                  <a:srgbClr val="333333"/>
                </a:solidFill>
              </a:rPr>
              <a:t>giudizi</a:t>
            </a:r>
            <a:r>
              <a:rPr lang="en-AU" altLang="de-DE" sz="2400" dirty="0">
                <a:solidFill>
                  <a:srgbClr val="333333"/>
                </a:solidFill>
              </a:rPr>
              <a:t> </a:t>
            </a:r>
            <a:r>
              <a:rPr lang="en-AU" altLang="de-DE" sz="2400" dirty="0" err="1">
                <a:solidFill>
                  <a:srgbClr val="333333"/>
                </a:solidFill>
              </a:rPr>
              <a:t>estremizzati</a:t>
            </a:r>
            <a:r>
              <a:rPr lang="en-AU" altLang="de-DE" sz="2400" dirty="0">
                <a:solidFill>
                  <a:srgbClr val="333333"/>
                </a:solidFill>
              </a:rPr>
              <a:t>. </a:t>
            </a:r>
            <a:r>
              <a:rPr lang="en-AU" altLang="de-DE" sz="2400" dirty="0" err="1">
                <a:solidFill>
                  <a:srgbClr val="333333"/>
                </a:solidFill>
              </a:rPr>
              <a:t>Questo</a:t>
            </a:r>
            <a:r>
              <a:rPr lang="en-AU" altLang="de-DE" sz="2400" dirty="0">
                <a:solidFill>
                  <a:srgbClr val="333333"/>
                </a:solidFill>
              </a:rPr>
              <a:t> stile di </a:t>
            </a:r>
            <a:r>
              <a:rPr lang="en-AU" altLang="de-DE" sz="2400" dirty="0" err="1">
                <a:solidFill>
                  <a:srgbClr val="333333"/>
                </a:solidFill>
              </a:rPr>
              <a:t>pensiero</a:t>
            </a:r>
            <a:r>
              <a:rPr lang="en-AU" altLang="de-DE" sz="2400" dirty="0">
                <a:solidFill>
                  <a:srgbClr val="333333"/>
                </a:solidFill>
              </a:rPr>
              <a:t> </a:t>
            </a:r>
            <a:r>
              <a:rPr lang="en-AU" altLang="de-DE" sz="2400" dirty="0" err="1">
                <a:solidFill>
                  <a:srgbClr val="333333"/>
                </a:solidFill>
              </a:rPr>
              <a:t>puo</a:t>
            </a:r>
            <a:r>
              <a:rPr lang="en-AU" altLang="de-DE" sz="2400" dirty="0">
                <a:solidFill>
                  <a:srgbClr val="333333"/>
                </a:solidFill>
              </a:rPr>
              <a:t>’ </a:t>
            </a:r>
            <a:r>
              <a:rPr lang="en-AU" altLang="de-DE" sz="2400" dirty="0" err="1">
                <a:solidFill>
                  <a:srgbClr val="333333"/>
                </a:solidFill>
              </a:rPr>
              <a:t>esaltarsi</a:t>
            </a:r>
            <a:r>
              <a:rPr lang="en-AU" altLang="de-DE" sz="2400" dirty="0">
                <a:solidFill>
                  <a:srgbClr val="333333"/>
                </a:solidFill>
              </a:rPr>
              <a:t> </a:t>
            </a:r>
            <a:r>
              <a:rPr lang="en-AU" altLang="de-DE" sz="2400" dirty="0" err="1">
                <a:solidFill>
                  <a:srgbClr val="333333"/>
                </a:solidFill>
              </a:rPr>
              <a:t>quando</a:t>
            </a:r>
            <a:r>
              <a:rPr lang="en-AU" altLang="de-DE" sz="2400" dirty="0">
                <a:solidFill>
                  <a:srgbClr val="333333"/>
                </a:solidFill>
              </a:rPr>
              <a:t> </a:t>
            </a:r>
            <a:r>
              <a:rPr lang="en-AU" altLang="de-DE" sz="2400" dirty="0" err="1">
                <a:solidFill>
                  <a:srgbClr val="333333"/>
                </a:solidFill>
              </a:rPr>
              <a:t>si</a:t>
            </a:r>
            <a:r>
              <a:rPr lang="en-AU" altLang="de-DE" sz="2400" dirty="0">
                <a:solidFill>
                  <a:srgbClr val="333333"/>
                </a:solidFill>
              </a:rPr>
              <a:t> è sotto </a:t>
            </a:r>
            <a:r>
              <a:rPr lang="en-AU" altLang="de-DE" sz="2400" dirty="0" err="1">
                <a:solidFill>
                  <a:srgbClr val="333333"/>
                </a:solidFill>
              </a:rPr>
              <a:t>pressione</a:t>
            </a:r>
            <a:r>
              <a:rPr lang="en-AU" altLang="de-DE" sz="2400" dirty="0">
                <a:solidFill>
                  <a:srgbClr val="333333"/>
                </a:solidFill>
              </a:rPr>
              <a:t> o </a:t>
            </a:r>
            <a:r>
              <a:rPr lang="en-AU" altLang="de-DE" sz="2400" dirty="0" err="1">
                <a:solidFill>
                  <a:srgbClr val="333333"/>
                </a:solidFill>
              </a:rPr>
              <a:t>quando</a:t>
            </a:r>
            <a:r>
              <a:rPr lang="en-AU" altLang="de-DE" sz="2400" dirty="0">
                <a:solidFill>
                  <a:srgbClr val="333333"/>
                </a:solidFill>
              </a:rPr>
              <a:t> ci </a:t>
            </a:r>
            <a:r>
              <a:rPr lang="en-AU" altLang="de-DE" sz="2400" dirty="0" err="1">
                <a:solidFill>
                  <a:srgbClr val="333333"/>
                </a:solidFill>
              </a:rPr>
              <a:t>si</a:t>
            </a:r>
            <a:r>
              <a:rPr lang="en-AU" altLang="de-DE" sz="2400" dirty="0">
                <a:solidFill>
                  <a:srgbClr val="333333"/>
                </a:solidFill>
              </a:rPr>
              <a:t> </a:t>
            </a:r>
            <a:r>
              <a:rPr lang="en-AU" altLang="de-DE" sz="2400" dirty="0" err="1">
                <a:solidFill>
                  <a:srgbClr val="333333"/>
                </a:solidFill>
              </a:rPr>
              <a:t>vuole</a:t>
            </a:r>
            <a:r>
              <a:rPr lang="en-AU" altLang="de-DE" sz="2400" dirty="0">
                <a:solidFill>
                  <a:srgbClr val="333333"/>
                </a:solidFill>
              </a:rPr>
              <a:t> </a:t>
            </a:r>
            <a:r>
              <a:rPr lang="en-AU" altLang="de-DE" sz="2400" dirty="0" err="1">
                <a:solidFill>
                  <a:srgbClr val="333333"/>
                </a:solidFill>
              </a:rPr>
              <a:t>divertire</a:t>
            </a:r>
            <a:r>
              <a:rPr lang="en-AU" altLang="de-DE" sz="2400" dirty="0">
                <a:solidFill>
                  <a:srgbClr val="333333"/>
                </a:solidFill>
              </a:rPr>
              <a:t>.</a:t>
            </a:r>
          </a:p>
          <a:p>
            <a:pPr defTabSz="914400" fontAlgn="base">
              <a:lnSpc>
                <a:spcPct val="100000"/>
              </a:lnSpc>
              <a:spcBef>
                <a:spcPts val="1200"/>
              </a:spcBef>
            </a:pPr>
            <a:r>
              <a:rPr lang="en-AU" altLang="de-DE" sz="2000" dirty="0" err="1">
                <a:solidFill>
                  <a:srgbClr val="004992"/>
                </a:solidFill>
              </a:rPr>
              <a:t>Esempio</a:t>
            </a:r>
            <a:r>
              <a:rPr lang="en-AU" altLang="de-DE" sz="2000" dirty="0">
                <a:solidFill>
                  <a:srgbClr val="004992"/>
                </a:solidFill>
              </a:rPr>
              <a:t> </a:t>
            </a:r>
            <a:r>
              <a:rPr lang="en-AU" altLang="de-DE" sz="2000" dirty="0" err="1">
                <a:solidFill>
                  <a:srgbClr val="004992"/>
                </a:solidFill>
              </a:rPr>
              <a:t>reale</a:t>
            </a:r>
            <a:r>
              <a:rPr lang="en-AU" altLang="de-DE" sz="2000" dirty="0">
                <a:solidFill>
                  <a:srgbClr val="004992"/>
                </a:solidFill>
              </a:rPr>
              <a:t>: </a:t>
            </a:r>
            <a:r>
              <a:rPr lang="en-AU" altLang="de-DE" sz="2000" dirty="0">
                <a:solidFill>
                  <a:srgbClr val="333333"/>
                </a:solidFill>
              </a:rPr>
              <a:t>Elton </a:t>
            </a:r>
            <a:r>
              <a:rPr lang="en-AU" altLang="de-DE" sz="2000" dirty="0" err="1">
                <a:solidFill>
                  <a:srgbClr val="333333"/>
                </a:solidFill>
              </a:rPr>
              <a:t>vuole</a:t>
            </a:r>
            <a:r>
              <a:rPr lang="en-AU" altLang="de-DE" sz="2000" dirty="0">
                <a:solidFill>
                  <a:srgbClr val="333333"/>
                </a:solidFill>
              </a:rPr>
              <a:t> </a:t>
            </a:r>
            <a:r>
              <a:rPr lang="en-AU" altLang="de-DE" sz="2000" dirty="0" err="1">
                <a:solidFill>
                  <a:srgbClr val="333333"/>
                </a:solidFill>
              </a:rPr>
              <a:t>guidare</a:t>
            </a:r>
            <a:r>
              <a:rPr lang="en-AU" altLang="de-DE" sz="2000" dirty="0">
                <a:solidFill>
                  <a:srgbClr val="333333"/>
                </a:solidFill>
              </a:rPr>
              <a:t> </a:t>
            </a:r>
            <a:r>
              <a:rPr lang="en-AU" altLang="de-DE" sz="2000" dirty="0" err="1">
                <a:solidFill>
                  <a:srgbClr val="333333"/>
                </a:solidFill>
              </a:rPr>
              <a:t>fino</a:t>
            </a:r>
            <a:r>
              <a:rPr lang="en-AU" altLang="de-DE" sz="2000" dirty="0">
                <a:solidFill>
                  <a:srgbClr val="333333"/>
                </a:solidFill>
              </a:rPr>
              <a:t> </a:t>
            </a:r>
            <a:r>
              <a:rPr lang="en-AU" altLang="de-DE" sz="2000" dirty="0" err="1">
                <a:solidFill>
                  <a:srgbClr val="333333"/>
                </a:solidFill>
              </a:rPr>
              <a:t>all’università</a:t>
            </a:r>
            <a:r>
              <a:rPr lang="en-AU" altLang="de-DE" sz="2000" dirty="0">
                <a:solidFill>
                  <a:srgbClr val="333333"/>
                </a:solidFill>
              </a:rPr>
              <a:t>, ma non </a:t>
            </a:r>
            <a:r>
              <a:rPr lang="en-AU" altLang="de-DE" sz="2000" dirty="0" err="1">
                <a:solidFill>
                  <a:srgbClr val="333333"/>
                </a:solidFill>
              </a:rPr>
              <a:t>puo</a:t>
            </a:r>
            <a:r>
              <a:rPr lang="en-AU" altLang="de-DE" sz="2000" dirty="0">
                <a:solidFill>
                  <a:srgbClr val="333333"/>
                </a:solidFill>
              </a:rPr>
              <a:t>’ </a:t>
            </a:r>
            <a:r>
              <a:rPr lang="en-AU" altLang="de-DE" sz="2000" dirty="0" err="1">
                <a:solidFill>
                  <a:srgbClr val="333333"/>
                </a:solidFill>
              </a:rPr>
              <a:t>trovare</a:t>
            </a:r>
            <a:r>
              <a:rPr lang="en-AU" altLang="de-DE" sz="2000" dirty="0">
                <a:solidFill>
                  <a:srgbClr val="333333"/>
                </a:solidFill>
              </a:rPr>
              <a:t> le </a:t>
            </a:r>
            <a:r>
              <a:rPr lang="en-AU" altLang="de-DE" sz="2000" dirty="0" err="1">
                <a:solidFill>
                  <a:srgbClr val="333333"/>
                </a:solidFill>
              </a:rPr>
              <a:t>chiavi</a:t>
            </a:r>
            <a:r>
              <a:rPr lang="en-AU" altLang="de-DE" sz="2000" dirty="0">
                <a:solidFill>
                  <a:srgbClr val="333333"/>
                </a:solidFill>
              </a:rPr>
              <a:t> </a:t>
            </a:r>
            <a:r>
              <a:rPr lang="en-AU" altLang="de-DE" sz="2000" dirty="0" err="1">
                <a:solidFill>
                  <a:srgbClr val="333333"/>
                </a:solidFill>
              </a:rPr>
              <a:t>dell’automobile</a:t>
            </a:r>
            <a:r>
              <a:rPr lang="en-AU" altLang="de-DE" sz="2000" dirty="0">
                <a:solidFill>
                  <a:srgbClr val="333333"/>
                </a:solidFill>
              </a:rPr>
              <a:t>. </a:t>
            </a:r>
            <a:r>
              <a:rPr lang="en-AU" altLang="de-DE" sz="2000" dirty="0" err="1">
                <a:solidFill>
                  <a:srgbClr val="333333"/>
                </a:solidFill>
              </a:rPr>
              <a:t>Egli</a:t>
            </a:r>
            <a:r>
              <a:rPr lang="en-AU" altLang="de-DE" sz="2000" dirty="0">
                <a:solidFill>
                  <a:srgbClr val="333333"/>
                </a:solidFill>
              </a:rPr>
              <a:t> </a:t>
            </a:r>
            <a:r>
              <a:rPr lang="en-AU" altLang="de-DE" sz="2000" dirty="0" err="1">
                <a:solidFill>
                  <a:srgbClr val="333333"/>
                </a:solidFill>
              </a:rPr>
              <a:t>pensa</a:t>
            </a:r>
            <a:r>
              <a:rPr lang="en-AU" altLang="de-DE" sz="2000" dirty="0">
                <a:solidFill>
                  <a:srgbClr val="333333"/>
                </a:solidFill>
              </a:rPr>
              <a:t> </a:t>
            </a:r>
            <a:r>
              <a:rPr lang="en-AU" altLang="de-DE" sz="2000" dirty="0" err="1">
                <a:solidFill>
                  <a:srgbClr val="333333"/>
                </a:solidFill>
              </a:rPr>
              <a:t>che</a:t>
            </a:r>
            <a:r>
              <a:rPr lang="en-AU" altLang="de-DE" sz="2000" dirty="0">
                <a:solidFill>
                  <a:srgbClr val="333333"/>
                </a:solidFill>
              </a:rPr>
              <a:t> </a:t>
            </a:r>
            <a:r>
              <a:rPr lang="en-AU" altLang="de-DE" sz="2000" dirty="0" err="1">
                <a:solidFill>
                  <a:srgbClr val="333333"/>
                </a:solidFill>
              </a:rPr>
              <a:t>il</a:t>
            </a:r>
            <a:r>
              <a:rPr lang="en-AU" altLang="de-DE" sz="2000" dirty="0">
                <a:solidFill>
                  <a:srgbClr val="333333"/>
                </a:solidFill>
              </a:rPr>
              <a:t> </a:t>
            </a:r>
            <a:r>
              <a:rPr lang="en-AU" altLang="de-DE" sz="2000" dirty="0" err="1">
                <a:solidFill>
                  <a:srgbClr val="333333"/>
                </a:solidFill>
              </a:rPr>
              <a:t>custode</a:t>
            </a:r>
            <a:r>
              <a:rPr lang="en-AU" altLang="de-DE" sz="2000" dirty="0">
                <a:solidFill>
                  <a:srgbClr val="333333"/>
                </a:solidFill>
              </a:rPr>
              <a:t> </a:t>
            </a:r>
            <a:r>
              <a:rPr lang="en-AU" altLang="de-DE" sz="2000" dirty="0" err="1">
                <a:solidFill>
                  <a:srgbClr val="333333"/>
                </a:solidFill>
              </a:rPr>
              <a:t>gli</a:t>
            </a:r>
            <a:r>
              <a:rPr lang="en-AU" altLang="de-DE" sz="2000" dirty="0">
                <a:solidFill>
                  <a:srgbClr val="333333"/>
                </a:solidFill>
              </a:rPr>
              <a:t> </a:t>
            </a:r>
            <a:r>
              <a:rPr lang="en-AU" altLang="de-DE" sz="2000" dirty="0" err="1">
                <a:solidFill>
                  <a:srgbClr val="333333"/>
                </a:solidFill>
              </a:rPr>
              <a:t>abbia</a:t>
            </a:r>
            <a:r>
              <a:rPr lang="en-AU" altLang="de-DE" sz="2000" dirty="0">
                <a:solidFill>
                  <a:srgbClr val="333333"/>
                </a:solidFill>
              </a:rPr>
              <a:t> </a:t>
            </a:r>
            <a:r>
              <a:rPr lang="en-AU" altLang="de-DE" sz="2000" dirty="0" err="1">
                <a:solidFill>
                  <a:srgbClr val="333333"/>
                </a:solidFill>
              </a:rPr>
              <a:t>rubato</a:t>
            </a:r>
            <a:r>
              <a:rPr lang="en-AU" altLang="de-DE" sz="2000" dirty="0">
                <a:solidFill>
                  <a:srgbClr val="333333"/>
                </a:solidFill>
              </a:rPr>
              <a:t> le </a:t>
            </a:r>
            <a:r>
              <a:rPr lang="en-AU" altLang="de-DE" sz="2000" dirty="0" err="1">
                <a:solidFill>
                  <a:srgbClr val="333333"/>
                </a:solidFill>
              </a:rPr>
              <a:t>chiavi</a:t>
            </a:r>
            <a:r>
              <a:rPr lang="en-AU" altLang="de-DE" sz="2000" dirty="0">
                <a:solidFill>
                  <a:srgbClr val="333333"/>
                </a:solidFill>
              </a:rPr>
              <a:t> per </a:t>
            </a:r>
            <a:r>
              <a:rPr lang="en-AU" altLang="de-DE" sz="2000" dirty="0" err="1">
                <a:solidFill>
                  <a:srgbClr val="333333"/>
                </a:solidFill>
              </a:rPr>
              <a:t>impedirgli</a:t>
            </a:r>
            <a:r>
              <a:rPr lang="en-AU" altLang="de-DE" sz="2000" dirty="0">
                <a:solidFill>
                  <a:srgbClr val="333333"/>
                </a:solidFill>
              </a:rPr>
              <a:t> di </a:t>
            </a:r>
            <a:r>
              <a:rPr lang="en-AU" altLang="de-DE" sz="2000" dirty="0" err="1">
                <a:solidFill>
                  <a:srgbClr val="333333"/>
                </a:solidFill>
              </a:rPr>
              <a:t>andare</a:t>
            </a:r>
            <a:r>
              <a:rPr lang="en-AU" altLang="de-DE" sz="2000" dirty="0">
                <a:solidFill>
                  <a:srgbClr val="333333"/>
                </a:solidFill>
              </a:rPr>
              <a:t> al campus.</a:t>
            </a:r>
          </a:p>
          <a:p>
            <a:pPr defTabSz="914400" fontAlgn="base">
              <a:lnSpc>
                <a:spcPct val="100000"/>
              </a:lnSpc>
              <a:spcBef>
                <a:spcPts val="1200"/>
              </a:spcBef>
            </a:pPr>
            <a:r>
              <a:rPr lang="en-AU" altLang="de-DE" sz="2000" dirty="0" err="1">
                <a:solidFill>
                  <a:srgbClr val="004992"/>
                </a:solidFill>
              </a:rPr>
              <a:t>Antefatto</a:t>
            </a:r>
            <a:r>
              <a:rPr lang="en-AU" altLang="de-DE" sz="2000" dirty="0">
                <a:solidFill>
                  <a:srgbClr val="004992"/>
                </a:solidFill>
              </a:rPr>
              <a:t>: </a:t>
            </a:r>
            <a:r>
              <a:rPr lang="en-AU" altLang="de-DE" sz="2000" dirty="0" err="1">
                <a:solidFill>
                  <a:srgbClr val="333333"/>
                </a:solidFill>
              </a:rPr>
              <a:t>Egli</a:t>
            </a:r>
            <a:r>
              <a:rPr lang="en-AU" altLang="de-DE" sz="2000" dirty="0">
                <a:solidFill>
                  <a:srgbClr val="333333"/>
                </a:solidFill>
              </a:rPr>
              <a:t> è </a:t>
            </a:r>
            <a:r>
              <a:rPr lang="en-AU" altLang="de-DE" sz="2000" dirty="0" err="1">
                <a:solidFill>
                  <a:srgbClr val="333333"/>
                </a:solidFill>
              </a:rPr>
              <a:t>convinto</a:t>
            </a:r>
            <a:r>
              <a:rPr lang="en-AU" altLang="de-DE" sz="2000" dirty="0">
                <a:solidFill>
                  <a:srgbClr val="333333"/>
                </a:solidFill>
              </a:rPr>
              <a:t> </a:t>
            </a:r>
            <a:r>
              <a:rPr lang="en-AU" altLang="de-DE" sz="2000" dirty="0" err="1">
                <a:solidFill>
                  <a:srgbClr val="333333"/>
                </a:solidFill>
              </a:rPr>
              <a:t>che</a:t>
            </a:r>
            <a:r>
              <a:rPr lang="en-AU" altLang="de-DE" sz="2000" dirty="0">
                <a:solidFill>
                  <a:srgbClr val="333333"/>
                </a:solidFill>
              </a:rPr>
              <a:t> lo </a:t>
            </a:r>
            <a:r>
              <a:rPr lang="en-AU" altLang="de-DE" sz="2000" dirty="0" err="1">
                <a:solidFill>
                  <a:srgbClr val="333333"/>
                </a:solidFill>
              </a:rPr>
              <a:t>vogliano</a:t>
            </a:r>
            <a:r>
              <a:rPr lang="en-AU" altLang="de-DE" sz="2000" dirty="0">
                <a:solidFill>
                  <a:srgbClr val="333333"/>
                </a:solidFill>
              </a:rPr>
              <a:t> </a:t>
            </a:r>
            <a:r>
              <a:rPr lang="en-AU" altLang="de-DE" sz="2000" dirty="0" err="1">
                <a:solidFill>
                  <a:srgbClr val="333333"/>
                </a:solidFill>
              </a:rPr>
              <a:t>espellere</a:t>
            </a:r>
            <a:r>
              <a:rPr lang="en-AU" altLang="de-DE" sz="2000" dirty="0">
                <a:solidFill>
                  <a:srgbClr val="333333"/>
                </a:solidFill>
              </a:rPr>
              <a:t> </a:t>
            </a:r>
            <a:r>
              <a:rPr lang="en-AU" altLang="de-DE" sz="2000" dirty="0" err="1">
                <a:solidFill>
                  <a:srgbClr val="333333"/>
                </a:solidFill>
              </a:rPr>
              <a:t>dall’università</a:t>
            </a:r>
            <a:r>
              <a:rPr lang="en-AU" altLang="de-DE" sz="2000" dirty="0">
                <a:solidFill>
                  <a:srgbClr val="333333"/>
                </a:solidFill>
              </a:rPr>
              <a:t>.</a:t>
            </a:r>
          </a:p>
          <a:p>
            <a:pPr defTabSz="914400" fontAlgn="base">
              <a:lnSpc>
                <a:spcPct val="100000"/>
              </a:lnSpc>
              <a:spcBef>
                <a:spcPts val="1200"/>
              </a:spcBef>
            </a:pPr>
            <a:r>
              <a:rPr lang="en-AU" altLang="de-DE" sz="2000" dirty="0">
                <a:solidFill>
                  <a:srgbClr val="004992"/>
                </a:solidFill>
              </a:rPr>
              <a:t>Ma: </a:t>
            </a:r>
            <a:r>
              <a:rPr lang="en-AU" altLang="de-DE" sz="2000" dirty="0" err="1">
                <a:solidFill>
                  <a:srgbClr val="333333"/>
                </a:solidFill>
              </a:rPr>
              <a:t>Perchè</a:t>
            </a:r>
            <a:r>
              <a:rPr lang="en-AU" altLang="de-DE" sz="2000" dirty="0">
                <a:solidFill>
                  <a:srgbClr val="333333"/>
                </a:solidFill>
              </a:rPr>
              <a:t> </a:t>
            </a:r>
            <a:r>
              <a:rPr lang="en-AU" altLang="de-DE" sz="2000" dirty="0" err="1">
                <a:solidFill>
                  <a:srgbClr val="333333"/>
                </a:solidFill>
              </a:rPr>
              <a:t>il</a:t>
            </a:r>
            <a:r>
              <a:rPr lang="en-AU" altLang="de-DE" sz="2000" dirty="0">
                <a:solidFill>
                  <a:srgbClr val="333333"/>
                </a:solidFill>
              </a:rPr>
              <a:t> </a:t>
            </a:r>
            <a:r>
              <a:rPr lang="en-AU" altLang="de-DE" sz="2000" dirty="0" err="1">
                <a:solidFill>
                  <a:srgbClr val="333333"/>
                </a:solidFill>
              </a:rPr>
              <a:t>custode</a:t>
            </a:r>
            <a:r>
              <a:rPr lang="en-AU" altLang="de-DE" sz="2000" dirty="0">
                <a:solidFill>
                  <a:srgbClr val="333333"/>
                </a:solidFill>
              </a:rPr>
              <a:t> </a:t>
            </a:r>
            <a:r>
              <a:rPr lang="en-AU" altLang="de-DE" sz="2000" dirty="0" err="1">
                <a:solidFill>
                  <a:srgbClr val="333333"/>
                </a:solidFill>
              </a:rPr>
              <a:t>dovrebbe</a:t>
            </a:r>
            <a:r>
              <a:rPr lang="en-AU" altLang="de-DE" sz="2000" dirty="0">
                <a:solidFill>
                  <a:srgbClr val="333333"/>
                </a:solidFill>
              </a:rPr>
              <a:t> </a:t>
            </a:r>
            <a:r>
              <a:rPr lang="en-AU" altLang="de-DE" sz="2000" dirty="0" err="1">
                <a:solidFill>
                  <a:srgbClr val="333333"/>
                </a:solidFill>
              </a:rPr>
              <a:t>essere</a:t>
            </a:r>
            <a:r>
              <a:rPr lang="en-AU" altLang="de-DE" sz="2000" dirty="0">
                <a:solidFill>
                  <a:srgbClr val="333333"/>
                </a:solidFill>
              </a:rPr>
              <a:t> </a:t>
            </a:r>
            <a:r>
              <a:rPr lang="en-AU" altLang="de-DE" sz="2000" dirty="0" err="1">
                <a:solidFill>
                  <a:srgbClr val="333333"/>
                </a:solidFill>
              </a:rPr>
              <a:t>interessato</a:t>
            </a:r>
            <a:r>
              <a:rPr lang="en-AU" altLang="de-DE" sz="2000" dirty="0">
                <a:solidFill>
                  <a:srgbClr val="333333"/>
                </a:solidFill>
              </a:rPr>
              <a:t> ad </a:t>
            </a:r>
            <a:r>
              <a:rPr lang="en-AU" altLang="de-DE" sz="2000" dirty="0" err="1">
                <a:solidFill>
                  <a:srgbClr val="333333"/>
                </a:solidFill>
              </a:rPr>
              <a:t>espellerlo</a:t>
            </a:r>
            <a:r>
              <a:rPr lang="en-AU" altLang="de-DE" sz="2000" dirty="0">
                <a:solidFill>
                  <a:srgbClr val="333333"/>
                </a:solidFill>
              </a:rPr>
              <a:t> </a:t>
            </a:r>
            <a:r>
              <a:rPr lang="en-AU" altLang="de-DE" sz="2000" dirty="0" err="1">
                <a:solidFill>
                  <a:srgbClr val="333333"/>
                </a:solidFill>
              </a:rPr>
              <a:t>dall’università</a:t>
            </a:r>
            <a:r>
              <a:rPr lang="en-AU" altLang="de-DE" sz="2000" dirty="0">
                <a:solidFill>
                  <a:srgbClr val="333333"/>
                </a:solidFill>
              </a:rPr>
              <a:t>; Come </a:t>
            </a:r>
            <a:r>
              <a:rPr lang="en-AU" altLang="de-DE" sz="2000" dirty="0" err="1">
                <a:solidFill>
                  <a:srgbClr val="333333"/>
                </a:solidFill>
              </a:rPr>
              <a:t>puo</a:t>
            </a:r>
            <a:r>
              <a:rPr lang="en-AU" altLang="de-DE" sz="2000" dirty="0">
                <a:solidFill>
                  <a:srgbClr val="333333"/>
                </a:solidFill>
              </a:rPr>
              <a:t>’ </a:t>
            </a:r>
            <a:r>
              <a:rPr lang="en-AU" altLang="de-DE" sz="2000" dirty="0" err="1">
                <a:solidFill>
                  <a:srgbClr val="333333"/>
                </a:solidFill>
              </a:rPr>
              <a:t>riappopriarsi</a:t>
            </a:r>
            <a:r>
              <a:rPr lang="en-AU" altLang="de-DE" sz="2000" dirty="0">
                <a:solidFill>
                  <a:srgbClr val="333333"/>
                </a:solidFill>
              </a:rPr>
              <a:t> </a:t>
            </a:r>
            <a:r>
              <a:rPr lang="en-AU" altLang="de-DE" sz="2000" dirty="0" err="1">
                <a:solidFill>
                  <a:srgbClr val="333333"/>
                </a:solidFill>
              </a:rPr>
              <a:t>delle</a:t>
            </a:r>
            <a:r>
              <a:rPr lang="en-AU" altLang="de-DE" sz="2000" dirty="0">
                <a:solidFill>
                  <a:srgbClr val="333333"/>
                </a:solidFill>
              </a:rPr>
              <a:t> sue </a:t>
            </a:r>
            <a:r>
              <a:rPr lang="en-AU" altLang="de-DE" sz="2000" dirty="0" err="1">
                <a:solidFill>
                  <a:srgbClr val="333333"/>
                </a:solidFill>
              </a:rPr>
              <a:t>chiavi</a:t>
            </a:r>
            <a:r>
              <a:rPr lang="en-AU" altLang="de-DE" sz="2000" dirty="0">
                <a:solidFill>
                  <a:srgbClr val="333333"/>
                </a:solidFill>
              </a:rPr>
              <a:t>?</a:t>
            </a:r>
          </a:p>
          <a:p>
            <a:pPr defTabSz="914400" fontAlgn="base">
              <a:lnSpc>
                <a:spcPct val="100000"/>
              </a:lnSpc>
              <a:spcBef>
                <a:spcPts val="1200"/>
              </a:spcBef>
            </a:pPr>
            <a:r>
              <a:rPr lang="en-AU" altLang="de-DE" sz="2400" dirty="0">
                <a:solidFill>
                  <a:srgbClr val="333333"/>
                </a:solidFill>
              </a:rPr>
              <a:t>Prima di </a:t>
            </a:r>
            <a:r>
              <a:rPr lang="en-AU" altLang="de-DE" sz="2400" dirty="0" err="1">
                <a:solidFill>
                  <a:srgbClr val="333333"/>
                </a:solidFill>
              </a:rPr>
              <a:t>formulare</a:t>
            </a:r>
            <a:r>
              <a:rPr lang="en-AU" altLang="de-DE" sz="2400" dirty="0">
                <a:solidFill>
                  <a:srgbClr val="333333"/>
                </a:solidFill>
              </a:rPr>
              <a:t> </a:t>
            </a:r>
            <a:r>
              <a:rPr lang="en-AU" altLang="de-DE" sz="2400" dirty="0" err="1">
                <a:solidFill>
                  <a:srgbClr val="333333"/>
                </a:solidFill>
              </a:rPr>
              <a:t>delle</a:t>
            </a:r>
            <a:r>
              <a:rPr lang="en-AU" altLang="de-DE" sz="2400" dirty="0">
                <a:solidFill>
                  <a:srgbClr val="333333"/>
                </a:solidFill>
              </a:rPr>
              <a:t> </a:t>
            </a:r>
            <a:r>
              <a:rPr lang="en-AU" altLang="de-DE" sz="2400" dirty="0" err="1">
                <a:solidFill>
                  <a:srgbClr val="333333"/>
                </a:solidFill>
              </a:rPr>
              <a:t>gravi</a:t>
            </a:r>
            <a:r>
              <a:rPr lang="en-AU" altLang="de-DE" sz="2400" dirty="0">
                <a:solidFill>
                  <a:srgbClr val="333333"/>
                </a:solidFill>
              </a:rPr>
              <a:t> accuse, </a:t>
            </a:r>
            <a:r>
              <a:rPr lang="en-AU" altLang="de-DE" sz="2400" dirty="0" err="1">
                <a:solidFill>
                  <a:srgbClr val="333333"/>
                </a:solidFill>
              </a:rPr>
              <a:t>dovresti</a:t>
            </a:r>
            <a:r>
              <a:rPr lang="en-AU" altLang="de-DE" sz="2400" dirty="0">
                <a:solidFill>
                  <a:srgbClr val="333333"/>
                </a:solidFill>
              </a:rPr>
              <a:t> </a:t>
            </a:r>
            <a:r>
              <a:rPr lang="en-AU" altLang="de-DE" sz="2400" dirty="0" err="1">
                <a:solidFill>
                  <a:srgbClr val="333333"/>
                </a:solidFill>
              </a:rPr>
              <a:t>raccogliere</a:t>
            </a:r>
            <a:r>
              <a:rPr lang="en-AU" altLang="de-DE" sz="2400" dirty="0">
                <a:solidFill>
                  <a:srgbClr val="333333"/>
                </a:solidFill>
              </a:rPr>
              <a:t> le </a:t>
            </a:r>
            <a:r>
              <a:rPr lang="en-AU" altLang="de-DE" sz="2400" dirty="0" err="1">
                <a:solidFill>
                  <a:srgbClr val="333333"/>
                </a:solidFill>
              </a:rPr>
              <a:t>informazioni</a:t>
            </a:r>
            <a:r>
              <a:rPr lang="en-AU" altLang="de-DE" sz="2400" dirty="0">
                <a:solidFill>
                  <a:srgbClr val="333333"/>
                </a:solidFill>
              </a:rPr>
              <a:t> da piu’ </a:t>
            </a:r>
            <a:r>
              <a:rPr lang="en-AU" altLang="de-DE" sz="2400" dirty="0" err="1">
                <a:solidFill>
                  <a:srgbClr val="333333"/>
                </a:solidFill>
              </a:rPr>
              <a:t>fonti</a:t>
            </a:r>
            <a:r>
              <a:rPr lang="en-AU" altLang="de-DE" sz="2400" dirty="0">
                <a:solidFill>
                  <a:srgbClr val="333333"/>
                </a:solidFill>
              </a:rPr>
              <a:t> </a:t>
            </a:r>
            <a:r>
              <a:rPr lang="en-AU" altLang="de-DE" sz="2400" dirty="0" err="1">
                <a:solidFill>
                  <a:srgbClr val="333333"/>
                </a:solidFill>
              </a:rPr>
              <a:t>possibili</a:t>
            </a:r>
            <a:r>
              <a:rPr lang="en-AU" altLang="de-DE" sz="2400" dirty="0">
                <a:solidFill>
                  <a:srgbClr val="333333"/>
                </a:solidFill>
              </a:rPr>
              <a:t> e </a:t>
            </a:r>
            <a:r>
              <a:rPr lang="en-AU" altLang="de-DE" sz="2400" dirty="0" err="1">
                <a:solidFill>
                  <a:srgbClr val="333333"/>
                </a:solidFill>
              </a:rPr>
              <a:t>discutere</a:t>
            </a:r>
            <a:r>
              <a:rPr lang="en-AU" altLang="de-DE" sz="2400" dirty="0">
                <a:solidFill>
                  <a:srgbClr val="333333"/>
                </a:solidFill>
              </a:rPr>
              <a:t> le </a:t>
            </a:r>
            <a:r>
              <a:rPr lang="en-AU" altLang="de-DE" sz="2400" dirty="0" err="1">
                <a:solidFill>
                  <a:srgbClr val="333333"/>
                </a:solidFill>
              </a:rPr>
              <a:t>spiegazioni</a:t>
            </a:r>
            <a:r>
              <a:rPr lang="en-AU" altLang="de-DE" sz="2400" dirty="0">
                <a:solidFill>
                  <a:srgbClr val="333333"/>
                </a:solidFill>
              </a:rPr>
              <a:t> alternative con </a:t>
            </a:r>
            <a:r>
              <a:rPr lang="en-AU" altLang="de-DE" sz="2400" dirty="0" err="1">
                <a:solidFill>
                  <a:srgbClr val="333333"/>
                </a:solidFill>
              </a:rPr>
              <a:t>persone</a:t>
            </a:r>
            <a:r>
              <a:rPr lang="en-AU" altLang="de-DE" sz="2400" dirty="0">
                <a:solidFill>
                  <a:srgbClr val="333333"/>
                </a:solidFill>
              </a:rPr>
              <a:t> di </a:t>
            </a:r>
            <a:r>
              <a:rPr lang="en-AU" altLang="de-DE" sz="2400" dirty="0" err="1">
                <a:solidFill>
                  <a:srgbClr val="333333"/>
                </a:solidFill>
              </a:rPr>
              <a:t>tua</a:t>
            </a:r>
            <a:r>
              <a:rPr lang="en-AU" altLang="de-DE" sz="2400" dirty="0">
                <a:solidFill>
                  <a:srgbClr val="333333"/>
                </a:solidFill>
              </a:rPr>
              <a:t> </a:t>
            </a:r>
            <a:r>
              <a:rPr lang="en-AU" altLang="de-DE" sz="2400" dirty="0" err="1">
                <a:solidFill>
                  <a:srgbClr val="333333"/>
                </a:solidFill>
              </a:rPr>
              <a:t>fiducia</a:t>
            </a:r>
            <a:r>
              <a:rPr lang="en-AU" altLang="de-DE" sz="2400" dirty="0">
                <a:solidFill>
                  <a:srgbClr val="333333"/>
                </a:solidFill>
              </a:rPr>
              <a:t>.</a:t>
            </a:r>
            <a:endParaRPr lang="en-US" sz="2400" dirty="0">
              <a:solidFill>
                <a:srgbClr val="333333"/>
              </a:solidFill>
            </a:endParaRPr>
          </a:p>
        </p:txBody>
      </p:sp>
      <p:sp>
        <p:nvSpPr>
          <p:cNvPr id="6" name="Footer Placeholder 5"/>
          <p:cNvSpPr>
            <a:spLocks noGrp="1"/>
          </p:cNvSpPr>
          <p:nvPr>
            <p:ph type="ftr" sz="quarter" idx="11"/>
          </p:nvPr>
        </p:nvSpPr>
        <p:spPr/>
        <p:txBody>
          <a:bodyPr/>
          <a:lstStyle/>
          <a:p>
            <a:pPr>
              <a:defRPr/>
            </a:pPr>
            <a:r>
              <a:rPr lang="it-IT"/>
              <a:t>Modulo del training 7 – Saltare alle conclusioni II</a:t>
            </a:r>
            <a:endParaRPr lang="de-DE"/>
          </a:p>
        </p:txBody>
      </p:sp>
      <p:sp>
        <p:nvSpPr>
          <p:cNvPr id="7" name="Slide Number Placeholder 6"/>
          <p:cNvSpPr>
            <a:spLocks noGrp="1"/>
          </p:cNvSpPr>
          <p:nvPr>
            <p:ph type="sldNum" sz="quarter" idx="12"/>
          </p:nvPr>
        </p:nvSpPr>
        <p:spPr/>
        <p:txBody>
          <a:bodyPr/>
          <a:lstStyle/>
          <a:p>
            <a:fld id="{035E025E-76B5-4F44-9153-053D00E67BF0}" type="slidenum">
              <a:rPr lang="de-DE" altLang="de-DE" smtClean="0"/>
              <a:pPr/>
              <a:t>72</a:t>
            </a:fld>
            <a:endParaRPr lang="de-DE" altLang="de-DE"/>
          </a:p>
        </p:txBody>
      </p:sp>
    </p:spTree>
    <p:extLst>
      <p:ext uri="{BB962C8B-B14F-4D97-AF65-F5344CB8AC3E}">
        <p14:creationId xmlns:p14="http://schemas.microsoft.com/office/powerpoint/2010/main" val="3616792307"/>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altLang="ko-KR" sz="3600" dirty="0">
                <a:latin typeface="+mn-lt"/>
                <a:ea typeface="+mn-ea"/>
                <a:cs typeface="+mn-cs"/>
              </a:rPr>
              <a:t>Grazie per </a:t>
            </a:r>
            <a:r>
              <a:rPr lang="en-US" altLang="ko-KR" sz="3600" dirty="0" err="1">
                <a:latin typeface="+mn-lt"/>
                <a:ea typeface="+mn-ea"/>
                <a:cs typeface="+mn-cs"/>
              </a:rPr>
              <a:t>l‘attenzione</a:t>
            </a:r>
            <a:r>
              <a:rPr lang="en-US" altLang="ko-KR" sz="3600" dirty="0">
                <a:latin typeface="+mn-lt"/>
                <a:ea typeface="+mn-ea"/>
                <a:cs typeface="+mn-cs"/>
              </a:rPr>
              <a:t>!</a:t>
            </a:r>
            <a:endParaRPr lang="en-US" altLang="ja-JP" sz="3600" dirty="0">
              <a:latin typeface="+mn-lt"/>
              <a:ea typeface="+mn-ea"/>
              <a:cs typeface="+mn-cs"/>
            </a:endParaRPr>
          </a:p>
        </p:txBody>
      </p:sp>
      <p:sp>
        <p:nvSpPr>
          <p:cNvPr id="5" name="Content Placeholder 4"/>
          <p:cNvSpPr>
            <a:spLocks noGrp="1"/>
          </p:cNvSpPr>
          <p:nvPr>
            <p:ph idx="1"/>
          </p:nvPr>
        </p:nvSpPr>
        <p:spPr/>
        <p:txBody>
          <a:bodyPr>
            <a:noAutofit/>
          </a:bodyPr>
          <a:lstStyle/>
          <a:p>
            <a:pPr marL="114935" marR="333375" lvl="0" defTabSz="914400">
              <a:lnSpc>
                <a:spcPct val="100000"/>
              </a:lnSpc>
              <a:spcBef>
                <a:spcPts val="800"/>
              </a:spcBef>
            </a:pPr>
            <a:r>
              <a:rPr lang="en-US" altLang="ko-KR" i="1" dirty="0">
                <a:solidFill>
                  <a:srgbClr val="004992"/>
                </a:solidFill>
              </a:rPr>
              <a:t>per </a:t>
            </a:r>
            <a:r>
              <a:rPr lang="en-US" altLang="ko-KR" i="1" dirty="0" err="1">
                <a:solidFill>
                  <a:srgbClr val="004992"/>
                </a:solidFill>
              </a:rPr>
              <a:t>i</a:t>
            </a:r>
            <a:r>
              <a:rPr lang="en-US" altLang="ko-KR" i="1" dirty="0">
                <a:solidFill>
                  <a:srgbClr val="004992"/>
                </a:solidFill>
              </a:rPr>
              <a:t> </a:t>
            </a:r>
            <a:r>
              <a:rPr lang="en-US" altLang="ko-KR" i="1" dirty="0" err="1">
                <a:solidFill>
                  <a:srgbClr val="004992"/>
                </a:solidFill>
              </a:rPr>
              <a:t>formatori</a:t>
            </a:r>
            <a:r>
              <a:rPr lang="en-US" altLang="ko-KR" i="1" dirty="0">
                <a:solidFill>
                  <a:srgbClr val="004992"/>
                </a:solidFill>
              </a:rPr>
              <a:t>:</a:t>
            </a:r>
            <a:endParaRPr lang="nl-NL" i="1" dirty="0">
              <a:solidFill>
                <a:srgbClr val="004992"/>
              </a:solidFill>
            </a:endParaRPr>
          </a:p>
          <a:p>
            <a:pPr marL="114935" marR="333375" lvl="0" defTabSz="914400">
              <a:lnSpc>
                <a:spcPct val="100000"/>
              </a:lnSpc>
              <a:spcBef>
                <a:spcPts val="800"/>
              </a:spcBef>
            </a:pPr>
            <a:r>
              <a:rPr lang="it-IT" altLang="ko-KR" dirty="0">
                <a:solidFill>
                  <a:srgbClr val="004992"/>
                </a:solidFill>
              </a:rPr>
              <a:t>Distribuire i fogli di lavoro. Presentare la nostra app COGITO (da scaricare gratuitamente)</a:t>
            </a:r>
            <a:r>
              <a:rPr lang="en-US" altLang="ko-KR" dirty="0">
                <a:solidFill>
                  <a:srgbClr val="004992"/>
                </a:solidFill>
              </a:rPr>
              <a:t>.</a:t>
            </a:r>
          </a:p>
        </p:txBody>
      </p:sp>
      <p:sp>
        <p:nvSpPr>
          <p:cNvPr id="6" name="Rechteck 5"/>
          <p:cNvSpPr/>
          <p:nvPr/>
        </p:nvSpPr>
        <p:spPr>
          <a:xfrm>
            <a:off x="4865507" y="4497362"/>
            <a:ext cx="2664319" cy="369332"/>
          </a:xfrm>
          <a:prstGeom prst="rect">
            <a:avLst/>
          </a:prstGeom>
        </p:spPr>
        <p:txBody>
          <a:bodyPr wrap="none">
            <a:noAutofit/>
          </a:bodyPr>
          <a:lstStyle/>
          <a:p>
            <a:pPr marL="114935" marR="333375" algn="ctr" defTabSz="914400" eaLnBrk="0" fontAlgn="base" hangingPunct="0">
              <a:spcBef>
                <a:spcPts val="800"/>
              </a:spcBef>
              <a:spcAft>
                <a:spcPct val="0"/>
              </a:spcAft>
            </a:pPr>
            <a:r>
              <a:rPr lang="de-DE" b="0" spc="-10" dirty="0">
                <a:solidFill>
                  <a:srgbClr val="333333"/>
                </a:solidFill>
                <a:latin typeface="+mn-lt"/>
                <a:ea typeface="+mn-ea"/>
              </a:rPr>
              <a:t>www.uke.de/mct_app</a:t>
            </a:r>
            <a:endParaRPr lang="de-DE" b="0" dirty="0">
              <a:solidFill>
                <a:srgbClr val="333333"/>
              </a:solidFill>
              <a:latin typeface="+mn-lt"/>
              <a:ea typeface="+mn-ea"/>
            </a:endParaRPr>
          </a:p>
        </p:txBody>
      </p:sp>
      <p:pic>
        <p:nvPicPr>
          <p:cNvPr id="13" name="Grafik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913186" y="3310428"/>
            <a:ext cx="1395664" cy="2743200"/>
          </a:xfrm>
          <a:prstGeom prst="rect">
            <a:avLst/>
          </a:prstGeom>
        </p:spPr>
      </p:pic>
      <p:pic>
        <p:nvPicPr>
          <p:cNvPr id="14" name="Picture 1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86484" y="3310430"/>
            <a:ext cx="1158239" cy="2743197"/>
          </a:xfrm>
          <a:prstGeom prst="rect">
            <a:avLst/>
          </a:prstGeom>
        </p:spPr>
      </p:pic>
      <p:sp>
        <p:nvSpPr>
          <p:cNvPr id="7" name="Footer Placeholder 6"/>
          <p:cNvSpPr>
            <a:spLocks noGrp="1"/>
          </p:cNvSpPr>
          <p:nvPr>
            <p:ph type="ftr" sz="quarter" idx="11"/>
          </p:nvPr>
        </p:nvSpPr>
        <p:spPr/>
        <p:txBody>
          <a:bodyPr/>
          <a:lstStyle/>
          <a:p>
            <a:pPr>
              <a:defRPr/>
            </a:pPr>
            <a:r>
              <a:rPr lang="it-IT"/>
              <a:t>Modulo del training 7 – Saltare alle conclusioni II</a:t>
            </a:r>
            <a:endParaRPr lang="de-DE"/>
          </a:p>
        </p:txBody>
      </p:sp>
      <p:sp>
        <p:nvSpPr>
          <p:cNvPr id="8" name="Slide Number Placeholder 7"/>
          <p:cNvSpPr>
            <a:spLocks noGrp="1"/>
          </p:cNvSpPr>
          <p:nvPr>
            <p:ph type="sldNum" sz="quarter" idx="12"/>
          </p:nvPr>
        </p:nvSpPr>
        <p:spPr/>
        <p:txBody>
          <a:bodyPr/>
          <a:lstStyle/>
          <a:p>
            <a:fld id="{035E025E-76B5-4F44-9153-053D00E67BF0}" type="slidenum">
              <a:rPr lang="de-DE" altLang="de-DE" smtClean="0"/>
              <a:pPr/>
              <a:t>73</a:t>
            </a:fld>
            <a:endParaRPr lang="de-DE" altLang="de-DE"/>
          </a:p>
        </p:txBody>
      </p:sp>
    </p:spTree>
    <p:extLst>
      <p:ext uri="{BB962C8B-B14F-4D97-AF65-F5344CB8AC3E}">
        <p14:creationId xmlns:p14="http://schemas.microsoft.com/office/powerpoint/2010/main" val="1037343619"/>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Group 2"/>
          <p:cNvGraphicFramePr>
            <a:graphicFrameLocks noGrp="1"/>
          </p:cNvGraphicFramePr>
          <p:nvPr>
            <p:extLst>
              <p:ext uri="{D42A27DB-BD31-4B8C-83A1-F6EECF244321}">
                <p14:modId xmlns:p14="http://schemas.microsoft.com/office/powerpoint/2010/main" val="3005249679"/>
              </p:ext>
            </p:extLst>
          </p:nvPr>
        </p:nvGraphicFramePr>
        <p:xfrm>
          <a:off x="408954" y="2011680"/>
          <a:ext cx="11375999" cy="3017520"/>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Name </a:t>
                      </a:r>
                      <a:r>
                        <a:rPr kumimoji="0" lang="en-GB" sz="1000" b="0" i="0" u="none" strike="noStrike" cap="none" normalizeH="0" baseline="0" dirty="0" err="1">
                          <a:ln>
                            <a:noFill/>
                          </a:ln>
                          <a:solidFill>
                            <a:srgbClr val="333333"/>
                          </a:solidFill>
                          <a:effectLst/>
                          <a:latin typeface="+mn-lt"/>
                          <a:ea typeface="+mn-ea"/>
                          <a:cs typeface="+mn-cs"/>
                        </a:rPr>
                        <a:t>Fotograf</a:t>
                      </a:r>
                      <a:r>
                        <a:rPr kumimoji="0" lang="en-GB" sz="1000" b="0" i="0" u="none" strike="noStrike" cap="none" normalizeH="0" baseline="0" dirty="0">
                          <a:ln>
                            <a:noFill/>
                          </a:ln>
                          <a:solidFill>
                            <a:srgbClr val="333333"/>
                          </a:solidFill>
                          <a:effectLst/>
                          <a:latin typeface="+mn-lt"/>
                          <a:ea typeface="+mn-ea"/>
                          <a:cs typeface="+mn-cs"/>
                        </a:rPr>
                        <a:t>/</a:t>
                      </a:r>
                      <a:r>
                        <a:rPr kumimoji="0" lang="en-GB" sz="1000" b="0" i="0" u="none" strike="noStrike" cap="none" normalizeH="0" baseline="0" dirty="0" err="1">
                          <a:ln>
                            <a:noFill/>
                          </a:ln>
                          <a:solidFill>
                            <a:srgbClr val="333333"/>
                          </a:solidFill>
                          <a:effectLst/>
                          <a:latin typeface="+mn-lt"/>
                          <a:ea typeface="+mn-ea"/>
                          <a:cs typeface="+mn-cs"/>
                        </a:rPr>
                        <a:t>Künstler</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Source/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Quelle</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Name des Bildes</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 = used with corresponding creative commons license; PP = used with personal permission of artist</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 = genutzt unter creative commons Lizenz, PP = verwendet mit persönlicher Zustimmung des Künstlers</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Description/Kurzbeschreibung</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93192">
                <a:tc>
                  <a:txBody>
                    <a:bodyPr/>
                    <a:lstStyle/>
                    <a:p>
                      <a:r>
                        <a:rPr lang="en-US" sz="1000" dirty="0" err="1">
                          <a:effectLst/>
                          <a:latin typeface="Calibri Light" panose="020F0302020204030204" pitchFamily="34" charset="0"/>
                          <a:ea typeface="Times New Roman" panose="02020603050405020304" pitchFamily="18" charset="0"/>
                          <a:cs typeface="Calibri Light" panose="020F0302020204030204" pitchFamily="34" charset="0"/>
                        </a:rPr>
                        <a:t>Copertina</a:t>
                      </a:r>
                      <a:r>
                        <a:rPr lang="en-US" sz="1000" dirty="0">
                          <a:effectLst/>
                          <a:latin typeface="Calibri Light" panose="020F0302020204030204" pitchFamily="34" charset="0"/>
                          <a:ea typeface="Times New Roman" panose="02020603050405020304" pitchFamily="18" charset="0"/>
                          <a:cs typeface="Calibri Light" panose="020F0302020204030204" pitchFamily="34" charset="0"/>
                        </a:rPr>
                        <a:t> </a:t>
                      </a:r>
                      <a:r>
                        <a:rPr lang="en-US" sz="1000" dirty="0" err="1">
                          <a:effectLst/>
                          <a:latin typeface="Calibri Light" panose="020F0302020204030204" pitchFamily="34" charset="0"/>
                          <a:ea typeface="Times New Roman" panose="02020603050405020304" pitchFamily="18" charset="0"/>
                          <a:cs typeface="Calibri Light" panose="020F0302020204030204" pitchFamily="34" charset="0"/>
                        </a:rPr>
                        <a:t>della</a:t>
                      </a:r>
                      <a:r>
                        <a:rPr lang="en-US" sz="1000" dirty="0">
                          <a:effectLst/>
                          <a:latin typeface="Calibri Light" panose="020F0302020204030204" pitchFamily="34" charset="0"/>
                          <a:ea typeface="Times New Roman" panose="02020603050405020304" pitchFamily="18" charset="0"/>
                          <a:cs typeface="Calibri Light" panose="020F0302020204030204" pitchFamily="34" charset="0"/>
                        </a:rPr>
                        <a:t> </a:t>
                      </a:r>
                      <a:r>
                        <a:rPr lang="en-US" sz="1000" dirty="0" err="1">
                          <a:effectLst/>
                          <a:latin typeface="Calibri Light" panose="020F0302020204030204" pitchFamily="34" charset="0"/>
                          <a:ea typeface="Times New Roman" panose="02020603050405020304" pitchFamily="18" charset="0"/>
                          <a:cs typeface="Calibri Light" panose="020F0302020204030204" pitchFamily="34" charset="0"/>
                        </a:rPr>
                        <a:t>rivista</a:t>
                      </a:r>
                      <a:r>
                        <a:rPr lang="en-US" sz="1000" dirty="0">
                          <a:effectLst/>
                          <a:latin typeface="Calibri Light" panose="020F0302020204030204" pitchFamily="34" charset="0"/>
                          <a:ea typeface="Times New Roman" panose="02020603050405020304" pitchFamily="18" charset="0"/>
                          <a:cs typeface="Calibri Light" panose="020F0302020204030204" pitchFamily="34" charset="0"/>
                        </a:rPr>
                        <a:t> </a:t>
                      </a:r>
                      <a:r>
                        <a:rPr lang="en-US" sz="1000" i="1" dirty="0">
                          <a:effectLst/>
                          <a:latin typeface="Calibri Light" panose="020F0302020204030204" pitchFamily="34" charset="0"/>
                          <a:ea typeface="Times New Roman" panose="02020603050405020304" pitchFamily="18" charset="0"/>
                          <a:cs typeface="Calibri Light" panose="020F0302020204030204" pitchFamily="34" charset="0"/>
                        </a:rPr>
                        <a:t>Stern</a:t>
                      </a:r>
                      <a:endParaRPr lang="de-DE" sz="1000" dirty="0">
                        <a:effectLst/>
                        <a:latin typeface="Calibri Light" panose="020F0302020204030204" pitchFamily="34" charset="0"/>
                        <a:ea typeface="Calibri" panose="020F0502020204030204" pitchFamily="34" charset="0"/>
                        <a:cs typeface="Calibri Light" panose="020F0302020204030204" pitchFamily="34" charset="0"/>
                      </a:endParaRPr>
                    </a:p>
                  </a:txBody>
                  <a:tcPr marL="68580" marR="68580" marT="0" marB="0">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defRPr/>
                      </a:pPr>
                      <a:r>
                        <a:rPr lang="de-DE" sz="1000" b="0" u="none" kern="1200" dirty="0">
                          <a:solidFill>
                            <a:schemeClr val="dk1"/>
                          </a:solidFill>
                          <a:effectLst/>
                          <a:latin typeface="+mn-lt"/>
                          <a:ea typeface="+mn-ea"/>
                          <a:cs typeface="+mn-cs"/>
                        </a:rPr>
                        <a:t>GHDI – Image</a:t>
                      </a:r>
                    </a:p>
                    <a:p>
                      <a:pPr marL="342900" marR="0" lvl="0" indent="-342900" algn="l" defTabSz="914400" rtl="0" eaLnBrk="1" fontAlgn="base" latinLnBrk="0" hangingPunct="1">
                        <a:lnSpc>
                          <a:spcPct val="100000"/>
                        </a:lnSpc>
                        <a:spcBef>
                          <a:spcPct val="0"/>
                        </a:spcBef>
                        <a:spcAft>
                          <a:spcPct val="0"/>
                        </a:spcAft>
                        <a:buClrTx/>
                        <a:buSzTx/>
                        <a:buFontTx/>
                        <a:buNone/>
                        <a:tabLst/>
                        <a:defRPr/>
                      </a:pPr>
                      <a:r>
                        <a:rPr lang="de-DE" sz="1000" b="0" u="none" kern="1200" dirty="0">
                          <a:solidFill>
                            <a:schemeClr val="dk1"/>
                          </a:solidFill>
                          <a:effectLst/>
                          <a:latin typeface="+mn-lt"/>
                          <a:ea typeface="+mn-ea"/>
                          <a:cs typeface="+mn-cs"/>
                        </a:rPr>
                        <a:t> (ghi-dc.org)</a:t>
                      </a:r>
                      <a:endParaRPr kumimoji="0" lang="en-GB" sz="1000" b="0" i="0" u="none" strike="noStrike" kern="1200" cap="none" normalizeH="0" baseline="0" dirty="0">
                        <a:ln>
                          <a:noFill/>
                        </a:ln>
                        <a:solidFill>
                          <a:srgbClr val="333333"/>
                        </a:solidFill>
                        <a:effectLst/>
                        <a:latin typeface="+mn-lt"/>
                        <a:ea typeface="+mn-ea"/>
                        <a:cs typeface="Times New Roman" pitchFamily="18" charset="0"/>
                      </a:endParaRPr>
                    </a:p>
                    <a:p>
                      <a:pPr marL="342900" marR="0" lvl="0" indent="-342900" algn="l" defTabSz="914400" rtl="0" eaLnBrk="1" fontAlgn="base" latinLnBrk="0" hangingPunct="1">
                        <a:lnSpc>
                          <a:spcPct val="100000"/>
                        </a:lnSpc>
                        <a:spcBef>
                          <a:spcPct val="0"/>
                        </a:spcBef>
                        <a:spcAft>
                          <a:spcPct val="0"/>
                        </a:spcAft>
                        <a:buClrTx/>
                        <a:buSzTx/>
                        <a:buFontTx/>
                        <a:buNone/>
                        <a:tabLst/>
                      </a:pPr>
                      <a:endParaRPr kumimoji="0" lang="en-GB" sz="1000" b="0" i="0" u="none" strike="noStrike" cap="none" normalizeH="0" baseline="0" dirty="0">
                        <a:ln>
                          <a:noFill/>
                        </a:ln>
                        <a:solidFill>
                          <a:srgbClr val="333333"/>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 - -</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defRPr/>
                      </a:pPr>
                      <a:r>
                        <a:rPr lang="it-IT" sz="1000" kern="1200" dirty="0">
                          <a:solidFill>
                            <a:schemeClr val="dk1"/>
                          </a:solidFill>
                          <a:effectLst/>
                          <a:latin typeface="+mn-lt"/>
                          <a:ea typeface="+mn-ea"/>
                          <a:cs typeface="+mn-cs"/>
                        </a:rPr>
                        <a:t>Questa opera è concesso in licenza in base a una</a:t>
                      </a:r>
                    </a:p>
                    <a:p>
                      <a:pPr marL="342900" marR="0" lvl="0" indent="-342900" algn="l" defTabSz="914400" rtl="0" eaLnBrk="1" fontAlgn="base" latinLnBrk="0" hangingPunct="1">
                        <a:lnSpc>
                          <a:spcPct val="100000"/>
                        </a:lnSpc>
                        <a:spcBef>
                          <a:spcPct val="0"/>
                        </a:spcBef>
                        <a:spcAft>
                          <a:spcPct val="0"/>
                        </a:spcAft>
                        <a:buClrTx/>
                        <a:buSzTx/>
                        <a:buFontTx/>
                        <a:buNone/>
                        <a:tabLst/>
                        <a:defRPr/>
                      </a:pPr>
                      <a:r>
                        <a:rPr lang="it-IT" sz="1000" kern="1200" dirty="0">
                          <a:solidFill>
                            <a:schemeClr val="dk1"/>
                          </a:solidFill>
                          <a:effectLst/>
                          <a:latin typeface="+mn-lt"/>
                          <a:ea typeface="+mn-ea"/>
                          <a:cs typeface="+mn-cs"/>
                        </a:rPr>
                        <a:t>politica di "uso corretto". Se sospetti una violazione del</a:t>
                      </a:r>
                    </a:p>
                    <a:p>
                      <a:pPr marL="342900" marR="0" lvl="0" indent="-342900" algn="l" defTabSz="914400" rtl="0" eaLnBrk="1" fontAlgn="base" latinLnBrk="0" hangingPunct="1">
                        <a:lnSpc>
                          <a:spcPct val="100000"/>
                        </a:lnSpc>
                        <a:spcBef>
                          <a:spcPct val="0"/>
                        </a:spcBef>
                        <a:spcAft>
                          <a:spcPct val="0"/>
                        </a:spcAft>
                        <a:buClrTx/>
                        <a:buSzTx/>
                        <a:buFontTx/>
                        <a:buNone/>
                        <a:tabLst/>
                        <a:defRPr/>
                      </a:pPr>
                      <a:r>
                        <a:rPr lang="it-IT" sz="1000" kern="1200" dirty="0">
                          <a:solidFill>
                            <a:schemeClr val="dk1"/>
                          </a:solidFill>
                          <a:effectLst/>
                          <a:latin typeface="+mn-lt"/>
                          <a:ea typeface="+mn-ea"/>
                          <a:cs typeface="+mn-cs"/>
                        </a:rPr>
                        <a:t>copyright, contattaci</a:t>
                      </a:r>
                      <a:endParaRPr lang="de-DE" sz="1000" kern="1200" dirty="0">
                        <a:solidFill>
                          <a:schemeClr val="dk1"/>
                        </a:solidFill>
                        <a:effectLst/>
                        <a:latin typeface="+mn-lt"/>
                        <a:ea typeface="+mn-ea"/>
                        <a:cs typeface="+mn-cs"/>
                      </a:endParaRPr>
                    </a:p>
                    <a:p>
                      <a:pPr marL="342900" marR="0" lvl="0" indent="-342900" algn="l" defTabSz="914400" rtl="0" eaLnBrk="1" fontAlgn="base" latinLnBrk="0" hangingPunct="1">
                        <a:lnSpc>
                          <a:spcPct val="100000"/>
                        </a:lnSpc>
                        <a:spcBef>
                          <a:spcPct val="0"/>
                        </a:spcBef>
                        <a:spcAft>
                          <a:spcPct val="0"/>
                        </a:spcAft>
                        <a:buClrTx/>
                        <a:buSzTx/>
                        <a:buFontTx/>
                        <a:buNone/>
                        <a:tabLst/>
                      </a:pPr>
                      <a:endParaRPr kumimoji="0" lang="en-GB" sz="1000" b="0" i="0" u="none" strike="noStrike" cap="none" normalizeH="0" baseline="0" dirty="0">
                        <a:ln>
                          <a:noFill/>
                        </a:ln>
                        <a:solidFill>
                          <a:srgbClr val="333333"/>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lang="en-US" sz="1000" kern="1200" dirty="0" err="1">
                          <a:solidFill>
                            <a:schemeClr val="dk1"/>
                          </a:solidFill>
                          <a:effectLst/>
                          <a:latin typeface="+mn-lt"/>
                          <a:ea typeface="+mn-ea"/>
                          <a:cs typeface="+mn-cs"/>
                        </a:rPr>
                        <a:t>Copertina</a:t>
                      </a:r>
                      <a:r>
                        <a:rPr lang="en-US" sz="1000" kern="1200" dirty="0">
                          <a:solidFill>
                            <a:schemeClr val="dk1"/>
                          </a:solidFill>
                          <a:effectLst/>
                          <a:latin typeface="+mn-lt"/>
                          <a:ea typeface="+mn-ea"/>
                          <a:cs typeface="+mn-cs"/>
                        </a:rPr>
                        <a:t> </a:t>
                      </a:r>
                      <a:r>
                        <a:rPr lang="en-US" sz="1000" kern="1200" dirty="0" err="1">
                          <a:solidFill>
                            <a:schemeClr val="dk1"/>
                          </a:solidFill>
                          <a:effectLst/>
                          <a:latin typeface="+mn-lt"/>
                          <a:ea typeface="+mn-ea"/>
                          <a:cs typeface="+mn-cs"/>
                        </a:rPr>
                        <a:t>della</a:t>
                      </a:r>
                      <a:r>
                        <a:rPr lang="en-US" sz="1000" kern="1200" dirty="0">
                          <a:solidFill>
                            <a:schemeClr val="dk1"/>
                          </a:solidFill>
                          <a:effectLst/>
                          <a:latin typeface="+mn-lt"/>
                          <a:ea typeface="+mn-ea"/>
                          <a:cs typeface="+mn-cs"/>
                        </a:rPr>
                        <a:t> </a:t>
                      </a:r>
                      <a:r>
                        <a:rPr lang="en-US" sz="1000" kern="1200" dirty="0" err="1">
                          <a:solidFill>
                            <a:schemeClr val="dk1"/>
                          </a:solidFill>
                          <a:effectLst/>
                          <a:latin typeface="+mn-lt"/>
                          <a:ea typeface="+mn-ea"/>
                          <a:cs typeface="+mn-cs"/>
                        </a:rPr>
                        <a:t>rivista</a:t>
                      </a:r>
                      <a:r>
                        <a:rPr lang="en-US" sz="1000" kern="1200" dirty="0">
                          <a:solidFill>
                            <a:schemeClr val="dk1"/>
                          </a:solidFill>
                          <a:effectLst/>
                          <a:latin typeface="+mn-lt"/>
                          <a:ea typeface="+mn-ea"/>
                          <a:cs typeface="+mn-cs"/>
                        </a:rPr>
                        <a:t>  </a:t>
                      </a:r>
                      <a:r>
                        <a:rPr lang="en-US" sz="1000" i="1" kern="1200" dirty="0">
                          <a:solidFill>
                            <a:schemeClr val="dk1"/>
                          </a:solidFill>
                          <a:effectLst/>
                          <a:latin typeface="+mn-lt"/>
                          <a:ea typeface="+mn-ea"/>
                          <a:cs typeface="+mn-cs"/>
                        </a:rPr>
                        <a:t>Stern</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mn-lt"/>
                          <a:ea typeface="+mn-ea"/>
                          <a:cs typeface="+mn-cs"/>
                        </a:rPr>
                        <a:t>miss_blackbutterlfy </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flickr</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mn-lt"/>
                          <a:ea typeface="+mn-ea"/>
                          <a:cs typeface="+mn-cs"/>
                        </a:rPr>
                        <a:t>“One thousand Americans stop smoking every day - by dying. They say Nicotine patches are great. Stick one over each eye and you can't find your cigarettes.”</a:t>
                      </a:r>
                      <a:endParaRPr kumimoji="0" lang="en-US" sz="1000" b="0" i="0" u="none" strike="noStrike" cap="none" normalizeH="0" baseline="0" dirty="0">
                        <a:ln>
                          <a:noFill/>
                        </a:ln>
                        <a:solidFill>
                          <a:srgbClr val="333333"/>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a:t>
                      </a:r>
                      <a:endParaRPr kumimoji="0" lang="en-US" sz="1000" b="0" i="0" u="none" strike="noStrike" cap="none" normalizeH="0" baseline="0" dirty="0">
                        <a:ln>
                          <a:noFill/>
                        </a:ln>
                        <a:solidFill>
                          <a:srgbClr val="333333"/>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Marlboro cigarette boxes/Marlboro Zigarettenschachteln</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393192">
                <a:tc gridSpan="5">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1000" b="0" i="0" u="none" strike="noStrike" cap="none" normalizeH="0" baseline="0" dirty="0">
                          <a:ln>
                            <a:noFill/>
                          </a:ln>
                          <a:solidFill>
                            <a:srgbClr val="333333"/>
                          </a:solidFill>
                          <a:effectLst/>
                          <a:latin typeface="+mn-lt"/>
                          <a:ea typeface="+mn-ea"/>
                          <a:cs typeface="+mn-cs"/>
                        </a:rPr>
                        <a:t>All reproduced paintings are in the public domain because their copyright has expired (all artists died more than 70 years ago).</a:t>
                      </a:r>
                    </a:p>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1000" b="0" i="0" u="none" strike="noStrike" cap="none" normalizeH="0" baseline="0" dirty="0">
                          <a:ln>
                            <a:noFill/>
                          </a:ln>
                          <a:solidFill>
                            <a:srgbClr val="333333"/>
                          </a:solidFill>
                          <a:effectLst/>
                          <a:latin typeface="+mn-lt"/>
                          <a:ea typeface="+mn-ea"/>
                          <a:cs typeface="+mn-cs"/>
                        </a:rPr>
                        <a:t>Alle abgebildeten Kunstwerke sind gemeinfrei („</a:t>
                      </a:r>
                      <a:r>
                        <a:rPr kumimoji="0" lang="de-DE" sz="1000" b="0" i="0" u="none" strike="noStrike" cap="none" normalizeH="0" baseline="0" dirty="0" err="1">
                          <a:ln>
                            <a:noFill/>
                          </a:ln>
                          <a:solidFill>
                            <a:srgbClr val="333333"/>
                          </a:solidFill>
                          <a:effectLst/>
                          <a:latin typeface="+mn-lt"/>
                          <a:ea typeface="+mn-ea"/>
                          <a:cs typeface="+mn-cs"/>
                        </a:rPr>
                        <a:t>public</a:t>
                      </a:r>
                      <a:r>
                        <a:rPr kumimoji="0" lang="de-DE" sz="1000" b="0" i="0" u="none" strike="noStrike" cap="none" normalizeH="0" baseline="0" dirty="0">
                          <a:ln>
                            <a:noFill/>
                          </a:ln>
                          <a:solidFill>
                            <a:srgbClr val="333333"/>
                          </a:solidFill>
                          <a:effectLst/>
                          <a:latin typeface="+mn-lt"/>
                          <a:ea typeface="+mn-ea"/>
                          <a:cs typeface="+mn-cs"/>
                        </a:rPr>
                        <a:t> </a:t>
                      </a:r>
                      <a:r>
                        <a:rPr kumimoji="0" lang="de-DE" sz="1000" b="0" i="0" u="none" strike="noStrike" cap="none" normalizeH="0" baseline="0" dirty="0" err="1">
                          <a:ln>
                            <a:noFill/>
                          </a:ln>
                          <a:solidFill>
                            <a:srgbClr val="333333"/>
                          </a:solidFill>
                          <a:effectLst/>
                          <a:latin typeface="+mn-lt"/>
                          <a:ea typeface="+mn-ea"/>
                          <a:cs typeface="+mn-cs"/>
                        </a:rPr>
                        <a:t>domain</a:t>
                      </a:r>
                      <a:r>
                        <a:rPr kumimoji="0" lang="de-DE" sz="1000" b="0" i="0" u="none" strike="noStrike" cap="none" normalizeH="0" baseline="0" dirty="0">
                          <a:ln>
                            <a:noFill/>
                          </a:ln>
                          <a:solidFill>
                            <a:srgbClr val="333333"/>
                          </a:solidFill>
                          <a:effectLst/>
                          <a:latin typeface="+mn-lt"/>
                          <a:ea typeface="+mn-ea"/>
                          <a:cs typeface="+mn-cs"/>
                        </a:rPr>
                        <a:t>“), da die Schutzfrist des Urheberrechts unseres Wissens abgelaufen ist („</a:t>
                      </a:r>
                      <a:r>
                        <a:rPr kumimoji="0" lang="de-DE" sz="1000" b="0" i="0" u="none" strike="noStrike" cap="none" normalizeH="0" baseline="0" dirty="0" err="1">
                          <a:ln>
                            <a:noFill/>
                          </a:ln>
                          <a:solidFill>
                            <a:srgbClr val="333333"/>
                          </a:solidFill>
                          <a:effectLst/>
                          <a:latin typeface="+mn-lt"/>
                          <a:ea typeface="+mn-ea"/>
                          <a:cs typeface="+mn-cs"/>
                        </a:rPr>
                        <a:t>public</a:t>
                      </a:r>
                      <a:r>
                        <a:rPr kumimoji="0" lang="de-DE" sz="1000" b="0" i="0" u="none" strike="noStrike" cap="none" normalizeH="0" baseline="0" dirty="0">
                          <a:ln>
                            <a:noFill/>
                          </a:ln>
                          <a:solidFill>
                            <a:srgbClr val="333333"/>
                          </a:solidFill>
                          <a:effectLst/>
                          <a:latin typeface="+mn-lt"/>
                          <a:ea typeface="+mn-ea"/>
                          <a:cs typeface="+mn-cs"/>
                        </a:rPr>
                        <a:t> </a:t>
                      </a:r>
                      <a:r>
                        <a:rPr kumimoji="0" lang="de-DE" sz="1000" b="0" i="0" u="none" strike="noStrike" cap="none" normalizeH="0" baseline="0" dirty="0" err="1">
                          <a:ln>
                            <a:noFill/>
                          </a:ln>
                          <a:solidFill>
                            <a:srgbClr val="333333"/>
                          </a:solidFill>
                          <a:effectLst/>
                          <a:latin typeface="+mn-lt"/>
                          <a:ea typeface="+mn-ea"/>
                          <a:cs typeface="+mn-cs"/>
                        </a:rPr>
                        <a:t>domain</a:t>
                      </a:r>
                      <a:r>
                        <a:rPr kumimoji="0" lang="de-DE" sz="1000" b="0" i="0" u="none" strike="noStrike" cap="none" normalizeH="0" baseline="0" dirty="0">
                          <a:ln>
                            <a:noFill/>
                          </a:ln>
                          <a:solidFill>
                            <a:srgbClr val="333333"/>
                          </a:solidFill>
                          <a:effectLst/>
                          <a:latin typeface="+mn-lt"/>
                          <a:ea typeface="+mn-ea"/>
                          <a:cs typeface="+mn-cs"/>
                        </a:rPr>
                        <a:t>”; alle Künstler verstarben vor mindestens 70 Jahren). Alle Reproduktionen gelten ebenfalls als gemeinfrei.</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hMerge="1">
                  <a:txBody>
                    <a:bodyPr/>
                    <a:lstStyle/>
                    <a:p>
                      <a:endParaRPr lang="de-DE"/>
                    </a:p>
                  </a:txBody>
                  <a:tcP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hMerge="1">
                  <a:txBody>
                    <a:bodyPr/>
                    <a:lstStyle/>
                    <a:p>
                      <a:endParaRPr lang="de-DE"/>
                    </a:p>
                  </a:txBody>
                  <a:tcP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hMerge="1">
                  <a:txBody>
                    <a:bodyPr/>
                    <a:lstStyle/>
                    <a:p>
                      <a:endParaRPr lang="de-DE"/>
                    </a:p>
                  </a:txBody>
                  <a:tcP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hMerge="1">
                  <a:txBody>
                    <a:bodyPr/>
                    <a:lstStyle/>
                    <a:p>
                      <a:endParaRPr lang="de-DE" dirty="0"/>
                    </a:p>
                  </a:txBody>
                  <a:tcP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sp>
        <p:nvSpPr>
          <p:cNvPr id="7"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en-GB" altLang="de-DE" sz="1200" b="0" dirty="0">
                <a:solidFill>
                  <a:srgbClr val="333333"/>
                </a:solidFill>
                <a:latin typeface="+mn-lt"/>
                <a:cs typeface="+mn-cs"/>
              </a:rPr>
              <a:t>Pictures used in this module are reproduced with indirect (creative commons license) or direct permission of the artists listed below, for which we would like to express our gratitude! </a:t>
            </a:r>
            <a:r>
              <a:rPr lang="de-DE" altLang="de-DE" sz="1200" b="0" dirty="0">
                <a:solidFill>
                  <a:srgbClr val="333333"/>
                </a:solidFill>
                <a:latin typeface="+mn-lt"/>
                <a:cs typeface="+mn-cs"/>
              </a:rPr>
              <a:t>A full list can be obtained via </a:t>
            </a:r>
            <a:r>
              <a:rPr lang="de-DE" altLang="de-DE" sz="1200" b="0" u="sng" dirty="0">
                <a:solidFill>
                  <a:srgbClr val="333333"/>
                </a:solidFill>
                <a:latin typeface="+mn-lt"/>
                <a:cs typeface="+mn-cs"/>
              </a:rPr>
              <a:t>www.uke.de/mct</a:t>
            </a:r>
            <a:r>
              <a:rPr lang="de-DE" altLang="de-DE" sz="1200" b="0" dirty="0">
                <a:solidFill>
                  <a:srgbClr val="333333"/>
                </a:solidFill>
                <a:latin typeface="+mn-lt"/>
                <a:cs typeface="+mn-cs"/>
              </a:rPr>
              <a:t>. </a:t>
            </a:r>
            <a:r>
              <a:rPr lang="en-GB" altLang="de-DE" sz="1200" b="0" dirty="0">
                <a:solidFill>
                  <a:srgbClr val="333333"/>
                </a:solidFill>
                <a:latin typeface="+mn-lt"/>
                <a:cs typeface="+mn-cs"/>
              </a:rPr>
              <a:t>If we have involuntarily breached copyright, please</a:t>
            </a:r>
            <a:r>
              <a:rPr lang="de-DE" altLang="de-DE" sz="1200" b="0" dirty="0">
                <a:solidFill>
                  <a:srgbClr val="333333"/>
                </a:solidFill>
                <a:latin typeface="+mn-lt"/>
                <a:cs typeface="+mn-cs"/>
              </a:rPr>
              <a:t> accept our apologies. In this case, we kindly ask creators for their</a:t>
            </a:r>
            <a:r>
              <a:rPr lang="en-GB" altLang="de-DE" sz="1200" b="0" dirty="0">
                <a:solidFill>
                  <a:srgbClr val="333333"/>
                </a:solidFill>
                <a:latin typeface="+mn-lt"/>
                <a:cs typeface="+mn-cs"/>
              </a:rPr>
              <a:t> permission to use their work under </a:t>
            </a:r>
            <a:r>
              <a:rPr lang="en-GB" altLang="de-DE" sz="1200" b="0">
                <a:solidFill>
                  <a:srgbClr val="333333"/>
                </a:solidFill>
                <a:latin typeface="+mn-lt"/>
                <a:cs typeface="+mn-cs"/>
              </a:rPr>
              <a:t>the “fair use” </a:t>
            </a:r>
            <a:r>
              <a:rPr lang="en-GB" altLang="de-DE" sz="1200" b="0" dirty="0">
                <a:solidFill>
                  <a:srgbClr val="333333"/>
                </a:solidFill>
                <a:latin typeface="+mn-lt"/>
                <a:cs typeface="+mn-cs"/>
              </a:rPr>
              <a:t>policy.</a:t>
            </a:r>
            <a:br>
              <a:rPr lang="de-DE" altLang="de-DE" sz="1200" b="0" dirty="0">
                <a:solidFill>
                  <a:srgbClr val="333333"/>
                </a:solidFill>
                <a:latin typeface="+mn-lt"/>
                <a:cs typeface="+mn-cs"/>
              </a:rPr>
            </a:br>
            <a:r>
              <a:rPr lang="de-DE" altLang="de-DE" sz="1200" b="0" dirty="0">
                <a:solidFill>
                  <a:srgbClr val="333333"/>
                </a:solidFill>
                <a:latin typeface="+mn-lt"/>
                <a:cs typeface="+mn-cs"/>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b="0" u="sng" dirty="0">
                <a:solidFill>
                  <a:srgbClr val="333333"/>
                </a:solidFill>
                <a:latin typeface="+mn-lt"/>
                <a:cs typeface="+mn-cs"/>
              </a:rPr>
              <a:t>www.uke.de/mkt</a:t>
            </a:r>
            <a:r>
              <a:rPr lang="de-DE" altLang="de-DE" sz="1200" b="0" dirty="0">
                <a:solidFill>
                  <a:srgbClr val="333333"/>
                </a:solidFill>
                <a:latin typeface="+mn-lt"/>
                <a:cs typeface="+mn-cs"/>
              </a:rPr>
              <a:t>. Sollten wir unbeabsichtigt gegen das Urheberrecht verstoßen haben, so bitten wir dies vielmals zu entschuldigen und bitten nachträglich um die Verwendungserlaubnis. </a:t>
            </a:r>
          </a:p>
        </p:txBody>
      </p:sp>
      <p:sp>
        <p:nvSpPr>
          <p:cNvPr id="5" name="Footer Placeholder 4"/>
          <p:cNvSpPr>
            <a:spLocks noGrp="1"/>
          </p:cNvSpPr>
          <p:nvPr>
            <p:ph type="ftr" sz="quarter" idx="11"/>
          </p:nvPr>
        </p:nvSpPr>
        <p:spPr/>
        <p:txBody>
          <a:bodyPr/>
          <a:lstStyle/>
          <a:p>
            <a:pPr>
              <a:defRPr/>
            </a:pPr>
            <a:r>
              <a:rPr lang="it-IT"/>
              <a:t>Modulo del training 7 – Saltare alle conclusioni II</a:t>
            </a:r>
            <a:endParaRPr lang="de-DE"/>
          </a:p>
        </p:txBody>
      </p:sp>
      <p:sp>
        <p:nvSpPr>
          <p:cNvPr id="8" name="Slide Number Placeholder 7"/>
          <p:cNvSpPr>
            <a:spLocks noGrp="1"/>
          </p:cNvSpPr>
          <p:nvPr>
            <p:ph type="sldNum" sz="quarter" idx="12"/>
          </p:nvPr>
        </p:nvSpPr>
        <p:spPr/>
        <p:txBody>
          <a:bodyPr/>
          <a:lstStyle/>
          <a:p>
            <a:fld id="{85DDC3C9-30F7-45BC-B4BA-C15C3D8DAA07}" type="slidenum">
              <a:rPr lang="de-DE" altLang="de-DE" smtClean="0"/>
              <a:pPr/>
              <a:t>74</a:t>
            </a:fld>
            <a:endParaRPr lang="de-DE" altLang="de-DE"/>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it-IT" sz="3600">
                <a:solidFill>
                  <a:srgbClr val="004992"/>
                </a:solidFill>
                <a:latin typeface="+mn-lt"/>
                <a:ea typeface="+mn-ea"/>
                <a:cs typeface="+mn-cs"/>
              </a:rPr>
              <a:t>Saltare alle conclusioni “in azione”</a:t>
            </a:r>
            <a:br>
              <a:rPr lang="it-IT" sz="3600">
                <a:solidFill>
                  <a:srgbClr val="004992"/>
                </a:solidFill>
                <a:latin typeface="+mn-lt"/>
                <a:ea typeface="+mn-ea"/>
                <a:cs typeface="+mn-cs"/>
              </a:rPr>
            </a:br>
            <a:r>
              <a:rPr lang="it-IT">
                <a:solidFill>
                  <a:srgbClr val="004992"/>
                </a:solidFill>
                <a:latin typeface="+mn-lt"/>
                <a:ea typeface="+mn-ea"/>
                <a:cs typeface="+mn-cs"/>
              </a:rPr>
              <a:t>- Leggende metropolitane -</a:t>
            </a:r>
            <a:endParaRPr lang="en-US">
              <a:solidFill>
                <a:srgbClr val="004992"/>
              </a:solidFill>
              <a:latin typeface="+mn-lt"/>
              <a:ea typeface="+mn-ea"/>
              <a:cs typeface="+mn-cs"/>
            </a:endParaRPr>
          </a:p>
        </p:txBody>
      </p:sp>
      <p:graphicFrame>
        <p:nvGraphicFramePr>
          <p:cNvPr id="8" name="Group 45"/>
          <p:cNvGraphicFramePr>
            <a:graphicFrameLocks noGrp="1"/>
          </p:cNvGraphicFramePr>
          <p:nvPr>
            <p:extLst>
              <p:ext uri="{D42A27DB-BD31-4B8C-83A1-F6EECF244321}">
                <p14:modId xmlns:p14="http://schemas.microsoft.com/office/powerpoint/2010/main" val="1246824263"/>
              </p:ext>
            </p:extLst>
          </p:nvPr>
        </p:nvGraphicFramePr>
        <p:xfrm>
          <a:off x="408955" y="2194560"/>
          <a:ext cx="11376001" cy="4297680"/>
        </p:xfrm>
        <a:graphic>
          <a:graphicData uri="http://schemas.openxmlformats.org/drawingml/2006/table">
            <a:tbl>
              <a:tblPr>
                <a:tableStyleId>{21E4AEA4-8DFA-4A89-87EB-49C32662AFE0}</a:tableStyleId>
              </a:tblPr>
              <a:tblGrid>
                <a:gridCol w="2256397">
                  <a:extLst>
                    <a:ext uri="{9D8B030D-6E8A-4147-A177-3AD203B41FA5}">
                      <a16:colId xmlns:a16="http://schemas.microsoft.com/office/drawing/2014/main" val="20000"/>
                    </a:ext>
                  </a:extLst>
                </a:gridCol>
                <a:gridCol w="5640992">
                  <a:extLst>
                    <a:ext uri="{9D8B030D-6E8A-4147-A177-3AD203B41FA5}">
                      <a16:colId xmlns:a16="http://schemas.microsoft.com/office/drawing/2014/main" val="20001"/>
                    </a:ext>
                  </a:extLst>
                </a:gridCol>
                <a:gridCol w="3478612">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rPr>
                        <a:t>Leggenda</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rPr>
                        <a:t>Teoria cospiratoria</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rPr>
                        <a:t>“Evidenza”</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8404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it-IT" sz="1800" b="0" i="0" u="none" strike="noStrike" cap="none" normalizeH="0" baseline="0">
                          <a:ln>
                            <a:noFill/>
                          </a:ln>
                          <a:solidFill>
                            <a:srgbClr val="333333"/>
                          </a:solidFill>
                          <a:effectLst/>
                          <a:latin typeface="Calibri Light"/>
                        </a:rPr>
                        <a:t>E’ verosimile che l'allunaggio del 1969 non ha mai avuto luogo e non era che un falso.</a:t>
                      </a:r>
                      <a:endParaRPr kumimoji="0" lang="de-DE"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a:lnSpc>
                          <a:spcPct val="100000"/>
                        </a:lnSpc>
                        <a:spcBef>
                          <a:spcPts val="1200"/>
                        </a:spcBef>
                      </a:pPr>
                      <a:r>
                        <a:rPr lang="en-US" sz="2000" b="0" i="0" u="none">
                          <a:solidFill>
                            <a:srgbClr val="333333"/>
                          </a:solidFill>
                          <a:latin typeface="Calibri Light"/>
                        </a:rPr>
                        <a:t>Argomenti a favore?</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17072" y="2780929"/>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Footer Placeholder 2"/>
          <p:cNvSpPr>
            <a:spLocks noGrp="1"/>
          </p:cNvSpPr>
          <p:nvPr>
            <p:ph type="ftr" sz="quarter" idx="11"/>
          </p:nvPr>
        </p:nvSpPr>
        <p:spPr/>
        <p:txBody>
          <a:bodyPr/>
          <a:lstStyle/>
          <a:p>
            <a:pPr>
              <a:defRPr/>
            </a:pPr>
            <a:r>
              <a:rPr lang="it-IT"/>
              <a:t>Modulo del training 7 – Saltare alle conclusioni II</a:t>
            </a:r>
            <a:endParaRPr lang="de-DE"/>
          </a:p>
        </p:txBody>
      </p:sp>
      <p:sp>
        <p:nvSpPr>
          <p:cNvPr id="4" name="Slide Number Placeholder 3"/>
          <p:cNvSpPr>
            <a:spLocks noGrp="1"/>
          </p:cNvSpPr>
          <p:nvPr>
            <p:ph type="sldNum" sz="quarter" idx="12"/>
          </p:nvPr>
        </p:nvSpPr>
        <p:spPr/>
        <p:txBody>
          <a:bodyPr/>
          <a:lstStyle/>
          <a:p>
            <a:fld id="{FFF41FAE-0046-4136-B036-59AF45E563B2}" type="slidenum">
              <a:rPr lang="de-DE" altLang="de-DE" smtClean="0"/>
              <a:pPr/>
              <a:t>75</a:t>
            </a:fld>
            <a:endParaRPr lang="de-DE" altLang="de-DE"/>
          </a:p>
        </p:txBody>
      </p:sp>
    </p:spTree>
    <p:extLst>
      <p:ext uri="{BB962C8B-B14F-4D97-AF65-F5344CB8AC3E}">
        <p14:creationId xmlns:p14="http://schemas.microsoft.com/office/powerpoint/2010/main" val="245144077"/>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it-IT" sz="3600">
                <a:solidFill>
                  <a:srgbClr val="004992"/>
                </a:solidFill>
                <a:latin typeface="+mn-lt"/>
                <a:ea typeface="+mn-ea"/>
                <a:cs typeface="+mn-cs"/>
              </a:rPr>
              <a:t>Saltare alle conclusioni “in azione”</a:t>
            </a:r>
            <a:br>
              <a:rPr lang="it-IT" sz="3600">
                <a:solidFill>
                  <a:srgbClr val="004992"/>
                </a:solidFill>
                <a:latin typeface="+mn-lt"/>
                <a:ea typeface="+mn-ea"/>
                <a:cs typeface="+mn-cs"/>
              </a:rPr>
            </a:br>
            <a:r>
              <a:rPr lang="it-IT">
                <a:solidFill>
                  <a:srgbClr val="004992"/>
                </a:solidFill>
                <a:latin typeface="+mn-lt"/>
                <a:ea typeface="+mn-ea"/>
                <a:cs typeface="+mn-cs"/>
              </a:rPr>
              <a:t>- Leggende metropolitane -</a:t>
            </a:r>
            <a:endParaRPr lang="en-US">
              <a:solidFill>
                <a:srgbClr val="004992"/>
              </a:solidFill>
              <a:latin typeface="+mn-lt"/>
              <a:ea typeface="+mn-ea"/>
              <a:cs typeface="+mn-cs"/>
            </a:endParaRPr>
          </a:p>
        </p:txBody>
      </p:sp>
      <p:graphicFrame>
        <p:nvGraphicFramePr>
          <p:cNvPr id="8" name="Group 45"/>
          <p:cNvGraphicFramePr>
            <a:graphicFrameLocks noGrp="1"/>
          </p:cNvGraphicFramePr>
          <p:nvPr>
            <p:extLst>
              <p:ext uri="{D42A27DB-BD31-4B8C-83A1-F6EECF244321}">
                <p14:modId xmlns:p14="http://schemas.microsoft.com/office/powerpoint/2010/main" val="1932685857"/>
              </p:ext>
            </p:extLst>
          </p:nvPr>
        </p:nvGraphicFramePr>
        <p:xfrm>
          <a:off x="408955" y="2194560"/>
          <a:ext cx="11376001" cy="4297680"/>
        </p:xfrm>
        <a:graphic>
          <a:graphicData uri="http://schemas.openxmlformats.org/drawingml/2006/table">
            <a:tbl>
              <a:tblPr>
                <a:tableStyleId>{21E4AEA4-8DFA-4A89-87EB-49C32662AFE0}</a:tableStyleId>
              </a:tblPr>
              <a:tblGrid>
                <a:gridCol w="2256397">
                  <a:extLst>
                    <a:ext uri="{9D8B030D-6E8A-4147-A177-3AD203B41FA5}">
                      <a16:colId xmlns:a16="http://schemas.microsoft.com/office/drawing/2014/main" val="20000"/>
                    </a:ext>
                  </a:extLst>
                </a:gridCol>
                <a:gridCol w="5640992">
                  <a:extLst>
                    <a:ext uri="{9D8B030D-6E8A-4147-A177-3AD203B41FA5}">
                      <a16:colId xmlns:a16="http://schemas.microsoft.com/office/drawing/2014/main" val="20001"/>
                    </a:ext>
                  </a:extLst>
                </a:gridCol>
                <a:gridCol w="3478612">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rPr>
                        <a:t>Leggenda</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rPr>
                        <a:t>Teoria cospiratoria</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rPr>
                        <a:t>“Evidenza”</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8404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it-IT" sz="1800" b="0" i="0" u="none" strike="noStrike" cap="none" normalizeH="0" baseline="0">
                          <a:ln>
                            <a:noFill/>
                          </a:ln>
                          <a:solidFill>
                            <a:srgbClr val="333333"/>
                          </a:solidFill>
                          <a:effectLst/>
                          <a:latin typeface="Calibri Light"/>
                        </a:rPr>
                        <a:t>E’ verosimile che l'allunaggio del 1969 non ha mai avuto luogo e non era che un falso.</a:t>
                      </a:r>
                      <a:endParaRPr kumimoji="0" lang="de-DE"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a:lnSpc>
                          <a:spcPct val="100000"/>
                        </a:lnSpc>
                        <a:spcBef>
                          <a:spcPts val="1200"/>
                        </a:spcBef>
                      </a:pPr>
                      <a:r>
                        <a:rPr lang="it-IT" sz="2000" b="0" i="0" u="none" dirty="0">
                          <a:solidFill>
                            <a:srgbClr val="333333"/>
                          </a:solidFill>
                          <a:latin typeface="Calibri Light"/>
                        </a:rPr>
                        <a:t>Motivazioni presunte degli USA:</a:t>
                      </a:r>
                    </a:p>
                    <a:p>
                      <a:pPr marL="457200" indent="-457200">
                        <a:lnSpc>
                          <a:spcPct val="100000"/>
                        </a:lnSpc>
                        <a:spcBef>
                          <a:spcPts val="1200"/>
                        </a:spcBef>
                        <a:buFont typeface="+mj-lt"/>
                        <a:buAutoNum type="arabicPeriod"/>
                      </a:pPr>
                      <a:r>
                        <a:rPr lang="it-IT" sz="2000" b="0" i="0" u="none">
                          <a:solidFill>
                            <a:srgbClr val="333333"/>
                          </a:solidFill>
                          <a:latin typeface="Calibri Light"/>
                        </a:rPr>
                        <a:t>“Una vittoria tecnologica” </a:t>
                      </a:r>
                      <a:r>
                        <a:rPr lang="it-IT" sz="2000" b="0" i="0" u="none" dirty="0">
                          <a:solidFill>
                            <a:srgbClr val="333333"/>
                          </a:solidFill>
                          <a:latin typeface="Calibri Light"/>
                        </a:rPr>
                        <a:t>nella competizione sui viaggi nello spazio ingaggiata con l’Unione Sovietica, che in precedenza aveva lanciato con successo un satellite nello spazio</a:t>
                      </a:r>
                    </a:p>
                    <a:p>
                      <a:pPr marL="457200" indent="-457200">
                        <a:lnSpc>
                          <a:spcPct val="100000"/>
                        </a:lnSpc>
                        <a:spcBef>
                          <a:spcPts val="1200"/>
                        </a:spcBef>
                        <a:buFont typeface="+mj-lt"/>
                        <a:buAutoNum type="arabicPeriod"/>
                      </a:pPr>
                      <a:r>
                        <a:rPr lang="it-IT" sz="2000" b="0" i="0" u="none" dirty="0">
                          <a:solidFill>
                            <a:srgbClr val="333333"/>
                          </a:solidFill>
                          <a:latin typeface="Calibri Light"/>
                        </a:rPr>
                        <a:t>Distrazione dalla guerra del Vietnam</a:t>
                      </a:r>
                    </a:p>
                    <a:p>
                      <a:pPr marL="457200" indent="-457200">
                        <a:lnSpc>
                          <a:spcPct val="100000"/>
                        </a:lnSpc>
                        <a:spcBef>
                          <a:spcPts val="1200"/>
                        </a:spcBef>
                        <a:buFont typeface="+mj-lt"/>
                        <a:buAutoNum type="arabicPeriod"/>
                      </a:pPr>
                      <a:r>
                        <a:rPr lang="it-IT" sz="2000" b="0" i="0" u="none" dirty="0">
                          <a:solidFill>
                            <a:srgbClr val="333333"/>
                          </a:solidFill>
                          <a:latin typeface="Calibri Light"/>
                        </a:rPr>
                        <a:t>La NASA stessa ha falsificato l’allunaggio per paura di riduzioni del budget governativo</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17072" y="2780929"/>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Footer Placeholder 2"/>
          <p:cNvSpPr>
            <a:spLocks noGrp="1"/>
          </p:cNvSpPr>
          <p:nvPr>
            <p:ph type="ftr" sz="quarter" idx="11"/>
          </p:nvPr>
        </p:nvSpPr>
        <p:spPr/>
        <p:txBody>
          <a:bodyPr/>
          <a:lstStyle/>
          <a:p>
            <a:pPr>
              <a:defRPr/>
            </a:pPr>
            <a:r>
              <a:rPr lang="it-IT"/>
              <a:t>Modulo del training 7 – Saltare alle conclusioni II</a:t>
            </a:r>
            <a:endParaRPr lang="de-DE"/>
          </a:p>
        </p:txBody>
      </p:sp>
      <p:sp>
        <p:nvSpPr>
          <p:cNvPr id="4" name="Slide Number Placeholder 3"/>
          <p:cNvSpPr>
            <a:spLocks noGrp="1"/>
          </p:cNvSpPr>
          <p:nvPr>
            <p:ph type="sldNum" sz="quarter" idx="12"/>
          </p:nvPr>
        </p:nvSpPr>
        <p:spPr/>
        <p:txBody>
          <a:bodyPr/>
          <a:lstStyle/>
          <a:p>
            <a:fld id="{FFF41FAE-0046-4136-B036-59AF45E563B2}" type="slidenum">
              <a:rPr lang="de-DE" altLang="de-DE" smtClean="0"/>
              <a:pPr/>
              <a:t>76</a:t>
            </a:fld>
            <a:endParaRPr lang="de-DE" altLang="de-DE"/>
          </a:p>
        </p:txBody>
      </p:sp>
    </p:spTree>
    <p:extLst>
      <p:ext uri="{BB962C8B-B14F-4D97-AF65-F5344CB8AC3E}">
        <p14:creationId xmlns:p14="http://schemas.microsoft.com/office/powerpoint/2010/main" val="3884768373"/>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it-IT" sz="3600">
                <a:solidFill>
                  <a:srgbClr val="004992"/>
                </a:solidFill>
                <a:latin typeface="+mn-lt"/>
                <a:ea typeface="+mn-ea"/>
                <a:cs typeface="+mn-cs"/>
              </a:rPr>
              <a:t>Saltare alle conclusioni “in azione”</a:t>
            </a:r>
            <a:br>
              <a:rPr lang="it-IT" sz="3600">
                <a:solidFill>
                  <a:srgbClr val="004992"/>
                </a:solidFill>
                <a:latin typeface="+mn-lt"/>
                <a:ea typeface="+mn-ea"/>
                <a:cs typeface="+mn-cs"/>
              </a:rPr>
            </a:br>
            <a:r>
              <a:rPr lang="it-IT">
                <a:solidFill>
                  <a:srgbClr val="004992"/>
                </a:solidFill>
                <a:latin typeface="+mn-lt"/>
                <a:ea typeface="+mn-ea"/>
                <a:cs typeface="+mn-cs"/>
              </a:rPr>
              <a:t>- Leggende metropolitane -</a:t>
            </a:r>
            <a:endParaRPr lang="en-US">
              <a:solidFill>
                <a:srgbClr val="004992"/>
              </a:solidFill>
              <a:latin typeface="+mn-lt"/>
              <a:ea typeface="+mn-ea"/>
              <a:cs typeface="+mn-cs"/>
            </a:endParaRPr>
          </a:p>
        </p:txBody>
      </p:sp>
      <p:graphicFrame>
        <p:nvGraphicFramePr>
          <p:cNvPr id="8" name="Group 42"/>
          <p:cNvGraphicFramePr>
            <a:graphicFrameLocks noGrp="1"/>
          </p:cNvGraphicFramePr>
          <p:nvPr>
            <p:extLst>
              <p:ext uri="{D42A27DB-BD31-4B8C-83A1-F6EECF244321}">
                <p14:modId xmlns:p14="http://schemas.microsoft.com/office/powerpoint/2010/main" val="430099859"/>
              </p:ext>
            </p:extLst>
          </p:nvPr>
        </p:nvGraphicFramePr>
        <p:xfrm>
          <a:off x="408955" y="2194560"/>
          <a:ext cx="11376001" cy="4297680"/>
        </p:xfrm>
        <a:graphic>
          <a:graphicData uri="http://schemas.openxmlformats.org/drawingml/2006/table">
            <a:tbl>
              <a:tblPr>
                <a:tableStyleId>{21E4AEA4-8DFA-4A89-87EB-49C32662AFE0}</a:tableStyleId>
              </a:tblPr>
              <a:tblGrid>
                <a:gridCol w="2256397">
                  <a:extLst>
                    <a:ext uri="{9D8B030D-6E8A-4147-A177-3AD203B41FA5}">
                      <a16:colId xmlns:a16="http://schemas.microsoft.com/office/drawing/2014/main" val="20000"/>
                    </a:ext>
                  </a:extLst>
                </a:gridCol>
                <a:gridCol w="5640992">
                  <a:extLst>
                    <a:ext uri="{9D8B030D-6E8A-4147-A177-3AD203B41FA5}">
                      <a16:colId xmlns:a16="http://schemas.microsoft.com/office/drawing/2014/main" val="20001"/>
                    </a:ext>
                  </a:extLst>
                </a:gridCol>
                <a:gridCol w="3478612">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333333"/>
                          </a:solidFill>
                          <a:effectLst/>
                          <a:latin typeface="Calibri Light"/>
                        </a:rPr>
                        <a:t>Leggenda</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s-ES" sz="2000" b="0" i="0" u="none" strike="noStrike" cap="none" normalizeH="0" baseline="0">
                          <a:ln>
                            <a:noFill/>
                          </a:ln>
                          <a:solidFill>
                            <a:srgbClr val="333333"/>
                          </a:solidFill>
                          <a:effectLst/>
                          <a:latin typeface="Calibri Light"/>
                        </a:rPr>
                        <a:t>Teoria cospiratoria</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rPr>
                        <a:t>“Evidenza”</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8404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it-IT" sz="1800" b="0" i="0" u="none" strike="noStrike" cap="none" normalizeH="0" baseline="0">
                          <a:ln>
                            <a:noFill/>
                          </a:ln>
                          <a:solidFill>
                            <a:srgbClr val="333333"/>
                          </a:solidFill>
                          <a:effectLst/>
                          <a:latin typeface="Calibri Light"/>
                        </a:rPr>
                        <a:t>E’ verosimile che l'allunaggio del 1969 non ha mai avuto luogo e non era che un falso.</a:t>
                      </a:r>
                      <a:endParaRPr kumimoji="0" lang="de-DE"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533400" marR="0" lvl="0" indent="-533400" algn="l" defTabSz="914400" rtl="0" eaLnBrk="1" fontAlgn="base" latinLnBrk="0" hangingPunct="1">
                        <a:lnSpc>
                          <a:spcPct val="100000"/>
                        </a:lnSpc>
                        <a:spcBef>
                          <a:spcPct val="20000"/>
                        </a:spcBef>
                        <a:spcAft>
                          <a:spcPct val="0"/>
                        </a:spcAft>
                        <a:buClr>
                          <a:srgbClr val="006699"/>
                        </a:buClr>
                        <a:buSzTx/>
                        <a:buFontTx/>
                        <a:buNone/>
                        <a:tabLst/>
                      </a:pPr>
                      <a:r>
                        <a:rPr kumimoji="0" lang="de-DE" sz="1800" b="1" i="0" u="none" strike="noStrike" cap="none" normalizeH="0" baseline="0" dirty="0">
                          <a:ln>
                            <a:noFill/>
                          </a:ln>
                          <a:solidFill>
                            <a:srgbClr val="333333"/>
                          </a:solidFill>
                          <a:effectLst/>
                          <a:latin typeface="Calibri Light"/>
                        </a:rPr>
                        <a:t>Pro: </a:t>
                      </a:r>
                      <a:r>
                        <a:rPr kumimoji="0" lang="de-DE" sz="1800" b="0" i="0" u="none" strike="noStrike" cap="none" normalizeH="0" baseline="0" dirty="0">
                          <a:ln>
                            <a:noFill/>
                          </a:ln>
                          <a:solidFill>
                            <a:srgbClr val="004992"/>
                          </a:solidFill>
                          <a:effectLst/>
                          <a:latin typeface="Calibri Light"/>
                        </a:rPr>
                        <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17072" y="2780929"/>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Footer Placeholder 2"/>
          <p:cNvSpPr>
            <a:spLocks noGrp="1"/>
          </p:cNvSpPr>
          <p:nvPr>
            <p:ph type="ftr" sz="quarter" idx="11"/>
          </p:nvPr>
        </p:nvSpPr>
        <p:spPr/>
        <p:txBody>
          <a:bodyPr/>
          <a:lstStyle/>
          <a:p>
            <a:pPr>
              <a:defRPr/>
            </a:pPr>
            <a:r>
              <a:rPr lang="it-IT"/>
              <a:t>Modulo del training 7 – Saltare alle conclusioni II</a:t>
            </a:r>
            <a:endParaRPr lang="de-DE"/>
          </a:p>
        </p:txBody>
      </p:sp>
      <p:sp>
        <p:nvSpPr>
          <p:cNvPr id="4" name="Slide Number Placeholder 3"/>
          <p:cNvSpPr>
            <a:spLocks noGrp="1"/>
          </p:cNvSpPr>
          <p:nvPr>
            <p:ph type="sldNum" sz="quarter" idx="12"/>
          </p:nvPr>
        </p:nvSpPr>
        <p:spPr/>
        <p:txBody>
          <a:bodyPr/>
          <a:lstStyle/>
          <a:p>
            <a:fld id="{FFF41FAE-0046-4136-B036-59AF45E563B2}" type="slidenum">
              <a:rPr lang="de-DE" altLang="de-DE" smtClean="0"/>
              <a:pPr/>
              <a:t>77</a:t>
            </a:fld>
            <a:endParaRPr lang="de-DE" altLang="de-DE"/>
          </a:p>
        </p:txBody>
      </p:sp>
    </p:spTree>
    <p:extLst>
      <p:ext uri="{BB962C8B-B14F-4D97-AF65-F5344CB8AC3E}">
        <p14:creationId xmlns:p14="http://schemas.microsoft.com/office/powerpoint/2010/main" val="2477985569"/>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it-IT" sz="3600">
                <a:solidFill>
                  <a:srgbClr val="004992"/>
                </a:solidFill>
                <a:latin typeface="+mn-lt"/>
                <a:ea typeface="+mn-ea"/>
                <a:cs typeface="+mn-cs"/>
              </a:rPr>
              <a:t>Saltare alle conclusioni “in azione”</a:t>
            </a:r>
            <a:br>
              <a:rPr lang="it-IT" sz="3600">
                <a:solidFill>
                  <a:srgbClr val="004992"/>
                </a:solidFill>
                <a:latin typeface="+mn-lt"/>
                <a:ea typeface="+mn-ea"/>
                <a:cs typeface="+mn-cs"/>
              </a:rPr>
            </a:br>
            <a:r>
              <a:rPr lang="it-IT">
                <a:solidFill>
                  <a:srgbClr val="004992"/>
                </a:solidFill>
                <a:latin typeface="+mn-lt"/>
                <a:ea typeface="+mn-ea"/>
                <a:cs typeface="+mn-cs"/>
              </a:rPr>
              <a:t>- Leggende metropolitane -</a:t>
            </a:r>
            <a:endParaRPr lang="en-US">
              <a:solidFill>
                <a:srgbClr val="004992"/>
              </a:solidFill>
              <a:latin typeface="+mn-lt"/>
              <a:ea typeface="+mn-ea"/>
              <a:cs typeface="+mn-cs"/>
            </a:endParaRPr>
          </a:p>
        </p:txBody>
      </p:sp>
      <p:graphicFrame>
        <p:nvGraphicFramePr>
          <p:cNvPr id="8" name="Group 42"/>
          <p:cNvGraphicFramePr>
            <a:graphicFrameLocks noGrp="1"/>
          </p:cNvGraphicFramePr>
          <p:nvPr>
            <p:extLst>
              <p:ext uri="{D42A27DB-BD31-4B8C-83A1-F6EECF244321}">
                <p14:modId xmlns:p14="http://schemas.microsoft.com/office/powerpoint/2010/main" val="553749023"/>
              </p:ext>
            </p:extLst>
          </p:nvPr>
        </p:nvGraphicFramePr>
        <p:xfrm>
          <a:off x="408955" y="2194560"/>
          <a:ext cx="11376001" cy="4297680"/>
        </p:xfrm>
        <a:graphic>
          <a:graphicData uri="http://schemas.openxmlformats.org/drawingml/2006/table">
            <a:tbl>
              <a:tblPr>
                <a:tableStyleId>{21E4AEA4-8DFA-4A89-87EB-49C32662AFE0}</a:tableStyleId>
              </a:tblPr>
              <a:tblGrid>
                <a:gridCol w="2256397">
                  <a:extLst>
                    <a:ext uri="{9D8B030D-6E8A-4147-A177-3AD203B41FA5}">
                      <a16:colId xmlns:a16="http://schemas.microsoft.com/office/drawing/2014/main" val="20000"/>
                    </a:ext>
                  </a:extLst>
                </a:gridCol>
                <a:gridCol w="5640992">
                  <a:extLst>
                    <a:ext uri="{9D8B030D-6E8A-4147-A177-3AD203B41FA5}">
                      <a16:colId xmlns:a16="http://schemas.microsoft.com/office/drawing/2014/main" val="20001"/>
                    </a:ext>
                  </a:extLst>
                </a:gridCol>
                <a:gridCol w="3478612">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rPr>
                        <a:t>Leggenda</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s-ES" sz="2000" b="0" i="0" u="none" strike="noStrike" cap="none" normalizeH="0" baseline="0">
                          <a:ln>
                            <a:noFill/>
                          </a:ln>
                          <a:solidFill>
                            <a:srgbClr val="333333"/>
                          </a:solidFill>
                          <a:effectLst/>
                          <a:latin typeface="Calibri Light"/>
                        </a:rPr>
                        <a:t>Teoria cospiratoria</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rPr>
                        <a:t>“Evidenza”</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8404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it-IT" sz="1800" b="0" i="0" u="none" strike="noStrike" cap="none" normalizeH="0" baseline="0">
                          <a:ln>
                            <a:noFill/>
                          </a:ln>
                          <a:solidFill>
                            <a:srgbClr val="333333"/>
                          </a:solidFill>
                          <a:effectLst/>
                          <a:latin typeface="Calibri Light"/>
                        </a:rPr>
                        <a:t>E’ verosimile che l'allunaggio del 1969 non ha mai avuto luogo e non era che un falso.</a:t>
                      </a:r>
                      <a:endParaRPr kumimoji="0" lang="de-DE"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333333"/>
                        </a:buClr>
                        <a:buSzTx/>
                        <a:buFont typeface="+mj-lt"/>
                        <a:buNone/>
                        <a:tabLst/>
                      </a:pPr>
                      <a:r>
                        <a:rPr kumimoji="0" lang="it-IT" sz="1800" b="1" i="0" u="none" strike="noStrike" cap="none" normalizeH="0" baseline="0" dirty="0">
                          <a:ln>
                            <a:noFill/>
                          </a:ln>
                          <a:solidFill>
                            <a:srgbClr val="333333"/>
                          </a:solidFill>
                          <a:effectLst/>
                          <a:latin typeface="Calibri Light"/>
                          <a:cs typeface="Times New Roman" pitchFamily="18" charset="0"/>
                        </a:rPr>
                        <a:t>Pro:</a:t>
                      </a:r>
                    </a:p>
                    <a:p>
                      <a:pPr marL="342900" marR="0" lvl="0" indent="-342900" algn="l" defTabSz="914400" rtl="0" eaLnBrk="1" fontAlgn="base" latinLnBrk="0" hangingPunct="1">
                        <a:lnSpc>
                          <a:spcPct val="100000"/>
                        </a:lnSpc>
                        <a:spcBef>
                          <a:spcPts val="1200"/>
                        </a:spcBef>
                        <a:spcAft>
                          <a:spcPct val="0"/>
                        </a:spcAft>
                        <a:buClr>
                          <a:srgbClr val="333333"/>
                        </a:buClr>
                        <a:buSzTx/>
                        <a:buFont typeface="+mj-lt"/>
                        <a:buAutoNum type="arabicPeriod"/>
                        <a:tabLst/>
                      </a:pPr>
                      <a:r>
                        <a:rPr kumimoji="0" lang="it-IT" sz="1800" b="0" i="0" u="none" strike="noStrike" cap="none" normalizeH="0" baseline="0">
                          <a:ln>
                            <a:noFill/>
                          </a:ln>
                          <a:solidFill>
                            <a:srgbClr val="333333"/>
                          </a:solidFill>
                          <a:effectLst/>
                          <a:latin typeface="Calibri Light"/>
                          <a:cs typeface="Times New Roman" pitchFamily="18" charset="0"/>
                        </a:rPr>
                        <a:t>“Bandiera che sventola”: </a:t>
                      </a:r>
                      <a:r>
                        <a:rPr kumimoji="0" lang="it-IT" sz="1800" b="0" i="0" u="none" strike="noStrike" cap="none" normalizeH="0" baseline="0" dirty="0">
                          <a:ln>
                            <a:noFill/>
                          </a:ln>
                          <a:solidFill>
                            <a:srgbClr val="333333"/>
                          </a:solidFill>
                          <a:effectLst/>
                          <a:latin typeface="Calibri Light"/>
                          <a:cs typeface="Times New Roman" pitchFamily="18" charset="0"/>
                        </a:rPr>
                        <a:t>impossibile perchè non c’è atmosfera/perturbazioni sulla luna</a:t>
                      </a:r>
                    </a:p>
                    <a:p>
                      <a:pPr marL="342900" marR="0" lvl="0" indent="-342900" algn="l" defTabSz="914400" rtl="0" eaLnBrk="1" fontAlgn="base" latinLnBrk="0" hangingPunct="1">
                        <a:lnSpc>
                          <a:spcPct val="100000"/>
                        </a:lnSpc>
                        <a:spcBef>
                          <a:spcPts val="1200"/>
                        </a:spcBef>
                        <a:spcAft>
                          <a:spcPct val="0"/>
                        </a:spcAft>
                        <a:buClr>
                          <a:srgbClr val="333333"/>
                        </a:buClr>
                        <a:buSzTx/>
                        <a:buFont typeface="+mj-lt"/>
                        <a:buAutoNum type="arabicPeriod"/>
                        <a:tabLst/>
                      </a:pPr>
                      <a:r>
                        <a:rPr kumimoji="0" lang="it-IT" sz="1800" b="0" i="0" u="none" strike="noStrike" cap="none" normalizeH="0" baseline="0" dirty="0">
                          <a:ln>
                            <a:noFill/>
                          </a:ln>
                          <a:solidFill>
                            <a:srgbClr val="333333"/>
                          </a:solidFill>
                          <a:effectLst/>
                          <a:latin typeface="Calibri Light"/>
                          <a:cs typeface="Times New Roman" pitchFamily="18" charset="0"/>
                        </a:rPr>
                        <a:t>Le immagini di un cielo senza stelle e diverse ombre indicano una produzione in uno studio cinematografico </a:t>
                      </a:r>
                    </a:p>
                    <a:p>
                      <a:pPr marL="342900" marR="0" lvl="0" indent="-342900" algn="l" defTabSz="914400" rtl="0" eaLnBrk="1" fontAlgn="base" latinLnBrk="0" hangingPunct="1">
                        <a:lnSpc>
                          <a:spcPct val="100000"/>
                        </a:lnSpc>
                        <a:spcBef>
                          <a:spcPts val="1200"/>
                        </a:spcBef>
                        <a:spcAft>
                          <a:spcPct val="0"/>
                        </a:spcAft>
                        <a:buClr>
                          <a:srgbClr val="333333"/>
                        </a:buClr>
                        <a:buSzTx/>
                        <a:buFont typeface="+mj-lt"/>
                        <a:buAutoNum type="arabicPeriod"/>
                        <a:tabLst/>
                      </a:pPr>
                      <a:r>
                        <a:rPr kumimoji="0" lang="it-IT" sz="1800" b="0" i="0" u="none" strike="noStrike" cap="none" normalizeH="0" baseline="0" dirty="0">
                          <a:ln>
                            <a:noFill/>
                          </a:ln>
                          <a:solidFill>
                            <a:srgbClr val="333333"/>
                          </a:solidFill>
                          <a:effectLst/>
                          <a:latin typeface="Calibri Light"/>
                          <a:cs typeface="Times New Roman" pitchFamily="18" charset="0"/>
                        </a:rPr>
                        <a:t>Messaggio radio dell'astronauta Armstrong: Egli risponde troppo velocemente all’ultima frase del presidente Nixon. I segnali radio hanno bisogno di più tempo per essere trasmessi sulla terra</a:t>
                      </a:r>
                      <a:endParaRPr kumimoji="0" lang="de-DE" sz="18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17072" y="2780929"/>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Footer Placeholder 2"/>
          <p:cNvSpPr>
            <a:spLocks noGrp="1"/>
          </p:cNvSpPr>
          <p:nvPr>
            <p:ph type="ftr" sz="quarter" idx="11"/>
          </p:nvPr>
        </p:nvSpPr>
        <p:spPr/>
        <p:txBody>
          <a:bodyPr/>
          <a:lstStyle/>
          <a:p>
            <a:pPr>
              <a:defRPr/>
            </a:pPr>
            <a:r>
              <a:rPr lang="it-IT"/>
              <a:t>Modulo del training 7 – Saltare alle conclusioni II</a:t>
            </a:r>
            <a:endParaRPr lang="de-DE"/>
          </a:p>
        </p:txBody>
      </p:sp>
      <p:sp>
        <p:nvSpPr>
          <p:cNvPr id="4" name="Slide Number Placeholder 3"/>
          <p:cNvSpPr>
            <a:spLocks noGrp="1"/>
          </p:cNvSpPr>
          <p:nvPr>
            <p:ph type="sldNum" sz="quarter" idx="12"/>
          </p:nvPr>
        </p:nvSpPr>
        <p:spPr/>
        <p:txBody>
          <a:bodyPr/>
          <a:lstStyle/>
          <a:p>
            <a:fld id="{FFF41FAE-0046-4136-B036-59AF45E563B2}" type="slidenum">
              <a:rPr lang="de-DE" altLang="de-DE" smtClean="0"/>
              <a:pPr/>
              <a:t>78</a:t>
            </a:fld>
            <a:endParaRPr lang="de-DE" altLang="de-DE"/>
          </a:p>
        </p:txBody>
      </p:sp>
    </p:spTree>
    <p:extLst>
      <p:ext uri="{BB962C8B-B14F-4D97-AF65-F5344CB8AC3E}">
        <p14:creationId xmlns:p14="http://schemas.microsoft.com/office/powerpoint/2010/main" val="4217852226"/>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it-IT" sz="3600">
                <a:solidFill>
                  <a:srgbClr val="004992"/>
                </a:solidFill>
                <a:latin typeface="+mn-lt"/>
                <a:ea typeface="+mn-ea"/>
                <a:cs typeface="+mn-cs"/>
              </a:rPr>
              <a:t>Saltare alle conclusioni “in azione”</a:t>
            </a:r>
            <a:br>
              <a:rPr lang="it-IT" sz="3600">
                <a:solidFill>
                  <a:srgbClr val="004992"/>
                </a:solidFill>
                <a:latin typeface="+mn-lt"/>
                <a:ea typeface="+mn-ea"/>
                <a:cs typeface="+mn-cs"/>
              </a:rPr>
            </a:br>
            <a:r>
              <a:rPr lang="it-IT">
                <a:solidFill>
                  <a:srgbClr val="004992"/>
                </a:solidFill>
                <a:latin typeface="+mn-lt"/>
                <a:ea typeface="+mn-ea"/>
                <a:cs typeface="+mn-cs"/>
              </a:rPr>
              <a:t>- Leggende metropolitane -</a:t>
            </a:r>
            <a:endParaRPr lang="en-US">
              <a:solidFill>
                <a:srgbClr val="004992"/>
              </a:solidFill>
              <a:latin typeface="+mn-lt"/>
              <a:ea typeface="+mn-ea"/>
              <a:cs typeface="+mn-cs"/>
            </a:endParaRPr>
          </a:p>
        </p:txBody>
      </p:sp>
      <p:graphicFrame>
        <p:nvGraphicFramePr>
          <p:cNvPr id="8" name="Group 27"/>
          <p:cNvGraphicFramePr>
            <a:graphicFrameLocks noGrp="1"/>
          </p:cNvGraphicFramePr>
          <p:nvPr>
            <p:extLst>
              <p:ext uri="{D42A27DB-BD31-4B8C-83A1-F6EECF244321}">
                <p14:modId xmlns:p14="http://schemas.microsoft.com/office/powerpoint/2010/main" val="3063134027"/>
              </p:ext>
            </p:extLst>
          </p:nvPr>
        </p:nvGraphicFramePr>
        <p:xfrm>
          <a:off x="408955" y="2194560"/>
          <a:ext cx="11376001" cy="4297680"/>
        </p:xfrm>
        <a:graphic>
          <a:graphicData uri="http://schemas.openxmlformats.org/drawingml/2006/table">
            <a:tbl>
              <a:tblPr>
                <a:tableStyleId>{21E4AEA4-8DFA-4A89-87EB-49C32662AFE0}</a:tableStyleId>
              </a:tblPr>
              <a:tblGrid>
                <a:gridCol w="2256397">
                  <a:extLst>
                    <a:ext uri="{9D8B030D-6E8A-4147-A177-3AD203B41FA5}">
                      <a16:colId xmlns:a16="http://schemas.microsoft.com/office/drawing/2014/main" val="20000"/>
                    </a:ext>
                  </a:extLst>
                </a:gridCol>
                <a:gridCol w="5640992">
                  <a:extLst>
                    <a:ext uri="{9D8B030D-6E8A-4147-A177-3AD203B41FA5}">
                      <a16:colId xmlns:a16="http://schemas.microsoft.com/office/drawing/2014/main" val="20001"/>
                    </a:ext>
                  </a:extLst>
                </a:gridCol>
                <a:gridCol w="3478612">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rPr>
                        <a:t>Leggenda</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s-ES" sz="2000" b="0" i="0" u="none" strike="noStrike" cap="none" normalizeH="0" baseline="0">
                          <a:ln>
                            <a:noFill/>
                          </a:ln>
                          <a:solidFill>
                            <a:srgbClr val="333333"/>
                          </a:solidFill>
                          <a:effectLst/>
                          <a:latin typeface="Calibri Light"/>
                        </a:rPr>
                        <a:t>Teoria cospiratoria</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rPr>
                        <a:t>“Evidenza”</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8404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it-IT" sz="1800" b="0" i="0" u="none" strike="noStrike" cap="none" normalizeH="0" baseline="0">
                          <a:ln>
                            <a:noFill/>
                          </a:ln>
                          <a:solidFill>
                            <a:srgbClr val="333333"/>
                          </a:solidFill>
                          <a:effectLst/>
                          <a:latin typeface="Calibri Light"/>
                        </a:rPr>
                        <a:t>E’ verosimile che l'allunaggio del 1969 non ha mai avuto luogo e non era che un falso.</a:t>
                      </a:r>
                      <a:endParaRPr kumimoji="0" lang="de-DE"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533400" marR="0" lvl="0" indent="-533400" algn="l" defTabSz="914400" rtl="0" eaLnBrk="1" fontAlgn="base" latinLnBrk="0" hangingPunct="1">
                        <a:lnSpc>
                          <a:spcPct val="100000"/>
                        </a:lnSpc>
                        <a:spcBef>
                          <a:spcPct val="20000"/>
                        </a:spcBef>
                        <a:spcAft>
                          <a:spcPct val="0"/>
                        </a:spcAft>
                        <a:buClr>
                          <a:srgbClr val="006699"/>
                        </a:buClr>
                        <a:buSzTx/>
                        <a:buFontTx/>
                        <a:buNone/>
                        <a:tabLst/>
                      </a:pPr>
                      <a:r>
                        <a:rPr kumimoji="0" lang="de-DE" sz="1800" b="1" i="0" u="none" strike="noStrike" cap="none" normalizeH="0" baseline="0" dirty="0">
                          <a:ln>
                            <a:noFill/>
                          </a:ln>
                          <a:solidFill>
                            <a:srgbClr val="333333"/>
                          </a:solidFill>
                          <a:effectLst/>
                          <a:latin typeface="Calibri Light"/>
                        </a:rPr>
                        <a:t>Contro:</a:t>
                      </a:r>
                      <a:r>
                        <a:rPr kumimoji="0" lang="de-DE" sz="1800" b="0" i="0" u="none" strike="noStrike" cap="none" normalizeH="0" baseline="0" dirty="0">
                          <a:ln>
                            <a:noFill/>
                          </a:ln>
                          <a:solidFill>
                            <a:srgbClr val="333333"/>
                          </a:solidFill>
                          <a:effectLst/>
                          <a:latin typeface="Calibri Light"/>
                        </a:rPr>
                        <a:t> </a:t>
                      </a:r>
                      <a:r>
                        <a:rPr kumimoji="0" lang="de-DE" sz="1800" b="0" i="0" u="none" strike="noStrike" cap="none" normalizeH="0" baseline="0" dirty="0">
                          <a:ln>
                            <a:noFill/>
                          </a:ln>
                          <a:solidFill>
                            <a:srgbClr val="004992"/>
                          </a:solidFill>
                          <a:effectLst/>
                          <a:latin typeface="Calibri Light"/>
                        </a:rPr>
                        <a:t>???</a:t>
                      </a:r>
                      <a:endParaRPr kumimoji="0" lang="de-DE" sz="1800" b="0" i="0" u="none" strike="noStrike" cap="none" normalizeH="0" baseline="0" dirty="0">
                        <a:ln>
                          <a:noFill/>
                        </a:ln>
                        <a:solidFill>
                          <a:srgbClr val="004992"/>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17072" y="2780929"/>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Footer Placeholder 2"/>
          <p:cNvSpPr>
            <a:spLocks noGrp="1"/>
          </p:cNvSpPr>
          <p:nvPr>
            <p:ph type="ftr" sz="quarter" idx="11"/>
          </p:nvPr>
        </p:nvSpPr>
        <p:spPr/>
        <p:txBody>
          <a:bodyPr/>
          <a:lstStyle/>
          <a:p>
            <a:pPr>
              <a:defRPr/>
            </a:pPr>
            <a:r>
              <a:rPr lang="it-IT"/>
              <a:t>Modulo del training 7 – Saltare alle conclusioni II</a:t>
            </a:r>
            <a:endParaRPr lang="de-DE"/>
          </a:p>
        </p:txBody>
      </p:sp>
      <p:sp>
        <p:nvSpPr>
          <p:cNvPr id="4" name="Slide Number Placeholder 3"/>
          <p:cNvSpPr>
            <a:spLocks noGrp="1"/>
          </p:cNvSpPr>
          <p:nvPr>
            <p:ph type="sldNum" sz="quarter" idx="12"/>
          </p:nvPr>
        </p:nvSpPr>
        <p:spPr/>
        <p:txBody>
          <a:bodyPr/>
          <a:lstStyle/>
          <a:p>
            <a:fld id="{FFF41FAE-0046-4136-B036-59AF45E563B2}" type="slidenum">
              <a:rPr lang="de-DE" altLang="de-DE" smtClean="0"/>
              <a:pPr/>
              <a:t>79</a:t>
            </a:fld>
            <a:endParaRPr lang="de-DE" altLang="de-DE"/>
          </a:p>
        </p:txBody>
      </p:sp>
    </p:spTree>
    <p:extLst>
      <p:ext uri="{BB962C8B-B14F-4D97-AF65-F5344CB8AC3E}">
        <p14:creationId xmlns:p14="http://schemas.microsoft.com/office/powerpoint/2010/main" val="3000236749"/>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it-IT" sz="3600">
                <a:solidFill>
                  <a:srgbClr val="004992"/>
                </a:solidFill>
                <a:latin typeface="+mn-lt"/>
                <a:ea typeface="+mn-ea"/>
                <a:cs typeface="+mn-cs"/>
              </a:rPr>
              <a:t>Saltare alle conclusioni “in azione”</a:t>
            </a:r>
            <a:br>
              <a:rPr lang="it-IT" sz="3600">
                <a:solidFill>
                  <a:srgbClr val="004992"/>
                </a:solidFill>
                <a:latin typeface="+mn-lt"/>
                <a:ea typeface="+mn-ea"/>
                <a:cs typeface="+mn-cs"/>
              </a:rPr>
            </a:br>
            <a:r>
              <a:rPr lang="it-IT">
                <a:solidFill>
                  <a:srgbClr val="004992"/>
                </a:solidFill>
                <a:latin typeface="+mn-lt"/>
                <a:ea typeface="+mn-ea"/>
                <a:cs typeface="+mn-cs"/>
              </a:rPr>
              <a:t>- Leggende metropolitane -</a:t>
            </a:r>
            <a:endParaRPr lang="en-US">
              <a:solidFill>
                <a:srgbClr val="004992"/>
              </a:solidFill>
              <a:latin typeface="+mn-lt"/>
              <a:ea typeface="+mn-ea"/>
              <a:cs typeface="+mn-cs"/>
            </a:endParaRPr>
          </a:p>
        </p:txBody>
      </p:sp>
      <p:graphicFrame>
        <p:nvGraphicFramePr>
          <p:cNvPr id="8" name="Group 27"/>
          <p:cNvGraphicFramePr>
            <a:graphicFrameLocks noGrp="1"/>
          </p:cNvGraphicFramePr>
          <p:nvPr>
            <p:extLst>
              <p:ext uri="{D42A27DB-BD31-4B8C-83A1-F6EECF244321}">
                <p14:modId xmlns:p14="http://schemas.microsoft.com/office/powerpoint/2010/main" val="4188331342"/>
              </p:ext>
            </p:extLst>
          </p:nvPr>
        </p:nvGraphicFramePr>
        <p:xfrm>
          <a:off x="408955" y="2194560"/>
          <a:ext cx="11376001" cy="4297680"/>
        </p:xfrm>
        <a:graphic>
          <a:graphicData uri="http://schemas.openxmlformats.org/drawingml/2006/table">
            <a:tbl>
              <a:tblPr>
                <a:tableStyleId>{21E4AEA4-8DFA-4A89-87EB-49C32662AFE0}</a:tableStyleId>
              </a:tblPr>
              <a:tblGrid>
                <a:gridCol w="2256397">
                  <a:extLst>
                    <a:ext uri="{9D8B030D-6E8A-4147-A177-3AD203B41FA5}">
                      <a16:colId xmlns:a16="http://schemas.microsoft.com/office/drawing/2014/main" val="20000"/>
                    </a:ext>
                  </a:extLst>
                </a:gridCol>
                <a:gridCol w="5640992">
                  <a:extLst>
                    <a:ext uri="{9D8B030D-6E8A-4147-A177-3AD203B41FA5}">
                      <a16:colId xmlns:a16="http://schemas.microsoft.com/office/drawing/2014/main" val="20001"/>
                    </a:ext>
                  </a:extLst>
                </a:gridCol>
                <a:gridCol w="3478612">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rPr>
                        <a:t>Leggenda</a:t>
                      </a:r>
                      <a:endParaRPr kumimoji="0" lang="de-DE" sz="2000" b="0" i="0" u="none" strike="noStrike" cap="none" normalizeH="0" baseline="0" dirty="0">
                        <a:ln>
                          <a:noFill/>
                        </a:ln>
                        <a:solidFill>
                          <a:srgbClr val="333333"/>
                        </a:solidFill>
                        <a:effectLst/>
                        <a:latin typeface="Calibri Light"/>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s-ES" sz="2000" b="0" i="0" u="none" strike="noStrike" cap="none" normalizeH="0" baseline="0">
                          <a:ln>
                            <a:noFill/>
                          </a:ln>
                          <a:solidFill>
                            <a:srgbClr val="333333"/>
                          </a:solidFill>
                          <a:effectLst/>
                          <a:latin typeface="Calibri Light"/>
                        </a:rPr>
                        <a:t>Teoria cospiratoria</a:t>
                      </a:r>
                      <a:endParaRPr kumimoji="0" lang="de-DE" sz="2000" b="0" i="0" u="none" strike="noStrike" cap="none" normalizeH="0" baseline="0" dirty="0">
                        <a:ln>
                          <a:noFill/>
                        </a:ln>
                        <a:solidFill>
                          <a:srgbClr val="333333"/>
                        </a:solidFill>
                        <a:effectLst/>
                        <a:latin typeface="Calibri Light"/>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rPr>
                        <a:t>“Evidenza”</a:t>
                      </a:r>
                      <a:endParaRPr kumimoji="0" lang="de-DE" sz="2000" b="0" i="0" u="none" strike="noStrike" cap="none" normalizeH="0" baseline="0" dirty="0">
                        <a:ln>
                          <a:noFill/>
                        </a:ln>
                        <a:solidFill>
                          <a:srgbClr val="333333"/>
                        </a:solidFill>
                        <a:effectLst/>
                        <a:latin typeface="Calibri Light"/>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8404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it-IT" sz="1800" b="0" i="0" u="none" strike="noStrike" cap="none" normalizeH="0" baseline="0">
                          <a:ln>
                            <a:noFill/>
                          </a:ln>
                          <a:solidFill>
                            <a:srgbClr val="333333"/>
                          </a:solidFill>
                          <a:effectLst/>
                          <a:latin typeface="Calibri Light"/>
                        </a:rPr>
                        <a:t>E’ verosimile che l'allunaggio del 1969 non ha mai avuto luogo e non era che un falso.</a:t>
                      </a:r>
                      <a:endParaRPr kumimoji="0" lang="de-DE" sz="1800" b="0" i="0" u="none" strike="noStrike" cap="none" normalizeH="0" baseline="0" dirty="0">
                        <a:ln>
                          <a:noFill/>
                        </a:ln>
                        <a:solidFill>
                          <a:srgbClr val="333333"/>
                        </a:solidFill>
                        <a:effectLst/>
                        <a:latin typeface="Calibri Light"/>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a:lnSpc>
                          <a:spcPct val="100000"/>
                        </a:lnSpc>
                        <a:spcBef>
                          <a:spcPts val="1200"/>
                        </a:spcBef>
                      </a:pPr>
                      <a:r>
                        <a:rPr lang="it-IT" sz="1800" b="1" i="0" u="none" dirty="0">
                          <a:solidFill>
                            <a:srgbClr val="333333"/>
                          </a:solidFill>
                          <a:latin typeface="Calibri Light"/>
                        </a:rPr>
                        <a:t>Contro:</a:t>
                      </a:r>
                    </a:p>
                    <a:p>
                      <a:pPr marL="342900" indent="-342900">
                        <a:lnSpc>
                          <a:spcPct val="100000"/>
                        </a:lnSpc>
                        <a:spcBef>
                          <a:spcPts val="1200"/>
                        </a:spcBef>
                        <a:buFont typeface="+mj-lt"/>
                        <a:buAutoNum type="arabicPeriod"/>
                      </a:pPr>
                      <a:r>
                        <a:rPr lang="it-IT" sz="1800" b="0" i="0" u="none">
                          <a:solidFill>
                            <a:srgbClr val="333333"/>
                          </a:solidFill>
                          <a:latin typeface="Calibri Light"/>
                        </a:rPr>
                        <a:t>Lo “sventolio della bandiera” </a:t>
                      </a:r>
                      <a:r>
                        <a:rPr lang="it-IT" sz="1800" b="0" i="0" u="none" dirty="0">
                          <a:solidFill>
                            <a:srgbClr val="333333"/>
                          </a:solidFill>
                          <a:latin typeface="Calibri Light"/>
                        </a:rPr>
                        <a:t>era causato dal posizionamento dell‘asta della bandiera e da una traversa di supporto </a:t>
                      </a:r>
                    </a:p>
                    <a:p>
                      <a:pPr marL="342900" indent="-342900">
                        <a:lnSpc>
                          <a:spcPct val="100000"/>
                        </a:lnSpc>
                        <a:spcBef>
                          <a:spcPts val="1200"/>
                        </a:spcBef>
                        <a:buFont typeface="+mj-lt"/>
                        <a:buAutoNum type="arabicPeriod"/>
                      </a:pPr>
                      <a:r>
                        <a:rPr lang="it-IT" sz="1800" b="0" i="0" u="none" dirty="0">
                          <a:solidFill>
                            <a:srgbClr val="333333"/>
                          </a:solidFill>
                          <a:latin typeface="Calibri Light"/>
                        </a:rPr>
                        <a:t>Le fotografie notturne non possono catturare la debole luce della sorgente a causa dei brevi tempi di </a:t>
                      </a:r>
                      <a:r>
                        <a:rPr lang="it-IT" sz="1800" b="0" i="0" u="none">
                          <a:solidFill>
                            <a:srgbClr val="333333"/>
                          </a:solidFill>
                          <a:latin typeface="Calibri Light"/>
                        </a:rPr>
                        <a:t>esposizione </a:t>
                      </a:r>
                      <a:r>
                        <a:rPr lang="it-IT" sz="1800" b="0" i="0" u="none">
                          <a:solidFill>
                            <a:srgbClr val="333333"/>
                          </a:solidFill>
                          <a:latin typeface="Times New Roman"/>
                          <a:sym typeface="Wingdings" panose="05000000000000000000" pitchFamily="2" charset="2"/>
                        </a:rPr>
                        <a:t>→</a:t>
                      </a:r>
                      <a:r>
                        <a:rPr lang="it-IT" sz="1800" b="0" i="0" u="none">
                          <a:solidFill>
                            <a:srgbClr val="333333"/>
                          </a:solidFill>
                          <a:latin typeface="Calibri Light"/>
                        </a:rPr>
                        <a:t> </a:t>
                      </a:r>
                      <a:r>
                        <a:rPr lang="it-IT" sz="1800" b="0" i="0" u="none" dirty="0">
                          <a:solidFill>
                            <a:srgbClr val="333333"/>
                          </a:solidFill>
                          <a:latin typeface="Calibri Light"/>
                        </a:rPr>
                        <a:t>no stelle</a:t>
                      </a:r>
                    </a:p>
                    <a:p>
                      <a:pPr marL="342900" indent="-342900">
                        <a:lnSpc>
                          <a:spcPct val="100000"/>
                        </a:lnSpc>
                        <a:spcBef>
                          <a:spcPts val="1200"/>
                        </a:spcBef>
                        <a:buFont typeface="+mj-lt"/>
                        <a:buAutoNum type="arabicPeriod"/>
                      </a:pPr>
                      <a:r>
                        <a:rPr lang="it-IT" sz="1800" b="0" i="0" u="none" dirty="0">
                          <a:solidFill>
                            <a:srgbClr val="333333"/>
                          </a:solidFill>
                          <a:latin typeface="Calibri Light"/>
                        </a:rPr>
                        <a:t>Le ombre variabili erano causate dalla superficie irregolare del suolo lunare</a:t>
                      </a:r>
                    </a:p>
                    <a:p>
                      <a:pPr marL="342900" indent="-342900">
                        <a:lnSpc>
                          <a:spcPct val="100000"/>
                        </a:lnSpc>
                        <a:spcBef>
                          <a:spcPts val="1200"/>
                        </a:spcBef>
                        <a:buFont typeface="+mj-lt"/>
                        <a:buAutoNum type="arabicPeriod"/>
                      </a:pPr>
                      <a:r>
                        <a:rPr lang="it-IT" sz="1800" b="0" i="0" u="none" dirty="0">
                          <a:solidFill>
                            <a:srgbClr val="333333"/>
                          </a:solidFill>
                          <a:latin typeface="Calibri Light"/>
                        </a:rPr>
                        <a:t>L'intervista era stata modificata in modo da coprire l'originale ritardo del dialogo tra Nixon e Armstrong</a:t>
                      </a:r>
                      <a:endParaRPr lang="en-US" sz="1800" b="0" i="0" u="none" dirty="0">
                        <a:solidFill>
                          <a:srgbClr val="333333"/>
                        </a:solidFill>
                        <a:latin typeface="Calibri Light"/>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1800" b="0" i="0" u="none" strike="noStrike" cap="none" normalizeH="0" baseline="0" dirty="0">
                        <a:ln>
                          <a:noFill/>
                        </a:ln>
                        <a:solidFill>
                          <a:srgbClr val="333333"/>
                        </a:solidFill>
                        <a:effectLst/>
                        <a:latin typeface="Calibri Light"/>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17072" y="2780929"/>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Footer Placeholder 2"/>
          <p:cNvSpPr>
            <a:spLocks noGrp="1"/>
          </p:cNvSpPr>
          <p:nvPr>
            <p:ph type="ftr" sz="quarter" idx="11"/>
          </p:nvPr>
        </p:nvSpPr>
        <p:spPr/>
        <p:txBody>
          <a:bodyPr/>
          <a:lstStyle/>
          <a:p>
            <a:pPr>
              <a:defRPr/>
            </a:pPr>
            <a:r>
              <a:rPr lang="it-IT"/>
              <a:t>Modulo del training 7 – Saltare alle conclusioni II</a:t>
            </a:r>
            <a:endParaRPr lang="de-DE"/>
          </a:p>
        </p:txBody>
      </p:sp>
      <p:sp>
        <p:nvSpPr>
          <p:cNvPr id="4" name="Slide Number Placeholder 3"/>
          <p:cNvSpPr>
            <a:spLocks noGrp="1"/>
          </p:cNvSpPr>
          <p:nvPr>
            <p:ph type="sldNum" sz="quarter" idx="12"/>
          </p:nvPr>
        </p:nvSpPr>
        <p:spPr/>
        <p:txBody>
          <a:bodyPr/>
          <a:lstStyle/>
          <a:p>
            <a:fld id="{FFF41FAE-0046-4136-B036-59AF45E563B2}" type="slidenum">
              <a:rPr lang="de-DE" altLang="de-DE" smtClean="0"/>
              <a:pPr/>
              <a:t>80</a:t>
            </a:fld>
            <a:endParaRPr lang="de-DE" altLang="de-DE"/>
          </a:p>
        </p:txBody>
      </p:sp>
    </p:spTree>
    <p:extLst>
      <p:ext uri="{BB962C8B-B14F-4D97-AF65-F5344CB8AC3E}">
        <p14:creationId xmlns:p14="http://schemas.microsoft.com/office/powerpoint/2010/main" val="2171706391"/>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it-IT" sz="3600">
                <a:solidFill>
                  <a:srgbClr val="004992"/>
                </a:solidFill>
                <a:latin typeface="+mn-lt"/>
                <a:ea typeface="+mn-ea"/>
                <a:cs typeface="+mn-cs"/>
              </a:rPr>
              <a:t>Saltare alle conclusioni “in azione”</a:t>
            </a:r>
            <a:br>
              <a:rPr lang="it-IT" sz="3600">
                <a:solidFill>
                  <a:srgbClr val="004992"/>
                </a:solidFill>
                <a:latin typeface="+mn-lt"/>
                <a:ea typeface="+mn-ea"/>
                <a:cs typeface="+mn-cs"/>
              </a:rPr>
            </a:br>
            <a:r>
              <a:rPr lang="it-IT">
                <a:solidFill>
                  <a:srgbClr val="004992"/>
                </a:solidFill>
                <a:latin typeface="+mn-lt"/>
                <a:ea typeface="+mn-ea"/>
                <a:cs typeface="+mn-cs"/>
              </a:rPr>
              <a:t>- Leggende metropolitane -</a:t>
            </a:r>
            <a:endParaRPr lang="en-US">
              <a:solidFill>
                <a:srgbClr val="004992"/>
              </a:solidFill>
              <a:latin typeface="+mn-lt"/>
              <a:ea typeface="+mn-ea"/>
              <a:cs typeface="+mn-cs"/>
            </a:endParaRPr>
          </a:p>
        </p:txBody>
      </p:sp>
      <p:pic>
        <p:nvPicPr>
          <p:cNvPr id="11"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96193" y="3600126"/>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2" name="Caption_13"/>
          <p:cNvSpPr/>
          <p:nvPr/>
        </p:nvSpPr>
        <p:spPr>
          <a:xfrm>
            <a:off x="408955" y="2649106"/>
            <a:ext cx="11376000" cy="707886"/>
          </a:xfrm>
          <a:prstGeom prst="rect">
            <a:avLst/>
          </a:prstGeom>
        </p:spPr>
        <p:txBody>
          <a:bodyPr wrap="none">
            <a:noAutofit/>
          </a:bodyPr>
          <a:lstStyle/>
          <a:p>
            <a:pPr algn="ctr">
              <a:spcBef>
                <a:spcPts val="0"/>
              </a:spcBef>
            </a:pPr>
            <a:r>
              <a:rPr lang="de-DE" altLang="de-DE" sz="4000">
                <a:solidFill>
                  <a:srgbClr val="FF0000"/>
                </a:solidFill>
                <a:latin typeface="Calibri Light"/>
              </a:rPr>
              <a:t>No! </a:t>
            </a:r>
            <a:endParaRPr lang="de-DE" altLang="de-DE" sz="4000" dirty="0">
              <a:latin typeface="Calibri Light"/>
            </a:endParaRPr>
          </a:p>
        </p:txBody>
      </p:sp>
      <p:sp>
        <p:nvSpPr>
          <p:cNvPr id="13" name="Caption_13"/>
          <p:cNvSpPr txBox="1">
            <a:spLocks noChangeArrowheads="1"/>
          </p:cNvSpPr>
          <p:nvPr/>
        </p:nvSpPr>
        <p:spPr bwMode="auto">
          <a:xfrm>
            <a:off x="408955" y="2312440"/>
            <a:ext cx="11376000" cy="430887"/>
          </a:xfrm>
          <a:prstGeom prst="rect">
            <a:avLst/>
          </a:prstGeom>
          <a:noFill/>
          <a:ln w="9525">
            <a:noFill/>
            <a:miter lim="800000"/>
            <a:headEnd/>
            <a:tailEnd/>
          </a:ln>
        </p:spPr>
        <p:txBody>
          <a:bodyPr>
            <a:spAutoFit/>
          </a:bodyPr>
          <a:lstStyle/>
          <a:p>
            <a:pPr fontAlgn="base">
              <a:spcBef>
                <a:spcPct val="0"/>
              </a:spcBef>
              <a:spcAft>
                <a:spcPct val="0"/>
              </a:spcAft>
              <a:defRPr/>
            </a:pPr>
            <a:r>
              <a:rPr lang="it-IT" sz="2200" b="0" dirty="0">
                <a:solidFill>
                  <a:srgbClr val="000000"/>
                </a:solidFill>
                <a:latin typeface="Calibri Light"/>
                <a:ea typeface="ＭＳ Ｐゴシック" panose="020B0600070205080204" pitchFamily="34" charset="-128"/>
              </a:rPr>
              <a:t>L‘allunaggio è stato falsificato dal Governo USA? </a:t>
            </a:r>
            <a:endParaRPr lang="de-DE" sz="2200" b="0" dirty="0">
              <a:solidFill>
                <a:srgbClr val="000000"/>
              </a:solidFill>
              <a:latin typeface="Calibri Light"/>
              <a:ea typeface="ＭＳ Ｐゴシック" panose="020B0600070205080204" pitchFamily="34" charset="-128"/>
            </a:endParaRPr>
          </a:p>
        </p:txBody>
      </p:sp>
      <p:sp>
        <p:nvSpPr>
          <p:cNvPr id="14" name="Caption_12"/>
          <p:cNvSpPr txBox="1">
            <a:spLocks noChangeArrowheads="1"/>
          </p:cNvSpPr>
          <p:nvPr/>
        </p:nvSpPr>
        <p:spPr bwMode="auto">
          <a:xfrm>
            <a:off x="4138971" y="5124758"/>
            <a:ext cx="760998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r>
              <a:rPr lang="de-DE" altLang="de-DE" sz="1200" b="0" dirty="0" err="1">
                <a:latin typeface="+mj-lt"/>
              </a:rPr>
              <a:t>Fonte</a:t>
            </a:r>
            <a:r>
              <a:rPr lang="de-DE" altLang="de-DE" sz="1200" b="0" dirty="0">
                <a:latin typeface="+mj-lt"/>
              </a:rPr>
              <a:t>: </a:t>
            </a:r>
            <a:r>
              <a:rPr lang="de-DE" altLang="de-DE" sz="1200" b="0" dirty="0" err="1">
                <a:latin typeface="+mj-lt"/>
              </a:rPr>
              <a:t>Emittente</a:t>
            </a:r>
            <a:r>
              <a:rPr lang="de-DE" altLang="de-DE" sz="1200" b="0" dirty="0">
                <a:latin typeface="+mj-lt"/>
              </a:rPr>
              <a:t> </a:t>
            </a:r>
            <a:r>
              <a:rPr lang="de-DE" altLang="de-DE" sz="1200" b="0" dirty="0" err="1">
                <a:latin typeface="+mj-lt"/>
              </a:rPr>
              <a:t>televisiva</a:t>
            </a:r>
            <a:r>
              <a:rPr lang="de-DE" altLang="de-DE" sz="1200" b="0" dirty="0">
                <a:latin typeface="+mj-lt"/>
              </a:rPr>
              <a:t> Tedesca ZDF: “Vorsicht Verschwörung” (</a:t>
            </a:r>
            <a:r>
              <a:rPr lang="de-DE" altLang="de-DE" sz="1200" b="0" dirty="0" err="1">
                <a:latin typeface="+mj-lt"/>
              </a:rPr>
              <a:t>Beware</a:t>
            </a:r>
            <a:r>
              <a:rPr lang="de-DE" altLang="de-DE" sz="1200" b="0" dirty="0">
                <a:latin typeface="+mj-lt"/>
              </a:rPr>
              <a:t> </a:t>
            </a:r>
            <a:r>
              <a:rPr lang="de-DE" altLang="de-DE" sz="1200" b="0" dirty="0" err="1">
                <a:latin typeface="+mj-lt"/>
              </a:rPr>
              <a:t>conspiracy</a:t>
            </a:r>
            <a:r>
              <a:rPr lang="de-DE" altLang="de-DE" sz="1200" b="0" dirty="0">
                <a:latin typeface="+mj-lt"/>
              </a:rPr>
              <a:t>) </a:t>
            </a:r>
          </a:p>
        </p:txBody>
      </p:sp>
      <p:sp>
        <p:nvSpPr>
          <p:cNvPr id="15" name="Caption_15"/>
          <p:cNvSpPr txBox="1">
            <a:spLocks noChangeArrowheads="1"/>
          </p:cNvSpPr>
          <p:nvPr/>
        </p:nvSpPr>
        <p:spPr bwMode="auto">
          <a:xfrm>
            <a:off x="4138971" y="3496940"/>
            <a:ext cx="7609984" cy="16278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lnSpc>
                <a:spcPct val="105000"/>
              </a:lnSpc>
              <a:spcBef>
                <a:spcPts val="1999"/>
              </a:spcBef>
              <a:buClrTx/>
              <a:buFontTx/>
              <a:buNone/>
            </a:pPr>
            <a:r>
              <a:rPr lang="it-IT" altLang="de-DE" sz="2400" b="0">
                <a:latin typeface="Calibri Light"/>
              </a:rPr>
              <a:t>Direttore Roland Emmerich (Independence Day):</a:t>
            </a:r>
            <a:br>
              <a:rPr lang="it-IT" altLang="de-DE" sz="2400" b="0">
                <a:latin typeface="Calibri Light"/>
              </a:rPr>
            </a:br>
            <a:r>
              <a:rPr lang="it-IT" altLang="de-DE" sz="2400" b="0">
                <a:latin typeface="Calibri Light"/>
              </a:rPr>
              <a:t>“L’allunaggio (…) era troppo perfetto. Una cosa del genere era impossibile negli anni 60. Perfino con gli equipaggiamenti odierni sarebbe un grosso problema.”</a:t>
            </a:r>
            <a:endParaRPr lang="de-DE" altLang="de-DE" sz="2400" b="0" i="1" dirty="0">
              <a:latin typeface="Calibri Light"/>
            </a:endParaRPr>
          </a:p>
        </p:txBody>
      </p:sp>
      <p:sp>
        <p:nvSpPr>
          <p:cNvPr id="3" name="Footer Placeholder 2"/>
          <p:cNvSpPr>
            <a:spLocks noGrp="1"/>
          </p:cNvSpPr>
          <p:nvPr>
            <p:ph type="ftr" sz="quarter" idx="11"/>
          </p:nvPr>
        </p:nvSpPr>
        <p:spPr/>
        <p:txBody>
          <a:bodyPr/>
          <a:lstStyle/>
          <a:p>
            <a:pPr>
              <a:defRPr/>
            </a:pPr>
            <a:r>
              <a:rPr lang="it-IT"/>
              <a:t>Modulo del training 7 – Saltare alle conclusioni II</a:t>
            </a:r>
            <a:endParaRPr lang="de-DE"/>
          </a:p>
        </p:txBody>
      </p:sp>
      <p:sp>
        <p:nvSpPr>
          <p:cNvPr id="4" name="Slide Number Placeholder 3"/>
          <p:cNvSpPr>
            <a:spLocks noGrp="1"/>
          </p:cNvSpPr>
          <p:nvPr>
            <p:ph type="sldNum" sz="quarter" idx="12"/>
          </p:nvPr>
        </p:nvSpPr>
        <p:spPr/>
        <p:txBody>
          <a:bodyPr/>
          <a:lstStyle/>
          <a:p>
            <a:fld id="{FFF41FAE-0046-4136-B036-59AF45E563B2}" type="slidenum">
              <a:rPr lang="de-DE" altLang="de-DE" smtClean="0"/>
              <a:pPr/>
              <a:t>81</a:t>
            </a:fld>
            <a:endParaRPr lang="de-DE" altLang="de-DE"/>
          </a:p>
        </p:txBody>
      </p:sp>
    </p:spTree>
    <p:extLst>
      <p:ext uri="{BB962C8B-B14F-4D97-AF65-F5344CB8AC3E}">
        <p14:creationId xmlns:p14="http://schemas.microsoft.com/office/powerpoint/2010/main" val="2831261227"/>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it-IT" sz="3600">
                <a:latin typeface="+mn-lt"/>
                <a:ea typeface="+mn-ea"/>
                <a:cs typeface="+mn-cs"/>
              </a:rPr>
              <a:t>Come sono insorte queste leggende metropolitane e le altre teorie cospiratoire?</a:t>
            </a:r>
            <a:endParaRPr lang="en-US" sz="3600">
              <a:latin typeface="+mn-lt"/>
              <a:ea typeface="+mn-ea"/>
              <a:cs typeface="+mn-cs"/>
            </a:endParaRPr>
          </a:p>
        </p:txBody>
      </p:sp>
      <p:sp>
        <p:nvSpPr>
          <p:cNvPr id="4" name="Content Placeholder 3"/>
          <p:cNvSpPr>
            <a:spLocks noGrp="1"/>
          </p:cNvSpPr>
          <p:nvPr>
            <p:ph idx="1"/>
          </p:nvPr>
        </p:nvSpPr>
        <p:spPr/>
        <p:txBody>
          <a:bodyPr/>
          <a:lstStyle/>
          <a:p>
            <a:pPr lvl="0" defTabSz="914400" fontAlgn="base">
              <a:defRPr/>
            </a:pPr>
            <a:r>
              <a:rPr lang="de-DE" sz="2400">
                <a:solidFill>
                  <a:srgbClr val="333333"/>
                </a:solidFill>
              </a:rPr>
              <a:t>???</a:t>
            </a:r>
            <a:endParaRPr lang="en-US" sz="2400" dirty="0">
              <a:solidFill>
                <a:srgbClr val="333333"/>
              </a:solidFill>
            </a:endParaRPr>
          </a:p>
        </p:txBody>
      </p:sp>
      <p:sp>
        <p:nvSpPr>
          <p:cNvPr id="3" name="Footer Placeholder 2"/>
          <p:cNvSpPr>
            <a:spLocks noGrp="1"/>
          </p:cNvSpPr>
          <p:nvPr>
            <p:ph type="ftr" sz="quarter" idx="11"/>
          </p:nvPr>
        </p:nvSpPr>
        <p:spPr/>
        <p:txBody>
          <a:bodyPr/>
          <a:lstStyle/>
          <a:p>
            <a:pPr>
              <a:defRPr/>
            </a:pPr>
            <a:r>
              <a:rPr lang="it-IT"/>
              <a:t>Modulo del training 7 – Saltare alle conclusioni II</a:t>
            </a:r>
            <a:endParaRPr lang="de-DE"/>
          </a:p>
        </p:txBody>
      </p:sp>
      <p:sp>
        <p:nvSpPr>
          <p:cNvPr id="5" name="Slide Number Placeholder 4"/>
          <p:cNvSpPr>
            <a:spLocks noGrp="1"/>
          </p:cNvSpPr>
          <p:nvPr>
            <p:ph type="sldNum" sz="quarter" idx="12"/>
          </p:nvPr>
        </p:nvSpPr>
        <p:spPr/>
        <p:txBody>
          <a:bodyPr/>
          <a:lstStyle/>
          <a:p>
            <a:fld id="{035E025E-76B5-4F44-9153-053D00E67BF0}" type="slidenum">
              <a:rPr lang="de-DE" altLang="de-DE" smtClean="0"/>
              <a:pPr/>
              <a:t>82</a:t>
            </a:fld>
            <a:endParaRPr lang="de-DE" altLang="de-DE"/>
          </a:p>
        </p:txBody>
      </p:sp>
    </p:spTree>
    <p:extLst>
      <p:ext uri="{BB962C8B-B14F-4D97-AF65-F5344CB8AC3E}">
        <p14:creationId xmlns:p14="http://schemas.microsoft.com/office/powerpoint/2010/main" val="1320047218"/>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1994392"/>
          </a:xfrm>
        </p:spPr>
        <p:txBody>
          <a:bodyPr vert="horz" lIns="0" tIns="0" rIns="0" bIns="0" rtlCol="0" anchor="t">
            <a:spAutoFit/>
          </a:bodyPr>
          <a:lstStyle/>
          <a:p>
            <a:pPr defTabSz="914377">
              <a:spcBef>
                <a:spcPts val="0"/>
              </a:spcBef>
            </a:pPr>
            <a:r>
              <a:rPr lang="it-IT" sz="3600" dirty="0">
                <a:latin typeface="+mn-lt"/>
                <a:ea typeface="+mn-ea"/>
                <a:cs typeface="+mn-cs"/>
              </a:rPr>
              <a:t>Come sono insorte queste leggende metropolitane e le altre teorie </a:t>
            </a:r>
            <a:r>
              <a:rPr lang="it-IT" sz="3600" dirty="0" err="1">
                <a:latin typeface="+mn-lt"/>
                <a:ea typeface="+mn-ea"/>
                <a:cs typeface="+mn-cs"/>
              </a:rPr>
              <a:t>cospiratoire</a:t>
            </a:r>
            <a:r>
              <a:rPr lang="it-IT" sz="3600" dirty="0">
                <a:latin typeface="+mn-lt"/>
                <a:ea typeface="+mn-ea"/>
                <a:cs typeface="+mn-cs"/>
              </a:rPr>
              <a:t>?</a:t>
            </a:r>
            <a:br>
              <a:rPr lang="it-IT" sz="3600" dirty="0">
                <a:latin typeface="+mn-lt"/>
                <a:ea typeface="+mn-ea"/>
                <a:cs typeface="+mn-cs"/>
              </a:rPr>
            </a:br>
            <a:br>
              <a:rPr lang="it-IT" sz="3600" dirty="0">
                <a:latin typeface="+mn-lt"/>
                <a:ea typeface="+mn-ea"/>
                <a:cs typeface="+mn-cs"/>
              </a:rPr>
            </a:br>
            <a:endParaRPr lang="en-US" sz="3600" dirty="0">
              <a:latin typeface="+mn-lt"/>
              <a:ea typeface="+mn-ea"/>
              <a:cs typeface="+mn-cs"/>
            </a:endParaRPr>
          </a:p>
        </p:txBody>
      </p:sp>
      <p:sp>
        <p:nvSpPr>
          <p:cNvPr id="4" name="Content Placeholder 3"/>
          <p:cNvSpPr>
            <a:spLocks noGrp="1"/>
          </p:cNvSpPr>
          <p:nvPr>
            <p:ph idx="1"/>
          </p:nvPr>
        </p:nvSpPr>
        <p:spPr/>
        <p:txBody>
          <a:bodyPr/>
          <a:lstStyle/>
          <a:p>
            <a:pPr marL="342900" indent="-342900">
              <a:buClr>
                <a:srgbClr val="333333"/>
              </a:buClr>
              <a:buFont typeface="WingDings"/>
              <a:buChar char=""/>
            </a:pPr>
            <a:endParaRPr lang="it-IT" sz="2400">
              <a:solidFill>
                <a:srgbClr val="333333"/>
              </a:solidFill>
            </a:endParaRPr>
          </a:p>
          <a:p>
            <a:pPr marL="342900" indent="-342900">
              <a:buClr>
                <a:srgbClr val="333333"/>
              </a:buClr>
              <a:buFont typeface="WingDings"/>
              <a:buChar char=""/>
            </a:pPr>
            <a:r>
              <a:rPr lang="it-IT" sz="2400">
                <a:solidFill>
                  <a:srgbClr val="333333"/>
                </a:solidFill>
              </a:rPr>
              <a:t>Sono </a:t>
            </a:r>
            <a:r>
              <a:rPr lang="it-IT" sz="2400" dirty="0">
                <a:solidFill>
                  <a:srgbClr val="333333"/>
                </a:solidFill>
              </a:rPr>
              <a:t>spesso </a:t>
            </a:r>
            <a:r>
              <a:rPr lang="it-IT" sz="2400" dirty="0" err="1">
                <a:solidFill>
                  <a:srgbClr val="333333"/>
                </a:solidFill>
              </a:rPr>
              <a:t>piu’</a:t>
            </a:r>
            <a:r>
              <a:rPr lang="it-IT" sz="2400" dirty="0">
                <a:solidFill>
                  <a:srgbClr val="333333"/>
                </a:solidFill>
              </a:rPr>
              <a:t> interessanti della realtà. </a:t>
            </a:r>
          </a:p>
          <a:p>
            <a:pPr marL="342900" indent="-342900">
              <a:buClr>
                <a:srgbClr val="333333"/>
              </a:buClr>
              <a:buFont typeface="WingDings"/>
              <a:buChar char=""/>
            </a:pPr>
            <a:r>
              <a:rPr lang="it-IT" sz="2400" dirty="0">
                <a:solidFill>
                  <a:srgbClr val="333333"/>
                </a:solidFill>
              </a:rPr>
              <a:t>Sono basate su fatti difficili da verificare a cui le persone credono facilmente (es. la bandiera sventolante suggerisce che l’immagine sia stata presa sulla terra).</a:t>
            </a:r>
          </a:p>
          <a:p>
            <a:pPr marL="342900" indent="-342900">
              <a:buClr>
                <a:srgbClr val="333333"/>
              </a:buClr>
              <a:buFont typeface="WingDings"/>
              <a:buChar char=""/>
            </a:pPr>
            <a:r>
              <a:rPr lang="it-IT" sz="2400" dirty="0">
                <a:solidFill>
                  <a:srgbClr val="333333"/>
                </a:solidFill>
              </a:rPr>
              <a:t>Nascondono spiegazioni alternative (ad esempio, il cielo senza stelle può essere spiegato con le limitazioni tecniche della fotografia notturna).</a:t>
            </a:r>
          </a:p>
          <a:p>
            <a:pPr marL="342900" indent="-342900">
              <a:buClr>
                <a:srgbClr val="333333"/>
              </a:buClr>
              <a:buFont typeface="WingDings"/>
              <a:buChar char=""/>
            </a:pPr>
            <a:r>
              <a:rPr lang="it-IT" sz="2400" dirty="0">
                <a:solidFill>
                  <a:srgbClr val="333333"/>
                </a:solidFill>
              </a:rPr>
              <a:t>Le leggende metropolitane estrapolano i fatti da un contesto e li forzano al limite. </a:t>
            </a:r>
            <a:endParaRPr lang="en-US" sz="2400" dirty="0">
              <a:solidFill>
                <a:srgbClr val="333333"/>
              </a:solidFill>
            </a:endParaRPr>
          </a:p>
        </p:txBody>
      </p:sp>
      <p:sp>
        <p:nvSpPr>
          <p:cNvPr id="3" name="Footer Placeholder 2"/>
          <p:cNvSpPr>
            <a:spLocks noGrp="1"/>
          </p:cNvSpPr>
          <p:nvPr>
            <p:ph type="ftr" sz="quarter" idx="11"/>
          </p:nvPr>
        </p:nvSpPr>
        <p:spPr/>
        <p:txBody>
          <a:bodyPr/>
          <a:lstStyle/>
          <a:p>
            <a:pPr>
              <a:defRPr/>
            </a:pPr>
            <a:r>
              <a:rPr lang="it-IT"/>
              <a:t>Modulo del training 7 – Saltare alle conclusioni II</a:t>
            </a:r>
            <a:endParaRPr lang="de-DE"/>
          </a:p>
        </p:txBody>
      </p:sp>
      <p:sp>
        <p:nvSpPr>
          <p:cNvPr id="5" name="Slide Number Placeholder 4"/>
          <p:cNvSpPr>
            <a:spLocks noGrp="1"/>
          </p:cNvSpPr>
          <p:nvPr>
            <p:ph type="sldNum" sz="quarter" idx="12"/>
          </p:nvPr>
        </p:nvSpPr>
        <p:spPr/>
        <p:txBody>
          <a:bodyPr/>
          <a:lstStyle/>
          <a:p>
            <a:fld id="{035E025E-76B5-4F44-9153-053D00E67BF0}" type="slidenum">
              <a:rPr lang="de-DE" altLang="de-DE" smtClean="0"/>
              <a:pPr/>
              <a:t>83</a:t>
            </a:fld>
            <a:endParaRPr lang="de-DE" altLang="de-DE"/>
          </a:p>
        </p:txBody>
      </p:sp>
    </p:spTree>
    <p:extLst>
      <p:ext uri="{BB962C8B-B14F-4D97-AF65-F5344CB8AC3E}">
        <p14:creationId xmlns:p14="http://schemas.microsoft.com/office/powerpoint/2010/main" val="1594872776"/>
      </p:ext>
    </p:extLst>
  </p:cSld>
  <p:clrMapOvr>
    <a:masterClrMapping/>
  </p:clrMapOvr>
</p:sld>
</file>

<file path=ppt/theme/theme1.xml><?xml version="1.0" encoding="utf-8"?>
<a:theme xmlns:a="http://schemas.openxmlformats.org/drawingml/2006/main" name="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Moritz">
      <a:majorFont>
        <a:latin typeface="Calibri Light"/>
        <a:ea typeface="Calibri Light"/>
        <a:cs typeface="Calibri Light"/>
      </a:majorFont>
      <a:minorFont>
        <a:latin typeface="Calibri Light"/>
        <a:ea typeface="Calibri Light"/>
        <a:cs typeface="Calibri Light"/>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2.xml><?xml version="1.0" encoding="utf-8"?>
<a:theme xmlns:a="http://schemas.openxmlformats.org/drawingml/2006/main" name="1_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Moritz">
      <a:majorFont>
        <a:latin typeface="Calibri Light"/>
        <a:ea typeface="Calibri Light"/>
        <a:cs typeface="Calibri Light"/>
      </a:majorFont>
      <a:minorFont>
        <a:latin typeface="Calibri Light"/>
        <a:ea typeface="Calibri Light"/>
        <a:cs typeface="Calibri Light"/>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3.xml><?xml version="1.0" encoding="utf-8"?>
<a:theme xmlns:a="http://schemas.openxmlformats.org/drawingml/2006/main" name="Tema di Offic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Tema di Offic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new</Template>
  <TotalTime>0</TotalTime>
  <Words>4565</Words>
  <Application>Microsoft Office PowerPoint</Application>
  <PresentationFormat>Benutzerdefiniert</PresentationFormat>
  <Paragraphs>704</Paragraphs>
  <Slides>83</Slides>
  <Notes>83</Notes>
  <HiddenSlides>0</HiddenSlides>
  <MMClips>0</MMClips>
  <ScaleCrop>false</ScaleCrop>
  <HeadingPairs>
    <vt:vector size="6" baseType="variant">
      <vt:variant>
        <vt:lpstr>Verwendete Schriftarten</vt:lpstr>
      </vt:variant>
      <vt:variant>
        <vt:i4>5</vt:i4>
      </vt:variant>
      <vt:variant>
        <vt:lpstr>Design</vt:lpstr>
      </vt:variant>
      <vt:variant>
        <vt:i4>2</vt:i4>
      </vt:variant>
      <vt:variant>
        <vt:lpstr>Folientitel</vt:lpstr>
      </vt:variant>
      <vt:variant>
        <vt:i4>83</vt:i4>
      </vt:variant>
    </vt:vector>
  </HeadingPairs>
  <TitlesOfParts>
    <vt:vector size="90" baseType="lpstr">
      <vt:lpstr>Arial</vt:lpstr>
      <vt:lpstr>Calibri Light</vt:lpstr>
      <vt:lpstr>Symbol</vt:lpstr>
      <vt:lpstr>Times New Roman</vt:lpstr>
      <vt:lpstr>WingDings</vt:lpstr>
      <vt:lpstr>UKE_PPT-Vorlage_16zu9</vt:lpstr>
      <vt:lpstr>1_UKE_PPT-Vorlage_16zu9</vt:lpstr>
      <vt:lpstr>MCT 7 A – Saltare alle conclusioni II</vt:lpstr>
      <vt:lpstr>Conclusioni frettolose</vt:lpstr>
      <vt:lpstr>Conclusioni frettolose</vt:lpstr>
      <vt:lpstr>Conclusioni frettolose</vt:lpstr>
      <vt:lpstr>Saltare alle conclusioni In quale tipo di situazioni traiamo conclusioni senza conoscere tutta la verità?</vt:lpstr>
      <vt:lpstr>Saltare alle conclusioni In quale tipo di situazioni traiamo conclusioni senza conoscere tutta la verità?</vt:lpstr>
      <vt:lpstr>Saltare alle conclusioni In quale tipo di situazioni traiamo conclusioni senza conoscere tutta la verità?</vt:lpstr>
      <vt:lpstr>Saltare alle conclusioni In quale tipo di situazioni traiamo conclusioni senza conoscere tutta la verità?</vt:lpstr>
      <vt:lpstr>Le conclusioni frettolose “in azione”</vt:lpstr>
      <vt:lpstr>Saltare alle Conclusioni “in azione” - leggende metropolitane – [per un esercizio alternativo vedi alla fine della presentazione]</vt:lpstr>
      <vt:lpstr>Saltare alle Conclusioni “in azione” - leggende metropolitane -</vt:lpstr>
      <vt:lpstr>Saltare alle Conclusioni “in azione” - leggende metropolitane -</vt:lpstr>
      <vt:lpstr>Saltare alle Conclusioni “in azione” - leggende metropolitane -</vt:lpstr>
      <vt:lpstr>Come nascono queste teorie cospirative?</vt:lpstr>
      <vt:lpstr>Come nascono queste teorie cospirative?</vt:lpstr>
      <vt:lpstr>Come nascono queste teorie cospirative?</vt:lpstr>
      <vt:lpstr>Perchè lo stiamo facendo?</vt:lpstr>
      <vt:lpstr>Perchè lo stiamo facendo?</vt:lpstr>
      <vt:lpstr>Come il saltare alle conclusioni promuove dei fraintendimenti in corso di psicosi - esempi</vt:lpstr>
      <vt:lpstr>Esercizio</vt:lpstr>
      <vt:lpstr>Esercizio</vt:lpstr>
      <vt:lpstr>Esercizio</vt:lpstr>
      <vt:lpstr>Esercizio</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opzionale: Video Clip</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Trasferire nella vita di tutti i giorni</vt:lpstr>
      <vt:lpstr>Trasferire nella vita di tutti i giorni</vt:lpstr>
      <vt:lpstr>Trasferire nella vita di tutti i giorni</vt:lpstr>
      <vt:lpstr>Trasferire nella vita di tutti i giorni</vt:lpstr>
      <vt:lpstr>Trasferire nella vita di tutti i giorni</vt:lpstr>
      <vt:lpstr>Trasferire nella vita di tutti i giorni</vt:lpstr>
      <vt:lpstr>Che cosa ha a che fare questo con la psicosi?</vt:lpstr>
      <vt:lpstr>Che cosa ha a che fare questo con la psicosi?</vt:lpstr>
      <vt:lpstr>Che cosa ha a che fare questo con la psicosi?</vt:lpstr>
      <vt:lpstr>Grazie per l‘attenzione!</vt:lpstr>
      <vt:lpstr>PowerPoint-Präsentation</vt:lpstr>
      <vt:lpstr>Saltare alle conclusioni “in azione” - Leggende metropolitane -</vt:lpstr>
      <vt:lpstr>Saltare alle conclusioni “in azione” - Leggende metropolitane -</vt:lpstr>
      <vt:lpstr>Saltare alle conclusioni “in azione” - Leggende metropolitane -</vt:lpstr>
      <vt:lpstr>Saltare alle conclusioni “in azione” - Leggende metropolitane -</vt:lpstr>
      <vt:lpstr>Saltare alle conclusioni “in azione” - Leggende metropolitane -</vt:lpstr>
      <vt:lpstr>Saltare alle conclusioni “in azione” - Leggende metropolitane -</vt:lpstr>
      <vt:lpstr>Saltare alle conclusioni “in azione” - Leggende metropolitane -</vt:lpstr>
      <vt:lpstr>Come sono insorte queste leggende metropolitane e le altre teorie cospiratoire?</vt:lpstr>
      <vt:lpstr>Come sono insorte queste leggende metropolitane e le altre teorie cospiratoire?  </vt:lpstr>
    </vt:vector>
  </TitlesOfParts>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Folie 1</dc:title>
  <dc:creator>Maurice</dc:creator>
  <cp:lastModifiedBy>Luca Hoyer</cp:lastModifiedBy>
  <cp:revision>301</cp:revision>
  <dcterms:created xsi:type="dcterms:W3CDTF">2004-06-30T16:15:23Z</dcterms:created>
  <dcterms:modified xsi:type="dcterms:W3CDTF">2023-01-05T11:50:13Z</dcterms:modified>
</cp:coreProperties>
</file>