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705" r:id="rId2"/>
  </p:sldMasterIdLst>
  <p:notesMasterIdLst>
    <p:notesMasterId r:id="rId185"/>
  </p:notesMasterIdLst>
  <p:handoutMasterIdLst>
    <p:handoutMasterId r:id="rId186"/>
  </p:handoutMasterIdLst>
  <p:sldIdLst>
    <p:sldId id="862" r:id="rId3"/>
    <p:sldId id="798" r:id="rId4"/>
    <p:sldId id="846" r:id="rId5"/>
    <p:sldId id="845" r:id="rId6"/>
    <p:sldId id="844" r:id="rId7"/>
    <p:sldId id="843" r:id="rId8"/>
    <p:sldId id="691" r:id="rId9"/>
    <p:sldId id="803" r:id="rId10"/>
    <p:sldId id="847" r:id="rId11"/>
    <p:sldId id="863" r:id="rId12"/>
    <p:sldId id="866" r:id="rId13"/>
    <p:sldId id="865" r:id="rId14"/>
    <p:sldId id="650" r:id="rId15"/>
    <p:sldId id="851" r:id="rId16"/>
    <p:sldId id="850" r:id="rId17"/>
    <p:sldId id="699" r:id="rId18"/>
    <p:sldId id="822" r:id="rId19"/>
    <p:sldId id="723" r:id="rId20"/>
    <p:sldId id="780" r:id="rId21"/>
    <p:sldId id="590" r:id="rId22"/>
    <p:sldId id="852" r:id="rId23"/>
    <p:sldId id="769" r:id="rId24"/>
    <p:sldId id="591" r:id="rId25"/>
    <p:sldId id="854" r:id="rId26"/>
    <p:sldId id="853" r:id="rId27"/>
    <p:sldId id="594" r:id="rId28"/>
    <p:sldId id="425" r:id="rId29"/>
    <p:sldId id="426" r:id="rId30"/>
    <p:sldId id="427" r:id="rId31"/>
    <p:sldId id="428" r:id="rId32"/>
    <p:sldId id="429" r:id="rId33"/>
    <p:sldId id="430" r:id="rId34"/>
    <p:sldId id="431" r:id="rId35"/>
    <p:sldId id="432" r:id="rId36"/>
    <p:sldId id="867" r:id="rId37"/>
    <p:sldId id="593" r:id="rId38"/>
    <p:sldId id="596" r:id="rId39"/>
    <p:sldId id="597" r:id="rId40"/>
    <p:sldId id="598" r:id="rId41"/>
    <p:sldId id="599" r:id="rId42"/>
    <p:sldId id="600" r:id="rId43"/>
    <p:sldId id="601" r:id="rId44"/>
    <p:sldId id="602" r:id="rId45"/>
    <p:sldId id="788" r:id="rId46"/>
    <p:sldId id="834" r:id="rId47"/>
    <p:sldId id="868" r:id="rId48"/>
    <p:sldId id="869" r:id="rId49"/>
    <p:sldId id="870" r:id="rId50"/>
    <p:sldId id="871" r:id="rId51"/>
    <p:sldId id="872" r:id="rId52"/>
    <p:sldId id="873" r:id="rId53"/>
    <p:sldId id="874" r:id="rId54"/>
    <p:sldId id="875" r:id="rId55"/>
    <p:sldId id="877" r:id="rId56"/>
    <p:sldId id="876" r:id="rId57"/>
    <p:sldId id="835" r:id="rId58"/>
    <p:sldId id="836" r:id="rId59"/>
    <p:sldId id="837" r:id="rId60"/>
    <p:sldId id="838" r:id="rId61"/>
    <p:sldId id="839" r:id="rId62"/>
    <p:sldId id="840" r:id="rId63"/>
    <p:sldId id="841" r:id="rId64"/>
    <p:sldId id="842" r:id="rId65"/>
    <p:sldId id="878" r:id="rId66"/>
    <p:sldId id="776" r:id="rId67"/>
    <p:sldId id="441" r:id="rId68"/>
    <p:sldId id="700" r:id="rId69"/>
    <p:sldId id="701" r:id="rId70"/>
    <p:sldId id="702" r:id="rId71"/>
    <p:sldId id="703" r:id="rId72"/>
    <p:sldId id="704" r:id="rId73"/>
    <p:sldId id="705" r:id="rId74"/>
    <p:sldId id="706" r:id="rId75"/>
    <p:sldId id="879" r:id="rId76"/>
    <p:sldId id="450" r:id="rId77"/>
    <p:sldId id="754" r:id="rId78"/>
    <p:sldId id="755" r:id="rId79"/>
    <p:sldId id="756" r:id="rId80"/>
    <p:sldId id="757" r:id="rId81"/>
    <p:sldId id="758" r:id="rId82"/>
    <p:sldId id="759" r:id="rId83"/>
    <p:sldId id="760" r:id="rId84"/>
    <p:sldId id="880" r:id="rId85"/>
    <p:sldId id="881" r:id="rId86"/>
    <p:sldId id="882" r:id="rId87"/>
    <p:sldId id="883" r:id="rId88"/>
    <p:sldId id="884" r:id="rId89"/>
    <p:sldId id="885" r:id="rId90"/>
    <p:sldId id="886" r:id="rId91"/>
    <p:sldId id="887" r:id="rId92"/>
    <p:sldId id="888" r:id="rId93"/>
    <p:sldId id="889" r:id="rId94"/>
    <p:sldId id="832" r:id="rId95"/>
    <p:sldId id="708" r:id="rId96"/>
    <p:sldId id="709" r:id="rId97"/>
    <p:sldId id="711" r:id="rId98"/>
    <p:sldId id="712" r:id="rId99"/>
    <p:sldId id="713" r:id="rId100"/>
    <p:sldId id="714" r:id="rId101"/>
    <p:sldId id="715" r:id="rId102"/>
    <p:sldId id="710" r:id="rId103"/>
    <p:sldId id="890" r:id="rId104"/>
    <p:sldId id="716" r:id="rId105"/>
    <p:sldId id="651" r:id="rId106"/>
    <p:sldId id="652" r:id="rId107"/>
    <p:sldId id="653" r:id="rId108"/>
    <p:sldId id="654" r:id="rId109"/>
    <p:sldId id="655" r:id="rId110"/>
    <p:sldId id="656" r:id="rId111"/>
    <p:sldId id="657" r:id="rId112"/>
    <p:sldId id="658" r:id="rId113"/>
    <p:sldId id="891" r:id="rId114"/>
    <p:sldId id="667" r:id="rId115"/>
    <p:sldId id="618" r:id="rId116"/>
    <p:sldId id="619" r:id="rId117"/>
    <p:sldId id="620" r:id="rId118"/>
    <p:sldId id="621" r:id="rId119"/>
    <p:sldId id="622" r:id="rId120"/>
    <p:sldId id="623" r:id="rId121"/>
    <p:sldId id="624" r:id="rId122"/>
    <p:sldId id="625" r:id="rId123"/>
    <p:sldId id="892" r:id="rId124"/>
    <p:sldId id="468" r:id="rId125"/>
    <p:sldId id="626" r:id="rId126"/>
    <p:sldId id="627" r:id="rId127"/>
    <p:sldId id="628" r:id="rId128"/>
    <p:sldId id="629" r:id="rId129"/>
    <p:sldId id="630" r:id="rId130"/>
    <p:sldId id="631" r:id="rId131"/>
    <p:sldId id="632" r:id="rId132"/>
    <p:sldId id="633" r:id="rId133"/>
    <p:sldId id="893" r:id="rId134"/>
    <p:sldId id="742" r:id="rId135"/>
    <p:sldId id="734" r:id="rId136"/>
    <p:sldId id="735" r:id="rId137"/>
    <p:sldId id="736" r:id="rId138"/>
    <p:sldId id="737" r:id="rId139"/>
    <p:sldId id="738" r:id="rId140"/>
    <p:sldId id="739" r:id="rId141"/>
    <p:sldId id="740" r:id="rId142"/>
    <p:sldId id="741" r:id="rId143"/>
    <p:sldId id="894" r:id="rId144"/>
    <p:sldId id="556" r:id="rId145"/>
    <p:sldId id="557" r:id="rId146"/>
    <p:sldId id="558" r:id="rId147"/>
    <p:sldId id="669" r:id="rId148"/>
    <p:sldId id="668" r:id="rId149"/>
    <p:sldId id="819" r:id="rId150"/>
    <p:sldId id="855" r:id="rId151"/>
    <p:sldId id="670" r:id="rId152"/>
    <p:sldId id="671" r:id="rId153"/>
    <p:sldId id="763" r:id="rId154"/>
    <p:sldId id="764" r:id="rId155"/>
    <p:sldId id="677" r:id="rId156"/>
    <p:sldId id="678" r:id="rId157"/>
    <p:sldId id="679" r:id="rId158"/>
    <p:sldId id="680" r:id="rId159"/>
    <p:sldId id="681" r:id="rId160"/>
    <p:sldId id="765" r:id="rId161"/>
    <p:sldId id="766" r:id="rId162"/>
    <p:sldId id="767" r:id="rId163"/>
    <p:sldId id="721" r:id="rId164"/>
    <p:sldId id="768" r:id="rId165"/>
    <p:sldId id="829" r:id="rId166"/>
    <p:sldId id="859" r:id="rId167"/>
    <p:sldId id="858" r:id="rId168"/>
    <p:sldId id="857" r:id="rId169"/>
    <p:sldId id="856" r:id="rId170"/>
    <p:sldId id="646" r:id="rId171"/>
    <p:sldId id="861" r:id="rId172"/>
    <p:sldId id="860" r:id="rId173"/>
    <p:sldId id="833" r:id="rId174"/>
    <p:sldId id="801" r:id="rId175"/>
    <p:sldId id="816" r:id="rId176"/>
    <p:sldId id="808" r:id="rId177"/>
    <p:sldId id="809" r:id="rId178"/>
    <p:sldId id="810" r:id="rId179"/>
    <p:sldId id="811" r:id="rId180"/>
    <p:sldId id="812" r:id="rId181"/>
    <p:sldId id="813" r:id="rId182"/>
    <p:sldId id="814" r:id="rId183"/>
    <p:sldId id="815" r:id="rId184"/>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24" autoAdjust="0"/>
    <p:restoredTop sz="94660"/>
  </p:normalViewPr>
  <p:slideViewPr>
    <p:cSldViewPr>
      <p:cViewPr varScale="1">
        <p:scale>
          <a:sx n="101" d="100"/>
          <a:sy n="101" d="100"/>
        </p:scale>
        <p:origin x="1266" y="138"/>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66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0" Type="http://schemas.openxmlformats.org/officeDocument/2006/relationships/tableStyles" Target="tableStyle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handoutMaster" Target="handoutMasters/handoutMaster1.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F9166E2A-572B-49E6-B79F-3426D9221D1A}" type="slidenum">
              <a:rPr lang="en-GB" altLang="de-DE"/>
              <a:pPr/>
              <a:t>‹#›</a:t>
            </a:fld>
            <a:endParaRPr lang="en-GB" altLang="de-DE"/>
          </a:p>
        </p:txBody>
      </p:sp>
    </p:spTree>
    <p:extLst>
      <p:ext uri="{BB962C8B-B14F-4D97-AF65-F5344CB8AC3E}">
        <p14:creationId xmlns:p14="http://schemas.microsoft.com/office/powerpoint/2010/main" val="3639735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638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4CC1E91B-290D-42E9-8739-9F651F5E0E1D}" type="slidenum">
              <a:rPr lang="de-DE" altLang="de-DE"/>
              <a:pPr/>
              <a:t>‹#›</a:t>
            </a:fld>
            <a:endParaRPr lang="de-DE" altLang="de-DE"/>
          </a:p>
        </p:txBody>
      </p:sp>
    </p:spTree>
    <p:extLst>
      <p:ext uri="{BB962C8B-B14F-4D97-AF65-F5344CB8AC3E}">
        <p14:creationId xmlns:p14="http://schemas.microsoft.com/office/powerpoint/2010/main" val="3381358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AB85B79-17AF-41A8-B739-A2C10042DB1D}" type="slidenum">
              <a:rPr lang="de-DE" altLang="de-DE" sz="1300"/>
              <a:pPr eaLnBrk="1" hangingPunct="1"/>
              <a:t>2</a:t>
            </a:fld>
            <a:endParaRPr lang="de-DE" altLang="de-DE" sz="1300"/>
          </a:p>
        </p:txBody>
      </p:sp>
      <p:sp>
        <p:nvSpPr>
          <p:cNvPr id="2867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10582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AB85B79-17AF-41A8-B739-A2C10042DB1D}" type="slidenum">
              <a:rPr lang="de-DE" altLang="de-DE" sz="1300"/>
              <a:pPr eaLnBrk="1" hangingPunct="1"/>
              <a:t>3</a:t>
            </a:fld>
            <a:endParaRPr lang="de-DE" altLang="de-DE" sz="1300"/>
          </a:p>
        </p:txBody>
      </p:sp>
      <p:sp>
        <p:nvSpPr>
          <p:cNvPr id="2867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10582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AB85B79-17AF-41A8-B739-A2C10042DB1D}" type="slidenum">
              <a:rPr lang="de-DE" altLang="de-DE" sz="1300"/>
              <a:pPr eaLnBrk="1" hangingPunct="1"/>
              <a:t>4</a:t>
            </a:fld>
            <a:endParaRPr lang="de-DE" altLang="de-DE" sz="1300"/>
          </a:p>
        </p:txBody>
      </p:sp>
      <p:sp>
        <p:nvSpPr>
          <p:cNvPr id="2867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10582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AB85B79-17AF-41A8-B739-A2C10042DB1D}" type="slidenum">
              <a:rPr lang="de-DE" altLang="de-DE" sz="1300"/>
              <a:pPr eaLnBrk="1" hangingPunct="1"/>
              <a:t>5</a:t>
            </a:fld>
            <a:endParaRPr lang="de-DE" altLang="de-DE" sz="1300"/>
          </a:p>
        </p:txBody>
      </p:sp>
      <p:sp>
        <p:nvSpPr>
          <p:cNvPr id="2867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10582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AB85B79-17AF-41A8-B739-A2C10042DB1D}" type="slidenum">
              <a:rPr lang="de-DE" altLang="de-DE" sz="1300"/>
              <a:pPr eaLnBrk="1" hangingPunct="1"/>
              <a:t>6</a:t>
            </a:fld>
            <a:endParaRPr lang="de-DE" altLang="de-DE" sz="1300"/>
          </a:p>
        </p:txBody>
      </p:sp>
      <p:sp>
        <p:nvSpPr>
          <p:cNvPr id="2867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10582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6DC638A-11DF-4C8D-8B4E-F20505551278}" type="slidenum">
              <a:rPr lang="de-DE" altLang="de-DE" sz="1300"/>
              <a:pPr eaLnBrk="1" hangingPunct="1"/>
              <a:t>7</a:t>
            </a:fld>
            <a:endParaRPr lang="de-DE" altLang="de-DE" sz="1300"/>
          </a:p>
        </p:txBody>
      </p:sp>
      <p:sp>
        <p:nvSpPr>
          <p:cNvPr id="30722"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0723"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1581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1B05323-0BB6-4E82-8793-4E6336CD6212}" type="slidenum">
              <a:rPr lang="de-DE" altLang="de-DE" sz="1300"/>
              <a:pPr eaLnBrk="1" hangingPunct="1"/>
              <a:t>8</a:t>
            </a:fld>
            <a:endParaRPr lang="de-DE" altLang="de-DE" sz="1300"/>
          </a:p>
        </p:txBody>
      </p:sp>
      <p:sp>
        <p:nvSpPr>
          <p:cNvPr id="34818"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4819"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256223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1B05323-0BB6-4E82-8793-4E6336CD6212}" type="slidenum">
              <a:rPr lang="de-DE" altLang="de-DE" sz="1300"/>
              <a:pPr eaLnBrk="1" hangingPunct="1"/>
              <a:t>9</a:t>
            </a:fld>
            <a:endParaRPr lang="de-DE" altLang="de-DE" sz="1300"/>
          </a:p>
        </p:txBody>
      </p:sp>
      <p:sp>
        <p:nvSpPr>
          <p:cNvPr id="34818"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4819"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256223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819A025-6D7B-4DA2-8C17-2284B98CD88F}" type="slidenum">
              <a:rPr lang="de-DE" altLang="de-DE" sz="1300"/>
              <a:pPr eaLnBrk="1" hangingPunct="1"/>
              <a:t>10</a:t>
            </a:fld>
            <a:endParaRPr lang="de-DE" altLang="de-DE" sz="1300"/>
          </a:p>
        </p:txBody>
      </p:sp>
      <p:sp>
        <p:nvSpPr>
          <p:cNvPr id="40962" name="Rectangle 2"/>
          <p:cNvSpPr>
            <a:spLocks noGrp="1" noRot="1" noChangeAspect="1" noChangeArrowheads="1" noTextEdit="1"/>
          </p:cNvSpPr>
          <p:nvPr>
            <p:ph type="sldImg"/>
          </p:nvPr>
        </p:nvSpPr>
        <p:spPr>
          <a:xfrm>
            <a:off x="82550" y="744538"/>
            <a:ext cx="6618288" cy="3722687"/>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4478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819A025-6D7B-4DA2-8C17-2284B98CD88F}" type="slidenum">
              <a:rPr lang="de-DE" altLang="de-DE" sz="1300"/>
              <a:pPr eaLnBrk="1" hangingPunct="1"/>
              <a:t>11</a:t>
            </a:fld>
            <a:endParaRPr lang="de-DE" altLang="de-DE" sz="1300"/>
          </a:p>
        </p:txBody>
      </p:sp>
      <p:sp>
        <p:nvSpPr>
          <p:cNvPr id="40962" name="Rectangle 2"/>
          <p:cNvSpPr>
            <a:spLocks noGrp="1" noRot="1" noChangeAspect="1" noChangeArrowheads="1" noTextEdit="1"/>
          </p:cNvSpPr>
          <p:nvPr>
            <p:ph type="sldImg"/>
          </p:nvPr>
        </p:nvSpPr>
        <p:spPr>
          <a:xfrm>
            <a:off x="82550" y="744538"/>
            <a:ext cx="6618288" cy="3722687"/>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3714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819A025-6D7B-4DA2-8C17-2284B98CD88F}" type="slidenum">
              <a:rPr lang="de-DE" altLang="de-DE" sz="1300"/>
              <a:pPr eaLnBrk="1" hangingPunct="1"/>
              <a:t>12</a:t>
            </a:fld>
            <a:endParaRPr lang="de-DE" altLang="de-DE" sz="1300"/>
          </a:p>
        </p:txBody>
      </p:sp>
      <p:sp>
        <p:nvSpPr>
          <p:cNvPr id="40962" name="Rectangle 2"/>
          <p:cNvSpPr>
            <a:spLocks noGrp="1" noRot="1" noChangeAspect="1" noChangeArrowheads="1" noTextEdit="1"/>
          </p:cNvSpPr>
          <p:nvPr>
            <p:ph type="sldImg"/>
          </p:nvPr>
        </p:nvSpPr>
        <p:spPr>
          <a:xfrm>
            <a:off x="82550" y="744538"/>
            <a:ext cx="6618288" cy="3722687"/>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4359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AAB5A6D-720F-44E8-88F8-60A2D9363E0D}" type="slidenum">
              <a:rPr lang="de-DE" altLang="de-DE" sz="1300"/>
              <a:pPr eaLnBrk="1" hangingPunct="1"/>
              <a:t>13</a:t>
            </a:fld>
            <a:endParaRPr lang="de-DE" altLang="de-DE" sz="1300"/>
          </a:p>
        </p:txBody>
      </p:sp>
      <p:sp>
        <p:nvSpPr>
          <p:cNvPr id="47106" name="Rectangle 2"/>
          <p:cNvSpPr>
            <a:spLocks noGrp="1" noRot="1" noChangeAspect="1" noChangeArrowheads="1" noTextEdit="1"/>
          </p:cNvSpPr>
          <p:nvPr>
            <p:ph type="sldImg"/>
          </p:nvPr>
        </p:nvSpPr>
        <p:spPr>
          <a:xfrm>
            <a:off x="82550" y="744538"/>
            <a:ext cx="6618288" cy="3722687"/>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5878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AAB5A6D-720F-44E8-88F8-60A2D9363E0D}" type="slidenum">
              <a:rPr lang="de-DE" altLang="de-DE" sz="1300"/>
              <a:pPr eaLnBrk="1" hangingPunct="1"/>
              <a:t>14</a:t>
            </a:fld>
            <a:endParaRPr lang="de-DE" altLang="de-DE" sz="1300"/>
          </a:p>
        </p:txBody>
      </p:sp>
      <p:sp>
        <p:nvSpPr>
          <p:cNvPr id="47106" name="Rectangle 2"/>
          <p:cNvSpPr>
            <a:spLocks noGrp="1" noRot="1" noChangeAspect="1" noChangeArrowheads="1" noTextEdit="1"/>
          </p:cNvSpPr>
          <p:nvPr>
            <p:ph type="sldImg"/>
          </p:nvPr>
        </p:nvSpPr>
        <p:spPr>
          <a:xfrm>
            <a:off x="82550" y="744538"/>
            <a:ext cx="6618288" cy="3722687"/>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5878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AAB5A6D-720F-44E8-88F8-60A2D9363E0D}" type="slidenum">
              <a:rPr lang="de-DE" altLang="de-DE" sz="1300"/>
              <a:pPr eaLnBrk="1" hangingPunct="1"/>
              <a:t>15</a:t>
            </a:fld>
            <a:endParaRPr lang="de-DE" altLang="de-DE" sz="1300"/>
          </a:p>
        </p:txBody>
      </p:sp>
      <p:sp>
        <p:nvSpPr>
          <p:cNvPr id="47106" name="Rectangle 2"/>
          <p:cNvSpPr>
            <a:spLocks noGrp="1" noRot="1" noChangeAspect="1" noChangeArrowheads="1" noTextEdit="1"/>
          </p:cNvSpPr>
          <p:nvPr>
            <p:ph type="sldImg"/>
          </p:nvPr>
        </p:nvSpPr>
        <p:spPr>
          <a:xfrm>
            <a:off x="82550" y="744538"/>
            <a:ext cx="6618288" cy="3722687"/>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5878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5513ACB-A58D-4498-A7DC-78BF9C6E2305}" type="slidenum">
              <a:rPr lang="de-DE" altLang="de-DE" sz="1300"/>
              <a:pPr eaLnBrk="1" hangingPunct="1"/>
              <a:t>16</a:t>
            </a:fld>
            <a:endParaRPr lang="de-DE" altLang="de-DE" sz="1300"/>
          </a:p>
        </p:txBody>
      </p:sp>
      <p:sp>
        <p:nvSpPr>
          <p:cNvPr id="49154" name="Rectangle 2"/>
          <p:cNvSpPr>
            <a:spLocks noGrp="1" noRot="1" noChangeAspect="1" noChangeArrowheads="1" noTextEdit="1"/>
          </p:cNvSpPr>
          <p:nvPr>
            <p:ph type="sldImg"/>
          </p:nvPr>
        </p:nvSpPr>
        <p:spPr>
          <a:xfrm>
            <a:off x="82550" y="744538"/>
            <a:ext cx="6618288" cy="3722687"/>
          </a:xfrm>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8141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C27B1ED-CE60-426E-BBD5-050ECBD7C87E}" type="slidenum">
              <a:rPr lang="de-DE" altLang="de-DE" sz="1300"/>
              <a:pPr eaLnBrk="1" hangingPunct="1"/>
              <a:t>17</a:t>
            </a:fld>
            <a:endParaRPr lang="de-DE" altLang="de-DE" sz="1300"/>
          </a:p>
        </p:txBody>
      </p:sp>
      <p:sp>
        <p:nvSpPr>
          <p:cNvPr id="51202" name="Rectangle 2"/>
          <p:cNvSpPr>
            <a:spLocks noGrp="1" noRot="1" noChangeAspect="1" noChangeArrowheads="1" noTextEdit="1"/>
          </p:cNvSpPr>
          <p:nvPr>
            <p:ph type="sldImg"/>
          </p:nvPr>
        </p:nvSpPr>
        <p:spPr>
          <a:xfrm>
            <a:off x="84138" y="744538"/>
            <a:ext cx="6618287" cy="3722687"/>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3306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E7CB1F5-3CDD-46C5-9D5D-5D12E0FF76DB}" type="slidenum">
              <a:rPr lang="de-DE" altLang="de-DE" sz="1300"/>
              <a:pPr eaLnBrk="1" hangingPunct="1"/>
              <a:t>18</a:t>
            </a:fld>
            <a:endParaRPr lang="de-DE" altLang="de-DE" sz="1300"/>
          </a:p>
        </p:txBody>
      </p:sp>
      <p:sp>
        <p:nvSpPr>
          <p:cNvPr id="53250" name="Rectangle 2"/>
          <p:cNvSpPr>
            <a:spLocks noGrp="1" noRot="1" noChangeAspect="1" noChangeArrowheads="1" noTextEdit="1"/>
          </p:cNvSpPr>
          <p:nvPr>
            <p:ph type="sldImg"/>
          </p:nvPr>
        </p:nvSpPr>
        <p:spPr>
          <a:xfrm>
            <a:off x="84138" y="744538"/>
            <a:ext cx="6618287" cy="3722687"/>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53336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C5D2B46-DCBD-4A37-8E76-6378C816179D}" type="slidenum">
              <a:rPr lang="de-DE" altLang="de-DE" sz="1300"/>
              <a:pPr eaLnBrk="1" hangingPunct="1"/>
              <a:t>19</a:t>
            </a:fld>
            <a:endParaRPr lang="de-DE" altLang="de-DE" sz="1300"/>
          </a:p>
        </p:txBody>
      </p:sp>
      <p:sp>
        <p:nvSpPr>
          <p:cNvPr id="55298" name="Rectangle 2"/>
          <p:cNvSpPr>
            <a:spLocks noGrp="1" noRot="1" noChangeAspect="1" noChangeArrowheads="1" noTextEdit="1"/>
          </p:cNvSpPr>
          <p:nvPr>
            <p:ph type="sldImg"/>
          </p:nvPr>
        </p:nvSpPr>
        <p:spPr>
          <a:xfrm>
            <a:off x="84138" y="744538"/>
            <a:ext cx="6618287" cy="3722687"/>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8614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522D91E-A9B0-419D-A01B-5A31F9506CEE}" type="slidenum">
              <a:rPr lang="de-DE" altLang="de-DE" sz="1300"/>
              <a:pPr eaLnBrk="1" hangingPunct="1"/>
              <a:t>20</a:t>
            </a:fld>
            <a:endParaRPr lang="de-DE" altLang="de-DE" sz="1300"/>
          </a:p>
        </p:txBody>
      </p:sp>
      <p:sp>
        <p:nvSpPr>
          <p:cNvPr id="59394" name="Rectangle 2"/>
          <p:cNvSpPr>
            <a:spLocks noGrp="1" noRot="1" noChangeAspect="1" noChangeArrowheads="1" noTextEdit="1"/>
          </p:cNvSpPr>
          <p:nvPr>
            <p:ph type="sldImg"/>
          </p:nvPr>
        </p:nvSpPr>
        <p:spPr>
          <a:xfrm>
            <a:off x="82550" y="744538"/>
            <a:ext cx="6618288" cy="3722687"/>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4565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522D91E-A9B0-419D-A01B-5A31F9506CEE}" type="slidenum">
              <a:rPr lang="de-DE" altLang="de-DE" sz="1300"/>
              <a:pPr eaLnBrk="1" hangingPunct="1"/>
              <a:t>21</a:t>
            </a:fld>
            <a:endParaRPr lang="de-DE" altLang="de-DE" sz="1300"/>
          </a:p>
        </p:txBody>
      </p:sp>
      <p:sp>
        <p:nvSpPr>
          <p:cNvPr id="59394" name="Rectangle 2"/>
          <p:cNvSpPr>
            <a:spLocks noGrp="1" noRot="1" noChangeAspect="1" noChangeArrowheads="1" noTextEdit="1"/>
          </p:cNvSpPr>
          <p:nvPr>
            <p:ph type="sldImg"/>
          </p:nvPr>
        </p:nvSpPr>
        <p:spPr>
          <a:xfrm>
            <a:off x="82550" y="744538"/>
            <a:ext cx="6618288" cy="3722687"/>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4565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EA29808-B504-4E9F-B6A4-510193DA92F3}" type="slidenum">
              <a:rPr lang="de-DE" altLang="de-DE" sz="1300"/>
              <a:pPr eaLnBrk="1" hangingPunct="1"/>
              <a:t>22</a:t>
            </a:fld>
            <a:endParaRPr lang="de-DE" altLang="de-DE" sz="1300"/>
          </a:p>
        </p:txBody>
      </p:sp>
      <p:sp>
        <p:nvSpPr>
          <p:cNvPr id="61442" name="Rectangle 2"/>
          <p:cNvSpPr>
            <a:spLocks noGrp="1" noRot="1" noChangeAspect="1" noChangeArrowheads="1" noTextEdit="1"/>
          </p:cNvSpPr>
          <p:nvPr>
            <p:ph type="sldImg"/>
          </p:nvPr>
        </p:nvSpPr>
        <p:spPr>
          <a:xfrm>
            <a:off x="82550" y="744538"/>
            <a:ext cx="6618288" cy="3722687"/>
          </a:xfrm>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7833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010F694-58B9-453C-A80C-8594F4C28BEE}" type="slidenum">
              <a:rPr lang="de-DE" altLang="de-DE" sz="1300"/>
              <a:pPr eaLnBrk="1" hangingPunct="1"/>
              <a:t>23</a:t>
            </a:fld>
            <a:endParaRPr lang="de-DE" altLang="de-DE" sz="1300"/>
          </a:p>
        </p:txBody>
      </p:sp>
      <p:sp>
        <p:nvSpPr>
          <p:cNvPr id="67586" name="Rectangle 2"/>
          <p:cNvSpPr>
            <a:spLocks noGrp="1" noRot="1" noChangeAspect="1" noChangeArrowheads="1" noTextEdit="1"/>
          </p:cNvSpPr>
          <p:nvPr>
            <p:ph type="sldImg"/>
          </p:nvPr>
        </p:nvSpPr>
        <p:spPr>
          <a:xfrm>
            <a:off x="82550" y="744538"/>
            <a:ext cx="6618288" cy="3722687"/>
          </a:xfrm>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127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010F694-58B9-453C-A80C-8594F4C28BEE}" type="slidenum">
              <a:rPr lang="de-DE" altLang="de-DE" sz="1300"/>
              <a:pPr eaLnBrk="1" hangingPunct="1"/>
              <a:t>24</a:t>
            </a:fld>
            <a:endParaRPr lang="de-DE" altLang="de-DE" sz="1300"/>
          </a:p>
        </p:txBody>
      </p:sp>
      <p:sp>
        <p:nvSpPr>
          <p:cNvPr id="67586" name="Rectangle 2"/>
          <p:cNvSpPr>
            <a:spLocks noGrp="1" noRot="1" noChangeAspect="1" noChangeArrowheads="1" noTextEdit="1"/>
          </p:cNvSpPr>
          <p:nvPr>
            <p:ph type="sldImg"/>
          </p:nvPr>
        </p:nvSpPr>
        <p:spPr>
          <a:xfrm>
            <a:off x="82550" y="744538"/>
            <a:ext cx="6618288" cy="3722687"/>
          </a:xfrm>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127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010F694-58B9-453C-A80C-8594F4C28BEE}" type="slidenum">
              <a:rPr lang="de-DE" altLang="de-DE" sz="1300"/>
              <a:pPr eaLnBrk="1" hangingPunct="1"/>
              <a:t>25</a:t>
            </a:fld>
            <a:endParaRPr lang="de-DE" altLang="de-DE" sz="1300"/>
          </a:p>
        </p:txBody>
      </p:sp>
      <p:sp>
        <p:nvSpPr>
          <p:cNvPr id="67586" name="Rectangle 2"/>
          <p:cNvSpPr>
            <a:spLocks noGrp="1" noRot="1" noChangeAspect="1" noChangeArrowheads="1" noTextEdit="1"/>
          </p:cNvSpPr>
          <p:nvPr>
            <p:ph type="sldImg"/>
          </p:nvPr>
        </p:nvSpPr>
        <p:spPr>
          <a:xfrm>
            <a:off x="82550" y="744538"/>
            <a:ext cx="6618288" cy="3722687"/>
          </a:xfrm>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1272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CC01DAD-1C4B-424E-BC92-8589EB862635}" type="slidenum">
              <a:rPr lang="de-DE" altLang="de-DE" sz="1300"/>
              <a:pPr eaLnBrk="1" hangingPunct="1"/>
              <a:t>26</a:t>
            </a:fld>
            <a:endParaRPr lang="de-DE" altLang="de-DE" sz="1300"/>
          </a:p>
        </p:txBody>
      </p:sp>
      <p:sp>
        <p:nvSpPr>
          <p:cNvPr id="69634" name="Rectangle 2"/>
          <p:cNvSpPr>
            <a:spLocks noGrp="1" noRot="1" noChangeAspect="1" noChangeArrowheads="1" noTextEdit="1"/>
          </p:cNvSpPr>
          <p:nvPr>
            <p:ph type="sldImg"/>
          </p:nvPr>
        </p:nvSpPr>
        <p:spPr>
          <a:xfrm>
            <a:off x="82550" y="744538"/>
            <a:ext cx="6618288" cy="3722687"/>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4448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316A871-5A97-41EA-B584-F6AF4CEC4973}" type="slidenum">
              <a:rPr lang="de-DE" altLang="de-DE" sz="1300"/>
              <a:pPr eaLnBrk="1" hangingPunct="1"/>
              <a:t>27</a:t>
            </a:fld>
            <a:endParaRPr lang="de-DE" altLang="de-DE" sz="1300"/>
          </a:p>
        </p:txBody>
      </p:sp>
      <p:sp>
        <p:nvSpPr>
          <p:cNvPr id="71682" name="Rectangle 2"/>
          <p:cNvSpPr>
            <a:spLocks noGrp="1" noRot="1" noChangeAspect="1" noChangeArrowheads="1" noTextEdit="1"/>
          </p:cNvSpPr>
          <p:nvPr>
            <p:ph type="sldImg"/>
          </p:nvPr>
        </p:nvSpPr>
        <p:spPr>
          <a:xfrm>
            <a:off x="82550" y="744538"/>
            <a:ext cx="6618288" cy="3722687"/>
          </a:xfrm>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9907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2419AC1-6D5F-4033-A372-B88EB0F1194E}" type="slidenum">
              <a:rPr lang="de-DE" altLang="de-DE" sz="1300"/>
              <a:pPr eaLnBrk="1" hangingPunct="1"/>
              <a:t>28</a:t>
            </a:fld>
            <a:endParaRPr lang="de-DE" altLang="de-DE" sz="1300"/>
          </a:p>
        </p:txBody>
      </p:sp>
      <p:sp>
        <p:nvSpPr>
          <p:cNvPr id="73730" name="Rectangle 2"/>
          <p:cNvSpPr>
            <a:spLocks noGrp="1" noRot="1" noChangeAspect="1" noChangeArrowheads="1" noTextEdit="1"/>
          </p:cNvSpPr>
          <p:nvPr>
            <p:ph type="sldImg"/>
          </p:nvPr>
        </p:nvSpPr>
        <p:spPr>
          <a:xfrm>
            <a:off x="82550" y="744538"/>
            <a:ext cx="6618288" cy="3722687"/>
          </a:xfrm>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0637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3DFB806-9624-48E8-AE1B-55CCCEECADCC}" type="slidenum">
              <a:rPr lang="de-DE" altLang="de-DE" sz="1300"/>
              <a:pPr eaLnBrk="1" hangingPunct="1"/>
              <a:t>29</a:t>
            </a:fld>
            <a:endParaRPr lang="de-DE" altLang="de-DE" sz="1300"/>
          </a:p>
        </p:txBody>
      </p:sp>
      <p:sp>
        <p:nvSpPr>
          <p:cNvPr id="75778" name="Rectangle 2"/>
          <p:cNvSpPr>
            <a:spLocks noGrp="1" noRot="1" noChangeAspect="1" noChangeArrowheads="1" noTextEdit="1"/>
          </p:cNvSpPr>
          <p:nvPr>
            <p:ph type="sldImg"/>
          </p:nvPr>
        </p:nvSpPr>
        <p:spPr>
          <a:xfrm>
            <a:off x="82550" y="744538"/>
            <a:ext cx="6618288" cy="3722687"/>
          </a:xfrm>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71527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3C79C56-2F97-4A13-8CA0-D886B3BDF458}" type="slidenum">
              <a:rPr lang="de-DE" altLang="de-DE" sz="1300"/>
              <a:pPr eaLnBrk="1" hangingPunct="1"/>
              <a:t>30</a:t>
            </a:fld>
            <a:endParaRPr lang="de-DE" altLang="de-DE" sz="1300"/>
          </a:p>
        </p:txBody>
      </p:sp>
      <p:sp>
        <p:nvSpPr>
          <p:cNvPr id="77826" name="Rectangle 2"/>
          <p:cNvSpPr>
            <a:spLocks noGrp="1" noRot="1" noChangeAspect="1" noChangeArrowheads="1" noTextEdit="1"/>
          </p:cNvSpPr>
          <p:nvPr>
            <p:ph type="sldImg"/>
          </p:nvPr>
        </p:nvSpPr>
        <p:spPr>
          <a:xfrm>
            <a:off x="82550" y="744538"/>
            <a:ext cx="6618288" cy="3722687"/>
          </a:xfrm>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19677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0C5BD2E-E999-4A0F-975F-D08E6E3844C6}" type="slidenum">
              <a:rPr lang="de-DE" altLang="de-DE" sz="1300"/>
              <a:pPr eaLnBrk="1" hangingPunct="1"/>
              <a:t>31</a:t>
            </a:fld>
            <a:endParaRPr lang="de-DE" altLang="de-DE" sz="1300"/>
          </a:p>
        </p:txBody>
      </p:sp>
      <p:sp>
        <p:nvSpPr>
          <p:cNvPr id="79874" name="Rectangle 2"/>
          <p:cNvSpPr>
            <a:spLocks noGrp="1" noRot="1" noChangeAspect="1" noChangeArrowheads="1" noTextEdit="1"/>
          </p:cNvSpPr>
          <p:nvPr>
            <p:ph type="sldImg"/>
          </p:nvPr>
        </p:nvSpPr>
        <p:spPr>
          <a:xfrm>
            <a:off x="82550" y="744538"/>
            <a:ext cx="6618288" cy="3722687"/>
          </a:xfrm>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30164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31A4A04-8404-4CBF-B94F-BF5EE77AFF61}" type="slidenum">
              <a:rPr lang="de-DE" altLang="de-DE" sz="1300"/>
              <a:pPr eaLnBrk="1" hangingPunct="1"/>
              <a:t>32</a:t>
            </a:fld>
            <a:endParaRPr lang="de-DE" altLang="de-DE" sz="1300"/>
          </a:p>
        </p:txBody>
      </p:sp>
      <p:sp>
        <p:nvSpPr>
          <p:cNvPr id="81922" name="Rectangle 2"/>
          <p:cNvSpPr>
            <a:spLocks noGrp="1" noRot="1" noChangeAspect="1" noChangeArrowheads="1" noTextEdit="1"/>
          </p:cNvSpPr>
          <p:nvPr>
            <p:ph type="sldImg"/>
          </p:nvPr>
        </p:nvSpPr>
        <p:spPr>
          <a:xfrm>
            <a:off x="82550" y="744538"/>
            <a:ext cx="6618288" cy="3722687"/>
          </a:xfrm>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91309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392EFD5-8F65-451D-9C03-469579DE387F}" type="slidenum">
              <a:rPr lang="de-DE" altLang="de-DE" sz="1300"/>
              <a:pPr eaLnBrk="1" hangingPunct="1"/>
              <a:t>33</a:t>
            </a:fld>
            <a:endParaRPr lang="de-DE" altLang="de-DE" sz="1300"/>
          </a:p>
        </p:txBody>
      </p:sp>
      <p:sp>
        <p:nvSpPr>
          <p:cNvPr id="83970" name="Rectangle 2"/>
          <p:cNvSpPr>
            <a:spLocks noGrp="1" noRot="1" noChangeAspect="1" noChangeArrowheads="1" noTextEdit="1"/>
          </p:cNvSpPr>
          <p:nvPr>
            <p:ph type="sldImg"/>
          </p:nvPr>
        </p:nvSpPr>
        <p:spPr>
          <a:xfrm>
            <a:off x="82550" y="744538"/>
            <a:ext cx="6618288" cy="3722687"/>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6216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0091C22-D737-47E8-A40B-9B0F3DDFE7F7}" type="slidenum">
              <a:rPr lang="de-DE" altLang="de-DE" sz="1300"/>
              <a:pPr eaLnBrk="1" hangingPunct="1"/>
              <a:t>34</a:t>
            </a:fld>
            <a:endParaRPr lang="de-DE" altLang="de-DE" sz="1300"/>
          </a:p>
        </p:txBody>
      </p:sp>
      <p:sp>
        <p:nvSpPr>
          <p:cNvPr id="86018" name="Rectangle 2"/>
          <p:cNvSpPr>
            <a:spLocks noGrp="1" noRot="1" noChangeAspect="1" noChangeArrowheads="1" noTextEdit="1"/>
          </p:cNvSpPr>
          <p:nvPr>
            <p:ph type="sldImg"/>
          </p:nvPr>
        </p:nvSpPr>
        <p:spPr>
          <a:xfrm>
            <a:off x="82550" y="744538"/>
            <a:ext cx="6618288" cy="3722687"/>
          </a:xfrm>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31890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0091C22-D737-47E8-A40B-9B0F3DDFE7F7}" type="slidenum">
              <a:rPr lang="de-DE" altLang="de-DE" sz="1300"/>
              <a:pPr eaLnBrk="1" hangingPunct="1"/>
              <a:t>35</a:t>
            </a:fld>
            <a:endParaRPr lang="de-DE" altLang="de-DE" sz="1300"/>
          </a:p>
        </p:txBody>
      </p:sp>
      <p:sp>
        <p:nvSpPr>
          <p:cNvPr id="86018" name="Rectangle 2"/>
          <p:cNvSpPr>
            <a:spLocks noGrp="1" noRot="1" noChangeAspect="1" noChangeArrowheads="1" noTextEdit="1"/>
          </p:cNvSpPr>
          <p:nvPr>
            <p:ph type="sldImg"/>
          </p:nvPr>
        </p:nvSpPr>
        <p:spPr>
          <a:xfrm>
            <a:off x="82550" y="744538"/>
            <a:ext cx="6618288" cy="3722687"/>
          </a:xfrm>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31890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522FB72-D9DA-4CAD-B45B-64496EC2EE39}" type="slidenum">
              <a:rPr lang="de-DE" altLang="de-DE" sz="1300"/>
              <a:pPr eaLnBrk="1" hangingPunct="1"/>
              <a:t>36</a:t>
            </a:fld>
            <a:endParaRPr lang="de-DE" altLang="de-DE" sz="1300"/>
          </a:p>
        </p:txBody>
      </p:sp>
      <p:sp>
        <p:nvSpPr>
          <p:cNvPr id="88066" name="Rectangle 2"/>
          <p:cNvSpPr>
            <a:spLocks noGrp="1" noRot="1" noChangeAspect="1" noChangeArrowheads="1" noTextEdit="1"/>
          </p:cNvSpPr>
          <p:nvPr>
            <p:ph type="sldImg"/>
          </p:nvPr>
        </p:nvSpPr>
        <p:spPr>
          <a:xfrm>
            <a:off x="82550" y="744538"/>
            <a:ext cx="6618288" cy="3722687"/>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37861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FB1C263-CDF9-4D38-8865-CFC4C89FE8A9}" type="slidenum">
              <a:rPr lang="de-DE" altLang="de-DE" sz="1300"/>
              <a:pPr eaLnBrk="1" hangingPunct="1"/>
              <a:t>37</a:t>
            </a:fld>
            <a:endParaRPr lang="de-DE" altLang="de-DE" sz="1300"/>
          </a:p>
        </p:txBody>
      </p:sp>
      <p:sp>
        <p:nvSpPr>
          <p:cNvPr id="90114" name="Rectangle 2"/>
          <p:cNvSpPr>
            <a:spLocks noGrp="1" noRot="1" noChangeAspect="1" noChangeArrowheads="1" noTextEdit="1"/>
          </p:cNvSpPr>
          <p:nvPr>
            <p:ph type="sldImg"/>
          </p:nvPr>
        </p:nvSpPr>
        <p:spPr>
          <a:xfrm>
            <a:off x="82550" y="744538"/>
            <a:ext cx="6618288" cy="3722687"/>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06812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7BA1993-B6B4-4FC8-BBB7-DCE8309ACE2C}" type="slidenum">
              <a:rPr lang="de-DE" altLang="de-DE" sz="1300"/>
              <a:pPr eaLnBrk="1" hangingPunct="1"/>
              <a:t>38</a:t>
            </a:fld>
            <a:endParaRPr lang="de-DE" altLang="de-DE" sz="1300"/>
          </a:p>
        </p:txBody>
      </p:sp>
      <p:sp>
        <p:nvSpPr>
          <p:cNvPr id="92162" name="Rectangle 2"/>
          <p:cNvSpPr>
            <a:spLocks noGrp="1" noRot="1" noChangeAspect="1" noChangeArrowheads="1" noTextEdit="1"/>
          </p:cNvSpPr>
          <p:nvPr>
            <p:ph type="sldImg"/>
          </p:nvPr>
        </p:nvSpPr>
        <p:spPr>
          <a:xfrm>
            <a:off x="82550" y="744538"/>
            <a:ext cx="6618288" cy="3722687"/>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26993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6255FEB-1DA7-40CE-B882-4D5C96B8CB1E}" type="slidenum">
              <a:rPr lang="de-DE" altLang="de-DE" sz="1300"/>
              <a:pPr eaLnBrk="1" hangingPunct="1"/>
              <a:t>39</a:t>
            </a:fld>
            <a:endParaRPr lang="de-DE" altLang="de-DE" sz="1300"/>
          </a:p>
        </p:txBody>
      </p:sp>
      <p:sp>
        <p:nvSpPr>
          <p:cNvPr id="94210" name="Rectangle 2"/>
          <p:cNvSpPr>
            <a:spLocks noGrp="1" noRot="1" noChangeAspect="1" noChangeArrowheads="1" noTextEdit="1"/>
          </p:cNvSpPr>
          <p:nvPr>
            <p:ph type="sldImg"/>
          </p:nvPr>
        </p:nvSpPr>
        <p:spPr>
          <a:xfrm>
            <a:off x="82550" y="744538"/>
            <a:ext cx="6618288" cy="3722687"/>
          </a:xfrm>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79090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BF6426A-2D09-4F85-A8B9-B23B29FEC612}" type="slidenum">
              <a:rPr lang="de-DE" altLang="de-DE" sz="1300"/>
              <a:pPr eaLnBrk="1" hangingPunct="1"/>
              <a:t>40</a:t>
            </a:fld>
            <a:endParaRPr lang="de-DE" altLang="de-DE" sz="1300"/>
          </a:p>
        </p:txBody>
      </p:sp>
      <p:sp>
        <p:nvSpPr>
          <p:cNvPr id="96258" name="Rectangle 2"/>
          <p:cNvSpPr>
            <a:spLocks noGrp="1" noRot="1" noChangeAspect="1" noChangeArrowheads="1" noTextEdit="1"/>
          </p:cNvSpPr>
          <p:nvPr>
            <p:ph type="sldImg"/>
          </p:nvPr>
        </p:nvSpPr>
        <p:spPr>
          <a:xfrm>
            <a:off x="82550" y="744538"/>
            <a:ext cx="6618288" cy="3722687"/>
          </a:xfrm>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7607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CA52CDC-57F9-4FBB-B92C-DE1036E36F6F}" type="slidenum">
              <a:rPr lang="de-DE" altLang="de-DE" sz="1300"/>
              <a:pPr eaLnBrk="1" hangingPunct="1"/>
              <a:t>41</a:t>
            </a:fld>
            <a:endParaRPr lang="de-DE" altLang="de-DE" sz="1300"/>
          </a:p>
        </p:txBody>
      </p:sp>
      <p:sp>
        <p:nvSpPr>
          <p:cNvPr id="98306" name="Rectangle 2"/>
          <p:cNvSpPr>
            <a:spLocks noGrp="1" noRot="1" noChangeAspect="1" noChangeArrowheads="1" noTextEdit="1"/>
          </p:cNvSpPr>
          <p:nvPr>
            <p:ph type="sldImg"/>
          </p:nvPr>
        </p:nvSpPr>
        <p:spPr>
          <a:xfrm>
            <a:off x="82550" y="744538"/>
            <a:ext cx="6618288" cy="3722687"/>
          </a:xfrm>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2427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485258C-5903-4E1B-A1F7-918289FA6223}" type="slidenum">
              <a:rPr lang="de-DE" altLang="de-DE" sz="1300"/>
              <a:pPr eaLnBrk="1" hangingPunct="1"/>
              <a:t>42</a:t>
            </a:fld>
            <a:endParaRPr lang="de-DE" altLang="de-DE" sz="1300"/>
          </a:p>
        </p:txBody>
      </p:sp>
      <p:sp>
        <p:nvSpPr>
          <p:cNvPr id="100354" name="Rectangle 2"/>
          <p:cNvSpPr>
            <a:spLocks noGrp="1" noRot="1" noChangeAspect="1" noChangeArrowheads="1" noTextEdit="1"/>
          </p:cNvSpPr>
          <p:nvPr>
            <p:ph type="sldImg"/>
          </p:nvPr>
        </p:nvSpPr>
        <p:spPr>
          <a:xfrm>
            <a:off x="82550" y="744538"/>
            <a:ext cx="6618288" cy="3722687"/>
          </a:xfrm>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71512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5359F00-A11E-4666-8EA7-4335BB179BD8}" type="slidenum">
              <a:rPr lang="de-DE" altLang="de-DE" sz="1300"/>
              <a:pPr eaLnBrk="1" hangingPunct="1"/>
              <a:t>43</a:t>
            </a:fld>
            <a:endParaRPr lang="de-DE" altLang="de-DE" sz="1300"/>
          </a:p>
        </p:txBody>
      </p:sp>
      <p:sp>
        <p:nvSpPr>
          <p:cNvPr id="102402" name="Rectangle 2"/>
          <p:cNvSpPr>
            <a:spLocks noGrp="1" noRot="1" noChangeAspect="1" noChangeArrowheads="1" noTextEdit="1"/>
          </p:cNvSpPr>
          <p:nvPr>
            <p:ph type="sldImg"/>
          </p:nvPr>
        </p:nvSpPr>
        <p:spPr>
          <a:xfrm>
            <a:off x="82550" y="744538"/>
            <a:ext cx="6618288" cy="3722687"/>
          </a:xfrm>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31863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1ECFCFBE-7FE4-4AC3-A0A9-758F5F459EEC}" type="slidenum">
              <a:rPr lang="de-DE" altLang="de-DE" sz="1300"/>
              <a:pPr algn="r" eaLnBrk="1" hangingPunct="1"/>
              <a:t>44</a:t>
            </a:fld>
            <a:endParaRPr lang="de-DE" altLang="de-DE" sz="1300"/>
          </a:p>
        </p:txBody>
      </p:sp>
      <p:sp>
        <p:nvSpPr>
          <p:cNvPr id="104450" name="Rectangle 2"/>
          <p:cNvSpPr>
            <a:spLocks noGrp="1" noRot="1" noChangeAspect="1" noChangeArrowheads="1" noTextEdit="1"/>
          </p:cNvSpPr>
          <p:nvPr>
            <p:ph type="sldImg"/>
          </p:nvPr>
        </p:nvSpPr>
        <p:spPr>
          <a:xfrm>
            <a:off x="82550" y="744538"/>
            <a:ext cx="6618288" cy="3722687"/>
          </a:xfrm>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1155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522FB72-D9DA-4CAD-B45B-64496EC2EE39}" type="slidenum">
              <a:rPr lang="de-DE" altLang="de-DE" sz="1300"/>
              <a:pPr eaLnBrk="1" hangingPunct="1"/>
              <a:t>45</a:t>
            </a:fld>
            <a:endParaRPr lang="de-DE" altLang="de-DE" sz="1300"/>
          </a:p>
        </p:txBody>
      </p:sp>
      <p:sp>
        <p:nvSpPr>
          <p:cNvPr id="88066" name="Rectangle 2"/>
          <p:cNvSpPr>
            <a:spLocks noGrp="1" noRot="1" noChangeAspect="1" noChangeArrowheads="1" noTextEdit="1"/>
          </p:cNvSpPr>
          <p:nvPr>
            <p:ph type="sldImg"/>
          </p:nvPr>
        </p:nvSpPr>
        <p:spPr>
          <a:xfrm>
            <a:off x="82550" y="744538"/>
            <a:ext cx="6618288" cy="3722687"/>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37861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8ABFE-7080-E293-94AD-8C46274C184E}"/>
            </a:ext>
          </a:extLst>
        </p:cNvPr>
        <p:cNvGrpSpPr/>
        <p:nvPr/>
      </p:nvGrpSpPr>
      <p:grpSpPr>
        <a:xfrm>
          <a:off x="0" y="0"/>
          <a:ext cx="0" cy="0"/>
          <a:chOff x="0" y="0"/>
          <a:chExt cx="0" cy="0"/>
        </a:xfrm>
      </p:grpSpPr>
      <p:sp>
        <p:nvSpPr>
          <p:cNvPr id="90113" name="Rectangle 7">
            <a:extLst>
              <a:ext uri="{FF2B5EF4-FFF2-40B4-BE49-F238E27FC236}">
                <a16:creationId xmlns:a16="http://schemas.microsoft.com/office/drawing/2014/main" id="{B444DF39-9974-5CD3-E2CC-90C8B3A4B9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FB1C263-CDF9-4D38-8865-CFC4C89FE8A9}" type="slidenum">
              <a:rPr lang="de-DE" altLang="de-DE" sz="1300"/>
              <a:pPr eaLnBrk="1" hangingPunct="1"/>
              <a:t>46</a:t>
            </a:fld>
            <a:endParaRPr lang="de-DE" altLang="de-DE" sz="1300"/>
          </a:p>
        </p:txBody>
      </p:sp>
      <p:sp>
        <p:nvSpPr>
          <p:cNvPr id="90114" name="Rectangle 2">
            <a:extLst>
              <a:ext uri="{FF2B5EF4-FFF2-40B4-BE49-F238E27FC236}">
                <a16:creationId xmlns:a16="http://schemas.microsoft.com/office/drawing/2014/main" id="{280C3E55-5968-B166-17FB-7B7D75BDD8EA}"/>
              </a:ext>
            </a:extLst>
          </p:cNvPr>
          <p:cNvSpPr>
            <a:spLocks noGrp="1" noRot="1" noChangeAspect="1" noChangeArrowheads="1" noTextEdit="1"/>
          </p:cNvSpPr>
          <p:nvPr>
            <p:ph type="sldImg"/>
          </p:nvPr>
        </p:nvSpPr>
        <p:spPr>
          <a:xfrm>
            <a:off x="82550" y="744538"/>
            <a:ext cx="6618288" cy="3722687"/>
          </a:xfrm>
          <a:ln/>
        </p:spPr>
      </p:sp>
      <p:sp>
        <p:nvSpPr>
          <p:cNvPr id="90115" name="Rectangle 3">
            <a:extLst>
              <a:ext uri="{FF2B5EF4-FFF2-40B4-BE49-F238E27FC236}">
                <a16:creationId xmlns:a16="http://schemas.microsoft.com/office/drawing/2014/main" id="{0991D529-1C44-D86D-7FAE-F486256E6F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81597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9B405-E1A1-E9DA-5635-401EA3CDFF66}"/>
            </a:ext>
          </a:extLst>
        </p:cNvPr>
        <p:cNvGrpSpPr/>
        <p:nvPr/>
      </p:nvGrpSpPr>
      <p:grpSpPr>
        <a:xfrm>
          <a:off x="0" y="0"/>
          <a:ext cx="0" cy="0"/>
          <a:chOff x="0" y="0"/>
          <a:chExt cx="0" cy="0"/>
        </a:xfrm>
      </p:grpSpPr>
      <p:sp>
        <p:nvSpPr>
          <p:cNvPr id="92161" name="Rectangle 7">
            <a:extLst>
              <a:ext uri="{FF2B5EF4-FFF2-40B4-BE49-F238E27FC236}">
                <a16:creationId xmlns:a16="http://schemas.microsoft.com/office/drawing/2014/main" id="{D51B0814-7105-10AA-379B-6B914B72DE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7BA1993-B6B4-4FC8-BBB7-DCE8309ACE2C}" type="slidenum">
              <a:rPr lang="de-DE" altLang="de-DE" sz="1300"/>
              <a:pPr eaLnBrk="1" hangingPunct="1"/>
              <a:t>47</a:t>
            </a:fld>
            <a:endParaRPr lang="de-DE" altLang="de-DE" sz="1300"/>
          </a:p>
        </p:txBody>
      </p:sp>
      <p:sp>
        <p:nvSpPr>
          <p:cNvPr id="92162" name="Rectangle 2">
            <a:extLst>
              <a:ext uri="{FF2B5EF4-FFF2-40B4-BE49-F238E27FC236}">
                <a16:creationId xmlns:a16="http://schemas.microsoft.com/office/drawing/2014/main" id="{BD736EC7-B2A3-99B2-FB26-BFCFC4CC4C21}"/>
              </a:ext>
            </a:extLst>
          </p:cNvPr>
          <p:cNvSpPr>
            <a:spLocks noGrp="1" noRot="1" noChangeAspect="1" noChangeArrowheads="1" noTextEdit="1"/>
          </p:cNvSpPr>
          <p:nvPr>
            <p:ph type="sldImg"/>
          </p:nvPr>
        </p:nvSpPr>
        <p:spPr>
          <a:xfrm>
            <a:off x="82550" y="744538"/>
            <a:ext cx="6618288" cy="3722687"/>
          </a:xfrm>
          <a:ln/>
        </p:spPr>
      </p:sp>
      <p:sp>
        <p:nvSpPr>
          <p:cNvPr id="92163" name="Rectangle 3">
            <a:extLst>
              <a:ext uri="{FF2B5EF4-FFF2-40B4-BE49-F238E27FC236}">
                <a16:creationId xmlns:a16="http://schemas.microsoft.com/office/drawing/2014/main" id="{AD7358B7-B33E-1CE3-9D6C-1D0630DFDC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65341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9D33E-5960-D4E5-608D-D7C7222AD22C}"/>
            </a:ext>
          </a:extLst>
        </p:cNvPr>
        <p:cNvGrpSpPr/>
        <p:nvPr/>
      </p:nvGrpSpPr>
      <p:grpSpPr>
        <a:xfrm>
          <a:off x="0" y="0"/>
          <a:ext cx="0" cy="0"/>
          <a:chOff x="0" y="0"/>
          <a:chExt cx="0" cy="0"/>
        </a:xfrm>
      </p:grpSpPr>
      <p:sp>
        <p:nvSpPr>
          <p:cNvPr id="94209" name="Rectangle 7">
            <a:extLst>
              <a:ext uri="{FF2B5EF4-FFF2-40B4-BE49-F238E27FC236}">
                <a16:creationId xmlns:a16="http://schemas.microsoft.com/office/drawing/2014/main" id="{7CE6DE65-CDBA-6070-1F47-0CA3AACA5A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6255FEB-1DA7-40CE-B882-4D5C96B8CB1E}" type="slidenum">
              <a:rPr lang="de-DE" altLang="de-DE" sz="1300"/>
              <a:pPr eaLnBrk="1" hangingPunct="1"/>
              <a:t>48</a:t>
            </a:fld>
            <a:endParaRPr lang="de-DE" altLang="de-DE" sz="1300"/>
          </a:p>
        </p:txBody>
      </p:sp>
      <p:sp>
        <p:nvSpPr>
          <p:cNvPr id="94210" name="Rectangle 2">
            <a:extLst>
              <a:ext uri="{FF2B5EF4-FFF2-40B4-BE49-F238E27FC236}">
                <a16:creationId xmlns:a16="http://schemas.microsoft.com/office/drawing/2014/main" id="{540522FD-23A5-B5F9-073B-E055AB050D67}"/>
              </a:ext>
            </a:extLst>
          </p:cNvPr>
          <p:cNvSpPr>
            <a:spLocks noGrp="1" noRot="1" noChangeAspect="1" noChangeArrowheads="1" noTextEdit="1"/>
          </p:cNvSpPr>
          <p:nvPr>
            <p:ph type="sldImg"/>
          </p:nvPr>
        </p:nvSpPr>
        <p:spPr>
          <a:xfrm>
            <a:off x="82550" y="744538"/>
            <a:ext cx="6618288" cy="3722687"/>
          </a:xfrm>
          <a:ln/>
        </p:spPr>
      </p:sp>
      <p:sp>
        <p:nvSpPr>
          <p:cNvPr id="94211" name="Rectangle 3">
            <a:extLst>
              <a:ext uri="{FF2B5EF4-FFF2-40B4-BE49-F238E27FC236}">
                <a16:creationId xmlns:a16="http://schemas.microsoft.com/office/drawing/2014/main" id="{FB4393BA-20C0-B738-39D5-3FD8FC0819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20856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E153B-A238-E28F-E8B6-0FC576C17C52}"/>
            </a:ext>
          </a:extLst>
        </p:cNvPr>
        <p:cNvGrpSpPr/>
        <p:nvPr/>
      </p:nvGrpSpPr>
      <p:grpSpPr>
        <a:xfrm>
          <a:off x="0" y="0"/>
          <a:ext cx="0" cy="0"/>
          <a:chOff x="0" y="0"/>
          <a:chExt cx="0" cy="0"/>
        </a:xfrm>
      </p:grpSpPr>
      <p:sp>
        <p:nvSpPr>
          <p:cNvPr id="96257" name="Rectangle 7">
            <a:extLst>
              <a:ext uri="{FF2B5EF4-FFF2-40B4-BE49-F238E27FC236}">
                <a16:creationId xmlns:a16="http://schemas.microsoft.com/office/drawing/2014/main" id="{BEB69AAA-AC37-FF13-6D3F-31BB9362E2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BF6426A-2D09-4F85-A8B9-B23B29FEC612}" type="slidenum">
              <a:rPr lang="de-DE" altLang="de-DE" sz="1300"/>
              <a:pPr eaLnBrk="1" hangingPunct="1"/>
              <a:t>49</a:t>
            </a:fld>
            <a:endParaRPr lang="de-DE" altLang="de-DE" sz="1300"/>
          </a:p>
        </p:txBody>
      </p:sp>
      <p:sp>
        <p:nvSpPr>
          <p:cNvPr id="96258" name="Rectangle 2">
            <a:extLst>
              <a:ext uri="{FF2B5EF4-FFF2-40B4-BE49-F238E27FC236}">
                <a16:creationId xmlns:a16="http://schemas.microsoft.com/office/drawing/2014/main" id="{128CC299-D2A6-969A-72D0-51560E8CA338}"/>
              </a:ext>
            </a:extLst>
          </p:cNvPr>
          <p:cNvSpPr>
            <a:spLocks noGrp="1" noRot="1" noChangeAspect="1" noChangeArrowheads="1" noTextEdit="1"/>
          </p:cNvSpPr>
          <p:nvPr>
            <p:ph type="sldImg"/>
          </p:nvPr>
        </p:nvSpPr>
        <p:spPr>
          <a:xfrm>
            <a:off x="82550" y="744538"/>
            <a:ext cx="6618288" cy="3722687"/>
          </a:xfrm>
          <a:ln/>
        </p:spPr>
      </p:sp>
      <p:sp>
        <p:nvSpPr>
          <p:cNvPr id="96259" name="Rectangle 3">
            <a:extLst>
              <a:ext uri="{FF2B5EF4-FFF2-40B4-BE49-F238E27FC236}">
                <a16:creationId xmlns:a16="http://schemas.microsoft.com/office/drawing/2014/main" id="{0FA851A9-EB99-05E2-F007-2022FF360C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22768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F77BF-813B-A88D-9ABB-7892FB9A2E8F}"/>
            </a:ext>
          </a:extLst>
        </p:cNvPr>
        <p:cNvGrpSpPr/>
        <p:nvPr/>
      </p:nvGrpSpPr>
      <p:grpSpPr>
        <a:xfrm>
          <a:off x="0" y="0"/>
          <a:ext cx="0" cy="0"/>
          <a:chOff x="0" y="0"/>
          <a:chExt cx="0" cy="0"/>
        </a:xfrm>
      </p:grpSpPr>
      <p:sp>
        <p:nvSpPr>
          <p:cNvPr id="98305" name="Rectangle 7">
            <a:extLst>
              <a:ext uri="{FF2B5EF4-FFF2-40B4-BE49-F238E27FC236}">
                <a16:creationId xmlns:a16="http://schemas.microsoft.com/office/drawing/2014/main" id="{7EC9AC64-C3F4-84CB-4913-AF8A217F1A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CA52CDC-57F9-4FBB-B92C-DE1036E36F6F}" type="slidenum">
              <a:rPr lang="de-DE" altLang="de-DE" sz="1300"/>
              <a:pPr eaLnBrk="1" hangingPunct="1"/>
              <a:t>50</a:t>
            </a:fld>
            <a:endParaRPr lang="de-DE" altLang="de-DE" sz="1300"/>
          </a:p>
        </p:txBody>
      </p:sp>
      <p:sp>
        <p:nvSpPr>
          <p:cNvPr id="98306" name="Rectangle 2">
            <a:extLst>
              <a:ext uri="{FF2B5EF4-FFF2-40B4-BE49-F238E27FC236}">
                <a16:creationId xmlns:a16="http://schemas.microsoft.com/office/drawing/2014/main" id="{858E01CC-C967-928D-C7CB-7E5964D17111}"/>
              </a:ext>
            </a:extLst>
          </p:cNvPr>
          <p:cNvSpPr>
            <a:spLocks noGrp="1" noRot="1" noChangeAspect="1" noChangeArrowheads="1" noTextEdit="1"/>
          </p:cNvSpPr>
          <p:nvPr>
            <p:ph type="sldImg"/>
          </p:nvPr>
        </p:nvSpPr>
        <p:spPr>
          <a:xfrm>
            <a:off x="82550" y="744538"/>
            <a:ext cx="6618288" cy="3722687"/>
          </a:xfrm>
          <a:ln/>
        </p:spPr>
      </p:sp>
      <p:sp>
        <p:nvSpPr>
          <p:cNvPr id="98307" name="Rectangle 3">
            <a:extLst>
              <a:ext uri="{FF2B5EF4-FFF2-40B4-BE49-F238E27FC236}">
                <a16:creationId xmlns:a16="http://schemas.microsoft.com/office/drawing/2014/main" id="{5149E28A-CBDF-DAB3-5C4B-7D75F6F21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13469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CA719-0C0E-6C92-50D7-2EEF7095C563}"/>
            </a:ext>
          </a:extLst>
        </p:cNvPr>
        <p:cNvGrpSpPr/>
        <p:nvPr/>
      </p:nvGrpSpPr>
      <p:grpSpPr>
        <a:xfrm>
          <a:off x="0" y="0"/>
          <a:ext cx="0" cy="0"/>
          <a:chOff x="0" y="0"/>
          <a:chExt cx="0" cy="0"/>
        </a:xfrm>
      </p:grpSpPr>
      <p:sp>
        <p:nvSpPr>
          <p:cNvPr id="100353" name="Rectangle 7">
            <a:extLst>
              <a:ext uri="{FF2B5EF4-FFF2-40B4-BE49-F238E27FC236}">
                <a16:creationId xmlns:a16="http://schemas.microsoft.com/office/drawing/2014/main" id="{499DEF78-5B68-7FD4-0F73-D40197BFF3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485258C-5903-4E1B-A1F7-918289FA6223}" type="slidenum">
              <a:rPr lang="de-DE" altLang="de-DE" sz="1300"/>
              <a:pPr eaLnBrk="1" hangingPunct="1"/>
              <a:t>51</a:t>
            </a:fld>
            <a:endParaRPr lang="de-DE" altLang="de-DE" sz="1300"/>
          </a:p>
        </p:txBody>
      </p:sp>
      <p:sp>
        <p:nvSpPr>
          <p:cNvPr id="100354" name="Rectangle 2">
            <a:extLst>
              <a:ext uri="{FF2B5EF4-FFF2-40B4-BE49-F238E27FC236}">
                <a16:creationId xmlns:a16="http://schemas.microsoft.com/office/drawing/2014/main" id="{41170358-0C8D-0AD6-14D3-7AAAAEAB276B}"/>
              </a:ext>
            </a:extLst>
          </p:cNvPr>
          <p:cNvSpPr>
            <a:spLocks noGrp="1" noRot="1" noChangeAspect="1" noChangeArrowheads="1" noTextEdit="1"/>
          </p:cNvSpPr>
          <p:nvPr>
            <p:ph type="sldImg"/>
          </p:nvPr>
        </p:nvSpPr>
        <p:spPr>
          <a:xfrm>
            <a:off x="82550" y="744538"/>
            <a:ext cx="6618288" cy="3722687"/>
          </a:xfrm>
          <a:ln/>
        </p:spPr>
      </p:sp>
      <p:sp>
        <p:nvSpPr>
          <p:cNvPr id="100355" name="Rectangle 3">
            <a:extLst>
              <a:ext uri="{FF2B5EF4-FFF2-40B4-BE49-F238E27FC236}">
                <a16:creationId xmlns:a16="http://schemas.microsoft.com/office/drawing/2014/main" id="{37DB7709-B6C9-03BC-BCA3-9A90FBBD62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0679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E00D7-7A53-AA53-8DE9-DB4D320625C0}"/>
            </a:ext>
          </a:extLst>
        </p:cNvPr>
        <p:cNvGrpSpPr/>
        <p:nvPr/>
      </p:nvGrpSpPr>
      <p:grpSpPr>
        <a:xfrm>
          <a:off x="0" y="0"/>
          <a:ext cx="0" cy="0"/>
          <a:chOff x="0" y="0"/>
          <a:chExt cx="0" cy="0"/>
        </a:xfrm>
      </p:grpSpPr>
      <p:sp>
        <p:nvSpPr>
          <p:cNvPr id="102401" name="Rectangle 7">
            <a:extLst>
              <a:ext uri="{FF2B5EF4-FFF2-40B4-BE49-F238E27FC236}">
                <a16:creationId xmlns:a16="http://schemas.microsoft.com/office/drawing/2014/main" id="{B07064AD-8B03-DA92-B121-0C732C4525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5359F00-A11E-4666-8EA7-4335BB179BD8}" type="slidenum">
              <a:rPr lang="de-DE" altLang="de-DE" sz="1300"/>
              <a:pPr eaLnBrk="1" hangingPunct="1"/>
              <a:t>52</a:t>
            </a:fld>
            <a:endParaRPr lang="de-DE" altLang="de-DE" sz="1300"/>
          </a:p>
        </p:txBody>
      </p:sp>
      <p:sp>
        <p:nvSpPr>
          <p:cNvPr id="102402" name="Rectangle 2">
            <a:extLst>
              <a:ext uri="{FF2B5EF4-FFF2-40B4-BE49-F238E27FC236}">
                <a16:creationId xmlns:a16="http://schemas.microsoft.com/office/drawing/2014/main" id="{2EA399B5-6DE3-7A2C-3389-BC8C37217268}"/>
              </a:ext>
            </a:extLst>
          </p:cNvPr>
          <p:cNvSpPr>
            <a:spLocks noGrp="1" noRot="1" noChangeAspect="1" noChangeArrowheads="1" noTextEdit="1"/>
          </p:cNvSpPr>
          <p:nvPr>
            <p:ph type="sldImg"/>
          </p:nvPr>
        </p:nvSpPr>
        <p:spPr>
          <a:xfrm>
            <a:off x="82550" y="744538"/>
            <a:ext cx="6618288" cy="3722687"/>
          </a:xfrm>
          <a:ln/>
        </p:spPr>
      </p:sp>
      <p:sp>
        <p:nvSpPr>
          <p:cNvPr id="102403" name="Rectangle 3">
            <a:extLst>
              <a:ext uri="{FF2B5EF4-FFF2-40B4-BE49-F238E27FC236}">
                <a16:creationId xmlns:a16="http://schemas.microsoft.com/office/drawing/2014/main" id="{0128FDD6-49DD-7CFC-6EA8-568DAE692F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46375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CD199-11F4-6789-346C-6FDB8E147BEA}"/>
            </a:ext>
          </a:extLst>
        </p:cNvPr>
        <p:cNvGrpSpPr/>
        <p:nvPr/>
      </p:nvGrpSpPr>
      <p:grpSpPr>
        <a:xfrm>
          <a:off x="0" y="0"/>
          <a:ext cx="0" cy="0"/>
          <a:chOff x="0" y="0"/>
          <a:chExt cx="0" cy="0"/>
        </a:xfrm>
      </p:grpSpPr>
      <p:sp>
        <p:nvSpPr>
          <p:cNvPr id="104449" name="Rectangle 7">
            <a:extLst>
              <a:ext uri="{FF2B5EF4-FFF2-40B4-BE49-F238E27FC236}">
                <a16:creationId xmlns:a16="http://schemas.microsoft.com/office/drawing/2014/main" id="{898909E5-FBD9-E163-752E-87C36380EEA7}"/>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1ECFCFBE-7FE4-4AC3-A0A9-758F5F459EEC}" type="slidenum">
              <a:rPr lang="de-DE" altLang="de-DE" sz="1300"/>
              <a:pPr algn="r" eaLnBrk="1" hangingPunct="1"/>
              <a:t>53</a:t>
            </a:fld>
            <a:endParaRPr lang="de-DE" altLang="de-DE" sz="1300"/>
          </a:p>
        </p:txBody>
      </p:sp>
      <p:sp>
        <p:nvSpPr>
          <p:cNvPr id="104450" name="Rectangle 2">
            <a:extLst>
              <a:ext uri="{FF2B5EF4-FFF2-40B4-BE49-F238E27FC236}">
                <a16:creationId xmlns:a16="http://schemas.microsoft.com/office/drawing/2014/main" id="{E61B5CE0-42D1-E2C9-C351-44C9359AD2F4}"/>
              </a:ext>
            </a:extLst>
          </p:cNvPr>
          <p:cNvSpPr>
            <a:spLocks noGrp="1" noRot="1" noChangeAspect="1" noChangeArrowheads="1" noTextEdit="1"/>
          </p:cNvSpPr>
          <p:nvPr>
            <p:ph type="sldImg"/>
          </p:nvPr>
        </p:nvSpPr>
        <p:spPr>
          <a:xfrm>
            <a:off x="82550" y="744538"/>
            <a:ext cx="6618288" cy="3722687"/>
          </a:xfrm>
          <a:ln/>
        </p:spPr>
      </p:sp>
      <p:sp>
        <p:nvSpPr>
          <p:cNvPr id="104451" name="Rectangle 3">
            <a:extLst>
              <a:ext uri="{FF2B5EF4-FFF2-40B4-BE49-F238E27FC236}">
                <a16:creationId xmlns:a16="http://schemas.microsoft.com/office/drawing/2014/main" id="{3152F4F8-5AEC-3C1C-1B12-E8296C603F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06181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CD199-11F4-6789-346C-6FDB8E147BEA}"/>
            </a:ext>
          </a:extLst>
        </p:cNvPr>
        <p:cNvGrpSpPr/>
        <p:nvPr/>
      </p:nvGrpSpPr>
      <p:grpSpPr>
        <a:xfrm>
          <a:off x="0" y="0"/>
          <a:ext cx="0" cy="0"/>
          <a:chOff x="0" y="0"/>
          <a:chExt cx="0" cy="0"/>
        </a:xfrm>
      </p:grpSpPr>
      <p:sp>
        <p:nvSpPr>
          <p:cNvPr id="104449" name="Rectangle 7">
            <a:extLst>
              <a:ext uri="{FF2B5EF4-FFF2-40B4-BE49-F238E27FC236}">
                <a16:creationId xmlns:a16="http://schemas.microsoft.com/office/drawing/2014/main" id="{898909E5-FBD9-E163-752E-87C36380EEA7}"/>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1ECFCFBE-7FE4-4AC3-A0A9-758F5F459EEC}" type="slidenum">
              <a:rPr lang="de-DE" altLang="de-DE" sz="1300"/>
              <a:pPr algn="r" eaLnBrk="1" hangingPunct="1"/>
              <a:t>54</a:t>
            </a:fld>
            <a:endParaRPr lang="de-DE" altLang="de-DE" sz="1300"/>
          </a:p>
        </p:txBody>
      </p:sp>
      <p:sp>
        <p:nvSpPr>
          <p:cNvPr id="104450" name="Rectangle 2">
            <a:extLst>
              <a:ext uri="{FF2B5EF4-FFF2-40B4-BE49-F238E27FC236}">
                <a16:creationId xmlns:a16="http://schemas.microsoft.com/office/drawing/2014/main" id="{E61B5CE0-42D1-E2C9-C351-44C9359AD2F4}"/>
              </a:ext>
            </a:extLst>
          </p:cNvPr>
          <p:cNvSpPr>
            <a:spLocks noGrp="1" noRot="1" noChangeAspect="1" noChangeArrowheads="1" noTextEdit="1"/>
          </p:cNvSpPr>
          <p:nvPr>
            <p:ph type="sldImg"/>
          </p:nvPr>
        </p:nvSpPr>
        <p:spPr>
          <a:xfrm>
            <a:off x="82550" y="744538"/>
            <a:ext cx="6618288" cy="3722687"/>
          </a:xfrm>
          <a:ln/>
        </p:spPr>
      </p:sp>
      <p:sp>
        <p:nvSpPr>
          <p:cNvPr id="104451" name="Rectangle 3">
            <a:extLst>
              <a:ext uri="{FF2B5EF4-FFF2-40B4-BE49-F238E27FC236}">
                <a16:creationId xmlns:a16="http://schemas.microsoft.com/office/drawing/2014/main" id="{3152F4F8-5AEC-3C1C-1B12-E8296C603F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06181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A1D38-EE06-49F8-3180-45399BCEF4ED}"/>
            </a:ext>
          </a:extLst>
        </p:cNvPr>
        <p:cNvGrpSpPr/>
        <p:nvPr/>
      </p:nvGrpSpPr>
      <p:grpSpPr>
        <a:xfrm>
          <a:off x="0" y="0"/>
          <a:ext cx="0" cy="0"/>
          <a:chOff x="0" y="0"/>
          <a:chExt cx="0" cy="0"/>
        </a:xfrm>
      </p:grpSpPr>
      <p:sp>
        <p:nvSpPr>
          <p:cNvPr id="88065" name="Rectangle 7">
            <a:extLst>
              <a:ext uri="{FF2B5EF4-FFF2-40B4-BE49-F238E27FC236}">
                <a16:creationId xmlns:a16="http://schemas.microsoft.com/office/drawing/2014/main" id="{79F700B2-9A86-C86C-7635-EC337E5151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522FB72-D9DA-4CAD-B45B-64496EC2EE39}" type="slidenum">
              <a:rPr lang="de-DE" altLang="de-DE" sz="1300"/>
              <a:pPr eaLnBrk="1" hangingPunct="1"/>
              <a:t>55</a:t>
            </a:fld>
            <a:endParaRPr lang="de-DE" altLang="de-DE" sz="1300"/>
          </a:p>
        </p:txBody>
      </p:sp>
      <p:sp>
        <p:nvSpPr>
          <p:cNvPr id="88066" name="Rectangle 2">
            <a:extLst>
              <a:ext uri="{FF2B5EF4-FFF2-40B4-BE49-F238E27FC236}">
                <a16:creationId xmlns:a16="http://schemas.microsoft.com/office/drawing/2014/main" id="{1176B87C-25E1-07C9-10D9-D7D4138C9088}"/>
              </a:ext>
            </a:extLst>
          </p:cNvPr>
          <p:cNvSpPr>
            <a:spLocks noGrp="1" noRot="1" noChangeAspect="1" noChangeArrowheads="1" noTextEdit="1"/>
          </p:cNvSpPr>
          <p:nvPr>
            <p:ph type="sldImg"/>
          </p:nvPr>
        </p:nvSpPr>
        <p:spPr>
          <a:xfrm>
            <a:off x="82550" y="744538"/>
            <a:ext cx="6618288" cy="3722687"/>
          </a:xfrm>
          <a:ln/>
        </p:spPr>
      </p:sp>
      <p:sp>
        <p:nvSpPr>
          <p:cNvPr id="88067" name="Rectangle 3">
            <a:extLst>
              <a:ext uri="{FF2B5EF4-FFF2-40B4-BE49-F238E27FC236}">
                <a16:creationId xmlns:a16="http://schemas.microsoft.com/office/drawing/2014/main" id="{7ED3A97F-1B4B-D90A-02A0-62AB7F998A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77961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FB1C263-CDF9-4D38-8865-CFC4C89FE8A9}" type="slidenum">
              <a:rPr lang="de-DE" altLang="de-DE" sz="1300"/>
              <a:pPr eaLnBrk="1" hangingPunct="1"/>
              <a:t>56</a:t>
            </a:fld>
            <a:endParaRPr lang="de-DE" altLang="de-DE" sz="1300"/>
          </a:p>
        </p:txBody>
      </p:sp>
      <p:sp>
        <p:nvSpPr>
          <p:cNvPr id="90114" name="Rectangle 2"/>
          <p:cNvSpPr>
            <a:spLocks noGrp="1" noRot="1" noChangeAspect="1" noChangeArrowheads="1" noTextEdit="1"/>
          </p:cNvSpPr>
          <p:nvPr>
            <p:ph type="sldImg"/>
          </p:nvPr>
        </p:nvSpPr>
        <p:spPr>
          <a:xfrm>
            <a:off x="82550" y="744538"/>
            <a:ext cx="6618288" cy="3722687"/>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06812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7BA1993-B6B4-4FC8-BBB7-DCE8309ACE2C}" type="slidenum">
              <a:rPr lang="de-DE" altLang="de-DE" sz="1300"/>
              <a:pPr eaLnBrk="1" hangingPunct="1"/>
              <a:t>57</a:t>
            </a:fld>
            <a:endParaRPr lang="de-DE" altLang="de-DE" sz="1300"/>
          </a:p>
        </p:txBody>
      </p:sp>
      <p:sp>
        <p:nvSpPr>
          <p:cNvPr id="92162" name="Rectangle 2"/>
          <p:cNvSpPr>
            <a:spLocks noGrp="1" noRot="1" noChangeAspect="1" noChangeArrowheads="1" noTextEdit="1"/>
          </p:cNvSpPr>
          <p:nvPr>
            <p:ph type="sldImg"/>
          </p:nvPr>
        </p:nvSpPr>
        <p:spPr>
          <a:xfrm>
            <a:off x="82550" y="744538"/>
            <a:ext cx="6618288" cy="3722687"/>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26993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6255FEB-1DA7-40CE-B882-4D5C96B8CB1E}" type="slidenum">
              <a:rPr lang="de-DE" altLang="de-DE" sz="1300"/>
              <a:pPr eaLnBrk="1" hangingPunct="1"/>
              <a:t>58</a:t>
            </a:fld>
            <a:endParaRPr lang="de-DE" altLang="de-DE" sz="1300"/>
          </a:p>
        </p:txBody>
      </p:sp>
      <p:sp>
        <p:nvSpPr>
          <p:cNvPr id="94210" name="Rectangle 2"/>
          <p:cNvSpPr>
            <a:spLocks noGrp="1" noRot="1" noChangeAspect="1" noChangeArrowheads="1" noTextEdit="1"/>
          </p:cNvSpPr>
          <p:nvPr>
            <p:ph type="sldImg"/>
          </p:nvPr>
        </p:nvSpPr>
        <p:spPr>
          <a:xfrm>
            <a:off x="82550" y="744538"/>
            <a:ext cx="6618288" cy="3722687"/>
          </a:xfrm>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79090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BF6426A-2D09-4F85-A8B9-B23B29FEC612}" type="slidenum">
              <a:rPr lang="de-DE" altLang="de-DE" sz="1300"/>
              <a:pPr eaLnBrk="1" hangingPunct="1"/>
              <a:t>59</a:t>
            </a:fld>
            <a:endParaRPr lang="de-DE" altLang="de-DE" sz="1300"/>
          </a:p>
        </p:txBody>
      </p:sp>
      <p:sp>
        <p:nvSpPr>
          <p:cNvPr id="96258" name="Rectangle 2"/>
          <p:cNvSpPr>
            <a:spLocks noGrp="1" noRot="1" noChangeAspect="1" noChangeArrowheads="1" noTextEdit="1"/>
          </p:cNvSpPr>
          <p:nvPr>
            <p:ph type="sldImg"/>
          </p:nvPr>
        </p:nvSpPr>
        <p:spPr>
          <a:xfrm>
            <a:off x="82550" y="744538"/>
            <a:ext cx="6618288" cy="3722687"/>
          </a:xfrm>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76074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CA52CDC-57F9-4FBB-B92C-DE1036E36F6F}" type="slidenum">
              <a:rPr lang="de-DE" altLang="de-DE" sz="1300"/>
              <a:pPr eaLnBrk="1" hangingPunct="1"/>
              <a:t>60</a:t>
            </a:fld>
            <a:endParaRPr lang="de-DE" altLang="de-DE" sz="1300"/>
          </a:p>
        </p:txBody>
      </p:sp>
      <p:sp>
        <p:nvSpPr>
          <p:cNvPr id="98306" name="Rectangle 2"/>
          <p:cNvSpPr>
            <a:spLocks noGrp="1" noRot="1" noChangeAspect="1" noChangeArrowheads="1" noTextEdit="1"/>
          </p:cNvSpPr>
          <p:nvPr>
            <p:ph type="sldImg"/>
          </p:nvPr>
        </p:nvSpPr>
        <p:spPr>
          <a:xfrm>
            <a:off x="82550" y="744538"/>
            <a:ext cx="6618288" cy="3722687"/>
          </a:xfrm>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2427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485258C-5903-4E1B-A1F7-918289FA6223}" type="slidenum">
              <a:rPr lang="de-DE" altLang="de-DE" sz="1300"/>
              <a:pPr eaLnBrk="1" hangingPunct="1"/>
              <a:t>61</a:t>
            </a:fld>
            <a:endParaRPr lang="de-DE" altLang="de-DE" sz="1300"/>
          </a:p>
        </p:txBody>
      </p:sp>
      <p:sp>
        <p:nvSpPr>
          <p:cNvPr id="100354" name="Rectangle 2"/>
          <p:cNvSpPr>
            <a:spLocks noGrp="1" noRot="1" noChangeAspect="1" noChangeArrowheads="1" noTextEdit="1"/>
          </p:cNvSpPr>
          <p:nvPr>
            <p:ph type="sldImg"/>
          </p:nvPr>
        </p:nvSpPr>
        <p:spPr>
          <a:xfrm>
            <a:off x="82550" y="744538"/>
            <a:ext cx="6618288" cy="3722687"/>
          </a:xfrm>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71512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5359F00-A11E-4666-8EA7-4335BB179BD8}" type="slidenum">
              <a:rPr lang="de-DE" altLang="de-DE" sz="1300"/>
              <a:pPr eaLnBrk="1" hangingPunct="1"/>
              <a:t>62</a:t>
            </a:fld>
            <a:endParaRPr lang="de-DE" altLang="de-DE" sz="1300"/>
          </a:p>
        </p:txBody>
      </p:sp>
      <p:sp>
        <p:nvSpPr>
          <p:cNvPr id="102402" name="Rectangle 2"/>
          <p:cNvSpPr>
            <a:spLocks noGrp="1" noRot="1" noChangeAspect="1" noChangeArrowheads="1" noTextEdit="1"/>
          </p:cNvSpPr>
          <p:nvPr>
            <p:ph type="sldImg"/>
          </p:nvPr>
        </p:nvSpPr>
        <p:spPr>
          <a:xfrm>
            <a:off x="82550" y="744538"/>
            <a:ext cx="6618288" cy="3722687"/>
          </a:xfrm>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31863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1ECFCFBE-7FE4-4AC3-A0A9-758F5F459EEC}" type="slidenum">
              <a:rPr lang="de-DE" altLang="de-DE" sz="1300"/>
              <a:pPr algn="r" eaLnBrk="1" hangingPunct="1"/>
              <a:t>63</a:t>
            </a:fld>
            <a:endParaRPr lang="de-DE" altLang="de-DE" sz="1300"/>
          </a:p>
        </p:txBody>
      </p:sp>
      <p:sp>
        <p:nvSpPr>
          <p:cNvPr id="104450" name="Rectangle 2"/>
          <p:cNvSpPr>
            <a:spLocks noGrp="1" noRot="1" noChangeAspect="1" noChangeArrowheads="1" noTextEdit="1"/>
          </p:cNvSpPr>
          <p:nvPr>
            <p:ph type="sldImg"/>
          </p:nvPr>
        </p:nvSpPr>
        <p:spPr>
          <a:xfrm>
            <a:off x="82550" y="744538"/>
            <a:ext cx="6618288" cy="3722687"/>
          </a:xfrm>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1155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1ECFCFBE-7FE4-4AC3-A0A9-758F5F459EEC}" type="slidenum">
              <a:rPr lang="de-DE" altLang="de-DE" sz="1300"/>
              <a:pPr algn="r" eaLnBrk="1" hangingPunct="1"/>
              <a:t>64</a:t>
            </a:fld>
            <a:endParaRPr lang="de-DE" altLang="de-DE" sz="1300"/>
          </a:p>
        </p:txBody>
      </p:sp>
      <p:sp>
        <p:nvSpPr>
          <p:cNvPr id="104450" name="Rectangle 2"/>
          <p:cNvSpPr>
            <a:spLocks noGrp="1" noRot="1" noChangeAspect="1" noChangeArrowheads="1" noTextEdit="1"/>
          </p:cNvSpPr>
          <p:nvPr>
            <p:ph type="sldImg"/>
          </p:nvPr>
        </p:nvSpPr>
        <p:spPr>
          <a:xfrm>
            <a:off x="82550" y="744538"/>
            <a:ext cx="6618288" cy="3722687"/>
          </a:xfrm>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51155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3335F8F-549C-4AFC-A50C-37187F797908}" type="slidenum">
              <a:rPr lang="de-DE" altLang="de-DE" sz="1300"/>
              <a:pPr eaLnBrk="1" hangingPunct="1"/>
              <a:t>65</a:t>
            </a:fld>
            <a:endParaRPr lang="de-DE" altLang="de-DE" sz="1300"/>
          </a:p>
        </p:txBody>
      </p:sp>
      <p:sp>
        <p:nvSpPr>
          <p:cNvPr id="106498" name="Rectangle 2"/>
          <p:cNvSpPr>
            <a:spLocks noGrp="1" noRot="1" noChangeAspect="1" noChangeArrowheads="1" noTextEdit="1"/>
          </p:cNvSpPr>
          <p:nvPr>
            <p:ph type="sldImg"/>
          </p:nvPr>
        </p:nvSpPr>
        <p:spPr>
          <a:xfrm>
            <a:off x="82550" y="744538"/>
            <a:ext cx="6618288" cy="3722687"/>
          </a:xfrm>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25506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4461DE3-647D-4D48-BBD3-E30CBDA802DB}" type="slidenum">
              <a:rPr lang="de-DE" altLang="de-DE" sz="1300"/>
              <a:pPr eaLnBrk="1" hangingPunct="1"/>
              <a:t>66</a:t>
            </a:fld>
            <a:endParaRPr lang="de-DE" altLang="de-DE" sz="1300"/>
          </a:p>
        </p:txBody>
      </p:sp>
      <p:sp>
        <p:nvSpPr>
          <p:cNvPr id="108546" name="Rectangle 2"/>
          <p:cNvSpPr>
            <a:spLocks noGrp="1" noRot="1" noChangeAspect="1" noChangeArrowheads="1" noTextEdit="1"/>
          </p:cNvSpPr>
          <p:nvPr>
            <p:ph type="sldImg"/>
          </p:nvPr>
        </p:nvSpPr>
        <p:spPr>
          <a:xfrm>
            <a:off x="82550" y="744538"/>
            <a:ext cx="6618288" cy="3722687"/>
          </a:xfrm>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46595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B0ECBD-E57D-4B70-9736-9860238D4C4E}" type="slidenum">
              <a:rPr lang="de-DE" altLang="de-DE" sz="1300"/>
              <a:pPr eaLnBrk="1" hangingPunct="1"/>
              <a:t>67</a:t>
            </a:fld>
            <a:endParaRPr lang="de-DE" altLang="de-DE" sz="1300"/>
          </a:p>
        </p:txBody>
      </p:sp>
      <p:sp>
        <p:nvSpPr>
          <p:cNvPr id="110594" name="Rectangle 2"/>
          <p:cNvSpPr>
            <a:spLocks noGrp="1" noRot="1" noChangeAspect="1" noChangeArrowheads="1" noTextEdit="1"/>
          </p:cNvSpPr>
          <p:nvPr>
            <p:ph type="sldImg"/>
          </p:nvPr>
        </p:nvSpPr>
        <p:spPr>
          <a:xfrm>
            <a:off x="82550" y="744538"/>
            <a:ext cx="6618288" cy="3722687"/>
          </a:xfrm>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83604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366E8C3-EF0A-484C-9658-DCBCB12774B5}" type="slidenum">
              <a:rPr lang="de-DE" altLang="de-DE" sz="1300"/>
              <a:pPr eaLnBrk="1" hangingPunct="1"/>
              <a:t>68</a:t>
            </a:fld>
            <a:endParaRPr lang="de-DE" altLang="de-DE" sz="1300"/>
          </a:p>
        </p:txBody>
      </p:sp>
      <p:sp>
        <p:nvSpPr>
          <p:cNvPr id="112642" name="Rectangle 2"/>
          <p:cNvSpPr>
            <a:spLocks noGrp="1" noRot="1" noChangeAspect="1" noChangeArrowheads="1" noTextEdit="1"/>
          </p:cNvSpPr>
          <p:nvPr>
            <p:ph type="sldImg"/>
          </p:nvPr>
        </p:nvSpPr>
        <p:spPr>
          <a:xfrm>
            <a:off x="82550" y="744538"/>
            <a:ext cx="6618288" cy="3722687"/>
          </a:xfrm>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6601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9D6B1A4-4C27-45F8-B8EE-8FC8CF6E8CF4}" type="slidenum">
              <a:rPr lang="de-DE" altLang="de-DE" sz="1300"/>
              <a:pPr eaLnBrk="1" hangingPunct="1"/>
              <a:t>69</a:t>
            </a:fld>
            <a:endParaRPr lang="de-DE" altLang="de-DE" sz="1300"/>
          </a:p>
        </p:txBody>
      </p:sp>
      <p:sp>
        <p:nvSpPr>
          <p:cNvPr id="114690" name="Rectangle 2"/>
          <p:cNvSpPr>
            <a:spLocks noGrp="1" noRot="1" noChangeAspect="1" noChangeArrowheads="1" noTextEdit="1"/>
          </p:cNvSpPr>
          <p:nvPr>
            <p:ph type="sldImg"/>
          </p:nvPr>
        </p:nvSpPr>
        <p:spPr>
          <a:xfrm>
            <a:off x="82550" y="744538"/>
            <a:ext cx="6618288" cy="3722687"/>
          </a:xfrm>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52289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08874A0-4319-4760-8F1A-A14BA5153862}" type="slidenum">
              <a:rPr lang="de-DE" altLang="de-DE" sz="1300"/>
              <a:pPr eaLnBrk="1" hangingPunct="1"/>
              <a:t>70</a:t>
            </a:fld>
            <a:endParaRPr lang="de-DE" altLang="de-DE" sz="1300"/>
          </a:p>
        </p:txBody>
      </p:sp>
      <p:sp>
        <p:nvSpPr>
          <p:cNvPr id="116738" name="Rectangle 2"/>
          <p:cNvSpPr>
            <a:spLocks noGrp="1" noRot="1" noChangeAspect="1" noChangeArrowheads="1" noTextEdit="1"/>
          </p:cNvSpPr>
          <p:nvPr>
            <p:ph type="sldImg"/>
          </p:nvPr>
        </p:nvSpPr>
        <p:spPr>
          <a:xfrm>
            <a:off x="82550" y="744538"/>
            <a:ext cx="6618288" cy="3722687"/>
          </a:xfrm>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607206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ED5CC91-D287-44FE-B708-773D97055E1E}" type="slidenum">
              <a:rPr lang="de-DE" altLang="de-DE" sz="1300"/>
              <a:pPr eaLnBrk="1" hangingPunct="1"/>
              <a:t>71</a:t>
            </a:fld>
            <a:endParaRPr lang="de-DE" altLang="de-DE" sz="1300"/>
          </a:p>
        </p:txBody>
      </p:sp>
      <p:sp>
        <p:nvSpPr>
          <p:cNvPr id="118786" name="Rectangle 2"/>
          <p:cNvSpPr>
            <a:spLocks noGrp="1" noRot="1" noChangeAspect="1" noChangeArrowheads="1" noTextEdit="1"/>
          </p:cNvSpPr>
          <p:nvPr>
            <p:ph type="sldImg"/>
          </p:nvPr>
        </p:nvSpPr>
        <p:spPr>
          <a:xfrm>
            <a:off x="82550" y="744538"/>
            <a:ext cx="6618288" cy="3722687"/>
          </a:xfrm>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92216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F87CAE5-4104-43FA-9B71-0742A12C73E7}" type="slidenum">
              <a:rPr lang="de-DE" altLang="de-DE" sz="1300"/>
              <a:pPr eaLnBrk="1" hangingPunct="1"/>
              <a:t>72</a:t>
            </a:fld>
            <a:endParaRPr lang="de-DE" altLang="de-DE" sz="1300"/>
          </a:p>
        </p:txBody>
      </p:sp>
      <p:sp>
        <p:nvSpPr>
          <p:cNvPr id="120834" name="Rectangle 2"/>
          <p:cNvSpPr>
            <a:spLocks noGrp="1" noRot="1" noChangeAspect="1" noChangeArrowheads="1" noTextEdit="1"/>
          </p:cNvSpPr>
          <p:nvPr>
            <p:ph type="sldImg"/>
          </p:nvPr>
        </p:nvSpPr>
        <p:spPr>
          <a:xfrm>
            <a:off x="82550" y="744538"/>
            <a:ext cx="6618288" cy="3722687"/>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83773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80994D9-2531-46E1-8392-876C67816819}" type="slidenum">
              <a:rPr lang="de-DE" altLang="de-DE" sz="1300"/>
              <a:pPr eaLnBrk="1" hangingPunct="1"/>
              <a:t>73</a:t>
            </a:fld>
            <a:endParaRPr lang="de-DE" altLang="de-DE" sz="1300"/>
          </a:p>
        </p:txBody>
      </p:sp>
      <p:sp>
        <p:nvSpPr>
          <p:cNvPr id="122882" name="Rectangle 2"/>
          <p:cNvSpPr>
            <a:spLocks noGrp="1" noRot="1" noChangeAspect="1" noChangeArrowheads="1" noTextEdit="1"/>
          </p:cNvSpPr>
          <p:nvPr>
            <p:ph type="sldImg"/>
          </p:nvPr>
        </p:nvSpPr>
        <p:spPr>
          <a:xfrm>
            <a:off x="82550" y="744538"/>
            <a:ext cx="6618288" cy="3722687"/>
          </a:xfrm>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644523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80994D9-2531-46E1-8392-876C67816819}" type="slidenum">
              <a:rPr lang="de-DE" altLang="de-DE" sz="1300"/>
              <a:pPr eaLnBrk="1" hangingPunct="1"/>
              <a:t>74</a:t>
            </a:fld>
            <a:endParaRPr lang="de-DE" altLang="de-DE" sz="1300"/>
          </a:p>
        </p:txBody>
      </p:sp>
      <p:sp>
        <p:nvSpPr>
          <p:cNvPr id="122882" name="Rectangle 2"/>
          <p:cNvSpPr>
            <a:spLocks noGrp="1" noRot="1" noChangeAspect="1" noChangeArrowheads="1" noTextEdit="1"/>
          </p:cNvSpPr>
          <p:nvPr>
            <p:ph type="sldImg"/>
          </p:nvPr>
        </p:nvSpPr>
        <p:spPr>
          <a:xfrm>
            <a:off x="82550" y="744538"/>
            <a:ext cx="6618288" cy="3722687"/>
          </a:xfrm>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64452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4744378-0E6E-4273-8762-9C9607F83BC1}" type="slidenum">
              <a:rPr lang="de-DE" altLang="de-DE" sz="1300"/>
              <a:pPr eaLnBrk="1" hangingPunct="1"/>
              <a:t>75</a:t>
            </a:fld>
            <a:endParaRPr lang="de-DE" altLang="de-DE" sz="1300"/>
          </a:p>
        </p:txBody>
      </p:sp>
      <p:sp>
        <p:nvSpPr>
          <p:cNvPr id="124930" name="Rectangle 2"/>
          <p:cNvSpPr>
            <a:spLocks noGrp="1" noRot="1" noChangeAspect="1" noChangeArrowheads="1" noTextEdit="1"/>
          </p:cNvSpPr>
          <p:nvPr>
            <p:ph type="sldImg"/>
          </p:nvPr>
        </p:nvSpPr>
        <p:spPr>
          <a:xfrm>
            <a:off x="82550" y="744538"/>
            <a:ext cx="6618288" cy="3722687"/>
          </a:xfrm>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02578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3F0C930-7395-48EC-B601-5A707BCE340F}" type="slidenum">
              <a:rPr lang="de-DE" altLang="de-DE" sz="1300"/>
              <a:pPr eaLnBrk="1" hangingPunct="1"/>
              <a:t>76</a:t>
            </a:fld>
            <a:endParaRPr lang="de-DE" altLang="de-DE" sz="1300"/>
          </a:p>
        </p:txBody>
      </p:sp>
      <p:sp>
        <p:nvSpPr>
          <p:cNvPr id="126978" name="Rectangle 2"/>
          <p:cNvSpPr>
            <a:spLocks noGrp="1" noRot="1" noChangeAspect="1" noChangeArrowheads="1" noTextEdit="1"/>
          </p:cNvSpPr>
          <p:nvPr>
            <p:ph type="sldImg"/>
          </p:nvPr>
        </p:nvSpPr>
        <p:spPr>
          <a:xfrm>
            <a:off x="82550" y="744538"/>
            <a:ext cx="6618288" cy="3722687"/>
          </a:xfrm>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67205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918C39F-2461-42ED-8F1D-2F270EE1B0D1}" type="slidenum">
              <a:rPr lang="de-DE" altLang="de-DE" sz="1300"/>
              <a:pPr eaLnBrk="1" hangingPunct="1"/>
              <a:t>77</a:t>
            </a:fld>
            <a:endParaRPr lang="de-DE" altLang="de-DE" sz="1300"/>
          </a:p>
        </p:txBody>
      </p:sp>
      <p:sp>
        <p:nvSpPr>
          <p:cNvPr id="129026" name="Rectangle 2"/>
          <p:cNvSpPr>
            <a:spLocks noGrp="1" noRot="1" noChangeAspect="1" noChangeArrowheads="1" noTextEdit="1"/>
          </p:cNvSpPr>
          <p:nvPr>
            <p:ph type="sldImg"/>
          </p:nvPr>
        </p:nvSpPr>
        <p:spPr>
          <a:xfrm>
            <a:off x="82550" y="744538"/>
            <a:ext cx="6618288" cy="3722687"/>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507845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43EF386-DB09-4164-ABE1-3DE4457EFA9C}" type="slidenum">
              <a:rPr lang="de-DE" altLang="de-DE" sz="1300"/>
              <a:pPr eaLnBrk="1" hangingPunct="1"/>
              <a:t>78</a:t>
            </a:fld>
            <a:endParaRPr lang="de-DE" altLang="de-DE" sz="1300"/>
          </a:p>
        </p:txBody>
      </p:sp>
      <p:sp>
        <p:nvSpPr>
          <p:cNvPr id="131074" name="Rectangle 2"/>
          <p:cNvSpPr>
            <a:spLocks noGrp="1" noRot="1" noChangeAspect="1" noChangeArrowheads="1" noTextEdit="1"/>
          </p:cNvSpPr>
          <p:nvPr>
            <p:ph type="sldImg"/>
          </p:nvPr>
        </p:nvSpPr>
        <p:spPr>
          <a:xfrm>
            <a:off x="82550" y="744538"/>
            <a:ext cx="6618288" cy="3722687"/>
          </a:xfrm>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179996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7D961C7-EF40-4E0E-BA0B-032130E964EE}" type="slidenum">
              <a:rPr lang="de-DE" altLang="de-DE" sz="1300"/>
              <a:pPr eaLnBrk="1" hangingPunct="1"/>
              <a:t>79</a:t>
            </a:fld>
            <a:endParaRPr lang="de-DE" altLang="de-DE" sz="1300"/>
          </a:p>
        </p:txBody>
      </p:sp>
      <p:sp>
        <p:nvSpPr>
          <p:cNvPr id="133122" name="Rectangle 2"/>
          <p:cNvSpPr>
            <a:spLocks noGrp="1" noRot="1" noChangeAspect="1" noChangeArrowheads="1" noTextEdit="1"/>
          </p:cNvSpPr>
          <p:nvPr>
            <p:ph type="sldImg"/>
          </p:nvPr>
        </p:nvSpPr>
        <p:spPr>
          <a:xfrm>
            <a:off x="82550" y="744538"/>
            <a:ext cx="6618288" cy="3722687"/>
          </a:xfrm>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56800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6ED35AB-845C-4A87-BF9A-770F990BA5DA}" type="slidenum">
              <a:rPr lang="de-DE" altLang="de-DE" sz="1300"/>
              <a:pPr eaLnBrk="1" hangingPunct="1"/>
              <a:t>80</a:t>
            </a:fld>
            <a:endParaRPr lang="de-DE" altLang="de-DE" sz="1300"/>
          </a:p>
        </p:txBody>
      </p:sp>
      <p:sp>
        <p:nvSpPr>
          <p:cNvPr id="135170" name="Rectangle 2"/>
          <p:cNvSpPr>
            <a:spLocks noGrp="1" noRot="1" noChangeAspect="1" noChangeArrowheads="1" noTextEdit="1"/>
          </p:cNvSpPr>
          <p:nvPr>
            <p:ph type="sldImg"/>
          </p:nvPr>
        </p:nvSpPr>
        <p:spPr>
          <a:xfrm>
            <a:off x="82550" y="744538"/>
            <a:ext cx="6618288" cy="3722687"/>
          </a:xfrm>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07409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AAAA661-2441-4A79-87C3-91C2FEDD86D7}" type="slidenum">
              <a:rPr lang="de-DE" altLang="de-DE" sz="1300"/>
              <a:pPr eaLnBrk="1" hangingPunct="1"/>
              <a:t>81</a:t>
            </a:fld>
            <a:endParaRPr lang="de-DE" altLang="de-DE" sz="1300"/>
          </a:p>
        </p:txBody>
      </p:sp>
      <p:sp>
        <p:nvSpPr>
          <p:cNvPr id="137218" name="Rectangle 2"/>
          <p:cNvSpPr>
            <a:spLocks noGrp="1" noRot="1" noChangeAspect="1" noChangeArrowheads="1" noTextEdit="1"/>
          </p:cNvSpPr>
          <p:nvPr>
            <p:ph type="sldImg"/>
          </p:nvPr>
        </p:nvSpPr>
        <p:spPr>
          <a:xfrm>
            <a:off x="82550" y="744538"/>
            <a:ext cx="6618288" cy="3722687"/>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03850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E3D531E-F8FE-4D1B-9510-EAA62D00DA62}" type="slidenum">
              <a:rPr lang="de-DE" altLang="de-DE" sz="1300"/>
              <a:pPr eaLnBrk="1" hangingPunct="1"/>
              <a:t>82</a:t>
            </a:fld>
            <a:endParaRPr lang="de-DE" altLang="de-DE" sz="1300"/>
          </a:p>
        </p:txBody>
      </p:sp>
      <p:sp>
        <p:nvSpPr>
          <p:cNvPr id="139266" name="Rectangle 2"/>
          <p:cNvSpPr>
            <a:spLocks noGrp="1" noRot="1" noChangeAspect="1" noChangeArrowheads="1" noTextEdit="1"/>
          </p:cNvSpPr>
          <p:nvPr>
            <p:ph type="sldImg"/>
          </p:nvPr>
        </p:nvSpPr>
        <p:spPr>
          <a:xfrm>
            <a:off x="82550" y="744538"/>
            <a:ext cx="6618288" cy="3722687"/>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950589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8A24E-87DA-92D8-700E-6820CACB76FC}"/>
            </a:ext>
          </a:extLst>
        </p:cNvPr>
        <p:cNvGrpSpPr/>
        <p:nvPr/>
      </p:nvGrpSpPr>
      <p:grpSpPr>
        <a:xfrm>
          <a:off x="0" y="0"/>
          <a:ext cx="0" cy="0"/>
          <a:chOff x="0" y="0"/>
          <a:chExt cx="0" cy="0"/>
        </a:xfrm>
      </p:grpSpPr>
      <p:sp>
        <p:nvSpPr>
          <p:cNvPr id="124929" name="Rectangle 7">
            <a:extLst>
              <a:ext uri="{FF2B5EF4-FFF2-40B4-BE49-F238E27FC236}">
                <a16:creationId xmlns:a16="http://schemas.microsoft.com/office/drawing/2014/main" id="{A17DC43B-E4F1-0AB6-859A-89FC1B8790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4744378-0E6E-4273-8762-9C9607F83BC1}" type="slidenum">
              <a:rPr lang="de-DE" altLang="de-DE" sz="1300"/>
              <a:pPr eaLnBrk="1" hangingPunct="1"/>
              <a:t>83</a:t>
            </a:fld>
            <a:endParaRPr lang="de-DE" altLang="de-DE" sz="1300"/>
          </a:p>
        </p:txBody>
      </p:sp>
      <p:sp>
        <p:nvSpPr>
          <p:cNvPr id="124930" name="Rectangle 2">
            <a:extLst>
              <a:ext uri="{FF2B5EF4-FFF2-40B4-BE49-F238E27FC236}">
                <a16:creationId xmlns:a16="http://schemas.microsoft.com/office/drawing/2014/main" id="{6E416D8B-5EDD-D9C3-35F9-2CF5D42E2F14}"/>
              </a:ext>
            </a:extLst>
          </p:cNvPr>
          <p:cNvSpPr>
            <a:spLocks noGrp="1" noRot="1" noChangeAspect="1" noChangeArrowheads="1" noTextEdit="1"/>
          </p:cNvSpPr>
          <p:nvPr>
            <p:ph type="sldImg"/>
          </p:nvPr>
        </p:nvSpPr>
        <p:spPr>
          <a:xfrm>
            <a:off x="82550" y="744538"/>
            <a:ext cx="6618288" cy="3722687"/>
          </a:xfrm>
          <a:ln/>
        </p:spPr>
      </p:sp>
      <p:sp>
        <p:nvSpPr>
          <p:cNvPr id="124931" name="Rectangle 3">
            <a:extLst>
              <a:ext uri="{FF2B5EF4-FFF2-40B4-BE49-F238E27FC236}">
                <a16:creationId xmlns:a16="http://schemas.microsoft.com/office/drawing/2014/main" id="{9510EB5F-85DB-B85D-391B-8F074AC369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65228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6C178-2102-D873-9DBC-14F8F85ECE3C}"/>
            </a:ext>
          </a:extLst>
        </p:cNvPr>
        <p:cNvGrpSpPr/>
        <p:nvPr/>
      </p:nvGrpSpPr>
      <p:grpSpPr>
        <a:xfrm>
          <a:off x="0" y="0"/>
          <a:ext cx="0" cy="0"/>
          <a:chOff x="0" y="0"/>
          <a:chExt cx="0" cy="0"/>
        </a:xfrm>
      </p:grpSpPr>
      <p:sp>
        <p:nvSpPr>
          <p:cNvPr id="126977" name="Rectangle 7">
            <a:extLst>
              <a:ext uri="{FF2B5EF4-FFF2-40B4-BE49-F238E27FC236}">
                <a16:creationId xmlns:a16="http://schemas.microsoft.com/office/drawing/2014/main" id="{B19B20F6-6911-CC65-03ED-7DF6294390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3F0C930-7395-48EC-B601-5A707BCE340F}" type="slidenum">
              <a:rPr lang="de-DE" altLang="de-DE" sz="1300"/>
              <a:pPr eaLnBrk="1" hangingPunct="1"/>
              <a:t>84</a:t>
            </a:fld>
            <a:endParaRPr lang="de-DE" altLang="de-DE" sz="1300"/>
          </a:p>
        </p:txBody>
      </p:sp>
      <p:sp>
        <p:nvSpPr>
          <p:cNvPr id="126978" name="Rectangle 2">
            <a:extLst>
              <a:ext uri="{FF2B5EF4-FFF2-40B4-BE49-F238E27FC236}">
                <a16:creationId xmlns:a16="http://schemas.microsoft.com/office/drawing/2014/main" id="{D8E15F9E-F6AB-1EE3-4886-14083D51A080}"/>
              </a:ext>
            </a:extLst>
          </p:cNvPr>
          <p:cNvSpPr>
            <a:spLocks noGrp="1" noRot="1" noChangeAspect="1" noChangeArrowheads="1" noTextEdit="1"/>
          </p:cNvSpPr>
          <p:nvPr>
            <p:ph type="sldImg"/>
          </p:nvPr>
        </p:nvSpPr>
        <p:spPr>
          <a:xfrm>
            <a:off x="82550" y="744538"/>
            <a:ext cx="6618288" cy="3722687"/>
          </a:xfrm>
          <a:ln/>
        </p:spPr>
      </p:sp>
      <p:sp>
        <p:nvSpPr>
          <p:cNvPr id="126979" name="Rectangle 3">
            <a:extLst>
              <a:ext uri="{FF2B5EF4-FFF2-40B4-BE49-F238E27FC236}">
                <a16:creationId xmlns:a16="http://schemas.microsoft.com/office/drawing/2014/main" id="{3C3FC592-1D14-7E40-40CB-A58CCFD044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576728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03D7B-527D-CC0A-802A-4C81BCBBF852}"/>
            </a:ext>
          </a:extLst>
        </p:cNvPr>
        <p:cNvGrpSpPr/>
        <p:nvPr/>
      </p:nvGrpSpPr>
      <p:grpSpPr>
        <a:xfrm>
          <a:off x="0" y="0"/>
          <a:ext cx="0" cy="0"/>
          <a:chOff x="0" y="0"/>
          <a:chExt cx="0" cy="0"/>
        </a:xfrm>
      </p:grpSpPr>
      <p:sp>
        <p:nvSpPr>
          <p:cNvPr id="129025" name="Rectangle 7">
            <a:extLst>
              <a:ext uri="{FF2B5EF4-FFF2-40B4-BE49-F238E27FC236}">
                <a16:creationId xmlns:a16="http://schemas.microsoft.com/office/drawing/2014/main" id="{06055FC1-14BA-0169-DF3D-FA65491906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918C39F-2461-42ED-8F1D-2F270EE1B0D1}" type="slidenum">
              <a:rPr lang="de-DE" altLang="de-DE" sz="1300"/>
              <a:pPr eaLnBrk="1" hangingPunct="1"/>
              <a:t>85</a:t>
            </a:fld>
            <a:endParaRPr lang="de-DE" altLang="de-DE" sz="1300"/>
          </a:p>
        </p:txBody>
      </p:sp>
      <p:sp>
        <p:nvSpPr>
          <p:cNvPr id="129026" name="Rectangle 2">
            <a:extLst>
              <a:ext uri="{FF2B5EF4-FFF2-40B4-BE49-F238E27FC236}">
                <a16:creationId xmlns:a16="http://schemas.microsoft.com/office/drawing/2014/main" id="{1F4925EA-334A-8E73-08A0-C57317DF2EDD}"/>
              </a:ext>
            </a:extLst>
          </p:cNvPr>
          <p:cNvSpPr>
            <a:spLocks noGrp="1" noRot="1" noChangeAspect="1" noChangeArrowheads="1" noTextEdit="1"/>
          </p:cNvSpPr>
          <p:nvPr>
            <p:ph type="sldImg"/>
          </p:nvPr>
        </p:nvSpPr>
        <p:spPr>
          <a:xfrm>
            <a:off x="82550" y="744538"/>
            <a:ext cx="6618288" cy="3722687"/>
          </a:xfrm>
          <a:ln/>
        </p:spPr>
      </p:sp>
      <p:sp>
        <p:nvSpPr>
          <p:cNvPr id="129027" name="Rectangle 3">
            <a:extLst>
              <a:ext uri="{FF2B5EF4-FFF2-40B4-BE49-F238E27FC236}">
                <a16:creationId xmlns:a16="http://schemas.microsoft.com/office/drawing/2014/main" id="{12E45E50-BB58-50E7-5210-1D6EAFCA3B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614858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10815-C0CB-A505-BF6F-9A12A341FCB5}"/>
            </a:ext>
          </a:extLst>
        </p:cNvPr>
        <p:cNvGrpSpPr/>
        <p:nvPr/>
      </p:nvGrpSpPr>
      <p:grpSpPr>
        <a:xfrm>
          <a:off x="0" y="0"/>
          <a:ext cx="0" cy="0"/>
          <a:chOff x="0" y="0"/>
          <a:chExt cx="0" cy="0"/>
        </a:xfrm>
      </p:grpSpPr>
      <p:sp>
        <p:nvSpPr>
          <p:cNvPr id="131073" name="Rectangle 7">
            <a:extLst>
              <a:ext uri="{FF2B5EF4-FFF2-40B4-BE49-F238E27FC236}">
                <a16:creationId xmlns:a16="http://schemas.microsoft.com/office/drawing/2014/main" id="{F99F5928-E5ED-A056-572F-59AF1BEE48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43EF386-DB09-4164-ABE1-3DE4457EFA9C}" type="slidenum">
              <a:rPr lang="de-DE" altLang="de-DE" sz="1300"/>
              <a:pPr eaLnBrk="1" hangingPunct="1"/>
              <a:t>86</a:t>
            </a:fld>
            <a:endParaRPr lang="de-DE" altLang="de-DE" sz="1300"/>
          </a:p>
        </p:txBody>
      </p:sp>
      <p:sp>
        <p:nvSpPr>
          <p:cNvPr id="131074" name="Rectangle 2">
            <a:extLst>
              <a:ext uri="{FF2B5EF4-FFF2-40B4-BE49-F238E27FC236}">
                <a16:creationId xmlns:a16="http://schemas.microsoft.com/office/drawing/2014/main" id="{6C6058EE-FBE8-F78C-64A5-7AB1544AD18E}"/>
              </a:ext>
            </a:extLst>
          </p:cNvPr>
          <p:cNvSpPr>
            <a:spLocks noGrp="1" noRot="1" noChangeAspect="1" noChangeArrowheads="1" noTextEdit="1"/>
          </p:cNvSpPr>
          <p:nvPr>
            <p:ph type="sldImg"/>
          </p:nvPr>
        </p:nvSpPr>
        <p:spPr>
          <a:xfrm>
            <a:off x="82550" y="744538"/>
            <a:ext cx="6618288" cy="3722687"/>
          </a:xfrm>
          <a:ln/>
        </p:spPr>
      </p:sp>
      <p:sp>
        <p:nvSpPr>
          <p:cNvPr id="131075" name="Rectangle 3">
            <a:extLst>
              <a:ext uri="{FF2B5EF4-FFF2-40B4-BE49-F238E27FC236}">
                <a16:creationId xmlns:a16="http://schemas.microsoft.com/office/drawing/2014/main" id="{1630F909-404F-3D8C-2644-7EE4ABAA52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764946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E6369-E56E-CDE7-687B-4F8DEBD38C70}"/>
            </a:ext>
          </a:extLst>
        </p:cNvPr>
        <p:cNvGrpSpPr/>
        <p:nvPr/>
      </p:nvGrpSpPr>
      <p:grpSpPr>
        <a:xfrm>
          <a:off x="0" y="0"/>
          <a:ext cx="0" cy="0"/>
          <a:chOff x="0" y="0"/>
          <a:chExt cx="0" cy="0"/>
        </a:xfrm>
      </p:grpSpPr>
      <p:sp>
        <p:nvSpPr>
          <p:cNvPr id="133121" name="Rectangle 7">
            <a:extLst>
              <a:ext uri="{FF2B5EF4-FFF2-40B4-BE49-F238E27FC236}">
                <a16:creationId xmlns:a16="http://schemas.microsoft.com/office/drawing/2014/main" id="{9745D0A6-009E-3F77-0B3D-1F26DE1BA4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7D961C7-EF40-4E0E-BA0B-032130E964EE}" type="slidenum">
              <a:rPr lang="de-DE" altLang="de-DE" sz="1300"/>
              <a:pPr eaLnBrk="1" hangingPunct="1"/>
              <a:t>87</a:t>
            </a:fld>
            <a:endParaRPr lang="de-DE" altLang="de-DE" sz="1300"/>
          </a:p>
        </p:txBody>
      </p:sp>
      <p:sp>
        <p:nvSpPr>
          <p:cNvPr id="133122" name="Rectangle 2">
            <a:extLst>
              <a:ext uri="{FF2B5EF4-FFF2-40B4-BE49-F238E27FC236}">
                <a16:creationId xmlns:a16="http://schemas.microsoft.com/office/drawing/2014/main" id="{D939C0D2-664C-7680-BF67-A417115E0B67}"/>
              </a:ext>
            </a:extLst>
          </p:cNvPr>
          <p:cNvSpPr>
            <a:spLocks noGrp="1" noRot="1" noChangeAspect="1" noChangeArrowheads="1" noTextEdit="1"/>
          </p:cNvSpPr>
          <p:nvPr>
            <p:ph type="sldImg"/>
          </p:nvPr>
        </p:nvSpPr>
        <p:spPr>
          <a:xfrm>
            <a:off x="82550" y="744538"/>
            <a:ext cx="6618288" cy="3722687"/>
          </a:xfrm>
          <a:ln/>
        </p:spPr>
      </p:sp>
      <p:sp>
        <p:nvSpPr>
          <p:cNvPr id="133123" name="Rectangle 3">
            <a:extLst>
              <a:ext uri="{FF2B5EF4-FFF2-40B4-BE49-F238E27FC236}">
                <a16:creationId xmlns:a16="http://schemas.microsoft.com/office/drawing/2014/main" id="{4013274B-D5BA-CA2A-6DF0-557178AAE2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459005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AE1CF-59C8-AD5F-1D34-4228CF9A268A}"/>
            </a:ext>
          </a:extLst>
        </p:cNvPr>
        <p:cNvGrpSpPr/>
        <p:nvPr/>
      </p:nvGrpSpPr>
      <p:grpSpPr>
        <a:xfrm>
          <a:off x="0" y="0"/>
          <a:ext cx="0" cy="0"/>
          <a:chOff x="0" y="0"/>
          <a:chExt cx="0" cy="0"/>
        </a:xfrm>
      </p:grpSpPr>
      <p:sp>
        <p:nvSpPr>
          <p:cNvPr id="135169" name="Rectangle 7">
            <a:extLst>
              <a:ext uri="{FF2B5EF4-FFF2-40B4-BE49-F238E27FC236}">
                <a16:creationId xmlns:a16="http://schemas.microsoft.com/office/drawing/2014/main" id="{AF29C7B2-1305-1AC8-7BFA-49404BAD28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6ED35AB-845C-4A87-BF9A-770F990BA5DA}" type="slidenum">
              <a:rPr lang="de-DE" altLang="de-DE" sz="1300"/>
              <a:pPr eaLnBrk="1" hangingPunct="1"/>
              <a:t>88</a:t>
            </a:fld>
            <a:endParaRPr lang="de-DE" altLang="de-DE" sz="1300"/>
          </a:p>
        </p:txBody>
      </p:sp>
      <p:sp>
        <p:nvSpPr>
          <p:cNvPr id="135170" name="Rectangle 2">
            <a:extLst>
              <a:ext uri="{FF2B5EF4-FFF2-40B4-BE49-F238E27FC236}">
                <a16:creationId xmlns:a16="http://schemas.microsoft.com/office/drawing/2014/main" id="{1A784EA6-D5A7-F77E-2E1A-D93A325573CC}"/>
              </a:ext>
            </a:extLst>
          </p:cNvPr>
          <p:cNvSpPr>
            <a:spLocks noGrp="1" noRot="1" noChangeAspect="1" noChangeArrowheads="1" noTextEdit="1"/>
          </p:cNvSpPr>
          <p:nvPr>
            <p:ph type="sldImg"/>
          </p:nvPr>
        </p:nvSpPr>
        <p:spPr>
          <a:xfrm>
            <a:off x="82550" y="744538"/>
            <a:ext cx="6618288" cy="3722687"/>
          </a:xfrm>
          <a:ln/>
        </p:spPr>
      </p:sp>
      <p:sp>
        <p:nvSpPr>
          <p:cNvPr id="135171" name="Rectangle 3">
            <a:extLst>
              <a:ext uri="{FF2B5EF4-FFF2-40B4-BE49-F238E27FC236}">
                <a16:creationId xmlns:a16="http://schemas.microsoft.com/office/drawing/2014/main" id="{CFE94C35-2B42-EC53-7A76-AFE049A2C1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70825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AA512-4E7A-3E1E-3A1A-107951DE8D5D}"/>
            </a:ext>
          </a:extLst>
        </p:cNvPr>
        <p:cNvGrpSpPr/>
        <p:nvPr/>
      </p:nvGrpSpPr>
      <p:grpSpPr>
        <a:xfrm>
          <a:off x="0" y="0"/>
          <a:ext cx="0" cy="0"/>
          <a:chOff x="0" y="0"/>
          <a:chExt cx="0" cy="0"/>
        </a:xfrm>
      </p:grpSpPr>
      <p:sp>
        <p:nvSpPr>
          <p:cNvPr id="137217" name="Rectangle 7">
            <a:extLst>
              <a:ext uri="{FF2B5EF4-FFF2-40B4-BE49-F238E27FC236}">
                <a16:creationId xmlns:a16="http://schemas.microsoft.com/office/drawing/2014/main" id="{AA966CA8-E1DB-4152-42E2-9F614966FD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AAAA661-2441-4A79-87C3-91C2FEDD86D7}" type="slidenum">
              <a:rPr lang="de-DE" altLang="de-DE" sz="1300"/>
              <a:pPr eaLnBrk="1" hangingPunct="1"/>
              <a:t>89</a:t>
            </a:fld>
            <a:endParaRPr lang="de-DE" altLang="de-DE" sz="1300"/>
          </a:p>
        </p:txBody>
      </p:sp>
      <p:sp>
        <p:nvSpPr>
          <p:cNvPr id="137218" name="Rectangle 2">
            <a:extLst>
              <a:ext uri="{FF2B5EF4-FFF2-40B4-BE49-F238E27FC236}">
                <a16:creationId xmlns:a16="http://schemas.microsoft.com/office/drawing/2014/main" id="{DA7E54F4-5A8D-8E63-23FD-EC262051449A}"/>
              </a:ext>
            </a:extLst>
          </p:cNvPr>
          <p:cNvSpPr>
            <a:spLocks noGrp="1" noRot="1" noChangeAspect="1" noChangeArrowheads="1" noTextEdit="1"/>
          </p:cNvSpPr>
          <p:nvPr>
            <p:ph type="sldImg"/>
          </p:nvPr>
        </p:nvSpPr>
        <p:spPr>
          <a:xfrm>
            <a:off x="82550" y="744538"/>
            <a:ext cx="6618288" cy="3722687"/>
          </a:xfrm>
          <a:ln/>
        </p:spPr>
      </p:sp>
      <p:sp>
        <p:nvSpPr>
          <p:cNvPr id="137219" name="Rectangle 3">
            <a:extLst>
              <a:ext uri="{FF2B5EF4-FFF2-40B4-BE49-F238E27FC236}">
                <a16:creationId xmlns:a16="http://schemas.microsoft.com/office/drawing/2014/main" id="{12F6A129-6102-114C-0FFD-B6FAC0B353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45120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EA5EF-B130-A1AC-FB47-81497B0F7EFF}"/>
            </a:ext>
          </a:extLst>
        </p:cNvPr>
        <p:cNvGrpSpPr/>
        <p:nvPr/>
      </p:nvGrpSpPr>
      <p:grpSpPr>
        <a:xfrm>
          <a:off x="0" y="0"/>
          <a:ext cx="0" cy="0"/>
          <a:chOff x="0" y="0"/>
          <a:chExt cx="0" cy="0"/>
        </a:xfrm>
      </p:grpSpPr>
      <p:sp>
        <p:nvSpPr>
          <p:cNvPr id="139265" name="Rectangle 7">
            <a:extLst>
              <a:ext uri="{FF2B5EF4-FFF2-40B4-BE49-F238E27FC236}">
                <a16:creationId xmlns:a16="http://schemas.microsoft.com/office/drawing/2014/main" id="{C285B303-43DC-02A2-F7AA-F0379C7BA5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E3D531E-F8FE-4D1B-9510-EAA62D00DA62}" type="slidenum">
              <a:rPr lang="de-DE" altLang="de-DE" sz="1300"/>
              <a:pPr eaLnBrk="1" hangingPunct="1"/>
              <a:t>90</a:t>
            </a:fld>
            <a:endParaRPr lang="de-DE" altLang="de-DE" sz="1300"/>
          </a:p>
        </p:txBody>
      </p:sp>
      <p:sp>
        <p:nvSpPr>
          <p:cNvPr id="139266" name="Rectangle 2">
            <a:extLst>
              <a:ext uri="{FF2B5EF4-FFF2-40B4-BE49-F238E27FC236}">
                <a16:creationId xmlns:a16="http://schemas.microsoft.com/office/drawing/2014/main" id="{15AA2457-9E7B-184C-3EB2-578E742BC7DC}"/>
              </a:ext>
            </a:extLst>
          </p:cNvPr>
          <p:cNvSpPr>
            <a:spLocks noGrp="1" noRot="1" noChangeAspect="1" noChangeArrowheads="1" noTextEdit="1"/>
          </p:cNvSpPr>
          <p:nvPr>
            <p:ph type="sldImg"/>
          </p:nvPr>
        </p:nvSpPr>
        <p:spPr>
          <a:xfrm>
            <a:off x="82550" y="744538"/>
            <a:ext cx="6618288" cy="3722687"/>
          </a:xfrm>
          <a:ln/>
        </p:spPr>
      </p:sp>
      <p:sp>
        <p:nvSpPr>
          <p:cNvPr id="139267" name="Rectangle 3">
            <a:extLst>
              <a:ext uri="{FF2B5EF4-FFF2-40B4-BE49-F238E27FC236}">
                <a16:creationId xmlns:a16="http://schemas.microsoft.com/office/drawing/2014/main" id="{FB978B45-A443-484A-659C-6A0BC5CDEB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69052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008F2-916F-2535-A6C6-41DD4167AF86}"/>
            </a:ext>
          </a:extLst>
        </p:cNvPr>
        <p:cNvGrpSpPr/>
        <p:nvPr/>
      </p:nvGrpSpPr>
      <p:grpSpPr>
        <a:xfrm>
          <a:off x="0" y="0"/>
          <a:ext cx="0" cy="0"/>
          <a:chOff x="0" y="0"/>
          <a:chExt cx="0" cy="0"/>
        </a:xfrm>
      </p:grpSpPr>
      <p:sp>
        <p:nvSpPr>
          <p:cNvPr id="141313" name="Rectangle 7">
            <a:extLst>
              <a:ext uri="{FF2B5EF4-FFF2-40B4-BE49-F238E27FC236}">
                <a16:creationId xmlns:a16="http://schemas.microsoft.com/office/drawing/2014/main" id="{5EA338C2-12A2-D33C-B633-08588397A7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25352B2-9EB5-4D84-95EB-34F4C14EB56F}" type="slidenum">
              <a:rPr lang="de-DE" altLang="de-DE" sz="1300"/>
              <a:pPr eaLnBrk="1" hangingPunct="1"/>
              <a:t>91</a:t>
            </a:fld>
            <a:endParaRPr lang="de-DE" altLang="de-DE" sz="1300"/>
          </a:p>
        </p:txBody>
      </p:sp>
      <p:sp>
        <p:nvSpPr>
          <p:cNvPr id="141314" name="Rectangle 2">
            <a:extLst>
              <a:ext uri="{FF2B5EF4-FFF2-40B4-BE49-F238E27FC236}">
                <a16:creationId xmlns:a16="http://schemas.microsoft.com/office/drawing/2014/main" id="{A2C5C870-05A1-AFC3-820A-3DDED629725F}"/>
              </a:ext>
            </a:extLst>
          </p:cNvPr>
          <p:cNvSpPr>
            <a:spLocks noGrp="1" noRot="1" noChangeAspect="1" noChangeArrowheads="1" noTextEdit="1"/>
          </p:cNvSpPr>
          <p:nvPr>
            <p:ph type="sldImg"/>
          </p:nvPr>
        </p:nvSpPr>
        <p:spPr>
          <a:xfrm>
            <a:off x="82550" y="744538"/>
            <a:ext cx="6618288" cy="3722687"/>
          </a:xfrm>
          <a:ln/>
        </p:spPr>
      </p:sp>
      <p:sp>
        <p:nvSpPr>
          <p:cNvPr id="141315" name="Rectangle 3">
            <a:extLst>
              <a:ext uri="{FF2B5EF4-FFF2-40B4-BE49-F238E27FC236}">
                <a16:creationId xmlns:a16="http://schemas.microsoft.com/office/drawing/2014/main" id="{29E9A305-5DAD-102E-5680-C637EB990F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467217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008F2-916F-2535-A6C6-41DD4167AF86}"/>
            </a:ext>
          </a:extLst>
        </p:cNvPr>
        <p:cNvGrpSpPr/>
        <p:nvPr/>
      </p:nvGrpSpPr>
      <p:grpSpPr>
        <a:xfrm>
          <a:off x="0" y="0"/>
          <a:ext cx="0" cy="0"/>
          <a:chOff x="0" y="0"/>
          <a:chExt cx="0" cy="0"/>
        </a:xfrm>
      </p:grpSpPr>
      <p:sp>
        <p:nvSpPr>
          <p:cNvPr id="141313" name="Rectangle 7">
            <a:extLst>
              <a:ext uri="{FF2B5EF4-FFF2-40B4-BE49-F238E27FC236}">
                <a16:creationId xmlns:a16="http://schemas.microsoft.com/office/drawing/2014/main" id="{5EA338C2-12A2-D33C-B633-08588397A7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25352B2-9EB5-4D84-95EB-34F4C14EB56F}" type="slidenum">
              <a:rPr lang="de-DE" altLang="de-DE" sz="1300"/>
              <a:pPr eaLnBrk="1" hangingPunct="1"/>
              <a:t>92</a:t>
            </a:fld>
            <a:endParaRPr lang="de-DE" altLang="de-DE" sz="1300"/>
          </a:p>
        </p:txBody>
      </p:sp>
      <p:sp>
        <p:nvSpPr>
          <p:cNvPr id="141314" name="Rectangle 2">
            <a:extLst>
              <a:ext uri="{FF2B5EF4-FFF2-40B4-BE49-F238E27FC236}">
                <a16:creationId xmlns:a16="http://schemas.microsoft.com/office/drawing/2014/main" id="{A2C5C870-05A1-AFC3-820A-3DDED629725F}"/>
              </a:ext>
            </a:extLst>
          </p:cNvPr>
          <p:cNvSpPr>
            <a:spLocks noGrp="1" noRot="1" noChangeAspect="1" noChangeArrowheads="1" noTextEdit="1"/>
          </p:cNvSpPr>
          <p:nvPr>
            <p:ph type="sldImg"/>
          </p:nvPr>
        </p:nvSpPr>
        <p:spPr>
          <a:xfrm>
            <a:off x="82550" y="744538"/>
            <a:ext cx="6618288" cy="3722687"/>
          </a:xfrm>
          <a:ln/>
        </p:spPr>
      </p:sp>
      <p:sp>
        <p:nvSpPr>
          <p:cNvPr id="141315" name="Rectangle 3">
            <a:extLst>
              <a:ext uri="{FF2B5EF4-FFF2-40B4-BE49-F238E27FC236}">
                <a16:creationId xmlns:a16="http://schemas.microsoft.com/office/drawing/2014/main" id="{29E9A305-5DAD-102E-5680-C637EB990F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46721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EC424C6-6EA7-4AEF-BD65-C75011969007}" type="slidenum">
              <a:rPr lang="de-DE" altLang="de-DE" sz="1300"/>
              <a:pPr eaLnBrk="1" hangingPunct="1"/>
              <a:t>94</a:t>
            </a:fld>
            <a:endParaRPr lang="de-DE" altLang="de-DE" sz="1300"/>
          </a:p>
        </p:txBody>
      </p:sp>
      <p:sp>
        <p:nvSpPr>
          <p:cNvPr id="144386" name="Rectangle 2"/>
          <p:cNvSpPr>
            <a:spLocks noGrp="1" noRot="1" noChangeAspect="1" noChangeArrowheads="1" noTextEdit="1"/>
          </p:cNvSpPr>
          <p:nvPr>
            <p:ph type="sldImg"/>
          </p:nvPr>
        </p:nvSpPr>
        <p:spPr>
          <a:xfrm>
            <a:off x="82550" y="744538"/>
            <a:ext cx="6618288" cy="3722687"/>
          </a:xfrm>
          <a:ln/>
        </p:spPr>
      </p:sp>
      <p:sp>
        <p:nvSpPr>
          <p:cNvPr id="144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866040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5A0DB36-6992-41A8-AAD9-E1E7B390EE1F}" type="slidenum">
              <a:rPr lang="de-DE" altLang="de-DE" sz="1300"/>
              <a:pPr eaLnBrk="1" hangingPunct="1"/>
              <a:t>95</a:t>
            </a:fld>
            <a:endParaRPr lang="de-DE" altLang="de-DE" sz="1300"/>
          </a:p>
        </p:txBody>
      </p:sp>
      <p:sp>
        <p:nvSpPr>
          <p:cNvPr id="146434" name="Rectangle 2"/>
          <p:cNvSpPr>
            <a:spLocks noGrp="1" noRot="1" noChangeAspect="1" noChangeArrowheads="1" noTextEdit="1"/>
          </p:cNvSpPr>
          <p:nvPr>
            <p:ph type="sldImg"/>
          </p:nvPr>
        </p:nvSpPr>
        <p:spPr>
          <a:xfrm>
            <a:off x="82550" y="744538"/>
            <a:ext cx="6618288" cy="3722687"/>
          </a:xfrm>
          <a:ln/>
        </p:spPr>
      </p:sp>
      <p:sp>
        <p:nvSpPr>
          <p:cNvPr id="146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201383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8E361B1-DF59-4433-918E-5C5BF790E7BB}" type="slidenum">
              <a:rPr lang="de-DE" altLang="de-DE" sz="1300"/>
              <a:pPr eaLnBrk="1" hangingPunct="1"/>
              <a:t>96</a:t>
            </a:fld>
            <a:endParaRPr lang="de-DE" altLang="de-DE" sz="1300"/>
          </a:p>
        </p:txBody>
      </p:sp>
      <p:sp>
        <p:nvSpPr>
          <p:cNvPr id="148482" name="Rectangle 2"/>
          <p:cNvSpPr>
            <a:spLocks noGrp="1" noRot="1" noChangeAspect="1" noChangeArrowheads="1" noTextEdit="1"/>
          </p:cNvSpPr>
          <p:nvPr>
            <p:ph type="sldImg"/>
          </p:nvPr>
        </p:nvSpPr>
        <p:spPr>
          <a:xfrm>
            <a:off x="82550" y="744538"/>
            <a:ext cx="6618288" cy="3722687"/>
          </a:xfrm>
          <a:ln/>
        </p:spPr>
      </p:sp>
      <p:sp>
        <p:nvSpPr>
          <p:cNvPr id="148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3492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6DE58B5-93A2-4464-B6CF-DBC703AF1CDD}" type="slidenum">
              <a:rPr lang="de-DE" altLang="de-DE" sz="1300"/>
              <a:pPr eaLnBrk="1" hangingPunct="1"/>
              <a:t>97</a:t>
            </a:fld>
            <a:endParaRPr lang="de-DE" altLang="de-DE" sz="1300"/>
          </a:p>
        </p:txBody>
      </p:sp>
      <p:sp>
        <p:nvSpPr>
          <p:cNvPr id="150530" name="Rectangle 2"/>
          <p:cNvSpPr>
            <a:spLocks noGrp="1" noRot="1" noChangeAspect="1" noChangeArrowheads="1" noTextEdit="1"/>
          </p:cNvSpPr>
          <p:nvPr>
            <p:ph type="sldImg"/>
          </p:nvPr>
        </p:nvSpPr>
        <p:spPr>
          <a:xfrm>
            <a:off x="82550" y="744538"/>
            <a:ext cx="6618288" cy="3722687"/>
          </a:xfrm>
          <a:ln/>
        </p:spPr>
      </p:sp>
      <p:sp>
        <p:nvSpPr>
          <p:cNvPr id="150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74415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C2A976F-9355-410B-B925-555E571E3101}" type="slidenum">
              <a:rPr lang="de-DE" altLang="de-DE" sz="1300"/>
              <a:pPr eaLnBrk="1" hangingPunct="1"/>
              <a:t>98</a:t>
            </a:fld>
            <a:endParaRPr lang="de-DE" altLang="de-DE" sz="1300"/>
          </a:p>
        </p:txBody>
      </p:sp>
      <p:sp>
        <p:nvSpPr>
          <p:cNvPr id="152578" name="Rectangle 2"/>
          <p:cNvSpPr>
            <a:spLocks noGrp="1" noRot="1" noChangeAspect="1" noChangeArrowheads="1" noTextEdit="1"/>
          </p:cNvSpPr>
          <p:nvPr>
            <p:ph type="sldImg"/>
          </p:nvPr>
        </p:nvSpPr>
        <p:spPr>
          <a:xfrm>
            <a:off x="82550" y="744538"/>
            <a:ext cx="6618288" cy="3722687"/>
          </a:xfrm>
          <a:ln/>
        </p:spPr>
      </p:sp>
      <p:sp>
        <p:nvSpPr>
          <p:cNvPr id="152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649520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FC1D5E4-9A18-42E5-8A25-9030BE5D07CE}" type="slidenum">
              <a:rPr lang="de-DE" altLang="de-DE" sz="1300"/>
              <a:pPr eaLnBrk="1" hangingPunct="1"/>
              <a:t>99</a:t>
            </a:fld>
            <a:endParaRPr lang="de-DE" altLang="de-DE" sz="1300"/>
          </a:p>
        </p:txBody>
      </p:sp>
      <p:sp>
        <p:nvSpPr>
          <p:cNvPr id="154626" name="Rectangle 2"/>
          <p:cNvSpPr>
            <a:spLocks noGrp="1" noRot="1" noChangeAspect="1" noChangeArrowheads="1" noTextEdit="1"/>
          </p:cNvSpPr>
          <p:nvPr>
            <p:ph type="sldImg"/>
          </p:nvPr>
        </p:nvSpPr>
        <p:spPr>
          <a:xfrm>
            <a:off x="82550" y="744538"/>
            <a:ext cx="6618288" cy="3722687"/>
          </a:xfrm>
          <a:ln/>
        </p:spPr>
      </p:sp>
      <p:sp>
        <p:nvSpPr>
          <p:cNvPr id="154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70984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99A9DFD-97CD-4D54-AA21-F3D5C1B38E3D}" type="slidenum">
              <a:rPr lang="de-DE" altLang="de-DE" sz="1300"/>
              <a:pPr eaLnBrk="1" hangingPunct="1"/>
              <a:t>100</a:t>
            </a:fld>
            <a:endParaRPr lang="de-DE" altLang="de-DE" sz="1300"/>
          </a:p>
        </p:txBody>
      </p:sp>
      <p:sp>
        <p:nvSpPr>
          <p:cNvPr id="156674" name="Rectangle 2"/>
          <p:cNvSpPr>
            <a:spLocks noGrp="1" noRot="1" noChangeAspect="1" noChangeArrowheads="1" noTextEdit="1"/>
          </p:cNvSpPr>
          <p:nvPr>
            <p:ph type="sldImg"/>
          </p:nvPr>
        </p:nvSpPr>
        <p:spPr>
          <a:xfrm>
            <a:off x="82550" y="744538"/>
            <a:ext cx="6618288" cy="3722687"/>
          </a:xfrm>
          <a:ln/>
        </p:spPr>
      </p:sp>
      <p:sp>
        <p:nvSpPr>
          <p:cNvPr id="156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864651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9F3546A-1541-46DF-B0AF-9A48BB2D252B}" type="slidenum">
              <a:rPr lang="de-DE" altLang="de-DE" sz="1300"/>
              <a:pPr eaLnBrk="1" hangingPunct="1"/>
              <a:t>101</a:t>
            </a:fld>
            <a:endParaRPr lang="de-DE" altLang="de-DE" sz="1300"/>
          </a:p>
        </p:txBody>
      </p:sp>
      <p:sp>
        <p:nvSpPr>
          <p:cNvPr id="158722" name="Rectangle 2"/>
          <p:cNvSpPr>
            <a:spLocks noGrp="1" noRot="1" noChangeAspect="1" noChangeArrowheads="1" noTextEdit="1"/>
          </p:cNvSpPr>
          <p:nvPr>
            <p:ph type="sldImg"/>
          </p:nvPr>
        </p:nvSpPr>
        <p:spPr>
          <a:xfrm>
            <a:off x="82550" y="744538"/>
            <a:ext cx="6618288" cy="3722687"/>
          </a:xfrm>
          <a:ln/>
        </p:spPr>
      </p:sp>
      <p:sp>
        <p:nvSpPr>
          <p:cNvPr id="158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211082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9F3546A-1541-46DF-B0AF-9A48BB2D252B}" type="slidenum">
              <a:rPr lang="de-DE" altLang="de-DE" sz="1300"/>
              <a:pPr eaLnBrk="1" hangingPunct="1"/>
              <a:t>102</a:t>
            </a:fld>
            <a:endParaRPr lang="de-DE" altLang="de-DE" sz="1300"/>
          </a:p>
        </p:txBody>
      </p:sp>
      <p:sp>
        <p:nvSpPr>
          <p:cNvPr id="158722" name="Rectangle 2"/>
          <p:cNvSpPr>
            <a:spLocks noGrp="1" noRot="1" noChangeAspect="1" noChangeArrowheads="1" noTextEdit="1"/>
          </p:cNvSpPr>
          <p:nvPr>
            <p:ph type="sldImg"/>
          </p:nvPr>
        </p:nvSpPr>
        <p:spPr>
          <a:xfrm>
            <a:off x="82550" y="744538"/>
            <a:ext cx="6618288" cy="3722687"/>
          </a:xfrm>
          <a:ln/>
        </p:spPr>
      </p:sp>
      <p:sp>
        <p:nvSpPr>
          <p:cNvPr id="158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211082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2B81E5F-0742-4991-9DB3-00EE8589653A}" type="slidenum">
              <a:rPr lang="de-DE" altLang="de-DE" sz="1300"/>
              <a:pPr eaLnBrk="1" hangingPunct="1"/>
              <a:t>103</a:t>
            </a:fld>
            <a:endParaRPr lang="de-DE" altLang="de-DE" sz="1300"/>
          </a:p>
        </p:txBody>
      </p:sp>
      <p:sp>
        <p:nvSpPr>
          <p:cNvPr id="160770" name="Rectangle 2"/>
          <p:cNvSpPr>
            <a:spLocks noGrp="1" noRot="1" noChangeAspect="1" noChangeArrowheads="1" noTextEdit="1"/>
          </p:cNvSpPr>
          <p:nvPr>
            <p:ph type="sldImg"/>
          </p:nvPr>
        </p:nvSpPr>
        <p:spPr>
          <a:xfrm>
            <a:off x="82550" y="744538"/>
            <a:ext cx="6618288" cy="3722687"/>
          </a:xfrm>
          <a:ln/>
        </p:spPr>
      </p:sp>
      <p:sp>
        <p:nvSpPr>
          <p:cNvPr id="160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14348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25DC55A-D528-4236-A9D7-ACF01F0E9D98}" type="slidenum">
              <a:rPr lang="de-DE" altLang="de-DE" sz="1300"/>
              <a:pPr eaLnBrk="1" hangingPunct="1"/>
              <a:t>104</a:t>
            </a:fld>
            <a:endParaRPr lang="de-DE" altLang="de-DE" sz="1300"/>
          </a:p>
        </p:txBody>
      </p:sp>
      <p:sp>
        <p:nvSpPr>
          <p:cNvPr id="162818" name="Rectangle 2"/>
          <p:cNvSpPr>
            <a:spLocks noGrp="1" noRot="1" noChangeAspect="1" noChangeArrowheads="1" noTextEdit="1"/>
          </p:cNvSpPr>
          <p:nvPr>
            <p:ph type="sldImg"/>
          </p:nvPr>
        </p:nvSpPr>
        <p:spPr>
          <a:xfrm>
            <a:off x="82550" y="744538"/>
            <a:ext cx="6618288" cy="3722687"/>
          </a:xfrm>
          <a:ln/>
        </p:spPr>
      </p:sp>
      <p:sp>
        <p:nvSpPr>
          <p:cNvPr id="162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24041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F71EE3B-EC37-4FEE-9DCD-F065C138ED49}" type="slidenum">
              <a:rPr lang="de-DE" altLang="de-DE" sz="1300"/>
              <a:pPr eaLnBrk="1" hangingPunct="1"/>
              <a:t>105</a:t>
            </a:fld>
            <a:endParaRPr lang="de-DE" altLang="de-DE" sz="1300"/>
          </a:p>
        </p:txBody>
      </p:sp>
      <p:sp>
        <p:nvSpPr>
          <p:cNvPr id="164866" name="Rectangle 2"/>
          <p:cNvSpPr>
            <a:spLocks noGrp="1" noRot="1" noChangeAspect="1" noChangeArrowheads="1" noTextEdit="1"/>
          </p:cNvSpPr>
          <p:nvPr>
            <p:ph type="sldImg"/>
          </p:nvPr>
        </p:nvSpPr>
        <p:spPr>
          <a:xfrm>
            <a:off x="82550" y="744538"/>
            <a:ext cx="6618288" cy="3722687"/>
          </a:xfrm>
          <a:ln/>
        </p:spPr>
      </p:sp>
      <p:sp>
        <p:nvSpPr>
          <p:cNvPr id="164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481004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CA8B4A3-7CE4-4FC6-94E5-73C803727298}" type="slidenum">
              <a:rPr lang="de-DE" altLang="de-DE" sz="1300"/>
              <a:pPr eaLnBrk="1" hangingPunct="1"/>
              <a:t>106</a:t>
            </a:fld>
            <a:endParaRPr lang="de-DE" altLang="de-DE" sz="1300"/>
          </a:p>
        </p:txBody>
      </p:sp>
      <p:sp>
        <p:nvSpPr>
          <p:cNvPr id="166914" name="Rectangle 2"/>
          <p:cNvSpPr>
            <a:spLocks noGrp="1" noRot="1" noChangeAspect="1" noChangeArrowheads="1" noTextEdit="1"/>
          </p:cNvSpPr>
          <p:nvPr>
            <p:ph type="sldImg"/>
          </p:nvPr>
        </p:nvSpPr>
        <p:spPr>
          <a:xfrm>
            <a:off x="82550" y="744538"/>
            <a:ext cx="6618288" cy="3722687"/>
          </a:xfrm>
          <a:ln/>
        </p:spPr>
      </p:sp>
      <p:sp>
        <p:nvSpPr>
          <p:cNvPr id="166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395989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BB5A09A-0028-4636-957F-937DD07BDC13}" type="slidenum">
              <a:rPr lang="de-DE" altLang="de-DE" sz="1300"/>
              <a:pPr eaLnBrk="1" hangingPunct="1"/>
              <a:t>107</a:t>
            </a:fld>
            <a:endParaRPr lang="de-DE" altLang="de-DE" sz="1300"/>
          </a:p>
        </p:txBody>
      </p:sp>
      <p:sp>
        <p:nvSpPr>
          <p:cNvPr id="168962" name="Rectangle 2"/>
          <p:cNvSpPr>
            <a:spLocks noGrp="1" noRot="1" noChangeAspect="1" noChangeArrowheads="1" noTextEdit="1"/>
          </p:cNvSpPr>
          <p:nvPr>
            <p:ph type="sldImg"/>
          </p:nvPr>
        </p:nvSpPr>
        <p:spPr>
          <a:xfrm>
            <a:off x="82550" y="744538"/>
            <a:ext cx="6618288" cy="3722687"/>
          </a:xfrm>
          <a:ln/>
        </p:spPr>
      </p:sp>
      <p:sp>
        <p:nvSpPr>
          <p:cNvPr id="168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57431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68FF86B-A31B-4D28-91A5-B467A93CD956}" type="slidenum">
              <a:rPr lang="de-DE" altLang="de-DE" sz="1300"/>
              <a:pPr eaLnBrk="1" hangingPunct="1"/>
              <a:t>108</a:t>
            </a:fld>
            <a:endParaRPr lang="de-DE" altLang="de-DE" sz="1300"/>
          </a:p>
        </p:txBody>
      </p:sp>
      <p:sp>
        <p:nvSpPr>
          <p:cNvPr id="171010" name="Rectangle 2"/>
          <p:cNvSpPr>
            <a:spLocks noGrp="1" noRot="1" noChangeAspect="1" noChangeArrowheads="1" noTextEdit="1"/>
          </p:cNvSpPr>
          <p:nvPr>
            <p:ph type="sldImg"/>
          </p:nvPr>
        </p:nvSpPr>
        <p:spPr>
          <a:xfrm>
            <a:off x="82550" y="744538"/>
            <a:ext cx="6618288" cy="3722687"/>
          </a:xfrm>
          <a:ln/>
        </p:spPr>
      </p:sp>
      <p:sp>
        <p:nvSpPr>
          <p:cNvPr id="171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531027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D54D08F-4683-4004-8A0C-E2D7013C949D}" type="slidenum">
              <a:rPr lang="de-DE" altLang="de-DE" sz="1300"/>
              <a:pPr eaLnBrk="1" hangingPunct="1"/>
              <a:t>109</a:t>
            </a:fld>
            <a:endParaRPr lang="de-DE" altLang="de-DE" sz="1300"/>
          </a:p>
        </p:txBody>
      </p:sp>
      <p:sp>
        <p:nvSpPr>
          <p:cNvPr id="173058" name="Rectangle 2"/>
          <p:cNvSpPr>
            <a:spLocks noGrp="1" noRot="1" noChangeAspect="1" noChangeArrowheads="1" noTextEdit="1"/>
          </p:cNvSpPr>
          <p:nvPr>
            <p:ph type="sldImg"/>
          </p:nvPr>
        </p:nvSpPr>
        <p:spPr>
          <a:xfrm>
            <a:off x="82550" y="744538"/>
            <a:ext cx="6618288" cy="3722687"/>
          </a:xfrm>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443995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D6444DD-C7F7-4702-9372-FC2A54E427AC}" type="slidenum">
              <a:rPr lang="de-DE" altLang="de-DE" sz="1300"/>
              <a:pPr eaLnBrk="1" hangingPunct="1"/>
              <a:t>110</a:t>
            </a:fld>
            <a:endParaRPr lang="de-DE" altLang="de-DE" sz="1300"/>
          </a:p>
        </p:txBody>
      </p:sp>
      <p:sp>
        <p:nvSpPr>
          <p:cNvPr id="175106" name="Rectangle 2"/>
          <p:cNvSpPr>
            <a:spLocks noGrp="1" noRot="1" noChangeAspect="1" noChangeArrowheads="1" noTextEdit="1"/>
          </p:cNvSpPr>
          <p:nvPr>
            <p:ph type="sldImg"/>
          </p:nvPr>
        </p:nvSpPr>
        <p:spPr>
          <a:xfrm>
            <a:off x="82550" y="744538"/>
            <a:ext cx="6618288" cy="3722687"/>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781445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62DF92F-7614-412E-A0D1-778CE666EF46}" type="slidenum">
              <a:rPr lang="de-DE" altLang="de-DE" sz="1300"/>
              <a:pPr eaLnBrk="1" hangingPunct="1"/>
              <a:t>111</a:t>
            </a:fld>
            <a:endParaRPr lang="de-DE" altLang="de-DE" sz="1300"/>
          </a:p>
        </p:txBody>
      </p:sp>
      <p:sp>
        <p:nvSpPr>
          <p:cNvPr id="17715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715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16347250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62DF92F-7614-412E-A0D1-778CE666EF46}" type="slidenum">
              <a:rPr lang="de-DE" altLang="de-DE" sz="1300"/>
              <a:pPr eaLnBrk="1" hangingPunct="1"/>
              <a:t>112</a:t>
            </a:fld>
            <a:endParaRPr lang="de-DE" altLang="de-DE" sz="1300"/>
          </a:p>
        </p:txBody>
      </p:sp>
      <p:sp>
        <p:nvSpPr>
          <p:cNvPr id="17715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715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16347250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2CDF834-6B30-4C98-BD39-3BFFD7105EA3}" type="slidenum">
              <a:rPr lang="de-DE" altLang="de-DE" sz="1300"/>
              <a:pPr eaLnBrk="1" hangingPunct="1"/>
              <a:t>113</a:t>
            </a:fld>
            <a:endParaRPr lang="de-DE" altLang="de-DE" sz="1300"/>
          </a:p>
        </p:txBody>
      </p:sp>
      <p:sp>
        <p:nvSpPr>
          <p:cNvPr id="179202" name="Rectangle 2"/>
          <p:cNvSpPr>
            <a:spLocks noGrp="1" noRot="1" noChangeAspect="1" noChangeArrowheads="1" noTextEdit="1"/>
          </p:cNvSpPr>
          <p:nvPr>
            <p:ph type="sldImg"/>
          </p:nvPr>
        </p:nvSpPr>
        <p:spPr>
          <a:xfrm>
            <a:off x="82550" y="744538"/>
            <a:ext cx="6618288" cy="3722687"/>
          </a:xfrm>
          <a:ln/>
        </p:spPr>
      </p:sp>
      <p:sp>
        <p:nvSpPr>
          <p:cNvPr id="179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894849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0AEF7CC-05FA-4736-A7D3-E4BDD5846713}" type="slidenum">
              <a:rPr lang="de-DE" altLang="de-DE" sz="1300"/>
              <a:pPr eaLnBrk="1" hangingPunct="1"/>
              <a:t>114</a:t>
            </a:fld>
            <a:endParaRPr lang="de-DE" altLang="de-DE" sz="1300"/>
          </a:p>
        </p:txBody>
      </p:sp>
      <p:sp>
        <p:nvSpPr>
          <p:cNvPr id="181250" name="Rectangle 2"/>
          <p:cNvSpPr>
            <a:spLocks noGrp="1" noRot="1" noChangeAspect="1" noChangeArrowheads="1" noTextEdit="1"/>
          </p:cNvSpPr>
          <p:nvPr>
            <p:ph type="sldImg"/>
          </p:nvPr>
        </p:nvSpPr>
        <p:spPr>
          <a:xfrm>
            <a:off x="82550" y="744538"/>
            <a:ext cx="6618288" cy="3722687"/>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409328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0FE9BE7-35DE-4A05-89AA-7AB15D652FFC}" type="slidenum">
              <a:rPr lang="de-DE" altLang="de-DE" sz="1300"/>
              <a:pPr eaLnBrk="1" hangingPunct="1"/>
              <a:t>115</a:t>
            </a:fld>
            <a:endParaRPr lang="de-DE" altLang="de-DE" sz="1300"/>
          </a:p>
        </p:txBody>
      </p:sp>
      <p:sp>
        <p:nvSpPr>
          <p:cNvPr id="183298" name="Rectangle 2"/>
          <p:cNvSpPr>
            <a:spLocks noGrp="1" noRot="1" noChangeAspect="1" noChangeArrowheads="1" noTextEdit="1"/>
          </p:cNvSpPr>
          <p:nvPr>
            <p:ph type="sldImg"/>
          </p:nvPr>
        </p:nvSpPr>
        <p:spPr>
          <a:xfrm>
            <a:off x="82550" y="744538"/>
            <a:ext cx="6618288" cy="3722687"/>
          </a:xfrm>
          <a:ln/>
        </p:spPr>
      </p:sp>
      <p:sp>
        <p:nvSpPr>
          <p:cNvPr id="183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718623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7E8C382-AC9C-44B2-9FE8-F33C76161880}" type="slidenum">
              <a:rPr lang="de-DE" altLang="de-DE" sz="1300"/>
              <a:pPr eaLnBrk="1" hangingPunct="1"/>
              <a:t>116</a:t>
            </a:fld>
            <a:endParaRPr lang="de-DE" altLang="de-DE" sz="1300"/>
          </a:p>
        </p:txBody>
      </p:sp>
      <p:sp>
        <p:nvSpPr>
          <p:cNvPr id="185346" name="Rectangle 2"/>
          <p:cNvSpPr>
            <a:spLocks noGrp="1" noRot="1" noChangeAspect="1" noChangeArrowheads="1" noTextEdit="1"/>
          </p:cNvSpPr>
          <p:nvPr>
            <p:ph type="sldImg"/>
          </p:nvPr>
        </p:nvSpPr>
        <p:spPr>
          <a:xfrm>
            <a:off x="82550" y="744538"/>
            <a:ext cx="6618288" cy="3722687"/>
          </a:xfrm>
          <a:ln/>
        </p:spPr>
      </p:sp>
      <p:sp>
        <p:nvSpPr>
          <p:cNvPr id="185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57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B7A7FA6-4DF5-4ED1-9235-DA1EAA12DCBC}" type="slidenum">
              <a:rPr lang="de-DE" altLang="de-DE" sz="1300"/>
              <a:pPr eaLnBrk="1" hangingPunct="1"/>
              <a:t>117</a:t>
            </a:fld>
            <a:endParaRPr lang="de-DE" altLang="de-DE" sz="1300"/>
          </a:p>
        </p:txBody>
      </p:sp>
      <p:sp>
        <p:nvSpPr>
          <p:cNvPr id="187394" name="Rectangle 2"/>
          <p:cNvSpPr>
            <a:spLocks noGrp="1" noRot="1" noChangeAspect="1" noChangeArrowheads="1" noTextEdit="1"/>
          </p:cNvSpPr>
          <p:nvPr>
            <p:ph type="sldImg"/>
          </p:nvPr>
        </p:nvSpPr>
        <p:spPr>
          <a:xfrm>
            <a:off x="82550" y="744538"/>
            <a:ext cx="6618288" cy="3722687"/>
          </a:xfrm>
          <a:ln/>
        </p:spPr>
      </p:sp>
      <p:sp>
        <p:nvSpPr>
          <p:cNvPr id="187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2936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0FAFA82-CCD2-48CE-9426-3BBAC17DFBBA}" type="slidenum">
              <a:rPr lang="de-DE" altLang="de-DE" sz="1300"/>
              <a:pPr eaLnBrk="1" hangingPunct="1"/>
              <a:t>118</a:t>
            </a:fld>
            <a:endParaRPr lang="de-DE" altLang="de-DE" sz="1300"/>
          </a:p>
        </p:txBody>
      </p:sp>
      <p:sp>
        <p:nvSpPr>
          <p:cNvPr id="189442" name="Rectangle 2"/>
          <p:cNvSpPr>
            <a:spLocks noGrp="1" noRot="1" noChangeAspect="1" noChangeArrowheads="1" noTextEdit="1"/>
          </p:cNvSpPr>
          <p:nvPr>
            <p:ph type="sldImg"/>
          </p:nvPr>
        </p:nvSpPr>
        <p:spPr>
          <a:xfrm>
            <a:off x="82550" y="744538"/>
            <a:ext cx="6618288" cy="3722687"/>
          </a:xfrm>
          <a:ln/>
        </p:spPr>
      </p:sp>
      <p:sp>
        <p:nvSpPr>
          <p:cNvPr id="189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041867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AF642606-0704-450A-9AAD-9E3D2ED04747}" type="slidenum">
              <a:rPr lang="de-DE" altLang="de-DE" sz="1300"/>
              <a:pPr eaLnBrk="1" hangingPunct="1"/>
              <a:t>119</a:t>
            </a:fld>
            <a:endParaRPr lang="de-DE" altLang="de-DE" sz="1300"/>
          </a:p>
        </p:txBody>
      </p:sp>
      <p:sp>
        <p:nvSpPr>
          <p:cNvPr id="191490" name="Rectangle 2"/>
          <p:cNvSpPr>
            <a:spLocks noGrp="1" noRot="1" noChangeAspect="1" noChangeArrowheads="1" noTextEdit="1"/>
          </p:cNvSpPr>
          <p:nvPr>
            <p:ph type="sldImg"/>
          </p:nvPr>
        </p:nvSpPr>
        <p:spPr>
          <a:xfrm>
            <a:off x="82550" y="744538"/>
            <a:ext cx="6618288" cy="3722687"/>
          </a:xfrm>
          <a:ln/>
        </p:spPr>
      </p:sp>
      <p:sp>
        <p:nvSpPr>
          <p:cNvPr id="191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445912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40A6900-3AEE-43E0-92AB-3657B1538432}" type="slidenum">
              <a:rPr lang="de-DE" altLang="de-DE" sz="1300"/>
              <a:pPr eaLnBrk="1" hangingPunct="1"/>
              <a:t>120</a:t>
            </a:fld>
            <a:endParaRPr lang="de-DE" altLang="de-DE" sz="1300"/>
          </a:p>
        </p:txBody>
      </p:sp>
      <p:sp>
        <p:nvSpPr>
          <p:cNvPr id="193538" name="Rectangle 2"/>
          <p:cNvSpPr>
            <a:spLocks noGrp="1" noRot="1" noChangeAspect="1" noChangeArrowheads="1" noTextEdit="1"/>
          </p:cNvSpPr>
          <p:nvPr>
            <p:ph type="sldImg"/>
          </p:nvPr>
        </p:nvSpPr>
        <p:spPr>
          <a:xfrm>
            <a:off x="82550" y="744538"/>
            <a:ext cx="6618288" cy="3722687"/>
          </a:xfrm>
          <a:ln/>
        </p:spPr>
      </p:sp>
      <p:sp>
        <p:nvSpPr>
          <p:cNvPr id="193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698959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1419A69-E58D-4492-B54F-02D8BE28A562}" type="slidenum">
              <a:rPr lang="de-DE" altLang="de-DE" sz="1300"/>
              <a:pPr eaLnBrk="1" hangingPunct="1"/>
              <a:t>121</a:t>
            </a:fld>
            <a:endParaRPr lang="de-DE" altLang="de-DE" sz="1300"/>
          </a:p>
        </p:txBody>
      </p:sp>
      <p:sp>
        <p:nvSpPr>
          <p:cNvPr id="195586" name="Rectangle 2"/>
          <p:cNvSpPr>
            <a:spLocks noGrp="1" noRot="1" noChangeAspect="1" noChangeArrowheads="1" noTextEdit="1"/>
          </p:cNvSpPr>
          <p:nvPr>
            <p:ph type="sldImg"/>
          </p:nvPr>
        </p:nvSpPr>
        <p:spPr>
          <a:xfrm>
            <a:off x="82550" y="744538"/>
            <a:ext cx="6618288" cy="3722687"/>
          </a:xfrm>
          <a:ln/>
        </p:spPr>
      </p:sp>
      <p:sp>
        <p:nvSpPr>
          <p:cNvPr id="195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554409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1419A69-E58D-4492-B54F-02D8BE28A562}" type="slidenum">
              <a:rPr lang="de-DE" altLang="de-DE" sz="1300"/>
              <a:pPr eaLnBrk="1" hangingPunct="1"/>
              <a:t>122</a:t>
            </a:fld>
            <a:endParaRPr lang="de-DE" altLang="de-DE" sz="1300"/>
          </a:p>
        </p:txBody>
      </p:sp>
      <p:sp>
        <p:nvSpPr>
          <p:cNvPr id="195586" name="Rectangle 2"/>
          <p:cNvSpPr>
            <a:spLocks noGrp="1" noRot="1" noChangeAspect="1" noChangeArrowheads="1" noTextEdit="1"/>
          </p:cNvSpPr>
          <p:nvPr>
            <p:ph type="sldImg"/>
          </p:nvPr>
        </p:nvSpPr>
        <p:spPr>
          <a:xfrm>
            <a:off x="82550" y="744538"/>
            <a:ext cx="6618288" cy="3722687"/>
          </a:xfrm>
          <a:ln/>
        </p:spPr>
      </p:sp>
      <p:sp>
        <p:nvSpPr>
          <p:cNvPr id="195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554409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2C69D8F-95D7-456C-8D06-2DB8BC264B29}" type="slidenum">
              <a:rPr lang="de-DE" altLang="de-DE" sz="1300"/>
              <a:pPr eaLnBrk="1" hangingPunct="1"/>
              <a:t>123</a:t>
            </a:fld>
            <a:endParaRPr lang="de-DE" altLang="de-DE" sz="1300"/>
          </a:p>
        </p:txBody>
      </p:sp>
      <p:sp>
        <p:nvSpPr>
          <p:cNvPr id="197634" name="Rectangle 2"/>
          <p:cNvSpPr>
            <a:spLocks noGrp="1" noRot="1" noChangeAspect="1" noChangeArrowheads="1" noTextEdit="1"/>
          </p:cNvSpPr>
          <p:nvPr>
            <p:ph type="sldImg"/>
          </p:nvPr>
        </p:nvSpPr>
        <p:spPr>
          <a:xfrm>
            <a:off x="82550" y="744538"/>
            <a:ext cx="6618288" cy="3722687"/>
          </a:xfrm>
          <a:ln/>
        </p:spPr>
      </p:sp>
      <p:sp>
        <p:nvSpPr>
          <p:cNvPr id="197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248687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9809509-E258-4032-8BED-8C524FD61A3E}" type="slidenum">
              <a:rPr lang="de-DE" altLang="de-DE" sz="1300"/>
              <a:pPr eaLnBrk="1" hangingPunct="1"/>
              <a:t>124</a:t>
            </a:fld>
            <a:endParaRPr lang="de-DE" altLang="de-DE" sz="1300"/>
          </a:p>
        </p:txBody>
      </p:sp>
      <p:sp>
        <p:nvSpPr>
          <p:cNvPr id="199682" name="Rectangle 2"/>
          <p:cNvSpPr>
            <a:spLocks noGrp="1" noRot="1" noChangeAspect="1" noChangeArrowheads="1" noTextEdit="1"/>
          </p:cNvSpPr>
          <p:nvPr>
            <p:ph type="sldImg"/>
          </p:nvPr>
        </p:nvSpPr>
        <p:spPr>
          <a:xfrm>
            <a:off x="82550" y="744538"/>
            <a:ext cx="6618288" cy="3722687"/>
          </a:xfrm>
          <a:ln/>
        </p:spPr>
      </p:sp>
      <p:sp>
        <p:nvSpPr>
          <p:cNvPr id="199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181188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85E5C38-DF5E-4713-BCE0-B4E7972404F6}" type="slidenum">
              <a:rPr lang="de-DE" altLang="de-DE" sz="1300"/>
              <a:pPr eaLnBrk="1" hangingPunct="1"/>
              <a:t>125</a:t>
            </a:fld>
            <a:endParaRPr lang="de-DE" altLang="de-DE" sz="1300"/>
          </a:p>
        </p:txBody>
      </p:sp>
      <p:sp>
        <p:nvSpPr>
          <p:cNvPr id="201730" name="Rectangle 2"/>
          <p:cNvSpPr>
            <a:spLocks noGrp="1" noRot="1" noChangeAspect="1" noChangeArrowheads="1" noTextEdit="1"/>
          </p:cNvSpPr>
          <p:nvPr>
            <p:ph type="sldImg"/>
          </p:nvPr>
        </p:nvSpPr>
        <p:spPr>
          <a:xfrm>
            <a:off x="82550" y="744538"/>
            <a:ext cx="6618288" cy="3722687"/>
          </a:xfrm>
          <a:ln/>
        </p:spPr>
      </p:sp>
      <p:sp>
        <p:nvSpPr>
          <p:cNvPr id="201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425314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9F83E1B-A1FD-4EFB-AB5D-C350573832CA}" type="slidenum">
              <a:rPr lang="de-DE" altLang="de-DE" sz="1300"/>
              <a:pPr eaLnBrk="1" hangingPunct="1"/>
              <a:t>126</a:t>
            </a:fld>
            <a:endParaRPr lang="de-DE" altLang="de-DE" sz="1300"/>
          </a:p>
        </p:txBody>
      </p:sp>
      <p:sp>
        <p:nvSpPr>
          <p:cNvPr id="203778" name="Rectangle 2"/>
          <p:cNvSpPr>
            <a:spLocks noGrp="1" noRot="1" noChangeAspect="1" noChangeArrowheads="1" noTextEdit="1"/>
          </p:cNvSpPr>
          <p:nvPr>
            <p:ph type="sldImg"/>
          </p:nvPr>
        </p:nvSpPr>
        <p:spPr>
          <a:xfrm>
            <a:off x="82550" y="744538"/>
            <a:ext cx="6618288" cy="3722687"/>
          </a:xfrm>
          <a:ln/>
        </p:spPr>
      </p:sp>
      <p:sp>
        <p:nvSpPr>
          <p:cNvPr id="203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620431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8DB54AE-78D4-4A87-9F99-F2629F77ED97}" type="slidenum">
              <a:rPr lang="de-DE" altLang="de-DE" sz="1300"/>
              <a:pPr eaLnBrk="1" hangingPunct="1"/>
              <a:t>127</a:t>
            </a:fld>
            <a:endParaRPr lang="de-DE" altLang="de-DE" sz="1300"/>
          </a:p>
        </p:txBody>
      </p:sp>
      <p:sp>
        <p:nvSpPr>
          <p:cNvPr id="205826" name="Rectangle 2"/>
          <p:cNvSpPr>
            <a:spLocks noGrp="1" noRot="1" noChangeAspect="1" noChangeArrowheads="1" noTextEdit="1"/>
          </p:cNvSpPr>
          <p:nvPr>
            <p:ph type="sldImg"/>
          </p:nvPr>
        </p:nvSpPr>
        <p:spPr>
          <a:xfrm>
            <a:off x="82550" y="744538"/>
            <a:ext cx="6618288" cy="3722687"/>
          </a:xfrm>
          <a:ln/>
        </p:spPr>
      </p:sp>
      <p:sp>
        <p:nvSpPr>
          <p:cNvPr id="205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108994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AAD5CAF-0CCC-4588-9E62-3A9086C2F0AA}" type="slidenum">
              <a:rPr lang="de-DE" altLang="de-DE" sz="1300"/>
              <a:pPr eaLnBrk="1" hangingPunct="1"/>
              <a:t>128</a:t>
            </a:fld>
            <a:endParaRPr lang="de-DE" altLang="de-DE" sz="1300"/>
          </a:p>
        </p:txBody>
      </p:sp>
      <p:sp>
        <p:nvSpPr>
          <p:cNvPr id="207874" name="Rectangle 2"/>
          <p:cNvSpPr>
            <a:spLocks noGrp="1" noRot="1" noChangeAspect="1" noChangeArrowheads="1" noTextEdit="1"/>
          </p:cNvSpPr>
          <p:nvPr>
            <p:ph type="sldImg"/>
          </p:nvPr>
        </p:nvSpPr>
        <p:spPr>
          <a:xfrm>
            <a:off x="82550" y="744538"/>
            <a:ext cx="6618288" cy="3722687"/>
          </a:xfrm>
          <a:ln/>
        </p:spPr>
      </p:sp>
      <p:sp>
        <p:nvSpPr>
          <p:cNvPr id="207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119287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19BC1DC-9E50-4EB1-8311-A06D80CF4420}" type="slidenum">
              <a:rPr lang="de-DE" altLang="de-DE" sz="1300"/>
              <a:pPr eaLnBrk="1" hangingPunct="1"/>
              <a:t>129</a:t>
            </a:fld>
            <a:endParaRPr lang="de-DE" altLang="de-DE" sz="1300"/>
          </a:p>
        </p:txBody>
      </p:sp>
      <p:sp>
        <p:nvSpPr>
          <p:cNvPr id="209922" name="Rectangle 2"/>
          <p:cNvSpPr>
            <a:spLocks noGrp="1" noRot="1" noChangeAspect="1" noChangeArrowheads="1" noTextEdit="1"/>
          </p:cNvSpPr>
          <p:nvPr>
            <p:ph type="sldImg"/>
          </p:nvPr>
        </p:nvSpPr>
        <p:spPr>
          <a:xfrm>
            <a:off x="82550" y="744538"/>
            <a:ext cx="6618288" cy="3722687"/>
          </a:xfrm>
          <a:ln/>
        </p:spPr>
      </p:sp>
      <p:sp>
        <p:nvSpPr>
          <p:cNvPr id="209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737628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0970515-8B05-4097-8220-504C5C43F22A}" type="slidenum">
              <a:rPr lang="de-DE" altLang="de-DE" sz="1300"/>
              <a:pPr eaLnBrk="1" hangingPunct="1"/>
              <a:t>130</a:t>
            </a:fld>
            <a:endParaRPr lang="de-DE" altLang="de-DE" sz="1300"/>
          </a:p>
        </p:txBody>
      </p:sp>
      <p:sp>
        <p:nvSpPr>
          <p:cNvPr id="211970" name="Rectangle 2"/>
          <p:cNvSpPr>
            <a:spLocks noGrp="1" noRot="1" noChangeAspect="1" noChangeArrowheads="1" noTextEdit="1"/>
          </p:cNvSpPr>
          <p:nvPr>
            <p:ph type="sldImg"/>
          </p:nvPr>
        </p:nvSpPr>
        <p:spPr>
          <a:xfrm>
            <a:off x="82550" y="744538"/>
            <a:ext cx="6618288" cy="3722687"/>
          </a:xfrm>
          <a:ln/>
        </p:spPr>
      </p:sp>
      <p:sp>
        <p:nvSpPr>
          <p:cNvPr id="211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349412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92667DF-D179-4377-A3EA-8439815EF057}" type="slidenum">
              <a:rPr lang="de-DE" altLang="de-DE" sz="1300"/>
              <a:pPr eaLnBrk="1" hangingPunct="1"/>
              <a:t>131</a:t>
            </a:fld>
            <a:endParaRPr lang="de-DE" altLang="de-DE" sz="1300"/>
          </a:p>
        </p:txBody>
      </p:sp>
      <p:sp>
        <p:nvSpPr>
          <p:cNvPr id="214018" name="Rectangle 2"/>
          <p:cNvSpPr>
            <a:spLocks noGrp="1" noRot="1" noChangeAspect="1" noChangeArrowheads="1" noTextEdit="1"/>
          </p:cNvSpPr>
          <p:nvPr>
            <p:ph type="sldImg"/>
          </p:nvPr>
        </p:nvSpPr>
        <p:spPr>
          <a:xfrm>
            <a:off x="82550" y="744538"/>
            <a:ext cx="6618288" cy="3722687"/>
          </a:xfrm>
          <a:ln/>
        </p:spPr>
      </p:sp>
      <p:sp>
        <p:nvSpPr>
          <p:cNvPr id="214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797128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92667DF-D179-4377-A3EA-8439815EF057}" type="slidenum">
              <a:rPr lang="de-DE" altLang="de-DE" sz="1300"/>
              <a:pPr eaLnBrk="1" hangingPunct="1"/>
              <a:t>132</a:t>
            </a:fld>
            <a:endParaRPr lang="de-DE" altLang="de-DE" sz="1300"/>
          </a:p>
        </p:txBody>
      </p:sp>
      <p:sp>
        <p:nvSpPr>
          <p:cNvPr id="214018" name="Rectangle 2"/>
          <p:cNvSpPr>
            <a:spLocks noGrp="1" noRot="1" noChangeAspect="1" noChangeArrowheads="1" noTextEdit="1"/>
          </p:cNvSpPr>
          <p:nvPr>
            <p:ph type="sldImg"/>
          </p:nvPr>
        </p:nvSpPr>
        <p:spPr>
          <a:xfrm>
            <a:off x="82550" y="744538"/>
            <a:ext cx="6618288" cy="3722687"/>
          </a:xfrm>
          <a:ln/>
        </p:spPr>
      </p:sp>
      <p:sp>
        <p:nvSpPr>
          <p:cNvPr id="214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797128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0221D76-5FDE-4CFF-BCFD-014FB333E55C}" type="slidenum">
              <a:rPr lang="de-DE" altLang="de-DE" sz="1300"/>
              <a:pPr eaLnBrk="1" hangingPunct="1"/>
              <a:t>133</a:t>
            </a:fld>
            <a:endParaRPr lang="de-DE" altLang="de-DE" sz="1300"/>
          </a:p>
        </p:txBody>
      </p:sp>
      <p:sp>
        <p:nvSpPr>
          <p:cNvPr id="216066" name="Rectangle 2"/>
          <p:cNvSpPr>
            <a:spLocks noGrp="1" noRot="1" noChangeAspect="1" noChangeArrowheads="1" noTextEdit="1"/>
          </p:cNvSpPr>
          <p:nvPr>
            <p:ph type="sldImg"/>
          </p:nvPr>
        </p:nvSpPr>
        <p:spPr>
          <a:xfrm>
            <a:off x="82550" y="744538"/>
            <a:ext cx="6618288" cy="3722687"/>
          </a:xfrm>
          <a:ln/>
        </p:spPr>
      </p:sp>
      <p:sp>
        <p:nvSpPr>
          <p:cNvPr id="216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5367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892A1B4-D4F1-4121-A694-1E8CDED59EC5}" type="slidenum">
              <a:rPr lang="de-DE" altLang="de-DE" sz="1300"/>
              <a:pPr eaLnBrk="1" hangingPunct="1"/>
              <a:t>134</a:t>
            </a:fld>
            <a:endParaRPr lang="de-DE" altLang="de-DE" sz="1300"/>
          </a:p>
        </p:txBody>
      </p:sp>
      <p:sp>
        <p:nvSpPr>
          <p:cNvPr id="218114" name="Rectangle 2"/>
          <p:cNvSpPr>
            <a:spLocks noGrp="1" noRot="1" noChangeAspect="1" noChangeArrowheads="1" noTextEdit="1"/>
          </p:cNvSpPr>
          <p:nvPr>
            <p:ph type="sldImg"/>
          </p:nvPr>
        </p:nvSpPr>
        <p:spPr>
          <a:xfrm>
            <a:off x="82550" y="744538"/>
            <a:ext cx="6618288" cy="3722687"/>
          </a:xfrm>
          <a:ln/>
        </p:spPr>
      </p:sp>
      <p:sp>
        <p:nvSpPr>
          <p:cNvPr id="218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294991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BBC2DEA-BBED-40BA-A078-A37645729DDC}" type="slidenum">
              <a:rPr lang="de-DE" altLang="de-DE" sz="1300"/>
              <a:pPr eaLnBrk="1" hangingPunct="1"/>
              <a:t>135</a:t>
            </a:fld>
            <a:endParaRPr lang="de-DE" altLang="de-DE" sz="1300"/>
          </a:p>
        </p:txBody>
      </p:sp>
      <p:sp>
        <p:nvSpPr>
          <p:cNvPr id="220162" name="Rectangle 2"/>
          <p:cNvSpPr>
            <a:spLocks noGrp="1" noRot="1" noChangeAspect="1" noChangeArrowheads="1" noTextEdit="1"/>
          </p:cNvSpPr>
          <p:nvPr>
            <p:ph type="sldImg"/>
          </p:nvPr>
        </p:nvSpPr>
        <p:spPr>
          <a:xfrm>
            <a:off x="82550" y="744538"/>
            <a:ext cx="6618288" cy="3722687"/>
          </a:xfrm>
          <a:ln/>
        </p:spPr>
      </p:sp>
      <p:sp>
        <p:nvSpPr>
          <p:cNvPr id="220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634568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378E6F9-4B6E-4B97-ADF3-94FB177B6D83}" type="slidenum">
              <a:rPr lang="de-DE" altLang="de-DE" sz="1300"/>
              <a:pPr eaLnBrk="1" hangingPunct="1"/>
              <a:t>136</a:t>
            </a:fld>
            <a:endParaRPr lang="de-DE" altLang="de-DE" sz="1300"/>
          </a:p>
        </p:txBody>
      </p:sp>
      <p:sp>
        <p:nvSpPr>
          <p:cNvPr id="222210" name="Rectangle 2"/>
          <p:cNvSpPr>
            <a:spLocks noGrp="1" noRot="1" noChangeAspect="1" noChangeArrowheads="1" noTextEdit="1"/>
          </p:cNvSpPr>
          <p:nvPr>
            <p:ph type="sldImg"/>
          </p:nvPr>
        </p:nvSpPr>
        <p:spPr>
          <a:xfrm>
            <a:off x="82550" y="744538"/>
            <a:ext cx="6618288" cy="3722687"/>
          </a:xfrm>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655126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4572234-223D-4DC8-8D1C-9241FAE330F2}" type="slidenum">
              <a:rPr lang="de-DE" altLang="de-DE" sz="1300"/>
              <a:pPr eaLnBrk="1" hangingPunct="1"/>
              <a:t>137</a:t>
            </a:fld>
            <a:endParaRPr lang="de-DE" altLang="de-DE" sz="1300"/>
          </a:p>
        </p:txBody>
      </p:sp>
      <p:sp>
        <p:nvSpPr>
          <p:cNvPr id="224258" name="Rectangle 2"/>
          <p:cNvSpPr>
            <a:spLocks noGrp="1" noRot="1" noChangeAspect="1" noChangeArrowheads="1" noTextEdit="1"/>
          </p:cNvSpPr>
          <p:nvPr>
            <p:ph type="sldImg"/>
          </p:nvPr>
        </p:nvSpPr>
        <p:spPr>
          <a:xfrm>
            <a:off x="82550" y="744538"/>
            <a:ext cx="6618288" cy="3722687"/>
          </a:xfrm>
          <a:ln/>
        </p:spPr>
      </p:sp>
      <p:sp>
        <p:nvSpPr>
          <p:cNvPr id="224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336593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7DC1FD9-5650-4CAF-BC52-9696EACF12AC}" type="slidenum">
              <a:rPr lang="de-DE" altLang="de-DE" sz="1300"/>
              <a:pPr eaLnBrk="1" hangingPunct="1"/>
              <a:t>138</a:t>
            </a:fld>
            <a:endParaRPr lang="de-DE" altLang="de-DE" sz="1300"/>
          </a:p>
        </p:txBody>
      </p:sp>
      <p:sp>
        <p:nvSpPr>
          <p:cNvPr id="226306" name="Rectangle 2"/>
          <p:cNvSpPr>
            <a:spLocks noGrp="1" noRot="1" noChangeAspect="1" noChangeArrowheads="1" noTextEdit="1"/>
          </p:cNvSpPr>
          <p:nvPr>
            <p:ph type="sldImg"/>
          </p:nvPr>
        </p:nvSpPr>
        <p:spPr>
          <a:xfrm>
            <a:off x="82550" y="744538"/>
            <a:ext cx="6618288" cy="3722687"/>
          </a:xfrm>
          <a:ln/>
        </p:spPr>
      </p:sp>
      <p:sp>
        <p:nvSpPr>
          <p:cNvPr id="226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599709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B0F33DC-03AD-4FDE-8702-D7BB71222CFB}" type="slidenum">
              <a:rPr lang="de-DE" altLang="de-DE" sz="1300"/>
              <a:pPr eaLnBrk="1" hangingPunct="1"/>
              <a:t>139</a:t>
            </a:fld>
            <a:endParaRPr lang="de-DE" altLang="de-DE" sz="1300"/>
          </a:p>
        </p:txBody>
      </p:sp>
      <p:sp>
        <p:nvSpPr>
          <p:cNvPr id="228354" name="Rectangle 2"/>
          <p:cNvSpPr>
            <a:spLocks noGrp="1" noRot="1" noChangeAspect="1" noChangeArrowheads="1" noTextEdit="1"/>
          </p:cNvSpPr>
          <p:nvPr>
            <p:ph type="sldImg"/>
          </p:nvPr>
        </p:nvSpPr>
        <p:spPr>
          <a:xfrm>
            <a:off x="82550" y="744538"/>
            <a:ext cx="6618288" cy="3722687"/>
          </a:xfrm>
          <a:ln/>
        </p:spPr>
      </p:sp>
      <p:sp>
        <p:nvSpPr>
          <p:cNvPr id="228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922881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882A991-5353-44D0-BEB3-CC5C5CF5C47E}" type="slidenum">
              <a:rPr lang="de-DE" altLang="de-DE" sz="1300"/>
              <a:pPr eaLnBrk="1" hangingPunct="1"/>
              <a:t>140</a:t>
            </a:fld>
            <a:endParaRPr lang="de-DE" altLang="de-DE" sz="1300"/>
          </a:p>
        </p:txBody>
      </p:sp>
      <p:sp>
        <p:nvSpPr>
          <p:cNvPr id="230402" name="Rectangle 2"/>
          <p:cNvSpPr>
            <a:spLocks noGrp="1" noRot="1" noChangeAspect="1" noChangeArrowheads="1" noTextEdit="1"/>
          </p:cNvSpPr>
          <p:nvPr>
            <p:ph type="sldImg"/>
          </p:nvPr>
        </p:nvSpPr>
        <p:spPr>
          <a:xfrm>
            <a:off x="82550" y="744538"/>
            <a:ext cx="6618288" cy="3722687"/>
          </a:xfrm>
          <a:ln/>
        </p:spPr>
      </p:sp>
      <p:sp>
        <p:nvSpPr>
          <p:cNvPr id="230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498765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2C01277-DAC4-4F1D-85A3-29CA25A8F25D}" type="slidenum">
              <a:rPr lang="de-DE" altLang="de-DE" sz="1300"/>
              <a:pPr eaLnBrk="1" hangingPunct="1"/>
              <a:t>141</a:t>
            </a:fld>
            <a:endParaRPr lang="de-DE" altLang="de-DE" sz="1300"/>
          </a:p>
        </p:txBody>
      </p:sp>
      <p:sp>
        <p:nvSpPr>
          <p:cNvPr id="232450" name="Rectangle 2"/>
          <p:cNvSpPr>
            <a:spLocks noGrp="1" noRot="1" noChangeAspect="1" noChangeArrowheads="1" noTextEdit="1"/>
          </p:cNvSpPr>
          <p:nvPr>
            <p:ph type="sldImg"/>
          </p:nvPr>
        </p:nvSpPr>
        <p:spPr>
          <a:xfrm>
            <a:off x="82550" y="744538"/>
            <a:ext cx="6618288" cy="3722687"/>
          </a:xfrm>
          <a:ln/>
        </p:spPr>
      </p:sp>
      <p:sp>
        <p:nvSpPr>
          <p:cNvPr id="232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200097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2C01277-DAC4-4F1D-85A3-29CA25A8F25D}" type="slidenum">
              <a:rPr lang="de-DE" altLang="de-DE" sz="1300"/>
              <a:pPr eaLnBrk="1" hangingPunct="1"/>
              <a:t>142</a:t>
            </a:fld>
            <a:endParaRPr lang="de-DE" altLang="de-DE" sz="1300"/>
          </a:p>
        </p:txBody>
      </p:sp>
      <p:sp>
        <p:nvSpPr>
          <p:cNvPr id="232450" name="Rectangle 2"/>
          <p:cNvSpPr>
            <a:spLocks noGrp="1" noRot="1" noChangeAspect="1" noChangeArrowheads="1" noTextEdit="1"/>
          </p:cNvSpPr>
          <p:nvPr>
            <p:ph type="sldImg"/>
          </p:nvPr>
        </p:nvSpPr>
        <p:spPr>
          <a:xfrm>
            <a:off x="82550" y="744538"/>
            <a:ext cx="6618288" cy="3722687"/>
          </a:xfrm>
          <a:ln/>
        </p:spPr>
      </p:sp>
      <p:sp>
        <p:nvSpPr>
          <p:cNvPr id="232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200097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B0225BD-4326-4BFE-BCBB-EA183F8A8742}" type="slidenum">
              <a:rPr lang="de-DE" altLang="de-DE" sz="1300"/>
              <a:pPr eaLnBrk="1" hangingPunct="1"/>
              <a:t>143</a:t>
            </a:fld>
            <a:endParaRPr lang="de-DE" altLang="de-DE" sz="1300"/>
          </a:p>
        </p:txBody>
      </p:sp>
      <p:sp>
        <p:nvSpPr>
          <p:cNvPr id="234498" name="Rectangle 2"/>
          <p:cNvSpPr>
            <a:spLocks noGrp="1" noRot="1" noChangeAspect="1" noChangeArrowheads="1" noTextEdit="1"/>
          </p:cNvSpPr>
          <p:nvPr>
            <p:ph type="sldImg"/>
          </p:nvPr>
        </p:nvSpPr>
        <p:spPr>
          <a:xfrm>
            <a:off x="82550" y="744538"/>
            <a:ext cx="6618288" cy="3722687"/>
          </a:xfrm>
          <a:ln/>
        </p:spPr>
      </p:sp>
      <p:sp>
        <p:nvSpPr>
          <p:cNvPr id="234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741358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54C4065-0A75-4A7C-9D8F-008187222F15}" type="slidenum">
              <a:rPr lang="de-DE" altLang="de-DE" sz="1300"/>
              <a:pPr eaLnBrk="1" hangingPunct="1"/>
              <a:t>144</a:t>
            </a:fld>
            <a:endParaRPr lang="de-DE" altLang="de-DE" sz="1300"/>
          </a:p>
        </p:txBody>
      </p:sp>
      <p:sp>
        <p:nvSpPr>
          <p:cNvPr id="236546" name="Rectangle 2"/>
          <p:cNvSpPr>
            <a:spLocks noGrp="1" noRot="1" noChangeAspect="1" noChangeArrowheads="1" noTextEdit="1"/>
          </p:cNvSpPr>
          <p:nvPr>
            <p:ph type="sldImg"/>
          </p:nvPr>
        </p:nvSpPr>
        <p:spPr>
          <a:xfrm>
            <a:off x="82550" y="744538"/>
            <a:ext cx="6618288" cy="3722687"/>
          </a:xfrm>
          <a:ln/>
        </p:spPr>
      </p:sp>
      <p:sp>
        <p:nvSpPr>
          <p:cNvPr id="236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173163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298CEF5-8157-4B85-A7A7-D30D8800C407}" type="slidenum">
              <a:rPr lang="de-DE" altLang="de-DE" sz="1300"/>
              <a:pPr eaLnBrk="1" hangingPunct="1"/>
              <a:t>145</a:t>
            </a:fld>
            <a:endParaRPr lang="de-DE" altLang="de-DE" sz="1300"/>
          </a:p>
        </p:txBody>
      </p:sp>
      <p:sp>
        <p:nvSpPr>
          <p:cNvPr id="238594" name="Rectangle 2"/>
          <p:cNvSpPr>
            <a:spLocks noGrp="1" noRot="1" noChangeAspect="1" noChangeArrowheads="1" noTextEdit="1"/>
          </p:cNvSpPr>
          <p:nvPr>
            <p:ph type="sldImg"/>
          </p:nvPr>
        </p:nvSpPr>
        <p:spPr>
          <a:xfrm>
            <a:off x="82550" y="744538"/>
            <a:ext cx="6618288" cy="3722687"/>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0558397"/>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11372DB-88B9-4B3A-BAD6-85592964D1E4}" type="slidenum">
              <a:rPr lang="de-DE" altLang="de-DE" sz="1300"/>
              <a:pPr eaLnBrk="1" hangingPunct="1"/>
              <a:t>146</a:t>
            </a:fld>
            <a:endParaRPr lang="de-DE" altLang="de-DE" sz="1300"/>
          </a:p>
        </p:txBody>
      </p:sp>
      <p:sp>
        <p:nvSpPr>
          <p:cNvPr id="240642" name="Rectangle 2"/>
          <p:cNvSpPr>
            <a:spLocks noGrp="1" noRot="1" noChangeAspect="1" noChangeArrowheads="1" noTextEdit="1"/>
          </p:cNvSpPr>
          <p:nvPr>
            <p:ph type="sldImg"/>
          </p:nvPr>
        </p:nvSpPr>
        <p:spPr>
          <a:xfrm>
            <a:off x="82550" y="744538"/>
            <a:ext cx="6618288" cy="3722687"/>
          </a:xfrm>
          <a:ln/>
        </p:spPr>
      </p:sp>
      <p:sp>
        <p:nvSpPr>
          <p:cNvPr id="240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12039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CFEFACF-8EEA-45A6-AC98-5C1BB7F9E975}" type="slidenum">
              <a:rPr lang="de-DE" altLang="de-DE" sz="1300"/>
              <a:pPr eaLnBrk="1" hangingPunct="1"/>
              <a:t>147</a:t>
            </a:fld>
            <a:endParaRPr lang="de-DE" altLang="de-DE" sz="1300"/>
          </a:p>
        </p:txBody>
      </p:sp>
      <p:sp>
        <p:nvSpPr>
          <p:cNvPr id="242690" name="Rectangle 2"/>
          <p:cNvSpPr>
            <a:spLocks noGrp="1" noRot="1" noChangeAspect="1" noChangeArrowheads="1" noTextEdit="1"/>
          </p:cNvSpPr>
          <p:nvPr>
            <p:ph type="sldImg"/>
          </p:nvPr>
        </p:nvSpPr>
        <p:spPr>
          <a:xfrm>
            <a:off x="82550" y="744538"/>
            <a:ext cx="6618288" cy="3722687"/>
          </a:xfrm>
          <a:ln/>
        </p:spPr>
      </p:sp>
      <p:sp>
        <p:nvSpPr>
          <p:cNvPr id="242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8138178"/>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94E7983-43C0-4A7A-99A1-4AA2B612C2E6}" type="slidenum">
              <a:rPr lang="de-DE" altLang="de-DE" sz="1300"/>
              <a:pPr eaLnBrk="1" hangingPunct="1"/>
              <a:t>148</a:t>
            </a:fld>
            <a:endParaRPr lang="de-DE" altLang="de-DE" sz="1300"/>
          </a:p>
        </p:txBody>
      </p:sp>
      <p:sp>
        <p:nvSpPr>
          <p:cNvPr id="246786" name="Rectangle 2"/>
          <p:cNvSpPr>
            <a:spLocks noGrp="1" noRot="1" noChangeAspect="1" noChangeArrowheads="1" noTextEdit="1"/>
          </p:cNvSpPr>
          <p:nvPr>
            <p:ph type="sldImg"/>
          </p:nvPr>
        </p:nvSpPr>
        <p:spPr>
          <a:xfrm>
            <a:off x="82550" y="744538"/>
            <a:ext cx="6618288" cy="3722687"/>
          </a:xfrm>
          <a:ln/>
        </p:spPr>
      </p:sp>
      <p:sp>
        <p:nvSpPr>
          <p:cNvPr id="246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60539859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94E7983-43C0-4A7A-99A1-4AA2B612C2E6}" type="slidenum">
              <a:rPr lang="de-DE" altLang="de-DE" sz="1300"/>
              <a:pPr eaLnBrk="1" hangingPunct="1"/>
              <a:t>149</a:t>
            </a:fld>
            <a:endParaRPr lang="de-DE" altLang="de-DE" sz="1300"/>
          </a:p>
        </p:txBody>
      </p:sp>
      <p:sp>
        <p:nvSpPr>
          <p:cNvPr id="246786" name="Rectangle 2"/>
          <p:cNvSpPr>
            <a:spLocks noGrp="1" noRot="1" noChangeAspect="1" noChangeArrowheads="1" noTextEdit="1"/>
          </p:cNvSpPr>
          <p:nvPr>
            <p:ph type="sldImg"/>
          </p:nvPr>
        </p:nvSpPr>
        <p:spPr>
          <a:xfrm>
            <a:off x="82550" y="744538"/>
            <a:ext cx="6618288" cy="3722687"/>
          </a:xfrm>
          <a:ln/>
        </p:spPr>
      </p:sp>
      <p:sp>
        <p:nvSpPr>
          <p:cNvPr id="246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60539859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E684473-4041-439F-89FD-3A9860BB6CF7}" type="slidenum">
              <a:rPr lang="de-DE" altLang="de-DE" sz="1300"/>
              <a:pPr eaLnBrk="1" hangingPunct="1"/>
              <a:t>150</a:t>
            </a:fld>
            <a:endParaRPr lang="de-DE" altLang="de-DE" sz="1300"/>
          </a:p>
        </p:txBody>
      </p:sp>
      <p:sp>
        <p:nvSpPr>
          <p:cNvPr id="248834" name="Rectangle 2"/>
          <p:cNvSpPr>
            <a:spLocks noGrp="1" noRot="1" noChangeAspect="1" noChangeArrowheads="1" noTextEdit="1"/>
          </p:cNvSpPr>
          <p:nvPr>
            <p:ph type="sldImg"/>
          </p:nvPr>
        </p:nvSpPr>
        <p:spPr>
          <a:xfrm>
            <a:off x="82550" y="744538"/>
            <a:ext cx="6618288" cy="3722687"/>
          </a:xfrm>
          <a:ln/>
        </p:spPr>
      </p:sp>
      <p:sp>
        <p:nvSpPr>
          <p:cNvPr id="248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254906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3BC5350-ACE9-4A3E-9500-781F353CF646}" type="slidenum">
              <a:rPr lang="de-DE" altLang="de-DE" sz="1300"/>
              <a:pPr eaLnBrk="1" hangingPunct="1"/>
              <a:t>151</a:t>
            </a:fld>
            <a:endParaRPr lang="de-DE" altLang="de-DE" sz="1300"/>
          </a:p>
        </p:txBody>
      </p:sp>
      <p:sp>
        <p:nvSpPr>
          <p:cNvPr id="250882" name="Rectangle 2"/>
          <p:cNvSpPr>
            <a:spLocks noGrp="1" noRot="1" noChangeAspect="1" noChangeArrowheads="1" noTextEdit="1"/>
          </p:cNvSpPr>
          <p:nvPr>
            <p:ph type="sldImg"/>
          </p:nvPr>
        </p:nvSpPr>
        <p:spPr>
          <a:xfrm>
            <a:off x="82550" y="744538"/>
            <a:ext cx="6618288" cy="3722687"/>
          </a:xfrm>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179121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697DF1A-2B8E-4CC0-95A8-4BA8205A527D}" type="slidenum">
              <a:rPr lang="de-DE" altLang="de-DE" sz="1300"/>
              <a:pPr eaLnBrk="1" hangingPunct="1"/>
              <a:t>152</a:t>
            </a:fld>
            <a:endParaRPr lang="de-DE" altLang="de-DE" sz="1300"/>
          </a:p>
        </p:txBody>
      </p:sp>
      <p:sp>
        <p:nvSpPr>
          <p:cNvPr id="252930" name="Rectangle 2"/>
          <p:cNvSpPr>
            <a:spLocks noGrp="1" noRot="1" noChangeAspect="1" noChangeArrowheads="1" noTextEdit="1"/>
          </p:cNvSpPr>
          <p:nvPr>
            <p:ph type="sldImg"/>
          </p:nvPr>
        </p:nvSpPr>
        <p:spPr>
          <a:xfrm>
            <a:off x="82550" y="744538"/>
            <a:ext cx="6618288" cy="3722687"/>
          </a:xfrm>
          <a:ln/>
        </p:spPr>
      </p:sp>
      <p:sp>
        <p:nvSpPr>
          <p:cNvPr id="252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274957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DFF6F63-8DC9-448D-9E36-E9BBAFDA5442}" type="slidenum">
              <a:rPr lang="de-DE" altLang="de-DE" sz="1300"/>
              <a:pPr eaLnBrk="1" hangingPunct="1"/>
              <a:t>153</a:t>
            </a:fld>
            <a:endParaRPr lang="de-DE" altLang="de-DE" sz="1300"/>
          </a:p>
        </p:txBody>
      </p:sp>
      <p:sp>
        <p:nvSpPr>
          <p:cNvPr id="254978" name="Rectangle 2"/>
          <p:cNvSpPr>
            <a:spLocks noGrp="1" noRot="1" noChangeAspect="1" noChangeArrowheads="1" noTextEdit="1"/>
          </p:cNvSpPr>
          <p:nvPr>
            <p:ph type="sldImg"/>
          </p:nvPr>
        </p:nvSpPr>
        <p:spPr>
          <a:xfrm>
            <a:off x="82550" y="744538"/>
            <a:ext cx="6618288" cy="3722687"/>
          </a:xfrm>
          <a:ln/>
        </p:spPr>
      </p:sp>
      <p:sp>
        <p:nvSpPr>
          <p:cNvPr id="254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33383"/>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E190AA1-1B75-4884-BF48-196F1F4C3E83}" type="slidenum">
              <a:rPr lang="de-DE" altLang="de-DE" sz="1300"/>
              <a:pPr eaLnBrk="1" hangingPunct="1"/>
              <a:t>154</a:t>
            </a:fld>
            <a:endParaRPr lang="de-DE" altLang="de-DE" sz="1300"/>
          </a:p>
        </p:txBody>
      </p:sp>
      <p:sp>
        <p:nvSpPr>
          <p:cNvPr id="257026" name="Rectangle 2"/>
          <p:cNvSpPr>
            <a:spLocks noGrp="1" noRot="1" noChangeAspect="1" noChangeArrowheads="1" noTextEdit="1"/>
          </p:cNvSpPr>
          <p:nvPr>
            <p:ph type="sldImg"/>
          </p:nvPr>
        </p:nvSpPr>
        <p:spPr>
          <a:xfrm>
            <a:off x="82550" y="744538"/>
            <a:ext cx="6618288" cy="3722687"/>
          </a:xfrm>
          <a:ln/>
        </p:spPr>
      </p:sp>
      <p:sp>
        <p:nvSpPr>
          <p:cNvPr id="257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036640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1F0368-9476-48FE-9F23-769539BBD3BC}" type="slidenum">
              <a:rPr lang="de-DE" altLang="de-DE" sz="1300"/>
              <a:pPr eaLnBrk="1" hangingPunct="1"/>
              <a:t>155</a:t>
            </a:fld>
            <a:endParaRPr lang="de-DE" altLang="de-DE" sz="1300"/>
          </a:p>
        </p:txBody>
      </p:sp>
      <p:sp>
        <p:nvSpPr>
          <p:cNvPr id="259074" name="Rectangle 2"/>
          <p:cNvSpPr>
            <a:spLocks noGrp="1" noRot="1" noChangeAspect="1" noChangeArrowheads="1" noTextEdit="1"/>
          </p:cNvSpPr>
          <p:nvPr>
            <p:ph type="sldImg"/>
          </p:nvPr>
        </p:nvSpPr>
        <p:spPr>
          <a:xfrm>
            <a:off x="82550" y="744538"/>
            <a:ext cx="6618288" cy="3722687"/>
          </a:xfrm>
          <a:ln/>
        </p:spPr>
      </p:sp>
      <p:sp>
        <p:nvSpPr>
          <p:cNvPr id="259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324079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44027C7-E0D8-4A4C-B5B6-D34B828C592A}" type="slidenum">
              <a:rPr lang="de-DE" altLang="de-DE" sz="1300"/>
              <a:pPr eaLnBrk="1" hangingPunct="1"/>
              <a:t>156</a:t>
            </a:fld>
            <a:endParaRPr lang="de-DE" altLang="de-DE" sz="1300"/>
          </a:p>
        </p:txBody>
      </p:sp>
      <p:sp>
        <p:nvSpPr>
          <p:cNvPr id="261122" name="Rectangle 2"/>
          <p:cNvSpPr>
            <a:spLocks noGrp="1" noRot="1" noChangeAspect="1" noChangeArrowheads="1" noTextEdit="1"/>
          </p:cNvSpPr>
          <p:nvPr>
            <p:ph type="sldImg"/>
          </p:nvPr>
        </p:nvSpPr>
        <p:spPr>
          <a:xfrm>
            <a:off x="82550" y="744538"/>
            <a:ext cx="6618288" cy="3722687"/>
          </a:xfrm>
          <a:ln/>
        </p:spPr>
      </p:sp>
      <p:sp>
        <p:nvSpPr>
          <p:cNvPr id="261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2850228"/>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3B8945B-B508-450B-A895-B479B30939FF}" type="slidenum">
              <a:rPr lang="de-DE" altLang="de-DE" sz="1300"/>
              <a:pPr eaLnBrk="1" hangingPunct="1"/>
              <a:t>157</a:t>
            </a:fld>
            <a:endParaRPr lang="de-DE" altLang="de-DE" sz="1300"/>
          </a:p>
        </p:txBody>
      </p:sp>
      <p:sp>
        <p:nvSpPr>
          <p:cNvPr id="263170" name="Rectangle 2"/>
          <p:cNvSpPr>
            <a:spLocks noGrp="1" noRot="1" noChangeAspect="1" noChangeArrowheads="1" noTextEdit="1"/>
          </p:cNvSpPr>
          <p:nvPr>
            <p:ph type="sldImg"/>
          </p:nvPr>
        </p:nvSpPr>
        <p:spPr>
          <a:xfrm>
            <a:off x="82550" y="744538"/>
            <a:ext cx="6618288" cy="3722687"/>
          </a:xfrm>
          <a:ln/>
        </p:spPr>
      </p:sp>
      <p:sp>
        <p:nvSpPr>
          <p:cNvPr id="263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706431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21D4C86-1879-4926-B79C-6656184784DE}" type="slidenum">
              <a:rPr lang="de-DE" altLang="de-DE" sz="1300"/>
              <a:pPr eaLnBrk="1" hangingPunct="1"/>
              <a:t>158</a:t>
            </a:fld>
            <a:endParaRPr lang="de-DE" altLang="de-DE" sz="1300"/>
          </a:p>
        </p:txBody>
      </p:sp>
      <p:sp>
        <p:nvSpPr>
          <p:cNvPr id="265218" name="Rectangle 2"/>
          <p:cNvSpPr>
            <a:spLocks noGrp="1" noRot="1" noChangeAspect="1" noChangeArrowheads="1" noTextEdit="1"/>
          </p:cNvSpPr>
          <p:nvPr>
            <p:ph type="sldImg"/>
          </p:nvPr>
        </p:nvSpPr>
        <p:spPr>
          <a:xfrm>
            <a:off x="82550" y="744538"/>
            <a:ext cx="6618288" cy="3722687"/>
          </a:xfrm>
          <a:ln/>
        </p:spPr>
      </p:sp>
      <p:sp>
        <p:nvSpPr>
          <p:cNvPr id="265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9449272"/>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DB9CC3E-0A43-405B-A2F2-0C171986C528}" type="slidenum">
              <a:rPr lang="de-DE" altLang="de-DE" sz="1300"/>
              <a:pPr eaLnBrk="1" hangingPunct="1"/>
              <a:t>159</a:t>
            </a:fld>
            <a:endParaRPr lang="de-DE" altLang="de-DE" sz="1300"/>
          </a:p>
        </p:txBody>
      </p:sp>
      <p:sp>
        <p:nvSpPr>
          <p:cNvPr id="267266" name="Rectangle 2"/>
          <p:cNvSpPr>
            <a:spLocks noGrp="1" noRot="1" noChangeAspect="1" noChangeArrowheads="1" noTextEdit="1"/>
          </p:cNvSpPr>
          <p:nvPr>
            <p:ph type="sldImg"/>
          </p:nvPr>
        </p:nvSpPr>
        <p:spPr>
          <a:xfrm>
            <a:off x="82550" y="744538"/>
            <a:ext cx="6618288" cy="3722687"/>
          </a:xfrm>
          <a:ln/>
        </p:spPr>
      </p:sp>
      <p:sp>
        <p:nvSpPr>
          <p:cNvPr id="267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236112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9DEEBC8-6C42-4A36-BD1A-0BA2FD02C3C1}" type="slidenum">
              <a:rPr lang="de-DE" altLang="de-DE" sz="1300"/>
              <a:pPr eaLnBrk="1" hangingPunct="1"/>
              <a:t>160</a:t>
            </a:fld>
            <a:endParaRPr lang="de-DE" altLang="de-DE" sz="1300"/>
          </a:p>
        </p:txBody>
      </p:sp>
      <p:sp>
        <p:nvSpPr>
          <p:cNvPr id="269314" name="Rectangle 2"/>
          <p:cNvSpPr>
            <a:spLocks noGrp="1" noRot="1" noChangeAspect="1" noChangeArrowheads="1" noTextEdit="1"/>
          </p:cNvSpPr>
          <p:nvPr>
            <p:ph type="sldImg"/>
          </p:nvPr>
        </p:nvSpPr>
        <p:spPr>
          <a:xfrm>
            <a:off x="82550" y="744538"/>
            <a:ext cx="6618288" cy="3722687"/>
          </a:xfrm>
          <a:ln/>
        </p:spPr>
      </p:sp>
      <p:sp>
        <p:nvSpPr>
          <p:cNvPr id="269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3156310"/>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B2EE8F9-668E-4971-B4EC-EC4E9C4D9EFB}" type="slidenum">
              <a:rPr lang="de-DE" altLang="de-DE" sz="1300"/>
              <a:pPr eaLnBrk="1" hangingPunct="1"/>
              <a:t>161</a:t>
            </a:fld>
            <a:endParaRPr lang="de-DE" altLang="de-DE" sz="1300"/>
          </a:p>
        </p:txBody>
      </p:sp>
      <p:sp>
        <p:nvSpPr>
          <p:cNvPr id="271362" name="Rectangle 2"/>
          <p:cNvSpPr>
            <a:spLocks noGrp="1" noRot="1" noChangeAspect="1" noChangeArrowheads="1" noTextEdit="1"/>
          </p:cNvSpPr>
          <p:nvPr>
            <p:ph type="sldImg"/>
          </p:nvPr>
        </p:nvSpPr>
        <p:spPr>
          <a:xfrm>
            <a:off x="82550" y="744538"/>
            <a:ext cx="6618288" cy="3722687"/>
          </a:xfrm>
          <a:ln/>
        </p:spPr>
      </p:sp>
      <p:sp>
        <p:nvSpPr>
          <p:cNvPr id="271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1629867"/>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C755F51-FD6D-4D4B-B67F-9CF0E4121D30}" type="slidenum">
              <a:rPr lang="de-DE" altLang="de-DE" sz="1300"/>
              <a:pPr eaLnBrk="1" hangingPunct="1"/>
              <a:t>162</a:t>
            </a:fld>
            <a:endParaRPr lang="de-DE" altLang="de-DE" sz="1300"/>
          </a:p>
        </p:txBody>
      </p:sp>
      <p:sp>
        <p:nvSpPr>
          <p:cNvPr id="273410" name="Rectangle 2"/>
          <p:cNvSpPr>
            <a:spLocks noGrp="1" noRot="1" noChangeAspect="1" noChangeArrowheads="1" noTextEdit="1"/>
          </p:cNvSpPr>
          <p:nvPr>
            <p:ph type="sldImg"/>
          </p:nvPr>
        </p:nvSpPr>
        <p:spPr>
          <a:xfrm>
            <a:off x="82550" y="744538"/>
            <a:ext cx="6618288" cy="3722687"/>
          </a:xfrm>
          <a:ln/>
        </p:spPr>
      </p:sp>
      <p:sp>
        <p:nvSpPr>
          <p:cNvPr id="273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04193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CE2ACB1-8B4F-421C-8C4A-26EDFBEAAE8A}" type="slidenum">
              <a:rPr lang="de-DE" altLang="de-DE" sz="1300"/>
              <a:pPr eaLnBrk="1" hangingPunct="1"/>
              <a:t>163</a:t>
            </a:fld>
            <a:endParaRPr lang="de-DE" altLang="de-DE" sz="1300"/>
          </a:p>
        </p:txBody>
      </p:sp>
      <p:sp>
        <p:nvSpPr>
          <p:cNvPr id="275458" name="Rectangle 2"/>
          <p:cNvSpPr>
            <a:spLocks noGrp="1" noRot="1" noChangeAspect="1" noChangeArrowheads="1" noTextEdit="1"/>
          </p:cNvSpPr>
          <p:nvPr>
            <p:ph type="sldImg"/>
          </p:nvPr>
        </p:nvSpPr>
        <p:spPr>
          <a:xfrm>
            <a:off x="82550" y="744538"/>
            <a:ext cx="6618288" cy="3722687"/>
          </a:xfrm>
          <a:ln/>
        </p:spPr>
      </p:sp>
      <p:sp>
        <p:nvSpPr>
          <p:cNvPr id="275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913533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FA62C95-8D9B-4770-9A44-69476D662C8D}" type="slidenum">
              <a:rPr lang="de-DE" altLang="de-DE" sz="1300"/>
              <a:pPr eaLnBrk="1" hangingPunct="1"/>
              <a:t>164</a:t>
            </a:fld>
            <a:endParaRPr lang="de-DE" altLang="de-DE" sz="1300"/>
          </a:p>
        </p:txBody>
      </p:sp>
      <p:sp>
        <p:nvSpPr>
          <p:cNvPr id="285698" name="Rectangle 2"/>
          <p:cNvSpPr>
            <a:spLocks noGrp="1" noRot="1" noChangeAspect="1" noChangeArrowheads="1" noTextEdit="1"/>
          </p:cNvSpPr>
          <p:nvPr>
            <p:ph type="sldImg"/>
          </p:nvPr>
        </p:nvSpPr>
        <p:spPr>
          <a:xfrm>
            <a:off x="82550" y="744538"/>
            <a:ext cx="6618288" cy="3722687"/>
          </a:xfrm>
          <a:ln/>
        </p:spPr>
      </p:sp>
      <p:sp>
        <p:nvSpPr>
          <p:cNvPr id="285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48963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FA62C95-8D9B-4770-9A44-69476D662C8D}" type="slidenum">
              <a:rPr lang="de-DE" altLang="de-DE" sz="1300"/>
              <a:pPr eaLnBrk="1" hangingPunct="1"/>
              <a:t>165</a:t>
            </a:fld>
            <a:endParaRPr lang="de-DE" altLang="de-DE" sz="1300"/>
          </a:p>
        </p:txBody>
      </p:sp>
      <p:sp>
        <p:nvSpPr>
          <p:cNvPr id="285698" name="Rectangle 2"/>
          <p:cNvSpPr>
            <a:spLocks noGrp="1" noRot="1" noChangeAspect="1" noChangeArrowheads="1" noTextEdit="1"/>
          </p:cNvSpPr>
          <p:nvPr>
            <p:ph type="sldImg"/>
          </p:nvPr>
        </p:nvSpPr>
        <p:spPr>
          <a:xfrm>
            <a:off x="82550" y="744538"/>
            <a:ext cx="6618288" cy="3722687"/>
          </a:xfrm>
          <a:ln/>
        </p:spPr>
      </p:sp>
      <p:sp>
        <p:nvSpPr>
          <p:cNvPr id="285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48963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FA62C95-8D9B-4770-9A44-69476D662C8D}" type="slidenum">
              <a:rPr lang="de-DE" altLang="de-DE" sz="1300"/>
              <a:pPr eaLnBrk="1" hangingPunct="1"/>
              <a:t>166</a:t>
            </a:fld>
            <a:endParaRPr lang="de-DE" altLang="de-DE" sz="1300"/>
          </a:p>
        </p:txBody>
      </p:sp>
      <p:sp>
        <p:nvSpPr>
          <p:cNvPr id="285698" name="Rectangle 2"/>
          <p:cNvSpPr>
            <a:spLocks noGrp="1" noRot="1" noChangeAspect="1" noChangeArrowheads="1" noTextEdit="1"/>
          </p:cNvSpPr>
          <p:nvPr>
            <p:ph type="sldImg"/>
          </p:nvPr>
        </p:nvSpPr>
        <p:spPr>
          <a:xfrm>
            <a:off x="82550" y="744538"/>
            <a:ext cx="6618288" cy="3722687"/>
          </a:xfrm>
          <a:ln/>
        </p:spPr>
      </p:sp>
      <p:sp>
        <p:nvSpPr>
          <p:cNvPr id="285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48963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FA62C95-8D9B-4770-9A44-69476D662C8D}" type="slidenum">
              <a:rPr lang="de-DE" altLang="de-DE" sz="1300"/>
              <a:pPr eaLnBrk="1" hangingPunct="1"/>
              <a:t>167</a:t>
            </a:fld>
            <a:endParaRPr lang="de-DE" altLang="de-DE" sz="1300"/>
          </a:p>
        </p:txBody>
      </p:sp>
      <p:sp>
        <p:nvSpPr>
          <p:cNvPr id="285698" name="Rectangle 2"/>
          <p:cNvSpPr>
            <a:spLocks noGrp="1" noRot="1" noChangeAspect="1" noChangeArrowheads="1" noTextEdit="1"/>
          </p:cNvSpPr>
          <p:nvPr>
            <p:ph type="sldImg"/>
          </p:nvPr>
        </p:nvSpPr>
        <p:spPr>
          <a:xfrm>
            <a:off x="82550" y="744538"/>
            <a:ext cx="6618288" cy="3722687"/>
          </a:xfrm>
          <a:ln/>
        </p:spPr>
      </p:sp>
      <p:sp>
        <p:nvSpPr>
          <p:cNvPr id="285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489633"/>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FA62C95-8D9B-4770-9A44-69476D662C8D}" type="slidenum">
              <a:rPr lang="de-DE" altLang="de-DE" sz="1300"/>
              <a:pPr eaLnBrk="1" hangingPunct="1"/>
              <a:t>168</a:t>
            </a:fld>
            <a:endParaRPr lang="de-DE" altLang="de-DE" sz="1300"/>
          </a:p>
        </p:txBody>
      </p:sp>
      <p:sp>
        <p:nvSpPr>
          <p:cNvPr id="285698" name="Rectangle 2"/>
          <p:cNvSpPr>
            <a:spLocks noGrp="1" noRot="1" noChangeAspect="1" noChangeArrowheads="1" noTextEdit="1"/>
          </p:cNvSpPr>
          <p:nvPr>
            <p:ph type="sldImg"/>
          </p:nvPr>
        </p:nvSpPr>
        <p:spPr>
          <a:xfrm>
            <a:off x="82550" y="744538"/>
            <a:ext cx="6618288" cy="3722687"/>
          </a:xfrm>
          <a:ln/>
        </p:spPr>
      </p:sp>
      <p:sp>
        <p:nvSpPr>
          <p:cNvPr id="285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48963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E26C781-156A-41F2-8B00-5BC1C23F4599}" type="slidenum">
              <a:rPr lang="de-DE" altLang="de-DE" sz="1300"/>
              <a:pPr eaLnBrk="1" hangingPunct="1"/>
              <a:t>169</a:t>
            </a:fld>
            <a:endParaRPr lang="de-DE" altLang="de-DE" sz="1300"/>
          </a:p>
        </p:txBody>
      </p:sp>
      <p:sp>
        <p:nvSpPr>
          <p:cNvPr id="291842" name="Rectangle 2"/>
          <p:cNvSpPr>
            <a:spLocks noGrp="1" noRot="1" noChangeAspect="1" noChangeArrowheads="1" noTextEdit="1"/>
          </p:cNvSpPr>
          <p:nvPr>
            <p:ph type="sldImg"/>
          </p:nvPr>
        </p:nvSpPr>
        <p:spPr>
          <a:xfrm>
            <a:off x="82550" y="744538"/>
            <a:ext cx="6618288" cy="3722687"/>
          </a:xfrm>
          <a:ln/>
        </p:spPr>
      </p:sp>
      <p:sp>
        <p:nvSpPr>
          <p:cNvPr id="291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755439"/>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E26C781-156A-41F2-8B00-5BC1C23F4599}" type="slidenum">
              <a:rPr lang="de-DE" altLang="de-DE" sz="1300"/>
              <a:pPr eaLnBrk="1" hangingPunct="1"/>
              <a:t>170</a:t>
            </a:fld>
            <a:endParaRPr lang="de-DE" altLang="de-DE" sz="1300"/>
          </a:p>
        </p:txBody>
      </p:sp>
      <p:sp>
        <p:nvSpPr>
          <p:cNvPr id="291842" name="Rectangle 2"/>
          <p:cNvSpPr>
            <a:spLocks noGrp="1" noRot="1" noChangeAspect="1" noChangeArrowheads="1" noTextEdit="1"/>
          </p:cNvSpPr>
          <p:nvPr>
            <p:ph type="sldImg"/>
          </p:nvPr>
        </p:nvSpPr>
        <p:spPr>
          <a:xfrm>
            <a:off x="82550" y="744538"/>
            <a:ext cx="6618288" cy="3722687"/>
          </a:xfrm>
          <a:ln/>
        </p:spPr>
      </p:sp>
      <p:sp>
        <p:nvSpPr>
          <p:cNvPr id="291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755439"/>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E26C781-156A-41F2-8B00-5BC1C23F4599}" type="slidenum">
              <a:rPr lang="de-DE" altLang="de-DE" sz="1300"/>
              <a:pPr eaLnBrk="1" hangingPunct="1"/>
              <a:t>171</a:t>
            </a:fld>
            <a:endParaRPr lang="de-DE" altLang="de-DE" sz="1300"/>
          </a:p>
        </p:txBody>
      </p:sp>
      <p:sp>
        <p:nvSpPr>
          <p:cNvPr id="291842" name="Rectangle 2"/>
          <p:cNvSpPr>
            <a:spLocks noGrp="1" noRot="1" noChangeAspect="1" noChangeArrowheads="1" noTextEdit="1"/>
          </p:cNvSpPr>
          <p:nvPr>
            <p:ph type="sldImg"/>
          </p:nvPr>
        </p:nvSpPr>
        <p:spPr>
          <a:xfrm>
            <a:off x="82550" y="744538"/>
            <a:ext cx="6618288" cy="3722687"/>
          </a:xfrm>
          <a:ln/>
        </p:spPr>
      </p:sp>
      <p:sp>
        <p:nvSpPr>
          <p:cNvPr id="291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755439"/>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B48E081-6076-40F9-9EC0-DC0D79F38198}" type="slidenum">
              <a:rPr lang="de-DE" altLang="de-DE" sz="1300"/>
              <a:pPr eaLnBrk="1" hangingPunct="1"/>
              <a:t>173</a:t>
            </a:fld>
            <a:endParaRPr lang="de-DE" altLang="de-DE" sz="1300"/>
          </a:p>
        </p:txBody>
      </p:sp>
      <p:sp>
        <p:nvSpPr>
          <p:cNvPr id="295938" name="Rectangle 2"/>
          <p:cNvSpPr>
            <a:spLocks noGrp="1" noRot="1" noChangeAspect="1" noChangeArrowheads="1" noTextEdit="1"/>
          </p:cNvSpPr>
          <p:nvPr>
            <p:ph type="sldImg"/>
          </p:nvPr>
        </p:nvSpPr>
        <p:spPr>
          <a:xfrm>
            <a:off x="82550" y="744538"/>
            <a:ext cx="6618288" cy="3722687"/>
          </a:xfrm>
          <a:ln/>
        </p:spPr>
      </p:sp>
      <p:sp>
        <p:nvSpPr>
          <p:cNvPr id="295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9399267"/>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1B87EFC-DBC6-4875-9114-365EE912609A}" type="slidenum">
              <a:rPr lang="de-DE" altLang="de-DE" sz="1300"/>
              <a:pPr eaLnBrk="1" hangingPunct="1"/>
              <a:t>174</a:t>
            </a:fld>
            <a:endParaRPr lang="de-DE" altLang="de-DE" sz="1300"/>
          </a:p>
        </p:txBody>
      </p:sp>
      <p:sp>
        <p:nvSpPr>
          <p:cNvPr id="297986" name="Rectangle 2"/>
          <p:cNvSpPr>
            <a:spLocks noGrp="1" noRot="1" noChangeAspect="1" noChangeArrowheads="1" noTextEdit="1"/>
          </p:cNvSpPr>
          <p:nvPr>
            <p:ph type="sldImg"/>
          </p:nvPr>
        </p:nvSpPr>
        <p:spPr>
          <a:xfrm>
            <a:off x="82550" y="744538"/>
            <a:ext cx="6618288" cy="3722687"/>
          </a:xfrm>
          <a:ln/>
        </p:spPr>
      </p:sp>
      <p:sp>
        <p:nvSpPr>
          <p:cNvPr id="297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4996602"/>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6512966-236F-4166-B913-8CF237159170}" type="slidenum">
              <a:rPr lang="de-DE" altLang="de-DE" sz="1300"/>
              <a:pPr eaLnBrk="1" hangingPunct="1"/>
              <a:t>175</a:t>
            </a:fld>
            <a:endParaRPr lang="de-DE" altLang="de-DE" sz="1300"/>
          </a:p>
        </p:txBody>
      </p:sp>
      <p:sp>
        <p:nvSpPr>
          <p:cNvPr id="300034" name="Rectangle 2"/>
          <p:cNvSpPr>
            <a:spLocks noGrp="1" noRot="1" noChangeAspect="1" noChangeArrowheads="1" noTextEdit="1"/>
          </p:cNvSpPr>
          <p:nvPr>
            <p:ph type="sldImg"/>
          </p:nvPr>
        </p:nvSpPr>
        <p:spPr>
          <a:xfrm>
            <a:off x="82550" y="744538"/>
            <a:ext cx="6618288" cy="3722687"/>
          </a:xfrm>
          <a:ln/>
        </p:spPr>
      </p:sp>
      <p:sp>
        <p:nvSpPr>
          <p:cNvPr id="300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7731142"/>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A4F64EF-D223-4910-8C79-549154ADF94F}" type="slidenum">
              <a:rPr lang="de-DE" altLang="de-DE" sz="1300"/>
              <a:pPr eaLnBrk="1" hangingPunct="1"/>
              <a:t>176</a:t>
            </a:fld>
            <a:endParaRPr lang="de-DE" altLang="de-DE" sz="1300"/>
          </a:p>
        </p:txBody>
      </p:sp>
      <p:sp>
        <p:nvSpPr>
          <p:cNvPr id="302082" name="Rectangle 2"/>
          <p:cNvSpPr>
            <a:spLocks noGrp="1" noRot="1" noChangeAspect="1" noChangeArrowheads="1" noTextEdit="1"/>
          </p:cNvSpPr>
          <p:nvPr>
            <p:ph type="sldImg"/>
          </p:nvPr>
        </p:nvSpPr>
        <p:spPr>
          <a:xfrm>
            <a:off x="82550" y="744538"/>
            <a:ext cx="6618288" cy="3722687"/>
          </a:xfrm>
          <a:ln/>
        </p:spPr>
      </p:sp>
      <p:sp>
        <p:nvSpPr>
          <p:cNvPr id="302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97234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E9B1E06-2D92-4097-A1B0-41560C4DEBF5}" type="slidenum">
              <a:rPr lang="de-DE" altLang="de-DE" sz="1300"/>
              <a:pPr eaLnBrk="1" hangingPunct="1"/>
              <a:t>177</a:t>
            </a:fld>
            <a:endParaRPr lang="de-DE" altLang="de-DE" sz="1300"/>
          </a:p>
        </p:txBody>
      </p:sp>
      <p:sp>
        <p:nvSpPr>
          <p:cNvPr id="304130" name="Rectangle 2"/>
          <p:cNvSpPr>
            <a:spLocks noGrp="1" noRot="1" noChangeAspect="1" noChangeArrowheads="1" noTextEdit="1"/>
          </p:cNvSpPr>
          <p:nvPr>
            <p:ph type="sldImg"/>
          </p:nvPr>
        </p:nvSpPr>
        <p:spPr>
          <a:xfrm>
            <a:off x="82550" y="744538"/>
            <a:ext cx="6618288" cy="3722687"/>
          </a:xfrm>
          <a:ln/>
        </p:spPr>
      </p:sp>
      <p:sp>
        <p:nvSpPr>
          <p:cNvPr id="304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8107518"/>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B8B885E7-3E04-4BFF-B15A-4E02F2CCBA4C}" type="slidenum">
              <a:rPr lang="de-DE" altLang="de-DE" sz="1300"/>
              <a:pPr algn="r" eaLnBrk="1" hangingPunct="1"/>
              <a:t>178</a:t>
            </a:fld>
            <a:endParaRPr lang="de-DE" altLang="de-DE" sz="1300"/>
          </a:p>
        </p:txBody>
      </p:sp>
      <p:sp>
        <p:nvSpPr>
          <p:cNvPr id="306178" name="Rectangle 2"/>
          <p:cNvSpPr>
            <a:spLocks noGrp="1" noRot="1" noChangeAspect="1" noChangeArrowheads="1" noTextEdit="1"/>
          </p:cNvSpPr>
          <p:nvPr>
            <p:ph type="sldImg"/>
          </p:nvPr>
        </p:nvSpPr>
        <p:spPr>
          <a:xfrm>
            <a:off x="82550" y="744538"/>
            <a:ext cx="6618288" cy="3722687"/>
          </a:xfrm>
          <a:ln/>
        </p:spPr>
      </p:sp>
      <p:sp>
        <p:nvSpPr>
          <p:cNvPr id="306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5382082"/>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0F46A5B3-3771-46CB-A6E2-F6F8A547F9C0}" type="slidenum">
              <a:rPr lang="de-DE" altLang="de-DE" sz="1300"/>
              <a:pPr algn="r" eaLnBrk="1" hangingPunct="1"/>
              <a:t>179</a:t>
            </a:fld>
            <a:endParaRPr lang="de-DE" altLang="de-DE" sz="1300"/>
          </a:p>
        </p:txBody>
      </p:sp>
      <p:sp>
        <p:nvSpPr>
          <p:cNvPr id="308226" name="Rectangle 2"/>
          <p:cNvSpPr>
            <a:spLocks noGrp="1" noRot="1" noChangeAspect="1" noChangeArrowheads="1" noTextEdit="1"/>
          </p:cNvSpPr>
          <p:nvPr>
            <p:ph type="sldImg"/>
          </p:nvPr>
        </p:nvSpPr>
        <p:spPr>
          <a:xfrm>
            <a:off x="82550" y="744538"/>
            <a:ext cx="6618288" cy="3722687"/>
          </a:xfrm>
          <a:ln/>
        </p:spPr>
      </p:sp>
      <p:sp>
        <p:nvSpPr>
          <p:cNvPr id="308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013928"/>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9E251F2-52D3-44C1-9944-AAEEACBB580F}" type="slidenum">
              <a:rPr lang="de-DE" altLang="de-DE" sz="1300"/>
              <a:pPr eaLnBrk="1" hangingPunct="1"/>
              <a:t>180</a:t>
            </a:fld>
            <a:endParaRPr lang="de-DE" altLang="de-DE" sz="1300"/>
          </a:p>
        </p:txBody>
      </p:sp>
      <p:sp>
        <p:nvSpPr>
          <p:cNvPr id="310274" name="Rectangle 2"/>
          <p:cNvSpPr>
            <a:spLocks noGrp="1" noRot="1" noChangeAspect="1" noChangeArrowheads="1" noTextEdit="1"/>
          </p:cNvSpPr>
          <p:nvPr>
            <p:ph type="sldImg"/>
          </p:nvPr>
        </p:nvSpPr>
        <p:spPr>
          <a:xfrm>
            <a:off x="82550" y="744538"/>
            <a:ext cx="6618288" cy="3722687"/>
          </a:xfrm>
          <a:ln/>
        </p:spPr>
      </p:sp>
      <p:sp>
        <p:nvSpPr>
          <p:cNvPr id="310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391017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C1E91B-290D-42E9-8739-9F651F5E0E1D}" type="slidenum">
              <a:rPr lang="de-DE" altLang="de-DE" smtClean="0"/>
              <a:pPr/>
              <a:t>181</a:t>
            </a:fld>
            <a:endParaRPr lang="de-DE" altLang="de-DE"/>
          </a:p>
        </p:txBody>
      </p:sp>
    </p:spTree>
    <p:extLst>
      <p:ext uri="{BB962C8B-B14F-4D97-AF65-F5344CB8AC3E}">
        <p14:creationId xmlns:p14="http://schemas.microsoft.com/office/powerpoint/2010/main" val="1176346629"/>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C1E91B-290D-42E9-8739-9F651F5E0E1D}" type="slidenum">
              <a:rPr lang="de-DE" altLang="de-DE" smtClean="0"/>
              <a:pPr/>
              <a:t>182</a:t>
            </a:fld>
            <a:endParaRPr lang="de-DE" altLang="de-DE"/>
          </a:p>
        </p:txBody>
      </p:sp>
    </p:spTree>
    <p:extLst>
      <p:ext uri="{BB962C8B-B14F-4D97-AF65-F5344CB8AC3E}">
        <p14:creationId xmlns:p14="http://schemas.microsoft.com/office/powerpoint/2010/main" val="444588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4" name="Slide Number Placeholder 3"/>
          <p:cNvSpPr>
            <a:spLocks noGrp="1"/>
          </p:cNvSpPr>
          <p:nvPr>
            <p:ph type="sldNum" sz="quarter" idx="12"/>
          </p:nvPr>
        </p:nvSpPr>
        <p:spPr bwMode="gray"/>
        <p:txBody>
          <a:bodyPr/>
          <a:lstStyle>
            <a:lvl1pPr>
              <a:defRPr b="0"/>
            </a:lvl1pPr>
          </a:lstStyle>
          <a:p>
            <a:fld id="{413FC572-BBD2-4456-BD82-B1795A5E3A15}"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0DA7021-B8F4-4271-80C9-40BAC0D5F91E}"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bwMode="gray"/>
        <p:txBody>
          <a:bodyPr/>
          <a:lstStyle>
            <a:lvl1pPr>
              <a:defRPr b="0"/>
            </a:lvl1pPr>
          </a:lstStyle>
          <a:p>
            <a:fld id="{9C0C114A-6D2A-4CAA-A148-D86996D675C5}"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bwMode="gray"/>
        <p:txBody>
          <a:bodyPr/>
          <a:lstStyle>
            <a:lvl1pPr>
              <a:defRPr b="0"/>
            </a:lvl1pPr>
          </a:lstStyle>
          <a:p>
            <a:fld id="{413FC572-BBD2-4456-BD82-B1795A5E3A15}"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bwMode="gray"/>
        <p:txBody>
          <a:bodyPr/>
          <a:lstStyle>
            <a:lvl1pPr>
              <a:defRPr b="0"/>
            </a:lvl1pPr>
          </a:lstStyle>
          <a:p>
            <a:fld id="{413FC572-BBD2-4456-BD82-B1795A5E3A15}"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bwMode="gray"/>
        <p:txBody>
          <a:bodyPr/>
          <a:lstStyle>
            <a:lvl1pPr>
              <a:defRPr b="0"/>
            </a:lvl1pPr>
          </a:lstStyle>
          <a:p>
            <a:fld id="{14717A02-7649-404D-B005-D7759AE20C4E}"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4" name="Slide Number Placeholder 3"/>
          <p:cNvSpPr>
            <a:spLocks noGrp="1"/>
          </p:cNvSpPr>
          <p:nvPr>
            <p:ph type="sldNum" sz="quarter" idx="12"/>
          </p:nvPr>
        </p:nvSpPr>
        <p:spPr bwMode="gray"/>
        <p:txBody>
          <a:bodyPr/>
          <a:lstStyle>
            <a:lvl1pPr>
              <a:defRPr b="0"/>
            </a:lvl1pPr>
          </a:lstStyle>
          <a:p>
            <a:fld id="{5524F818-1DE8-42AD-B0DF-14D1CD828B12}"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3513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1341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853198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979220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895327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5908576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040131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9684478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7646547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4437265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it-IT">
                <a:solidFill>
                  <a:srgbClr val="333333"/>
                </a:solidFill>
              </a:rPr>
              <a:t>Modulo del training 2 – Saltare alle conclusioni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2310158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6424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2 – Saltare alle conclusioni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13FC572-BBD2-4456-BD82-B1795A5E3A15}"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r>
              <a:rPr lang="it-IT">
                <a:solidFill>
                  <a:srgbClr val="333333"/>
                </a:solidFill>
              </a:rPr>
              <a:t>Modulo del training 2 – Saltare alle conclusioni I</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2976312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1.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A – </a:t>
            </a:r>
            <a:r>
              <a:rPr lang="it-IT" altLang="ko-KR" dirty="0">
                <a:latin typeface="+mn-lt"/>
                <a:ea typeface="+mn-ea"/>
                <a:cs typeface="+mn-cs"/>
              </a:rPr>
              <a:t>Saltare alle conclusioni 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736278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endParaRPr lang="en-US"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p>
          <a:p>
            <a:pPr marL="342900" indent="-342900" algn="l" eaLnBrk="1" hangingPunct="1">
              <a:buClr>
                <a:srgbClr val="333333"/>
              </a:buClr>
              <a:buFont typeface="WingDings"/>
              <a:buChar char=""/>
            </a:pPr>
            <a:r>
              <a:rPr lang="it-IT" altLang="de-DE" sz="2400" dirty="0">
                <a:solidFill>
                  <a:srgbClr val="333333"/>
                </a:solidFill>
              </a:rPr>
              <a:t>A volte, giungiamo ad una conclusione senza una prova certa al </a:t>
            </a:r>
            <a:r>
              <a:rPr lang="it-IT" altLang="de-DE" sz="2400">
                <a:solidFill>
                  <a:srgbClr val="333333"/>
                </a:solidFill>
              </a:rPr>
              <a:t>100%.</a:t>
            </a:r>
            <a:endParaRPr lang="en-US"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3</a:t>
            </a:fld>
            <a:endParaRPr lang="de-DE" altLang="de-DE"/>
          </a:p>
        </p:txBody>
      </p:sp>
    </p:spTree>
    <p:extLst>
      <p:ext uri="{BB962C8B-B14F-4D97-AF65-F5344CB8AC3E}">
        <p14:creationId xmlns:p14="http://schemas.microsoft.com/office/powerpoint/2010/main" val="1176759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p>
          <a:p>
            <a:pPr marL="342900" indent="-342900" algn="l" eaLnBrk="1" hangingPunct="1">
              <a:buClr>
                <a:srgbClr val="333333"/>
              </a:buClr>
              <a:buFont typeface="WingDings"/>
              <a:buChar char=""/>
            </a:pPr>
            <a:r>
              <a:rPr lang="it-IT" altLang="de-DE" sz="2400" dirty="0">
                <a:solidFill>
                  <a:srgbClr val="333333"/>
                </a:solidFill>
              </a:rPr>
              <a:t>A volte, giungiamo ad una conclusione senza una prova certa al 100%.</a:t>
            </a:r>
          </a:p>
          <a:p>
            <a:pPr marL="342900" indent="-342900" algn="l" eaLnBrk="1" hangingPunct="1">
              <a:buClr>
                <a:srgbClr val="333333"/>
              </a:buClr>
              <a:buFont typeface="WingDings"/>
              <a:buChar char=""/>
            </a:pPr>
            <a:r>
              <a:rPr lang="en-US" altLang="de-DE" sz="2400" dirty="0">
                <a:solidFill>
                  <a:srgbClr val="333333"/>
                </a:solidFill>
              </a:rPr>
              <a:t>Una via di mezzo </a:t>
            </a:r>
            <a:r>
              <a:rPr lang="en-US" altLang="de-DE" sz="2400" dirty="0" err="1">
                <a:solidFill>
                  <a:srgbClr val="333333"/>
                </a:solidFill>
              </a:rPr>
              <a:t>dovrebbe</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trovata</a:t>
            </a:r>
            <a:r>
              <a:rPr lang="en-US" altLang="de-DE" sz="2400" dirty="0">
                <a:solidFill>
                  <a:srgbClr val="333333"/>
                </a:solidFill>
              </a:rPr>
              <a:t> </a:t>
            </a:r>
            <a:r>
              <a:rPr lang="en-US" altLang="de-DE" sz="2400" err="1">
                <a:solidFill>
                  <a:srgbClr val="333333"/>
                </a:solidFill>
              </a:rPr>
              <a:t>fra</a:t>
            </a:r>
            <a:r>
              <a:rPr lang="de-DE" altLang="de-DE" sz="2400">
                <a:solidFill>
                  <a:srgbClr val="333333"/>
                </a:solidFill>
              </a:rPr>
              <a:t>:</a:t>
            </a:r>
            <a:endParaRPr lang="en-US"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4</a:t>
            </a:fld>
            <a:endParaRPr lang="de-DE" altLang="de-DE"/>
          </a:p>
        </p:txBody>
      </p:sp>
    </p:spTree>
    <p:extLst>
      <p:ext uri="{BB962C8B-B14F-4D97-AF65-F5344CB8AC3E}">
        <p14:creationId xmlns:p14="http://schemas.microsoft.com/office/powerpoint/2010/main" val="317517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p>
          <a:p>
            <a:pPr marL="342900" indent="-342900" algn="l" eaLnBrk="1" hangingPunct="1">
              <a:buClr>
                <a:srgbClr val="333333"/>
              </a:buClr>
              <a:buFont typeface="WingDings"/>
              <a:buChar char=""/>
            </a:pPr>
            <a:r>
              <a:rPr lang="it-IT" altLang="de-DE" sz="2400" dirty="0">
                <a:solidFill>
                  <a:srgbClr val="333333"/>
                </a:solidFill>
              </a:rPr>
              <a:t>A volte, giungiamo ad una conclusione senza una prova certa al 100%.</a:t>
            </a:r>
          </a:p>
          <a:p>
            <a:pPr marL="342900" indent="-342900" algn="l" eaLnBrk="1" hangingPunct="1">
              <a:buClr>
                <a:srgbClr val="333333"/>
              </a:buClr>
              <a:buFont typeface="WingDings"/>
              <a:buChar char=""/>
            </a:pPr>
            <a:r>
              <a:rPr lang="en-US" altLang="de-DE" sz="2400" dirty="0">
                <a:solidFill>
                  <a:srgbClr val="333333"/>
                </a:solidFill>
              </a:rPr>
              <a:t>Una via di mezzo </a:t>
            </a:r>
            <a:r>
              <a:rPr lang="en-US" altLang="de-DE" sz="2400" dirty="0" err="1">
                <a:solidFill>
                  <a:srgbClr val="333333"/>
                </a:solidFill>
              </a:rPr>
              <a:t>dovrebbe</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trovata</a:t>
            </a:r>
            <a:r>
              <a:rPr lang="en-US" altLang="de-DE" sz="2400" dirty="0">
                <a:solidFill>
                  <a:srgbClr val="333333"/>
                </a:solidFill>
              </a:rPr>
              <a:t> </a:t>
            </a:r>
            <a:r>
              <a:rPr lang="en-US" altLang="de-DE" sz="2400" dirty="0" err="1">
                <a:solidFill>
                  <a:srgbClr val="333333"/>
                </a:solidFill>
              </a:rPr>
              <a:t>fra</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en-US" altLang="de-DE" sz="2400" dirty="0" err="1">
                <a:solidFill>
                  <a:srgbClr val="333333"/>
                </a:solidFill>
                <a:latin typeface="+mn-lt"/>
              </a:rPr>
              <a:t>prendere</a:t>
            </a:r>
            <a:r>
              <a:rPr lang="en-US" altLang="de-DE" sz="2400" dirty="0">
                <a:solidFill>
                  <a:srgbClr val="333333"/>
                </a:solidFill>
                <a:latin typeface="+mn-lt"/>
              </a:rPr>
              <a:t> </a:t>
            </a:r>
            <a:r>
              <a:rPr lang="en-US" altLang="de-DE" sz="2400" dirty="0" err="1">
                <a:solidFill>
                  <a:srgbClr val="333333"/>
                </a:solidFill>
                <a:latin typeface="+mn-lt"/>
              </a:rPr>
              <a:t>una</a:t>
            </a:r>
            <a:r>
              <a:rPr lang="en-US" altLang="de-DE" sz="2400" dirty="0">
                <a:solidFill>
                  <a:srgbClr val="333333"/>
                </a:solidFill>
                <a:latin typeface="+mn-lt"/>
              </a:rPr>
              <a:t> </a:t>
            </a:r>
            <a:r>
              <a:rPr lang="en-US" altLang="de-DE" sz="2400" dirty="0" err="1">
                <a:solidFill>
                  <a:srgbClr val="333333"/>
                </a:solidFill>
                <a:latin typeface="+mn-lt"/>
              </a:rPr>
              <a:t>decisione</a:t>
            </a:r>
            <a:r>
              <a:rPr lang="en-US" altLang="de-DE" sz="2400" dirty="0">
                <a:solidFill>
                  <a:srgbClr val="333333"/>
                </a:solidFill>
                <a:latin typeface="+mn-lt"/>
              </a:rPr>
              <a:t> </a:t>
            </a:r>
            <a:r>
              <a:rPr lang="en-US" altLang="de-DE" sz="2400" dirty="0" err="1">
                <a:solidFill>
                  <a:srgbClr val="333333"/>
                </a:solidFill>
                <a:latin typeface="+mn-lt"/>
              </a:rPr>
              <a:t>affrettata</a:t>
            </a:r>
            <a:r>
              <a:rPr lang="en-US" altLang="de-DE" sz="2400" dirty="0">
                <a:solidFill>
                  <a:srgbClr val="333333"/>
                </a:solidFill>
                <a:latin typeface="+mn-lt"/>
              </a:rPr>
              <a:t> (</a:t>
            </a:r>
            <a:r>
              <a:rPr lang="en-US" altLang="de-DE" sz="2400" dirty="0" err="1">
                <a:solidFill>
                  <a:srgbClr val="004992"/>
                </a:solidFill>
                <a:latin typeface="+mn-lt"/>
              </a:rPr>
              <a:t>rischio</a:t>
            </a:r>
            <a:r>
              <a:rPr lang="en-US" altLang="de-DE" sz="2400" dirty="0">
                <a:solidFill>
                  <a:srgbClr val="004992"/>
                </a:solidFill>
                <a:latin typeface="+mn-lt"/>
              </a:rPr>
              <a:t>:</a:t>
            </a:r>
            <a:r>
              <a:rPr lang="en-US" altLang="de-DE" sz="2400" dirty="0">
                <a:solidFill>
                  <a:srgbClr val="333333"/>
                </a:solidFill>
                <a:latin typeface="+mn-lt"/>
              </a:rPr>
              <a:t> </a:t>
            </a:r>
            <a:r>
              <a:rPr lang="de-DE" altLang="de-DE" sz="2400" dirty="0">
                <a:solidFill>
                  <a:srgbClr val="333333"/>
                </a:solidFill>
                <a:latin typeface="+mn-lt"/>
              </a:rPr>
              <a:t>decisione scadente</a:t>
            </a:r>
            <a:r>
              <a:rPr lang="en-US" altLang="de-DE" sz="2400" dirty="0">
                <a:solidFill>
                  <a:srgbClr val="333333"/>
                </a:solidFill>
                <a:latin typeface="+mn-lt"/>
              </a:rPr>
              <a:t>)</a:t>
            </a:r>
            <a:br>
              <a:rPr lang="en-US" altLang="de-DE" sz="2400">
                <a:solidFill>
                  <a:srgbClr val="333333"/>
                </a:solidFill>
                <a:latin typeface="+mn-lt"/>
              </a:rPr>
            </a:br>
            <a:r>
              <a:rPr lang="en-US" altLang="de-DE" sz="2400">
                <a:solidFill>
                  <a:srgbClr val="333333"/>
                </a:solidFill>
              </a:rPr>
              <a:t>e</a:t>
            </a:r>
            <a:endParaRPr lang="en-US"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5</a:t>
            </a:fld>
            <a:endParaRPr lang="de-DE" altLang="de-DE"/>
          </a:p>
        </p:txBody>
      </p:sp>
    </p:spTree>
    <p:extLst>
      <p:ext uri="{BB962C8B-B14F-4D97-AF65-F5344CB8AC3E}">
        <p14:creationId xmlns:p14="http://schemas.microsoft.com/office/powerpoint/2010/main" val="1933849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p>
          <a:p>
            <a:pPr marL="342900" indent="-342900" algn="l" eaLnBrk="1" hangingPunct="1">
              <a:buClr>
                <a:srgbClr val="333333"/>
              </a:buClr>
              <a:buFont typeface="WingDings"/>
              <a:buChar char=""/>
            </a:pPr>
            <a:r>
              <a:rPr lang="it-IT" altLang="de-DE" sz="2400" dirty="0">
                <a:solidFill>
                  <a:srgbClr val="333333"/>
                </a:solidFill>
              </a:rPr>
              <a:t>A volte, giungiamo ad una conclusione senza una prova certa al 100%.</a:t>
            </a:r>
          </a:p>
          <a:p>
            <a:pPr marL="342900" indent="-342900" algn="l" eaLnBrk="1" hangingPunct="1">
              <a:buClr>
                <a:srgbClr val="333333"/>
              </a:buClr>
              <a:buFont typeface="WingDings"/>
              <a:buChar char=""/>
            </a:pPr>
            <a:r>
              <a:rPr lang="en-US" altLang="de-DE" sz="2400" dirty="0">
                <a:solidFill>
                  <a:srgbClr val="333333"/>
                </a:solidFill>
              </a:rPr>
              <a:t>Una via di mezzo </a:t>
            </a:r>
            <a:r>
              <a:rPr lang="en-US" altLang="de-DE" sz="2400" dirty="0" err="1">
                <a:solidFill>
                  <a:srgbClr val="333333"/>
                </a:solidFill>
              </a:rPr>
              <a:t>dovrebbe</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trovata</a:t>
            </a:r>
            <a:r>
              <a:rPr lang="en-US" altLang="de-DE" sz="2400" dirty="0">
                <a:solidFill>
                  <a:srgbClr val="333333"/>
                </a:solidFill>
              </a:rPr>
              <a:t> </a:t>
            </a:r>
            <a:r>
              <a:rPr lang="en-US" altLang="de-DE" sz="2400" dirty="0" err="1">
                <a:solidFill>
                  <a:srgbClr val="333333"/>
                </a:solidFill>
              </a:rPr>
              <a:t>fra</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en-US" altLang="de-DE" sz="2400" dirty="0" err="1">
                <a:solidFill>
                  <a:srgbClr val="333333"/>
                </a:solidFill>
                <a:latin typeface="+mn-lt"/>
              </a:rPr>
              <a:t>prendere</a:t>
            </a:r>
            <a:r>
              <a:rPr lang="en-US" altLang="de-DE" sz="2400" dirty="0">
                <a:solidFill>
                  <a:srgbClr val="333333"/>
                </a:solidFill>
                <a:latin typeface="+mn-lt"/>
              </a:rPr>
              <a:t> </a:t>
            </a:r>
            <a:r>
              <a:rPr lang="en-US" altLang="de-DE" sz="2400" dirty="0" err="1">
                <a:solidFill>
                  <a:srgbClr val="333333"/>
                </a:solidFill>
                <a:latin typeface="+mn-lt"/>
              </a:rPr>
              <a:t>una</a:t>
            </a:r>
            <a:r>
              <a:rPr lang="en-US" altLang="de-DE" sz="2400" dirty="0">
                <a:solidFill>
                  <a:srgbClr val="333333"/>
                </a:solidFill>
                <a:latin typeface="+mn-lt"/>
              </a:rPr>
              <a:t> </a:t>
            </a:r>
            <a:r>
              <a:rPr lang="en-US" altLang="de-DE" sz="2400" dirty="0" err="1">
                <a:solidFill>
                  <a:srgbClr val="333333"/>
                </a:solidFill>
                <a:latin typeface="+mn-lt"/>
              </a:rPr>
              <a:t>decisione</a:t>
            </a:r>
            <a:r>
              <a:rPr lang="en-US" altLang="de-DE" sz="2400" dirty="0">
                <a:solidFill>
                  <a:srgbClr val="333333"/>
                </a:solidFill>
                <a:latin typeface="+mn-lt"/>
              </a:rPr>
              <a:t> </a:t>
            </a:r>
            <a:r>
              <a:rPr lang="en-US" altLang="de-DE" sz="2400" dirty="0" err="1">
                <a:solidFill>
                  <a:srgbClr val="333333"/>
                </a:solidFill>
                <a:latin typeface="+mn-lt"/>
              </a:rPr>
              <a:t>affrettata</a:t>
            </a:r>
            <a:r>
              <a:rPr lang="en-US" altLang="de-DE" sz="2400" dirty="0">
                <a:solidFill>
                  <a:srgbClr val="333333"/>
                </a:solidFill>
                <a:latin typeface="+mn-lt"/>
              </a:rPr>
              <a:t> (</a:t>
            </a:r>
            <a:r>
              <a:rPr lang="en-US" altLang="de-DE" sz="2400" dirty="0" err="1">
                <a:solidFill>
                  <a:srgbClr val="004992"/>
                </a:solidFill>
                <a:latin typeface="+mn-lt"/>
              </a:rPr>
              <a:t>rischio</a:t>
            </a:r>
            <a:r>
              <a:rPr lang="en-US" altLang="de-DE" sz="2400" dirty="0">
                <a:solidFill>
                  <a:srgbClr val="004992"/>
                </a:solidFill>
                <a:latin typeface="+mn-lt"/>
              </a:rPr>
              <a:t>:</a:t>
            </a:r>
            <a:r>
              <a:rPr lang="en-US" altLang="de-DE" sz="2400" dirty="0">
                <a:solidFill>
                  <a:srgbClr val="333333"/>
                </a:solidFill>
                <a:latin typeface="+mn-lt"/>
              </a:rPr>
              <a:t> </a:t>
            </a:r>
            <a:r>
              <a:rPr lang="de-DE" altLang="de-DE" sz="2400" dirty="0">
                <a:solidFill>
                  <a:srgbClr val="333333"/>
                </a:solidFill>
                <a:latin typeface="+mn-lt"/>
              </a:rPr>
              <a:t>decisione scadente</a:t>
            </a:r>
            <a:r>
              <a:rPr lang="en-US" altLang="de-DE" sz="2400" dirty="0">
                <a:solidFill>
                  <a:srgbClr val="333333"/>
                </a:solidFill>
                <a:latin typeface="+mn-lt"/>
              </a:rPr>
              <a:t>)</a:t>
            </a:r>
            <a:br>
              <a:rPr lang="en-US" altLang="de-DE" sz="2400" dirty="0">
                <a:solidFill>
                  <a:srgbClr val="333333"/>
                </a:solidFill>
                <a:latin typeface="+mn-lt"/>
              </a:rPr>
            </a:br>
            <a:r>
              <a:rPr lang="en-US" altLang="de-DE" sz="2400" dirty="0">
                <a:solidFill>
                  <a:srgbClr val="333333"/>
                </a:solidFill>
              </a:rPr>
              <a:t>e</a:t>
            </a:r>
            <a:endParaRPr lang="en-US" altLang="de-DE" sz="1400" dirty="0">
              <a:solidFill>
                <a:srgbClr val="333333"/>
              </a:solidFill>
            </a:endParaRPr>
          </a:p>
          <a:p>
            <a:pPr marL="774827" lvl="3" indent="-342900">
              <a:spcBef>
                <a:spcPts val="1999"/>
              </a:spcBef>
              <a:buClr>
                <a:srgbClr val="000000"/>
              </a:buClr>
              <a:buFont typeface="WingDings"/>
              <a:buChar char=""/>
            </a:pPr>
            <a:r>
              <a:rPr lang="en-US" altLang="de-DE" sz="2400" dirty="0" err="1">
                <a:solidFill>
                  <a:srgbClr val="333333"/>
                </a:solidFill>
                <a:latin typeface="+mn-lt"/>
              </a:rPr>
              <a:t>essere</a:t>
            </a:r>
            <a:r>
              <a:rPr lang="en-US" altLang="de-DE" sz="2400" dirty="0">
                <a:solidFill>
                  <a:srgbClr val="333333"/>
                </a:solidFill>
                <a:latin typeface="+mn-lt"/>
              </a:rPr>
              <a:t> </a:t>
            </a:r>
            <a:r>
              <a:rPr lang="en-US" altLang="de-DE" sz="2400" dirty="0" err="1">
                <a:solidFill>
                  <a:srgbClr val="333333"/>
                </a:solidFill>
                <a:latin typeface="+mn-lt"/>
              </a:rPr>
              <a:t>eccessivamente</a:t>
            </a:r>
            <a:r>
              <a:rPr lang="en-US" altLang="de-DE" sz="2400" dirty="0">
                <a:solidFill>
                  <a:srgbClr val="333333"/>
                </a:solidFill>
                <a:latin typeface="+mn-lt"/>
              </a:rPr>
              <a:t> </a:t>
            </a:r>
            <a:r>
              <a:rPr lang="en-US" altLang="de-DE" sz="2400" dirty="0" err="1">
                <a:solidFill>
                  <a:srgbClr val="333333"/>
                </a:solidFill>
                <a:latin typeface="+mn-lt"/>
              </a:rPr>
              <a:t>accurati</a:t>
            </a:r>
            <a:r>
              <a:rPr lang="en-US" altLang="de-DE" sz="2400" dirty="0">
                <a:solidFill>
                  <a:srgbClr val="333333"/>
                </a:solidFill>
                <a:latin typeface="+mn-lt"/>
              </a:rPr>
              <a:t> (</a:t>
            </a:r>
            <a:r>
              <a:rPr lang="en-US" altLang="de-DE" sz="2400" dirty="0" err="1">
                <a:solidFill>
                  <a:srgbClr val="004992"/>
                </a:solidFill>
                <a:latin typeface="+mn-lt"/>
              </a:rPr>
              <a:t>svantaggio</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richiede</a:t>
            </a:r>
            <a:r>
              <a:rPr lang="en-US" altLang="de-DE" sz="2400" dirty="0">
                <a:solidFill>
                  <a:srgbClr val="333333"/>
                </a:solidFill>
                <a:latin typeface="+mn-lt"/>
              </a:rPr>
              <a:t> </a:t>
            </a:r>
            <a:r>
              <a:rPr lang="en-US" altLang="de-DE" sz="2400" dirty="0" err="1">
                <a:solidFill>
                  <a:srgbClr val="333333"/>
                </a:solidFill>
                <a:latin typeface="+mn-lt"/>
              </a:rPr>
              <a:t>troppo</a:t>
            </a:r>
            <a:r>
              <a:rPr lang="en-US" altLang="de-DE" sz="2400" dirty="0">
                <a:solidFill>
                  <a:srgbClr val="333333"/>
                </a:solidFill>
                <a:latin typeface="+mn-lt"/>
              </a:rPr>
              <a:t> tempo)</a:t>
            </a:r>
            <a:r>
              <a:rPr lang="de-DE" altLang="de-DE" sz="2400" dirty="0">
                <a:solidFill>
                  <a:srgbClr val="333333"/>
                </a:solidFill>
                <a:latin typeface="+mn-lt"/>
              </a:rPr>
              <a:t>.</a:t>
            </a:r>
            <a:endParaRPr lang="en-US" altLang="de-DE" sz="24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6</a:t>
            </a:fld>
            <a:endParaRPr lang="de-DE" altLang="de-DE"/>
          </a:p>
        </p:txBody>
      </p:sp>
    </p:spTree>
    <p:extLst>
      <p:ext uri="{BB962C8B-B14F-4D97-AF65-F5344CB8AC3E}">
        <p14:creationId xmlns:p14="http://schemas.microsoft.com/office/powerpoint/2010/main" val="3303707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Inferenze prive di certezza al 100%</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4200271201"/>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Evento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Spiegazione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giustificata?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it-IT" sz="2400" b="0" i="0" u="none" strike="noStrike" cap="none" normalizeH="0" baseline="0">
                          <a:ln>
                            <a:noFill/>
                          </a:ln>
                          <a:solidFill>
                            <a:srgbClr val="333333"/>
                          </a:solidFill>
                          <a:effectLst/>
                          <a:latin typeface="Calibri Light"/>
                        </a:rPr>
                        <a:t>Sta entrando del fumo dalla finestra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fuoco?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it-IT" sz="2400" b="1" i="0" u="none" strike="noStrike" cap="none" normalizeH="0" baseline="0" dirty="0">
                          <a:ln>
                            <a:noFill/>
                          </a:ln>
                          <a:solidFill>
                            <a:srgbClr val="004992"/>
                          </a:solidFill>
                          <a:effectLst/>
                          <a:latin typeface="Calibri Light"/>
                        </a:rPr>
                        <a:t>???</a:t>
                      </a:r>
                      <a:r>
                        <a:rPr kumimoji="0" lang="it-IT" sz="2400" b="1" i="0" u="none" strike="noStrike" cap="none" normalizeH="0" baseline="0" dirty="0">
                          <a:ln>
                            <a:noFill/>
                          </a:ln>
                          <a:solidFill>
                            <a:srgbClr val="333333"/>
                          </a:solidFill>
                          <a:effectLst/>
                          <a:latin typeface="Calibri Light"/>
                        </a:rPr>
                        <a:t> – Che cosa faresti?</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Un uomo sta balbettando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ubriaco?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it-IT" sz="2400" b="1" i="0" u="none" strike="noStrike" cap="none" normalizeH="0" baseline="0" dirty="0">
                          <a:ln>
                            <a:noFill/>
                          </a:ln>
                          <a:solidFill>
                            <a:srgbClr val="004992"/>
                          </a:solidFill>
                          <a:effectLst/>
                          <a:latin typeface="Calibri Light"/>
                        </a:rPr>
                        <a:t>???</a:t>
                      </a:r>
                      <a:endParaRPr kumimoji="0" lang="de-DE" sz="24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p:txBody>
          <a:bodyPr/>
          <a:lstStyle/>
          <a:p>
            <a:fld id="{14717A02-7649-404D-B005-D7759AE20C4E}"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Inferenze prive di certezza al 100%</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2246394171"/>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Spiegazione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giustificata?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0" i="0" u="none" strike="noStrike" cap="none" normalizeH="0" baseline="0">
                          <a:ln>
                            <a:noFill/>
                          </a:ln>
                          <a:solidFill>
                            <a:srgbClr val="333333"/>
                          </a:solidFill>
                          <a:effectLst/>
                          <a:latin typeface="Calibri Light"/>
                        </a:rPr>
                        <a:t>Sta entrando del fumo dalla finestra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fuoco?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1" i="0" u="none" strike="noStrike" cap="none" normalizeH="0" baseline="0" dirty="0">
                          <a:ln>
                            <a:noFill/>
                          </a:ln>
                          <a:solidFill>
                            <a:srgbClr val="333333"/>
                          </a:solidFill>
                          <a:effectLst/>
                          <a:latin typeface="Calibri Light"/>
                        </a:rPr>
                        <a:t>probabilmente –</a:t>
                      </a:r>
                      <a:r>
                        <a:rPr kumimoji="0" lang="it-IT" sz="2400" b="0" i="0" u="none" strike="noStrike" cap="none" normalizeH="0" baseline="0" dirty="0">
                          <a:ln>
                            <a:noFill/>
                          </a:ln>
                          <a:solidFill>
                            <a:srgbClr val="333333"/>
                          </a:solidFill>
                          <a:effectLst/>
                          <a:latin typeface="Calibri Light"/>
                        </a:rPr>
                        <a:t> il proverbio</a:t>
                      </a:r>
                      <a:r>
                        <a:rPr kumimoji="0" lang="it-IT" sz="2400" b="0" i="0" u="none" strike="noStrike" cap="none" normalizeH="0" baseline="0">
                          <a:ln>
                            <a:noFill/>
                          </a:ln>
                          <a:solidFill>
                            <a:srgbClr val="333333"/>
                          </a:solidFill>
                          <a:effectLst/>
                          <a:latin typeface="Calibri Light"/>
                        </a:rPr>
                        <a:t>: “Non </a:t>
                      </a:r>
                      <a:r>
                        <a:rPr kumimoji="0" lang="it-IT" sz="2400" b="0" i="0" u="none" strike="noStrike" cap="none" normalizeH="0" baseline="0" dirty="0">
                          <a:ln>
                            <a:noFill/>
                          </a:ln>
                          <a:solidFill>
                            <a:srgbClr val="333333"/>
                          </a:solidFill>
                          <a:effectLst/>
                          <a:latin typeface="Calibri Light"/>
                        </a:rPr>
                        <a:t>c’è fumo senza </a:t>
                      </a:r>
                      <a:r>
                        <a:rPr kumimoji="0" lang="it-IT" sz="2400" b="0" i="0" u="none" strike="noStrike" cap="none" normalizeH="0" baseline="0">
                          <a:ln>
                            <a:noFill/>
                          </a:ln>
                          <a:solidFill>
                            <a:srgbClr val="333333"/>
                          </a:solidFill>
                          <a:effectLst/>
                          <a:latin typeface="Calibri Light"/>
                        </a:rPr>
                        <a:t>fuoco!”</a:t>
                      </a:r>
                      <a:endParaRPr kumimoji="0" lang="it-IT"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0" i="0" u="none" strike="noStrike" cap="none" normalizeH="0" baseline="0" dirty="0">
                          <a:ln>
                            <a:noFill/>
                          </a:ln>
                          <a:solidFill>
                            <a:srgbClr val="333333"/>
                          </a:solidFill>
                          <a:effectLst/>
                          <a:latin typeface="Calibri Light"/>
                        </a:rPr>
                        <a:t>Chiama i Vigili del Fuoco: la negligenza puo’ essere peggio di un falso allarme.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Un uomo sta balbettando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ubriaco?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p:txBody>
          <a:bodyPr/>
          <a:lstStyle/>
          <a:p>
            <a:fld id="{14717A02-7649-404D-B005-D7759AE20C4E}"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Inferenze prive di certezza al 100%</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2468142393"/>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Evento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Spiegazione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giustificata?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0" i="0" u="none" strike="noStrike" cap="none" normalizeH="0" baseline="0">
                          <a:ln>
                            <a:noFill/>
                          </a:ln>
                          <a:solidFill>
                            <a:srgbClr val="333333"/>
                          </a:solidFill>
                          <a:effectLst/>
                          <a:latin typeface="Calibri Light"/>
                        </a:rPr>
                        <a:t>Sta entrando del fumo dalla finestra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fuoco?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1" i="0" u="none" strike="noStrike" cap="none" normalizeH="0" baseline="0" dirty="0">
                          <a:ln>
                            <a:noFill/>
                          </a:ln>
                          <a:solidFill>
                            <a:srgbClr val="333333"/>
                          </a:solidFill>
                          <a:effectLst/>
                          <a:latin typeface="Calibri Light"/>
                        </a:rPr>
                        <a:t>probabilmente –</a:t>
                      </a:r>
                      <a:r>
                        <a:rPr kumimoji="0" lang="it-IT" sz="2400" b="0" i="0" u="none" strike="noStrike" cap="none" normalizeH="0" baseline="0" dirty="0">
                          <a:ln>
                            <a:noFill/>
                          </a:ln>
                          <a:solidFill>
                            <a:srgbClr val="333333"/>
                          </a:solidFill>
                          <a:effectLst/>
                          <a:latin typeface="Calibri Light"/>
                        </a:rPr>
                        <a:t> il proverbio</a:t>
                      </a:r>
                      <a:r>
                        <a:rPr kumimoji="0" lang="it-IT" sz="2400" b="0" i="0" u="none" strike="noStrike" cap="none" normalizeH="0" baseline="0">
                          <a:ln>
                            <a:noFill/>
                          </a:ln>
                          <a:solidFill>
                            <a:srgbClr val="333333"/>
                          </a:solidFill>
                          <a:effectLst/>
                          <a:latin typeface="Calibri Light"/>
                        </a:rPr>
                        <a:t>: “Non </a:t>
                      </a:r>
                      <a:r>
                        <a:rPr kumimoji="0" lang="it-IT" sz="2400" b="0" i="0" u="none" strike="noStrike" cap="none" normalizeH="0" baseline="0" dirty="0">
                          <a:ln>
                            <a:noFill/>
                          </a:ln>
                          <a:solidFill>
                            <a:srgbClr val="333333"/>
                          </a:solidFill>
                          <a:effectLst/>
                          <a:latin typeface="Calibri Light"/>
                        </a:rPr>
                        <a:t>c’è fumo senza </a:t>
                      </a:r>
                      <a:r>
                        <a:rPr kumimoji="0" lang="it-IT" sz="2400" b="0" i="0" u="none" strike="noStrike" cap="none" normalizeH="0" baseline="0">
                          <a:ln>
                            <a:noFill/>
                          </a:ln>
                          <a:solidFill>
                            <a:srgbClr val="333333"/>
                          </a:solidFill>
                          <a:effectLst/>
                          <a:latin typeface="Calibri Light"/>
                        </a:rPr>
                        <a:t>fuoco!”</a:t>
                      </a:r>
                      <a:endParaRPr kumimoji="0" lang="it-IT"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0" i="0" u="none" strike="noStrike" cap="none" normalizeH="0" baseline="0" dirty="0">
                          <a:ln>
                            <a:noFill/>
                          </a:ln>
                          <a:solidFill>
                            <a:srgbClr val="333333"/>
                          </a:solidFill>
                          <a:effectLst/>
                          <a:latin typeface="Calibri Light"/>
                        </a:rPr>
                        <a:t>Chiama i Vigili del Fuoco: la negligenza puo’ essere peggio di un falso allarme.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Un uomo sta balbettando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ubriaco?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it-IT" sz="2400" b="1" i="0" u="none" strike="noStrike" cap="none" normalizeH="0" baseline="0" dirty="0">
                          <a:ln>
                            <a:noFill/>
                          </a:ln>
                          <a:solidFill>
                            <a:srgbClr val="333333"/>
                          </a:solidFill>
                          <a:effectLst/>
                          <a:latin typeface="Calibri Light"/>
                        </a:rPr>
                        <a:t>possibilmente –</a:t>
                      </a:r>
                      <a:r>
                        <a:rPr kumimoji="0" lang="it-IT" sz="2400" b="0" i="0" u="none" strike="noStrike" cap="none" normalizeH="0" baseline="0" dirty="0">
                          <a:ln>
                            <a:noFill/>
                          </a:ln>
                          <a:solidFill>
                            <a:srgbClr val="333333"/>
                          </a:solidFill>
                          <a:effectLst/>
                          <a:latin typeface="Calibri Light"/>
                        </a:rPr>
                        <a:t> ma ci sono diverse spiegazioni alternative (es. demenza, ictus). Se non consideri le altre spiegazioni, potresti sbagliare (es. mostra disgusto).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p:txBody>
          <a:bodyPr/>
          <a:lstStyle/>
          <a:p>
            <a:fld id="{14717A02-7649-404D-B005-D7759AE20C4E}" type="slidenum">
              <a:rPr lang="de-DE" altLang="de-DE" smtClean="0"/>
              <a:pPr/>
              <a:t>9</a:t>
            </a:fld>
            <a:endParaRPr lang="de-DE" altLang="de-DE"/>
          </a:p>
        </p:txBody>
      </p:sp>
    </p:spTree>
    <p:extLst>
      <p:ext uri="{BB962C8B-B14F-4D97-AF65-F5344CB8AC3E}">
        <p14:creationId xmlns:p14="http://schemas.microsoft.com/office/powerpoint/2010/main" val="1422294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Saltare alle conclusioni “in azione”</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3592487338"/>
              </p:ext>
            </p:extLst>
          </p:nvPr>
        </p:nvGraphicFramePr>
        <p:xfrm>
          <a:off x="408955" y="2044480"/>
          <a:ext cx="11376000" cy="43368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argomento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esempio</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politica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it-IT" sz="1600" b="0" i="0" u="none" strike="noStrike" kern="1200" cap="none" normalizeH="0" baseline="0" dirty="0">
                          <a:ln>
                            <a:noFill/>
                          </a:ln>
                          <a:solidFill>
                            <a:schemeClr val="accent1"/>
                          </a:solidFill>
                          <a:effectLst/>
                          <a:latin typeface="Calibri Light"/>
                          <a:ea typeface="+mn-ea"/>
                          <a:cs typeface="+mn-cs"/>
                        </a:rPr>
                        <a:t>???</a:t>
                      </a:r>
                      <a:r>
                        <a:rPr kumimoji="0" lang="it-IT" sz="1600" b="0" i="0" u="none" strike="noStrike" kern="1200" cap="none" normalizeH="0" baseline="0" dirty="0">
                          <a:ln>
                            <a:noFill/>
                          </a:ln>
                          <a:solidFill>
                            <a:srgbClr val="333333"/>
                          </a:solidFill>
                          <a:effectLst/>
                          <a:latin typeface="Calibri Light"/>
                          <a:ea typeface="+mn-ea"/>
                          <a:cs typeface="+mn-cs"/>
                        </a:rPr>
                        <a:t> </a:t>
                      </a:r>
                      <a:r>
                        <a:rPr kumimoji="0" lang="it-IT" sz="1600" b="0" i="0" u="none" strike="noStrike" kern="1200" cap="none" normalizeH="0" baseline="0" dirty="0">
                          <a:ln>
                            <a:noFill/>
                          </a:ln>
                          <a:solidFill>
                            <a:schemeClr val="bg1"/>
                          </a:solidFill>
                          <a:effectLst/>
                          <a:latin typeface="Calibri Light"/>
                          <a:ea typeface="+mn-ea"/>
                          <a:cs typeface="+mn-cs"/>
                        </a:rPr>
                        <a:t>persone spesso saltano alle conclusioni </a:t>
                      </a:r>
                      <a:r>
                        <a:rPr kumimoji="0" lang="it-IT" sz="1600" b="0" i="0" u="none" strike="noStrike" kern="1200" cap="none" normalizeH="0" baseline="0" dirty="0" err="1">
                          <a:ln>
                            <a:noFill/>
                          </a:ln>
                          <a:solidFill>
                            <a:schemeClr val="bg1"/>
                          </a:solidFill>
                          <a:effectLst/>
                          <a:latin typeface="Calibri Light"/>
                          <a:ea typeface="+mn-ea"/>
                          <a:cs typeface="+mn-cs"/>
                        </a:rPr>
                        <a:t>allorchè</a:t>
                      </a:r>
                      <a:r>
                        <a:rPr kumimoji="0" lang="it-IT" sz="1600" b="0" i="0" u="none" strike="noStrike" kern="1200" cap="none" normalizeH="0" baseline="0" dirty="0">
                          <a:ln>
                            <a:noFill/>
                          </a:ln>
                          <a:solidFill>
                            <a:schemeClr val="bg1"/>
                          </a:solidFill>
                          <a:effectLst/>
                          <a:latin typeface="Calibri Light"/>
                          <a:ea typeface="+mn-ea"/>
                          <a:cs typeface="+mn-cs"/>
                        </a:rPr>
                        <a:t>, dai media, vengono a conoscenza di crimini. A seconda dal loro credo politico, essi frettolosamente attribuiscono delle motivazioni all'aggressore.</a:t>
                      </a:r>
                    </a:p>
                    <a:p>
                      <a:pPr rtl="0"/>
                      <a:br>
                        <a:rPr kumimoji="0" lang="it-IT" sz="1600" b="0" i="0" u="none" strike="noStrike" kern="1200" cap="none" normalizeH="0" baseline="0" dirty="0">
                          <a:ln>
                            <a:noFill/>
                          </a:ln>
                          <a:solidFill>
                            <a:schemeClr val="bg1"/>
                          </a:solidFill>
                          <a:effectLst/>
                          <a:latin typeface="Calibri Light"/>
                          <a:ea typeface="+mn-ea"/>
                          <a:cs typeface="+mn-cs"/>
                        </a:rPr>
                      </a:br>
                      <a:r>
                        <a:rPr kumimoji="0" lang="it-IT" sz="1600" b="0" i="0" u="none" strike="noStrike" kern="1200" cap="none" normalizeH="0" baseline="0" dirty="0">
                          <a:ln>
                            <a:noFill/>
                          </a:ln>
                          <a:solidFill>
                            <a:schemeClr val="bg1"/>
                          </a:solidFill>
                          <a:effectLst/>
                          <a:latin typeface="Calibri Light"/>
                          <a:ea typeface="+mn-ea"/>
                          <a:cs typeface="+mn-cs"/>
                        </a:rPr>
                        <a:t>Esempio: l'aggressore e la vittima sono di differenti etnie o religione. Molte persone ritengono che la principale motivazione dietro questo crimine sia il razzismo oppure gli estremismi.</a:t>
                      </a:r>
                    </a:p>
                    <a:p>
                      <a:pPr rtl="0"/>
                      <a:br>
                        <a:rPr kumimoji="0" lang="it-IT" sz="1600" b="0" i="0" u="none" strike="noStrike" kern="1200" cap="none" normalizeH="0" baseline="0" dirty="0">
                          <a:ln>
                            <a:noFill/>
                          </a:ln>
                          <a:solidFill>
                            <a:schemeClr val="bg1"/>
                          </a:solidFill>
                          <a:effectLst/>
                          <a:latin typeface="Calibri Light"/>
                          <a:ea typeface="+mn-ea"/>
                          <a:cs typeface="+mn-cs"/>
                        </a:rPr>
                      </a:br>
                      <a:r>
                        <a:rPr kumimoji="0" lang="it-IT" sz="1600" b="0" i="0" u="none" strike="noStrike" kern="1200" cap="none" normalizeH="0" baseline="0" dirty="0">
                          <a:ln>
                            <a:noFill/>
                          </a:ln>
                          <a:solidFill>
                            <a:schemeClr val="bg1"/>
                          </a:solidFill>
                          <a:effectLst/>
                          <a:latin typeface="Calibri Light"/>
                          <a:ea typeface="+mn-ea"/>
                          <a:cs typeface="+mn-cs"/>
                        </a:rPr>
                        <a:t>Certe volte questo </a:t>
                      </a:r>
                      <a:r>
                        <a:rPr kumimoji="0" lang="it-IT" sz="1600" b="0" i="0" u="none" strike="noStrike" kern="1200" cap="none" normalizeH="0" baseline="0" dirty="0" err="1">
                          <a:ln>
                            <a:noFill/>
                          </a:ln>
                          <a:solidFill>
                            <a:schemeClr val="bg1"/>
                          </a:solidFill>
                          <a:effectLst/>
                          <a:latin typeface="Calibri Light"/>
                          <a:ea typeface="+mn-ea"/>
                          <a:cs typeface="+mn-cs"/>
                        </a:rPr>
                        <a:t>puo'</a:t>
                      </a:r>
                      <a:r>
                        <a:rPr kumimoji="0" lang="it-IT" sz="1600" b="0" i="0" u="none" strike="noStrike" kern="1200" cap="none" normalizeH="0" baseline="0" dirty="0">
                          <a:ln>
                            <a:noFill/>
                          </a:ln>
                          <a:solidFill>
                            <a:schemeClr val="bg1"/>
                          </a:solidFill>
                          <a:effectLst/>
                          <a:latin typeface="Calibri Light"/>
                          <a:ea typeface="+mn-ea"/>
                          <a:cs typeface="+mn-cs"/>
                        </a:rPr>
                        <a:t> essere vero. Nel dibattito pubblico tuttavia, queste assunzioni sono formulato troppo affrettatamente e raramente delle spiegazioni alternative vengono prese in considerazione.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936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Calibri Light"/>
                        </a:rPr>
                        <a:t>medicina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14717A02-7649-404D-B005-D7759AE20C4E}" type="slidenum">
              <a:rPr lang="de-DE" altLang="de-DE" smtClean="0"/>
              <a:pPr/>
              <a:t>10</a:t>
            </a:fld>
            <a:endParaRPr lang="de-DE" altLang="de-DE"/>
          </a:p>
        </p:txBody>
      </p:sp>
    </p:spTree>
    <p:extLst>
      <p:ext uri="{BB962C8B-B14F-4D97-AF65-F5344CB8AC3E}">
        <p14:creationId xmlns:p14="http://schemas.microsoft.com/office/powerpoint/2010/main" val="2013626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Saltare alle conclusioni “in azione”</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941778815"/>
              </p:ext>
            </p:extLst>
          </p:nvPr>
        </p:nvGraphicFramePr>
        <p:xfrm>
          <a:off x="408955" y="2044480"/>
          <a:ext cx="11376000" cy="43368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argomento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esempio</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politica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it-IT" sz="1600" b="0" i="0" u="none" strike="noStrike" kern="1200" cap="none" normalizeH="0" baseline="0" dirty="0">
                          <a:ln>
                            <a:noFill/>
                          </a:ln>
                          <a:solidFill>
                            <a:srgbClr val="333333"/>
                          </a:solidFill>
                          <a:effectLst/>
                          <a:latin typeface="Calibri Light"/>
                          <a:ea typeface="+mn-ea"/>
                          <a:cs typeface="+mn-cs"/>
                        </a:rPr>
                        <a:t>Le persone spesso saltano alle conclusioni </a:t>
                      </a:r>
                      <a:r>
                        <a:rPr kumimoji="0" lang="it-IT" sz="1600" b="0" i="0" u="none" strike="noStrike" kern="1200" cap="none" normalizeH="0" baseline="0" dirty="0" err="1">
                          <a:ln>
                            <a:noFill/>
                          </a:ln>
                          <a:solidFill>
                            <a:srgbClr val="333333"/>
                          </a:solidFill>
                          <a:effectLst/>
                          <a:latin typeface="Calibri Light"/>
                          <a:ea typeface="+mn-ea"/>
                          <a:cs typeface="+mn-cs"/>
                        </a:rPr>
                        <a:t>allorchè</a:t>
                      </a:r>
                      <a:r>
                        <a:rPr kumimoji="0" lang="it-IT" sz="1600" b="0" i="0" u="none" strike="noStrike" kern="1200" cap="none" normalizeH="0" baseline="0" dirty="0">
                          <a:ln>
                            <a:noFill/>
                          </a:ln>
                          <a:solidFill>
                            <a:srgbClr val="333333"/>
                          </a:solidFill>
                          <a:effectLst/>
                          <a:latin typeface="Calibri Light"/>
                          <a:ea typeface="+mn-ea"/>
                          <a:cs typeface="+mn-cs"/>
                        </a:rPr>
                        <a:t>, dai media, vengono a conoscenza di crimini. A seconda dal loro credo politico, essi frettolosamente attribuiscono delle motivazioni all'aggressore.</a:t>
                      </a:r>
                    </a:p>
                    <a:p>
                      <a:pPr rtl="0"/>
                      <a:br>
                        <a:rPr kumimoji="0" lang="it-IT" sz="1600" b="0" i="0" u="none" strike="noStrike" kern="1200" cap="none" normalizeH="0" baseline="0" dirty="0">
                          <a:ln>
                            <a:noFill/>
                          </a:ln>
                          <a:solidFill>
                            <a:srgbClr val="333333"/>
                          </a:solidFill>
                          <a:effectLst/>
                          <a:latin typeface="Calibri Light"/>
                          <a:ea typeface="+mn-ea"/>
                          <a:cs typeface="+mn-cs"/>
                        </a:rPr>
                      </a:br>
                      <a:r>
                        <a:rPr kumimoji="0" lang="it-IT" sz="1600" b="0" i="0" u="none" strike="noStrike" kern="1200" cap="none" normalizeH="0" baseline="0" dirty="0">
                          <a:ln>
                            <a:noFill/>
                          </a:ln>
                          <a:solidFill>
                            <a:srgbClr val="333333"/>
                          </a:solidFill>
                          <a:effectLst/>
                          <a:latin typeface="Calibri Light"/>
                          <a:ea typeface="+mn-ea"/>
                          <a:cs typeface="+mn-cs"/>
                        </a:rPr>
                        <a:t>Esempio: l'aggressore e la vittima sono di differenti etnie o religione. Molte persone ritengono che la principale motivazione dietro questo crimine sia il razzismo oppure gli estremismi.</a:t>
                      </a:r>
                    </a:p>
                    <a:p>
                      <a:pPr rtl="0"/>
                      <a:br>
                        <a:rPr kumimoji="0" lang="it-IT" sz="1600" b="0" i="0" u="none" strike="noStrike" kern="1200" cap="none" normalizeH="0" baseline="0" dirty="0">
                          <a:ln>
                            <a:noFill/>
                          </a:ln>
                          <a:solidFill>
                            <a:srgbClr val="333333"/>
                          </a:solidFill>
                          <a:effectLst/>
                          <a:latin typeface="Calibri Light"/>
                          <a:ea typeface="+mn-ea"/>
                          <a:cs typeface="+mn-cs"/>
                        </a:rPr>
                      </a:br>
                      <a:r>
                        <a:rPr kumimoji="0" lang="it-IT" sz="1600" b="0" i="0" u="none" strike="noStrike" kern="1200" cap="none" normalizeH="0" baseline="0" dirty="0">
                          <a:ln>
                            <a:noFill/>
                          </a:ln>
                          <a:solidFill>
                            <a:srgbClr val="333333"/>
                          </a:solidFill>
                          <a:effectLst/>
                          <a:latin typeface="Calibri Light"/>
                          <a:ea typeface="+mn-ea"/>
                          <a:cs typeface="+mn-cs"/>
                        </a:rPr>
                        <a:t>Certe volte questo </a:t>
                      </a:r>
                      <a:r>
                        <a:rPr kumimoji="0" lang="it-IT" sz="1600" b="0" i="0" u="none" strike="noStrike" kern="1200" cap="none" normalizeH="0" baseline="0" dirty="0" err="1">
                          <a:ln>
                            <a:noFill/>
                          </a:ln>
                          <a:solidFill>
                            <a:srgbClr val="333333"/>
                          </a:solidFill>
                          <a:effectLst/>
                          <a:latin typeface="Calibri Light"/>
                          <a:ea typeface="+mn-ea"/>
                          <a:cs typeface="+mn-cs"/>
                        </a:rPr>
                        <a:t>puo'</a:t>
                      </a:r>
                      <a:r>
                        <a:rPr kumimoji="0" lang="it-IT" sz="1600" b="0" i="0" u="none" strike="noStrike" kern="1200" cap="none" normalizeH="0" baseline="0" dirty="0">
                          <a:ln>
                            <a:noFill/>
                          </a:ln>
                          <a:solidFill>
                            <a:srgbClr val="333333"/>
                          </a:solidFill>
                          <a:effectLst/>
                          <a:latin typeface="Calibri Light"/>
                          <a:ea typeface="+mn-ea"/>
                          <a:cs typeface="+mn-cs"/>
                        </a:rPr>
                        <a:t> essere vero. Nel dibattito pubblico tuttavia, queste assunzioni sono formulato troppo affrettatamente e raramente delle spiegazioni alternative vengono prese in considerazione.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936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Calibri Light"/>
                        </a:rPr>
                        <a:t>medicina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14717A02-7649-404D-B005-D7759AE20C4E}" type="slidenum">
              <a:rPr lang="de-DE" altLang="de-DE" smtClean="0"/>
              <a:pPr/>
              <a:t>11</a:t>
            </a:fld>
            <a:endParaRPr lang="de-DE" altLang="de-DE"/>
          </a:p>
        </p:txBody>
      </p:sp>
    </p:spTree>
    <p:extLst>
      <p:ext uri="{BB962C8B-B14F-4D97-AF65-F5344CB8AC3E}">
        <p14:creationId xmlns:p14="http://schemas.microsoft.com/office/powerpoint/2010/main" val="2592490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Saltare alle conclusioni “in azione”</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3637483205"/>
              </p:ext>
            </p:extLst>
          </p:nvPr>
        </p:nvGraphicFramePr>
        <p:xfrm>
          <a:off x="408955" y="2044480"/>
          <a:ext cx="11376000" cy="43368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argomento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esempio</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politica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it-IT" sz="1600" b="0" i="0" u="none" strike="noStrike" kern="1200" cap="none" normalizeH="0" baseline="0" dirty="0">
                          <a:ln>
                            <a:noFill/>
                          </a:ln>
                          <a:solidFill>
                            <a:srgbClr val="333333"/>
                          </a:solidFill>
                          <a:effectLst/>
                          <a:latin typeface="Calibri Light"/>
                          <a:ea typeface="+mn-ea"/>
                          <a:cs typeface="+mn-cs"/>
                        </a:rPr>
                        <a:t>Le persone spesso saltano alle conclusioni </a:t>
                      </a:r>
                      <a:r>
                        <a:rPr kumimoji="0" lang="it-IT" sz="1600" b="0" i="0" u="none" strike="noStrike" kern="1200" cap="none" normalizeH="0" baseline="0" dirty="0" err="1">
                          <a:ln>
                            <a:noFill/>
                          </a:ln>
                          <a:solidFill>
                            <a:srgbClr val="333333"/>
                          </a:solidFill>
                          <a:effectLst/>
                          <a:latin typeface="Calibri Light"/>
                          <a:ea typeface="+mn-ea"/>
                          <a:cs typeface="+mn-cs"/>
                        </a:rPr>
                        <a:t>allorchè</a:t>
                      </a:r>
                      <a:r>
                        <a:rPr kumimoji="0" lang="it-IT" sz="1600" b="0" i="0" u="none" strike="noStrike" kern="1200" cap="none" normalizeH="0" baseline="0" dirty="0">
                          <a:ln>
                            <a:noFill/>
                          </a:ln>
                          <a:solidFill>
                            <a:srgbClr val="333333"/>
                          </a:solidFill>
                          <a:effectLst/>
                          <a:latin typeface="Calibri Light"/>
                          <a:ea typeface="+mn-ea"/>
                          <a:cs typeface="+mn-cs"/>
                        </a:rPr>
                        <a:t>, dai media, vengono a conoscenza di crimini. A seconda dal loro credo politico, essi frettolosamente attribuiscono delle motivazioni all'aggressore.</a:t>
                      </a:r>
                    </a:p>
                    <a:p>
                      <a:pPr rtl="0"/>
                      <a:br>
                        <a:rPr kumimoji="0" lang="it-IT" sz="1600" b="0" i="0" u="none" strike="noStrike" kern="1200" cap="none" normalizeH="0" baseline="0" dirty="0">
                          <a:ln>
                            <a:noFill/>
                          </a:ln>
                          <a:solidFill>
                            <a:srgbClr val="333333"/>
                          </a:solidFill>
                          <a:effectLst/>
                          <a:latin typeface="Calibri Light"/>
                          <a:ea typeface="+mn-ea"/>
                          <a:cs typeface="+mn-cs"/>
                        </a:rPr>
                      </a:br>
                      <a:r>
                        <a:rPr kumimoji="0" lang="it-IT" sz="1600" b="0" i="0" u="none" strike="noStrike" kern="1200" cap="none" normalizeH="0" baseline="0" dirty="0">
                          <a:ln>
                            <a:noFill/>
                          </a:ln>
                          <a:solidFill>
                            <a:srgbClr val="333333"/>
                          </a:solidFill>
                          <a:effectLst/>
                          <a:latin typeface="Calibri Light"/>
                          <a:ea typeface="+mn-ea"/>
                          <a:cs typeface="+mn-cs"/>
                        </a:rPr>
                        <a:t>Esempio: l'aggressore e la vittima sono di differenti etnie o religione. Molte persone ritengono che la principale motivazione dietro questo crimine sia il razzismo oppure gli estremismi.</a:t>
                      </a:r>
                    </a:p>
                    <a:p>
                      <a:pPr rtl="0"/>
                      <a:br>
                        <a:rPr kumimoji="0" lang="it-IT" sz="1600" b="0" i="0" u="none" strike="noStrike" kern="1200" cap="none" normalizeH="0" baseline="0" dirty="0">
                          <a:ln>
                            <a:noFill/>
                          </a:ln>
                          <a:solidFill>
                            <a:srgbClr val="333333"/>
                          </a:solidFill>
                          <a:effectLst/>
                          <a:latin typeface="Calibri Light"/>
                          <a:ea typeface="+mn-ea"/>
                          <a:cs typeface="+mn-cs"/>
                        </a:rPr>
                      </a:br>
                      <a:r>
                        <a:rPr kumimoji="0" lang="it-IT" sz="1600" b="0" i="0" u="none" strike="noStrike" kern="1200" cap="none" normalizeH="0" baseline="0" dirty="0">
                          <a:ln>
                            <a:noFill/>
                          </a:ln>
                          <a:solidFill>
                            <a:srgbClr val="333333"/>
                          </a:solidFill>
                          <a:effectLst/>
                          <a:latin typeface="Calibri Light"/>
                          <a:ea typeface="+mn-ea"/>
                          <a:cs typeface="+mn-cs"/>
                        </a:rPr>
                        <a:t>Certe volte questo </a:t>
                      </a:r>
                      <a:r>
                        <a:rPr kumimoji="0" lang="it-IT" sz="1600" b="0" i="0" u="none" strike="noStrike" kern="1200" cap="none" normalizeH="0" baseline="0" dirty="0" err="1">
                          <a:ln>
                            <a:noFill/>
                          </a:ln>
                          <a:solidFill>
                            <a:srgbClr val="333333"/>
                          </a:solidFill>
                          <a:effectLst/>
                          <a:latin typeface="Calibri Light"/>
                          <a:ea typeface="+mn-ea"/>
                          <a:cs typeface="+mn-cs"/>
                        </a:rPr>
                        <a:t>puo'</a:t>
                      </a:r>
                      <a:r>
                        <a:rPr kumimoji="0" lang="it-IT" sz="1600" b="0" i="0" u="none" strike="noStrike" kern="1200" cap="none" normalizeH="0" baseline="0" dirty="0">
                          <a:ln>
                            <a:noFill/>
                          </a:ln>
                          <a:solidFill>
                            <a:srgbClr val="333333"/>
                          </a:solidFill>
                          <a:effectLst/>
                          <a:latin typeface="Calibri Light"/>
                          <a:ea typeface="+mn-ea"/>
                          <a:cs typeface="+mn-cs"/>
                        </a:rPr>
                        <a:t> essere vero. Nel dibattito pubblico tuttavia, queste assunzioni sono formulato troppo affrettatamente e raramente delle spiegazioni alternative vengono prese in considerazione.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936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Calibri Light"/>
                        </a:rPr>
                        <a:t>medicina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it-IT" sz="1600" b="0" i="0" u="none" strike="noStrike" cap="none" normalizeH="0" baseline="0" dirty="0">
                          <a:ln>
                            <a:noFill/>
                          </a:ln>
                          <a:solidFill>
                            <a:srgbClr val="004992"/>
                          </a:solidFill>
                          <a:effectLst/>
                          <a:latin typeface="Calibri Light"/>
                        </a:rPr>
                        <a:t>Sintomo singolo </a:t>
                      </a:r>
                      <a:r>
                        <a:rPr kumimoji="0" lang="it-IT" sz="1600" b="0" i="0" u="none" strike="noStrike" cap="none" normalizeH="0" baseline="0" dirty="0">
                          <a:ln>
                            <a:noFill/>
                          </a:ln>
                          <a:solidFill>
                            <a:srgbClr val="004992"/>
                          </a:solidFill>
                          <a:effectLst/>
                          <a:latin typeface="Times New Roman"/>
                          <a:sym typeface="Wingdings" panose="05000000000000000000" pitchFamily="2" charset="2"/>
                        </a:rPr>
                        <a:t>→</a:t>
                      </a:r>
                      <a:r>
                        <a:rPr kumimoji="0" lang="it-IT" sz="1600" b="0" i="0" u="none" strike="noStrike" cap="none" normalizeH="0" baseline="0" dirty="0">
                          <a:ln>
                            <a:noFill/>
                          </a:ln>
                          <a:solidFill>
                            <a:srgbClr val="004992"/>
                          </a:solidFill>
                          <a:effectLst/>
                          <a:latin typeface="Calibri Light"/>
                        </a:rPr>
                        <a:t> diagnosi?</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1600" b="0" i="0" u="none" strike="noStrike" cap="none" normalizeH="0" baseline="0" dirty="0">
                          <a:ln>
                            <a:noFill/>
                          </a:ln>
                          <a:solidFill>
                            <a:srgbClr val="333333"/>
                          </a:solidFill>
                          <a:effectLst/>
                          <a:latin typeface="Calibri Light"/>
                        </a:rPr>
                        <a:t>Una singola convulsione talvolta è scambiata per epilessia (le convulsioni possono ricorrere anche dopo l‘astinenza da alcol o febbre alta).</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it-IT" sz="1600" b="0" i="0" u="none" strike="noStrike" cap="none" normalizeH="0" baseline="0" dirty="0">
                          <a:ln>
                            <a:noFill/>
                          </a:ln>
                          <a:solidFill>
                            <a:srgbClr val="333333"/>
                          </a:solidFill>
                          <a:effectLst/>
                          <a:latin typeface="Calibri Light"/>
                        </a:rPr>
                        <a:t>D‘altra parte, alcune diagnosi sono trascurate a causa della interruzione prematura degli accertamenti diagnostici (es. cancro).</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14717A02-7649-404D-B005-D7759AE20C4E}" type="slidenum">
              <a:rPr lang="de-DE" altLang="de-DE" smtClean="0"/>
              <a:pPr/>
              <a:t>12</a:t>
            </a:fld>
            <a:endParaRPr lang="de-DE" altLang="de-DE"/>
          </a:p>
        </p:txBody>
      </p:sp>
    </p:spTree>
    <p:extLst>
      <p:ext uri="{BB962C8B-B14F-4D97-AF65-F5344CB8AC3E}">
        <p14:creationId xmlns:p14="http://schemas.microsoft.com/office/powerpoint/2010/main" val="305688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Saltare alle </a:t>
            </a:r>
            <a:r>
              <a:rPr lang="it-IT" sz="3600">
                <a:solidFill>
                  <a:srgbClr val="004992"/>
                </a:solidFill>
                <a:latin typeface="+mn-lt"/>
                <a:ea typeface="+mn-ea"/>
                <a:cs typeface="+mn-cs"/>
              </a:rPr>
              <a:t>conclusioni “in azione”</a:t>
            </a:r>
            <a:br>
              <a:rPr lang="it-IT" sz="3600" dirty="0">
                <a:solidFill>
                  <a:srgbClr val="004992"/>
                </a:solidFill>
                <a:latin typeface="+mn-lt"/>
                <a:ea typeface="+mn-ea"/>
                <a:cs typeface="+mn-cs"/>
              </a:rPr>
            </a:br>
            <a:r>
              <a:rPr lang="it-IT" dirty="0">
                <a:solidFill>
                  <a:srgbClr val="004992"/>
                </a:solidFill>
                <a:latin typeface="+mn-lt"/>
                <a:ea typeface="+mn-ea"/>
                <a:cs typeface="+mn-cs"/>
              </a:rPr>
              <a:t>- Leggende metropolitane –</a:t>
            </a:r>
            <a:br>
              <a:rPr lang="it-IT" dirty="0">
                <a:solidFill>
                  <a:srgbClr val="004992"/>
                </a:solidFill>
                <a:latin typeface="+mn-lt"/>
                <a:ea typeface="+mn-ea"/>
                <a:cs typeface="+mn-cs"/>
              </a:rPr>
            </a:br>
            <a:r>
              <a:rPr lang="it-IT" sz="2000" dirty="0">
                <a:solidFill>
                  <a:srgbClr val="004992"/>
                </a:solidFill>
                <a:latin typeface="+mn-lt"/>
                <a:ea typeface="+mn-ea"/>
                <a:cs typeface="+mn-cs"/>
              </a:rPr>
              <a:t>(per un esercizio alternativo vedi alla fine della presentazione)</a:t>
            </a:r>
            <a:endParaRPr lang="en-US" dirty="0">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30530839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Contro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Paul McCartney (Beatles) morì nel 1966 in un incidente e fu sostituito da un sosia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it-IT" sz="1600" b="1" i="0" u="none" strike="noStrike" cap="none" normalizeH="0" baseline="0" dirty="0">
                          <a:ln>
                            <a:noFill/>
                          </a:ln>
                          <a:solidFill>
                            <a:srgbClr val="333333"/>
                          </a:solidFill>
                          <a:effectLst/>
                          <a:latin typeface="Calibri Light"/>
                        </a:rPr>
                        <a:t>Pro: </a:t>
                      </a:r>
                      <a:r>
                        <a:rPr kumimoji="0" lang="it-IT" sz="1600" b="1" i="0" u="none" strike="noStrike" cap="none" normalizeH="0" baseline="0" dirty="0">
                          <a:ln>
                            <a:noFill/>
                          </a:ln>
                          <a:solidFill>
                            <a:srgbClr val="004992"/>
                          </a:solidFill>
                          <a:effectLst/>
                          <a:latin typeface="Calibri Light"/>
                        </a:rPr>
                        <a:t>???</a:t>
                      </a:r>
                      <a:r>
                        <a:rPr kumimoji="0" lang="it-IT" sz="1600" b="1" i="0" u="none" strike="noStrike" cap="none" normalizeH="0" baseline="0" dirty="0">
                          <a:ln>
                            <a:noFill/>
                          </a:ln>
                          <a:solidFill>
                            <a:srgbClr val="333333"/>
                          </a:solidFill>
                          <a:effectLst/>
                          <a:latin typeface="Calibri Light"/>
                        </a:rPr>
                        <a:t> </a:t>
                      </a:r>
                      <a:r>
                        <a:rPr kumimoji="0" lang="it-IT" sz="1600" b="0" i="0" u="none" strike="noStrike" cap="none" normalizeH="0" baseline="0" dirty="0">
                          <a:ln>
                            <a:noFill/>
                          </a:ln>
                          <a:solidFill>
                            <a:srgbClr val="FFFFFF"/>
                          </a:solidFill>
                          <a:effectLst/>
                          <a:latin typeface="Calibri Light"/>
                        </a:rPr>
                        <a:t>presumibilmente più di 70 indizi nascosti, alcuni </a:t>
                      </a:r>
                      <a:r>
                        <a:rPr kumimoji="0" lang="it-IT" sz="1600" b="0" i="0" u="none" strike="noStrike" cap="none" normalizeH="0" baseline="0">
                          <a:ln>
                            <a:noFill/>
                          </a:ln>
                          <a:solidFill>
                            <a:srgbClr val="FFFFFF"/>
                          </a:solidFill>
                          <a:effectLst/>
                          <a:latin typeface="Calibri Light"/>
                        </a:rPr>
                        <a:t>sulla “Abbey Road-Cover” </a:t>
                      </a:r>
                      <a:r>
                        <a:rPr kumimoji="0" lang="it-IT" sz="1600" b="0" i="0" u="none" strike="noStrike" cap="none" normalizeH="0" baseline="0" dirty="0">
                          <a:ln>
                            <a:noFill/>
                          </a:ln>
                          <a:solidFill>
                            <a:srgbClr val="FFFFFF"/>
                          </a:solidFill>
                          <a:effectLst/>
                          <a:latin typeface="Calibri Light"/>
                        </a:rPr>
                        <a:t>(a destra):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Paul è a piedi nudi e pallidissimo.</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Paul è mancino, ma tiene la sigaretta con la mano destra!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a:ln>
                            <a:noFill/>
                          </a:ln>
                          <a:solidFill>
                            <a:srgbClr val="FFFFFF"/>
                          </a:solidFill>
                          <a:effectLst/>
                          <a:latin typeface="Calibri Light"/>
                        </a:rPr>
                        <a:t>targa “LMW” </a:t>
                      </a:r>
                      <a:r>
                        <a:rPr kumimoji="0" lang="it-IT" sz="1600" b="0" i="0" u="none" strike="noStrike" cap="none" normalizeH="0" baseline="0" dirty="0">
                          <a:ln>
                            <a:noFill/>
                          </a:ln>
                          <a:solidFill>
                            <a:srgbClr val="FFFFFF"/>
                          </a:solidFill>
                          <a:effectLst/>
                          <a:latin typeface="Calibri Light"/>
                        </a:rPr>
                        <a:t>(vedi freccia</a:t>
                      </a:r>
                      <a:r>
                        <a:rPr kumimoji="0" lang="it-IT" sz="1600" b="0" i="0" u="none" strike="noStrike" cap="none" normalizeH="0" baseline="0">
                          <a:ln>
                            <a:noFill/>
                          </a:ln>
                          <a:solidFill>
                            <a:srgbClr val="FFFFFF"/>
                          </a:solidFill>
                          <a:effectLst/>
                          <a:latin typeface="Calibri Light"/>
                        </a:rPr>
                        <a:t>): “Linda McCartney piange”.</a:t>
                      </a:r>
                      <a:endParaRPr kumimoji="0" lang="it-IT" sz="16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Inoltre, il suo modo di suonare il basso pare sia cambiato dal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it-IT" sz="1600" b="1" i="0" u="none" strike="noStrike" cap="none" normalizeH="0" baseline="0" dirty="0">
                          <a:ln>
                            <a:noFill/>
                          </a:ln>
                          <a:solidFill>
                            <a:srgbClr val="333333"/>
                          </a:solidFill>
                          <a:effectLst/>
                          <a:latin typeface="Calibri Light"/>
                        </a:rPr>
                        <a:t>Contro: </a:t>
                      </a:r>
                      <a:r>
                        <a:rPr kumimoji="0" lang="it-IT" sz="1600" b="1"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Stesso aspetto e stessa voce.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Le evidenze sembrano costruite, LMW puo‘ significare qualsiasi cosa.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Origine: la leggenda emerse nel 1969, ben orchestrata da un falso giornale.</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377147029"/>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Contro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Paul McCartney (Beatles) morì nel 1966 in un incidente e fu sostituito da un sosia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600" b="1" i="0" u="none" strike="noStrike" cap="none" normalizeH="0" baseline="0" dirty="0">
                          <a:ln>
                            <a:noFill/>
                          </a:ln>
                          <a:solidFill>
                            <a:srgbClr val="333333"/>
                          </a:solidFill>
                          <a:effectLst/>
                          <a:latin typeface="Calibri Light"/>
                        </a:rPr>
                        <a:t>Pro: </a:t>
                      </a:r>
                      <a:r>
                        <a:rPr kumimoji="0" lang="it-IT" sz="1600" b="0" i="0" u="none" strike="noStrike" cap="none" normalizeH="0" baseline="0" dirty="0">
                          <a:ln>
                            <a:noFill/>
                          </a:ln>
                          <a:solidFill>
                            <a:srgbClr val="333333"/>
                          </a:solidFill>
                          <a:effectLst/>
                          <a:latin typeface="Calibri Light"/>
                        </a:rPr>
                        <a:t>presumibilmente più di 70 indizi nascosti, alcuni </a:t>
                      </a:r>
                      <a:r>
                        <a:rPr kumimoji="0" lang="it-IT" sz="1600" b="0" i="0" u="none" strike="noStrike" cap="none" normalizeH="0" baseline="0">
                          <a:ln>
                            <a:noFill/>
                          </a:ln>
                          <a:solidFill>
                            <a:srgbClr val="333333"/>
                          </a:solidFill>
                          <a:effectLst/>
                          <a:latin typeface="Calibri Light"/>
                        </a:rPr>
                        <a:t>sulla “Abbey Road-Cover” </a:t>
                      </a:r>
                      <a:r>
                        <a:rPr kumimoji="0" lang="it-IT" sz="1600" b="0" i="0" u="none" strike="noStrike" cap="none" normalizeH="0" baseline="0" dirty="0">
                          <a:ln>
                            <a:noFill/>
                          </a:ln>
                          <a:solidFill>
                            <a:srgbClr val="333333"/>
                          </a:solidFill>
                          <a:effectLst/>
                          <a:latin typeface="Calibri Light"/>
                        </a:rPr>
                        <a:t>(a destra):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Paul è a piedi nudi e pallidissimo.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Paul è mancino, ma tiene la sigaretta con la mano destra!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rPr>
                        <a:t>targa “LMW” </a:t>
                      </a:r>
                      <a:r>
                        <a:rPr kumimoji="0" lang="it-IT" sz="1600" b="0" i="0" u="none" strike="noStrike" cap="none" normalizeH="0" baseline="0" dirty="0">
                          <a:ln>
                            <a:noFill/>
                          </a:ln>
                          <a:solidFill>
                            <a:srgbClr val="333333"/>
                          </a:solidFill>
                          <a:effectLst/>
                          <a:latin typeface="Calibri Light"/>
                        </a:rPr>
                        <a:t>(vedi freccia</a:t>
                      </a:r>
                      <a:r>
                        <a:rPr kumimoji="0" lang="it-IT" sz="1600" b="0" i="0" u="none" strike="noStrike" cap="none" normalizeH="0" baseline="0">
                          <a:ln>
                            <a:noFill/>
                          </a:ln>
                          <a:solidFill>
                            <a:srgbClr val="333333"/>
                          </a:solidFill>
                          <a:effectLst/>
                          <a:latin typeface="Calibri Light"/>
                        </a:rPr>
                        <a:t>): “Linda McCartney piange”.</a:t>
                      </a:r>
                      <a:endParaRPr kumimoji="0" lang="it-IT" sz="16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Inoltre, il suo modo di suonare il basso pare sia cambiato dal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it-IT" sz="1600" b="1" i="0" u="none" strike="noStrike" cap="none" normalizeH="0" baseline="0" dirty="0">
                          <a:ln>
                            <a:noFill/>
                          </a:ln>
                          <a:solidFill>
                            <a:srgbClr val="333333"/>
                          </a:solidFill>
                          <a:effectLst/>
                          <a:latin typeface="Calibri Light"/>
                        </a:rPr>
                        <a:t>Contro: </a:t>
                      </a:r>
                      <a:r>
                        <a:rPr kumimoji="0" lang="it-IT" sz="1600" b="1"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Stesso aspetto e stessa voce.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Le evidenze sembrano costruite, LMW puo‘ significare qualsiasi cosa.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it-IT" sz="1600" b="0" i="0" u="none" strike="noStrike" cap="none" normalizeH="0" baseline="0" dirty="0">
                          <a:ln>
                            <a:noFill/>
                          </a:ln>
                          <a:solidFill>
                            <a:srgbClr val="FFFFFF"/>
                          </a:solidFill>
                          <a:effectLst/>
                          <a:latin typeface="Calibri Light"/>
                        </a:rPr>
                        <a:t>Origine: la leggenda emerse nel 1969, ben orchestrata da un falso giornale.</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14</a:t>
            </a:fld>
            <a:endParaRPr lang="de-DE" altLang="de-DE"/>
          </a:p>
        </p:txBody>
      </p:sp>
    </p:spTree>
    <p:extLst>
      <p:ext uri="{BB962C8B-B14F-4D97-AF65-F5344CB8AC3E}">
        <p14:creationId xmlns:p14="http://schemas.microsoft.com/office/powerpoint/2010/main" val="2706411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231455454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Contro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Paul McCartney (Beatles) morì nel 1966 in un incidente e fu sostituito da un sosia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600" b="1" i="0" u="none" strike="noStrike" cap="none" normalizeH="0" baseline="0" dirty="0">
                          <a:ln>
                            <a:noFill/>
                          </a:ln>
                          <a:solidFill>
                            <a:srgbClr val="333333"/>
                          </a:solidFill>
                          <a:effectLst/>
                          <a:latin typeface="Calibri Light"/>
                        </a:rPr>
                        <a:t>Pro: </a:t>
                      </a:r>
                      <a:r>
                        <a:rPr kumimoji="0" lang="it-IT" sz="1600" b="0" i="0" u="none" strike="noStrike" cap="none" normalizeH="0" baseline="0" dirty="0">
                          <a:ln>
                            <a:noFill/>
                          </a:ln>
                          <a:solidFill>
                            <a:srgbClr val="333333"/>
                          </a:solidFill>
                          <a:effectLst/>
                          <a:latin typeface="Calibri Light"/>
                        </a:rPr>
                        <a:t>presumibilmente più di 70 indizi nascosti, alcuni </a:t>
                      </a:r>
                      <a:r>
                        <a:rPr kumimoji="0" lang="it-IT" sz="1600" b="0" i="0" u="none" strike="noStrike" cap="none" normalizeH="0" baseline="0">
                          <a:ln>
                            <a:noFill/>
                          </a:ln>
                          <a:solidFill>
                            <a:srgbClr val="333333"/>
                          </a:solidFill>
                          <a:effectLst/>
                          <a:latin typeface="Calibri Light"/>
                        </a:rPr>
                        <a:t>sulla “Abbey Road-Cover” </a:t>
                      </a:r>
                      <a:r>
                        <a:rPr kumimoji="0" lang="it-IT" sz="1600" b="0" i="0" u="none" strike="noStrike" cap="none" normalizeH="0" baseline="0" dirty="0">
                          <a:ln>
                            <a:noFill/>
                          </a:ln>
                          <a:solidFill>
                            <a:srgbClr val="333333"/>
                          </a:solidFill>
                          <a:effectLst/>
                          <a:latin typeface="Calibri Light"/>
                        </a:rPr>
                        <a:t>(a destra):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Paul è a piedi nudi e pallidissimo.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Paul è mancino, ma tiene la sigaretta con la mano destra!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rPr>
                        <a:t>targa “LMW” </a:t>
                      </a:r>
                      <a:r>
                        <a:rPr kumimoji="0" lang="it-IT" sz="1600" b="0" i="0" u="none" strike="noStrike" cap="none" normalizeH="0" baseline="0" dirty="0">
                          <a:ln>
                            <a:noFill/>
                          </a:ln>
                          <a:solidFill>
                            <a:srgbClr val="333333"/>
                          </a:solidFill>
                          <a:effectLst/>
                          <a:latin typeface="Calibri Light"/>
                        </a:rPr>
                        <a:t>(vedi freccia</a:t>
                      </a:r>
                      <a:r>
                        <a:rPr kumimoji="0" lang="it-IT" sz="1600" b="0" i="0" u="none" strike="noStrike" cap="none" normalizeH="0" baseline="0">
                          <a:ln>
                            <a:noFill/>
                          </a:ln>
                          <a:solidFill>
                            <a:srgbClr val="333333"/>
                          </a:solidFill>
                          <a:effectLst/>
                          <a:latin typeface="Calibri Light"/>
                        </a:rPr>
                        <a:t>): “Linda McCartney piange”.</a:t>
                      </a:r>
                      <a:endParaRPr kumimoji="0" lang="it-IT" sz="16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Inoltre, il suo modo di suonare il basso pare sia cambiato dal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it-IT" sz="1600" b="1" i="0" u="none" strike="noStrike" cap="none" normalizeH="0" baseline="0" dirty="0">
                          <a:ln>
                            <a:noFill/>
                          </a:ln>
                          <a:solidFill>
                            <a:srgbClr val="333333"/>
                          </a:solidFill>
                          <a:effectLst/>
                          <a:latin typeface="Calibri Light"/>
                        </a:rPr>
                        <a:t>Contro: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Stesso aspetto e stessa voce.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Le evidenze sembrano costruite, LMW puo‘ significare qualsiasi cosa.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rPr>
                        <a:t>Origine: la leggenda emerse nel 1969, ben orchestrata da un falso giornale.</a:t>
                      </a:r>
                      <a:endParaRPr kumimoji="0" lang="de-DE"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15</a:t>
            </a:fld>
            <a:endParaRPr lang="de-DE" altLang="de-DE"/>
          </a:p>
        </p:txBody>
      </p:sp>
    </p:spTree>
    <p:extLst>
      <p:ext uri="{BB962C8B-B14F-4D97-AF65-F5344CB8AC3E}">
        <p14:creationId xmlns:p14="http://schemas.microsoft.com/office/powerpoint/2010/main" val="2639468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No!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it-IT" altLang="de-DE" sz="2400">
                <a:solidFill>
                  <a:srgbClr val="333333"/>
                </a:solidFill>
                <a:latin typeface="Calibri Light"/>
              </a:rPr>
              <a:t>Paul McCartney fu sostituito da un sosia?</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it-IT" altLang="de-DE" sz="2400">
                <a:solidFill>
                  <a:srgbClr val="333333"/>
                </a:solidFill>
                <a:latin typeface="Calibri Light"/>
              </a:rPr>
              <a:t>La risposta umoristica di McCartney’s alle voci della sua morte fu un album da solista dal titolo “Paul è vivo”. Notate, la copertina è simile alla cover di Abbey road mostrata in precedenza. </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nate queste leggende metropolitane e le altre teorie cospirative?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nate queste leggende metropolitane e le altre teorie cospirative?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a:solidFill>
                  <a:srgbClr val="333333"/>
                </a:solidFill>
              </a:rPr>
              <a:t>Sono spesso più eccitanti della realtà</a:t>
            </a:r>
            <a:r>
              <a:rPr lang="en-US" altLang="de-DE" sz="2400" dirty="0">
                <a:solidFill>
                  <a:srgbClr val="333333"/>
                </a:solidFill>
              </a:rPr>
              <a:t>!</a:t>
            </a:r>
          </a:p>
          <a:p>
            <a:pPr marL="342900" lvl="0" indent="-342900" defTabSz="914400" fontAlgn="base">
              <a:buClr>
                <a:srgbClr val="333333"/>
              </a:buClr>
              <a:buFont typeface="WingDings"/>
              <a:buChar char=""/>
            </a:pPr>
            <a:r>
              <a:rPr lang="it-IT" altLang="de-DE" sz="2400" dirty="0">
                <a:solidFill>
                  <a:srgbClr val="333333"/>
                </a:solidFill>
              </a:rPr>
              <a:t>Sono basate su affermazioni che sono difficili da verificare o confutare (ad esempio che lo stile di suonare il basso di Paul McCartney era cambiato).</a:t>
            </a:r>
            <a:endParaRPr lang="en-US" altLang="de-DE" sz="2400" dirty="0">
              <a:solidFill>
                <a:srgbClr val="333333"/>
              </a:solidFill>
            </a:endParaRPr>
          </a:p>
          <a:p>
            <a:pPr marL="342900" lvl="0" indent="-342900" defTabSz="914400" fontAlgn="base">
              <a:buClr>
                <a:srgbClr val="333333"/>
              </a:buClr>
              <a:buFont typeface="WingDings"/>
              <a:buChar char=""/>
            </a:pPr>
            <a:r>
              <a:rPr lang="it-IT" altLang="de-DE" sz="2400" dirty="0">
                <a:solidFill>
                  <a:srgbClr val="333333"/>
                </a:solidFill>
              </a:rPr>
              <a:t>Nascondono spiegazioni alternative (ad esempio, che LMW può significare qualsiasi cosa).</a:t>
            </a:r>
          </a:p>
          <a:p>
            <a:pPr marL="342900" lvl="0" indent="-342900" defTabSz="914400" fontAlgn="base">
              <a:buClr>
                <a:srgbClr val="333333"/>
              </a:buClr>
              <a:buFont typeface="WingDings"/>
              <a:buChar char=""/>
            </a:pPr>
            <a:r>
              <a:rPr lang="it-IT" altLang="de-DE" sz="2400" dirty="0">
                <a:solidFill>
                  <a:srgbClr val="333333"/>
                </a:solidFill>
              </a:rPr>
              <a:t>Le leggende a volte sono basate su fatti che vengono presi fuori contesto. Il significato di questi fatti è anche in gran parte esagerato (McCartney in realtà è mancino, ma cio’ non esclude che possa tenere una sigaretta nella mano destra, ad esempio perché il fotografo gli ha chiesto di farlo).</a:t>
            </a:r>
            <a:endParaRPr lang="en-US" sz="24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nate queste leggende metropolitane e le altre teorie cospirative?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a:solidFill>
                  <a:srgbClr val="333333"/>
                </a:solidFill>
              </a:rPr>
              <a:t>Vi sono numerosi esempi nella storia in cui le minoranze e gli esclusi sono stati falsamente accusati di incontrollabili, eventi catastrofici. </a:t>
            </a:r>
            <a:r>
              <a:rPr lang="it-IT" altLang="de-DE" sz="2400" dirty="0">
                <a:solidFill>
                  <a:srgbClr val="333333"/>
                </a:solidFill>
              </a:rPr>
              <a:t>Ad esempio, in epoca medievale un cattivo raccolto veniva spesso addebitato agli stregoni o a minoranze religiose.</a:t>
            </a:r>
          </a:p>
          <a:p>
            <a:pPr marL="342900" lvl="0" indent="-342900" defTabSz="914400" fontAlgn="base">
              <a:buClr>
                <a:srgbClr val="333333"/>
              </a:buClr>
              <a:buFont typeface="WingDings"/>
              <a:buChar char=""/>
            </a:pPr>
            <a:r>
              <a:rPr lang="it-IT" altLang="de-DE" sz="2400" dirty="0">
                <a:solidFill>
                  <a:srgbClr val="333333"/>
                </a:solidFill>
              </a:rPr>
              <a:t>Queste semplici spiegazioni riducono la tensione e la paura e forniscono l'illusione del controllo.</a:t>
            </a:r>
            <a:endParaRPr lang="en-US" sz="24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Perchè lo stiamo facendo?</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it-IT" altLang="de-DE" sz="2400" dirty="0">
                <a:solidFill>
                  <a:srgbClr val="333333"/>
                </a:solidFill>
              </a:rPr>
              <a:t>Gli studi mostrano che molte persone (ma non tutte!) con psicosi </a:t>
            </a:r>
            <a:r>
              <a:rPr lang="it-IT" altLang="de-DE" sz="2400" dirty="0">
                <a:solidFill>
                  <a:srgbClr val="004992"/>
                </a:solidFill>
              </a:rPr>
              <a:t>prendono decisioni sulla base di poche </a:t>
            </a:r>
            <a:r>
              <a:rPr lang="it-IT" altLang="de-DE" sz="2400">
                <a:solidFill>
                  <a:srgbClr val="004992"/>
                </a:solidFill>
              </a:rPr>
              <a:t>informazioni</a:t>
            </a:r>
            <a:r>
              <a:rPr lang="it-IT"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Perchè lo stiamo facendo?</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it-IT" altLang="de-DE" sz="2400" dirty="0">
                <a:solidFill>
                  <a:srgbClr val="333333"/>
                </a:solidFill>
              </a:rPr>
              <a:t>Gli studi mostrano che molte persone (ma non tutte!) con psicosi </a:t>
            </a:r>
            <a:r>
              <a:rPr lang="it-IT" altLang="de-DE" sz="2400" dirty="0">
                <a:solidFill>
                  <a:srgbClr val="004992"/>
                </a:solidFill>
              </a:rPr>
              <a:t>prendono decisioni sulla base di poche informazioni</a:t>
            </a:r>
            <a:r>
              <a:rPr lang="it-IT" altLang="de-DE" sz="2400" dirty="0">
                <a:solidFill>
                  <a:srgbClr val="333333"/>
                </a:solidFill>
              </a:rPr>
              <a:t>.</a:t>
            </a:r>
          </a:p>
          <a:p>
            <a:pPr marL="342900" lvl="0" indent="-342900" defTabSz="914377">
              <a:buClr>
                <a:srgbClr val="000000"/>
              </a:buClr>
              <a:buFont typeface="WingDings"/>
              <a:buChar char=""/>
            </a:pPr>
            <a:r>
              <a:rPr lang="it-IT" altLang="de-DE" sz="2400" dirty="0">
                <a:solidFill>
                  <a:srgbClr val="333333"/>
                </a:solidFill>
              </a:rPr>
              <a:t>Questo stile decisionale puo’ facilmente indurre in errore. Pertanto, è meglio usare uno stile decisionale che </a:t>
            </a:r>
            <a:r>
              <a:rPr lang="it-IT" altLang="de-DE" sz="2400" dirty="0">
                <a:solidFill>
                  <a:srgbClr val="004992"/>
                </a:solidFill>
              </a:rPr>
              <a:t>tenga conto di tutte le informazioni disponibili</a:t>
            </a:r>
            <a:r>
              <a:rPr lang="it-IT"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21</a:t>
            </a:fld>
            <a:endParaRPr lang="de-DE" altLang="de-DE"/>
          </a:p>
        </p:txBody>
      </p:sp>
    </p:spTree>
    <p:extLst>
      <p:ext uri="{BB962C8B-B14F-4D97-AF65-F5344CB8AC3E}">
        <p14:creationId xmlns:p14="http://schemas.microsoft.com/office/powerpoint/2010/main" val="1950245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1"/>
          <p:cNvSpPr>
            <a:spLocks noChangeArrowheads="1"/>
          </p:cNvSpPr>
          <p:nvPr/>
        </p:nvSpPr>
        <p:spPr bwMode="auto">
          <a:xfrm>
            <a:off x="408955" y="5949280"/>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fontAlgn="auto">
              <a:spcBef>
                <a:spcPct val="20000"/>
              </a:spcBef>
              <a:spcAft>
                <a:spcPts val="0"/>
              </a:spcAft>
              <a:buClr>
                <a:srgbClr val="336699"/>
              </a:buClr>
              <a:defRPr/>
            </a:pPr>
            <a:r>
              <a:rPr lang="en-US" sz="2000" kern="0" dirty="0" err="1">
                <a:solidFill>
                  <a:srgbClr val="004992"/>
                </a:solidFill>
                <a:latin typeface="+mn-lt"/>
                <a:ea typeface="+mn-ea"/>
              </a:rPr>
              <a:t>Qualcuno</a:t>
            </a:r>
            <a:r>
              <a:rPr lang="en-US" sz="2000" kern="0" dirty="0">
                <a:solidFill>
                  <a:srgbClr val="004992"/>
                </a:solidFill>
                <a:latin typeface="+mn-lt"/>
                <a:ea typeface="+mn-ea"/>
              </a:rPr>
              <a:t> di </a:t>
            </a:r>
            <a:r>
              <a:rPr lang="en-US" sz="2000" kern="0" dirty="0" err="1">
                <a:solidFill>
                  <a:srgbClr val="004992"/>
                </a:solidFill>
                <a:latin typeface="+mn-lt"/>
                <a:ea typeface="+mn-ea"/>
              </a:rPr>
              <a:t>voi</a:t>
            </a:r>
            <a:r>
              <a:rPr lang="en-US" sz="2000" kern="0" dirty="0">
                <a:solidFill>
                  <a:srgbClr val="004992"/>
                </a:solidFill>
                <a:latin typeface="+mn-lt"/>
                <a:ea typeface="+mn-ea"/>
              </a:rPr>
              <a:t> ha </a:t>
            </a:r>
            <a:r>
              <a:rPr lang="en-US" sz="2000" kern="0" dirty="0" err="1">
                <a:solidFill>
                  <a:srgbClr val="004992"/>
                </a:solidFill>
                <a:latin typeface="+mn-lt"/>
                <a:ea typeface="+mn-ea"/>
              </a:rPr>
              <a:t>una</a:t>
            </a:r>
            <a:r>
              <a:rPr lang="en-US" sz="2000" kern="0" dirty="0">
                <a:solidFill>
                  <a:srgbClr val="004992"/>
                </a:solidFill>
                <a:latin typeface="+mn-lt"/>
                <a:ea typeface="+mn-ea"/>
              </a:rPr>
              <a:t> </a:t>
            </a:r>
            <a:r>
              <a:rPr lang="en-US" sz="2000" kern="0" dirty="0" err="1">
                <a:solidFill>
                  <a:srgbClr val="004992"/>
                </a:solidFill>
                <a:latin typeface="+mn-lt"/>
                <a:ea typeface="+mn-ea"/>
              </a:rPr>
              <a:t>piccola</a:t>
            </a:r>
            <a:r>
              <a:rPr lang="en-US" sz="2000" kern="0" dirty="0">
                <a:solidFill>
                  <a:srgbClr val="004992"/>
                </a:solidFill>
                <a:latin typeface="+mn-lt"/>
                <a:ea typeface="+mn-ea"/>
              </a:rPr>
              <a:t> </a:t>
            </a:r>
            <a:r>
              <a:rPr lang="en-US" sz="2000" kern="0" dirty="0" err="1">
                <a:solidFill>
                  <a:srgbClr val="004992"/>
                </a:solidFill>
                <a:latin typeface="+mn-lt"/>
                <a:ea typeface="+mn-ea"/>
              </a:rPr>
              <a:t>esperienza</a:t>
            </a:r>
            <a:r>
              <a:rPr lang="en-US" sz="2000" kern="0" dirty="0">
                <a:solidFill>
                  <a:srgbClr val="004992"/>
                </a:solidFill>
                <a:latin typeface="+mn-lt"/>
                <a:ea typeface="+mn-ea"/>
              </a:rPr>
              <a:t> da </a:t>
            </a:r>
            <a:r>
              <a:rPr lang="en-US" sz="2000" kern="0" dirty="0" err="1">
                <a:solidFill>
                  <a:srgbClr val="004992"/>
                </a:solidFill>
                <a:latin typeface="+mn-lt"/>
                <a:ea typeface="+mn-ea"/>
              </a:rPr>
              <a:t>raccontare</a:t>
            </a:r>
            <a:r>
              <a:rPr lang="en-US" sz="2000" kern="0" dirty="0">
                <a:solidFill>
                  <a:srgbClr val="004992"/>
                </a:solidFill>
                <a:latin typeface="+mn-lt"/>
                <a:ea typeface="+mn-ea"/>
              </a:rPr>
              <a:t>? </a:t>
            </a:r>
            <a:endParaRPr lang="de-DE" sz="2000" kern="0" dirty="0">
              <a:solidFill>
                <a:srgbClr val="004992"/>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il saltare alle conclusioni promuove dei fraintendimenti in corso di psicosi - esempi</a:t>
            </a:r>
            <a:endParaRPr lang="en-US" sz="3600">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042932281"/>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4176464">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Evento</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000" b="0" i="0" u="none" strike="noStrike" cap="none" normalizeH="0" baseline="0">
                          <a:ln>
                            <a:noFill/>
                          </a:ln>
                          <a:solidFill>
                            <a:srgbClr val="333333"/>
                          </a:solidFill>
                          <a:effectLst/>
                          <a:latin typeface="Calibri Light"/>
                        </a:rPr>
                        <a:t>Spiegazione in corso di psicosi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Altre spiegazioni</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Senti un rumore crepitante nella linea telefonica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La CIA ti sta intercettando.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000" b="0" i="0" u="none" strike="noStrike" cap="none" normalizeH="0" baseline="0">
                          <a:ln>
                            <a:noFill/>
                          </a:ln>
                          <a:solidFill>
                            <a:srgbClr val="333333"/>
                          </a:solidFill>
                          <a:effectLst/>
                          <a:latin typeface="Calibri Light"/>
                        </a:rPr>
                        <a:t>Problemi della linea; suono tipico di una chiamata da lontano; una zona morta durante la chiamata da cellulare.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Calibri Light"/>
                        </a:rPr>
                        <a:t>La </a:t>
                      </a:r>
                      <a:r>
                        <a:rPr kumimoji="0" lang="it-IT" sz="2000" b="0" i="0" u="none" strike="noStrike" cap="none" normalizeH="0" baseline="0">
                          <a:ln>
                            <a:noFill/>
                          </a:ln>
                          <a:solidFill>
                            <a:srgbClr val="333333"/>
                          </a:solidFill>
                          <a:effectLst/>
                          <a:latin typeface="Calibri Light"/>
                        </a:rPr>
                        <a:t>Radio trasmette “Toxic” </a:t>
                      </a:r>
                      <a:r>
                        <a:rPr kumimoji="0" lang="it-IT" sz="2000" b="0" i="0" u="none" strike="noStrike" cap="none" normalizeH="0" baseline="0" dirty="0">
                          <a:ln>
                            <a:noFill/>
                          </a:ln>
                          <a:solidFill>
                            <a:srgbClr val="333333"/>
                          </a:solidFill>
                          <a:effectLst/>
                          <a:latin typeface="Calibri Light"/>
                        </a:rPr>
                        <a:t>di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000" b="0" i="0" u="none" strike="noStrike" cap="none" normalizeH="0" baseline="0">
                          <a:ln>
                            <a:noFill/>
                          </a:ln>
                          <a:solidFill>
                            <a:srgbClr val="333333"/>
                          </a:solidFill>
                          <a:effectLst/>
                          <a:latin typeface="Calibri Light"/>
                        </a:rPr>
                        <a:t>Un segnale segreto per un attacco imminente con armi chimiche.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000" b="0" i="0" u="none" strike="noStrike" cap="none" normalizeH="0" baseline="0">
                          <a:ln>
                            <a:noFill/>
                          </a:ln>
                          <a:solidFill>
                            <a:srgbClr val="333333"/>
                          </a:solidFill>
                          <a:effectLst/>
                          <a:latin typeface="Calibri Light"/>
                        </a:rPr>
                        <a:t>Emittente radiofonica specializzata in musica pop.</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La polvere bianca sul tavolo della cucina, prima non c'era.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000" b="0" i="0" u="none" strike="noStrike" cap="none" normalizeH="0" baseline="0">
                          <a:ln>
                            <a:noFill/>
                          </a:ln>
                          <a:solidFill>
                            <a:srgbClr val="333333"/>
                          </a:solidFill>
                          <a:effectLst/>
                          <a:latin typeface="Calibri Light"/>
                        </a:rPr>
                        <a:t>E’ stato fatto un tentativo di avvelenamento con l’antrace; la polizia ha piazzato la droga per incastrarvi.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Calibri Light"/>
                        </a:rPr>
                        <a:t>Qualcuno ha appena cucinato; nessuno ha spolverato.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8" name="Slide Number Placeholder 7"/>
          <p:cNvSpPr>
            <a:spLocks noGrp="1"/>
          </p:cNvSpPr>
          <p:nvPr>
            <p:ph type="sldNum" sz="quarter" idx="12"/>
          </p:nvPr>
        </p:nvSpPr>
        <p:spPr/>
        <p:txBody>
          <a:bodyPr/>
          <a:lstStyle/>
          <a:p>
            <a:fld id="{14717A02-7649-404D-B005-D7759AE20C4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(1)</a:t>
            </a:r>
          </a:p>
        </p:txBody>
      </p:sp>
      <p:sp>
        <p:nvSpPr>
          <p:cNvPr id="5" name="Content Placeholder 4"/>
          <p:cNvSpPr>
            <a:spLocks noGrp="1"/>
          </p:cNvSpPr>
          <p:nvPr>
            <p:ph idx="1"/>
          </p:nvPr>
        </p:nvSpPr>
        <p:spPr/>
        <p:txBody>
          <a:bodyPr/>
          <a:lstStyle/>
          <a:p>
            <a:pPr lvl="0" defTabSz="914400" fontAlgn="base">
              <a:buClr>
                <a:srgbClr val="006699"/>
              </a:buClr>
            </a:pPr>
            <a:r>
              <a:rPr lang="it-IT" altLang="de-DE" sz="2400" dirty="0">
                <a:solidFill>
                  <a:srgbClr val="333333"/>
                </a:solidFill>
              </a:rPr>
              <a:t>Di seguito vedrete una serie di immagini. Si inizia con un solo dettaglio dell’immagine. Quindi, ne viene aggiunto un altro. Si continua fino a quando l'intera immagine si rivela.</a:t>
            </a:r>
          </a:p>
          <a:p>
            <a:pPr marL="342900" lvl="0" indent="-342900">
              <a:buClr>
                <a:srgbClr val="333333"/>
              </a:buClr>
              <a:buFont typeface="WingDings"/>
              <a:buChar char=""/>
            </a:pPr>
            <a:r>
              <a:rPr lang="it-IT" altLang="de-DE" sz="2400" dirty="0">
                <a:solidFill>
                  <a:srgbClr val="333333"/>
                </a:solidFill>
              </a:rPr>
              <a:t>Il vostro compito è quello di individuare l'oggetto</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(1)</a:t>
            </a:r>
          </a:p>
        </p:txBody>
      </p:sp>
      <p:sp>
        <p:nvSpPr>
          <p:cNvPr id="5" name="Content Placeholder 4"/>
          <p:cNvSpPr>
            <a:spLocks noGrp="1"/>
          </p:cNvSpPr>
          <p:nvPr>
            <p:ph idx="1"/>
          </p:nvPr>
        </p:nvSpPr>
        <p:spPr/>
        <p:txBody>
          <a:bodyPr/>
          <a:lstStyle/>
          <a:p>
            <a:pPr lvl="0" defTabSz="914400" fontAlgn="base">
              <a:buClr>
                <a:srgbClr val="006699"/>
              </a:buClr>
            </a:pPr>
            <a:r>
              <a:rPr lang="it-IT" altLang="de-DE" sz="2400" dirty="0">
                <a:solidFill>
                  <a:srgbClr val="333333"/>
                </a:solidFill>
              </a:rPr>
              <a:t>Di seguito vedrete una serie di immagini. Si inizia con un solo dettaglio dell’immagine. Quindi, ne viene aggiunto un altro. Si continua fino a quando l'intera immagine si rivela.</a:t>
            </a:r>
          </a:p>
          <a:p>
            <a:pPr marL="342900" lvl="0" indent="-342900">
              <a:buClr>
                <a:srgbClr val="333333"/>
              </a:buClr>
              <a:buFont typeface="WingDings"/>
              <a:buChar char=""/>
            </a:pPr>
            <a:r>
              <a:rPr lang="it-IT" altLang="de-DE" sz="2400" dirty="0">
                <a:solidFill>
                  <a:srgbClr val="333333"/>
                </a:solidFill>
              </a:rPr>
              <a:t>Il vostro compito è quello di individuare l'oggetto</a:t>
            </a:r>
            <a:r>
              <a:rPr lang="en-US" altLang="de-DE" sz="2400" dirty="0">
                <a:solidFill>
                  <a:srgbClr val="333333"/>
                </a:solidFill>
              </a:rPr>
              <a:t>.</a:t>
            </a:r>
          </a:p>
          <a:p>
            <a:pPr marL="342900" lvl="0" indent="-342900">
              <a:buClr>
                <a:srgbClr val="333333"/>
              </a:buClr>
              <a:buFont typeface="WingDings"/>
              <a:buChar char=""/>
            </a:pPr>
            <a:r>
              <a:rPr lang="it-IT" altLang="de-DE" sz="2400" dirty="0">
                <a:solidFill>
                  <a:srgbClr val="333333"/>
                </a:solidFill>
              </a:rPr>
              <a:t>Cercate di evitare un processo decisionale</a:t>
            </a:r>
            <a:r>
              <a:rPr lang="en-US" altLang="de-DE" sz="2400" dirty="0">
                <a:solidFill>
                  <a:srgbClr val="333333"/>
                </a:solidFill>
              </a:rPr>
              <a:t> </a:t>
            </a:r>
            <a:r>
              <a:rPr lang="it-IT" altLang="de-DE" sz="2400" dirty="0">
                <a:solidFill>
                  <a:srgbClr val="333333"/>
                </a:solidFill>
              </a:rPr>
              <a:t>affrettato o </a:t>
            </a:r>
            <a:r>
              <a:rPr lang="it-IT" altLang="de-DE" sz="2400">
                <a:solidFill>
                  <a:srgbClr val="333333"/>
                </a:solidFill>
              </a:rPr>
              <a:t>prolungato</a:t>
            </a:r>
            <a:r>
              <a:rPr lang="en-US"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24</a:t>
            </a:fld>
            <a:endParaRPr lang="de-DE" altLang="de-DE"/>
          </a:p>
        </p:txBody>
      </p:sp>
    </p:spTree>
    <p:extLst>
      <p:ext uri="{BB962C8B-B14F-4D97-AF65-F5344CB8AC3E}">
        <p14:creationId xmlns:p14="http://schemas.microsoft.com/office/powerpoint/2010/main" val="1524098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(1)</a:t>
            </a:r>
          </a:p>
        </p:txBody>
      </p:sp>
      <p:sp>
        <p:nvSpPr>
          <p:cNvPr id="5" name="Content Placeholder 4"/>
          <p:cNvSpPr>
            <a:spLocks noGrp="1"/>
          </p:cNvSpPr>
          <p:nvPr>
            <p:ph idx="1"/>
          </p:nvPr>
        </p:nvSpPr>
        <p:spPr/>
        <p:txBody>
          <a:bodyPr/>
          <a:lstStyle/>
          <a:p>
            <a:pPr lvl="0" defTabSz="914400" fontAlgn="base">
              <a:buClr>
                <a:srgbClr val="006699"/>
              </a:buClr>
            </a:pPr>
            <a:r>
              <a:rPr lang="it-IT" altLang="de-DE" sz="2400" dirty="0">
                <a:solidFill>
                  <a:srgbClr val="333333"/>
                </a:solidFill>
              </a:rPr>
              <a:t>Di seguito vedrete una serie di immagini. Si inizia con un solo dettaglio dell’immagine. Quindi, ne viene aggiunto un altro. Si continua fino a quando l'intera immagine si rivela.</a:t>
            </a:r>
          </a:p>
          <a:p>
            <a:pPr marL="342900" lvl="0" indent="-342900">
              <a:buClr>
                <a:srgbClr val="333333"/>
              </a:buClr>
              <a:buFont typeface="WingDings"/>
              <a:buChar char=""/>
            </a:pPr>
            <a:r>
              <a:rPr lang="it-IT" altLang="de-DE" sz="2400" dirty="0">
                <a:solidFill>
                  <a:srgbClr val="333333"/>
                </a:solidFill>
              </a:rPr>
              <a:t>Il vostro compito è quello di individuare l'oggetto</a:t>
            </a:r>
            <a:r>
              <a:rPr lang="en-US" altLang="de-DE" sz="2400" dirty="0">
                <a:solidFill>
                  <a:srgbClr val="333333"/>
                </a:solidFill>
              </a:rPr>
              <a:t>.</a:t>
            </a:r>
          </a:p>
          <a:p>
            <a:pPr marL="342900" lvl="0" indent="-342900">
              <a:buClr>
                <a:srgbClr val="333333"/>
              </a:buClr>
              <a:buFont typeface="WingDings"/>
              <a:buChar char=""/>
            </a:pPr>
            <a:r>
              <a:rPr lang="it-IT" altLang="de-DE" sz="2400" dirty="0">
                <a:solidFill>
                  <a:srgbClr val="333333"/>
                </a:solidFill>
              </a:rPr>
              <a:t>Cercate di evitare un processo decisionale</a:t>
            </a:r>
            <a:r>
              <a:rPr lang="en-US" altLang="de-DE" sz="2400" dirty="0">
                <a:solidFill>
                  <a:srgbClr val="333333"/>
                </a:solidFill>
              </a:rPr>
              <a:t> </a:t>
            </a:r>
            <a:r>
              <a:rPr lang="it-IT" altLang="de-DE" sz="2400" dirty="0">
                <a:solidFill>
                  <a:srgbClr val="333333"/>
                </a:solidFill>
              </a:rPr>
              <a:t>affrettato o prolungato</a:t>
            </a:r>
            <a:r>
              <a:rPr lang="en-US" altLang="de-DE" sz="2400" dirty="0">
                <a:solidFill>
                  <a:srgbClr val="333333"/>
                </a:solidFill>
              </a:rPr>
              <a:t>.</a:t>
            </a:r>
          </a:p>
          <a:p>
            <a:pPr marL="342900" lvl="0" indent="-342900">
              <a:buClr>
                <a:srgbClr val="333333"/>
              </a:buClr>
              <a:buFont typeface="WingDings"/>
              <a:buChar char=""/>
            </a:pPr>
            <a:r>
              <a:rPr lang="en-US" altLang="de-DE" sz="2400" dirty="0" err="1">
                <a:solidFill>
                  <a:srgbClr val="333333"/>
                </a:solidFill>
              </a:rPr>
              <a:t>Discutete</a:t>
            </a:r>
            <a:r>
              <a:rPr lang="en-US" altLang="de-DE" sz="2400" dirty="0">
                <a:solidFill>
                  <a:srgbClr val="333333"/>
                </a:solidFill>
              </a:rPr>
              <a:t> </a:t>
            </a:r>
            <a:r>
              <a:rPr lang="en-US" altLang="de-DE" sz="2400" dirty="0" err="1">
                <a:solidFill>
                  <a:srgbClr val="333333"/>
                </a:solidFill>
              </a:rPr>
              <a:t>su</a:t>
            </a:r>
            <a:r>
              <a:rPr lang="en-US" altLang="de-DE" sz="2400" dirty="0">
                <a:solidFill>
                  <a:srgbClr val="333333"/>
                </a:solidFill>
              </a:rPr>
              <a:t> </a:t>
            </a:r>
            <a:r>
              <a:rPr lang="en-US" altLang="de-DE" sz="2400" dirty="0" err="1">
                <a:solidFill>
                  <a:srgbClr val="333333"/>
                </a:solidFill>
              </a:rPr>
              <a:t>cosa</a:t>
            </a:r>
            <a:r>
              <a:rPr lang="en-US" altLang="de-DE" sz="2400" dirty="0">
                <a:solidFill>
                  <a:srgbClr val="333333"/>
                </a:solidFill>
              </a:rPr>
              <a:t> </a:t>
            </a:r>
            <a:r>
              <a:rPr lang="en-US" altLang="de-DE" sz="2400" dirty="0" err="1">
                <a:solidFill>
                  <a:srgbClr val="333333"/>
                </a:solidFill>
              </a:rPr>
              <a:t>sostiene</a:t>
            </a:r>
            <a:r>
              <a:rPr lang="en-US" altLang="de-DE" sz="2400" dirty="0">
                <a:solidFill>
                  <a:srgbClr val="333333"/>
                </a:solidFill>
              </a:rPr>
              <a:t> o </a:t>
            </a:r>
            <a:r>
              <a:rPr lang="en-US" altLang="de-DE" sz="2400" dirty="0" err="1">
                <a:solidFill>
                  <a:srgbClr val="333333"/>
                </a:solidFill>
              </a:rPr>
              <a:t>contraddice</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risposta</a:t>
            </a:r>
            <a:r>
              <a:rPr lang="en-US" altLang="de-DE" sz="2400" dirty="0">
                <a:solidFill>
                  <a:srgbClr val="333333"/>
                </a:solidFill>
              </a:rPr>
              <a:t> </a:t>
            </a:r>
            <a:r>
              <a:rPr lang="en-US" altLang="de-DE" sz="2400" dirty="0" err="1">
                <a:solidFill>
                  <a:srgbClr val="333333"/>
                </a:solidFill>
              </a:rPr>
              <a:t>alternativa</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25</a:t>
            </a:fld>
            <a:endParaRPr lang="de-DE" altLang="de-DE"/>
          </a:p>
        </p:txBody>
      </p:sp>
    </p:spTree>
    <p:extLst>
      <p:ext uri="{BB962C8B-B14F-4D97-AF65-F5344CB8AC3E}">
        <p14:creationId xmlns:p14="http://schemas.microsoft.com/office/powerpoint/2010/main" val="1722248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1</a:t>
            </a:r>
          </a:p>
        </p:txBody>
      </p:sp>
      <p:sp>
        <p:nvSpPr>
          <p:cNvPr id="5" name="Content Placeholder 4"/>
          <p:cNvSpPr>
            <a:spLocks noGrp="1"/>
          </p:cNvSpPr>
          <p:nvPr>
            <p:ph idx="1"/>
          </p:nvPr>
        </p:nvSpPr>
        <p:spPr/>
        <p:txBody>
          <a:bodyPr/>
          <a:lstStyle/>
          <a:p>
            <a:pPr lvl="0" defTabSz="914400" fontAlgn="base"/>
            <a:r>
              <a:rPr lang="it-IT" altLang="de-DE" sz="2400">
                <a:solidFill>
                  <a:srgbClr val="333333"/>
                </a:solidFill>
              </a:rPr>
              <a:t>Sono fornite diverse interpretazioni alternative.</a:t>
            </a:r>
          </a:p>
          <a:p>
            <a:pPr lvl="0" defTabSz="914400" fontAlgn="base"/>
            <a:r>
              <a:rPr lang="it-IT" altLang="de-DE" sz="2400" dirty="0">
                <a:solidFill>
                  <a:srgbClr val="333333"/>
                </a:solidFill>
              </a:rPr>
              <a:t>Per favore discutete con il gruppo quanto è verosimile ciascuna opzione e se ti senti abbastanza fiducioso nel prendere una decisione.</a:t>
            </a:r>
            <a:endParaRPr lang="en-US" sz="24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extLst>
              <a:ext uri="{FF2B5EF4-FFF2-40B4-BE49-F238E27FC236}">
                <a16:creationId xmlns:a16="http://schemas.microsoft.com/office/drawing/2014/main" id="{5813548F-4370-D92B-2E1B-05C362D7BF8E}"/>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a:extLst>
              <a:ext uri="{FF2B5EF4-FFF2-40B4-BE49-F238E27FC236}">
                <a16:creationId xmlns:a16="http://schemas.microsoft.com/office/drawing/2014/main" id="{510A7BE6-4C34-B646-05BF-4CBF2561E231}"/>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a:extLst>
              <a:ext uri="{FF2B5EF4-FFF2-40B4-BE49-F238E27FC236}">
                <a16:creationId xmlns:a16="http://schemas.microsoft.com/office/drawing/2014/main" id="{0D48E85E-84AA-C166-8C10-6344326537AB}"/>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a:extLst>
              <a:ext uri="{FF2B5EF4-FFF2-40B4-BE49-F238E27FC236}">
                <a16:creationId xmlns:a16="http://schemas.microsoft.com/office/drawing/2014/main" id="{C761FFBF-DFD3-1003-E623-38387FA492EA}"/>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
            <a:extLst>
              <a:ext uri="{FF2B5EF4-FFF2-40B4-BE49-F238E27FC236}">
                <a16:creationId xmlns:a16="http://schemas.microsoft.com/office/drawing/2014/main" id="{8D6A7DF2-4B72-E25E-94E5-D28A5C17BC93}"/>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
            <a:extLst>
              <a:ext uri="{FF2B5EF4-FFF2-40B4-BE49-F238E27FC236}">
                <a16:creationId xmlns:a16="http://schemas.microsoft.com/office/drawing/2014/main" id="{77523358-D94A-771E-EA42-6A2EAA8A38BA}"/>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a:extLst>
              <a:ext uri="{FF2B5EF4-FFF2-40B4-BE49-F238E27FC236}">
                <a16:creationId xmlns:a16="http://schemas.microsoft.com/office/drawing/2014/main" id="{90EA71C6-366C-BA12-5726-DA0005401049}"/>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
            <a:extLst>
              <a:ext uri="{FF2B5EF4-FFF2-40B4-BE49-F238E27FC236}">
                <a16:creationId xmlns:a16="http://schemas.microsoft.com/office/drawing/2014/main" id="{1F539505-8BB6-4003-D64A-25496440D4DF}"/>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
            <a:extLst>
              <a:ext uri="{FF2B5EF4-FFF2-40B4-BE49-F238E27FC236}">
                <a16:creationId xmlns:a16="http://schemas.microsoft.com/office/drawing/2014/main" id="{89386762-BC8F-A5A4-C91B-DD2AE510C143}"/>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faccia sorridente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ciotola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barca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slitta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sedia a dondolo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testa di elefante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35</a:t>
            </a:fld>
            <a:endParaRPr lang="de-DE" altLang="de-DE"/>
          </a:p>
        </p:txBody>
      </p:sp>
    </p:spTree>
    <p:extLst>
      <p:ext uri="{BB962C8B-B14F-4D97-AF65-F5344CB8AC3E}">
        <p14:creationId xmlns:p14="http://schemas.microsoft.com/office/powerpoint/2010/main" val="2009454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2</a:t>
            </a:r>
          </a:p>
        </p:txBody>
      </p:sp>
      <p:sp>
        <p:nvSpPr>
          <p:cNvPr id="5" name="Content Placeholder 4"/>
          <p:cNvSpPr>
            <a:spLocks noGrp="1"/>
          </p:cNvSpPr>
          <p:nvPr>
            <p:ph idx="1"/>
          </p:nvPr>
        </p:nvSpPr>
        <p:spPr/>
        <p:txBody>
          <a:bodyPr/>
          <a:lstStyle/>
          <a:p>
            <a:pPr lvl="0" defTabSz="914400" fontAlgn="base"/>
            <a:r>
              <a:rPr lang="it-IT" altLang="de-DE" sz="2400">
                <a:solidFill>
                  <a:srgbClr val="333333"/>
                </a:solidFill>
              </a:rPr>
              <a:t>Qui, non sono fornite risposte alternative. </a:t>
            </a:r>
            <a:r>
              <a:rPr lang="it-IT" altLang="de-DE" sz="2400" dirty="0">
                <a:solidFill>
                  <a:srgbClr val="333333"/>
                </a:solidFill>
              </a:rPr>
              <a:t>Dovete esprimere le vostre idee circa l'immagine. Sentitevi liberi di offrire diverse alternative. Per favore discuti le tue valutazioni con il gruppo!</a:t>
            </a:r>
            <a:endParaRPr lang="en-US" sz="24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a:extLst>
              <a:ext uri="{FF2B5EF4-FFF2-40B4-BE49-F238E27FC236}">
                <a16:creationId xmlns:a16="http://schemas.microsoft.com/office/drawing/2014/main" id="{B2923A45-4FB1-37AC-97C0-00C08AB97AFE}"/>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
            <a:extLst>
              <a:ext uri="{FF2B5EF4-FFF2-40B4-BE49-F238E27FC236}">
                <a16:creationId xmlns:a16="http://schemas.microsoft.com/office/drawing/2014/main" id="{40DB2093-719F-1A89-C38B-DCD469FA615A}"/>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a:extLst>
              <a:ext uri="{FF2B5EF4-FFF2-40B4-BE49-F238E27FC236}">
                <a16:creationId xmlns:a16="http://schemas.microsoft.com/office/drawing/2014/main" id="{F1CBA06F-82B5-D410-8448-0495B55D37AB}"/>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
            <a:extLst>
              <a:ext uri="{FF2B5EF4-FFF2-40B4-BE49-F238E27FC236}">
                <a16:creationId xmlns:a16="http://schemas.microsoft.com/office/drawing/2014/main" id="{5E009E2F-99FC-6039-EA66-681F710FEDDA}"/>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
            <a:extLst>
              <a:ext uri="{FF2B5EF4-FFF2-40B4-BE49-F238E27FC236}">
                <a16:creationId xmlns:a16="http://schemas.microsoft.com/office/drawing/2014/main" id="{81F8221A-9989-5955-216A-704F648B429D}"/>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
            <a:extLst>
              <a:ext uri="{FF2B5EF4-FFF2-40B4-BE49-F238E27FC236}">
                <a16:creationId xmlns:a16="http://schemas.microsoft.com/office/drawing/2014/main" id="{490657DB-6133-B08C-50AA-20847E9F5D41}"/>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a:extLst>
              <a:ext uri="{FF2B5EF4-FFF2-40B4-BE49-F238E27FC236}">
                <a16:creationId xmlns:a16="http://schemas.microsoft.com/office/drawing/2014/main" id="{6DCBDAEE-30EB-06B7-0CF7-488A13357369}"/>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8">
            <a:extLst>
              <a:ext uri="{FF2B5EF4-FFF2-40B4-BE49-F238E27FC236}">
                <a16:creationId xmlns:a16="http://schemas.microsoft.com/office/drawing/2014/main" id="{53CE38D4-F528-A546-4F70-01F25836550F}"/>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3</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45</a:t>
            </a:fld>
            <a:endParaRPr lang="de-DE" altLang="de-DE"/>
          </a:p>
        </p:txBody>
      </p:sp>
    </p:spTree>
    <p:extLst>
      <p:ext uri="{BB962C8B-B14F-4D97-AF65-F5344CB8AC3E}">
        <p14:creationId xmlns:p14="http://schemas.microsoft.com/office/powerpoint/2010/main" val="343360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2A2B4-E246-3514-8D93-2C99F64AAF34}"/>
            </a:ext>
          </a:extLst>
        </p:cNvPr>
        <p:cNvGrpSpPr/>
        <p:nvPr/>
      </p:nvGrpSpPr>
      <p:grpSpPr>
        <a:xfrm>
          <a:off x="0" y="0"/>
          <a:ext cx="0" cy="0"/>
          <a:chOff x="0" y="0"/>
          <a:chExt cx="0" cy="0"/>
        </a:xfrm>
      </p:grpSpPr>
      <p:sp>
        <p:nvSpPr>
          <p:cNvPr id="3" name="19">
            <a:extLst>
              <a:ext uri="{FF2B5EF4-FFF2-40B4-BE49-F238E27FC236}">
                <a16:creationId xmlns:a16="http://schemas.microsoft.com/office/drawing/2014/main" id="{0241D942-7590-4527-89F4-769AE7827B3B}"/>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A0300AC-9191-B4F1-F190-DF591F9C3449}"/>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C9470282-0DA8-8566-C13D-34125B2FCDF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D30404B1-DF69-0E9F-270C-5B8ED675C989}"/>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192FB2D9-DE1D-037E-646D-813D5158462F}"/>
              </a:ext>
            </a:extLst>
          </p:cNvPr>
          <p:cNvSpPr>
            <a:spLocks noGrp="1"/>
          </p:cNvSpPr>
          <p:nvPr>
            <p:ph type="sldNum" sz="quarter" idx="12"/>
          </p:nvPr>
        </p:nvSpPr>
        <p:spPr/>
        <p:txBody>
          <a:bodyPr/>
          <a:lstStyle/>
          <a:p>
            <a:fld id="{14717A02-7649-404D-B005-D7759AE20C4E}" type="slidenum">
              <a:rPr lang="de-DE" altLang="de-DE" smtClean="0"/>
              <a:pPr/>
              <a:t>46</a:t>
            </a:fld>
            <a:endParaRPr lang="de-DE" altLang="de-DE"/>
          </a:p>
        </p:txBody>
      </p:sp>
    </p:spTree>
    <p:extLst>
      <p:ext uri="{BB962C8B-B14F-4D97-AF65-F5344CB8AC3E}">
        <p14:creationId xmlns:p14="http://schemas.microsoft.com/office/powerpoint/2010/main" val="2491130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F55A0-7D11-6F59-9316-7E501CD6012B}"/>
            </a:ext>
          </a:extLst>
        </p:cNvPr>
        <p:cNvGrpSpPr/>
        <p:nvPr/>
      </p:nvGrpSpPr>
      <p:grpSpPr>
        <a:xfrm>
          <a:off x="0" y="0"/>
          <a:ext cx="0" cy="0"/>
          <a:chOff x="0" y="0"/>
          <a:chExt cx="0" cy="0"/>
        </a:xfrm>
      </p:grpSpPr>
      <p:sp>
        <p:nvSpPr>
          <p:cNvPr id="3" name="20">
            <a:extLst>
              <a:ext uri="{FF2B5EF4-FFF2-40B4-BE49-F238E27FC236}">
                <a16:creationId xmlns:a16="http://schemas.microsoft.com/office/drawing/2014/main" id="{C124317C-B87C-06D3-50E1-49D2C079D504}"/>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D465716-0E30-8BB9-EBCD-7C2D60D06BC4}"/>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04C2835A-1B3F-EA16-4F16-780A01EA0D5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6AD07FFB-1EA7-2CCF-0BA4-5F7F160D7C89}"/>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C87FD8BC-3A24-0B78-ED2E-3D958612AC3F}"/>
              </a:ext>
            </a:extLst>
          </p:cNvPr>
          <p:cNvSpPr>
            <a:spLocks noGrp="1"/>
          </p:cNvSpPr>
          <p:nvPr>
            <p:ph type="sldNum" sz="quarter" idx="12"/>
          </p:nvPr>
        </p:nvSpPr>
        <p:spPr/>
        <p:txBody>
          <a:bodyPr/>
          <a:lstStyle/>
          <a:p>
            <a:fld id="{14717A02-7649-404D-B005-D7759AE20C4E}" type="slidenum">
              <a:rPr lang="de-DE" altLang="de-DE" smtClean="0"/>
              <a:pPr/>
              <a:t>47</a:t>
            </a:fld>
            <a:endParaRPr lang="de-DE" altLang="de-DE"/>
          </a:p>
        </p:txBody>
      </p:sp>
    </p:spTree>
    <p:extLst>
      <p:ext uri="{BB962C8B-B14F-4D97-AF65-F5344CB8AC3E}">
        <p14:creationId xmlns:p14="http://schemas.microsoft.com/office/powerpoint/2010/main" val="204251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CF9D9-B8F3-EB5A-93E2-6BF4BBD271DC}"/>
            </a:ext>
          </a:extLst>
        </p:cNvPr>
        <p:cNvGrpSpPr/>
        <p:nvPr/>
      </p:nvGrpSpPr>
      <p:grpSpPr>
        <a:xfrm>
          <a:off x="0" y="0"/>
          <a:ext cx="0" cy="0"/>
          <a:chOff x="0" y="0"/>
          <a:chExt cx="0" cy="0"/>
        </a:xfrm>
      </p:grpSpPr>
      <p:sp>
        <p:nvSpPr>
          <p:cNvPr id="3" name="21">
            <a:extLst>
              <a:ext uri="{FF2B5EF4-FFF2-40B4-BE49-F238E27FC236}">
                <a16:creationId xmlns:a16="http://schemas.microsoft.com/office/drawing/2014/main" id="{DCBA3AB1-C217-42A2-D414-F7D9A7079B57}"/>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524D903-A68E-2FBA-CB91-8BEA9CE28E13}"/>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4C6E839A-677F-E582-DBA5-EE6A154101A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72627E6E-5B5A-B62B-3FE4-7CD8D3407FF1}"/>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4343F60E-4368-D255-C454-BEA4DEB41C71}"/>
              </a:ext>
            </a:extLst>
          </p:cNvPr>
          <p:cNvSpPr>
            <a:spLocks noGrp="1"/>
          </p:cNvSpPr>
          <p:nvPr>
            <p:ph type="sldNum" sz="quarter" idx="12"/>
          </p:nvPr>
        </p:nvSpPr>
        <p:spPr/>
        <p:txBody>
          <a:bodyPr/>
          <a:lstStyle/>
          <a:p>
            <a:fld id="{14717A02-7649-404D-B005-D7759AE20C4E}" type="slidenum">
              <a:rPr lang="de-DE" altLang="de-DE" smtClean="0"/>
              <a:pPr/>
              <a:t>48</a:t>
            </a:fld>
            <a:endParaRPr lang="de-DE" altLang="de-DE"/>
          </a:p>
        </p:txBody>
      </p:sp>
    </p:spTree>
    <p:extLst>
      <p:ext uri="{BB962C8B-B14F-4D97-AF65-F5344CB8AC3E}">
        <p14:creationId xmlns:p14="http://schemas.microsoft.com/office/powerpoint/2010/main" val="31939039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1D6C7-99AC-0E7D-8551-89E952204B5F}"/>
            </a:ext>
          </a:extLst>
        </p:cNvPr>
        <p:cNvGrpSpPr/>
        <p:nvPr/>
      </p:nvGrpSpPr>
      <p:grpSpPr>
        <a:xfrm>
          <a:off x="0" y="0"/>
          <a:ext cx="0" cy="0"/>
          <a:chOff x="0" y="0"/>
          <a:chExt cx="0" cy="0"/>
        </a:xfrm>
      </p:grpSpPr>
      <p:sp>
        <p:nvSpPr>
          <p:cNvPr id="3" name="22">
            <a:extLst>
              <a:ext uri="{FF2B5EF4-FFF2-40B4-BE49-F238E27FC236}">
                <a16:creationId xmlns:a16="http://schemas.microsoft.com/office/drawing/2014/main" id="{3DACF022-4757-7D5C-2423-0289BE6382FC}"/>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988AEE8-270B-870A-7A02-3C5FFC2018C0}"/>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2D913C27-543C-7164-8716-BB19F305937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DFF0A093-D211-5731-E815-B45BAC6B9084}"/>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0C9040AC-E4E3-12B4-558C-3AC25D246772}"/>
              </a:ext>
            </a:extLst>
          </p:cNvPr>
          <p:cNvSpPr>
            <a:spLocks noGrp="1"/>
          </p:cNvSpPr>
          <p:nvPr>
            <p:ph type="sldNum" sz="quarter" idx="12"/>
          </p:nvPr>
        </p:nvSpPr>
        <p:spPr/>
        <p:txBody>
          <a:bodyPr/>
          <a:lstStyle/>
          <a:p>
            <a:fld id="{14717A02-7649-404D-B005-D7759AE20C4E}" type="slidenum">
              <a:rPr lang="de-DE" altLang="de-DE" smtClean="0"/>
              <a:pPr/>
              <a:t>49</a:t>
            </a:fld>
            <a:endParaRPr lang="de-DE" altLang="de-DE"/>
          </a:p>
        </p:txBody>
      </p:sp>
    </p:spTree>
    <p:extLst>
      <p:ext uri="{BB962C8B-B14F-4D97-AF65-F5344CB8AC3E}">
        <p14:creationId xmlns:p14="http://schemas.microsoft.com/office/powerpoint/2010/main" val="31772531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C8613-99A0-E5F2-6B28-5CA3996103AF}"/>
            </a:ext>
          </a:extLst>
        </p:cNvPr>
        <p:cNvGrpSpPr/>
        <p:nvPr/>
      </p:nvGrpSpPr>
      <p:grpSpPr>
        <a:xfrm>
          <a:off x="0" y="0"/>
          <a:ext cx="0" cy="0"/>
          <a:chOff x="0" y="0"/>
          <a:chExt cx="0" cy="0"/>
        </a:xfrm>
      </p:grpSpPr>
      <p:sp>
        <p:nvSpPr>
          <p:cNvPr id="3" name="23">
            <a:extLst>
              <a:ext uri="{FF2B5EF4-FFF2-40B4-BE49-F238E27FC236}">
                <a16:creationId xmlns:a16="http://schemas.microsoft.com/office/drawing/2014/main" id="{2A4E9EB3-A0B9-7E19-424E-89051775907E}"/>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714E8BE-9EDB-3D83-ECDC-45B4C72E064D}"/>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CCFFCCCC-A993-4403-1E61-D1DB8892F4F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ACB36C7D-E1A7-5BA9-72BB-4B1136B8C1EC}"/>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5252E4A7-FEAE-5874-9225-D7E9A08D879C}"/>
              </a:ext>
            </a:extLst>
          </p:cNvPr>
          <p:cNvSpPr>
            <a:spLocks noGrp="1"/>
          </p:cNvSpPr>
          <p:nvPr>
            <p:ph type="sldNum" sz="quarter" idx="12"/>
          </p:nvPr>
        </p:nvSpPr>
        <p:spPr/>
        <p:txBody>
          <a:bodyPr/>
          <a:lstStyle/>
          <a:p>
            <a:fld id="{14717A02-7649-404D-B005-D7759AE20C4E}" type="slidenum">
              <a:rPr lang="de-DE" altLang="de-DE" smtClean="0"/>
              <a:pPr/>
              <a:t>50</a:t>
            </a:fld>
            <a:endParaRPr lang="de-DE" altLang="de-DE"/>
          </a:p>
        </p:txBody>
      </p:sp>
    </p:spTree>
    <p:extLst>
      <p:ext uri="{BB962C8B-B14F-4D97-AF65-F5344CB8AC3E}">
        <p14:creationId xmlns:p14="http://schemas.microsoft.com/office/powerpoint/2010/main" val="28884834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678D5-2505-6164-3E50-B7774E9865DB}"/>
            </a:ext>
          </a:extLst>
        </p:cNvPr>
        <p:cNvGrpSpPr/>
        <p:nvPr/>
      </p:nvGrpSpPr>
      <p:grpSpPr>
        <a:xfrm>
          <a:off x="0" y="0"/>
          <a:ext cx="0" cy="0"/>
          <a:chOff x="0" y="0"/>
          <a:chExt cx="0" cy="0"/>
        </a:xfrm>
      </p:grpSpPr>
      <p:sp>
        <p:nvSpPr>
          <p:cNvPr id="3" name="24">
            <a:extLst>
              <a:ext uri="{FF2B5EF4-FFF2-40B4-BE49-F238E27FC236}">
                <a16:creationId xmlns:a16="http://schemas.microsoft.com/office/drawing/2014/main" id="{4FCCD7B0-C536-A1B7-A49E-8BE761EA76B7}"/>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1469024-5ABF-DAC4-F12B-E3DE777EFE7A}"/>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832B56E1-94F0-C5BD-5256-A1B357BA359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9666E801-B5E3-33AF-6C03-BB11CF24DDED}"/>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3559B42B-3CBA-6B2A-B1B7-2BF991C73606}"/>
              </a:ext>
            </a:extLst>
          </p:cNvPr>
          <p:cNvSpPr>
            <a:spLocks noGrp="1"/>
          </p:cNvSpPr>
          <p:nvPr>
            <p:ph type="sldNum" sz="quarter" idx="12"/>
          </p:nvPr>
        </p:nvSpPr>
        <p:spPr/>
        <p:txBody>
          <a:bodyPr/>
          <a:lstStyle/>
          <a:p>
            <a:fld id="{14717A02-7649-404D-B005-D7759AE20C4E}" type="slidenum">
              <a:rPr lang="de-DE" altLang="de-DE" smtClean="0"/>
              <a:pPr/>
              <a:t>51</a:t>
            </a:fld>
            <a:endParaRPr lang="de-DE" altLang="de-DE"/>
          </a:p>
        </p:txBody>
      </p:sp>
    </p:spTree>
    <p:extLst>
      <p:ext uri="{BB962C8B-B14F-4D97-AF65-F5344CB8AC3E}">
        <p14:creationId xmlns:p14="http://schemas.microsoft.com/office/powerpoint/2010/main" val="22810238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13C27-8D51-E287-832E-BF65F32BE967}"/>
            </a:ext>
          </a:extLst>
        </p:cNvPr>
        <p:cNvGrpSpPr/>
        <p:nvPr/>
      </p:nvGrpSpPr>
      <p:grpSpPr>
        <a:xfrm>
          <a:off x="0" y="0"/>
          <a:ext cx="0" cy="0"/>
          <a:chOff x="0" y="0"/>
          <a:chExt cx="0" cy="0"/>
        </a:xfrm>
      </p:grpSpPr>
      <p:sp>
        <p:nvSpPr>
          <p:cNvPr id="3" name="25">
            <a:extLst>
              <a:ext uri="{FF2B5EF4-FFF2-40B4-BE49-F238E27FC236}">
                <a16:creationId xmlns:a16="http://schemas.microsoft.com/office/drawing/2014/main" id="{FDEDA2FE-BB9E-69CC-5778-38EB9D910D73}"/>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65D3311-2B6A-C7D2-EA1E-84C296BA9873}"/>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E24820C7-40B0-8190-FCE4-553F0B308C5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B5D2A2C5-6483-DD0E-D66F-ACAE32DE5050}"/>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5E773E0C-0155-8174-B682-68D9D55185ED}"/>
              </a:ext>
            </a:extLst>
          </p:cNvPr>
          <p:cNvSpPr>
            <a:spLocks noGrp="1"/>
          </p:cNvSpPr>
          <p:nvPr>
            <p:ph type="sldNum" sz="quarter" idx="12"/>
          </p:nvPr>
        </p:nvSpPr>
        <p:spPr/>
        <p:txBody>
          <a:bodyPr/>
          <a:lstStyle/>
          <a:p>
            <a:fld id="{14717A02-7649-404D-B005-D7759AE20C4E}" type="slidenum">
              <a:rPr lang="de-DE" altLang="de-DE" smtClean="0"/>
              <a:pPr/>
              <a:t>52</a:t>
            </a:fld>
            <a:endParaRPr lang="de-DE" altLang="de-DE"/>
          </a:p>
        </p:txBody>
      </p:sp>
    </p:spTree>
    <p:extLst>
      <p:ext uri="{BB962C8B-B14F-4D97-AF65-F5344CB8AC3E}">
        <p14:creationId xmlns:p14="http://schemas.microsoft.com/office/powerpoint/2010/main" val="33987799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AF170-9561-6F82-018B-399E1835229B}"/>
            </a:ext>
          </a:extLst>
        </p:cNvPr>
        <p:cNvGrpSpPr/>
        <p:nvPr/>
      </p:nvGrpSpPr>
      <p:grpSpPr>
        <a:xfrm>
          <a:off x="0" y="0"/>
          <a:ext cx="0" cy="0"/>
          <a:chOff x="0" y="0"/>
          <a:chExt cx="0" cy="0"/>
        </a:xfrm>
      </p:grpSpPr>
      <p:sp>
        <p:nvSpPr>
          <p:cNvPr id="3" name="26">
            <a:extLst>
              <a:ext uri="{FF2B5EF4-FFF2-40B4-BE49-F238E27FC236}">
                <a16:creationId xmlns:a16="http://schemas.microsoft.com/office/drawing/2014/main" id="{E46CDFBF-B3EF-0012-5563-9DFFCDF5921F}"/>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986C7FB-A041-E52B-0F2B-B8E06B69825E}"/>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DBD18B3B-37B2-DDA5-6FF1-C5B11EE14B6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56AC0B60-9B34-F020-E581-8E6FF8B09A49}"/>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6565F29E-7EB8-EA7A-58AD-A4F1277427CB}"/>
              </a:ext>
            </a:extLst>
          </p:cNvPr>
          <p:cNvSpPr>
            <a:spLocks noGrp="1"/>
          </p:cNvSpPr>
          <p:nvPr>
            <p:ph type="sldNum" sz="quarter" idx="12"/>
          </p:nvPr>
        </p:nvSpPr>
        <p:spPr/>
        <p:txBody>
          <a:bodyPr/>
          <a:lstStyle/>
          <a:p>
            <a:fld id="{14717A02-7649-404D-B005-D7759AE20C4E}" type="slidenum">
              <a:rPr lang="de-DE" altLang="de-DE" smtClean="0"/>
              <a:pPr/>
              <a:t>53</a:t>
            </a:fld>
            <a:endParaRPr lang="de-DE" altLang="de-DE"/>
          </a:p>
        </p:txBody>
      </p:sp>
    </p:spTree>
    <p:extLst>
      <p:ext uri="{BB962C8B-B14F-4D97-AF65-F5344CB8AC3E}">
        <p14:creationId xmlns:p14="http://schemas.microsoft.com/office/powerpoint/2010/main" val="20712166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AF170-9561-6F82-018B-399E1835229B}"/>
            </a:ext>
          </a:extLst>
        </p:cNvPr>
        <p:cNvGrpSpPr/>
        <p:nvPr/>
      </p:nvGrpSpPr>
      <p:grpSpPr>
        <a:xfrm>
          <a:off x="0" y="0"/>
          <a:ext cx="0" cy="0"/>
          <a:chOff x="0" y="0"/>
          <a:chExt cx="0" cy="0"/>
        </a:xfrm>
      </p:grpSpPr>
      <p:sp>
        <p:nvSpPr>
          <p:cNvPr id="3" name="27">
            <a:extLst>
              <a:ext uri="{FF2B5EF4-FFF2-40B4-BE49-F238E27FC236}">
                <a16:creationId xmlns:a16="http://schemas.microsoft.com/office/drawing/2014/main" id="{0DB511C5-1F4F-196C-61EC-407E6E2FF5D6}"/>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986C7FB-A041-E52B-0F2B-B8E06B69825E}"/>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DBD18B3B-37B2-DDA5-6FF1-C5B11EE14B6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56AC0B60-9B34-F020-E581-8E6FF8B09A49}"/>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6565F29E-7EB8-EA7A-58AD-A4F1277427CB}"/>
              </a:ext>
            </a:extLst>
          </p:cNvPr>
          <p:cNvSpPr>
            <a:spLocks noGrp="1"/>
          </p:cNvSpPr>
          <p:nvPr>
            <p:ph type="sldNum" sz="quarter" idx="12"/>
          </p:nvPr>
        </p:nvSpPr>
        <p:spPr/>
        <p:txBody>
          <a:bodyPr/>
          <a:lstStyle/>
          <a:p>
            <a:fld id="{14717A02-7649-404D-B005-D7759AE20C4E}" type="slidenum">
              <a:rPr lang="de-DE" altLang="de-DE" smtClean="0"/>
              <a:pPr/>
              <a:t>54</a:t>
            </a:fld>
            <a:endParaRPr lang="de-DE" altLang="de-DE"/>
          </a:p>
        </p:txBody>
      </p:sp>
    </p:spTree>
    <p:extLst>
      <p:ext uri="{BB962C8B-B14F-4D97-AF65-F5344CB8AC3E}">
        <p14:creationId xmlns:p14="http://schemas.microsoft.com/office/powerpoint/2010/main" val="37912503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AD524-D92A-D926-833E-0DA5727468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7CC47E-FC05-F034-DDF9-3EFECC367A1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4</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7C754684-D92B-F8A1-36F8-57EB9E0EC135}"/>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B87D2F75-6E2D-2160-1F34-10DBE9DBAFBB}"/>
              </a:ext>
            </a:extLst>
          </p:cNvPr>
          <p:cNvSpPr>
            <a:spLocks noGrp="1"/>
          </p:cNvSpPr>
          <p:nvPr>
            <p:ph type="sldNum" sz="quarter" idx="12"/>
          </p:nvPr>
        </p:nvSpPr>
        <p:spPr/>
        <p:txBody>
          <a:bodyPr/>
          <a:lstStyle/>
          <a:p>
            <a:fld id="{14717A02-7649-404D-B005-D7759AE20C4E}" type="slidenum">
              <a:rPr lang="de-DE" altLang="de-DE" smtClean="0"/>
              <a:pPr/>
              <a:t>55</a:t>
            </a:fld>
            <a:endParaRPr lang="de-DE" altLang="de-DE"/>
          </a:p>
        </p:txBody>
      </p:sp>
    </p:spTree>
    <p:extLst>
      <p:ext uri="{BB962C8B-B14F-4D97-AF65-F5344CB8AC3E}">
        <p14:creationId xmlns:p14="http://schemas.microsoft.com/office/powerpoint/2010/main" val="14439839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8">
            <a:extLst>
              <a:ext uri="{FF2B5EF4-FFF2-40B4-BE49-F238E27FC236}">
                <a16:creationId xmlns:a16="http://schemas.microsoft.com/office/drawing/2014/main" id="{4B2DD6E2-E87D-ED77-7549-91DC77E28477}"/>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56</a:t>
            </a:fld>
            <a:endParaRPr lang="de-DE" altLang="de-DE"/>
          </a:p>
        </p:txBody>
      </p:sp>
    </p:spTree>
    <p:extLst>
      <p:ext uri="{BB962C8B-B14F-4D97-AF65-F5344CB8AC3E}">
        <p14:creationId xmlns:p14="http://schemas.microsoft.com/office/powerpoint/2010/main" val="36323177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9">
            <a:extLst>
              <a:ext uri="{FF2B5EF4-FFF2-40B4-BE49-F238E27FC236}">
                <a16:creationId xmlns:a16="http://schemas.microsoft.com/office/drawing/2014/main" id="{32E1C99B-3EF3-3E97-AF39-102CAEC65C5D}"/>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57</a:t>
            </a:fld>
            <a:endParaRPr lang="de-DE" altLang="de-DE"/>
          </a:p>
        </p:txBody>
      </p:sp>
    </p:spTree>
    <p:extLst>
      <p:ext uri="{BB962C8B-B14F-4D97-AF65-F5344CB8AC3E}">
        <p14:creationId xmlns:p14="http://schemas.microsoft.com/office/powerpoint/2010/main" val="26068361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a:extLst>
              <a:ext uri="{FF2B5EF4-FFF2-40B4-BE49-F238E27FC236}">
                <a16:creationId xmlns:a16="http://schemas.microsoft.com/office/drawing/2014/main" id="{D2C1886F-4E82-FEF2-6703-89BAD9DC65ED}"/>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58</a:t>
            </a:fld>
            <a:endParaRPr lang="de-DE" altLang="de-DE"/>
          </a:p>
        </p:txBody>
      </p:sp>
    </p:spTree>
    <p:extLst>
      <p:ext uri="{BB962C8B-B14F-4D97-AF65-F5344CB8AC3E}">
        <p14:creationId xmlns:p14="http://schemas.microsoft.com/office/powerpoint/2010/main" val="10948805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1">
            <a:extLst>
              <a:ext uri="{FF2B5EF4-FFF2-40B4-BE49-F238E27FC236}">
                <a16:creationId xmlns:a16="http://schemas.microsoft.com/office/drawing/2014/main" id="{E82B95EF-1762-07AF-B295-812BBEA38131}"/>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59</a:t>
            </a:fld>
            <a:endParaRPr lang="de-DE" altLang="de-DE"/>
          </a:p>
        </p:txBody>
      </p:sp>
    </p:spTree>
    <p:extLst>
      <p:ext uri="{BB962C8B-B14F-4D97-AF65-F5344CB8AC3E}">
        <p14:creationId xmlns:p14="http://schemas.microsoft.com/office/powerpoint/2010/main" val="30181729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2">
            <a:extLst>
              <a:ext uri="{FF2B5EF4-FFF2-40B4-BE49-F238E27FC236}">
                <a16:creationId xmlns:a16="http://schemas.microsoft.com/office/drawing/2014/main" id="{1DEE6146-8600-5780-BB2A-00A57E185989}"/>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60</a:t>
            </a:fld>
            <a:endParaRPr lang="de-DE" altLang="de-DE"/>
          </a:p>
        </p:txBody>
      </p:sp>
    </p:spTree>
    <p:extLst>
      <p:ext uri="{BB962C8B-B14F-4D97-AF65-F5344CB8AC3E}">
        <p14:creationId xmlns:p14="http://schemas.microsoft.com/office/powerpoint/2010/main" val="8130422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3">
            <a:extLst>
              <a:ext uri="{FF2B5EF4-FFF2-40B4-BE49-F238E27FC236}">
                <a16:creationId xmlns:a16="http://schemas.microsoft.com/office/drawing/2014/main" id="{2113F6D9-850B-031D-A69A-D54E70FAEF86}"/>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61</a:t>
            </a:fld>
            <a:endParaRPr lang="de-DE" altLang="de-DE"/>
          </a:p>
        </p:txBody>
      </p:sp>
    </p:spTree>
    <p:extLst>
      <p:ext uri="{BB962C8B-B14F-4D97-AF65-F5344CB8AC3E}">
        <p14:creationId xmlns:p14="http://schemas.microsoft.com/office/powerpoint/2010/main" val="26957495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4">
            <a:extLst>
              <a:ext uri="{FF2B5EF4-FFF2-40B4-BE49-F238E27FC236}">
                <a16:creationId xmlns:a16="http://schemas.microsoft.com/office/drawing/2014/main" id="{3CA5E72D-D89F-278F-56FE-40375122C986}"/>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62</a:t>
            </a:fld>
            <a:endParaRPr lang="de-DE" altLang="de-DE"/>
          </a:p>
        </p:txBody>
      </p:sp>
    </p:spTree>
    <p:extLst>
      <p:ext uri="{BB962C8B-B14F-4D97-AF65-F5344CB8AC3E}">
        <p14:creationId xmlns:p14="http://schemas.microsoft.com/office/powerpoint/2010/main" val="25574797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5">
            <a:extLst>
              <a:ext uri="{FF2B5EF4-FFF2-40B4-BE49-F238E27FC236}">
                <a16:creationId xmlns:a16="http://schemas.microsoft.com/office/drawing/2014/main" id="{48EB9D66-B91B-FF4E-2A29-BA796B3E5DB0}"/>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63</a:t>
            </a:fld>
            <a:endParaRPr lang="de-DE" altLang="de-DE"/>
          </a:p>
        </p:txBody>
      </p:sp>
    </p:spTree>
    <p:extLst>
      <p:ext uri="{BB962C8B-B14F-4D97-AF65-F5344CB8AC3E}">
        <p14:creationId xmlns:p14="http://schemas.microsoft.com/office/powerpoint/2010/main" val="16719286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6">
            <a:extLst>
              <a:ext uri="{FF2B5EF4-FFF2-40B4-BE49-F238E27FC236}">
                <a16:creationId xmlns:a16="http://schemas.microsoft.com/office/drawing/2014/main" id="{DDD8538A-80E9-16FE-6566-78F49F84AD4F}"/>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64</a:t>
            </a:fld>
            <a:endParaRPr lang="de-DE" altLang="de-DE"/>
          </a:p>
        </p:txBody>
      </p:sp>
    </p:spTree>
    <p:extLst>
      <p:ext uri="{BB962C8B-B14F-4D97-AF65-F5344CB8AC3E}">
        <p14:creationId xmlns:p14="http://schemas.microsoft.com/office/powerpoint/2010/main" val="12281168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5</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7">
            <a:extLst>
              <a:ext uri="{FF2B5EF4-FFF2-40B4-BE49-F238E27FC236}">
                <a16:creationId xmlns:a16="http://schemas.microsoft.com/office/drawing/2014/main" id="{048B02F6-F7F0-AA2C-D27E-DCEED74C0B13}"/>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8">
            <a:extLst>
              <a:ext uri="{FF2B5EF4-FFF2-40B4-BE49-F238E27FC236}">
                <a16:creationId xmlns:a16="http://schemas.microsoft.com/office/drawing/2014/main" id="{A6BDB6AC-2259-94A4-4A25-BAB16BCEB877}"/>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9">
            <a:extLst>
              <a:ext uri="{FF2B5EF4-FFF2-40B4-BE49-F238E27FC236}">
                <a16:creationId xmlns:a16="http://schemas.microsoft.com/office/drawing/2014/main" id="{5637C1DA-65E9-8FF2-186D-8218FDC53A42}"/>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a:extLst>
              <a:ext uri="{FF2B5EF4-FFF2-40B4-BE49-F238E27FC236}">
                <a16:creationId xmlns:a16="http://schemas.microsoft.com/office/drawing/2014/main" id="{A91C1773-7737-C543-9E1E-EAE9CCD17597}"/>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1">
            <a:extLst>
              <a:ext uri="{FF2B5EF4-FFF2-40B4-BE49-F238E27FC236}">
                <a16:creationId xmlns:a16="http://schemas.microsoft.com/office/drawing/2014/main" id="{1D2B79A8-8D37-7F25-EC7F-92894224AD1F}"/>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2">
            <a:extLst>
              <a:ext uri="{FF2B5EF4-FFF2-40B4-BE49-F238E27FC236}">
                <a16:creationId xmlns:a16="http://schemas.microsoft.com/office/drawing/2014/main" id="{8F374A0C-0C34-2C9F-069A-7CA8C57ACB7F}"/>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3">
            <a:extLst>
              <a:ext uri="{FF2B5EF4-FFF2-40B4-BE49-F238E27FC236}">
                <a16:creationId xmlns:a16="http://schemas.microsoft.com/office/drawing/2014/main" id="{7C25A889-9522-2B1E-8894-055E2FF53334}"/>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4">
            <a:extLst>
              <a:ext uri="{FF2B5EF4-FFF2-40B4-BE49-F238E27FC236}">
                <a16:creationId xmlns:a16="http://schemas.microsoft.com/office/drawing/2014/main" id="{99FC04BA-AC02-3A22-4ADB-01CF0AE2FD42}"/>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5">
            <a:extLst>
              <a:ext uri="{FF2B5EF4-FFF2-40B4-BE49-F238E27FC236}">
                <a16:creationId xmlns:a16="http://schemas.microsoft.com/office/drawing/2014/main" id="{84775480-28CE-3523-E9FA-A847FE8FB1AA}"/>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74</a:t>
            </a:fld>
            <a:endParaRPr lang="de-DE" altLang="de-DE"/>
          </a:p>
        </p:txBody>
      </p:sp>
    </p:spTree>
    <p:extLst>
      <p:ext uri="{BB962C8B-B14F-4D97-AF65-F5344CB8AC3E}">
        <p14:creationId xmlns:p14="http://schemas.microsoft.com/office/powerpoint/2010/main" val="25044401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6</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6">
            <a:extLst>
              <a:ext uri="{FF2B5EF4-FFF2-40B4-BE49-F238E27FC236}">
                <a16:creationId xmlns:a16="http://schemas.microsoft.com/office/drawing/2014/main" id="{31368597-DFA9-AFEF-EC0D-9534E3ECD37F}"/>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7">
            <a:extLst>
              <a:ext uri="{FF2B5EF4-FFF2-40B4-BE49-F238E27FC236}">
                <a16:creationId xmlns:a16="http://schemas.microsoft.com/office/drawing/2014/main" id="{619CE097-313D-2179-5C06-B5D6EB71FBF8}"/>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8">
            <a:extLst>
              <a:ext uri="{FF2B5EF4-FFF2-40B4-BE49-F238E27FC236}">
                <a16:creationId xmlns:a16="http://schemas.microsoft.com/office/drawing/2014/main" id="{96E1DC92-75CA-C756-F539-9BBA28DC82D7}"/>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9">
            <a:extLst>
              <a:ext uri="{FF2B5EF4-FFF2-40B4-BE49-F238E27FC236}">
                <a16:creationId xmlns:a16="http://schemas.microsoft.com/office/drawing/2014/main" id="{90F88BE4-B67C-8693-A66A-ACBD30516088}"/>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0">
            <a:extLst>
              <a:ext uri="{FF2B5EF4-FFF2-40B4-BE49-F238E27FC236}">
                <a16:creationId xmlns:a16="http://schemas.microsoft.com/office/drawing/2014/main" id="{667E15FC-E00A-F6C3-0F77-2FD9AEAF3159}"/>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1">
            <a:extLst>
              <a:ext uri="{FF2B5EF4-FFF2-40B4-BE49-F238E27FC236}">
                <a16:creationId xmlns:a16="http://schemas.microsoft.com/office/drawing/2014/main" id="{19BC032E-DAA0-B08E-4EB6-38C38CAFFBC7}"/>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2">
            <a:extLst>
              <a:ext uri="{FF2B5EF4-FFF2-40B4-BE49-F238E27FC236}">
                <a16:creationId xmlns:a16="http://schemas.microsoft.com/office/drawing/2014/main" id="{B53C2167-9DF9-80C3-C61A-AA57A01C2F50}"/>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7045B-03BD-1F31-9AD7-19794DC020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980E41-4C22-7AF7-21E7-D15CF35665B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7</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F8C26205-3830-8D7B-7BA1-1D5B5DAAD827}"/>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6C0CD59C-E9BC-A078-621D-9853D1928B93}"/>
              </a:ext>
            </a:extLst>
          </p:cNvPr>
          <p:cNvSpPr>
            <a:spLocks noGrp="1"/>
          </p:cNvSpPr>
          <p:nvPr>
            <p:ph type="sldNum" sz="quarter" idx="12"/>
          </p:nvPr>
        </p:nvSpPr>
        <p:spPr/>
        <p:txBody>
          <a:bodyPr/>
          <a:lstStyle/>
          <a:p>
            <a:fld id="{14717A02-7649-404D-B005-D7759AE20C4E}" type="slidenum">
              <a:rPr lang="de-DE" altLang="de-DE" smtClean="0"/>
              <a:pPr/>
              <a:t>83</a:t>
            </a:fld>
            <a:endParaRPr lang="de-DE" altLang="de-DE"/>
          </a:p>
        </p:txBody>
      </p:sp>
    </p:spTree>
    <p:extLst>
      <p:ext uri="{BB962C8B-B14F-4D97-AF65-F5344CB8AC3E}">
        <p14:creationId xmlns:p14="http://schemas.microsoft.com/office/powerpoint/2010/main" val="880118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F111B-6993-98D9-6B3E-921E9E155661}"/>
            </a:ext>
          </a:extLst>
        </p:cNvPr>
        <p:cNvGrpSpPr/>
        <p:nvPr/>
      </p:nvGrpSpPr>
      <p:grpSpPr>
        <a:xfrm>
          <a:off x="0" y="0"/>
          <a:ext cx="0" cy="0"/>
          <a:chOff x="0" y="0"/>
          <a:chExt cx="0" cy="0"/>
        </a:xfrm>
      </p:grpSpPr>
      <p:sp>
        <p:nvSpPr>
          <p:cNvPr id="3" name="53">
            <a:extLst>
              <a:ext uri="{FF2B5EF4-FFF2-40B4-BE49-F238E27FC236}">
                <a16:creationId xmlns:a16="http://schemas.microsoft.com/office/drawing/2014/main" id="{C4CFFDFE-C52B-BEEE-25C0-FEE3705A1837}"/>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19618C1-64D8-A8A4-D928-0CAE70671C64}"/>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57739D2F-CD18-5806-D704-DE1E4CA57BE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40DBBB50-E984-34CF-7CEA-6408BED55001}"/>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99555FD9-24FF-D4CE-CAEA-320FA23AA1E6}"/>
              </a:ext>
            </a:extLst>
          </p:cNvPr>
          <p:cNvSpPr>
            <a:spLocks noGrp="1"/>
          </p:cNvSpPr>
          <p:nvPr>
            <p:ph type="sldNum" sz="quarter" idx="12"/>
          </p:nvPr>
        </p:nvSpPr>
        <p:spPr/>
        <p:txBody>
          <a:bodyPr/>
          <a:lstStyle/>
          <a:p>
            <a:fld id="{14717A02-7649-404D-B005-D7759AE20C4E}" type="slidenum">
              <a:rPr lang="de-DE" altLang="de-DE" smtClean="0"/>
              <a:pPr/>
              <a:t>84</a:t>
            </a:fld>
            <a:endParaRPr lang="de-DE" altLang="de-DE"/>
          </a:p>
        </p:txBody>
      </p:sp>
    </p:spTree>
    <p:extLst>
      <p:ext uri="{BB962C8B-B14F-4D97-AF65-F5344CB8AC3E}">
        <p14:creationId xmlns:p14="http://schemas.microsoft.com/office/powerpoint/2010/main" val="21823805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648BF-9733-4C7E-2BCE-43E5F29C79EB}"/>
            </a:ext>
          </a:extLst>
        </p:cNvPr>
        <p:cNvGrpSpPr/>
        <p:nvPr/>
      </p:nvGrpSpPr>
      <p:grpSpPr>
        <a:xfrm>
          <a:off x="0" y="0"/>
          <a:ext cx="0" cy="0"/>
          <a:chOff x="0" y="0"/>
          <a:chExt cx="0" cy="0"/>
        </a:xfrm>
      </p:grpSpPr>
      <p:sp>
        <p:nvSpPr>
          <p:cNvPr id="3" name="54">
            <a:extLst>
              <a:ext uri="{FF2B5EF4-FFF2-40B4-BE49-F238E27FC236}">
                <a16:creationId xmlns:a16="http://schemas.microsoft.com/office/drawing/2014/main" id="{85573E46-FC44-A04F-6149-DE007B49D575}"/>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A39F887-A9A4-DD91-8F68-0621D2A49FF4}"/>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6E81FF50-EA5F-6284-2DCA-2E3B1E36C5C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4342730B-68B6-DF42-D589-006FCBF08676}"/>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F0D57208-56B8-656D-4240-735BD12E8A52}"/>
              </a:ext>
            </a:extLst>
          </p:cNvPr>
          <p:cNvSpPr>
            <a:spLocks noGrp="1"/>
          </p:cNvSpPr>
          <p:nvPr>
            <p:ph type="sldNum" sz="quarter" idx="12"/>
          </p:nvPr>
        </p:nvSpPr>
        <p:spPr/>
        <p:txBody>
          <a:bodyPr/>
          <a:lstStyle/>
          <a:p>
            <a:fld id="{14717A02-7649-404D-B005-D7759AE20C4E}" type="slidenum">
              <a:rPr lang="de-DE" altLang="de-DE" smtClean="0"/>
              <a:pPr/>
              <a:t>85</a:t>
            </a:fld>
            <a:endParaRPr lang="de-DE" altLang="de-DE"/>
          </a:p>
        </p:txBody>
      </p:sp>
    </p:spTree>
    <p:extLst>
      <p:ext uri="{BB962C8B-B14F-4D97-AF65-F5344CB8AC3E}">
        <p14:creationId xmlns:p14="http://schemas.microsoft.com/office/powerpoint/2010/main" val="26386759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F17B0-E050-EC79-97FC-E2467303DFA0}"/>
            </a:ext>
          </a:extLst>
        </p:cNvPr>
        <p:cNvGrpSpPr/>
        <p:nvPr/>
      </p:nvGrpSpPr>
      <p:grpSpPr>
        <a:xfrm>
          <a:off x="0" y="0"/>
          <a:ext cx="0" cy="0"/>
          <a:chOff x="0" y="0"/>
          <a:chExt cx="0" cy="0"/>
        </a:xfrm>
      </p:grpSpPr>
      <p:sp>
        <p:nvSpPr>
          <p:cNvPr id="3" name="55">
            <a:extLst>
              <a:ext uri="{FF2B5EF4-FFF2-40B4-BE49-F238E27FC236}">
                <a16:creationId xmlns:a16="http://schemas.microsoft.com/office/drawing/2014/main" id="{4B733D81-7DD1-5286-6A1F-56316CA1925B}"/>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A4A2E72-55F4-6534-194F-C603B0DBDE6F}"/>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7E927963-3E31-4C8E-15CE-6E5AC7AF4E0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F1DF174B-D00D-45F1-EF4B-6BA71846F55E}"/>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1A8D916F-0145-30A2-5D52-CDAEC4C8E58E}"/>
              </a:ext>
            </a:extLst>
          </p:cNvPr>
          <p:cNvSpPr>
            <a:spLocks noGrp="1"/>
          </p:cNvSpPr>
          <p:nvPr>
            <p:ph type="sldNum" sz="quarter" idx="12"/>
          </p:nvPr>
        </p:nvSpPr>
        <p:spPr/>
        <p:txBody>
          <a:bodyPr/>
          <a:lstStyle/>
          <a:p>
            <a:fld id="{14717A02-7649-404D-B005-D7759AE20C4E}" type="slidenum">
              <a:rPr lang="de-DE" altLang="de-DE" smtClean="0"/>
              <a:pPr/>
              <a:t>86</a:t>
            </a:fld>
            <a:endParaRPr lang="de-DE" altLang="de-DE"/>
          </a:p>
        </p:txBody>
      </p:sp>
    </p:spTree>
    <p:extLst>
      <p:ext uri="{BB962C8B-B14F-4D97-AF65-F5344CB8AC3E}">
        <p14:creationId xmlns:p14="http://schemas.microsoft.com/office/powerpoint/2010/main" val="9367821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607BE-EC7D-2829-AC58-E5238E17C9D1}"/>
            </a:ext>
          </a:extLst>
        </p:cNvPr>
        <p:cNvGrpSpPr/>
        <p:nvPr/>
      </p:nvGrpSpPr>
      <p:grpSpPr>
        <a:xfrm>
          <a:off x="0" y="0"/>
          <a:ext cx="0" cy="0"/>
          <a:chOff x="0" y="0"/>
          <a:chExt cx="0" cy="0"/>
        </a:xfrm>
      </p:grpSpPr>
      <p:sp>
        <p:nvSpPr>
          <p:cNvPr id="3" name="56">
            <a:extLst>
              <a:ext uri="{FF2B5EF4-FFF2-40B4-BE49-F238E27FC236}">
                <a16:creationId xmlns:a16="http://schemas.microsoft.com/office/drawing/2014/main" id="{31152C47-65C6-457A-3E59-EC13D2D427B4}"/>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D7968FD-5459-49B1-B1BE-9E5955776596}"/>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9C019AA1-CA83-613B-18A9-1B95A81661D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B1F61A53-3823-0DC8-A6BE-7EDE772BC995}"/>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106E89E2-28FC-073A-8D82-BA17E1BCAF18}"/>
              </a:ext>
            </a:extLst>
          </p:cNvPr>
          <p:cNvSpPr>
            <a:spLocks noGrp="1"/>
          </p:cNvSpPr>
          <p:nvPr>
            <p:ph type="sldNum" sz="quarter" idx="12"/>
          </p:nvPr>
        </p:nvSpPr>
        <p:spPr/>
        <p:txBody>
          <a:bodyPr/>
          <a:lstStyle/>
          <a:p>
            <a:fld id="{14717A02-7649-404D-B005-D7759AE20C4E}" type="slidenum">
              <a:rPr lang="de-DE" altLang="de-DE" smtClean="0"/>
              <a:pPr/>
              <a:t>87</a:t>
            </a:fld>
            <a:endParaRPr lang="de-DE" altLang="de-DE"/>
          </a:p>
        </p:txBody>
      </p:sp>
    </p:spTree>
    <p:extLst>
      <p:ext uri="{BB962C8B-B14F-4D97-AF65-F5344CB8AC3E}">
        <p14:creationId xmlns:p14="http://schemas.microsoft.com/office/powerpoint/2010/main" val="38872605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E1195-FEC0-3C17-3054-06009F0B6FA2}"/>
            </a:ext>
          </a:extLst>
        </p:cNvPr>
        <p:cNvGrpSpPr/>
        <p:nvPr/>
      </p:nvGrpSpPr>
      <p:grpSpPr>
        <a:xfrm>
          <a:off x="0" y="0"/>
          <a:ext cx="0" cy="0"/>
          <a:chOff x="0" y="0"/>
          <a:chExt cx="0" cy="0"/>
        </a:xfrm>
      </p:grpSpPr>
      <p:sp>
        <p:nvSpPr>
          <p:cNvPr id="3" name="57">
            <a:extLst>
              <a:ext uri="{FF2B5EF4-FFF2-40B4-BE49-F238E27FC236}">
                <a16:creationId xmlns:a16="http://schemas.microsoft.com/office/drawing/2014/main" id="{8F3D478D-01D9-5914-B148-66DD80B1DEB9}"/>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08A798F-1C92-B2FE-9A89-79BC068C40FE}"/>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81467CEA-3664-F4C9-9D13-B728B102EBB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74A7F048-CE0E-D8F6-1F7D-86407518C55D}"/>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723A0162-BB36-4A73-E9AC-0F95F1E2BBFA}"/>
              </a:ext>
            </a:extLst>
          </p:cNvPr>
          <p:cNvSpPr>
            <a:spLocks noGrp="1"/>
          </p:cNvSpPr>
          <p:nvPr>
            <p:ph type="sldNum" sz="quarter" idx="12"/>
          </p:nvPr>
        </p:nvSpPr>
        <p:spPr/>
        <p:txBody>
          <a:bodyPr/>
          <a:lstStyle/>
          <a:p>
            <a:fld id="{14717A02-7649-404D-B005-D7759AE20C4E}" type="slidenum">
              <a:rPr lang="de-DE" altLang="de-DE" smtClean="0"/>
              <a:pPr/>
              <a:t>88</a:t>
            </a:fld>
            <a:endParaRPr lang="de-DE" altLang="de-DE"/>
          </a:p>
        </p:txBody>
      </p:sp>
    </p:spTree>
    <p:extLst>
      <p:ext uri="{BB962C8B-B14F-4D97-AF65-F5344CB8AC3E}">
        <p14:creationId xmlns:p14="http://schemas.microsoft.com/office/powerpoint/2010/main" val="7114601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C74EE-2CD8-3B50-085D-0D25613F3703}"/>
            </a:ext>
          </a:extLst>
        </p:cNvPr>
        <p:cNvGrpSpPr/>
        <p:nvPr/>
      </p:nvGrpSpPr>
      <p:grpSpPr>
        <a:xfrm>
          <a:off x="0" y="0"/>
          <a:ext cx="0" cy="0"/>
          <a:chOff x="0" y="0"/>
          <a:chExt cx="0" cy="0"/>
        </a:xfrm>
      </p:grpSpPr>
      <p:sp>
        <p:nvSpPr>
          <p:cNvPr id="3" name="58">
            <a:extLst>
              <a:ext uri="{FF2B5EF4-FFF2-40B4-BE49-F238E27FC236}">
                <a16:creationId xmlns:a16="http://schemas.microsoft.com/office/drawing/2014/main" id="{33374357-9572-8087-A9C5-F78CA6E355D7}"/>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1762CF6-6B8D-BAA4-1D62-B86876EE1C8E}"/>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863FCFCA-9D25-92DD-042A-1C2B041997C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11AFFEF4-A901-6DAC-62C2-29C2C7C8C8F6}"/>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D096F873-3EC9-D8D7-F94F-30DD6FD26410}"/>
              </a:ext>
            </a:extLst>
          </p:cNvPr>
          <p:cNvSpPr>
            <a:spLocks noGrp="1"/>
          </p:cNvSpPr>
          <p:nvPr>
            <p:ph type="sldNum" sz="quarter" idx="12"/>
          </p:nvPr>
        </p:nvSpPr>
        <p:spPr/>
        <p:txBody>
          <a:bodyPr/>
          <a:lstStyle/>
          <a:p>
            <a:fld id="{14717A02-7649-404D-B005-D7759AE20C4E}" type="slidenum">
              <a:rPr lang="de-DE" altLang="de-DE" smtClean="0"/>
              <a:pPr/>
              <a:t>89</a:t>
            </a:fld>
            <a:endParaRPr lang="de-DE" altLang="de-DE"/>
          </a:p>
        </p:txBody>
      </p:sp>
    </p:spTree>
    <p:extLst>
      <p:ext uri="{BB962C8B-B14F-4D97-AF65-F5344CB8AC3E}">
        <p14:creationId xmlns:p14="http://schemas.microsoft.com/office/powerpoint/2010/main" val="874924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C3FB7-A788-86DB-2EC4-33094DF38CBD}"/>
            </a:ext>
          </a:extLst>
        </p:cNvPr>
        <p:cNvGrpSpPr/>
        <p:nvPr/>
      </p:nvGrpSpPr>
      <p:grpSpPr>
        <a:xfrm>
          <a:off x="0" y="0"/>
          <a:ext cx="0" cy="0"/>
          <a:chOff x="0" y="0"/>
          <a:chExt cx="0" cy="0"/>
        </a:xfrm>
      </p:grpSpPr>
      <p:sp>
        <p:nvSpPr>
          <p:cNvPr id="3" name="59">
            <a:extLst>
              <a:ext uri="{FF2B5EF4-FFF2-40B4-BE49-F238E27FC236}">
                <a16:creationId xmlns:a16="http://schemas.microsoft.com/office/drawing/2014/main" id="{DED4768D-8237-1AE2-65AC-A96FF53AFD4E}"/>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7964F4D-EDF6-14AE-DEA3-A91A6FC7762C}"/>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3CDE3BE0-B5CE-0C6F-5E4B-42C10D93C24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CF4637EA-5961-E2A7-2764-F15B92E9C40A}"/>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E81FF0D8-6BA9-20B9-CA85-152CA924FE95}"/>
              </a:ext>
            </a:extLst>
          </p:cNvPr>
          <p:cNvSpPr>
            <a:spLocks noGrp="1"/>
          </p:cNvSpPr>
          <p:nvPr>
            <p:ph type="sldNum" sz="quarter" idx="12"/>
          </p:nvPr>
        </p:nvSpPr>
        <p:spPr/>
        <p:txBody>
          <a:bodyPr/>
          <a:lstStyle/>
          <a:p>
            <a:fld id="{14717A02-7649-404D-B005-D7759AE20C4E}" type="slidenum">
              <a:rPr lang="de-DE" altLang="de-DE" smtClean="0"/>
              <a:pPr/>
              <a:t>90</a:t>
            </a:fld>
            <a:endParaRPr lang="de-DE" altLang="de-DE"/>
          </a:p>
        </p:txBody>
      </p:sp>
    </p:spTree>
    <p:extLst>
      <p:ext uri="{BB962C8B-B14F-4D97-AF65-F5344CB8AC3E}">
        <p14:creationId xmlns:p14="http://schemas.microsoft.com/office/powerpoint/2010/main" val="13349761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6C517-3DB5-1FEE-B4C3-D768763AFD8F}"/>
            </a:ext>
          </a:extLst>
        </p:cNvPr>
        <p:cNvGrpSpPr/>
        <p:nvPr/>
      </p:nvGrpSpPr>
      <p:grpSpPr>
        <a:xfrm>
          <a:off x="0" y="0"/>
          <a:ext cx="0" cy="0"/>
          <a:chOff x="0" y="0"/>
          <a:chExt cx="0" cy="0"/>
        </a:xfrm>
      </p:grpSpPr>
      <p:sp>
        <p:nvSpPr>
          <p:cNvPr id="3" name="60">
            <a:extLst>
              <a:ext uri="{FF2B5EF4-FFF2-40B4-BE49-F238E27FC236}">
                <a16:creationId xmlns:a16="http://schemas.microsoft.com/office/drawing/2014/main" id="{F09C5B27-26A4-380F-66F7-7178A62CE14C}"/>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4D0220D-8EBC-F83E-3849-0B560743C0EE}"/>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7131A69B-3C32-E8CD-C83E-B8AD7575206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33159287-1AB3-449C-717E-E82B1EC08F2D}"/>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20888FA8-FD6A-D7FB-3D84-3E36CC0A99BE}"/>
              </a:ext>
            </a:extLst>
          </p:cNvPr>
          <p:cNvSpPr>
            <a:spLocks noGrp="1"/>
          </p:cNvSpPr>
          <p:nvPr>
            <p:ph type="sldNum" sz="quarter" idx="12"/>
          </p:nvPr>
        </p:nvSpPr>
        <p:spPr/>
        <p:txBody>
          <a:bodyPr/>
          <a:lstStyle/>
          <a:p>
            <a:fld id="{14717A02-7649-404D-B005-D7759AE20C4E}" type="slidenum">
              <a:rPr lang="de-DE" altLang="de-DE" smtClean="0"/>
              <a:pPr/>
              <a:t>91</a:t>
            </a:fld>
            <a:endParaRPr lang="de-DE" altLang="de-DE"/>
          </a:p>
        </p:txBody>
      </p:sp>
    </p:spTree>
    <p:extLst>
      <p:ext uri="{BB962C8B-B14F-4D97-AF65-F5344CB8AC3E}">
        <p14:creationId xmlns:p14="http://schemas.microsoft.com/office/powerpoint/2010/main" val="23133343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6C517-3DB5-1FEE-B4C3-D768763AFD8F}"/>
            </a:ext>
          </a:extLst>
        </p:cNvPr>
        <p:cNvGrpSpPr/>
        <p:nvPr/>
      </p:nvGrpSpPr>
      <p:grpSpPr>
        <a:xfrm>
          <a:off x="0" y="0"/>
          <a:ext cx="0" cy="0"/>
          <a:chOff x="0" y="0"/>
          <a:chExt cx="0" cy="0"/>
        </a:xfrm>
      </p:grpSpPr>
      <p:sp>
        <p:nvSpPr>
          <p:cNvPr id="3" name="61">
            <a:extLst>
              <a:ext uri="{FF2B5EF4-FFF2-40B4-BE49-F238E27FC236}">
                <a16:creationId xmlns:a16="http://schemas.microsoft.com/office/drawing/2014/main" id="{0E6B876E-4568-77C6-8992-8713C33DCEB7}"/>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4D0220D-8EBC-F83E-3849-0B560743C0EE}"/>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a:extLst>
              <a:ext uri="{FF2B5EF4-FFF2-40B4-BE49-F238E27FC236}">
                <a16:creationId xmlns:a16="http://schemas.microsoft.com/office/drawing/2014/main" id="{7131A69B-3C32-E8CD-C83E-B8AD7575206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33159287-1AB3-449C-717E-E82B1EC08F2D}"/>
              </a:ext>
            </a:extLst>
          </p:cNvPr>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a:extLst>
              <a:ext uri="{FF2B5EF4-FFF2-40B4-BE49-F238E27FC236}">
                <a16:creationId xmlns:a16="http://schemas.microsoft.com/office/drawing/2014/main" id="{20888FA8-FD6A-D7FB-3D84-3E36CC0A99BE}"/>
              </a:ext>
            </a:extLst>
          </p:cNvPr>
          <p:cNvSpPr>
            <a:spLocks noGrp="1"/>
          </p:cNvSpPr>
          <p:nvPr>
            <p:ph type="sldNum" sz="quarter" idx="12"/>
          </p:nvPr>
        </p:nvSpPr>
        <p:spPr/>
        <p:txBody>
          <a:bodyPr/>
          <a:lstStyle/>
          <a:p>
            <a:fld id="{14717A02-7649-404D-B005-D7759AE20C4E}" type="slidenum">
              <a:rPr lang="de-DE" altLang="de-DE" smtClean="0"/>
              <a:pPr/>
              <a:t>92</a:t>
            </a:fld>
            <a:endParaRPr lang="de-DE" altLang="de-DE"/>
          </a:p>
        </p:txBody>
      </p:sp>
    </p:spTree>
    <p:extLst>
      <p:ext uri="{BB962C8B-B14F-4D97-AF65-F5344CB8AC3E}">
        <p14:creationId xmlns:p14="http://schemas.microsoft.com/office/powerpoint/2010/main" val="16606115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per </a:t>
            </a:r>
            <a:r>
              <a:rPr lang="en-US" altLang="ko-KR" sz="1800" i="1" spc="-5" dirty="0" err="1">
                <a:solidFill>
                  <a:srgbClr val="333333"/>
                </a:solidFill>
                <a:latin typeface="+mn-lt"/>
                <a:ea typeface="+mn-ea"/>
              </a:rPr>
              <a:t>i</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formatori</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it-IT" altLang="ko-KR" sz="180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93</a:t>
            </a:fld>
            <a:endParaRPr lang="de-DE" altLang="de-DE"/>
          </a:p>
        </p:txBody>
      </p:sp>
    </p:spTree>
    <p:extLst>
      <p:ext uri="{BB962C8B-B14F-4D97-AF65-F5344CB8AC3E}">
        <p14:creationId xmlns:p14="http://schemas.microsoft.com/office/powerpoint/2010/main" val="40416451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8</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2">
            <a:extLst>
              <a:ext uri="{FF2B5EF4-FFF2-40B4-BE49-F238E27FC236}">
                <a16:creationId xmlns:a16="http://schemas.microsoft.com/office/drawing/2014/main" id="{60634CB6-0117-25D4-0E16-8D0C5382213A}"/>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3">
            <a:extLst>
              <a:ext uri="{FF2B5EF4-FFF2-40B4-BE49-F238E27FC236}">
                <a16:creationId xmlns:a16="http://schemas.microsoft.com/office/drawing/2014/main" id="{87882013-5DB1-B548-41AC-99F3E1644CC4}"/>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4">
            <a:extLst>
              <a:ext uri="{FF2B5EF4-FFF2-40B4-BE49-F238E27FC236}">
                <a16:creationId xmlns:a16="http://schemas.microsoft.com/office/drawing/2014/main" id="{E34FC602-BB28-AA01-F0A6-B36D03D59F09}"/>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5">
            <a:extLst>
              <a:ext uri="{FF2B5EF4-FFF2-40B4-BE49-F238E27FC236}">
                <a16:creationId xmlns:a16="http://schemas.microsoft.com/office/drawing/2014/main" id="{97FA63C9-3CD1-7F91-751B-C412BF311400}"/>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6">
            <a:extLst>
              <a:ext uri="{FF2B5EF4-FFF2-40B4-BE49-F238E27FC236}">
                <a16:creationId xmlns:a16="http://schemas.microsoft.com/office/drawing/2014/main" id="{025C85FA-62F1-84E2-5C0B-90238AD69AEC}"/>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7">
            <a:extLst>
              <a:ext uri="{FF2B5EF4-FFF2-40B4-BE49-F238E27FC236}">
                <a16:creationId xmlns:a16="http://schemas.microsoft.com/office/drawing/2014/main" id="{BCDB806A-559A-CDB0-8FD9-C8F76793499A}"/>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8">
            <a:extLst>
              <a:ext uri="{FF2B5EF4-FFF2-40B4-BE49-F238E27FC236}">
                <a16:creationId xmlns:a16="http://schemas.microsoft.com/office/drawing/2014/main" id="{1A1A8795-8472-642E-C697-47046DDFCA05}"/>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9">
            <a:extLst>
              <a:ext uri="{FF2B5EF4-FFF2-40B4-BE49-F238E27FC236}">
                <a16:creationId xmlns:a16="http://schemas.microsoft.com/office/drawing/2014/main" id="{A800F797-AF7B-4448-B9E5-04C7C9A3C5FE}"/>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sega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ponte vecchio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riccio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ciuffo d'erba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drago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recinto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paesaggio di montagna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porcospino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orecchio</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102</a:t>
            </a:fld>
            <a:endParaRPr lang="de-DE" altLang="de-DE"/>
          </a:p>
        </p:txBody>
      </p:sp>
    </p:spTree>
    <p:extLst>
      <p:ext uri="{BB962C8B-B14F-4D97-AF65-F5344CB8AC3E}">
        <p14:creationId xmlns:p14="http://schemas.microsoft.com/office/powerpoint/2010/main" val="30823246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9</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0">
            <a:extLst>
              <a:ext uri="{FF2B5EF4-FFF2-40B4-BE49-F238E27FC236}">
                <a16:creationId xmlns:a16="http://schemas.microsoft.com/office/drawing/2014/main" id="{81578CDB-DA36-17AB-47F6-6A417FD62AB3}"/>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1">
            <a:extLst>
              <a:ext uri="{FF2B5EF4-FFF2-40B4-BE49-F238E27FC236}">
                <a16:creationId xmlns:a16="http://schemas.microsoft.com/office/drawing/2014/main" id="{0A1910A1-72E0-3F4D-2975-E7A11C914A55}"/>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2">
            <a:extLst>
              <a:ext uri="{FF2B5EF4-FFF2-40B4-BE49-F238E27FC236}">
                <a16:creationId xmlns:a16="http://schemas.microsoft.com/office/drawing/2014/main" id="{2362C6C1-7CF3-4265-AAF5-7315D0102379}"/>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3">
            <a:extLst>
              <a:ext uri="{FF2B5EF4-FFF2-40B4-BE49-F238E27FC236}">
                <a16:creationId xmlns:a16="http://schemas.microsoft.com/office/drawing/2014/main" id="{35ADF1D7-1FBD-9107-BD96-DE71C8EE1287}"/>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4">
            <a:extLst>
              <a:ext uri="{FF2B5EF4-FFF2-40B4-BE49-F238E27FC236}">
                <a16:creationId xmlns:a16="http://schemas.microsoft.com/office/drawing/2014/main" id="{88438A96-661E-A716-C83C-BB8CEB7768B9}"/>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5">
            <a:extLst>
              <a:ext uri="{FF2B5EF4-FFF2-40B4-BE49-F238E27FC236}">
                <a16:creationId xmlns:a16="http://schemas.microsoft.com/office/drawing/2014/main" id="{AA4BFBD7-3D7A-A47D-9FD8-EB9E8B2BABFC}"/>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6">
            <a:extLst>
              <a:ext uri="{FF2B5EF4-FFF2-40B4-BE49-F238E27FC236}">
                <a16:creationId xmlns:a16="http://schemas.microsoft.com/office/drawing/2014/main" id="{A58A87D6-A18D-F9C8-5CBF-3C444501BA9C}"/>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7">
            <a:extLst>
              <a:ext uri="{FF2B5EF4-FFF2-40B4-BE49-F238E27FC236}">
                <a16:creationId xmlns:a16="http://schemas.microsoft.com/office/drawing/2014/main" id="{03EB3E48-ECCD-F92E-A95B-4AF5014F373F}"/>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8">
            <a:extLst>
              <a:ext uri="{FF2B5EF4-FFF2-40B4-BE49-F238E27FC236}">
                <a16:creationId xmlns:a16="http://schemas.microsoft.com/office/drawing/2014/main" id="{18B3BB7C-EEA8-D4D9-7806-A6F3094D175C}"/>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112</a:t>
            </a:fld>
            <a:endParaRPr lang="de-DE" altLang="de-DE"/>
          </a:p>
        </p:txBody>
      </p:sp>
    </p:spTree>
    <p:extLst>
      <p:ext uri="{BB962C8B-B14F-4D97-AF65-F5344CB8AC3E}">
        <p14:creationId xmlns:p14="http://schemas.microsoft.com/office/powerpoint/2010/main" val="22188246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10</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79">
            <a:extLst>
              <a:ext uri="{FF2B5EF4-FFF2-40B4-BE49-F238E27FC236}">
                <a16:creationId xmlns:a16="http://schemas.microsoft.com/office/drawing/2014/main" id="{08D1C943-0F8B-8E32-902E-6592F106C534}"/>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0">
            <a:extLst>
              <a:ext uri="{FF2B5EF4-FFF2-40B4-BE49-F238E27FC236}">
                <a16:creationId xmlns:a16="http://schemas.microsoft.com/office/drawing/2014/main" id="{6B874593-0FB6-61E2-3110-2FCC6EF7FEF1}"/>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1">
            <a:extLst>
              <a:ext uri="{FF2B5EF4-FFF2-40B4-BE49-F238E27FC236}">
                <a16:creationId xmlns:a16="http://schemas.microsoft.com/office/drawing/2014/main" id="{45BFFDE4-25B0-80D9-6481-AD51625B8239}"/>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2">
            <a:extLst>
              <a:ext uri="{FF2B5EF4-FFF2-40B4-BE49-F238E27FC236}">
                <a16:creationId xmlns:a16="http://schemas.microsoft.com/office/drawing/2014/main" id="{9CAFAFEE-06BE-C913-171A-6D346FF239A7}"/>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3">
            <a:extLst>
              <a:ext uri="{FF2B5EF4-FFF2-40B4-BE49-F238E27FC236}">
                <a16:creationId xmlns:a16="http://schemas.microsoft.com/office/drawing/2014/main" id="{8D284499-6272-E4B7-1F25-50FD95F82BDE}"/>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4">
            <a:extLst>
              <a:ext uri="{FF2B5EF4-FFF2-40B4-BE49-F238E27FC236}">
                <a16:creationId xmlns:a16="http://schemas.microsoft.com/office/drawing/2014/main" id="{EF2AC475-DD07-F131-B93E-A4A42B03ED7B}"/>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5">
            <a:extLst>
              <a:ext uri="{FF2B5EF4-FFF2-40B4-BE49-F238E27FC236}">
                <a16:creationId xmlns:a16="http://schemas.microsoft.com/office/drawing/2014/main" id="{8B6F9E73-B5EA-2DD0-C10C-1220A0C10EF4}"/>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6">
            <a:extLst>
              <a:ext uri="{FF2B5EF4-FFF2-40B4-BE49-F238E27FC236}">
                <a16:creationId xmlns:a16="http://schemas.microsoft.com/office/drawing/2014/main" id="{258B52BF-DA6D-F4CD-6370-018C9E941327}"/>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7">
            <a:extLst>
              <a:ext uri="{FF2B5EF4-FFF2-40B4-BE49-F238E27FC236}">
                <a16:creationId xmlns:a16="http://schemas.microsoft.com/office/drawing/2014/main" id="{E21CC39E-B0AC-BAF1-EA78-D6806CBF8930}"/>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corda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ancora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collana con pendente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serpente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pappagallo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spaghetti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fagiolo gambo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autostrada</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122</a:t>
            </a:fld>
            <a:endParaRPr lang="de-DE" altLang="de-DE"/>
          </a:p>
        </p:txBody>
      </p:sp>
    </p:spTree>
    <p:extLst>
      <p:ext uri="{BB962C8B-B14F-4D97-AF65-F5344CB8AC3E}">
        <p14:creationId xmlns:p14="http://schemas.microsoft.com/office/powerpoint/2010/main" val="419304742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11</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8">
            <a:extLst>
              <a:ext uri="{FF2B5EF4-FFF2-40B4-BE49-F238E27FC236}">
                <a16:creationId xmlns:a16="http://schemas.microsoft.com/office/drawing/2014/main" id="{2B941510-99A4-12EC-5C85-6BDA7CB420D2}"/>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9">
            <a:extLst>
              <a:ext uri="{FF2B5EF4-FFF2-40B4-BE49-F238E27FC236}">
                <a16:creationId xmlns:a16="http://schemas.microsoft.com/office/drawing/2014/main" id="{38993428-B694-3C2B-FFBE-616022347584}"/>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0">
            <a:extLst>
              <a:ext uri="{FF2B5EF4-FFF2-40B4-BE49-F238E27FC236}">
                <a16:creationId xmlns:a16="http://schemas.microsoft.com/office/drawing/2014/main" id="{802B59D5-46AD-F1AD-FAAA-AF24937C4461}"/>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1">
            <a:extLst>
              <a:ext uri="{FF2B5EF4-FFF2-40B4-BE49-F238E27FC236}">
                <a16:creationId xmlns:a16="http://schemas.microsoft.com/office/drawing/2014/main" id="{333091CC-0757-EE35-4E0E-6AB8064A1318}"/>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2">
            <a:extLst>
              <a:ext uri="{FF2B5EF4-FFF2-40B4-BE49-F238E27FC236}">
                <a16:creationId xmlns:a16="http://schemas.microsoft.com/office/drawing/2014/main" id="{211C50D4-2302-CC95-F487-4E1411223038}"/>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3">
            <a:extLst>
              <a:ext uri="{FF2B5EF4-FFF2-40B4-BE49-F238E27FC236}">
                <a16:creationId xmlns:a16="http://schemas.microsoft.com/office/drawing/2014/main" id="{660B6D6D-9761-B147-455D-31D6697B532E}"/>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4">
            <a:extLst>
              <a:ext uri="{FF2B5EF4-FFF2-40B4-BE49-F238E27FC236}">
                <a16:creationId xmlns:a16="http://schemas.microsoft.com/office/drawing/2014/main" id="{82BD40F2-85E4-953D-5E70-92E011FFBD20}"/>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5">
            <a:extLst>
              <a:ext uri="{FF2B5EF4-FFF2-40B4-BE49-F238E27FC236}">
                <a16:creationId xmlns:a16="http://schemas.microsoft.com/office/drawing/2014/main" id="{D5AD08B3-0376-06F4-2701-9DC17A93F45D}"/>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6">
            <a:extLst>
              <a:ext uri="{FF2B5EF4-FFF2-40B4-BE49-F238E27FC236}">
                <a16:creationId xmlns:a16="http://schemas.microsoft.com/office/drawing/2014/main" id="{CC99F02F-021E-EB1F-DED7-30AF5AE68BDE}"/>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132</a:t>
            </a:fld>
            <a:endParaRPr lang="de-DE" altLang="de-DE"/>
          </a:p>
        </p:txBody>
      </p:sp>
    </p:spTree>
    <p:extLst>
      <p:ext uri="{BB962C8B-B14F-4D97-AF65-F5344CB8AC3E}">
        <p14:creationId xmlns:p14="http://schemas.microsoft.com/office/powerpoint/2010/main" val="179026605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Immagine</a:t>
            </a:r>
            <a:r>
              <a:rPr lang="en-US" sz="3600" dirty="0">
                <a:latin typeface="+mn-lt"/>
                <a:ea typeface="+mn-ea"/>
                <a:cs typeface="+mn-cs"/>
              </a:rPr>
              <a:t> 12</a:t>
            </a: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7">
            <a:extLst>
              <a:ext uri="{FF2B5EF4-FFF2-40B4-BE49-F238E27FC236}">
                <a16:creationId xmlns:a16="http://schemas.microsoft.com/office/drawing/2014/main" id="{1DD1150D-A0FF-E8B0-35B6-2A47F11B1ACF}"/>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8">
            <a:extLst>
              <a:ext uri="{FF2B5EF4-FFF2-40B4-BE49-F238E27FC236}">
                <a16:creationId xmlns:a16="http://schemas.microsoft.com/office/drawing/2014/main" id="{A9876290-5920-DE0D-777B-73565040C11C}"/>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9">
            <a:extLst>
              <a:ext uri="{FF2B5EF4-FFF2-40B4-BE49-F238E27FC236}">
                <a16:creationId xmlns:a16="http://schemas.microsoft.com/office/drawing/2014/main" id="{E2537BE5-7E2D-87ED-E908-55974423689F}"/>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0">
            <a:extLst>
              <a:ext uri="{FF2B5EF4-FFF2-40B4-BE49-F238E27FC236}">
                <a16:creationId xmlns:a16="http://schemas.microsoft.com/office/drawing/2014/main" id="{5BA59DF3-15F0-4E4C-B9DF-5797CFDD9B43}"/>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1">
            <a:extLst>
              <a:ext uri="{FF2B5EF4-FFF2-40B4-BE49-F238E27FC236}">
                <a16:creationId xmlns:a16="http://schemas.microsoft.com/office/drawing/2014/main" id="{22A1ED42-498F-E133-D727-38F49CC10330}"/>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138</a:t>
            </a:fld>
            <a:endParaRPr lang="de-DE" altLang="de-DE"/>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2">
            <a:extLst>
              <a:ext uri="{FF2B5EF4-FFF2-40B4-BE49-F238E27FC236}">
                <a16:creationId xmlns:a16="http://schemas.microsoft.com/office/drawing/2014/main" id="{2B87993A-0DA6-5E16-31B6-C8C2ED29A882}"/>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139</a:t>
            </a:fld>
            <a:endParaRPr lang="de-DE" altLang="de-DE"/>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3">
            <a:extLst>
              <a:ext uri="{FF2B5EF4-FFF2-40B4-BE49-F238E27FC236}">
                <a16:creationId xmlns:a16="http://schemas.microsoft.com/office/drawing/2014/main" id="{545B73FB-D4A2-5088-2211-548187D07775}"/>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140</a:t>
            </a:fld>
            <a:endParaRPr lang="de-DE" altLang="de-DE"/>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4">
            <a:extLst>
              <a:ext uri="{FF2B5EF4-FFF2-40B4-BE49-F238E27FC236}">
                <a16:creationId xmlns:a16="http://schemas.microsoft.com/office/drawing/2014/main" id="{1F0F52DE-64A2-1522-ACC8-5F0B13202B90}"/>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141</a:t>
            </a:fld>
            <a:endParaRPr lang="de-DE" altLang="de-DE"/>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5">
            <a:extLst>
              <a:ext uri="{FF2B5EF4-FFF2-40B4-BE49-F238E27FC236}">
                <a16:creationId xmlns:a16="http://schemas.microsoft.com/office/drawing/2014/main" id="{7131795E-927E-58DA-D4D2-837134CC1013}"/>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 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sigillo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uomo in abiti invernali</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fiore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 paesaggio fluviale</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polpo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mitilo</a:t>
            </a:r>
          </a:p>
          <a:p>
            <a:pPr marL="342900" indent="-342900" eaLnBrk="1" hangingPunct="1">
              <a:spcBef>
                <a:spcPts val="1200"/>
              </a:spcBef>
              <a:spcAft>
                <a:spcPts val="0"/>
              </a:spcAft>
              <a:buClr>
                <a:srgbClr val="333333"/>
              </a:buClr>
              <a:buFont typeface="WingDings"/>
              <a:buChar char=""/>
            </a:pPr>
            <a:r>
              <a:rPr lang="it-IT" altLang="de-DE" sz="2000" dirty="0">
                <a:solidFill>
                  <a:srgbClr val="333333"/>
                </a:solidFill>
                <a:latin typeface="+mn-lt"/>
                <a:ea typeface="+mn-ea"/>
              </a:rPr>
              <a:t>pesce</a:t>
            </a:r>
            <a:endParaRPr lang="de-DE" altLang="de-DE" sz="20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142</a:t>
            </a:fld>
            <a:endParaRPr lang="de-DE" altLang="de-DE"/>
          </a:p>
        </p:txBody>
      </p:sp>
    </p:spTree>
    <p:extLst>
      <p:ext uri="{BB962C8B-B14F-4D97-AF65-F5344CB8AC3E}">
        <p14:creationId xmlns:p14="http://schemas.microsoft.com/office/powerpoint/2010/main" val="171837053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 2:</a:t>
            </a: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8" name="Slide Number Placeholder 7"/>
          <p:cNvSpPr>
            <a:spLocks noGrp="1"/>
          </p:cNvSpPr>
          <p:nvPr>
            <p:ph type="sldNum" sz="quarter" idx="12"/>
          </p:nvPr>
        </p:nvSpPr>
        <p:spPr/>
        <p:txBody>
          <a:bodyPr/>
          <a:lstStyle/>
          <a:p>
            <a:fld id="{14717A02-7649-404D-B005-D7759AE20C4E}" type="slidenum">
              <a:rPr lang="de-DE" altLang="de-DE" smtClean="0"/>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 adesso?</a:t>
            </a: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Una coppia di vecchi, un calice oppure...?</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145</a:t>
            </a:fld>
            <a:endParaRPr lang="de-DE"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8" name="Slide Number Placeholder 7"/>
          <p:cNvSpPr>
            <a:spLocks noGrp="1"/>
          </p:cNvSpPr>
          <p:nvPr>
            <p:ph type="sldNum" sz="quarter" idx="12"/>
          </p:nvPr>
        </p:nvSpPr>
        <p:spPr/>
        <p:txBody>
          <a:bodyPr/>
          <a:lstStyle/>
          <a:p>
            <a:fld id="{14717A02-7649-404D-B005-D7759AE20C4E}"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a:t>
            </a: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it-IT" altLang="de-DE" sz="2400" dirty="0">
                <a:solidFill>
                  <a:srgbClr val="333333"/>
                </a:solidFill>
              </a:rPr>
              <a:t>Le decisioni affrettate non sempre portano a errori, ma a volte raccontano solo metà della storia</a:t>
            </a:r>
            <a:r>
              <a:rPr lang="de-DE" altLang="de-DE" sz="2400" dirty="0">
                <a:solidFill>
                  <a:srgbClr val="333333"/>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it-IT" altLang="de-DE" sz="2400" dirty="0">
                <a:solidFill>
                  <a:srgbClr val="333333"/>
                </a:solidFill>
              </a:rPr>
              <a:t>Le decisioni affrettate non sempre portano a errori, ma a volte raccontano solo metà della storia</a:t>
            </a:r>
            <a:r>
              <a:rPr lang="de-DE" altLang="de-DE" sz="2400" dirty="0">
                <a:solidFill>
                  <a:srgbClr val="333333"/>
                </a:solidFill>
              </a:rPr>
              <a:t>!</a:t>
            </a:r>
          </a:p>
          <a:p>
            <a:pPr lvl="0" algn="ctr" defTabSz="914400" fontAlgn="base"/>
            <a:r>
              <a:rPr lang="de-DE" altLang="de-DE" sz="2400" dirty="0">
                <a:solidFill>
                  <a:srgbClr val="004992"/>
                </a:solidFill>
              </a:rPr>
              <a:t>Cerca di scoprire tutti i dettagli/immagini della figura seguente!</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0DA7021-B8F4-4271-80C9-40BAC0D5F91E}" type="slidenum">
              <a:rPr lang="de-DE" altLang="de-DE" smtClean="0"/>
              <a:pPr/>
              <a:t>149</a:t>
            </a:fld>
            <a:endParaRPr lang="de-DE" altLang="de-DE"/>
          </a:p>
        </p:txBody>
      </p:sp>
    </p:spTree>
    <p:extLst>
      <p:ext uri="{BB962C8B-B14F-4D97-AF65-F5344CB8AC3E}">
        <p14:creationId xmlns:p14="http://schemas.microsoft.com/office/powerpoint/2010/main" val="117466860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524F818-1DE8-42AD-B0DF-14D1CD828B12}"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donna anziana, donna giovane, uomo con i baffi?</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9" name="Slide Number Placeholder 8"/>
          <p:cNvSpPr>
            <a:spLocks noGrp="1"/>
          </p:cNvSpPr>
          <p:nvPr>
            <p:ph type="sldNum" sz="quarter" idx="12"/>
          </p:nvPr>
        </p:nvSpPr>
        <p:spPr/>
        <p:txBody>
          <a:bodyPr/>
          <a:lstStyle/>
          <a:p>
            <a:fld id="{5524F818-1DE8-42AD-B0DF-14D1CD828B12}"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524F818-1DE8-42AD-B0DF-14D1CD828B12}"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uomo anziano, o cavaliere?</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524F818-1DE8-42AD-B0DF-14D1CD828B12}" type="slidenum">
              <a:rPr lang="de-DE" altLang="de-DE" smtClean="0"/>
              <a:pPr/>
              <a:t>153</a:t>
            </a:fld>
            <a:endParaRPr lang="de-DE" altLang="de-DE"/>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524F818-1DE8-42AD-B0DF-14D1CD828B12}"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Anatra o coniglio?</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9" name="Slide Number Placeholder 8"/>
          <p:cNvSpPr>
            <a:spLocks noGrp="1"/>
          </p:cNvSpPr>
          <p:nvPr>
            <p:ph type="sldNum" sz="quarter" idx="12"/>
          </p:nvPr>
        </p:nvSpPr>
        <p:spPr/>
        <p:txBody>
          <a:bodyPr/>
          <a:lstStyle/>
          <a:p>
            <a:fld id="{5524F818-1DE8-42AD-B0DF-14D1CD828B12}" type="slidenum">
              <a:rPr lang="de-DE" altLang="de-DE" smtClean="0"/>
              <a:pPr/>
              <a:t>155</a:t>
            </a:fld>
            <a:endParaRPr lang="de-DE" altLang="de-DE"/>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524F818-1DE8-42AD-B0DF-14D1CD828B12}" type="slidenum">
              <a:rPr lang="de-DE" altLang="de-DE" smtClean="0"/>
              <a:pPr/>
              <a:t>156</a:t>
            </a:fld>
            <a:endParaRPr lang="de-DE" altLang="de-DE"/>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Che cosa vedresti se rovesciassi l‘immagine sottosopra?</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9" name="Slide Number Placeholder 8"/>
          <p:cNvSpPr>
            <a:spLocks noGrp="1"/>
          </p:cNvSpPr>
          <p:nvPr>
            <p:ph type="sldNum" sz="quarter" idx="12"/>
          </p:nvPr>
        </p:nvSpPr>
        <p:spPr/>
        <p:txBody>
          <a:bodyPr/>
          <a:lstStyle/>
          <a:p>
            <a:fld id="{5524F818-1DE8-42AD-B0DF-14D1CD828B12}" type="slidenum">
              <a:rPr lang="de-DE" altLang="de-DE" smtClean="0"/>
              <a:pPr/>
              <a:t>157</a:t>
            </a:fld>
            <a:endParaRPr lang="de-DE" altLang="de-DE"/>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Cavallo o cavaliere?</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9" name="Slide Number Placeholder 8"/>
          <p:cNvSpPr>
            <a:spLocks noGrp="1"/>
          </p:cNvSpPr>
          <p:nvPr>
            <p:ph type="sldNum" sz="quarter" idx="12"/>
          </p:nvPr>
        </p:nvSpPr>
        <p:spPr/>
        <p:txBody>
          <a:bodyPr/>
          <a:lstStyle/>
          <a:p>
            <a:fld id="{5524F818-1DE8-42AD-B0DF-14D1CD828B12}" type="slidenum">
              <a:rPr lang="de-DE" altLang="de-DE" smtClean="0"/>
              <a:pPr/>
              <a:t>158</a:t>
            </a:fld>
            <a:endParaRPr lang="de-DE" altLang="de-DE"/>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524F818-1DE8-42AD-B0DF-14D1CD828B12}" type="slidenum">
              <a:rPr lang="de-DE" altLang="de-DE" smtClean="0"/>
              <a:pPr/>
              <a:t>159</a:t>
            </a:fld>
            <a:endParaRPr lang="de-DE" altLang="de-DE"/>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Teschio o panetteria?</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5524F818-1DE8-42AD-B0DF-14D1CD828B12}" type="slidenum">
              <a:rPr lang="de-DE" altLang="de-DE" smtClean="0"/>
              <a:pPr/>
              <a:t>160</a:t>
            </a:fld>
            <a:endParaRPr lang="de-DE" altLang="de-DE"/>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8" name="Slide Number Placeholder 7"/>
          <p:cNvSpPr>
            <a:spLocks noGrp="1"/>
          </p:cNvSpPr>
          <p:nvPr>
            <p:ph type="sldNum" sz="quarter" idx="12"/>
          </p:nvPr>
        </p:nvSpPr>
        <p:spPr/>
        <p:txBody>
          <a:bodyPr/>
          <a:lstStyle/>
          <a:p>
            <a:fld id="{14717A02-7649-404D-B005-D7759AE20C4E}" type="slidenum">
              <a:rPr lang="de-DE" altLang="de-DE" smtClean="0"/>
              <a:pPr/>
              <a:t>161</a:t>
            </a:fld>
            <a:endParaRPr lang="de-DE" altLang="de-DE"/>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Cerca di scoprire tutti i dettagli!</a:t>
            </a:r>
            <a:endParaRPr lang="en-US" sz="3600">
              <a:latin typeface="+mn-lt"/>
              <a:ea typeface="+mn-ea"/>
              <a:cs typeface="+mn-cs"/>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8" name="Slide Number Placeholder 7"/>
          <p:cNvSpPr>
            <a:spLocks noGrp="1"/>
          </p:cNvSpPr>
          <p:nvPr>
            <p:ph type="sldNum" sz="quarter" idx="12"/>
          </p:nvPr>
        </p:nvSpPr>
        <p:spPr/>
        <p:txBody>
          <a:bodyPr/>
          <a:lstStyle/>
          <a:p>
            <a:fld id="{14717A02-7649-404D-B005-D7759AE20C4E}" type="slidenum">
              <a:rPr lang="de-DE" altLang="de-DE" smtClean="0"/>
              <a:pPr/>
              <a:t>162</a:t>
            </a:fld>
            <a:endParaRPr lang="de-DE" altLang="de-DE"/>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p:txBody>
          <a:bodyPr/>
          <a:lstStyle/>
          <a:p>
            <a:fld id="{5524F818-1DE8-42AD-B0DF-14D1CD828B12}" type="slidenum">
              <a:rPr lang="de-DE" altLang="de-DE" smtClean="0"/>
              <a:pPr/>
              <a:t>163</a:t>
            </a:fld>
            <a:endParaRPr lang="de-DE" altLang="de-DE"/>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Le </a:t>
            </a:r>
            <a:r>
              <a:rPr lang="en-US" altLang="de-DE" sz="2000" dirty="0" err="1">
                <a:solidFill>
                  <a:srgbClr val="333333"/>
                </a:solidFill>
              </a:rPr>
              <a:t>ultime</a:t>
            </a:r>
            <a:r>
              <a:rPr lang="en-US" altLang="de-DE" sz="2000" dirty="0">
                <a:solidFill>
                  <a:srgbClr val="333333"/>
                </a:solidFill>
              </a:rPr>
              <a:t> </a:t>
            </a:r>
            <a:r>
              <a:rPr lang="en-US" altLang="de-DE" sz="2000" dirty="0" err="1">
                <a:solidFill>
                  <a:srgbClr val="333333"/>
                </a:solidFill>
              </a:rPr>
              <a:t>diapositive</a:t>
            </a:r>
            <a:r>
              <a:rPr lang="en-US" altLang="de-DE" sz="2000" dirty="0">
                <a:solidFill>
                  <a:srgbClr val="333333"/>
                </a:solidFill>
              </a:rPr>
              <a:t> </a:t>
            </a:r>
            <a:r>
              <a:rPr lang="en-US" altLang="de-DE" sz="2000" dirty="0" err="1">
                <a:solidFill>
                  <a:srgbClr val="333333"/>
                </a:solidFill>
              </a:rPr>
              <a:t>dimostrano</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le </a:t>
            </a:r>
            <a:r>
              <a:rPr lang="en-US" altLang="de-DE" sz="2000" dirty="0" err="1">
                <a:solidFill>
                  <a:srgbClr val="333333"/>
                </a:solidFill>
              </a:rPr>
              <a:t>decisioni</a:t>
            </a:r>
            <a:r>
              <a:rPr lang="en-US" altLang="de-DE" sz="2000" dirty="0">
                <a:solidFill>
                  <a:srgbClr val="333333"/>
                </a:solidFill>
              </a:rPr>
              <a:t> </a:t>
            </a:r>
            <a:r>
              <a:rPr lang="en-US" altLang="de-DE" sz="2000" dirty="0" err="1">
                <a:solidFill>
                  <a:srgbClr val="333333"/>
                </a:solidFill>
              </a:rPr>
              <a:t>rapide</a:t>
            </a:r>
            <a:r>
              <a:rPr lang="en-US" altLang="de-DE" sz="2000" dirty="0">
                <a:solidFill>
                  <a:srgbClr val="333333"/>
                </a:solidFill>
              </a:rPr>
              <a:t> </a:t>
            </a:r>
            <a:r>
              <a:rPr lang="en-US" altLang="de-DE" sz="2000" dirty="0" err="1">
                <a:solidFill>
                  <a:srgbClr val="333333"/>
                </a:solidFill>
              </a:rPr>
              <a:t>possono</a:t>
            </a:r>
            <a:r>
              <a:rPr lang="en-US" altLang="de-DE" sz="2000" dirty="0">
                <a:solidFill>
                  <a:srgbClr val="333333"/>
                </a:solidFill>
              </a:rPr>
              <a:t> </a:t>
            </a:r>
            <a:r>
              <a:rPr lang="en-US" altLang="de-DE" sz="2000" dirty="0" err="1">
                <a:solidFill>
                  <a:srgbClr val="333333"/>
                </a:solidFill>
              </a:rPr>
              <a:t>risultare</a:t>
            </a:r>
            <a:r>
              <a:rPr lang="en-US" altLang="de-DE" sz="2000" dirty="0">
                <a:solidFill>
                  <a:srgbClr val="333333"/>
                </a:solidFill>
              </a:rPr>
              <a:t> </a:t>
            </a:r>
            <a:r>
              <a:rPr lang="en-US" altLang="de-DE" sz="2000" dirty="0" err="1">
                <a:solidFill>
                  <a:srgbClr val="333333"/>
                </a:solidFill>
              </a:rPr>
              <a:t>sbagliate</a:t>
            </a:r>
            <a:r>
              <a:rPr lang="en-US" altLang="de-DE" sz="2000" dirty="0">
                <a:solidFill>
                  <a:srgbClr val="333333"/>
                </a:solidFill>
              </a:rPr>
              <a:t> e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spesso</a:t>
            </a:r>
            <a:r>
              <a:rPr lang="en-US" altLang="de-DE" sz="2000" dirty="0">
                <a:solidFill>
                  <a:srgbClr val="333333"/>
                </a:solidFill>
              </a:rPr>
              <a:t> </a:t>
            </a:r>
            <a:r>
              <a:rPr lang="en-US" altLang="de-DE" sz="2000" err="1">
                <a:solidFill>
                  <a:srgbClr val="333333"/>
                </a:solidFill>
              </a:rPr>
              <a:t>soltanto</a:t>
            </a:r>
            <a:r>
              <a:rPr lang="en-US" altLang="de-DE" sz="2000">
                <a:solidFill>
                  <a:srgbClr val="333333"/>
                </a:solidFill>
              </a:rPr>
              <a:t> “</a:t>
            </a:r>
            <a:r>
              <a:rPr lang="en-US" altLang="ja-JP" sz="2000">
                <a:solidFill>
                  <a:srgbClr val="333333"/>
                </a:solidFill>
              </a:rPr>
              <a:t>una mezza verità</a:t>
            </a:r>
            <a:r>
              <a:rPr lang="en-US" altLang="de-DE" sz="2000">
                <a:solidFill>
                  <a:srgbClr val="333333"/>
                </a:solidFill>
              </a:rPr>
              <a:t>”</a:t>
            </a:r>
            <a:r>
              <a:rPr lang="en-US" altLang="ja-JP" sz="2000">
                <a:solidFill>
                  <a:srgbClr val="333333"/>
                </a:solidFill>
              </a:rPr>
              <a:t> </a:t>
            </a:r>
            <a:r>
              <a:rPr lang="en-US" altLang="ja-JP" sz="2000" dirty="0" err="1">
                <a:solidFill>
                  <a:srgbClr val="333333"/>
                </a:solidFill>
              </a:rPr>
              <a:t>viene</a:t>
            </a:r>
            <a:r>
              <a:rPr lang="en-US" altLang="ja-JP" sz="2000" dirty="0">
                <a:solidFill>
                  <a:srgbClr val="333333"/>
                </a:solidFill>
              </a:rPr>
              <a:t> </a:t>
            </a:r>
            <a:r>
              <a:rPr lang="en-US" altLang="ja-JP" sz="2000" dirty="0" err="1">
                <a:solidFill>
                  <a:srgbClr val="333333"/>
                </a:solidFill>
              </a:rPr>
              <a:t>riconosciuta</a:t>
            </a:r>
            <a:r>
              <a:rPr lang="en-US" altLang="ja-JP"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164</a:t>
            </a:fld>
            <a:endParaRPr lang="de-DE" altLang="de-DE"/>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Le </a:t>
            </a:r>
            <a:r>
              <a:rPr lang="en-US" altLang="de-DE" sz="2000" dirty="0" err="1">
                <a:solidFill>
                  <a:srgbClr val="333333"/>
                </a:solidFill>
              </a:rPr>
              <a:t>ultime</a:t>
            </a:r>
            <a:r>
              <a:rPr lang="en-US" altLang="de-DE" sz="2000" dirty="0">
                <a:solidFill>
                  <a:srgbClr val="333333"/>
                </a:solidFill>
              </a:rPr>
              <a:t> </a:t>
            </a:r>
            <a:r>
              <a:rPr lang="en-US" altLang="de-DE" sz="2000" dirty="0" err="1">
                <a:solidFill>
                  <a:srgbClr val="333333"/>
                </a:solidFill>
              </a:rPr>
              <a:t>diapositive</a:t>
            </a:r>
            <a:r>
              <a:rPr lang="en-US" altLang="de-DE" sz="2000" dirty="0">
                <a:solidFill>
                  <a:srgbClr val="333333"/>
                </a:solidFill>
              </a:rPr>
              <a:t> </a:t>
            </a:r>
            <a:r>
              <a:rPr lang="en-US" altLang="de-DE" sz="2000" dirty="0" err="1">
                <a:solidFill>
                  <a:srgbClr val="333333"/>
                </a:solidFill>
              </a:rPr>
              <a:t>dimostrano</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le </a:t>
            </a:r>
            <a:r>
              <a:rPr lang="en-US" altLang="de-DE" sz="2000" dirty="0" err="1">
                <a:solidFill>
                  <a:srgbClr val="333333"/>
                </a:solidFill>
              </a:rPr>
              <a:t>decisioni</a:t>
            </a:r>
            <a:r>
              <a:rPr lang="en-US" altLang="de-DE" sz="2000" dirty="0">
                <a:solidFill>
                  <a:srgbClr val="333333"/>
                </a:solidFill>
              </a:rPr>
              <a:t> </a:t>
            </a:r>
            <a:r>
              <a:rPr lang="en-US" altLang="de-DE" sz="2000" dirty="0" err="1">
                <a:solidFill>
                  <a:srgbClr val="333333"/>
                </a:solidFill>
              </a:rPr>
              <a:t>rapide</a:t>
            </a:r>
            <a:r>
              <a:rPr lang="en-US" altLang="de-DE" sz="2000" dirty="0">
                <a:solidFill>
                  <a:srgbClr val="333333"/>
                </a:solidFill>
              </a:rPr>
              <a:t> </a:t>
            </a:r>
            <a:r>
              <a:rPr lang="en-US" altLang="de-DE" sz="2000" dirty="0" err="1">
                <a:solidFill>
                  <a:srgbClr val="333333"/>
                </a:solidFill>
              </a:rPr>
              <a:t>possono</a:t>
            </a:r>
            <a:r>
              <a:rPr lang="en-US" altLang="de-DE" sz="2000" dirty="0">
                <a:solidFill>
                  <a:srgbClr val="333333"/>
                </a:solidFill>
              </a:rPr>
              <a:t> </a:t>
            </a:r>
            <a:r>
              <a:rPr lang="en-US" altLang="de-DE" sz="2000" dirty="0" err="1">
                <a:solidFill>
                  <a:srgbClr val="333333"/>
                </a:solidFill>
              </a:rPr>
              <a:t>risultare</a:t>
            </a:r>
            <a:r>
              <a:rPr lang="en-US" altLang="de-DE" sz="2000" dirty="0">
                <a:solidFill>
                  <a:srgbClr val="333333"/>
                </a:solidFill>
              </a:rPr>
              <a:t> </a:t>
            </a:r>
            <a:r>
              <a:rPr lang="en-US" altLang="de-DE" sz="2000" dirty="0" err="1">
                <a:solidFill>
                  <a:srgbClr val="333333"/>
                </a:solidFill>
              </a:rPr>
              <a:t>sbagliate</a:t>
            </a:r>
            <a:r>
              <a:rPr lang="en-US" altLang="de-DE" sz="2000" dirty="0">
                <a:solidFill>
                  <a:srgbClr val="333333"/>
                </a:solidFill>
              </a:rPr>
              <a:t> e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spesso</a:t>
            </a:r>
            <a:r>
              <a:rPr lang="en-US" altLang="de-DE" sz="2000" dirty="0">
                <a:solidFill>
                  <a:srgbClr val="333333"/>
                </a:solidFill>
              </a:rPr>
              <a:t> </a:t>
            </a:r>
            <a:r>
              <a:rPr lang="en-US" altLang="de-DE" sz="2000" err="1">
                <a:solidFill>
                  <a:srgbClr val="333333"/>
                </a:solidFill>
              </a:rPr>
              <a:t>soltanto</a:t>
            </a:r>
            <a:r>
              <a:rPr lang="en-US" altLang="de-DE" sz="2000">
                <a:solidFill>
                  <a:srgbClr val="333333"/>
                </a:solidFill>
              </a:rPr>
              <a:t> “</a:t>
            </a:r>
            <a:r>
              <a:rPr lang="en-US" altLang="ja-JP" sz="2000">
                <a:solidFill>
                  <a:srgbClr val="333333"/>
                </a:solidFill>
              </a:rPr>
              <a:t>una mezza verità</a:t>
            </a:r>
            <a:r>
              <a:rPr lang="en-US" altLang="de-DE" sz="2000">
                <a:solidFill>
                  <a:srgbClr val="333333"/>
                </a:solidFill>
              </a:rPr>
              <a:t>”</a:t>
            </a:r>
            <a:r>
              <a:rPr lang="en-US" altLang="ja-JP" sz="2000">
                <a:solidFill>
                  <a:srgbClr val="333333"/>
                </a:solidFill>
              </a:rPr>
              <a:t> </a:t>
            </a:r>
            <a:r>
              <a:rPr lang="en-US" altLang="ja-JP" sz="2000" dirty="0" err="1">
                <a:solidFill>
                  <a:srgbClr val="333333"/>
                </a:solidFill>
              </a:rPr>
              <a:t>viene</a:t>
            </a:r>
            <a:r>
              <a:rPr lang="en-US" altLang="ja-JP" sz="2000" dirty="0">
                <a:solidFill>
                  <a:srgbClr val="333333"/>
                </a:solidFill>
              </a:rPr>
              <a:t> </a:t>
            </a:r>
            <a:r>
              <a:rPr lang="en-US" altLang="ja-JP" sz="2000" dirty="0" err="1">
                <a:solidFill>
                  <a:srgbClr val="333333"/>
                </a:solidFill>
              </a:rPr>
              <a:t>riconosciuta</a:t>
            </a:r>
            <a:r>
              <a:rPr lang="en-US" altLang="ja-JP"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Quindi</a:t>
            </a:r>
            <a:r>
              <a:rPr lang="en-US" altLang="de-DE" sz="2000" dirty="0">
                <a:solidFill>
                  <a:srgbClr val="004992"/>
                </a:solidFill>
              </a:rPr>
              <a:t> </a:t>
            </a:r>
            <a:r>
              <a:rPr lang="en-US" altLang="de-DE" sz="2000" dirty="0" err="1">
                <a:solidFill>
                  <a:srgbClr val="004992"/>
                </a:solidFill>
              </a:rPr>
              <a:t>cercate</a:t>
            </a:r>
            <a:r>
              <a:rPr lang="en-US" altLang="de-DE" sz="2000" dirty="0">
                <a:solidFill>
                  <a:srgbClr val="004992"/>
                </a:solidFill>
              </a:rPr>
              <a:t> </a:t>
            </a:r>
            <a:r>
              <a:rPr lang="en-US" altLang="de-DE" sz="2000" dirty="0" err="1">
                <a:solidFill>
                  <a:srgbClr val="004992"/>
                </a:solidFill>
              </a:rPr>
              <a:t>piu</a:t>
            </a:r>
            <a:r>
              <a:rPr lang="en-US" altLang="de-DE" sz="2000" dirty="0">
                <a:solidFill>
                  <a:srgbClr val="004992"/>
                </a:solidFill>
              </a:rPr>
              <a:t>’ </a:t>
            </a:r>
            <a:r>
              <a:rPr lang="en-US" altLang="de-DE" sz="2000" dirty="0" err="1">
                <a:solidFill>
                  <a:srgbClr val="004992"/>
                </a:solidFill>
              </a:rPr>
              <a:t>informazioni</a:t>
            </a:r>
            <a:r>
              <a:rPr lang="en-US" altLang="de-DE" sz="2000" dirty="0">
                <a:solidFill>
                  <a:srgbClr val="004992"/>
                </a:solidFill>
              </a:rPr>
              <a:t> </a:t>
            </a:r>
            <a:r>
              <a:rPr lang="en-US" altLang="de-DE" sz="2000" dirty="0" err="1">
                <a:solidFill>
                  <a:srgbClr val="004992"/>
                </a:solidFill>
              </a:rPr>
              <a:t>possibili</a:t>
            </a:r>
            <a:r>
              <a:rPr lang="en-US" altLang="de-DE" sz="2000" dirty="0">
                <a:solidFill>
                  <a:srgbClr val="004992"/>
                </a:solidFill>
              </a:rPr>
              <a:t> e</a:t>
            </a:r>
            <a:r>
              <a:rPr lang="en-US" altLang="de-DE" sz="2000" dirty="0">
                <a:solidFill>
                  <a:srgbClr val="333333"/>
                </a:solidFill>
              </a:rPr>
              <a:t> </a:t>
            </a:r>
            <a:r>
              <a:rPr lang="en-US" altLang="de-DE" sz="2000" dirty="0" err="1">
                <a:solidFill>
                  <a:srgbClr val="333333"/>
                </a:solidFill>
              </a:rPr>
              <a:t>scambiate</a:t>
            </a:r>
            <a:r>
              <a:rPr lang="en-US" altLang="de-DE" sz="2000" dirty="0">
                <a:solidFill>
                  <a:srgbClr val="333333"/>
                </a:solidFill>
              </a:rPr>
              <a:t> le </a:t>
            </a:r>
            <a:r>
              <a:rPr lang="en-US" altLang="de-DE" sz="2000" dirty="0" err="1">
                <a:solidFill>
                  <a:srgbClr val="333333"/>
                </a:solidFill>
              </a:rPr>
              <a:t>idee</a:t>
            </a:r>
            <a:r>
              <a:rPr lang="en-US" altLang="de-DE" sz="2000" dirty="0">
                <a:solidFill>
                  <a:srgbClr val="333333"/>
                </a:solidFill>
              </a:rPr>
              <a:t> con </a:t>
            </a:r>
            <a:r>
              <a:rPr lang="en-US" altLang="de-DE" sz="2000" dirty="0" err="1">
                <a:solidFill>
                  <a:srgbClr val="333333"/>
                </a:solidFill>
              </a:rPr>
              <a:t>gli</a:t>
            </a:r>
            <a:r>
              <a:rPr lang="en-US" altLang="de-DE" sz="2000" dirty="0">
                <a:solidFill>
                  <a:srgbClr val="333333"/>
                </a:solidFill>
              </a:rPr>
              <a:t> </a:t>
            </a:r>
            <a:r>
              <a:rPr lang="en-US" altLang="de-DE" sz="2000" dirty="0" err="1">
                <a:solidFill>
                  <a:srgbClr val="333333"/>
                </a:solidFill>
              </a:rPr>
              <a:t>altri</a:t>
            </a:r>
            <a:r>
              <a:rPr lang="en-US" altLang="de-DE" sz="2000" dirty="0">
                <a:solidFill>
                  <a:srgbClr val="333333"/>
                </a:solidFill>
              </a:rPr>
              <a:t>, </a:t>
            </a:r>
            <a:r>
              <a:rPr lang="en-US" altLang="de-DE" sz="2000" dirty="0" err="1">
                <a:solidFill>
                  <a:srgbClr val="333333"/>
                </a:solidFill>
              </a:rPr>
              <a:t>specialmente</a:t>
            </a:r>
            <a:r>
              <a:rPr lang="en-US" altLang="de-DE" sz="2000" dirty="0">
                <a:solidFill>
                  <a:srgbClr val="333333"/>
                </a:solidFill>
              </a:rPr>
              <a:t> se le </a:t>
            </a:r>
            <a:r>
              <a:rPr lang="en-US" altLang="de-DE" sz="2000" dirty="0" err="1">
                <a:solidFill>
                  <a:srgbClr val="333333"/>
                </a:solidFill>
              </a:rPr>
              <a:t>decisoni</a:t>
            </a:r>
            <a:r>
              <a:rPr lang="en-US" altLang="de-DE" sz="2000" dirty="0">
                <a:solidFill>
                  <a:srgbClr val="333333"/>
                </a:solidFill>
              </a:rPr>
              <a:t> </a:t>
            </a:r>
            <a:r>
              <a:rPr lang="en-US" altLang="de-DE" sz="2000" dirty="0" err="1">
                <a:solidFill>
                  <a:srgbClr val="333333"/>
                </a:solidFill>
              </a:rPr>
              <a:t>sono</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o </a:t>
            </a:r>
            <a:r>
              <a:rPr lang="en-US" altLang="de-DE" sz="2000" dirty="0" err="1">
                <a:solidFill>
                  <a:srgbClr val="333333"/>
                </a:solidFill>
              </a:rPr>
              <a:t>hanno</a:t>
            </a:r>
            <a:r>
              <a:rPr lang="en-US" altLang="de-DE" sz="2000" dirty="0">
                <a:solidFill>
                  <a:srgbClr val="333333"/>
                </a:solidFill>
              </a:rPr>
              <a:t> </a:t>
            </a:r>
            <a:r>
              <a:rPr lang="en-US" altLang="de-DE" sz="2000" dirty="0" err="1">
                <a:solidFill>
                  <a:srgbClr val="333333"/>
                </a:solidFill>
              </a:rPr>
              <a:t>delle</a:t>
            </a:r>
            <a:r>
              <a:rPr lang="en-US" altLang="de-DE" sz="2000" dirty="0">
                <a:solidFill>
                  <a:srgbClr val="333333"/>
                </a:solidFill>
              </a:rPr>
              <a:t> </a:t>
            </a:r>
            <a:r>
              <a:rPr lang="en-US" altLang="de-DE" sz="2000" dirty="0" err="1">
                <a:solidFill>
                  <a:srgbClr val="333333"/>
                </a:solidFill>
              </a:rPr>
              <a:t>implicazioni</a:t>
            </a:r>
            <a:r>
              <a:rPr lang="en-US" altLang="de-DE" sz="2000" dirty="0">
                <a:solidFill>
                  <a:srgbClr val="333333"/>
                </a:solidFill>
              </a:rPr>
              <a:t> </a:t>
            </a:r>
            <a:r>
              <a:rPr lang="en-US" altLang="de-DE" sz="2000" dirty="0" err="1">
                <a:solidFill>
                  <a:srgbClr val="333333"/>
                </a:solidFill>
              </a:rPr>
              <a:t>serie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Se </a:t>
            </a:r>
            <a:r>
              <a:rPr lang="en-US" altLang="de-DE" sz="2000" dirty="0" err="1">
                <a:solidFill>
                  <a:srgbClr val="333333"/>
                </a:solidFill>
              </a:rPr>
              <a:t>c’è</a:t>
            </a:r>
            <a:r>
              <a:rPr lang="en-US" altLang="de-DE" sz="2000" dirty="0">
                <a:solidFill>
                  <a:srgbClr val="333333"/>
                </a:solidFill>
              </a:rPr>
              <a:t> la </a:t>
            </a:r>
            <a:r>
              <a:rPr lang="en-US" altLang="de-DE" sz="2000" dirty="0" err="1">
                <a:solidFill>
                  <a:srgbClr val="333333"/>
                </a:solidFill>
              </a:rPr>
              <a:t>sensazione</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vicino</a:t>
            </a:r>
            <a:r>
              <a:rPr lang="en-US" altLang="de-DE" sz="2000" dirty="0">
                <a:solidFill>
                  <a:srgbClr val="333333"/>
                </a:solidFill>
              </a:rPr>
              <a:t> </a:t>
            </a:r>
            <a:r>
              <a:rPr lang="en-US" altLang="de-DE" sz="2000" dirty="0" err="1">
                <a:solidFill>
                  <a:srgbClr val="333333"/>
                </a:solidFill>
              </a:rPr>
              <a:t>ti</a:t>
            </a:r>
            <a:r>
              <a:rPr lang="en-US" altLang="de-DE" sz="2000" dirty="0">
                <a:solidFill>
                  <a:srgbClr val="333333"/>
                </a:solidFill>
              </a:rPr>
              <a:t> </a:t>
            </a:r>
            <a:r>
              <a:rPr lang="en-US" altLang="de-DE" sz="2000" dirty="0" err="1">
                <a:solidFill>
                  <a:srgbClr val="333333"/>
                </a:solidFill>
              </a:rPr>
              <a:t>dia</a:t>
            </a:r>
            <a:r>
              <a:rPr lang="en-US" altLang="de-DE" sz="2000" dirty="0">
                <a:solidFill>
                  <a:srgbClr val="333333"/>
                </a:solidFill>
              </a:rPr>
              <a:t> la </a:t>
            </a:r>
            <a:r>
              <a:rPr lang="en-US" altLang="de-DE" sz="2000" err="1">
                <a:solidFill>
                  <a:srgbClr val="333333"/>
                </a:solidFill>
              </a:rPr>
              <a:t>caccia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non </a:t>
            </a:r>
            <a:r>
              <a:rPr lang="en-US" altLang="de-DE" sz="2000" dirty="0" err="1">
                <a:solidFill>
                  <a:srgbClr val="333333"/>
                </a:solidFill>
              </a:rPr>
              <a:t>attaccare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presunto</a:t>
            </a:r>
            <a:r>
              <a:rPr lang="en-US" altLang="de-DE" sz="2000" dirty="0">
                <a:solidFill>
                  <a:srgbClr val="333333"/>
                </a:solidFill>
              </a:rPr>
              <a:t> </a:t>
            </a:r>
            <a:r>
              <a:rPr lang="en-US" altLang="de-DE" sz="2000" dirty="0" err="1">
                <a:solidFill>
                  <a:srgbClr val="333333"/>
                </a:solidFill>
              </a:rPr>
              <a:t>nemico</a:t>
            </a:r>
            <a:r>
              <a:rPr lang="de-DE" altLang="de-DE" sz="2000">
                <a:solidFill>
                  <a:srgbClr val="333333"/>
                </a:solidFill>
              </a:rPr>
              <a: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165</a:t>
            </a:fld>
            <a:endParaRPr lang="de-DE" altLang="de-DE"/>
          </a:p>
        </p:txBody>
      </p:sp>
    </p:spTree>
    <p:extLst>
      <p:ext uri="{BB962C8B-B14F-4D97-AF65-F5344CB8AC3E}">
        <p14:creationId xmlns:p14="http://schemas.microsoft.com/office/powerpoint/2010/main" val="164261145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Le </a:t>
            </a:r>
            <a:r>
              <a:rPr lang="en-US" altLang="de-DE" sz="2000" dirty="0" err="1">
                <a:solidFill>
                  <a:srgbClr val="333333"/>
                </a:solidFill>
              </a:rPr>
              <a:t>ultime</a:t>
            </a:r>
            <a:r>
              <a:rPr lang="en-US" altLang="de-DE" sz="2000" dirty="0">
                <a:solidFill>
                  <a:srgbClr val="333333"/>
                </a:solidFill>
              </a:rPr>
              <a:t> </a:t>
            </a:r>
            <a:r>
              <a:rPr lang="en-US" altLang="de-DE" sz="2000" dirty="0" err="1">
                <a:solidFill>
                  <a:srgbClr val="333333"/>
                </a:solidFill>
              </a:rPr>
              <a:t>diapositive</a:t>
            </a:r>
            <a:r>
              <a:rPr lang="en-US" altLang="de-DE" sz="2000" dirty="0">
                <a:solidFill>
                  <a:srgbClr val="333333"/>
                </a:solidFill>
              </a:rPr>
              <a:t> </a:t>
            </a:r>
            <a:r>
              <a:rPr lang="en-US" altLang="de-DE" sz="2000" dirty="0" err="1">
                <a:solidFill>
                  <a:srgbClr val="333333"/>
                </a:solidFill>
              </a:rPr>
              <a:t>dimostrano</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le </a:t>
            </a:r>
            <a:r>
              <a:rPr lang="en-US" altLang="de-DE" sz="2000" dirty="0" err="1">
                <a:solidFill>
                  <a:srgbClr val="333333"/>
                </a:solidFill>
              </a:rPr>
              <a:t>decisioni</a:t>
            </a:r>
            <a:r>
              <a:rPr lang="en-US" altLang="de-DE" sz="2000" dirty="0">
                <a:solidFill>
                  <a:srgbClr val="333333"/>
                </a:solidFill>
              </a:rPr>
              <a:t> </a:t>
            </a:r>
            <a:r>
              <a:rPr lang="en-US" altLang="de-DE" sz="2000" dirty="0" err="1">
                <a:solidFill>
                  <a:srgbClr val="333333"/>
                </a:solidFill>
              </a:rPr>
              <a:t>rapide</a:t>
            </a:r>
            <a:r>
              <a:rPr lang="en-US" altLang="de-DE" sz="2000" dirty="0">
                <a:solidFill>
                  <a:srgbClr val="333333"/>
                </a:solidFill>
              </a:rPr>
              <a:t> </a:t>
            </a:r>
            <a:r>
              <a:rPr lang="en-US" altLang="de-DE" sz="2000" dirty="0" err="1">
                <a:solidFill>
                  <a:srgbClr val="333333"/>
                </a:solidFill>
              </a:rPr>
              <a:t>possono</a:t>
            </a:r>
            <a:r>
              <a:rPr lang="en-US" altLang="de-DE" sz="2000" dirty="0">
                <a:solidFill>
                  <a:srgbClr val="333333"/>
                </a:solidFill>
              </a:rPr>
              <a:t> </a:t>
            </a:r>
            <a:r>
              <a:rPr lang="en-US" altLang="de-DE" sz="2000" dirty="0" err="1">
                <a:solidFill>
                  <a:srgbClr val="333333"/>
                </a:solidFill>
              </a:rPr>
              <a:t>risultare</a:t>
            </a:r>
            <a:r>
              <a:rPr lang="en-US" altLang="de-DE" sz="2000" dirty="0">
                <a:solidFill>
                  <a:srgbClr val="333333"/>
                </a:solidFill>
              </a:rPr>
              <a:t> </a:t>
            </a:r>
            <a:r>
              <a:rPr lang="en-US" altLang="de-DE" sz="2000" dirty="0" err="1">
                <a:solidFill>
                  <a:srgbClr val="333333"/>
                </a:solidFill>
              </a:rPr>
              <a:t>sbagliate</a:t>
            </a:r>
            <a:r>
              <a:rPr lang="en-US" altLang="de-DE" sz="2000" dirty="0">
                <a:solidFill>
                  <a:srgbClr val="333333"/>
                </a:solidFill>
              </a:rPr>
              <a:t> e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spesso</a:t>
            </a:r>
            <a:r>
              <a:rPr lang="en-US" altLang="de-DE" sz="2000" dirty="0">
                <a:solidFill>
                  <a:srgbClr val="333333"/>
                </a:solidFill>
              </a:rPr>
              <a:t> </a:t>
            </a:r>
            <a:r>
              <a:rPr lang="en-US" altLang="de-DE" sz="2000" err="1">
                <a:solidFill>
                  <a:srgbClr val="333333"/>
                </a:solidFill>
              </a:rPr>
              <a:t>soltanto</a:t>
            </a:r>
            <a:r>
              <a:rPr lang="en-US" altLang="de-DE" sz="2000">
                <a:solidFill>
                  <a:srgbClr val="333333"/>
                </a:solidFill>
              </a:rPr>
              <a:t> “</a:t>
            </a:r>
            <a:r>
              <a:rPr lang="en-US" altLang="ja-JP" sz="2000">
                <a:solidFill>
                  <a:srgbClr val="333333"/>
                </a:solidFill>
              </a:rPr>
              <a:t>una mezza verità</a:t>
            </a:r>
            <a:r>
              <a:rPr lang="en-US" altLang="de-DE" sz="2000">
                <a:solidFill>
                  <a:srgbClr val="333333"/>
                </a:solidFill>
              </a:rPr>
              <a:t>”</a:t>
            </a:r>
            <a:r>
              <a:rPr lang="en-US" altLang="ja-JP" sz="2000">
                <a:solidFill>
                  <a:srgbClr val="333333"/>
                </a:solidFill>
              </a:rPr>
              <a:t> </a:t>
            </a:r>
            <a:r>
              <a:rPr lang="en-US" altLang="ja-JP" sz="2000" dirty="0" err="1">
                <a:solidFill>
                  <a:srgbClr val="333333"/>
                </a:solidFill>
              </a:rPr>
              <a:t>viene</a:t>
            </a:r>
            <a:r>
              <a:rPr lang="en-US" altLang="ja-JP" sz="2000" dirty="0">
                <a:solidFill>
                  <a:srgbClr val="333333"/>
                </a:solidFill>
              </a:rPr>
              <a:t> </a:t>
            </a:r>
            <a:r>
              <a:rPr lang="en-US" altLang="ja-JP" sz="2000" dirty="0" err="1">
                <a:solidFill>
                  <a:srgbClr val="333333"/>
                </a:solidFill>
              </a:rPr>
              <a:t>riconosciuta</a:t>
            </a:r>
            <a:r>
              <a:rPr lang="en-US" altLang="ja-JP"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Quindi</a:t>
            </a:r>
            <a:r>
              <a:rPr lang="en-US" altLang="de-DE" sz="2000" dirty="0">
                <a:solidFill>
                  <a:srgbClr val="004992"/>
                </a:solidFill>
              </a:rPr>
              <a:t> </a:t>
            </a:r>
            <a:r>
              <a:rPr lang="en-US" altLang="de-DE" sz="2000" dirty="0" err="1">
                <a:solidFill>
                  <a:srgbClr val="004992"/>
                </a:solidFill>
              </a:rPr>
              <a:t>cercate</a:t>
            </a:r>
            <a:r>
              <a:rPr lang="en-US" altLang="de-DE" sz="2000" dirty="0">
                <a:solidFill>
                  <a:srgbClr val="004992"/>
                </a:solidFill>
              </a:rPr>
              <a:t> </a:t>
            </a:r>
            <a:r>
              <a:rPr lang="en-US" altLang="de-DE" sz="2000" dirty="0" err="1">
                <a:solidFill>
                  <a:srgbClr val="004992"/>
                </a:solidFill>
              </a:rPr>
              <a:t>piu</a:t>
            </a:r>
            <a:r>
              <a:rPr lang="en-US" altLang="de-DE" sz="2000" dirty="0">
                <a:solidFill>
                  <a:srgbClr val="004992"/>
                </a:solidFill>
              </a:rPr>
              <a:t>’ </a:t>
            </a:r>
            <a:r>
              <a:rPr lang="en-US" altLang="de-DE" sz="2000" dirty="0" err="1">
                <a:solidFill>
                  <a:srgbClr val="004992"/>
                </a:solidFill>
              </a:rPr>
              <a:t>informazioni</a:t>
            </a:r>
            <a:r>
              <a:rPr lang="en-US" altLang="de-DE" sz="2000" dirty="0">
                <a:solidFill>
                  <a:srgbClr val="004992"/>
                </a:solidFill>
              </a:rPr>
              <a:t> </a:t>
            </a:r>
            <a:r>
              <a:rPr lang="en-US" altLang="de-DE" sz="2000" dirty="0" err="1">
                <a:solidFill>
                  <a:srgbClr val="004992"/>
                </a:solidFill>
              </a:rPr>
              <a:t>possibili</a:t>
            </a:r>
            <a:r>
              <a:rPr lang="en-US" altLang="de-DE" sz="2000" dirty="0">
                <a:solidFill>
                  <a:srgbClr val="004992"/>
                </a:solidFill>
              </a:rPr>
              <a:t> e</a:t>
            </a:r>
            <a:r>
              <a:rPr lang="en-US" altLang="de-DE" sz="2000" dirty="0">
                <a:solidFill>
                  <a:srgbClr val="333333"/>
                </a:solidFill>
              </a:rPr>
              <a:t> </a:t>
            </a:r>
            <a:r>
              <a:rPr lang="en-US" altLang="de-DE" sz="2000" dirty="0" err="1">
                <a:solidFill>
                  <a:srgbClr val="333333"/>
                </a:solidFill>
              </a:rPr>
              <a:t>scambiate</a:t>
            </a:r>
            <a:r>
              <a:rPr lang="en-US" altLang="de-DE" sz="2000" dirty="0">
                <a:solidFill>
                  <a:srgbClr val="333333"/>
                </a:solidFill>
              </a:rPr>
              <a:t> le </a:t>
            </a:r>
            <a:r>
              <a:rPr lang="en-US" altLang="de-DE" sz="2000" dirty="0" err="1">
                <a:solidFill>
                  <a:srgbClr val="333333"/>
                </a:solidFill>
              </a:rPr>
              <a:t>idee</a:t>
            </a:r>
            <a:r>
              <a:rPr lang="en-US" altLang="de-DE" sz="2000" dirty="0">
                <a:solidFill>
                  <a:srgbClr val="333333"/>
                </a:solidFill>
              </a:rPr>
              <a:t> con </a:t>
            </a:r>
            <a:r>
              <a:rPr lang="en-US" altLang="de-DE" sz="2000" dirty="0" err="1">
                <a:solidFill>
                  <a:srgbClr val="333333"/>
                </a:solidFill>
              </a:rPr>
              <a:t>gli</a:t>
            </a:r>
            <a:r>
              <a:rPr lang="en-US" altLang="de-DE" sz="2000" dirty="0">
                <a:solidFill>
                  <a:srgbClr val="333333"/>
                </a:solidFill>
              </a:rPr>
              <a:t> </a:t>
            </a:r>
            <a:r>
              <a:rPr lang="en-US" altLang="de-DE" sz="2000" dirty="0" err="1">
                <a:solidFill>
                  <a:srgbClr val="333333"/>
                </a:solidFill>
              </a:rPr>
              <a:t>altri</a:t>
            </a:r>
            <a:r>
              <a:rPr lang="en-US" altLang="de-DE" sz="2000" dirty="0">
                <a:solidFill>
                  <a:srgbClr val="333333"/>
                </a:solidFill>
              </a:rPr>
              <a:t>, </a:t>
            </a:r>
            <a:r>
              <a:rPr lang="en-US" altLang="de-DE" sz="2000" dirty="0" err="1">
                <a:solidFill>
                  <a:srgbClr val="333333"/>
                </a:solidFill>
              </a:rPr>
              <a:t>specialmente</a:t>
            </a:r>
            <a:r>
              <a:rPr lang="en-US" altLang="de-DE" sz="2000" dirty="0">
                <a:solidFill>
                  <a:srgbClr val="333333"/>
                </a:solidFill>
              </a:rPr>
              <a:t> se le </a:t>
            </a:r>
            <a:r>
              <a:rPr lang="en-US" altLang="de-DE" sz="2000" dirty="0" err="1">
                <a:solidFill>
                  <a:srgbClr val="333333"/>
                </a:solidFill>
              </a:rPr>
              <a:t>decisoni</a:t>
            </a:r>
            <a:r>
              <a:rPr lang="en-US" altLang="de-DE" sz="2000" dirty="0">
                <a:solidFill>
                  <a:srgbClr val="333333"/>
                </a:solidFill>
              </a:rPr>
              <a:t> </a:t>
            </a:r>
            <a:r>
              <a:rPr lang="en-US" altLang="de-DE" sz="2000" dirty="0" err="1">
                <a:solidFill>
                  <a:srgbClr val="333333"/>
                </a:solidFill>
              </a:rPr>
              <a:t>sono</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o </a:t>
            </a:r>
            <a:r>
              <a:rPr lang="en-US" altLang="de-DE" sz="2000" dirty="0" err="1">
                <a:solidFill>
                  <a:srgbClr val="333333"/>
                </a:solidFill>
              </a:rPr>
              <a:t>hanno</a:t>
            </a:r>
            <a:r>
              <a:rPr lang="en-US" altLang="de-DE" sz="2000" dirty="0">
                <a:solidFill>
                  <a:srgbClr val="333333"/>
                </a:solidFill>
              </a:rPr>
              <a:t> </a:t>
            </a:r>
            <a:r>
              <a:rPr lang="en-US" altLang="de-DE" sz="2000" dirty="0" err="1">
                <a:solidFill>
                  <a:srgbClr val="333333"/>
                </a:solidFill>
              </a:rPr>
              <a:t>delle</a:t>
            </a:r>
            <a:r>
              <a:rPr lang="en-US" altLang="de-DE" sz="2000" dirty="0">
                <a:solidFill>
                  <a:srgbClr val="333333"/>
                </a:solidFill>
              </a:rPr>
              <a:t> </a:t>
            </a:r>
            <a:r>
              <a:rPr lang="en-US" altLang="de-DE" sz="2000" dirty="0" err="1">
                <a:solidFill>
                  <a:srgbClr val="333333"/>
                </a:solidFill>
              </a:rPr>
              <a:t>implicazioni</a:t>
            </a:r>
            <a:r>
              <a:rPr lang="en-US" altLang="de-DE" sz="2000" dirty="0">
                <a:solidFill>
                  <a:srgbClr val="333333"/>
                </a:solidFill>
              </a:rPr>
              <a:t> </a:t>
            </a:r>
            <a:r>
              <a:rPr lang="en-US" altLang="de-DE" sz="2000" dirty="0" err="1">
                <a:solidFill>
                  <a:srgbClr val="333333"/>
                </a:solidFill>
              </a:rPr>
              <a:t>serie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Se </a:t>
            </a:r>
            <a:r>
              <a:rPr lang="en-US" altLang="de-DE" sz="2000" dirty="0" err="1">
                <a:solidFill>
                  <a:srgbClr val="333333"/>
                </a:solidFill>
              </a:rPr>
              <a:t>c’è</a:t>
            </a:r>
            <a:r>
              <a:rPr lang="en-US" altLang="de-DE" sz="2000" dirty="0">
                <a:solidFill>
                  <a:srgbClr val="333333"/>
                </a:solidFill>
              </a:rPr>
              <a:t> la </a:t>
            </a:r>
            <a:r>
              <a:rPr lang="en-US" altLang="de-DE" sz="2000" dirty="0" err="1">
                <a:solidFill>
                  <a:srgbClr val="333333"/>
                </a:solidFill>
              </a:rPr>
              <a:t>sensazione</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vicino</a:t>
            </a:r>
            <a:r>
              <a:rPr lang="en-US" altLang="de-DE" sz="2000" dirty="0">
                <a:solidFill>
                  <a:srgbClr val="333333"/>
                </a:solidFill>
              </a:rPr>
              <a:t> </a:t>
            </a:r>
            <a:r>
              <a:rPr lang="en-US" altLang="de-DE" sz="2000" dirty="0" err="1">
                <a:solidFill>
                  <a:srgbClr val="333333"/>
                </a:solidFill>
              </a:rPr>
              <a:t>ti</a:t>
            </a:r>
            <a:r>
              <a:rPr lang="en-US" altLang="de-DE" sz="2000" dirty="0">
                <a:solidFill>
                  <a:srgbClr val="333333"/>
                </a:solidFill>
              </a:rPr>
              <a:t> </a:t>
            </a:r>
            <a:r>
              <a:rPr lang="en-US" altLang="de-DE" sz="2000" dirty="0" err="1">
                <a:solidFill>
                  <a:srgbClr val="333333"/>
                </a:solidFill>
              </a:rPr>
              <a:t>dia</a:t>
            </a:r>
            <a:r>
              <a:rPr lang="en-US" altLang="de-DE" sz="2000" dirty="0">
                <a:solidFill>
                  <a:srgbClr val="333333"/>
                </a:solidFill>
              </a:rPr>
              <a:t> la </a:t>
            </a:r>
            <a:r>
              <a:rPr lang="en-US" altLang="de-DE" sz="2000" err="1">
                <a:solidFill>
                  <a:srgbClr val="333333"/>
                </a:solidFill>
              </a:rPr>
              <a:t>caccia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non </a:t>
            </a:r>
            <a:r>
              <a:rPr lang="en-US" altLang="de-DE" sz="2000" dirty="0" err="1">
                <a:solidFill>
                  <a:srgbClr val="333333"/>
                </a:solidFill>
              </a:rPr>
              <a:t>attaccare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presunto</a:t>
            </a:r>
            <a:r>
              <a:rPr lang="en-US" altLang="de-DE" sz="2000" dirty="0">
                <a:solidFill>
                  <a:srgbClr val="333333"/>
                </a:solidFill>
              </a:rPr>
              <a:t> </a:t>
            </a:r>
            <a:r>
              <a:rPr lang="en-US" altLang="de-DE" sz="2000" dirty="0" err="1">
                <a:solidFill>
                  <a:srgbClr val="333333"/>
                </a:solidFill>
              </a:rPr>
              <a:t>nemico</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Per </a:t>
            </a:r>
            <a:r>
              <a:rPr lang="en-US" altLang="de-DE" sz="2000" dirty="0" err="1">
                <a:solidFill>
                  <a:srgbClr val="333333"/>
                </a:solidFill>
              </a:rPr>
              <a:t>fatti</a:t>
            </a:r>
            <a:r>
              <a:rPr lang="en-US" altLang="de-DE" sz="2000" dirty="0">
                <a:solidFill>
                  <a:srgbClr val="333333"/>
                </a:solidFill>
              </a:rPr>
              <a:t> di </a:t>
            </a:r>
            <a:r>
              <a:rPr lang="en-US" altLang="de-DE" sz="2000" dirty="0" err="1">
                <a:solidFill>
                  <a:srgbClr val="333333"/>
                </a:solidFill>
              </a:rPr>
              <a:t>minore</a:t>
            </a:r>
            <a:r>
              <a:rPr lang="en-US" altLang="de-DE" sz="2000" dirty="0">
                <a:solidFill>
                  <a:srgbClr val="333333"/>
                </a:solidFill>
              </a:rPr>
              <a:t> </a:t>
            </a:r>
            <a:r>
              <a:rPr lang="en-US" altLang="de-DE" sz="2000" dirty="0" err="1">
                <a:solidFill>
                  <a:srgbClr val="333333"/>
                </a:solidFill>
              </a:rPr>
              <a:t>importanza</a:t>
            </a:r>
            <a:r>
              <a:rPr lang="en-US" altLang="de-DE" sz="2000" dirty="0">
                <a:solidFill>
                  <a:srgbClr val="333333"/>
                </a:solidFill>
              </a:rPr>
              <a:t>, </a:t>
            </a:r>
            <a:r>
              <a:rPr lang="en-US" altLang="de-DE" sz="2000" dirty="0" err="1">
                <a:solidFill>
                  <a:srgbClr val="333333"/>
                </a:solidFill>
              </a:rPr>
              <a:t>possiamo</a:t>
            </a:r>
            <a:r>
              <a:rPr lang="en-US" altLang="de-DE" sz="2000" dirty="0">
                <a:solidFill>
                  <a:srgbClr val="333333"/>
                </a:solidFill>
              </a:rPr>
              <a:t> </a:t>
            </a:r>
            <a:r>
              <a:rPr lang="en-US" altLang="de-DE" sz="2000" dirty="0" err="1">
                <a:solidFill>
                  <a:srgbClr val="333333"/>
                </a:solidFill>
              </a:rPr>
              <a:t>anche</a:t>
            </a:r>
            <a:r>
              <a:rPr lang="en-US" altLang="de-DE" sz="2000" dirty="0">
                <a:solidFill>
                  <a:srgbClr val="333333"/>
                </a:solidFill>
              </a:rPr>
              <a:t> </a:t>
            </a:r>
            <a:r>
              <a:rPr lang="en-US" altLang="de-DE" sz="2000" dirty="0" err="1">
                <a:solidFill>
                  <a:srgbClr val="333333"/>
                </a:solidFill>
              </a:rPr>
              <a:t>decidere</a:t>
            </a:r>
            <a:r>
              <a:rPr lang="en-US" altLang="de-DE" sz="2000" dirty="0">
                <a:solidFill>
                  <a:srgbClr val="333333"/>
                </a:solidFill>
              </a:rPr>
              <a:t> </a:t>
            </a:r>
            <a:r>
              <a:rPr lang="en-US" altLang="de-DE" sz="2000" dirty="0" err="1">
                <a:solidFill>
                  <a:srgbClr val="333333"/>
                </a:solidFill>
              </a:rPr>
              <a:t>velocemente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a:t>
            </a:r>
            <a:r>
              <a:rPr lang="en-US" altLang="de-DE" sz="2000" dirty="0" err="1">
                <a:solidFill>
                  <a:srgbClr val="333333"/>
                </a:solidFill>
              </a:rPr>
              <a:t>una</a:t>
            </a:r>
            <a:r>
              <a:rPr lang="en-US" altLang="de-DE" sz="2000" dirty="0">
                <a:solidFill>
                  <a:srgbClr val="333333"/>
                </a:solidFill>
              </a:rPr>
              <a:t> </a:t>
            </a:r>
            <a:r>
              <a:rPr lang="en-US" altLang="de-DE" sz="2000" dirty="0" err="1">
                <a:solidFill>
                  <a:srgbClr val="333333"/>
                </a:solidFill>
              </a:rPr>
              <a:t>marca</a:t>
            </a:r>
            <a:r>
              <a:rPr lang="en-US" altLang="de-DE" sz="2000" dirty="0">
                <a:solidFill>
                  <a:srgbClr val="333333"/>
                </a:solidFill>
              </a:rPr>
              <a:t> di yogurt o un </a:t>
            </a:r>
            <a:r>
              <a:rPr lang="en-US" altLang="de-DE" sz="2000" dirty="0" err="1">
                <a:solidFill>
                  <a:srgbClr val="333333"/>
                </a:solidFill>
              </a:rPr>
              <a:t>tipo</a:t>
            </a:r>
            <a:r>
              <a:rPr lang="en-US" altLang="de-DE" sz="2000" dirty="0">
                <a:solidFill>
                  <a:srgbClr val="333333"/>
                </a:solidFill>
              </a:rPr>
              <a:t> di dolce o la </a:t>
            </a:r>
            <a:r>
              <a:rPr lang="en-US" altLang="de-DE" sz="2000" dirty="0" err="1">
                <a:solidFill>
                  <a:srgbClr val="333333"/>
                </a:solidFill>
              </a:rPr>
              <a:t>scelta</a:t>
            </a:r>
            <a:r>
              <a:rPr lang="en-US" altLang="de-DE" sz="2000" dirty="0">
                <a:solidFill>
                  <a:srgbClr val="333333"/>
                </a:solidFill>
              </a:rPr>
              <a:t> </a:t>
            </a:r>
            <a:r>
              <a:rPr lang="en-US" altLang="de-DE" sz="2000" dirty="0" err="1">
                <a:solidFill>
                  <a:srgbClr val="333333"/>
                </a:solidFill>
              </a:rPr>
              <a:t>dei</a:t>
            </a:r>
            <a:r>
              <a:rPr lang="en-US" altLang="de-DE" sz="2000" dirty="0">
                <a:solidFill>
                  <a:srgbClr val="333333"/>
                </a:solidFill>
              </a:rPr>
              <a:t> numeri del </a:t>
            </a:r>
            <a:r>
              <a:rPr lang="en-US" altLang="de-DE" sz="2000">
                <a:solidFill>
                  <a:srgbClr val="333333"/>
                </a:solidFill>
              </a:rPr>
              <a:t>lotto).</a:t>
            </a:r>
            <a:endParaRPr lang="en-US" sz="20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166</a:t>
            </a:fld>
            <a:endParaRPr lang="de-DE" altLang="de-DE"/>
          </a:p>
        </p:txBody>
      </p:sp>
    </p:spTree>
    <p:extLst>
      <p:ext uri="{BB962C8B-B14F-4D97-AF65-F5344CB8AC3E}">
        <p14:creationId xmlns:p14="http://schemas.microsoft.com/office/powerpoint/2010/main" val="308012116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Le </a:t>
            </a:r>
            <a:r>
              <a:rPr lang="en-US" altLang="de-DE" sz="2000" dirty="0" err="1">
                <a:solidFill>
                  <a:srgbClr val="333333"/>
                </a:solidFill>
              </a:rPr>
              <a:t>ultime</a:t>
            </a:r>
            <a:r>
              <a:rPr lang="en-US" altLang="de-DE" sz="2000" dirty="0">
                <a:solidFill>
                  <a:srgbClr val="333333"/>
                </a:solidFill>
              </a:rPr>
              <a:t> </a:t>
            </a:r>
            <a:r>
              <a:rPr lang="en-US" altLang="de-DE" sz="2000" dirty="0" err="1">
                <a:solidFill>
                  <a:srgbClr val="333333"/>
                </a:solidFill>
              </a:rPr>
              <a:t>diapositive</a:t>
            </a:r>
            <a:r>
              <a:rPr lang="en-US" altLang="de-DE" sz="2000" dirty="0">
                <a:solidFill>
                  <a:srgbClr val="333333"/>
                </a:solidFill>
              </a:rPr>
              <a:t> </a:t>
            </a:r>
            <a:r>
              <a:rPr lang="en-US" altLang="de-DE" sz="2000" dirty="0" err="1">
                <a:solidFill>
                  <a:srgbClr val="333333"/>
                </a:solidFill>
              </a:rPr>
              <a:t>dimostrano</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le </a:t>
            </a:r>
            <a:r>
              <a:rPr lang="en-US" altLang="de-DE" sz="2000" dirty="0" err="1">
                <a:solidFill>
                  <a:srgbClr val="333333"/>
                </a:solidFill>
              </a:rPr>
              <a:t>decisioni</a:t>
            </a:r>
            <a:r>
              <a:rPr lang="en-US" altLang="de-DE" sz="2000" dirty="0">
                <a:solidFill>
                  <a:srgbClr val="333333"/>
                </a:solidFill>
              </a:rPr>
              <a:t> </a:t>
            </a:r>
            <a:r>
              <a:rPr lang="en-US" altLang="de-DE" sz="2000" dirty="0" err="1">
                <a:solidFill>
                  <a:srgbClr val="333333"/>
                </a:solidFill>
              </a:rPr>
              <a:t>rapide</a:t>
            </a:r>
            <a:r>
              <a:rPr lang="en-US" altLang="de-DE" sz="2000" dirty="0">
                <a:solidFill>
                  <a:srgbClr val="333333"/>
                </a:solidFill>
              </a:rPr>
              <a:t> </a:t>
            </a:r>
            <a:r>
              <a:rPr lang="en-US" altLang="de-DE" sz="2000" dirty="0" err="1">
                <a:solidFill>
                  <a:srgbClr val="333333"/>
                </a:solidFill>
              </a:rPr>
              <a:t>possono</a:t>
            </a:r>
            <a:r>
              <a:rPr lang="en-US" altLang="de-DE" sz="2000" dirty="0">
                <a:solidFill>
                  <a:srgbClr val="333333"/>
                </a:solidFill>
              </a:rPr>
              <a:t> </a:t>
            </a:r>
            <a:r>
              <a:rPr lang="en-US" altLang="de-DE" sz="2000" dirty="0" err="1">
                <a:solidFill>
                  <a:srgbClr val="333333"/>
                </a:solidFill>
              </a:rPr>
              <a:t>risultare</a:t>
            </a:r>
            <a:r>
              <a:rPr lang="en-US" altLang="de-DE" sz="2000" dirty="0">
                <a:solidFill>
                  <a:srgbClr val="333333"/>
                </a:solidFill>
              </a:rPr>
              <a:t> </a:t>
            </a:r>
            <a:r>
              <a:rPr lang="en-US" altLang="de-DE" sz="2000" dirty="0" err="1">
                <a:solidFill>
                  <a:srgbClr val="333333"/>
                </a:solidFill>
              </a:rPr>
              <a:t>sbagliate</a:t>
            </a:r>
            <a:r>
              <a:rPr lang="en-US" altLang="de-DE" sz="2000" dirty="0">
                <a:solidFill>
                  <a:srgbClr val="333333"/>
                </a:solidFill>
              </a:rPr>
              <a:t> e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spesso</a:t>
            </a:r>
            <a:r>
              <a:rPr lang="en-US" altLang="de-DE" sz="2000" dirty="0">
                <a:solidFill>
                  <a:srgbClr val="333333"/>
                </a:solidFill>
              </a:rPr>
              <a:t> </a:t>
            </a:r>
            <a:r>
              <a:rPr lang="en-US" altLang="de-DE" sz="2000" err="1">
                <a:solidFill>
                  <a:srgbClr val="333333"/>
                </a:solidFill>
              </a:rPr>
              <a:t>soltanto</a:t>
            </a:r>
            <a:r>
              <a:rPr lang="en-US" altLang="de-DE" sz="2000">
                <a:solidFill>
                  <a:srgbClr val="333333"/>
                </a:solidFill>
              </a:rPr>
              <a:t> “</a:t>
            </a:r>
            <a:r>
              <a:rPr lang="en-US" altLang="ja-JP" sz="2000">
                <a:solidFill>
                  <a:srgbClr val="333333"/>
                </a:solidFill>
              </a:rPr>
              <a:t>una mezza verità</a:t>
            </a:r>
            <a:r>
              <a:rPr lang="en-US" altLang="de-DE" sz="2000">
                <a:solidFill>
                  <a:srgbClr val="333333"/>
                </a:solidFill>
              </a:rPr>
              <a:t>”</a:t>
            </a:r>
            <a:r>
              <a:rPr lang="en-US" altLang="ja-JP" sz="2000">
                <a:solidFill>
                  <a:srgbClr val="333333"/>
                </a:solidFill>
              </a:rPr>
              <a:t> </a:t>
            </a:r>
            <a:r>
              <a:rPr lang="en-US" altLang="ja-JP" sz="2000" dirty="0" err="1">
                <a:solidFill>
                  <a:srgbClr val="333333"/>
                </a:solidFill>
              </a:rPr>
              <a:t>viene</a:t>
            </a:r>
            <a:r>
              <a:rPr lang="en-US" altLang="ja-JP" sz="2000" dirty="0">
                <a:solidFill>
                  <a:srgbClr val="333333"/>
                </a:solidFill>
              </a:rPr>
              <a:t> </a:t>
            </a:r>
            <a:r>
              <a:rPr lang="en-US" altLang="ja-JP" sz="2000" dirty="0" err="1">
                <a:solidFill>
                  <a:srgbClr val="333333"/>
                </a:solidFill>
              </a:rPr>
              <a:t>riconosciuta</a:t>
            </a:r>
            <a:r>
              <a:rPr lang="en-US" altLang="ja-JP"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Quindi</a:t>
            </a:r>
            <a:r>
              <a:rPr lang="en-US" altLang="de-DE" sz="2000" dirty="0">
                <a:solidFill>
                  <a:srgbClr val="004992"/>
                </a:solidFill>
              </a:rPr>
              <a:t> </a:t>
            </a:r>
            <a:r>
              <a:rPr lang="en-US" altLang="de-DE" sz="2000" dirty="0" err="1">
                <a:solidFill>
                  <a:srgbClr val="004992"/>
                </a:solidFill>
              </a:rPr>
              <a:t>cercate</a:t>
            </a:r>
            <a:r>
              <a:rPr lang="en-US" altLang="de-DE" sz="2000" dirty="0">
                <a:solidFill>
                  <a:srgbClr val="004992"/>
                </a:solidFill>
              </a:rPr>
              <a:t> </a:t>
            </a:r>
            <a:r>
              <a:rPr lang="en-US" altLang="de-DE" sz="2000" dirty="0" err="1">
                <a:solidFill>
                  <a:srgbClr val="004992"/>
                </a:solidFill>
              </a:rPr>
              <a:t>piu</a:t>
            </a:r>
            <a:r>
              <a:rPr lang="en-US" altLang="de-DE" sz="2000" dirty="0">
                <a:solidFill>
                  <a:srgbClr val="004992"/>
                </a:solidFill>
              </a:rPr>
              <a:t>’ </a:t>
            </a:r>
            <a:r>
              <a:rPr lang="en-US" altLang="de-DE" sz="2000" dirty="0" err="1">
                <a:solidFill>
                  <a:srgbClr val="004992"/>
                </a:solidFill>
              </a:rPr>
              <a:t>informazioni</a:t>
            </a:r>
            <a:r>
              <a:rPr lang="en-US" altLang="de-DE" sz="2000" dirty="0">
                <a:solidFill>
                  <a:srgbClr val="004992"/>
                </a:solidFill>
              </a:rPr>
              <a:t> </a:t>
            </a:r>
            <a:r>
              <a:rPr lang="en-US" altLang="de-DE" sz="2000" dirty="0" err="1">
                <a:solidFill>
                  <a:srgbClr val="004992"/>
                </a:solidFill>
              </a:rPr>
              <a:t>possibili</a:t>
            </a:r>
            <a:r>
              <a:rPr lang="en-US" altLang="de-DE" sz="2000" dirty="0">
                <a:solidFill>
                  <a:srgbClr val="004992"/>
                </a:solidFill>
              </a:rPr>
              <a:t> e</a:t>
            </a:r>
            <a:r>
              <a:rPr lang="en-US" altLang="de-DE" sz="2000" dirty="0">
                <a:solidFill>
                  <a:srgbClr val="333333"/>
                </a:solidFill>
              </a:rPr>
              <a:t> </a:t>
            </a:r>
            <a:r>
              <a:rPr lang="en-US" altLang="de-DE" sz="2000" dirty="0" err="1">
                <a:solidFill>
                  <a:srgbClr val="333333"/>
                </a:solidFill>
              </a:rPr>
              <a:t>scambiate</a:t>
            </a:r>
            <a:r>
              <a:rPr lang="en-US" altLang="de-DE" sz="2000" dirty="0">
                <a:solidFill>
                  <a:srgbClr val="333333"/>
                </a:solidFill>
              </a:rPr>
              <a:t> le </a:t>
            </a:r>
            <a:r>
              <a:rPr lang="en-US" altLang="de-DE" sz="2000" dirty="0" err="1">
                <a:solidFill>
                  <a:srgbClr val="333333"/>
                </a:solidFill>
              </a:rPr>
              <a:t>idee</a:t>
            </a:r>
            <a:r>
              <a:rPr lang="en-US" altLang="de-DE" sz="2000" dirty="0">
                <a:solidFill>
                  <a:srgbClr val="333333"/>
                </a:solidFill>
              </a:rPr>
              <a:t> con </a:t>
            </a:r>
            <a:r>
              <a:rPr lang="en-US" altLang="de-DE" sz="2000" dirty="0" err="1">
                <a:solidFill>
                  <a:srgbClr val="333333"/>
                </a:solidFill>
              </a:rPr>
              <a:t>gli</a:t>
            </a:r>
            <a:r>
              <a:rPr lang="en-US" altLang="de-DE" sz="2000" dirty="0">
                <a:solidFill>
                  <a:srgbClr val="333333"/>
                </a:solidFill>
              </a:rPr>
              <a:t> </a:t>
            </a:r>
            <a:r>
              <a:rPr lang="en-US" altLang="de-DE" sz="2000" dirty="0" err="1">
                <a:solidFill>
                  <a:srgbClr val="333333"/>
                </a:solidFill>
              </a:rPr>
              <a:t>altri</a:t>
            </a:r>
            <a:r>
              <a:rPr lang="en-US" altLang="de-DE" sz="2000" dirty="0">
                <a:solidFill>
                  <a:srgbClr val="333333"/>
                </a:solidFill>
              </a:rPr>
              <a:t>, </a:t>
            </a:r>
            <a:r>
              <a:rPr lang="en-US" altLang="de-DE" sz="2000" dirty="0" err="1">
                <a:solidFill>
                  <a:srgbClr val="333333"/>
                </a:solidFill>
              </a:rPr>
              <a:t>specialmente</a:t>
            </a:r>
            <a:r>
              <a:rPr lang="en-US" altLang="de-DE" sz="2000" dirty="0">
                <a:solidFill>
                  <a:srgbClr val="333333"/>
                </a:solidFill>
              </a:rPr>
              <a:t> se le </a:t>
            </a:r>
            <a:r>
              <a:rPr lang="en-US" altLang="de-DE" sz="2000" dirty="0" err="1">
                <a:solidFill>
                  <a:srgbClr val="333333"/>
                </a:solidFill>
              </a:rPr>
              <a:t>decisoni</a:t>
            </a:r>
            <a:r>
              <a:rPr lang="en-US" altLang="de-DE" sz="2000" dirty="0">
                <a:solidFill>
                  <a:srgbClr val="333333"/>
                </a:solidFill>
              </a:rPr>
              <a:t> </a:t>
            </a:r>
            <a:r>
              <a:rPr lang="en-US" altLang="de-DE" sz="2000" dirty="0" err="1">
                <a:solidFill>
                  <a:srgbClr val="333333"/>
                </a:solidFill>
              </a:rPr>
              <a:t>sono</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o </a:t>
            </a:r>
            <a:r>
              <a:rPr lang="en-US" altLang="de-DE" sz="2000" dirty="0" err="1">
                <a:solidFill>
                  <a:srgbClr val="333333"/>
                </a:solidFill>
              </a:rPr>
              <a:t>hanno</a:t>
            </a:r>
            <a:r>
              <a:rPr lang="en-US" altLang="de-DE" sz="2000" dirty="0">
                <a:solidFill>
                  <a:srgbClr val="333333"/>
                </a:solidFill>
              </a:rPr>
              <a:t> </a:t>
            </a:r>
            <a:r>
              <a:rPr lang="en-US" altLang="de-DE" sz="2000" dirty="0" err="1">
                <a:solidFill>
                  <a:srgbClr val="333333"/>
                </a:solidFill>
              </a:rPr>
              <a:t>delle</a:t>
            </a:r>
            <a:r>
              <a:rPr lang="en-US" altLang="de-DE" sz="2000" dirty="0">
                <a:solidFill>
                  <a:srgbClr val="333333"/>
                </a:solidFill>
              </a:rPr>
              <a:t> </a:t>
            </a:r>
            <a:r>
              <a:rPr lang="en-US" altLang="de-DE" sz="2000" dirty="0" err="1">
                <a:solidFill>
                  <a:srgbClr val="333333"/>
                </a:solidFill>
              </a:rPr>
              <a:t>implicazioni</a:t>
            </a:r>
            <a:r>
              <a:rPr lang="en-US" altLang="de-DE" sz="2000" dirty="0">
                <a:solidFill>
                  <a:srgbClr val="333333"/>
                </a:solidFill>
              </a:rPr>
              <a:t> </a:t>
            </a:r>
            <a:r>
              <a:rPr lang="en-US" altLang="de-DE" sz="2000" dirty="0" err="1">
                <a:solidFill>
                  <a:srgbClr val="333333"/>
                </a:solidFill>
              </a:rPr>
              <a:t>serie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Se </a:t>
            </a:r>
            <a:r>
              <a:rPr lang="en-US" altLang="de-DE" sz="2000" dirty="0" err="1">
                <a:solidFill>
                  <a:srgbClr val="333333"/>
                </a:solidFill>
              </a:rPr>
              <a:t>c’è</a:t>
            </a:r>
            <a:r>
              <a:rPr lang="en-US" altLang="de-DE" sz="2000" dirty="0">
                <a:solidFill>
                  <a:srgbClr val="333333"/>
                </a:solidFill>
              </a:rPr>
              <a:t> la </a:t>
            </a:r>
            <a:r>
              <a:rPr lang="en-US" altLang="de-DE" sz="2000" dirty="0" err="1">
                <a:solidFill>
                  <a:srgbClr val="333333"/>
                </a:solidFill>
              </a:rPr>
              <a:t>sensazione</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vicino</a:t>
            </a:r>
            <a:r>
              <a:rPr lang="en-US" altLang="de-DE" sz="2000" dirty="0">
                <a:solidFill>
                  <a:srgbClr val="333333"/>
                </a:solidFill>
              </a:rPr>
              <a:t> </a:t>
            </a:r>
            <a:r>
              <a:rPr lang="en-US" altLang="de-DE" sz="2000" dirty="0" err="1">
                <a:solidFill>
                  <a:srgbClr val="333333"/>
                </a:solidFill>
              </a:rPr>
              <a:t>ti</a:t>
            </a:r>
            <a:r>
              <a:rPr lang="en-US" altLang="de-DE" sz="2000" dirty="0">
                <a:solidFill>
                  <a:srgbClr val="333333"/>
                </a:solidFill>
              </a:rPr>
              <a:t> </a:t>
            </a:r>
            <a:r>
              <a:rPr lang="en-US" altLang="de-DE" sz="2000" dirty="0" err="1">
                <a:solidFill>
                  <a:srgbClr val="333333"/>
                </a:solidFill>
              </a:rPr>
              <a:t>dia</a:t>
            </a:r>
            <a:r>
              <a:rPr lang="en-US" altLang="de-DE" sz="2000" dirty="0">
                <a:solidFill>
                  <a:srgbClr val="333333"/>
                </a:solidFill>
              </a:rPr>
              <a:t> la </a:t>
            </a:r>
            <a:r>
              <a:rPr lang="en-US" altLang="de-DE" sz="2000" err="1">
                <a:solidFill>
                  <a:srgbClr val="333333"/>
                </a:solidFill>
              </a:rPr>
              <a:t>caccia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non </a:t>
            </a:r>
            <a:r>
              <a:rPr lang="en-US" altLang="de-DE" sz="2000" dirty="0" err="1">
                <a:solidFill>
                  <a:srgbClr val="333333"/>
                </a:solidFill>
              </a:rPr>
              <a:t>attaccare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presunto</a:t>
            </a:r>
            <a:r>
              <a:rPr lang="en-US" altLang="de-DE" sz="2000" dirty="0">
                <a:solidFill>
                  <a:srgbClr val="333333"/>
                </a:solidFill>
              </a:rPr>
              <a:t> </a:t>
            </a:r>
            <a:r>
              <a:rPr lang="en-US" altLang="de-DE" sz="2000" dirty="0" err="1">
                <a:solidFill>
                  <a:srgbClr val="333333"/>
                </a:solidFill>
              </a:rPr>
              <a:t>nemico</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Per </a:t>
            </a:r>
            <a:r>
              <a:rPr lang="en-US" altLang="de-DE" sz="2000" dirty="0" err="1">
                <a:solidFill>
                  <a:srgbClr val="333333"/>
                </a:solidFill>
              </a:rPr>
              <a:t>fatti</a:t>
            </a:r>
            <a:r>
              <a:rPr lang="en-US" altLang="de-DE" sz="2000" dirty="0">
                <a:solidFill>
                  <a:srgbClr val="333333"/>
                </a:solidFill>
              </a:rPr>
              <a:t> di </a:t>
            </a:r>
            <a:r>
              <a:rPr lang="en-US" altLang="de-DE" sz="2000" dirty="0" err="1">
                <a:solidFill>
                  <a:srgbClr val="333333"/>
                </a:solidFill>
              </a:rPr>
              <a:t>minore</a:t>
            </a:r>
            <a:r>
              <a:rPr lang="en-US" altLang="de-DE" sz="2000" dirty="0">
                <a:solidFill>
                  <a:srgbClr val="333333"/>
                </a:solidFill>
              </a:rPr>
              <a:t> </a:t>
            </a:r>
            <a:r>
              <a:rPr lang="en-US" altLang="de-DE" sz="2000" dirty="0" err="1">
                <a:solidFill>
                  <a:srgbClr val="333333"/>
                </a:solidFill>
              </a:rPr>
              <a:t>importanza</a:t>
            </a:r>
            <a:r>
              <a:rPr lang="en-US" altLang="de-DE" sz="2000" dirty="0">
                <a:solidFill>
                  <a:srgbClr val="333333"/>
                </a:solidFill>
              </a:rPr>
              <a:t>, </a:t>
            </a:r>
            <a:r>
              <a:rPr lang="en-US" altLang="de-DE" sz="2000" dirty="0" err="1">
                <a:solidFill>
                  <a:srgbClr val="333333"/>
                </a:solidFill>
              </a:rPr>
              <a:t>possiamo</a:t>
            </a:r>
            <a:r>
              <a:rPr lang="en-US" altLang="de-DE" sz="2000" dirty="0">
                <a:solidFill>
                  <a:srgbClr val="333333"/>
                </a:solidFill>
              </a:rPr>
              <a:t> </a:t>
            </a:r>
            <a:r>
              <a:rPr lang="en-US" altLang="de-DE" sz="2000" dirty="0" err="1">
                <a:solidFill>
                  <a:srgbClr val="333333"/>
                </a:solidFill>
              </a:rPr>
              <a:t>anche</a:t>
            </a:r>
            <a:r>
              <a:rPr lang="en-US" altLang="de-DE" sz="2000" dirty="0">
                <a:solidFill>
                  <a:srgbClr val="333333"/>
                </a:solidFill>
              </a:rPr>
              <a:t> </a:t>
            </a:r>
            <a:r>
              <a:rPr lang="en-US" altLang="de-DE" sz="2000" dirty="0" err="1">
                <a:solidFill>
                  <a:srgbClr val="333333"/>
                </a:solidFill>
              </a:rPr>
              <a:t>decidere</a:t>
            </a:r>
            <a:r>
              <a:rPr lang="en-US" altLang="de-DE" sz="2000" dirty="0">
                <a:solidFill>
                  <a:srgbClr val="333333"/>
                </a:solidFill>
              </a:rPr>
              <a:t> </a:t>
            </a:r>
            <a:r>
              <a:rPr lang="en-US" altLang="de-DE" sz="2000" dirty="0" err="1">
                <a:solidFill>
                  <a:srgbClr val="333333"/>
                </a:solidFill>
              </a:rPr>
              <a:t>velocemente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a:t>
            </a:r>
            <a:r>
              <a:rPr lang="en-US" altLang="de-DE" sz="2000" dirty="0" err="1">
                <a:solidFill>
                  <a:srgbClr val="333333"/>
                </a:solidFill>
              </a:rPr>
              <a:t>una</a:t>
            </a:r>
            <a:r>
              <a:rPr lang="en-US" altLang="de-DE" sz="2000" dirty="0">
                <a:solidFill>
                  <a:srgbClr val="333333"/>
                </a:solidFill>
              </a:rPr>
              <a:t> </a:t>
            </a:r>
            <a:r>
              <a:rPr lang="en-US" altLang="de-DE" sz="2000" dirty="0" err="1">
                <a:solidFill>
                  <a:srgbClr val="333333"/>
                </a:solidFill>
              </a:rPr>
              <a:t>marca</a:t>
            </a:r>
            <a:r>
              <a:rPr lang="en-US" altLang="de-DE" sz="2000" dirty="0">
                <a:solidFill>
                  <a:srgbClr val="333333"/>
                </a:solidFill>
              </a:rPr>
              <a:t> di yogurt o un </a:t>
            </a:r>
            <a:r>
              <a:rPr lang="en-US" altLang="de-DE" sz="2000" dirty="0" err="1">
                <a:solidFill>
                  <a:srgbClr val="333333"/>
                </a:solidFill>
              </a:rPr>
              <a:t>tipo</a:t>
            </a:r>
            <a:r>
              <a:rPr lang="en-US" altLang="de-DE" sz="2000" dirty="0">
                <a:solidFill>
                  <a:srgbClr val="333333"/>
                </a:solidFill>
              </a:rPr>
              <a:t> di dolce o la </a:t>
            </a:r>
            <a:r>
              <a:rPr lang="en-US" altLang="de-DE" sz="2000" dirty="0" err="1">
                <a:solidFill>
                  <a:srgbClr val="333333"/>
                </a:solidFill>
              </a:rPr>
              <a:t>scelta</a:t>
            </a:r>
            <a:r>
              <a:rPr lang="en-US" altLang="de-DE" sz="2000" dirty="0">
                <a:solidFill>
                  <a:srgbClr val="333333"/>
                </a:solidFill>
              </a:rPr>
              <a:t> </a:t>
            </a:r>
            <a:r>
              <a:rPr lang="en-US" altLang="de-DE" sz="2000" dirty="0" err="1">
                <a:solidFill>
                  <a:srgbClr val="333333"/>
                </a:solidFill>
              </a:rPr>
              <a:t>dei</a:t>
            </a:r>
            <a:r>
              <a:rPr lang="en-US" altLang="de-DE" sz="2000" dirty="0">
                <a:solidFill>
                  <a:srgbClr val="333333"/>
                </a:solidFill>
              </a:rPr>
              <a:t> numeri del lotto).</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Sbagliare</a:t>
            </a:r>
            <a:r>
              <a:rPr lang="en-US" altLang="de-DE" sz="2000" dirty="0">
                <a:solidFill>
                  <a:srgbClr val="333333"/>
                </a:solidFill>
              </a:rPr>
              <a:t> è </a:t>
            </a:r>
            <a:r>
              <a:rPr lang="en-US" altLang="de-DE" sz="2000" dirty="0" err="1">
                <a:solidFill>
                  <a:srgbClr val="333333"/>
                </a:solidFill>
              </a:rPr>
              <a:t>umano</a:t>
            </a:r>
            <a:r>
              <a:rPr lang="en-US" altLang="de-DE" sz="2000" dirty="0">
                <a:solidFill>
                  <a:srgbClr val="333333"/>
                </a:solidFill>
              </a:rPr>
              <a:t> – </a:t>
            </a:r>
            <a:r>
              <a:rPr lang="en-US" altLang="de-DE" sz="2000" dirty="0" err="1">
                <a:solidFill>
                  <a:srgbClr val="333333"/>
                </a:solidFill>
              </a:rPr>
              <a:t>siate</a:t>
            </a:r>
            <a:r>
              <a:rPr lang="en-US" altLang="de-DE" sz="2000" dirty="0">
                <a:solidFill>
                  <a:srgbClr val="333333"/>
                </a:solidFill>
              </a:rPr>
              <a:t> </a:t>
            </a:r>
            <a:r>
              <a:rPr lang="en-US" altLang="de-DE" sz="2000" dirty="0" err="1">
                <a:solidFill>
                  <a:srgbClr val="333333"/>
                </a:solidFill>
              </a:rPr>
              <a:t>preparate</a:t>
            </a:r>
            <a:r>
              <a:rPr lang="en-US" altLang="de-DE" sz="2000" dirty="0">
                <a:solidFill>
                  <a:srgbClr val="333333"/>
                </a:solidFill>
              </a:rPr>
              <a:t> </a:t>
            </a:r>
            <a:r>
              <a:rPr lang="en-US" altLang="de-DE" sz="2000" dirty="0" err="1">
                <a:solidFill>
                  <a:srgbClr val="333333"/>
                </a:solidFill>
              </a:rPr>
              <a:t>alla</a:t>
            </a:r>
            <a:r>
              <a:rPr lang="en-US" altLang="de-DE" sz="2000" dirty="0">
                <a:solidFill>
                  <a:srgbClr val="333333"/>
                </a:solidFill>
              </a:rPr>
              <a:t> </a:t>
            </a:r>
            <a:r>
              <a:rPr lang="en-US" altLang="de-DE" sz="2000" dirty="0" err="1">
                <a:solidFill>
                  <a:srgbClr val="333333"/>
                </a:solidFill>
              </a:rPr>
              <a:t>possibilità</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siete</a:t>
            </a:r>
            <a:r>
              <a:rPr lang="en-US" altLang="de-DE" sz="2000" dirty="0">
                <a:solidFill>
                  <a:srgbClr val="333333"/>
                </a:solidFill>
              </a:rPr>
              <a:t> in </a:t>
            </a:r>
            <a:r>
              <a:rPr lang="en-US" altLang="de-DE" sz="2000" err="1">
                <a:solidFill>
                  <a:srgbClr val="333333"/>
                </a:solidFill>
              </a:rPr>
              <a:t>errore</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167</a:t>
            </a:fld>
            <a:endParaRPr lang="de-DE" altLang="de-DE"/>
          </a:p>
        </p:txBody>
      </p:sp>
    </p:spTree>
    <p:extLst>
      <p:ext uri="{BB962C8B-B14F-4D97-AF65-F5344CB8AC3E}">
        <p14:creationId xmlns:p14="http://schemas.microsoft.com/office/powerpoint/2010/main" val="75295804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Le </a:t>
            </a:r>
            <a:r>
              <a:rPr lang="en-US" altLang="de-DE" sz="2000" dirty="0" err="1">
                <a:solidFill>
                  <a:srgbClr val="333333"/>
                </a:solidFill>
              </a:rPr>
              <a:t>ultime</a:t>
            </a:r>
            <a:r>
              <a:rPr lang="en-US" altLang="de-DE" sz="2000" dirty="0">
                <a:solidFill>
                  <a:srgbClr val="333333"/>
                </a:solidFill>
              </a:rPr>
              <a:t> </a:t>
            </a:r>
            <a:r>
              <a:rPr lang="en-US" altLang="de-DE" sz="2000" dirty="0" err="1">
                <a:solidFill>
                  <a:srgbClr val="333333"/>
                </a:solidFill>
              </a:rPr>
              <a:t>diapositive</a:t>
            </a:r>
            <a:r>
              <a:rPr lang="en-US" altLang="de-DE" sz="2000" dirty="0">
                <a:solidFill>
                  <a:srgbClr val="333333"/>
                </a:solidFill>
              </a:rPr>
              <a:t> </a:t>
            </a:r>
            <a:r>
              <a:rPr lang="en-US" altLang="de-DE" sz="2000" dirty="0" err="1">
                <a:solidFill>
                  <a:srgbClr val="333333"/>
                </a:solidFill>
              </a:rPr>
              <a:t>dimostrano</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le </a:t>
            </a:r>
            <a:r>
              <a:rPr lang="en-US" altLang="de-DE" sz="2000" dirty="0" err="1">
                <a:solidFill>
                  <a:srgbClr val="333333"/>
                </a:solidFill>
              </a:rPr>
              <a:t>decisioni</a:t>
            </a:r>
            <a:r>
              <a:rPr lang="en-US" altLang="de-DE" sz="2000" dirty="0">
                <a:solidFill>
                  <a:srgbClr val="333333"/>
                </a:solidFill>
              </a:rPr>
              <a:t> </a:t>
            </a:r>
            <a:r>
              <a:rPr lang="en-US" altLang="de-DE" sz="2000" dirty="0" err="1">
                <a:solidFill>
                  <a:srgbClr val="333333"/>
                </a:solidFill>
              </a:rPr>
              <a:t>rapide</a:t>
            </a:r>
            <a:r>
              <a:rPr lang="en-US" altLang="de-DE" sz="2000" dirty="0">
                <a:solidFill>
                  <a:srgbClr val="333333"/>
                </a:solidFill>
              </a:rPr>
              <a:t> </a:t>
            </a:r>
            <a:r>
              <a:rPr lang="en-US" altLang="de-DE" sz="2000" dirty="0" err="1">
                <a:solidFill>
                  <a:srgbClr val="333333"/>
                </a:solidFill>
              </a:rPr>
              <a:t>possono</a:t>
            </a:r>
            <a:r>
              <a:rPr lang="en-US" altLang="de-DE" sz="2000" dirty="0">
                <a:solidFill>
                  <a:srgbClr val="333333"/>
                </a:solidFill>
              </a:rPr>
              <a:t> </a:t>
            </a:r>
            <a:r>
              <a:rPr lang="en-US" altLang="de-DE" sz="2000" dirty="0" err="1">
                <a:solidFill>
                  <a:srgbClr val="333333"/>
                </a:solidFill>
              </a:rPr>
              <a:t>risultare</a:t>
            </a:r>
            <a:r>
              <a:rPr lang="en-US" altLang="de-DE" sz="2000" dirty="0">
                <a:solidFill>
                  <a:srgbClr val="333333"/>
                </a:solidFill>
              </a:rPr>
              <a:t> </a:t>
            </a:r>
            <a:r>
              <a:rPr lang="en-US" altLang="de-DE" sz="2000" dirty="0" err="1">
                <a:solidFill>
                  <a:srgbClr val="333333"/>
                </a:solidFill>
              </a:rPr>
              <a:t>sbagliate</a:t>
            </a:r>
            <a:r>
              <a:rPr lang="en-US" altLang="de-DE" sz="2000" dirty="0">
                <a:solidFill>
                  <a:srgbClr val="333333"/>
                </a:solidFill>
              </a:rPr>
              <a:t> e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spesso</a:t>
            </a:r>
            <a:r>
              <a:rPr lang="en-US" altLang="de-DE" sz="2000" dirty="0">
                <a:solidFill>
                  <a:srgbClr val="333333"/>
                </a:solidFill>
              </a:rPr>
              <a:t> </a:t>
            </a:r>
            <a:r>
              <a:rPr lang="en-US" altLang="de-DE" sz="2000" err="1">
                <a:solidFill>
                  <a:srgbClr val="333333"/>
                </a:solidFill>
              </a:rPr>
              <a:t>soltanto</a:t>
            </a:r>
            <a:r>
              <a:rPr lang="en-US" altLang="de-DE" sz="2000">
                <a:solidFill>
                  <a:srgbClr val="333333"/>
                </a:solidFill>
              </a:rPr>
              <a:t> “</a:t>
            </a:r>
            <a:r>
              <a:rPr lang="en-US" altLang="ja-JP" sz="2000">
                <a:solidFill>
                  <a:srgbClr val="333333"/>
                </a:solidFill>
              </a:rPr>
              <a:t>una mezza verità</a:t>
            </a:r>
            <a:r>
              <a:rPr lang="en-US" altLang="de-DE" sz="2000">
                <a:solidFill>
                  <a:srgbClr val="333333"/>
                </a:solidFill>
              </a:rPr>
              <a:t>”</a:t>
            </a:r>
            <a:r>
              <a:rPr lang="en-US" altLang="ja-JP" sz="2000">
                <a:solidFill>
                  <a:srgbClr val="333333"/>
                </a:solidFill>
              </a:rPr>
              <a:t> </a:t>
            </a:r>
            <a:r>
              <a:rPr lang="en-US" altLang="ja-JP" sz="2000" dirty="0" err="1">
                <a:solidFill>
                  <a:srgbClr val="333333"/>
                </a:solidFill>
              </a:rPr>
              <a:t>viene</a:t>
            </a:r>
            <a:r>
              <a:rPr lang="en-US" altLang="ja-JP" sz="2000" dirty="0">
                <a:solidFill>
                  <a:srgbClr val="333333"/>
                </a:solidFill>
              </a:rPr>
              <a:t> </a:t>
            </a:r>
            <a:r>
              <a:rPr lang="en-US" altLang="ja-JP" sz="2000" dirty="0" err="1">
                <a:solidFill>
                  <a:srgbClr val="333333"/>
                </a:solidFill>
              </a:rPr>
              <a:t>riconosciuta</a:t>
            </a:r>
            <a:r>
              <a:rPr lang="en-US" altLang="ja-JP"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Quindi</a:t>
            </a:r>
            <a:r>
              <a:rPr lang="en-US" altLang="de-DE" sz="2000" dirty="0">
                <a:solidFill>
                  <a:srgbClr val="004992"/>
                </a:solidFill>
              </a:rPr>
              <a:t> </a:t>
            </a:r>
            <a:r>
              <a:rPr lang="en-US" altLang="de-DE" sz="2000" dirty="0" err="1">
                <a:solidFill>
                  <a:srgbClr val="004992"/>
                </a:solidFill>
              </a:rPr>
              <a:t>cercate</a:t>
            </a:r>
            <a:r>
              <a:rPr lang="en-US" altLang="de-DE" sz="2000" dirty="0">
                <a:solidFill>
                  <a:srgbClr val="004992"/>
                </a:solidFill>
              </a:rPr>
              <a:t> </a:t>
            </a:r>
            <a:r>
              <a:rPr lang="en-US" altLang="de-DE" sz="2000" dirty="0" err="1">
                <a:solidFill>
                  <a:srgbClr val="004992"/>
                </a:solidFill>
              </a:rPr>
              <a:t>piu</a:t>
            </a:r>
            <a:r>
              <a:rPr lang="en-US" altLang="de-DE" sz="2000" dirty="0">
                <a:solidFill>
                  <a:srgbClr val="004992"/>
                </a:solidFill>
              </a:rPr>
              <a:t>’ </a:t>
            </a:r>
            <a:r>
              <a:rPr lang="en-US" altLang="de-DE" sz="2000" dirty="0" err="1">
                <a:solidFill>
                  <a:srgbClr val="004992"/>
                </a:solidFill>
              </a:rPr>
              <a:t>informazioni</a:t>
            </a:r>
            <a:r>
              <a:rPr lang="en-US" altLang="de-DE" sz="2000" dirty="0">
                <a:solidFill>
                  <a:srgbClr val="004992"/>
                </a:solidFill>
              </a:rPr>
              <a:t> </a:t>
            </a:r>
            <a:r>
              <a:rPr lang="en-US" altLang="de-DE" sz="2000" dirty="0" err="1">
                <a:solidFill>
                  <a:srgbClr val="004992"/>
                </a:solidFill>
              </a:rPr>
              <a:t>possibili</a:t>
            </a:r>
            <a:r>
              <a:rPr lang="en-US" altLang="de-DE" sz="2000" dirty="0">
                <a:solidFill>
                  <a:srgbClr val="004992"/>
                </a:solidFill>
              </a:rPr>
              <a:t> e</a:t>
            </a:r>
            <a:r>
              <a:rPr lang="en-US" altLang="de-DE" sz="2000" dirty="0">
                <a:solidFill>
                  <a:srgbClr val="333333"/>
                </a:solidFill>
              </a:rPr>
              <a:t> </a:t>
            </a:r>
            <a:r>
              <a:rPr lang="en-US" altLang="de-DE" sz="2000" dirty="0" err="1">
                <a:solidFill>
                  <a:srgbClr val="333333"/>
                </a:solidFill>
              </a:rPr>
              <a:t>scambiate</a:t>
            </a:r>
            <a:r>
              <a:rPr lang="en-US" altLang="de-DE" sz="2000" dirty="0">
                <a:solidFill>
                  <a:srgbClr val="333333"/>
                </a:solidFill>
              </a:rPr>
              <a:t> le </a:t>
            </a:r>
            <a:r>
              <a:rPr lang="en-US" altLang="de-DE" sz="2000" dirty="0" err="1">
                <a:solidFill>
                  <a:srgbClr val="333333"/>
                </a:solidFill>
              </a:rPr>
              <a:t>idee</a:t>
            </a:r>
            <a:r>
              <a:rPr lang="en-US" altLang="de-DE" sz="2000" dirty="0">
                <a:solidFill>
                  <a:srgbClr val="333333"/>
                </a:solidFill>
              </a:rPr>
              <a:t> con </a:t>
            </a:r>
            <a:r>
              <a:rPr lang="en-US" altLang="de-DE" sz="2000" dirty="0" err="1">
                <a:solidFill>
                  <a:srgbClr val="333333"/>
                </a:solidFill>
              </a:rPr>
              <a:t>gli</a:t>
            </a:r>
            <a:r>
              <a:rPr lang="en-US" altLang="de-DE" sz="2000" dirty="0">
                <a:solidFill>
                  <a:srgbClr val="333333"/>
                </a:solidFill>
              </a:rPr>
              <a:t> </a:t>
            </a:r>
            <a:r>
              <a:rPr lang="en-US" altLang="de-DE" sz="2000" dirty="0" err="1">
                <a:solidFill>
                  <a:srgbClr val="333333"/>
                </a:solidFill>
              </a:rPr>
              <a:t>altri</a:t>
            </a:r>
            <a:r>
              <a:rPr lang="en-US" altLang="de-DE" sz="2000" dirty="0">
                <a:solidFill>
                  <a:srgbClr val="333333"/>
                </a:solidFill>
              </a:rPr>
              <a:t>, </a:t>
            </a:r>
            <a:r>
              <a:rPr lang="en-US" altLang="de-DE" sz="2000" dirty="0" err="1">
                <a:solidFill>
                  <a:srgbClr val="333333"/>
                </a:solidFill>
              </a:rPr>
              <a:t>specialmente</a:t>
            </a:r>
            <a:r>
              <a:rPr lang="en-US" altLang="de-DE" sz="2000" dirty="0">
                <a:solidFill>
                  <a:srgbClr val="333333"/>
                </a:solidFill>
              </a:rPr>
              <a:t> se le </a:t>
            </a:r>
            <a:r>
              <a:rPr lang="en-US" altLang="de-DE" sz="2000" dirty="0" err="1">
                <a:solidFill>
                  <a:srgbClr val="333333"/>
                </a:solidFill>
              </a:rPr>
              <a:t>decisoni</a:t>
            </a:r>
            <a:r>
              <a:rPr lang="en-US" altLang="de-DE" sz="2000" dirty="0">
                <a:solidFill>
                  <a:srgbClr val="333333"/>
                </a:solidFill>
              </a:rPr>
              <a:t> </a:t>
            </a:r>
            <a:r>
              <a:rPr lang="en-US" altLang="de-DE" sz="2000" dirty="0" err="1">
                <a:solidFill>
                  <a:srgbClr val="333333"/>
                </a:solidFill>
              </a:rPr>
              <a:t>sono</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o </a:t>
            </a:r>
            <a:r>
              <a:rPr lang="en-US" altLang="de-DE" sz="2000" dirty="0" err="1">
                <a:solidFill>
                  <a:srgbClr val="333333"/>
                </a:solidFill>
              </a:rPr>
              <a:t>hanno</a:t>
            </a:r>
            <a:r>
              <a:rPr lang="en-US" altLang="de-DE" sz="2000" dirty="0">
                <a:solidFill>
                  <a:srgbClr val="333333"/>
                </a:solidFill>
              </a:rPr>
              <a:t> </a:t>
            </a:r>
            <a:r>
              <a:rPr lang="en-US" altLang="de-DE" sz="2000" dirty="0" err="1">
                <a:solidFill>
                  <a:srgbClr val="333333"/>
                </a:solidFill>
              </a:rPr>
              <a:t>delle</a:t>
            </a:r>
            <a:r>
              <a:rPr lang="en-US" altLang="de-DE" sz="2000" dirty="0">
                <a:solidFill>
                  <a:srgbClr val="333333"/>
                </a:solidFill>
              </a:rPr>
              <a:t> </a:t>
            </a:r>
            <a:r>
              <a:rPr lang="en-US" altLang="de-DE" sz="2000" dirty="0" err="1">
                <a:solidFill>
                  <a:srgbClr val="333333"/>
                </a:solidFill>
              </a:rPr>
              <a:t>implicazioni</a:t>
            </a:r>
            <a:r>
              <a:rPr lang="en-US" altLang="de-DE" sz="2000" dirty="0">
                <a:solidFill>
                  <a:srgbClr val="333333"/>
                </a:solidFill>
              </a:rPr>
              <a:t> </a:t>
            </a:r>
            <a:r>
              <a:rPr lang="en-US" altLang="de-DE" sz="2000" dirty="0" err="1">
                <a:solidFill>
                  <a:srgbClr val="333333"/>
                </a:solidFill>
              </a:rPr>
              <a:t>serie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Se </a:t>
            </a:r>
            <a:r>
              <a:rPr lang="en-US" altLang="de-DE" sz="2000" dirty="0" err="1">
                <a:solidFill>
                  <a:srgbClr val="333333"/>
                </a:solidFill>
              </a:rPr>
              <a:t>c’è</a:t>
            </a:r>
            <a:r>
              <a:rPr lang="en-US" altLang="de-DE" sz="2000" dirty="0">
                <a:solidFill>
                  <a:srgbClr val="333333"/>
                </a:solidFill>
              </a:rPr>
              <a:t> la </a:t>
            </a:r>
            <a:r>
              <a:rPr lang="en-US" altLang="de-DE" sz="2000" dirty="0" err="1">
                <a:solidFill>
                  <a:srgbClr val="333333"/>
                </a:solidFill>
              </a:rPr>
              <a:t>sensazione</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vicino</a:t>
            </a:r>
            <a:r>
              <a:rPr lang="en-US" altLang="de-DE" sz="2000" dirty="0">
                <a:solidFill>
                  <a:srgbClr val="333333"/>
                </a:solidFill>
              </a:rPr>
              <a:t> </a:t>
            </a:r>
            <a:r>
              <a:rPr lang="en-US" altLang="de-DE" sz="2000" dirty="0" err="1">
                <a:solidFill>
                  <a:srgbClr val="333333"/>
                </a:solidFill>
              </a:rPr>
              <a:t>ti</a:t>
            </a:r>
            <a:r>
              <a:rPr lang="en-US" altLang="de-DE" sz="2000" dirty="0">
                <a:solidFill>
                  <a:srgbClr val="333333"/>
                </a:solidFill>
              </a:rPr>
              <a:t> </a:t>
            </a:r>
            <a:r>
              <a:rPr lang="en-US" altLang="de-DE" sz="2000" dirty="0" err="1">
                <a:solidFill>
                  <a:srgbClr val="333333"/>
                </a:solidFill>
              </a:rPr>
              <a:t>dia</a:t>
            </a:r>
            <a:r>
              <a:rPr lang="en-US" altLang="de-DE" sz="2000" dirty="0">
                <a:solidFill>
                  <a:srgbClr val="333333"/>
                </a:solidFill>
              </a:rPr>
              <a:t> la </a:t>
            </a:r>
            <a:r>
              <a:rPr lang="en-US" altLang="de-DE" sz="2000" err="1">
                <a:solidFill>
                  <a:srgbClr val="333333"/>
                </a:solidFill>
              </a:rPr>
              <a:t>caccia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non </a:t>
            </a:r>
            <a:r>
              <a:rPr lang="en-US" altLang="de-DE" sz="2000" dirty="0" err="1">
                <a:solidFill>
                  <a:srgbClr val="333333"/>
                </a:solidFill>
              </a:rPr>
              <a:t>attaccare</a:t>
            </a:r>
            <a:r>
              <a:rPr lang="en-US" altLang="de-DE" sz="2000" dirty="0">
                <a:solidFill>
                  <a:srgbClr val="333333"/>
                </a:solidFill>
              </a:rPr>
              <a:t> </a:t>
            </a:r>
            <a:r>
              <a:rPr lang="en-US" altLang="de-DE" sz="2000" dirty="0" err="1">
                <a:solidFill>
                  <a:srgbClr val="333333"/>
                </a:solidFill>
              </a:rPr>
              <a:t>il</a:t>
            </a:r>
            <a:r>
              <a:rPr lang="en-US" altLang="de-DE" sz="2000" dirty="0">
                <a:solidFill>
                  <a:srgbClr val="333333"/>
                </a:solidFill>
              </a:rPr>
              <a:t> </a:t>
            </a:r>
            <a:r>
              <a:rPr lang="en-US" altLang="de-DE" sz="2000" dirty="0" err="1">
                <a:solidFill>
                  <a:srgbClr val="333333"/>
                </a:solidFill>
              </a:rPr>
              <a:t>presunto</a:t>
            </a:r>
            <a:r>
              <a:rPr lang="en-US" altLang="de-DE" sz="2000" dirty="0">
                <a:solidFill>
                  <a:srgbClr val="333333"/>
                </a:solidFill>
              </a:rPr>
              <a:t> </a:t>
            </a:r>
            <a:r>
              <a:rPr lang="en-US" altLang="de-DE" sz="2000" dirty="0" err="1">
                <a:solidFill>
                  <a:srgbClr val="333333"/>
                </a:solidFill>
              </a:rPr>
              <a:t>nemico</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Per </a:t>
            </a:r>
            <a:r>
              <a:rPr lang="en-US" altLang="de-DE" sz="2000" dirty="0" err="1">
                <a:solidFill>
                  <a:srgbClr val="333333"/>
                </a:solidFill>
              </a:rPr>
              <a:t>fatti</a:t>
            </a:r>
            <a:r>
              <a:rPr lang="en-US" altLang="de-DE" sz="2000" dirty="0">
                <a:solidFill>
                  <a:srgbClr val="333333"/>
                </a:solidFill>
              </a:rPr>
              <a:t> di </a:t>
            </a:r>
            <a:r>
              <a:rPr lang="en-US" altLang="de-DE" sz="2000" dirty="0" err="1">
                <a:solidFill>
                  <a:srgbClr val="333333"/>
                </a:solidFill>
              </a:rPr>
              <a:t>minore</a:t>
            </a:r>
            <a:r>
              <a:rPr lang="en-US" altLang="de-DE" sz="2000" dirty="0">
                <a:solidFill>
                  <a:srgbClr val="333333"/>
                </a:solidFill>
              </a:rPr>
              <a:t> </a:t>
            </a:r>
            <a:r>
              <a:rPr lang="en-US" altLang="de-DE" sz="2000" dirty="0" err="1">
                <a:solidFill>
                  <a:srgbClr val="333333"/>
                </a:solidFill>
              </a:rPr>
              <a:t>importanza</a:t>
            </a:r>
            <a:r>
              <a:rPr lang="en-US" altLang="de-DE" sz="2000" dirty="0">
                <a:solidFill>
                  <a:srgbClr val="333333"/>
                </a:solidFill>
              </a:rPr>
              <a:t>, </a:t>
            </a:r>
            <a:r>
              <a:rPr lang="en-US" altLang="de-DE" sz="2000" dirty="0" err="1">
                <a:solidFill>
                  <a:srgbClr val="333333"/>
                </a:solidFill>
              </a:rPr>
              <a:t>possiamo</a:t>
            </a:r>
            <a:r>
              <a:rPr lang="en-US" altLang="de-DE" sz="2000" dirty="0">
                <a:solidFill>
                  <a:srgbClr val="333333"/>
                </a:solidFill>
              </a:rPr>
              <a:t> </a:t>
            </a:r>
            <a:r>
              <a:rPr lang="en-US" altLang="de-DE" sz="2000" dirty="0" err="1">
                <a:solidFill>
                  <a:srgbClr val="333333"/>
                </a:solidFill>
              </a:rPr>
              <a:t>anche</a:t>
            </a:r>
            <a:r>
              <a:rPr lang="en-US" altLang="de-DE" sz="2000" dirty="0">
                <a:solidFill>
                  <a:srgbClr val="333333"/>
                </a:solidFill>
              </a:rPr>
              <a:t> </a:t>
            </a:r>
            <a:r>
              <a:rPr lang="en-US" altLang="de-DE" sz="2000" dirty="0" err="1">
                <a:solidFill>
                  <a:srgbClr val="333333"/>
                </a:solidFill>
              </a:rPr>
              <a:t>decidere</a:t>
            </a:r>
            <a:r>
              <a:rPr lang="en-US" altLang="de-DE" sz="2000" dirty="0">
                <a:solidFill>
                  <a:srgbClr val="333333"/>
                </a:solidFill>
              </a:rPr>
              <a:t> </a:t>
            </a:r>
            <a:r>
              <a:rPr lang="en-US" altLang="de-DE" sz="2000" dirty="0" err="1">
                <a:solidFill>
                  <a:srgbClr val="333333"/>
                </a:solidFill>
              </a:rPr>
              <a:t>velocemente</a:t>
            </a:r>
            <a:r>
              <a:rPr lang="en-US" altLang="de-DE" sz="2000" dirty="0">
                <a:solidFill>
                  <a:srgbClr val="333333"/>
                </a:solidFill>
              </a:rPr>
              <a:t> (</a:t>
            </a:r>
            <a:r>
              <a:rPr lang="en-US" altLang="de-DE" sz="2000" dirty="0" err="1">
                <a:solidFill>
                  <a:srgbClr val="333333"/>
                </a:solidFill>
              </a:rPr>
              <a:t>es</a:t>
            </a:r>
            <a:r>
              <a:rPr lang="en-US" altLang="de-DE" sz="2000" dirty="0">
                <a:solidFill>
                  <a:srgbClr val="333333"/>
                </a:solidFill>
              </a:rPr>
              <a:t>. </a:t>
            </a:r>
            <a:r>
              <a:rPr lang="en-US" altLang="de-DE" sz="2000" dirty="0" err="1">
                <a:solidFill>
                  <a:srgbClr val="333333"/>
                </a:solidFill>
              </a:rPr>
              <a:t>una</a:t>
            </a:r>
            <a:r>
              <a:rPr lang="en-US" altLang="de-DE" sz="2000" dirty="0">
                <a:solidFill>
                  <a:srgbClr val="333333"/>
                </a:solidFill>
              </a:rPr>
              <a:t> </a:t>
            </a:r>
            <a:r>
              <a:rPr lang="en-US" altLang="de-DE" sz="2000" dirty="0" err="1">
                <a:solidFill>
                  <a:srgbClr val="333333"/>
                </a:solidFill>
              </a:rPr>
              <a:t>marca</a:t>
            </a:r>
            <a:r>
              <a:rPr lang="en-US" altLang="de-DE" sz="2000" dirty="0">
                <a:solidFill>
                  <a:srgbClr val="333333"/>
                </a:solidFill>
              </a:rPr>
              <a:t> di yogurt o un </a:t>
            </a:r>
            <a:r>
              <a:rPr lang="en-US" altLang="de-DE" sz="2000" dirty="0" err="1">
                <a:solidFill>
                  <a:srgbClr val="333333"/>
                </a:solidFill>
              </a:rPr>
              <a:t>tipo</a:t>
            </a:r>
            <a:r>
              <a:rPr lang="en-US" altLang="de-DE" sz="2000" dirty="0">
                <a:solidFill>
                  <a:srgbClr val="333333"/>
                </a:solidFill>
              </a:rPr>
              <a:t> di dolce o la </a:t>
            </a:r>
            <a:r>
              <a:rPr lang="en-US" altLang="de-DE" sz="2000" dirty="0" err="1">
                <a:solidFill>
                  <a:srgbClr val="333333"/>
                </a:solidFill>
              </a:rPr>
              <a:t>scelta</a:t>
            </a:r>
            <a:r>
              <a:rPr lang="en-US" altLang="de-DE" sz="2000" dirty="0">
                <a:solidFill>
                  <a:srgbClr val="333333"/>
                </a:solidFill>
              </a:rPr>
              <a:t> </a:t>
            </a:r>
            <a:r>
              <a:rPr lang="en-US" altLang="de-DE" sz="2000" dirty="0" err="1">
                <a:solidFill>
                  <a:srgbClr val="333333"/>
                </a:solidFill>
              </a:rPr>
              <a:t>dei</a:t>
            </a:r>
            <a:r>
              <a:rPr lang="en-US" altLang="de-DE" sz="2000" dirty="0">
                <a:solidFill>
                  <a:srgbClr val="333333"/>
                </a:solidFill>
              </a:rPr>
              <a:t> numeri del lotto).</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Sbagliare</a:t>
            </a:r>
            <a:r>
              <a:rPr lang="en-US" altLang="de-DE" sz="2000" dirty="0">
                <a:solidFill>
                  <a:srgbClr val="333333"/>
                </a:solidFill>
              </a:rPr>
              <a:t> è </a:t>
            </a:r>
            <a:r>
              <a:rPr lang="en-US" altLang="de-DE" sz="2000" dirty="0" err="1">
                <a:solidFill>
                  <a:srgbClr val="333333"/>
                </a:solidFill>
              </a:rPr>
              <a:t>umano</a:t>
            </a:r>
            <a:r>
              <a:rPr lang="en-US" altLang="de-DE" sz="2000" dirty="0">
                <a:solidFill>
                  <a:srgbClr val="333333"/>
                </a:solidFill>
              </a:rPr>
              <a:t> – </a:t>
            </a:r>
            <a:r>
              <a:rPr lang="en-US" altLang="de-DE" sz="2000" dirty="0" err="1">
                <a:solidFill>
                  <a:srgbClr val="333333"/>
                </a:solidFill>
              </a:rPr>
              <a:t>siate</a:t>
            </a:r>
            <a:r>
              <a:rPr lang="en-US" altLang="de-DE" sz="2000" dirty="0">
                <a:solidFill>
                  <a:srgbClr val="333333"/>
                </a:solidFill>
              </a:rPr>
              <a:t> </a:t>
            </a:r>
            <a:r>
              <a:rPr lang="en-US" altLang="de-DE" sz="2000" dirty="0" err="1">
                <a:solidFill>
                  <a:srgbClr val="333333"/>
                </a:solidFill>
              </a:rPr>
              <a:t>preparate</a:t>
            </a:r>
            <a:r>
              <a:rPr lang="en-US" altLang="de-DE" sz="2000" dirty="0">
                <a:solidFill>
                  <a:srgbClr val="333333"/>
                </a:solidFill>
              </a:rPr>
              <a:t> </a:t>
            </a:r>
            <a:r>
              <a:rPr lang="en-US" altLang="de-DE" sz="2000" dirty="0" err="1">
                <a:solidFill>
                  <a:srgbClr val="333333"/>
                </a:solidFill>
              </a:rPr>
              <a:t>alla</a:t>
            </a:r>
            <a:r>
              <a:rPr lang="en-US" altLang="de-DE" sz="2000" dirty="0">
                <a:solidFill>
                  <a:srgbClr val="333333"/>
                </a:solidFill>
              </a:rPr>
              <a:t> </a:t>
            </a:r>
            <a:r>
              <a:rPr lang="en-US" altLang="de-DE" sz="2000" dirty="0" err="1">
                <a:solidFill>
                  <a:srgbClr val="333333"/>
                </a:solidFill>
              </a:rPr>
              <a:t>possibilità</a:t>
            </a:r>
            <a:r>
              <a:rPr lang="en-US" altLang="de-DE" sz="2000" dirty="0">
                <a:solidFill>
                  <a:srgbClr val="333333"/>
                </a:solidFill>
              </a:rPr>
              <a:t> </a:t>
            </a:r>
            <a:r>
              <a:rPr lang="en-US" altLang="de-DE" sz="2000" dirty="0" err="1">
                <a:solidFill>
                  <a:srgbClr val="333333"/>
                </a:solidFill>
              </a:rPr>
              <a:t>che</a:t>
            </a:r>
            <a:r>
              <a:rPr lang="en-US" altLang="de-DE" sz="2000" dirty="0">
                <a:solidFill>
                  <a:srgbClr val="333333"/>
                </a:solidFill>
              </a:rPr>
              <a:t> </a:t>
            </a:r>
            <a:r>
              <a:rPr lang="en-US" altLang="de-DE" sz="2000" dirty="0" err="1">
                <a:solidFill>
                  <a:srgbClr val="333333"/>
                </a:solidFill>
              </a:rPr>
              <a:t>siete</a:t>
            </a:r>
            <a:r>
              <a:rPr lang="en-US" altLang="de-DE" sz="2000" dirty="0">
                <a:solidFill>
                  <a:srgbClr val="333333"/>
                </a:solidFill>
              </a:rPr>
              <a:t> in </a:t>
            </a:r>
            <a:r>
              <a:rPr lang="en-US" altLang="de-DE" sz="2000" dirty="0" err="1">
                <a:solidFill>
                  <a:srgbClr val="333333"/>
                </a:solidFill>
              </a:rPr>
              <a:t>errore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Basate</a:t>
            </a:r>
            <a:r>
              <a:rPr lang="en-US" altLang="de-DE" sz="2000" dirty="0">
                <a:solidFill>
                  <a:srgbClr val="333333"/>
                </a:solidFill>
              </a:rPr>
              <a:t> le </a:t>
            </a:r>
            <a:r>
              <a:rPr lang="en-US" altLang="de-DE" sz="2000" dirty="0" err="1">
                <a:solidFill>
                  <a:srgbClr val="333333"/>
                </a:solidFill>
              </a:rPr>
              <a:t>decisoni</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a:t>
            </a:r>
            <a:r>
              <a:rPr lang="en-US" altLang="de-DE" sz="2000" dirty="0" err="1">
                <a:solidFill>
                  <a:srgbClr val="333333"/>
                </a:solidFill>
              </a:rPr>
              <a:t>su</a:t>
            </a:r>
            <a:r>
              <a:rPr lang="en-US" altLang="de-DE" sz="2000" dirty="0">
                <a:solidFill>
                  <a:srgbClr val="333333"/>
                </a:solidFill>
              </a:rPr>
              <a:t> </a:t>
            </a:r>
            <a:r>
              <a:rPr lang="en-US" altLang="de-DE" sz="2000" dirty="0" err="1">
                <a:solidFill>
                  <a:srgbClr val="333333"/>
                </a:solidFill>
              </a:rPr>
              <a:t>fatti</a:t>
            </a:r>
            <a:r>
              <a:rPr lang="en-US" altLang="de-DE" sz="2000" dirty="0">
                <a:solidFill>
                  <a:srgbClr val="333333"/>
                </a:solidFill>
              </a:rPr>
              <a:t> solidi. Le mere </a:t>
            </a:r>
            <a:r>
              <a:rPr lang="en-US" altLang="de-DE" sz="2000" dirty="0" err="1">
                <a:solidFill>
                  <a:srgbClr val="333333"/>
                </a:solidFill>
              </a:rPr>
              <a:t>congetture</a:t>
            </a:r>
            <a:r>
              <a:rPr lang="en-US" altLang="de-DE" sz="2000" dirty="0">
                <a:solidFill>
                  <a:srgbClr val="333333"/>
                </a:solidFill>
              </a:rPr>
              <a:t> </a:t>
            </a:r>
            <a:r>
              <a:rPr lang="en-US" altLang="de-DE" sz="2000" err="1">
                <a:solidFill>
                  <a:srgbClr val="333333"/>
                </a:solidFill>
              </a:rPr>
              <a:t>sono</a:t>
            </a:r>
            <a:r>
              <a:rPr lang="en-US" altLang="de-DE" sz="2000">
                <a:solidFill>
                  <a:srgbClr val="333333"/>
                </a:solidFill>
              </a:rPr>
              <a:t> </a:t>
            </a:r>
            <a:r>
              <a:rPr lang="ja-JP" altLang="en-US" sz="2000">
                <a:solidFill>
                  <a:srgbClr val="333333"/>
                </a:solidFill>
              </a:rPr>
              <a:t>“</a:t>
            </a:r>
            <a:r>
              <a:rPr lang="en-US" altLang="ja-JP" sz="2000">
                <a:solidFill>
                  <a:srgbClr val="333333"/>
                </a:solidFill>
              </a:rPr>
              <a:t>cattivi consiglieri</a:t>
            </a:r>
            <a:r>
              <a:rPr lang="ja-JP" altLang="en-US" sz="2000">
                <a:solidFill>
                  <a:srgbClr val="333333"/>
                </a:solidFill>
              </a:rPr>
              <a:t>”</a:t>
            </a:r>
            <a:r>
              <a:rPr lang="en-US" altLang="ja-JP" sz="2000">
                <a:solidFill>
                  <a:srgbClr val="333333"/>
                </a:solidFill>
              </a:rPr>
              <a:t>. </a:t>
            </a:r>
            <a:r>
              <a:rPr lang="en-US" altLang="ja-JP" sz="2000" dirty="0" err="1">
                <a:solidFill>
                  <a:srgbClr val="333333"/>
                </a:solidFill>
              </a:rPr>
              <a:t>Tieni</a:t>
            </a:r>
            <a:r>
              <a:rPr lang="en-US" altLang="ja-JP" sz="2000" dirty="0">
                <a:solidFill>
                  <a:srgbClr val="333333"/>
                </a:solidFill>
              </a:rPr>
              <a:t> </a:t>
            </a:r>
            <a:r>
              <a:rPr lang="en-US" altLang="ja-JP" sz="2000" dirty="0" err="1">
                <a:solidFill>
                  <a:srgbClr val="333333"/>
                </a:solidFill>
              </a:rPr>
              <a:t>sempre</a:t>
            </a:r>
            <a:r>
              <a:rPr lang="en-US" altLang="ja-JP" sz="2000" dirty="0">
                <a:solidFill>
                  <a:srgbClr val="333333"/>
                </a:solidFill>
              </a:rPr>
              <a:t> in </a:t>
            </a:r>
            <a:r>
              <a:rPr lang="en-US" altLang="ja-JP" sz="2000" dirty="0" err="1">
                <a:solidFill>
                  <a:srgbClr val="333333"/>
                </a:solidFill>
              </a:rPr>
              <a:t>considerazione</a:t>
            </a:r>
            <a:r>
              <a:rPr lang="en-US" altLang="ja-JP" sz="2000" dirty="0">
                <a:solidFill>
                  <a:srgbClr val="333333"/>
                </a:solidFill>
              </a:rPr>
              <a:t> le </a:t>
            </a:r>
            <a:r>
              <a:rPr lang="en-US" altLang="ja-JP" sz="2000" dirty="0" err="1">
                <a:solidFill>
                  <a:srgbClr val="333333"/>
                </a:solidFill>
              </a:rPr>
              <a:t>conseguenze</a:t>
            </a:r>
            <a:r>
              <a:rPr lang="en-US" altLang="ja-JP" sz="2000" dirty="0">
                <a:solidFill>
                  <a:srgbClr val="333333"/>
                </a:solidFill>
              </a:rPr>
              <a:t> di </a:t>
            </a:r>
            <a:r>
              <a:rPr lang="en-US" altLang="ja-JP" sz="2000" dirty="0" err="1">
                <a:solidFill>
                  <a:srgbClr val="333333"/>
                </a:solidFill>
              </a:rPr>
              <a:t>una</a:t>
            </a:r>
            <a:r>
              <a:rPr lang="en-US" altLang="ja-JP" sz="2000" dirty="0">
                <a:solidFill>
                  <a:srgbClr val="333333"/>
                </a:solidFill>
              </a:rPr>
              <a:t> </a:t>
            </a:r>
            <a:r>
              <a:rPr lang="en-US" altLang="ja-JP" sz="2000" dirty="0" err="1">
                <a:solidFill>
                  <a:srgbClr val="333333"/>
                </a:solidFill>
              </a:rPr>
              <a:t>decisione</a:t>
            </a:r>
            <a:r>
              <a:rPr lang="en-US" altLang="ja-JP" sz="2000" dirty="0">
                <a:solidFill>
                  <a:srgbClr val="333333"/>
                </a:solidFill>
              </a:rPr>
              <a:t> </a:t>
            </a:r>
            <a:r>
              <a:rPr lang="en-US" altLang="ja-JP" sz="2000" dirty="0" err="1">
                <a:solidFill>
                  <a:srgbClr val="333333"/>
                </a:solidFill>
              </a:rPr>
              <a:t>sbagliata</a:t>
            </a:r>
            <a:r>
              <a:rPr lang="en-US" altLang="ja-JP"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168</a:t>
            </a:fld>
            <a:endParaRPr lang="de-DE" altLang="de-DE"/>
          </a:p>
        </p:txBody>
      </p:sp>
    </p:spTree>
    <p:extLst>
      <p:ext uri="{BB962C8B-B14F-4D97-AF65-F5344CB8AC3E}">
        <p14:creationId xmlns:p14="http://schemas.microsoft.com/office/powerpoint/2010/main" val="391133441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Molte</a:t>
            </a:r>
            <a:r>
              <a:rPr lang="en-AU" altLang="de-DE" sz="2400" dirty="0">
                <a:solidFill>
                  <a:srgbClr val="333333"/>
                </a:solidFill>
              </a:rPr>
              <a:t> (ma non </a:t>
            </a:r>
            <a:r>
              <a:rPr lang="en-AU" altLang="de-DE" sz="2400" dirty="0" err="1">
                <a:solidFill>
                  <a:srgbClr val="333333"/>
                </a:solidFill>
              </a:rPr>
              <a:t>tutte</a:t>
            </a:r>
            <a:r>
              <a:rPr lang="en-AU" altLang="de-DE" sz="2400" dirty="0">
                <a:solidFill>
                  <a:srgbClr val="333333"/>
                </a:solidFill>
              </a:rPr>
              <a:t>!) le </a:t>
            </a:r>
            <a:r>
              <a:rPr lang="en-AU" altLang="de-DE" sz="2400" dirty="0" err="1">
                <a:solidFill>
                  <a:srgbClr val="333333"/>
                </a:solidFill>
              </a:rPr>
              <a:t>persone</a:t>
            </a:r>
            <a:r>
              <a:rPr lang="en-AU" altLang="de-DE" sz="2400" dirty="0">
                <a:solidFill>
                  <a:srgbClr val="333333"/>
                </a:solidFill>
              </a:rPr>
              <a:t> con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tendono</a:t>
            </a:r>
            <a:r>
              <a:rPr lang="en-AU" altLang="de-DE" sz="2400" dirty="0">
                <a:solidFill>
                  <a:srgbClr val="333333"/>
                </a:solidFill>
              </a:rPr>
              <a:t> a </a:t>
            </a:r>
            <a:r>
              <a:rPr lang="en-AU" altLang="de-DE" sz="2400" dirty="0" err="1">
                <a:solidFill>
                  <a:srgbClr val="333333"/>
                </a:solidFill>
              </a:rPr>
              <a:t>saltare</a:t>
            </a:r>
            <a:r>
              <a:rPr lang="en-AU" altLang="de-DE" sz="2400" dirty="0">
                <a:solidFill>
                  <a:srgbClr val="333333"/>
                </a:solidFill>
              </a:rPr>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conclusioni</a:t>
            </a:r>
            <a:r>
              <a:rPr lang="en-AU" altLang="de-DE" sz="2400" dirty="0">
                <a:solidFill>
                  <a:srgbClr val="333333"/>
                </a:solidFill>
              </a:rPr>
              <a:t> e a </a:t>
            </a:r>
            <a:r>
              <a:rPr lang="en-AU" altLang="de-DE" sz="2400" dirty="0" err="1">
                <a:solidFill>
                  <a:srgbClr val="333333"/>
                </a:solidFill>
              </a:rPr>
              <a:t>formarsi</a:t>
            </a:r>
            <a:r>
              <a:rPr lang="en-AU" altLang="de-DE" sz="2400" dirty="0">
                <a:solidFill>
                  <a:srgbClr val="333333"/>
                </a:solidFill>
              </a:rPr>
              <a:t> </a:t>
            </a:r>
            <a:r>
              <a:rPr lang="en-AU" altLang="de-DE" sz="2400" dirty="0" err="1">
                <a:solidFill>
                  <a:srgbClr val="333333"/>
                </a:solidFill>
              </a:rPr>
              <a:t>opinioni</a:t>
            </a:r>
            <a:r>
              <a:rPr lang="en-AU" altLang="de-DE" sz="2400" dirty="0">
                <a:solidFill>
                  <a:srgbClr val="333333"/>
                </a:solidFill>
              </a:rPr>
              <a:t> </a:t>
            </a:r>
            <a:r>
              <a:rPr lang="en-AU" altLang="de-DE" sz="2400" dirty="0" err="1">
                <a:solidFill>
                  <a:srgbClr val="333333"/>
                </a:solidFill>
              </a:rPr>
              <a:t>radicali</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169</a:t>
            </a:fld>
            <a:endParaRPr lang="de-DE" altLang="de-DE"/>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Molte</a:t>
            </a:r>
            <a:r>
              <a:rPr lang="en-AU" altLang="de-DE" sz="2400" dirty="0">
                <a:solidFill>
                  <a:srgbClr val="333333"/>
                </a:solidFill>
              </a:rPr>
              <a:t> (ma non </a:t>
            </a:r>
            <a:r>
              <a:rPr lang="en-AU" altLang="de-DE" sz="2400" dirty="0" err="1">
                <a:solidFill>
                  <a:srgbClr val="333333"/>
                </a:solidFill>
              </a:rPr>
              <a:t>tutte</a:t>
            </a:r>
            <a:r>
              <a:rPr lang="en-AU" altLang="de-DE" sz="2400" dirty="0">
                <a:solidFill>
                  <a:srgbClr val="333333"/>
                </a:solidFill>
              </a:rPr>
              <a:t>!) le </a:t>
            </a:r>
            <a:r>
              <a:rPr lang="en-AU" altLang="de-DE" sz="2400" dirty="0" err="1">
                <a:solidFill>
                  <a:srgbClr val="333333"/>
                </a:solidFill>
              </a:rPr>
              <a:t>persone</a:t>
            </a:r>
            <a:r>
              <a:rPr lang="en-AU" altLang="de-DE" sz="2400" dirty="0">
                <a:solidFill>
                  <a:srgbClr val="333333"/>
                </a:solidFill>
              </a:rPr>
              <a:t> con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tendono</a:t>
            </a:r>
            <a:r>
              <a:rPr lang="en-AU" altLang="de-DE" sz="2400" dirty="0">
                <a:solidFill>
                  <a:srgbClr val="333333"/>
                </a:solidFill>
              </a:rPr>
              <a:t> a </a:t>
            </a:r>
            <a:r>
              <a:rPr lang="en-AU" altLang="de-DE" sz="2400" dirty="0" err="1">
                <a:solidFill>
                  <a:srgbClr val="333333"/>
                </a:solidFill>
              </a:rPr>
              <a:t>saltare</a:t>
            </a:r>
            <a:r>
              <a:rPr lang="en-AU" altLang="de-DE" sz="2400" dirty="0">
                <a:solidFill>
                  <a:srgbClr val="333333"/>
                </a:solidFill>
              </a:rPr>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conclusioni</a:t>
            </a:r>
            <a:r>
              <a:rPr lang="en-AU" altLang="de-DE" sz="2400" dirty="0">
                <a:solidFill>
                  <a:srgbClr val="333333"/>
                </a:solidFill>
              </a:rPr>
              <a:t> e a </a:t>
            </a:r>
            <a:r>
              <a:rPr lang="en-AU" altLang="de-DE" sz="2400" dirty="0" err="1">
                <a:solidFill>
                  <a:srgbClr val="333333"/>
                </a:solidFill>
              </a:rPr>
              <a:t>formarsi</a:t>
            </a:r>
            <a:r>
              <a:rPr lang="en-AU" altLang="de-DE" sz="2400" dirty="0">
                <a:solidFill>
                  <a:srgbClr val="333333"/>
                </a:solidFill>
              </a:rPr>
              <a:t> </a:t>
            </a:r>
            <a:r>
              <a:rPr lang="en-AU" altLang="de-DE" sz="2400" dirty="0" err="1">
                <a:solidFill>
                  <a:srgbClr val="333333"/>
                </a:solidFill>
              </a:rPr>
              <a:t>opinioni</a:t>
            </a:r>
            <a:r>
              <a:rPr lang="en-AU" altLang="de-DE" sz="2400" dirty="0">
                <a:solidFill>
                  <a:srgbClr val="333333"/>
                </a:solidFill>
              </a:rPr>
              <a:t> </a:t>
            </a:r>
            <a:r>
              <a:rPr lang="en-AU" altLang="de-DE" sz="2400" dirty="0" err="1">
                <a:solidFill>
                  <a:srgbClr val="333333"/>
                </a:solidFill>
              </a:rPr>
              <a:t>radicali</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Esempio</a:t>
            </a:r>
            <a:r>
              <a:rPr lang="en-AU" altLang="de-DE" sz="2400" dirty="0">
                <a:solidFill>
                  <a:srgbClr val="004992"/>
                </a:solidFill>
              </a:rPr>
              <a:t>: </a:t>
            </a:r>
            <a:r>
              <a:rPr lang="it-IT" altLang="de-DE" sz="2400" dirty="0">
                <a:solidFill>
                  <a:srgbClr val="333333"/>
                </a:solidFill>
              </a:rPr>
              <a:t>Nel corso di una manifestazione pubblica sociale, Carl sostiene di essere il prossimo re di Germania.</a:t>
            </a:r>
            <a:endParaRPr lang="en-AU" altLang="de-DE" sz="2400" dirty="0">
              <a:solidFill>
                <a:srgbClr val="333333"/>
              </a:solidFill>
            </a:endParaRPr>
          </a:p>
          <a:p>
            <a:pPr lvl="0" defTabSz="914400" fontAlgn="base">
              <a:lnSpc>
                <a:spcPct val="100000"/>
              </a:lnSpc>
              <a:spcBef>
                <a:spcPts val="1200"/>
              </a:spcBef>
            </a:pPr>
            <a:r>
              <a:rPr lang="en-AU" altLang="de-DE" sz="2400" dirty="0" err="1">
                <a:solidFill>
                  <a:srgbClr val="004992"/>
                </a:solidFill>
              </a:rPr>
              <a:t>Antefatto</a:t>
            </a:r>
            <a:r>
              <a:rPr lang="en-AU" altLang="de-DE" sz="2400" dirty="0">
                <a:solidFill>
                  <a:srgbClr val="004992"/>
                </a:solidFill>
              </a:rPr>
              <a:t>: </a:t>
            </a:r>
            <a:r>
              <a:rPr lang="it-IT" altLang="de-DE" sz="2400" dirty="0">
                <a:solidFill>
                  <a:srgbClr val="333333"/>
                </a:solidFill>
              </a:rPr>
              <a:t>Carl ha trovato l’immagine di un re con la corona in un uovo a sorpresa.</a:t>
            </a:r>
          </a:p>
          <a:p>
            <a:pPr lvl="0" defTabSz="914400" fontAlgn="base">
              <a:lnSpc>
                <a:spcPct val="100000"/>
              </a:lnSpc>
              <a:spcBef>
                <a:spcPts val="1200"/>
              </a:spcBef>
            </a:pPr>
            <a:r>
              <a:rPr lang="it-IT" altLang="de-DE" sz="2400" dirty="0">
                <a:solidFill>
                  <a:srgbClr val="004992"/>
                </a:solidFill>
              </a:rPr>
              <a:t>Ma: </a:t>
            </a:r>
            <a:r>
              <a:rPr lang="it-IT" altLang="de-DE" sz="2400" dirty="0">
                <a:solidFill>
                  <a:srgbClr val="333333"/>
                </a:solidFill>
              </a:rPr>
              <a:t>Non ha sangue reale, la monarchia è stata abolita in Germania tanto tempo fa, ma soprattutto: il contenuto dell'uovo a sorpresa non puo’ essere considerata una prova definitiva</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170</a:t>
            </a:fld>
            <a:endParaRPr lang="de-DE" altLang="de-DE"/>
          </a:p>
        </p:txBody>
      </p:sp>
    </p:spTree>
    <p:extLst>
      <p:ext uri="{BB962C8B-B14F-4D97-AF65-F5344CB8AC3E}">
        <p14:creationId xmlns:p14="http://schemas.microsoft.com/office/powerpoint/2010/main" val="65731027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Molte</a:t>
            </a:r>
            <a:r>
              <a:rPr lang="en-AU" altLang="de-DE" sz="2400" dirty="0">
                <a:solidFill>
                  <a:srgbClr val="333333"/>
                </a:solidFill>
              </a:rPr>
              <a:t> (ma non </a:t>
            </a:r>
            <a:r>
              <a:rPr lang="en-AU" altLang="de-DE" sz="2400" dirty="0" err="1">
                <a:solidFill>
                  <a:srgbClr val="333333"/>
                </a:solidFill>
              </a:rPr>
              <a:t>tutte</a:t>
            </a:r>
            <a:r>
              <a:rPr lang="en-AU" altLang="de-DE" sz="2400" dirty="0">
                <a:solidFill>
                  <a:srgbClr val="333333"/>
                </a:solidFill>
              </a:rPr>
              <a:t>!) le </a:t>
            </a:r>
            <a:r>
              <a:rPr lang="en-AU" altLang="de-DE" sz="2400" dirty="0" err="1">
                <a:solidFill>
                  <a:srgbClr val="333333"/>
                </a:solidFill>
              </a:rPr>
              <a:t>persone</a:t>
            </a:r>
            <a:r>
              <a:rPr lang="en-AU" altLang="de-DE" sz="2400" dirty="0">
                <a:solidFill>
                  <a:srgbClr val="333333"/>
                </a:solidFill>
              </a:rPr>
              <a:t> con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tendono</a:t>
            </a:r>
            <a:r>
              <a:rPr lang="en-AU" altLang="de-DE" sz="2400" dirty="0">
                <a:solidFill>
                  <a:srgbClr val="333333"/>
                </a:solidFill>
              </a:rPr>
              <a:t> a </a:t>
            </a:r>
            <a:r>
              <a:rPr lang="en-AU" altLang="de-DE" sz="2400" dirty="0" err="1">
                <a:solidFill>
                  <a:srgbClr val="333333"/>
                </a:solidFill>
              </a:rPr>
              <a:t>saltare</a:t>
            </a:r>
            <a:r>
              <a:rPr lang="en-AU" altLang="de-DE" sz="2400" dirty="0">
                <a:solidFill>
                  <a:srgbClr val="333333"/>
                </a:solidFill>
              </a:rPr>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conclusioni</a:t>
            </a:r>
            <a:r>
              <a:rPr lang="en-AU" altLang="de-DE" sz="2400" dirty="0">
                <a:solidFill>
                  <a:srgbClr val="333333"/>
                </a:solidFill>
              </a:rPr>
              <a:t> e a </a:t>
            </a:r>
            <a:r>
              <a:rPr lang="en-AU" altLang="de-DE" sz="2400" dirty="0" err="1">
                <a:solidFill>
                  <a:srgbClr val="333333"/>
                </a:solidFill>
              </a:rPr>
              <a:t>formarsi</a:t>
            </a:r>
            <a:r>
              <a:rPr lang="en-AU" altLang="de-DE" sz="2400" dirty="0">
                <a:solidFill>
                  <a:srgbClr val="333333"/>
                </a:solidFill>
              </a:rPr>
              <a:t> </a:t>
            </a:r>
            <a:r>
              <a:rPr lang="en-AU" altLang="de-DE" sz="2400" dirty="0" err="1">
                <a:solidFill>
                  <a:srgbClr val="333333"/>
                </a:solidFill>
              </a:rPr>
              <a:t>opinioni</a:t>
            </a:r>
            <a:r>
              <a:rPr lang="en-AU" altLang="de-DE" sz="2400" dirty="0">
                <a:solidFill>
                  <a:srgbClr val="333333"/>
                </a:solidFill>
              </a:rPr>
              <a:t> </a:t>
            </a:r>
            <a:r>
              <a:rPr lang="en-AU" altLang="de-DE" sz="2400" dirty="0" err="1">
                <a:solidFill>
                  <a:srgbClr val="333333"/>
                </a:solidFill>
              </a:rPr>
              <a:t>radicali</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Esempio</a:t>
            </a:r>
            <a:r>
              <a:rPr lang="en-AU" altLang="de-DE" sz="2400" dirty="0">
                <a:solidFill>
                  <a:srgbClr val="004992"/>
                </a:solidFill>
              </a:rPr>
              <a:t>: </a:t>
            </a:r>
            <a:r>
              <a:rPr lang="it-IT" altLang="de-DE" sz="2400" dirty="0">
                <a:solidFill>
                  <a:srgbClr val="333333"/>
                </a:solidFill>
              </a:rPr>
              <a:t>Nel corso di una manifestazione pubblica sociale, Carl sostiene di essere il prossimo re di Germania.</a:t>
            </a:r>
            <a:endParaRPr lang="en-AU" altLang="de-DE" sz="2400" dirty="0">
              <a:solidFill>
                <a:srgbClr val="333333"/>
              </a:solidFill>
            </a:endParaRPr>
          </a:p>
          <a:p>
            <a:pPr lvl="0" defTabSz="914400" fontAlgn="base">
              <a:lnSpc>
                <a:spcPct val="100000"/>
              </a:lnSpc>
              <a:spcBef>
                <a:spcPts val="1200"/>
              </a:spcBef>
            </a:pPr>
            <a:r>
              <a:rPr lang="en-AU" altLang="de-DE" sz="2400" dirty="0" err="1">
                <a:solidFill>
                  <a:srgbClr val="004992"/>
                </a:solidFill>
              </a:rPr>
              <a:t>Antefatto</a:t>
            </a:r>
            <a:r>
              <a:rPr lang="en-AU" altLang="de-DE" sz="2400" dirty="0">
                <a:solidFill>
                  <a:srgbClr val="004992"/>
                </a:solidFill>
              </a:rPr>
              <a:t>: </a:t>
            </a:r>
            <a:r>
              <a:rPr lang="it-IT" altLang="de-DE" sz="2400" dirty="0">
                <a:solidFill>
                  <a:srgbClr val="333333"/>
                </a:solidFill>
              </a:rPr>
              <a:t>Carl ha trovato l’immagine di un re con la corona in un uovo a sorpresa.</a:t>
            </a:r>
          </a:p>
          <a:p>
            <a:pPr lvl="0" defTabSz="914400" fontAlgn="base">
              <a:lnSpc>
                <a:spcPct val="100000"/>
              </a:lnSpc>
              <a:spcBef>
                <a:spcPts val="1200"/>
              </a:spcBef>
            </a:pPr>
            <a:r>
              <a:rPr lang="it-IT" altLang="de-DE" sz="2400" dirty="0">
                <a:solidFill>
                  <a:srgbClr val="004992"/>
                </a:solidFill>
              </a:rPr>
              <a:t>Ma: </a:t>
            </a:r>
            <a:r>
              <a:rPr lang="it-IT" altLang="de-DE" sz="2400" dirty="0">
                <a:solidFill>
                  <a:srgbClr val="333333"/>
                </a:solidFill>
              </a:rPr>
              <a:t>Non ha sangue reale, la monarchia è stata abolita in Germania tanto tempo fa, ma soprattutto: il contenuto dell'uovo a sorpresa non puo’ essere considerata una prova definitiva</a:t>
            </a:r>
            <a:r>
              <a:rPr lang="en-AU" altLang="de-DE" sz="2400" dirty="0">
                <a:solidFill>
                  <a:srgbClr val="333333"/>
                </a:solidFill>
              </a:rPr>
              <a:t>!</a:t>
            </a:r>
          </a:p>
          <a:p>
            <a:pPr lvl="0" defTabSz="914400" fontAlgn="base">
              <a:lnSpc>
                <a:spcPct val="100000"/>
              </a:lnSpc>
              <a:spcBef>
                <a:spcPts val="1200"/>
              </a:spcBef>
            </a:pPr>
            <a:r>
              <a:rPr lang="it-IT" altLang="de-DE" sz="2400" dirty="0">
                <a:solidFill>
                  <a:srgbClr val="333333"/>
                </a:solidFill>
              </a:rPr>
              <a:t>Dovrebbero essere considerati molti frammenti di informazioni. Discutete le opinioni e una serie di possibili spiegazioni con persone di fiducia.</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171</a:t>
            </a:fld>
            <a:endParaRPr lang="de-DE" altLang="de-DE"/>
          </a:p>
        </p:txBody>
      </p:sp>
    </p:spTree>
    <p:extLst>
      <p:ext uri="{BB962C8B-B14F-4D97-AF65-F5344CB8AC3E}">
        <p14:creationId xmlns:p14="http://schemas.microsoft.com/office/powerpoint/2010/main" val="359466070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it-IT"/>
              <a:t>Modulo del training 2 – Saltare alle conclusioni I</a:t>
            </a:r>
            <a:endParaRPr lang="de-DE"/>
          </a:p>
        </p:txBody>
      </p:sp>
      <p:sp>
        <p:nvSpPr>
          <p:cNvPr id="8" name="Slide Number Placeholder 7"/>
          <p:cNvSpPr>
            <a:spLocks noGrp="1"/>
          </p:cNvSpPr>
          <p:nvPr>
            <p:ph type="sldNum" sz="quarter" idx="12"/>
          </p:nvPr>
        </p:nvSpPr>
        <p:spPr/>
        <p:txBody>
          <a:bodyPr/>
          <a:lstStyle/>
          <a:p>
            <a:fld id="{50DA7021-B8F4-4271-80C9-40BAC0D5F91E}" type="slidenum">
              <a:rPr lang="de-DE" altLang="de-DE" smtClean="0"/>
              <a:pPr/>
              <a:t>172</a:t>
            </a:fld>
            <a:endParaRPr lang="de-DE" altLang="de-DE"/>
          </a:p>
        </p:txBody>
      </p:sp>
    </p:spTree>
    <p:extLst>
      <p:ext uri="{BB962C8B-B14F-4D97-AF65-F5344CB8AC3E}">
        <p14:creationId xmlns:p14="http://schemas.microsoft.com/office/powerpoint/2010/main" val="309831408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498256879"/>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p:txBody>
          <a:bodyPr/>
          <a:lstStyle/>
          <a:p>
            <a:fld id="{5524F818-1DE8-42AD-B0DF-14D1CD828B12}" type="slidenum">
              <a:rPr lang="de-DE" altLang="de-DE" smtClean="0"/>
              <a:pPr/>
              <a:t>173</a:t>
            </a:fld>
            <a:endParaRPr lang="de-DE" altLang="de-DE"/>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402694679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Argomenti a favore?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174</a:t>
            </a:fld>
            <a:endParaRPr lang="de-DE" altLang="de-DE"/>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6843534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it-IT" sz="2000" b="0" i="0" u="none" dirty="0">
                          <a:solidFill>
                            <a:srgbClr val="333333"/>
                          </a:solidFill>
                          <a:latin typeface="Calibri Light"/>
                        </a:rPr>
                        <a:t>Motivazioni presunte degli USA:</a:t>
                      </a:r>
                    </a:p>
                    <a:p>
                      <a:pPr marL="457200" indent="-457200">
                        <a:lnSpc>
                          <a:spcPct val="100000"/>
                        </a:lnSpc>
                        <a:spcBef>
                          <a:spcPts val="1200"/>
                        </a:spcBef>
                        <a:buFont typeface="+mj-lt"/>
                        <a:buAutoNum type="arabicPeriod"/>
                      </a:pPr>
                      <a:r>
                        <a:rPr lang="it-IT" sz="2000" b="0" i="0" u="none">
                          <a:solidFill>
                            <a:srgbClr val="333333"/>
                          </a:solidFill>
                          <a:latin typeface="Calibri Light"/>
                        </a:rPr>
                        <a:t>“Una vittoria tecnologica” </a:t>
                      </a:r>
                      <a:r>
                        <a:rPr lang="it-IT" sz="2000" b="0" i="0" u="none" dirty="0">
                          <a:solidFill>
                            <a:srgbClr val="333333"/>
                          </a:solidFill>
                          <a:latin typeface="Calibri Light"/>
                        </a:rPr>
                        <a:t>nella competizione sui viaggi nello spazio ingaggiata con l’Unione Sovietica, che in precedenza aveva lanciato con successo un satellite nello spazio</a:t>
                      </a:r>
                    </a:p>
                    <a:p>
                      <a:pPr marL="457200" indent="-457200">
                        <a:lnSpc>
                          <a:spcPct val="100000"/>
                        </a:lnSpc>
                        <a:spcBef>
                          <a:spcPts val="1200"/>
                        </a:spcBef>
                        <a:buFont typeface="+mj-lt"/>
                        <a:buAutoNum type="arabicPeriod"/>
                      </a:pPr>
                      <a:r>
                        <a:rPr lang="it-IT" sz="2000" b="0" i="0" u="none" dirty="0">
                          <a:solidFill>
                            <a:srgbClr val="333333"/>
                          </a:solidFill>
                          <a:latin typeface="Calibri Light"/>
                        </a:rPr>
                        <a:t>Distrazione dalla guerra del Vietnam</a:t>
                      </a:r>
                    </a:p>
                    <a:p>
                      <a:pPr marL="457200" indent="-457200">
                        <a:lnSpc>
                          <a:spcPct val="100000"/>
                        </a:lnSpc>
                        <a:spcBef>
                          <a:spcPts val="1200"/>
                        </a:spcBef>
                        <a:buFont typeface="+mj-lt"/>
                        <a:buAutoNum type="arabicPeriod"/>
                      </a:pPr>
                      <a:r>
                        <a:rPr lang="it-IT" sz="2000" b="0" i="0" u="none" dirty="0">
                          <a:solidFill>
                            <a:srgbClr val="333333"/>
                          </a:solidFill>
                          <a:latin typeface="Calibri Light"/>
                        </a:rPr>
                        <a:t>La NASA stessa ha falsificato l’allunaggio per paura di riduzioni del budget governativo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175</a:t>
            </a:fld>
            <a:endParaRPr lang="de-DE" altLang="de-DE"/>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398794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176</a:t>
            </a:fld>
            <a:endParaRPr lang="de-DE" altLang="de-DE"/>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39760801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it-IT" sz="1800" b="1" i="0" u="none" strike="noStrike" cap="none" normalizeH="0" baseline="0" dirty="0">
                          <a:ln>
                            <a:noFill/>
                          </a:ln>
                          <a:solidFill>
                            <a:srgbClr val="333333"/>
                          </a:solidFill>
                          <a:effectLst/>
                          <a:latin typeface="Calibri Light"/>
                          <a:cs typeface="Times New Roman" pitchFamily="18" charset="0"/>
                        </a:rPr>
                        <a:t>Pro:</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a:ln>
                            <a:noFill/>
                          </a:ln>
                          <a:solidFill>
                            <a:srgbClr val="333333"/>
                          </a:solidFill>
                          <a:effectLst/>
                          <a:latin typeface="Calibri Light"/>
                          <a:cs typeface="Times New Roman" pitchFamily="18" charset="0"/>
                        </a:rPr>
                        <a:t>“Bandiera che sventola”: </a:t>
                      </a:r>
                      <a:r>
                        <a:rPr kumimoji="0" lang="it-IT" sz="1800" b="0" i="0" u="none" strike="noStrike" cap="none" normalizeH="0" baseline="0" dirty="0">
                          <a:ln>
                            <a:noFill/>
                          </a:ln>
                          <a:solidFill>
                            <a:srgbClr val="333333"/>
                          </a:solidFill>
                          <a:effectLst/>
                          <a:latin typeface="Calibri Light"/>
                          <a:cs typeface="Times New Roman" pitchFamily="18" charset="0"/>
                        </a:rPr>
                        <a:t>impossibile perchè non c’è atmosfera/perturbazioni sulla luna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dirty="0">
                          <a:ln>
                            <a:noFill/>
                          </a:ln>
                          <a:solidFill>
                            <a:srgbClr val="333333"/>
                          </a:solidFill>
                          <a:effectLst/>
                          <a:latin typeface="Calibri Light"/>
                          <a:cs typeface="Times New Roman" pitchFamily="18" charset="0"/>
                        </a:rPr>
                        <a:t>Le immagini di un cielo senza stelle e diverse ombre indicano una produzione in uno studio cinematografico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dirty="0">
                          <a:ln>
                            <a:noFill/>
                          </a:ln>
                          <a:solidFill>
                            <a:srgbClr val="333333"/>
                          </a:solidFill>
                          <a:effectLst/>
                          <a:latin typeface="Calibri Light"/>
                          <a:cs typeface="Times New Roman" pitchFamily="18" charset="0"/>
                        </a:rPr>
                        <a:t>Messaggio radio dell'astronauta Armstrong: Egli risponde troppo velocemente all’ultima frase del presidente Nixon. I segnali radio hanno bisogno di più tempo per essere trasmessi sulla terra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177</a:t>
            </a:fld>
            <a:endParaRPr lang="de-DE" altLang="de-DE"/>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338019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178</a:t>
            </a:fld>
            <a:endParaRPr lang="de-DE" altLang="de-DE"/>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5621530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it-IT" sz="1800" b="1" i="0" u="none" dirty="0">
                          <a:solidFill>
                            <a:srgbClr val="333333"/>
                          </a:solidFill>
                          <a:latin typeface="Calibri Light"/>
                        </a:rPr>
                        <a:t>Contro:</a:t>
                      </a:r>
                    </a:p>
                    <a:p>
                      <a:pPr marL="342900" indent="-342900">
                        <a:lnSpc>
                          <a:spcPct val="100000"/>
                        </a:lnSpc>
                        <a:spcBef>
                          <a:spcPts val="1200"/>
                        </a:spcBef>
                        <a:buFont typeface="+mj-lt"/>
                        <a:buAutoNum type="arabicPeriod"/>
                      </a:pPr>
                      <a:r>
                        <a:rPr lang="it-IT" sz="1800" b="0" i="0" u="none">
                          <a:solidFill>
                            <a:srgbClr val="333333"/>
                          </a:solidFill>
                          <a:latin typeface="Calibri Light"/>
                        </a:rPr>
                        <a:t>Lo “sventolio della bandiera” </a:t>
                      </a:r>
                      <a:r>
                        <a:rPr lang="it-IT" sz="1800" b="0" i="0" u="none" dirty="0">
                          <a:solidFill>
                            <a:srgbClr val="333333"/>
                          </a:solidFill>
                          <a:latin typeface="Calibri Light"/>
                        </a:rPr>
                        <a:t>era causato dal posizionamento dell‘asta della bandiera e da una traversa di supporto </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Le fotografie notturne non possono catturare la debole luce della sorgente a causa dei brevi tempi di </a:t>
                      </a:r>
                      <a:r>
                        <a:rPr lang="it-IT" sz="1800" b="0" i="0" u="none">
                          <a:solidFill>
                            <a:srgbClr val="333333"/>
                          </a:solidFill>
                          <a:latin typeface="Calibri Light"/>
                        </a:rPr>
                        <a:t>esposizione </a:t>
                      </a:r>
                      <a:r>
                        <a:rPr lang="it-IT" sz="1800" b="0" i="0" u="none">
                          <a:solidFill>
                            <a:srgbClr val="333333"/>
                          </a:solidFill>
                          <a:latin typeface="Times New Roman"/>
                          <a:sym typeface="Wingdings" panose="05000000000000000000" pitchFamily="2" charset="2"/>
                        </a:rPr>
                        <a:t>→</a:t>
                      </a:r>
                      <a:r>
                        <a:rPr lang="it-IT" sz="1800" b="0" i="0" u="none">
                          <a:solidFill>
                            <a:srgbClr val="333333"/>
                          </a:solidFill>
                          <a:latin typeface="Calibri Light"/>
                        </a:rPr>
                        <a:t> </a:t>
                      </a:r>
                      <a:r>
                        <a:rPr lang="it-IT" sz="1800" b="0" i="0" u="none" dirty="0">
                          <a:solidFill>
                            <a:srgbClr val="333333"/>
                          </a:solidFill>
                          <a:latin typeface="Calibri Light"/>
                        </a:rPr>
                        <a:t>no stelle</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Le ombre variabili erano causate dalla superficie irregolare del suolo lunare</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L'intervista era stata modificata in modo da coprire l'originale ritardo del dialogo tra Nixon e Armstrong</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179</a:t>
            </a:fld>
            <a:endParaRPr lang="de-DE" altLang="de-DE"/>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it-IT" sz="2200">
                <a:solidFill>
                  <a:srgbClr val="000000"/>
                </a:solidFill>
                <a:latin typeface="Calibri Light"/>
                <a:ea typeface="ＭＳ Ｐゴシック" panose="020B0600070205080204" pitchFamily="34" charset="-128"/>
              </a:rPr>
              <a:t>L‘allunaggio è stato falsificato dal Governo USA?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err="1">
                <a:latin typeface="+mj-lt"/>
              </a:rPr>
              <a:t>Fonte</a:t>
            </a:r>
            <a:r>
              <a:rPr lang="de-DE" altLang="de-DE" sz="1200" dirty="0">
                <a:latin typeface="+mj-lt"/>
              </a:rPr>
              <a:t>: </a:t>
            </a:r>
            <a:r>
              <a:rPr lang="de-DE" altLang="de-DE" sz="1200" dirty="0" err="1">
                <a:latin typeface="+mj-lt"/>
              </a:rPr>
              <a:t>Emittente</a:t>
            </a:r>
            <a:r>
              <a:rPr lang="de-DE" altLang="de-DE" sz="1200" dirty="0">
                <a:latin typeface="+mj-lt"/>
              </a:rPr>
              <a:t> </a:t>
            </a:r>
            <a:r>
              <a:rPr lang="de-DE" altLang="de-DE" sz="1200" dirty="0" err="1">
                <a:latin typeface="+mj-lt"/>
              </a:rPr>
              <a:t>televisiva</a:t>
            </a:r>
            <a:r>
              <a:rPr lang="de-DE" altLang="de-DE" sz="1200" dirty="0">
                <a:latin typeface="+mj-lt"/>
              </a:rPr>
              <a:t> Tedesca ZDF: “Vorsicht Verschwörung” (</a:t>
            </a:r>
            <a:r>
              <a:rPr lang="de-DE" altLang="de-DE" sz="1200" dirty="0" err="1">
                <a:latin typeface="+mj-lt"/>
              </a:rPr>
              <a:t>Beware</a:t>
            </a:r>
            <a:r>
              <a:rPr lang="de-DE" altLang="de-DE" sz="1200" dirty="0">
                <a:latin typeface="+mj-lt"/>
              </a:rPr>
              <a:t> </a:t>
            </a:r>
            <a:r>
              <a:rPr lang="de-DE" altLang="de-DE" sz="1200" dirty="0" err="1">
                <a:latin typeface="+mj-lt"/>
              </a:rPr>
              <a:t>conspiracy</a:t>
            </a:r>
            <a:r>
              <a:rPr lang="de-DE" altLang="de-DE" sz="1200" dirty="0">
                <a:latin typeface="+mj-lt"/>
              </a:rPr>
              <a:t>) </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it-IT" altLang="de-DE" sz="2400">
                <a:latin typeface="Calibri Light"/>
              </a:rPr>
              <a:t>Direttore Roland Emmerich (Independence Day):</a:t>
            </a:r>
            <a:br>
              <a:rPr lang="it-IT" altLang="de-DE" sz="2400">
                <a:latin typeface="Calibri Light"/>
              </a:rPr>
            </a:br>
            <a:r>
              <a:rPr lang="it-IT" altLang="de-DE" sz="2400">
                <a:latin typeface="Calibri Light"/>
              </a:rPr>
              <a:t>“L’allunaggio (…) era troppo perfetto. Una cosa del genere era impossibile negli anni 60. Perfino con gli equipaggiamenti odierni sarebbe un grosso problema.”</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180</a:t>
            </a:fld>
            <a:endParaRPr lang="de-DE" altLang="de-DE"/>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insorte queste leggende metropolitane e le altre teorie cospiratoire?</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181</a:t>
            </a:fld>
            <a:endParaRPr lang="de-DE" altLang="de-DE"/>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insorte queste leggende metropolitane e le altre teorie cospiratoire?</a:t>
            </a:r>
            <a:endParaRPr lang="en-US"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it-IT" sz="2400">
                <a:solidFill>
                  <a:srgbClr val="333333"/>
                </a:solidFill>
              </a:rPr>
              <a:t>Sono spesso piu’ interessanti della realtà. </a:t>
            </a:r>
          </a:p>
          <a:p>
            <a:pPr marL="342900" indent="-342900">
              <a:buClr>
                <a:srgbClr val="333333"/>
              </a:buClr>
              <a:buFont typeface="WingDings"/>
              <a:buChar char=""/>
            </a:pPr>
            <a:r>
              <a:rPr lang="it-IT" sz="2400">
                <a:solidFill>
                  <a:srgbClr val="333333"/>
                </a:solidFill>
              </a:rPr>
              <a:t>Sono basate su fatti difficili da verificare a cui le persone credono facilmente (es. la bandiera sventolante suggerisce che l’immagine sia stata presa sulla terra).</a:t>
            </a:r>
          </a:p>
          <a:p>
            <a:pPr marL="342900" indent="-342900">
              <a:buClr>
                <a:srgbClr val="333333"/>
              </a:buClr>
              <a:buFont typeface="WingDings"/>
              <a:buChar char=""/>
            </a:pPr>
            <a:r>
              <a:rPr lang="it-IT" sz="2400">
                <a:solidFill>
                  <a:srgbClr val="333333"/>
                </a:solidFill>
              </a:rPr>
              <a:t>Nascondono spiegazioni alternative (ad esempio, il cielo senza stelle può essere spiegato con le limitazioni tecniche della fotografia notturna).</a:t>
            </a:r>
          </a:p>
          <a:p>
            <a:pPr marL="342900" indent="-342900">
              <a:buClr>
                <a:srgbClr val="333333"/>
              </a:buClr>
              <a:buFont typeface="WingDings"/>
              <a:buChar char=""/>
            </a:pPr>
            <a:r>
              <a:rPr lang="it-IT" sz="2400">
                <a:solidFill>
                  <a:srgbClr val="333333"/>
                </a:solidFill>
              </a:rPr>
              <a:t>Le leggende metropolitane estrapolano i fatti da un contesto e li forzano al limite. </a:t>
            </a:r>
            <a:endParaRPr lang="en-US" sz="240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182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8412</Words>
  <Application>Microsoft Office PowerPoint</Application>
  <PresentationFormat>Custom</PresentationFormat>
  <Paragraphs>1502</Paragraphs>
  <Slides>182</Slides>
  <Notes>182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182</vt:i4>
      </vt:variant>
    </vt:vector>
  </HeadingPairs>
  <TitlesOfParts>
    <vt:vector size="189" baseType="lpstr">
      <vt:lpstr>Arial</vt:lpstr>
      <vt:lpstr>Calibri Light</vt:lpstr>
      <vt:lpstr>Symbol</vt:lpstr>
      <vt:lpstr>Times New Roman</vt:lpstr>
      <vt:lpstr>WingDings</vt:lpstr>
      <vt:lpstr>UKE_PPT-Vorlage_16zu9</vt:lpstr>
      <vt:lpstr>1_UKE_PPT-Vorlage_16zu9</vt:lpstr>
      <vt:lpstr>MCT 2 A – Saltare alle conclusioni I</vt:lpstr>
      <vt:lpstr>Saltare alle conclusioni</vt:lpstr>
      <vt:lpstr>Saltare alle conclusioni</vt:lpstr>
      <vt:lpstr>Saltare alle conclusioni</vt:lpstr>
      <vt:lpstr>Saltare alle conclusioni</vt:lpstr>
      <vt:lpstr>Saltare alle conclusioni</vt:lpstr>
      <vt:lpstr>Inferenze prive di certezza al 100%</vt:lpstr>
      <vt:lpstr>Inferenze prive di certezza al 100%</vt:lpstr>
      <vt:lpstr>Inferenze prive di certezza al 100%</vt:lpstr>
      <vt:lpstr>Saltare alle conclusioni “in azione”</vt:lpstr>
      <vt:lpstr>Saltare alle conclusioni “in azione”</vt:lpstr>
      <vt:lpstr>Saltare alle conclusioni “in azione”</vt:lpstr>
      <vt:lpstr>Saltare alle conclusioni “in azione” - Leggende metropolitane – (per un esercizio alternativo vedi alla fine della presentazione)</vt:lpstr>
      <vt:lpstr>Saltare alle conclusioni “in azione” - Leggende metropolitane -</vt:lpstr>
      <vt:lpstr>Saltare alle conclusioni “in azione” - Leggende metropolitane -</vt:lpstr>
      <vt:lpstr>Saltare alle conclusioni “in azione” - Leggende metropolitane -</vt:lpstr>
      <vt:lpstr>Come sono nate queste leggende metropolitane e le altre teorie cospirative?</vt:lpstr>
      <vt:lpstr>Come sono nate queste leggende metropolitane e le altre teorie cospirative?</vt:lpstr>
      <vt:lpstr>Come sono nate queste leggende metropolitane e le altre teorie cospirative?</vt:lpstr>
      <vt:lpstr>Perchè lo stiamo facendo?</vt:lpstr>
      <vt:lpstr>Perchè lo stiamo facendo?</vt:lpstr>
      <vt:lpstr>Come il saltare alle conclusioni promuove dei fraintendimenti in corso di psicosi - esempi</vt:lpstr>
      <vt:lpstr>Compito (1)</vt:lpstr>
      <vt:lpstr>Compito (1)</vt:lpstr>
      <vt:lpstr>Compito (1)</vt:lpstr>
      <vt:lpstr>Immagine 1</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2</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3</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4</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5</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6</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7</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opzionale: Video Clip</vt:lpstr>
      <vt:lpstr>Immagine 8</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9</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10</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11</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12</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Esercizio 2:</vt:lpstr>
      <vt:lpstr>Che cosa vedi?</vt:lpstr>
      <vt:lpstr>Che cosa vedi adesso?</vt:lpstr>
      <vt:lpstr>Che cosa vedi?</vt:lpstr>
      <vt:lpstr>Che cosa vedi?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Che cosa vedi?</vt:lpstr>
      <vt:lpstr>Cerca di scoprire tutti i dettagli!</vt:lpstr>
      <vt:lpstr>PowerPoint Presentation</vt:lpstr>
      <vt:lpstr>Trasferire alla vita di tutti i giorni</vt:lpstr>
      <vt:lpstr>Trasferire alla vita di tutti i giorni</vt:lpstr>
      <vt:lpstr>Trasferire alla vita di tutti i giorni</vt:lpstr>
      <vt:lpstr>Trasferire alla vita di tutti i giorni</vt:lpstr>
      <vt:lpstr>Trasferire alla vita di tutti i giorni</vt:lpstr>
      <vt:lpstr>Che cosa ha a che fare questo con la psicosi?</vt:lpstr>
      <vt:lpstr>Che cosa ha a che fare questo con la psicosi?</vt:lpstr>
      <vt:lpstr>Che cosa ha a che fare questo con la psicosi?</vt:lpstr>
      <vt:lpstr>Grazie per l‘attenzione!</vt:lpstr>
      <vt:lpstr>PowerPoint Presentation</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Come sono insorte queste leggende metropolitane e le altre teorie cospiratoire?</vt:lpstr>
      <vt:lpstr>Come sono insorte queste leggende metropolitane e le altre teorie cospiratoire?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387</cp:revision>
  <dcterms:created xsi:type="dcterms:W3CDTF">2002-10-15T10:55:06Z</dcterms:created>
  <dcterms:modified xsi:type="dcterms:W3CDTF">2025-02-22T14:54:03Z</dcterms:modified>
</cp:coreProperties>
</file>