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 id="2147483756" r:id="rId2"/>
  </p:sldMasterIdLst>
  <p:notesMasterIdLst>
    <p:notesMasterId r:id="rId125"/>
  </p:notesMasterIdLst>
  <p:handoutMasterIdLst>
    <p:handoutMasterId r:id="rId126"/>
  </p:handoutMasterIdLst>
  <p:sldIdLst>
    <p:sldId id="855" r:id="rId3"/>
    <p:sldId id="815" r:id="rId4"/>
    <p:sldId id="810" r:id="rId5"/>
    <p:sldId id="814" r:id="rId6"/>
    <p:sldId id="816" r:id="rId7"/>
    <p:sldId id="842" r:id="rId8"/>
    <p:sldId id="841" r:id="rId9"/>
    <p:sldId id="840" r:id="rId10"/>
    <p:sldId id="819" r:id="rId11"/>
    <p:sldId id="843" r:id="rId12"/>
    <p:sldId id="656" r:id="rId13"/>
    <p:sldId id="383" r:id="rId14"/>
    <p:sldId id="384" r:id="rId15"/>
    <p:sldId id="385" r:id="rId16"/>
    <p:sldId id="655" r:id="rId17"/>
    <p:sldId id="563" r:id="rId18"/>
    <p:sldId id="636" r:id="rId19"/>
    <p:sldId id="637" r:id="rId20"/>
    <p:sldId id="566" r:id="rId21"/>
    <p:sldId id="567" r:id="rId22"/>
    <p:sldId id="570" r:id="rId23"/>
    <p:sldId id="845" r:id="rId24"/>
    <p:sldId id="844" r:id="rId25"/>
    <p:sldId id="571" r:id="rId26"/>
    <p:sldId id="846" r:id="rId27"/>
    <p:sldId id="395" r:id="rId28"/>
    <p:sldId id="798" r:id="rId29"/>
    <p:sldId id="799" r:id="rId30"/>
    <p:sldId id="572" r:id="rId31"/>
    <p:sldId id="573" r:id="rId32"/>
    <p:sldId id="647" r:id="rId33"/>
    <p:sldId id="832" r:id="rId34"/>
    <p:sldId id="800" r:id="rId35"/>
    <p:sldId id="801" r:id="rId36"/>
    <p:sldId id="576" r:id="rId37"/>
    <p:sldId id="577" r:id="rId38"/>
    <p:sldId id="838" r:id="rId39"/>
    <p:sldId id="802" r:id="rId40"/>
    <p:sldId id="803" r:id="rId41"/>
    <p:sldId id="582" r:id="rId42"/>
    <p:sldId id="638" r:id="rId43"/>
    <p:sldId id="583" r:id="rId44"/>
    <p:sldId id="639" r:id="rId45"/>
    <p:sldId id="640" r:id="rId46"/>
    <p:sldId id="641" r:id="rId47"/>
    <p:sldId id="643" r:id="rId48"/>
    <p:sldId id="833" r:id="rId49"/>
    <p:sldId id="590" r:id="rId50"/>
    <p:sldId id="821" r:id="rId51"/>
    <p:sldId id="822" r:id="rId52"/>
    <p:sldId id="848" r:id="rId53"/>
    <p:sldId id="847" r:id="rId54"/>
    <p:sldId id="736" r:id="rId55"/>
    <p:sldId id="737" r:id="rId56"/>
    <p:sldId id="738" r:id="rId57"/>
    <p:sldId id="739" r:id="rId58"/>
    <p:sldId id="740" r:id="rId59"/>
    <p:sldId id="741" r:id="rId60"/>
    <p:sldId id="742" r:id="rId61"/>
    <p:sldId id="743" r:id="rId62"/>
    <p:sldId id="744" r:id="rId63"/>
    <p:sldId id="745" r:id="rId64"/>
    <p:sldId id="746" r:id="rId65"/>
    <p:sldId id="747" r:id="rId66"/>
    <p:sldId id="748" r:id="rId67"/>
    <p:sldId id="749" r:id="rId68"/>
    <p:sldId id="750" r:id="rId69"/>
    <p:sldId id="751" r:id="rId70"/>
    <p:sldId id="752" r:id="rId71"/>
    <p:sldId id="753" r:id="rId72"/>
    <p:sldId id="754" r:id="rId73"/>
    <p:sldId id="755" r:id="rId74"/>
    <p:sldId id="756" r:id="rId75"/>
    <p:sldId id="757" r:id="rId76"/>
    <p:sldId id="758" r:id="rId77"/>
    <p:sldId id="759" r:id="rId78"/>
    <p:sldId id="760" r:id="rId79"/>
    <p:sldId id="761" r:id="rId80"/>
    <p:sldId id="762" r:id="rId81"/>
    <p:sldId id="763" r:id="rId82"/>
    <p:sldId id="764" r:id="rId83"/>
    <p:sldId id="765" r:id="rId84"/>
    <p:sldId id="766" r:id="rId85"/>
    <p:sldId id="767" r:id="rId86"/>
    <p:sldId id="768" r:id="rId87"/>
    <p:sldId id="769" r:id="rId88"/>
    <p:sldId id="770" r:id="rId89"/>
    <p:sldId id="771" r:id="rId90"/>
    <p:sldId id="772" r:id="rId91"/>
    <p:sldId id="773" r:id="rId92"/>
    <p:sldId id="774" r:id="rId93"/>
    <p:sldId id="775" r:id="rId94"/>
    <p:sldId id="776" r:id="rId95"/>
    <p:sldId id="824" r:id="rId96"/>
    <p:sldId id="850" r:id="rId97"/>
    <p:sldId id="849" r:id="rId98"/>
    <p:sldId id="780" r:id="rId99"/>
    <p:sldId id="781" r:id="rId100"/>
    <p:sldId id="782" r:id="rId101"/>
    <p:sldId id="783" r:id="rId102"/>
    <p:sldId id="784" r:id="rId103"/>
    <p:sldId id="834" r:id="rId104"/>
    <p:sldId id="786" r:id="rId105"/>
    <p:sldId id="787" r:id="rId106"/>
    <p:sldId id="788" r:id="rId107"/>
    <p:sldId id="789" r:id="rId108"/>
    <p:sldId id="790" r:id="rId109"/>
    <p:sldId id="791" r:id="rId110"/>
    <p:sldId id="792" r:id="rId111"/>
    <p:sldId id="793" r:id="rId112"/>
    <p:sldId id="794" r:id="rId113"/>
    <p:sldId id="795" r:id="rId114"/>
    <p:sldId id="826" r:id="rId115"/>
    <p:sldId id="853" r:id="rId116"/>
    <p:sldId id="852" r:id="rId117"/>
    <p:sldId id="851" r:id="rId118"/>
    <p:sldId id="561" r:id="rId119"/>
    <p:sldId id="854" r:id="rId120"/>
    <p:sldId id="839" r:id="rId121"/>
    <p:sldId id="829" r:id="rId122"/>
    <p:sldId id="830" r:id="rId123"/>
    <p:sldId id="831" r:id="rId124"/>
  </p:sldIdLst>
  <p:sldSz cx="12195175" cy="6858000"/>
  <p:notesSz cx="6669088" cy="9896475"/>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660"/>
  </p:normalViewPr>
  <p:slideViewPr>
    <p:cSldViewPr>
      <p:cViewPr varScale="1">
        <p:scale>
          <a:sx n="62" d="100"/>
          <a:sy n="62" d="100"/>
        </p:scale>
        <p:origin x="808" y="56"/>
      </p:cViewPr>
      <p:guideLst>
        <p:guide orient="horz" pos="3430"/>
        <p:guide pos="204"/>
        <p:guide pos="272"/>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411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_rels/viewProps.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a:defRPr sz="12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a:defRPr sz="12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a:defRPr sz="12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a:defRPr sz="1200"/>
            </a:lvl1pPr>
          </a:lstStyle>
          <a:p>
            <a:fld id="{C1992D00-2418-45F2-B67E-4A0DA97DCAA4}" type="slidenum">
              <a:rPr lang="en-GB" altLang="de-DE"/>
              <a:pPr/>
              <a:t>‹Nr.›</a:t>
            </a:fld>
            <a:endParaRPr lang="en-GB" altLang="de-DE"/>
          </a:p>
        </p:txBody>
      </p:sp>
    </p:spTree>
    <p:extLst>
      <p:ext uri="{BB962C8B-B14F-4D97-AF65-F5344CB8AC3E}">
        <p14:creationId xmlns:p14="http://schemas.microsoft.com/office/powerpoint/2010/main" val="213808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a:defRPr sz="12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a:defRPr sz="1200">
                <a:latin typeface="Arial" charset="0"/>
                <a:ea typeface="+mn-ea"/>
                <a:cs typeface="+mn-cs"/>
              </a:defRPr>
            </a:lvl1pPr>
          </a:lstStyle>
          <a:p>
            <a:pPr>
              <a:defRPr/>
            </a:pPr>
            <a:endParaRPr lang="en-US"/>
          </a:p>
        </p:txBody>
      </p:sp>
      <p:sp>
        <p:nvSpPr>
          <p:cNvPr id="30724" name="Rectangle 4"/>
          <p:cNvSpPr>
            <a:spLocks noGrp="1" noRot="1" noChangeAspect="1" noChangeArrowheads="1" noTextEdit="1"/>
          </p:cNvSpPr>
          <p:nvPr>
            <p:ph type="sldImg" idx="2"/>
          </p:nvPr>
        </p:nvSpPr>
        <p:spPr bwMode="auto">
          <a:xfrm>
            <a:off x="38100" y="742950"/>
            <a:ext cx="6594475" cy="3709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00588"/>
            <a:ext cx="4891088" cy="4452937"/>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42342" name="Rectangle 6"/>
          <p:cNvSpPr>
            <a:spLocks noGrp="1" noChangeArrowheads="1"/>
          </p:cNvSpPr>
          <p:nvPr>
            <p:ph type="ftr" sz="quarter" idx="4"/>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a:defRPr sz="12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a:defRPr sz="1200"/>
            </a:lvl1pPr>
          </a:lstStyle>
          <a:p>
            <a:fld id="{11A8D9B9-E2A9-4CC7-8D08-B5BB453A8F8E}" type="slidenum">
              <a:rPr lang="en-US" altLang="de-DE"/>
              <a:pPr/>
              <a:t>‹Nr.›</a:t>
            </a:fld>
            <a:endParaRPr lang="en-US" altLang="de-DE"/>
          </a:p>
        </p:txBody>
      </p:sp>
    </p:spTree>
    <p:extLst>
      <p:ext uri="{BB962C8B-B14F-4D97-AF65-F5344CB8AC3E}">
        <p14:creationId xmlns:p14="http://schemas.microsoft.com/office/powerpoint/2010/main" val="14872646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FA2535EB-E84A-4E10-A3D6-86FC722F8A94}" type="slidenum">
              <a:rPr lang="en-US" altLang="de-DE" sz="1200"/>
              <a:pPr algn="r" eaLnBrk="1" hangingPunct="1"/>
              <a:t>2</a:t>
            </a:fld>
            <a:endParaRPr lang="en-US" altLang="de-DE" sz="1200"/>
          </a:p>
        </p:txBody>
      </p:sp>
      <p:sp>
        <p:nvSpPr>
          <p:cNvPr id="34818" name="Rectangle 2"/>
          <p:cNvSpPr>
            <a:spLocks noGrp="1" noRot="1" noChangeAspect="1" noChangeArrowheads="1" noTextEdit="1"/>
          </p:cNvSpPr>
          <p:nvPr>
            <p:ph type="sldImg"/>
          </p:nvPr>
        </p:nvSpPr>
        <p:spPr>
          <a:xfrm>
            <a:off x="38100" y="742950"/>
            <a:ext cx="6594475" cy="3709988"/>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6313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0CF3A56-CA2A-40E9-AED3-2684520824FD}" type="slidenum">
              <a:rPr lang="en-US" altLang="de-DE" sz="1200"/>
              <a:pPr algn="r" eaLnBrk="1" hangingPunct="1"/>
              <a:t>3</a:t>
            </a:fld>
            <a:endParaRPr lang="en-US" altLang="de-DE" sz="1200"/>
          </a:p>
        </p:txBody>
      </p:sp>
      <p:sp>
        <p:nvSpPr>
          <p:cNvPr id="36866" name="Rectangle 2"/>
          <p:cNvSpPr>
            <a:spLocks noGrp="1" noRot="1" noChangeAspect="1" noChangeArrowheads="1" noTextEdit="1"/>
          </p:cNvSpPr>
          <p:nvPr>
            <p:ph type="sldImg"/>
          </p:nvPr>
        </p:nvSpPr>
        <p:spPr>
          <a:xfrm>
            <a:off x="38100" y="742950"/>
            <a:ext cx="6594475" cy="3709988"/>
          </a:xfrm>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3146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A4BFF504-323D-4733-A71A-7BAEF263CE34}" type="slidenum">
              <a:rPr lang="en-US" altLang="de-DE" sz="1200"/>
              <a:pPr algn="r" eaLnBrk="1" hangingPunct="1"/>
              <a:t>4</a:t>
            </a:fld>
            <a:endParaRPr lang="en-US" altLang="de-DE" sz="1200"/>
          </a:p>
        </p:txBody>
      </p:sp>
      <p:sp>
        <p:nvSpPr>
          <p:cNvPr id="38914" name="Rectangle 2"/>
          <p:cNvSpPr>
            <a:spLocks noGrp="1" noRot="1" noChangeAspect="1" noChangeArrowheads="1" noTextEdit="1"/>
          </p:cNvSpPr>
          <p:nvPr>
            <p:ph type="sldImg"/>
          </p:nvPr>
        </p:nvSpPr>
        <p:spPr>
          <a:xfrm>
            <a:off x="38100" y="742950"/>
            <a:ext cx="6594475" cy="3709988"/>
          </a:xfrm>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0543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D9733D4-1F87-47B3-84CA-250EAE8A4CCF}" type="slidenum">
              <a:rPr lang="en-US" altLang="de-DE" sz="1200"/>
              <a:pPr eaLnBrk="1" hangingPunct="1"/>
              <a:t>5</a:t>
            </a:fld>
            <a:endParaRPr lang="en-US" altLang="de-DE" sz="1200"/>
          </a:p>
        </p:txBody>
      </p:sp>
      <p:sp>
        <p:nvSpPr>
          <p:cNvPr id="47106" name="Rectangle 2"/>
          <p:cNvSpPr>
            <a:spLocks noGrp="1" noRot="1" noChangeAspect="1" noChangeArrowheads="1" noTextEdit="1"/>
          </p:cNvSpPr>
          <p:nvPr>
            <p:ph type="sldImg"/>
          </p:nvPr>
        </p:nvSpPr>
        <p:spPr>
          <a:xfrm>
            <a:off x="38100" y="742950"/>
            <a:ext cx="6594475" cy="3709988"/>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5381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D9733D4-1F87-47B3-84CA-250EAE8A4CCF}" type="slidenum">
              <a:rPr lang="en-US" altLang="de-DE" sz="1200"/>
              <a:pPr eaLnBrk="1" hangingPunct="1"/>
              <a:t>6</a:t>
            </a:fld>
            <a:endParaRPr lang="en-US" altLang="de-DE" sz="1200"/>
          </a:p>
        </p:txBody>
      </p:sp>
      <p:sp>
        <p:nvSpPr>
          <p:cNvPr id="47106" name="Rectangle 2"/>
          <p:cNvSpPr>
            <a:spLocks noGrp="1" noRot="1" noChangeAspect="1" noChangeArrowheads="1" noTextEdit="1"/>
          </p:cNvSpPr>
          <p:nvPr>
            <p:ph type="sldImg"/>
          </p:nvPr>
        </p:nvSpPr>
        <p:spPr>
          <a:xfrm>
            <a:off x="38100" y="742950"/>
            <a:ext cx="6594475" cy="3709988"/>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5381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D9733D4-1F87-47B3-84CA-250EAE8A4CCF}" type="slidenum">
              <a:rPr lang="en-US" altLang="de-DE" sz="1200"/>
              <a:pPr eaLnBrk="1" hangingPunct="1"/>
              <a:t>7</a:t>
            </a:fld>
            <a:endParaRPr lang="en-US" altLang="de-DE" sz="1200"/>
          </a:p>
        </p:txBody>
      </p:sp>
      <p:sp>
        <p:nvSpPr>
          <p:cNvPr id="47106" name="Rectangle 2"/>
          <p:cNvSpPr>
            <a:spLocks noGrp="1" noRot="1" noChangeAspect="1" noChangeArrowheads="1" noTextEdit="1"/>
          </p:cNvSpPr>
          <p:nvPr>
            <p:ph type="sldImg"/>
          </p:nvPr>
        </p:nvSpPr>
        <p:spPr>
          <a:xfrm>
            <a:off x="38100" y="742950"/>
            <a:ext cx="6594475" cy="3709988"/>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5381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D9733D4-1F87-47B3-84CA-250EAE8A4CCF}" type="slidenum">
              <a:rPr lang="en-US" altLang="de-DE" sz="1200"/>
              <a:pPr eaLnBrk="1" hangingPunct="1"/>
              <a:t>8</a:t>
            </a:fld>
            <a:endParaRPr lang="en-US" altLang="de-DE" sz="1200"/>
          </a:p>
        </p:txBody>
      </p:sp>
      <p:sp>
        <p:nvSpPr>
          <p:cNvPr id="47106" name="Rectangle 2"/>
          <p:cNvSpPr>
            <a:spLocks noGrp="1" noRot="1" noChangeAspect="1" noChangeArrowheads="1" noTextEdit="1"/>
          </p:cNvSpPr>
          <p:nvPr>
            <p:ph type="sldImg"/>
          </p:nvPr>
        </p:nvSpPr>
        <p:spPr>
          <a:xfrm>
            <a:off x="38100" y="742950"/>
            <a:ext cx="6594475" cy="3709988"/>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5381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75CABBD-30BC-4D68-BB84-6C705366D3AD}" type="slidenum">
              <a:rPr lang="en-US" altLang="de-DE" sz="1200"/>
              <a:pPr eaLnBrk="1" hangingPunct="1"/>
              <a:t>9</a:t>
            </a:fld>
            <a:endParaRPr lang="en-US" altLang="de-DE" sz="1200"/>
          </a:p>
        </p:txBody>
      </p:sp>
      <p:sp>
        <p:nvSpPr>
          <p:cNvPr id="51202" name="Rectangle 2"/>
          <p:cNvSpPr>
            <a:spLocks noGrp="1" noRot="1" noChangeAspect="1" noChangeArrowheads="1" noTextEdit="1"/>
          </p:cNvSpPr>
          <p:nvPr>
            <p:ph type="sldImg"/>
          </p:nvPr>
        </p:nvSpPr>
        <p:spPr>
          <a:xfrm>
            <a:off x="38100" y="742950"/>
            <a:ext cx="6594475" cy="3709988"/>
          </a:xfrm>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6178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75CABBD-30BC-4D68-BB84-6C705366D3AD}" type="slidenum">
              <a:rPr lang="en-US" altLang="de-DE" sz="1200"/>
              <a:pPr eaLnBrk="1" hangingPunct="1"/>
              <a:t>10</a:t>
            </a:fld>
            <a:endParaRPr lang="en-US" altLang="de-DE" sz="1200"/>
          </a:p>
        </p:txBody>
      </p:sp>
      <p:sp>
        <p:nvSpPr>
          <p:cNvPr id="51202" name="Rectangle 2"/>
          <p:cNvSpPr>
            <a:spLocks noGrp="1" noRot="1" noChangeAspect="1" noChangeArrowheads="1" noTextEdit="1"/>
          </p:cNvSpPr>
          <p:nvPr>
            <p:ph type="sldImg"/>
          </p:nvPr>
        </p:nvSpPr>
        <p:spPr>
          <a:xfrm>
            <a:off x="38100" y="742950"/>
            <a:ext cx="6594475" cy="3709988"/>
          </a:xfrm>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6178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D6A2B3E-A686-4539-A4F0-C31A370C7D24}" type="slidenum">
              <a:rPr lang="en-US" altLang="de-DE" sz="1200"/>
              <a:pPr eaLnBrk="1" hangingPunct="1"/>
              <a:t>11</a:t>
            </a:fld>
            <a:endParaRPr lang="en-US" altLang="de-DE" sz="1200"/>
          </a:p>
        </p:txBody>
      </p:sp>
      <p:sp>
        <p:nvSpPr>
          <p:cNvPr id="53250" name="Rectangle 2"/>
          <p:cNvSpPr>
            <a:spLocks noGrp="1" noRot="1" noChangeAspect="1" noChangeArrowheads="1" noTextEdit="1"/>
          </p:cNvSpPr>
          <p:nvPr>
            <p:ph type="sldImg"/>
          </p:nvPr>
        </p:nvSpPr>
        <p:spPr>
          <a:xfrm>
            <a:off x="38100" y="742950"/>
            <a:ext cx="6594475" cy="3709988"/>
          </a:xfrm>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4075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1639A3A-E219-4C48-9C19-140A9F036997}" type="slidenum">
              <a:rPr lang="en-US" altLang="de-DE" sz="1200"/>
              <a:pPr eaLnBrk="1" hangingPunct="1"/>
              <a:t>12</a:t>
            </a:fld>
            <a:endParaRPr lang="en-US" altLang="de-DE" sz="1200"/>
          </a:p>
        </p:txBody>
      </p:sp>
      <p:sp>
        <p:nvSpPr>
          <p:cNvPr id="55298" name="Rectangle 2"/>
          <p:cNvSpPr>
            <a:spLocks noGrp="1" noRot="1" noChangeAspect="1" noChangeArrowheads="1" noTextEdit="1"/>
          </p:cNvSpPr>
          <p:nvPr>
            <p:ph type="sldImg"/>
          </p:nvPr>
        </p:nvSpPr>
        <p:spPr>
          <a:xfrm>
            <a:off x="38100" y="742950"/>
            <a:ext cx="6594475" cy="3709988"/>
          </a:xfrm>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276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3A5E51D-6398-4C9D-B5B1-45A1EEA2F574}" type="slidenum">
              <a:rPr lang="en-US" altLang="de-DE" sz="1200"/>
              <a:pPr eaLnBrk="1" hangingPunct="1"/>
              <a:t>13</a:t>
            </a:fld>
            <a:endParaRPr lang="en-US" altLang="de-DE" sz="1200"/>
          </a:p>
        </p:txBody>
      </p:sp>
      <p:sp>
        <p:nvSpPr>
          <p:cNvPr id="59394" name="Rectangle 2"/>
          <p:cNvSpPr>
            <a:spLocks noGrp="1" noRot="1" noChangeAspect="1" noChangeArrowheads="1" noTextEdit="1"/>
          </p:cNvSpPr>
          <p:nvPr>
            <p:ph type="sldImg"/>
          </p:nvPr>
        </p:nvSpPr>
        <p:spPr>
          <a:xfrm>
            <a:off x="38100" y="742950"/>
            <a:ext cx="6594475" cy="3709988"/>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9221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A259D69-9CEC-409A-887C-F71C56C2A079}" type="slidenum">
              <a:rPr lang="en-US" altLang="de-DE" sz="1200"/>
              <a:pPr eaLnBrk="1" hangingPunct="1"/>
              <a:t>14</a:t>
            </a:fld>
            <a:endParaRPr lang="en-US" altLang="de-DE" sz="1200"/>
          </a:p>
        </p:txBody>
      </p:sp>
      <p:sp>
        <p:nvSpPr>
          <p:cNvPr id="57346" name="Rectangle 2"/>
          <p:cNvSpPr>
            <a:spLocks noGrp="1" noRot="1" noChangeAspect="1" noChangeArrowheads="1" noTextEdit="1"/>
          </p:cNvSpPr>
          <p:nvPr>
            <p:ph type="sldImg"/>
          </p:nvPr>
        </p:nvSpPr>
        <p:spPr>
          <a:xfrm>
            <a:off x="38100" y="742950"/>
            <a:ext cx="6594475" cy="3709988"/>
          </a:xfrm>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4489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770DC7B-B6FC-441D-8626-3FED53B9DAA2}" type="slidenum">
              <a:rPr lang="en-US" altLang="de-DE" sz="1200"/>
              <a:pPr eaLnBrk="1" hangingPunct="1"/>
              <a:t>15</a:t>
            </a:fld>
            <a:endParaRPr lang="en-US" altLang="de-DE" sz="1200"/>
          </a:p>
        </p:txBody>
      </p:sp>
      <p:sp>
        <p:nvSpPr>
          <p:cNvPr id="61442" name="Rectangle 2"/>
          <p:cNvSpPr>
            <a:spLocks noGrp="1" noRot="1" noChangeAspect="1" noChangeArrowheads="1" noTextEdit="1"/>
          </p:cNvSpPr>
          <p:nvPr>
            <p:ph type="sldImg"/>
          </p:nvPr>
        </p:nvSpPr>
        <p:spPr>
          <a:xfrm>
            <a:off x="38100" y="742950"/>
            <a:ext cx="6594475" cy="3709988"/>
          </a:xfrm>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7737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ECED264-1F1F-480D-8798-B243322C6AE4}" type="slidenum">
              <a:rPr lang="en-US" altLang="de-DE" sz="1200"/>
              <a:pPr eaLnBrk="1" hangingPunct="1"/>
              <a:t>16</a:t>
            </a:fld>
            <a:endParaRPr lang="en-US" altLang="de-DE" sz="1200"/>
          </a:p>
        </p:txBody>
      </p:sp>
      <p:sp>
        <p:nvSpPr>
          <p:cNvPr id="63490" name="Rectangle 2"/>
          <p:cNvSpPr>
            <a:spLocks noGrp="1" noRot="1" noChangeAspect="1" noChangeArrowheads="1" noTextEdit="1"/>
          </p:cNvSpPr>
          <p:nvPr>
            <p:ph type="sldImg"/>
          </p:nvPr>
        </p:nvSpPr>
        <p:spPr>
          <a:xfrm>
            <a:off x="38100" y="742950"/>
            <a:ext cx="6594475" cy="3709988"/>
          </a:xfrm>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4522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90E0069-A123-4FD2-B8A1-C28A8C17CCD0}" type="slidenum">
              <a:rPr lang="en-US" altLang="de-DE" sz="1200"/>
              <a:pPr eaLnBrk="1" hangingPunct="1"/>
              <a:t>17</a:t>
            </a:fld>
            <a:endParaRPr lang="en-US" altLang="de-DE" sz="1200"/>
          </a:p>
        </p:txBody>
      </p:sp>
      <p:sp>
        <p:nvSpPr>
          <p:cNvPr id="65538"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65539"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5432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F63AD25-4205-493E-B7AF-4EB47BD23C8E}" type="slidenum">
              <a:rPr lang="en-US" altLang="de-DE" sz="1200"/>
              <a:pPr eaLnBrk="1" hangingPunct="1"/>
              <a:t>18</a:t>
            </a:fld>
            <a:endParaRPr lang="en-US" altLang="de-DE" sz="1200"/>
          </a:p>
        </p:txBody>
      </p:sp>
      <p:sp>
        <p:nvSpPr>
          <p:cNvPr id="67586"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36080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E901299-F5A8-4FF7-80C3-736E23CD33B4}" type="slidenum">
              <a:rPr lang="en-US" altLang="de-DE" sz="1200"/>
              <a:pPr eaLnBrk="1" hangingPunct="1"/>
              <a:t>19</a:t>
            </a:fld>
            <a:endParaRPr lang="en-US" altLang="de-DE" sz="1200"/>
          </a:p>
        </p:txBody>
      </p:sp>
      <p:sp>
        <p:nvSpPr>
          <p:cNvPr id="69634" name="Rectangle 2"/>
          <p:cNvSpPr>
            <a:spLocks noGrp="1" noRot="1" noChangeAspect="1" noChangeArrowheads="1" noTextEdit="1"/>
          </p:cNvSpPr>
          <p:nvPr>
            <p:ph type="sldImg"/>
          </p:nvPr>
        </p:nvSpPr>
        <p:spPr>
          <a:xfrm>
            <a:off x="38100" y="742950"/>
            <a:ext cx="6594475" cy="3709988"/>
          </a:xfrm>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61655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BB3328F-C704-4BE0-BD91-7D7F8137341D}" type="slidenum">
              <a:rPr lang="en-US" altLang="de-DE" sz="1200"/>
              <a:pPr eaLnBrk="1" hangingPunct="1"/>
              <a:t>20</a:t>
            </a:fld>
            <a:endParaRPr lang="en-US" altLang="de-DE" sz="1200"/>
          </a:p>
        </p:txBody>
      </p:sp>
      <p:sp>
        <p:nvSpPr>
          <p:cNvPr id="71682" name="Rectangle 2"/>
          <p:cNvSpPr>
            <a:spLocks noGrp="1" noRot="1" noChangeAspect="1" noChangeArrowheads="1" noTextEdit="1"/>
          </p:cNvSpPr>
          <p:nvPr>
            <p:ph type="sldImg"/>
          </p:nvPr>
        </p:nvSpPr>
        <p:spPr>
          <a:xfrm>
            <a:off x="38100" y="742950"/>
            <a:ext cx="6594475" cy="3709988"/>
          </a:xfrm>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8888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DF49F98-9784-4871-97AE-27E60FD39A4F}" type="slidenum">
              <a:rPr lang="en-US" altLang="de-DE" sz="1200"/>
              <a:pPr eaLnBrk="1" hangingPunct="1"/>
              <a:t>21</a:t>
            </a:fld>
            <a:endParaRPr lang="en-US" altLang="de-DE" sz="1200"/>
          </a:p>
        </p:txBody>
      </p:sp>
      <p:sp>
        <p:nvSpPr>
          <p:cNvPr id="77826" name="Rectangle 2"/>
          <p:cNvSpPr>
            <a:spLocks noGrp="1" noRot="1" noChangeAspect="1" noChangeArrowheads="1" noTextEdit="1"/>
          </p:cNvSpPr>
          <p:nvPr>
            <p:ph type="sldImg"/>
          </p:nvPr>
        </p:nvSpPr>
        <p:spPr>
          <a:xfrm>
            <a:off x="38100" y="742950"/>
            <a:ext cx="6594475" cy="3709988"/>
          </a:xfrm>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67270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DF49F98-9784-4871-97AE-27E60FD39A4F}" type="slidenum">
              <a:rPr lang="en-US" altLang="de-DE" sz="1200"/>
              <a:pPr eaLnBrk="1" hangingPunct="1"/>
              <a:t>22</a:t>
            </a:fld>
            <a:endParaRPr lang="en-US" altLang="de-DE" sz="1200"/>
          </a:p>
        </p:txBody>
      </p:sp>
      <p:sp>
        <p:nvSpPr>
          <p:cNvPr id="77826" name="Rectangle 2"/>
          <p:cNvSpPr>
            <a:spLocks noGrp="1" noRot="1" noChangeAspect="1" noChangeArrowheads="1" noTextEdit="1"/>
          </p:cNvSpPr>
          <p:nvPr>
            <p:ph type="sldImg"/>
          </p:nvPr>
        </p:nvSpPr>
        <p:spPr>
          <a:xfrm>
            <a:off x="38100" y="742950"/>
            <a:ext cx="6594475" cy="3709988"/>
          </a:xfrm>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67270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DF49F98-9784-4871-97AE-27E60FD39A4F}" type="slidenum">
              <a:rPr lang="en-US" altLang="de-DE" sz="1200"/>
              <a:pPr eaLnBrk="1" hangingPunct="1"/>
              <a:t>23</a:t>
            </a:fld>
            <a:endParaRPr lang="en-US" altLang="de-DE" sz="1200"/>
          </a:p>
        </p:txBody>
      </p:sp>
      <p:sp>
        <p:nvSpPr>
          <p:cNvPr id="77826" name="Rectangle 2"/>
          <p:cNvSpPr>
            <a:spLocks noGrp="1" noRot="1" noChangeAspect="1" noChangeArrowheads="1" noTextEdit="1"/>
          </p:cNvSpPr>
          <p:nvPr>
            <p:ph type="sldImg"/>
          </p:nvPr>
        </p:nvSpPr>
        <p:spPr>
          <a:xfrm>
            <a:off x="38100" y="742950"/>
            <a:ext cx="6594475" cy="3709988"/>
          </a:xfrm>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67270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40A753A-2AB2-4C46-9365-5E2DD10D6C68}" type="slidenum">
              <a:rPr lang="en-US" altLang="de-DE" sz="1200"/>
              <a:pPr eaLnBrk="1" hangingPunct="1"/>
              <a:t>24</a:t>
            </a:fld>
            <a:endParaRPr lang="en-US" altLang="de-DE" sz="1200"/>
          </a:p>
        </p:txBody>
      </p:sp>
      <p:sp>
        <p:nvSpPr>
          <p:cNvPr id="81922" name="Rectangle 2"/>
          <p:cNvSpPr>
            <a:spLocks noGrp="1" noRot="1" noChangeAspect="1" noChangeArrowheads="1" noTextEdit="1"/>
          </p:cNvSpPr>
          <p:nvPr>
            <p:ph type="sldImg"/>
          </p:nvPr>
        </p:nvSpPr>
        <p:spPr>
          <a:xfrm>
            <a:off x="38100" y="742950"/>
            <a:ext cx="6594475" cy="3709988"/>
          </a:xfrm>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06575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40A753A-2AB2-4C46-9365-5E2DD10D6C68}" type="slidenum">
              <a:rPr lang="en-US" altLang="de-DE" sz="1200"/>
              <a:pPr eaLnBrk="1" hangingPunct="1"/>
              <a:t>25</a:t>
            </a:fld>
            <a:endParaRPr lang="en-US" altLang="de-DE" sz="1200"/>
          </a:p>
        </p:txBody>
      </p:sp>
      <p:sp>
        <p:nvSpPr>
          <p:cNvPr id="81922" name="Rectangle 2"/>
          <p:cNvSpPr>
            <a:spLocks noGrp="1" noRot="1" noChangeAspect="1" noChangeArrowheads="1" noTextEdit="1"/>
          </p:cNvSpPr>
          <p:nvPr>
            <p:ph type="sldImg"/>
          </p:nvPr>
        </p:nvSpPr>
        <p:spPr>
          <a:xfrm>
            <a:off x="38100" y="742950"/>
            <a:ext cx="6594475" cy="3709988"/>
          </a:xfrm>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06575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E54829A-59EC-49C8-962C-2524DD18ADD6}" type="slidenum">
              <a:rPr lang="en-US" altLang="de-DE" sz="1200"/>
              <a:pPr eaLnBrk="1" hangingPunct="1"/>
              <a:t>26</a:t>
            </a:fld>
            <a:endParaRPr lang="en-US" altLang="de-DE" sz="1200"/>
          </a:p>
        </p:txBody>
      </p:sp>
      <p:sp>
        <p:nvSpPr>
          <p:cNvPr id="83970" name="Rectangle 2"/>
          <p:cNvSpPr>
            <a:spLocks noGrp="1" noRot="1" noChangeAspect="1" noChangeArrowheads="1" noTextEdit="1"/>
          </p:cNvSpPr>
          <p:nvPr>
            <p:ph type="sldImg"/>
          </p:nvPr>
        </p:nvSpPr>
        <p:spPr>
          <a:xfrm>
            <a:off x="38100" y="742950"/>
            <a:ext cx="6594475" cy="3709988"/>
          </a:xfrm>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20063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24E510C-9082-452C-96D5-55D47B961A22}" type="slidenum">
              <a:rPr lang="en-US" altLang="de-DE" sz="1200"/>
              <a:pPr eaLnBrk="1" hangingPunct="1"/>
              <a:t>27</a:t>
            </a:fld>
            <a:endParaRPr lang="en-US" altLang="de-DE" sz="1200"/>
          </a:p>
        </p:txBody>
      </p:sp>
      <p:sp>
        <p:nvSpPr>
          <p:cNvPr id="86018" name="Rectangle 2"/>
          <p:cNvSpPr>
            <a:spLocks noGrp="1" noRot="1" noChangeAspect="1" noChangeArrowheads="1" noTextEdit="1"/>
          </p:cNvSpPr>
          <p:nvPr>
            <p:ph type="sldImg"/>
          </p:nvPr>
        </p:nvSpPr>
        <p:spPr>
          <a:xfrm>
            <a:off x="38100" y="742950"/>
            <a:ext cx="6594475" cy="3709988"/>
          </a:xfrm>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75846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4E9E7EF-4D84-455D-8A22-CD456BC0BDA4}" type="slidenum">
              <a:rPr lang="en-US" altLang="de-DE" sz="1200"/>
              <a:pPr eaLnBrk="1" hangingPunct="1"/>
              <a:t>28</a:t>
            </a:fld>
            <a:endParaRPr lang="en-US" altLang="de-DE" sz="1200"/>
          </a:p>
        </p:txBody>
      </p:sp>
      <p:sp>
        <p:nvSpPr>
          <p:cNvPr id="88066" name="Rectangle 2"/>
          <p:cNvSpPr>
            <a:spLocks noGrp="1" noRot="1" noChangeAspect="1" noChangeArrowheads="1" noTextEdit="1"/>
          </p:cNvSpPr>
          <p:nvPr>
            <p:ph type="sldImg"/>
          </p:nvPr>
        </p:nvSpPr>
        <p:spPr>
          <a:xfrm>
            <a:off x="38100" y="742950"/>
            <a:ext cx="6594475" cy="3709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18708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81AA825-761A-429C-8C20-2ADEC4F0D296}" type="slidenum">
              <a:rPr lang="en-US" altLang="de-DE" sz="1200"/>
              <a:pPr eaLnBrk="1" hangingPunct="1"/>
              <a:t>29</a:t>
            </a:fld>
            <a:endParaRPr lang="en-US" altLang="de-DE" sz="1200"/>
          </a:p>
        </p:txBody>
      </p:sp>
      <p:sp>
        <p:nvSpPr>
          <p:cNvPr id="90114" name="Rectangle 2"/>
          <p:cNvSpPr>
            <a:spLocks noGrp="1" noRot="1" noChangeAspect="1" noChangeArrowheads="1" noTextEdit="1"/>
          </p:cNvSpPr>
          <p:nvPr>
            <p:ph type="sldImg"/>
          </p:nvPr>
        </p:nvSpPr>
        <p:spPr>
          <a:xfrm>
            <a:off x="38100" y="742950"/>
            <a:ext cx="6594475" cy="3709988"/>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02793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3B492DF-1453-4895-9744-F0818A5B4080}" type="slidenum">
              <a:rPr lang="en-US" altLang="de-DE" sz="1200"/>
              <a:pPr eaLnBrk="1" hangingPunct="1"/>
              <a:t>30</a:t>
            </a:fld>
            <a:endParaRPr lang="en-US" altLang="de-DE" sz="1200"/>
          </a:p>
        </p:txBody>
      </p:sp>
      <p:sp>
        <p:nvSpPr>
          <p:cNvPr id="92162" name="Rectangle 2"/>
          <p:cNvSpPr>
            <a:spLocks noGrp="1" noRot="1" noChangeAspect="1" noChangeArrowheads="1" noTextEdit="1"/>
          </p:cNvSpPr>
          <p:nvPr>
            <p:ph type="sldImg"/>
          </p:nvPr>
        </p:nvSpPr>
        <p:spPr>
          <a:xfrm>
            <a:off x="38100" y="742950"/>
            <a:ext cx="6594475" cy="3709988"/>
          </a:xfrm>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66728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0886D2D-E8BA-4893-A858-AB05606489F4}" type="slidenum">
              <a:rPr lang="en-US" altLang="de-DE" sz="1200"/>
              <a:pPr eaLnBrk="1" hangingPunct="1"/>
              <a:t>31</a:t>
            </a:fld>
            <a:endParaRPr lang="en-US" altLang="de-DE" sz="1200"/>
          </a:p>
        </p:txBody>
      </p:sp>
      <p:sp>
        <p:nvSpPr>
          <p:cNvPr id="94210" name="Rectangle 2"/>
          <p:cNvSpPr>
            <a:spLocks noGrp="1" noRot="1" noChangeAspect="1" noChangeArrowheads="1" noTextEdit="1"/>
          </p:cNvSpPr>
          <p:nvPr>
            <p:ph type="sldImg"/>
          </p:nvPr>
        </p:nvSpPr>
        <p:spPr>
          <a:xfrm>
            <a:off x="38100" y="742950"/>
            <a:ext cx="6594475" cy="3709988"/>
          </a:xfrm>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6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3EEE3C1-CDBE-444C-9DA4-C3EF31E5B198}" type="slidenum">
              <a:rPr lang="en-US" altLang="de-DE" sz="1200"/>
              <a:pPr eaLnBrk="1" hangingPunct="1"/>
              <a:t>32</a:t>
            </a:fld>
            <a:endParaRPr lang="en-US" altLang="de-DE" sz="1200"/>
          </a:p>
        </p:txBody>
      </p:sp>
      <p:sp>
        <p:nvSpPr>
          <p:cNvPr id="96258" name="Rectangle 2"/>
          <p:cNvSpPr>
            <a:spLocks noGrp="1" noRot="1" noChangeAspect="1" noChangeArrowheads="1" noTextEdit="1"/>
          </p:cNvSpPr>
          <p:nvPr>
            <p:ph type="sldImg"/>
          </p:nvPr>
        </p:nvSpPr>
        <p:spPr>
          <a:xfrm>
            <a:off x="38100" y="742950"/>
            <a:ext cx="6594475" cy="3709988"/>
          </a:xfrm>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80711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E373146-3C43-4701-B7E6-0038C2BB8D18}" type="slidenum">
              <a:rPr lang="en-US" altLang="de-DE" sz="1200"/>
              <a:pPr eaLnBrk="1" hangingPunct="1"/>
              <a:t>33</a:t>
            </a:fld>
            <a:endParaRPr lang="en-US" altLang="de-DE" sz="1200"/>
          </a:p>
        </p:txBody>
      </p:sp>
      <p:sp>
        <p:nvSpPr>
          <p:cNvPr id="98306"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D4FED5EF-CDB4-4E8D-94FD-92ED38B23E89}" type="slidenum">
              <a:rPr lang="en-US" altLang="de-DE" sz="1200"/>
              <a:pPr algn="r" eaLnBrk="1" hangingPunct="1"/>
              <a:t>33</a:t>
            </a:fld>
            <a:endParaRPr lang="en-US" altLang="de-DE" sz="1200"/>
          </a:p>
        </p:txBody>
      </p:sp>
      <p:sp>
        <p:nvSpPr>
          <p:cNvPr id="98307" name="Rectangle 2"/>
          <p:cNvSpPr>
            <a:spLocks noGrp="1" noRot="1" noChangeAspect="1" noChangeArrowheads="1" noTextEdit="1"/>
          </p:cNvSpPr>
          <p:nvPr>
            <p:ph type="sldImg"/>
          </p:nvPr>
        </p:nvSpPr>
        <p:spPr>
          <a:xfrm>
            <a:off x="38100" y="742950"/>
            <a:ext cx="6594475" cy="3709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23183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3C4FC27-CD38-4B57-9A2F-B95F049EDCD4}" type="slidenum">
              <a:rPr lang="en-US" altLang="de-DE" sz="1200"/>
              <a:pPr eaLnBrk="1" hangingPunct="1"/>
              <a:t>34</a:t>
            </a:fld>
            <a:endParaRPr lang="en-US" altLang="de-DE" sz="1200"/>
          </a:p>
        </p:txBody>
      </p:sp>
      <p:sp>
        <p:nvSpPr>
          <p:cNvPr id="100354"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9243A5B0-8AF0-43E8-95C6-1568AC96CE63}" type="slidenum">
              <a:rPr lang="en-US" altLang="de-DE" sz="1200"/>
              <a:pPr algn="r" eaLnBrk="1" hangingPunct="1"/>
              <a:t>34</a:t>
            </a:fld>
            <a:endParaRPr lang="en-US" altLang="de-DE" sz="1200"/>
          </a:p>
        </p:txBody>
      </p:sp>
      <p:sp>
        <p:nvSpPr>
          <p:cNvPr id="100355" name="Rectangle 2"/>
          <p:cNvSpPr>
            <a:spLocks noGrp="1" noRot="1" noChangeAspect="1" noChangeArrowheads="1" noTextEdit="1"/>
          </p:cNvSpPr>
          <p:nvPr>
            <p:ph type="sldImg"/>
          </p:nvPr>
        </p:nvSpPr>
        <p:spPr>
          <a:xfrm>
            <a:off x="38100" y="742950"/>
            <a:ext cx="6594475" cy="3709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60169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CCD5B0D-D591-43B6-8D7B-125982395C09}" type="slidenum">
              <a:rPr lang="en-US" altLang="de-DE" sz="1200"/>
              <a:pPr eaLnBrk="1" hangingPunct="1"/>
              <a:t>35</a:t>
            </a:fld>
            <a:endParaRPr lang="en-US" altLang="de-DE" sz="1200"/>
          </a:p>
        </p:txBody>
      </p:sp>
      <p:sp>
        <p:nvSpPr>
          <p:cNvPr id="102402" name="Rectangle 2"/>
          <p:cNvSpPr>
            <a:spLocks noGrp="1" noRot="1" noChangeAspect="1" noChangeArrowheads="1" noTextEdit="1"/>
          </p:cNvSpPr>
          <p:nvPr>
            <p:ph type="sldImg"/>
          </p:nvPr>
        </p:nvSpPr>
        <p:spPr>
          <a:xfrm>
            <a:off x="38100" y="742950"/>
            <a:ext cx="6594475" cy="3709988"/>
          </a:xfrm>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44054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D585D85-3A0D-4146-A106-28CDE96C7264}" type="slidenum">
              <a:rPr lang="en-US" altLang="de-DE" sz="1200"/>
              <a:pPr eaLnBrk="1" hangingPunct="1"/>
              <a:t>36</a:t>
            </a:fld>
            <a:endParaRPr lang="en-US" altLang="de-DE" sz="1200"/>
          </a:p>
        </p:txBody>
      </p:sp>
      <p:sp>
        <p:nvSpPr>
          <p:cNvPr id="104450" name="Rectangle 2"/>
          <p:cNvSpPr>
            <a:spLocks noGrp="1" noRot="1" noChangeAspect="1" noChangeArrowheads="1" noTextEdit="1"/>
          </p:cNvSpPr>
          <p:nvPr>
            <p:ph type="sldImg"/>
          </p:nvPr>
        </p:nvSpPr>
        <p:spPr>
          <a:xfrm>
            <a:off x="38100" y="742950"/>
            <a:ext cx="6594475" cy="3709988"/>
          </a:xfrm>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22735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254000" y="584200"/>
            <a:ext cx="5538788" cy="311626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E386B68-AEA4-45EA-AA45-F085CCF2FF9C}" type="slidenum">
              <a:rPr lang="en-US" altLang="de-DE" sz="1200"/>
              <a:pPr eaLnBrk="1" hangingPunct="1"/>
              <a:t>38</a:t>
            </a:fld>
            <a:endParaRPr lang="en-US" altLang="de-DE" sz="1200"/>
          </a:p>
        </p:txBody>
      </p:sp>
      <p:sp>
        <p:nvSpPr>
          <p:cNvPr id="107522"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C1FD31E2-7E57-4F84-A777-17BA4541EB1C}" type="slidenum">
              <a:rPr lang="en-US" altLang="de-DE" sz="1200"/>
              <a:pPr algn="r" eaLnBrk="1" hangingPunct="1"/>
              <a:t>38</a:t>
            </a:fld>
            <a:endParaRPr lang="en-US" altLang="de-DE" sz="1200"/>
          </a:p>
        </p:txBody>
      </p:sp>
      <p:sp>
        <p:nvSpPr>
          <p:cNvPr id="107523" name="Rectangle 2"/>
          <p:cNvSpPr>
            <a:spLocks noGrp="1" noRot="1" noChangeAspect="1" noChangeArrowheads="1" noTextEdit="1"/>
          </p:cNvSpPr>
          <p:nvPr>
            <p:ph type="sldImg"/>
          </p:nvPr>
        </p:nvSpPr>
        <p:spPr>
          <a:xfrm>
            <a:off x="38100" y="742950"/>
            <a:ext cx="6594475" cy="3709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94239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770B3B2-32BF-4D42-B6F0-A8EB86089442}" type="slidenum">
              <a:rPr lang="en-US" altLang="de-DE" sz="1200"/>
              <a:pPr eaLnBrk="1" hangingPunct="1"/>
              <a:t>39</a:t>
            </a:fld>
            <a:endParaRPr lang="en-US" altLang="de-DE" sz="1200"/>
          </a:p>
        </p:txBody>
      </p:sp>
      <p:sp>
        <p:nvSpPr>
          <p:cNvPr id="109570"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0434F0A8-54FA-487C-B748-E3845F0620AB}" type="slidenum">
              <a:rPr lang="en-US" altLang="de-DE" sz="1200"/>
              <a:pPr algn="r" eaLnBrk="1" hangingPunct="1"/>
              <a:t>39</a:t>
            </a:fld>
            <a:endParaRPr lang="en-US" altLang="de-DE" sz="1200"/>
          </a:p>
        </p:txBody>
      </p:sp>
      <p:sp>
        <p:nvSpPr>
          <p:cNvPr id="109571" name="Rectangle 2"/>
          <p:cNvSpPr>
            <a:spLocks noGrp="1" noRot="1" noChangeAspect="1" noChangeArrowheads="1" noTextEdit="1"/>
          </p:cNvSpPr>
          <p:nvPr>
            <p:ph type="sldImg"/>
          </p:nvPr>
        </p:nvSpPr>
        <p:spPr>
          <a:xfrm>
            <a:off x="38100" y="742950"/>
            <a:ext cx="6594475" cy="3709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48740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DFF75E1-40E2-465E-9CFF-038CBA0D3A8C}" type="slidenum">
              <a:rPr lang="en-US" altLang="de-DE" sz="1200"/>
              <a:pPr eaLnBrk="1" hangingPunct="1"/>
              <a:t>40</a:t>
            </a:fld>
            <a:endParaRPr lang="en-US" altLang="de-DE" sz="1200"/>
          </a:p>
        </p:txBody>
      </p:sp>
      <p:sp>
        <p:nvSpPr>
          <p:cNvPr id="111618" name="Rectangle 2"/>
          <p:cNvSpPr>
            <a:spLocks noGrp="1" noRot="1" noChangeAspect="1" noChangeArrowheads="1" noTextEdit="1"/>
          </p:cNvSpPr>
          <p:nvPr>
            <p:ph type="sldImg"/>
          </p:nvPr>
        </p:nvSpPr>
        <p:spPr>
          <a:xfrm>
            <a:off x="38100" y="742950"/>
            <a:ext cx="6594475" cy="3709988"/>
          </a:xfrm>
          <a:ln/>
        </p:spPr>
      </p:sp>
      <p:sp>
        <p:nvSpPr>
          <p:cNvPr id="1116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49743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C29D83D-EFB7-4A17-8A3A-C9D9552CD4B2}" type="slidenum">
              <a:rPr lang="en-US" altLang="de-DE" sz="1200"/>
              <a:pPr eaLnBrk="1" hangingPunct="1"/>
              <a:t>41</a:t>
            </a:fld>
            <a:endParaRPr lang="en-US" altLang="de-DE" sz="1200"/>
          </a:p>
        </p:txBody>
      </p:sp>
      <p:sp>
        <p:nvSpPr>
          <p:cNvPr id="113666" name="Rectangle 2"/>
          <p:cNvSpPr>
            <a:spLocks noGrp="1" noRot="1" noChangeAspect="1" noChangeArrowheads="1" noTextEdit="1"/>
          </p:cNvSpPr>
          <p:nvPr>
            <p:ph type="sldImg"/>
          </p:nvPr>
        </p:nvSpPr>
        <p:spPr>
          <a:xfrm>
            <a:off x="38100" y="742950"/>
            <a:ext cx="6594475" cy="3709988"/>
          </a:xfrm>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57893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7D81AF8-EC8B-44A9-A1DD-1CD4221023F0}" type="slidenum">
              <a:rPr lang="en-US" altLang="de-DE" sz="1200"/>
              <a:pPr eaLnBrk="1" hangingPunct="1"/>
              <a:t>42</a:t>
            </a:fld>
            <a:endParaRPr lang="en-US" altLang="de-DE" sz="1200"/>
          </a:p>
        </p:txBody>
      </p:sp>
      <p:sp>
        <p:nvSpPr>
          <p:cNvPr id="115714" name="Rectangle 2"/>
          <p:cNvSpPr>
            <a:spLocks noGrp="1" noRot="1" noChangeAspect="1" noChangeArrowheads="1" noTextEdit="1"/>
          </p:cNvSpPr>
          <p:nvPr>
            <p:ph type="sldImg"/>
          </p:nvPr>
        </p:nvSpPr>
        <p:spPr>
          <a:xfrm>
            <a:off x="38100" y="742950"/>
            <a:ext cx="6594475" cy="3709988"/>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8095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7FC5A0B-4BC4-46C2-9710-145A1B9AF808}" type="slidenum">
              <a:rPr lang="en-US" altLang="de-DE" sz="1200"/>
              <a:pPr eaLnBrk="1" hangingPunct="1"/>
              <a:t>43</a:t>
            </a:fld>
            <a:endParaRPr lang="en-US" altLang="de-DE" sz="1200"/>
          </a:p>
        </p:txBody>
      </p:sp>
      <p:sp>
        <p:nvSpPr>
          <p:cNvPr id="117762" name="Rectangle 2"/>
          <p:cNvSpPr>
            <a:spLocks noGrp="1" noRot="1" noChangeAspect="1" noChangeArrowheads="1" noTextEdit="1"/>
          </p:cNvSpPr>
          <p:nvPr>
            <p:ph type="sldImg"/>
          </p:nvPr>
        </p:nvSpPr>
        <p:spPr>
          <a:xfrm>
            <a:off x="38100" y="742950"/>
            <a:ext cx="6594475" cy="3709988"/>
          </a:xfrm>
          <a:ln/>
        </p:spPr>
      </p:sp>
      <p:sp>
        <p:nvSpPr>
          <p:cNvPr id="117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278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ABF1110-D1C7-46DB-A6D3-85A8C4CFA56A}" type="slidenum">
              <a:rPr lang="en-US" altLang="de-DE" sz="1200"/>
              <a:pPr eaLnBrk="1" hangingPunct="1"/>
              <a:t>44</a:t>
            </a:fld>
            <a:endParaRPr lang="en-US" altLang="de-DE" sz="1200"/>
          </a:p>
        </p:txBody>
      </p:sp>
      <p:sp>
        <p:nvSpPr>
          <p:cNvPr id="119810" name="Rectangle 2"/>
          <p:cNvSpPr>
            <a:spLocks noGrp="1" noRot="1" noChangeAspect="1" noChangeArrowheads="1" noTextEdit="1"/>
          </p:cNvSpPr>
          <p:nvPr>
            <p:ph type="sldImg"/>
          </p:nvPr>
        </p:nvSpPr>
        <p:spPr>
          <a:xfrm>
            <a:off x="38100" y="742950"/>
            <a:ext cx="6594475" cy="3709988"/>
          </a:xfrm>
          <a:ln/>
        </p:spPr>
      </p:sp>
      <p:sp>
        <p:nvSpPr>
          <p:cNvPr id="119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96853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5430EBE-0F97-4FC1-8B72-8299844592CB}" type="slidenum">
              <a:rPr lang="en-US" altLang="de-DE" sz="1200"/>
              <a:pPr eaLnBrk="1" hangingPunct="1"/>
              <a:t>45</a:t>
            </a:fld>
            <a:endParaRPr lang="en-US" altLang="de-DE" sz="1200"/>
          </a:p>
        </p:txBody>
      </p:sp>
      <p:sp>
        <p:nvSpPr>
          <p:cNvPr id="121858" name="Rectangle 2"/>
          <p:cNvSpPr>
            <a:spLocks noGrp="1" noRot="1" noChangeAspect="1" noChangeArrowheads="1" noTextEdit="1"/>
          </p:cNvSpPr>
          <p:nvPr>
            <p:ph type="sldImg"/>
          </p:nvPr>
        </p:nvSpPr>
        <p:spPr>
          <a:xfrm>
            <a:off x="38100" y="742950"/>
            <a:ext cx="6594475" cy="3709988"/>
          </a:xfrm>
          <a:ln/>
        </p:spPr>
      </p:sp>
      <p:sp>
        <p:nvSpPr>
          <p:cNvPr id="121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37182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FD8E3E3-CB4C-420A-B6D6-309EA51783BA}" type="slidenum">
              <a:rPr lang="en-US" altLang="de-DE" sz="1200"/>
              <a:pPr eaLnBrk="1" hangingPunct="1"/>
              <a:t>46</a:t>
            </a:fld>
            <a:endParaRPr lang="en-US" altLang="de-DE" sz="1200"/>
          </a:p>
        </p:txBody>
      </p:sp>
      <p:sp>
        <p:nvSpPr>
          <p:cNvPr id="123906" name="Rectangle 2"/>
          <p:cNvSpPr>
            <a:spLocks noGrp="1" noRot="1" noChangeAspect="1" noChangeArrowheads="1" noTextEdit="1"/>
          </p:cNvSpPr>
          <p:nvPr>
            <p:ph type="sldImg"/>
          </p:nvPr>
        </p:nvSpPr>
        <p:spPr>
          <a:xfrm>
            <a:off x="38100" y="742950"/>
            <a:ext cx="6594475" cy="3709988"/>
          </a:xfrm>
          <a:ln/>
        </p:spPr>
      </p:sp>
      <p:sp>
        <p:nvSpPr>
          <p:cNvPr id="1239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27540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46B5227-7806-46EC-9A7A-240A446A9E01}" type="slidenum">
              <a:rPr lang="en-US" altLang="de-DE" sz="1200"/>
              <a:pPr eaLnBrk="1" hangingPunct="1"/>
              <a:t>47</a:t>
            </a:fld>
            <a:endParaRPr lang="en-US" altLang="de-DE" sz="1200"/>
          </a:p>
        </p:txBody>
      </p:sp>
      <p:sp>
        <p:nvSpPr>
          <p:cNvPr id="125954" name="Rectangle 2"/>
          <p:cNvSpPr>
            <a:spLocks noGrp="1" noRot="1" noChangeAspect="1" noChangeArrowheads="1" noTextEdit="1"/>
          </p:cNvSpPr>
          <p:nvPr>
            <p:ph type="sldImg"/>
          </p:nvPr>
        </p:nvSpPr>
        <p:spPr>
          <a:xfrm>
            <a:off x="38100" y="742950"/>
            <a:ext cx="6594475" cy="3709988"/>
          </a:xfrm>
          <a:ln/>
        </p:spPr>
      </p:sp>
      <p:sp>
        <p:nvSpPr>
          <p:cNvPr id="1259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32613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2852C09-8428-4055-A854-735E47862923}" type="slidenum">
              <a:rPr lang="en-US" altLang="de-DE" sz="1200"/>
              <a:pPr eaLnBrk="1" hangingPunct="1"/>
              <a:t>48</a:t>
            </a:fld>
            <a:endParaRPr lang="en-US" altLang="de-DE" sz="1200"/>
          </a:p>
        </p:txBody>
      </p:sp>
      <p:sp>
        <p:nvSpPr>
          <p:cNvPr id="128002" name="Rectangle 2"/>
          <p:cNvSpPr>
            <a:spLocks noGrp="1" noRot="1" noChangeAspect="1" noChangeArrowheads="1" noTextEdit="1"/>
          </p:cNvSpPr>
          <p:nvPr>
            <p:ph type="sldImg"/>
          </p:nvPr>
        </p:nvSpPr>
        <p:spPr>
          <a:xfrm>
            <a:off x="38100" y="742950"/>
            <a:ext cx="6594475" cy="3709988"/>
          </a:xfrm>
          <a:ln/>
        </p:spPr>
      </p:sp>
      <p:sp>
        <p:nvSpPr>
          <p:cNvPr id="1280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40092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3383991-93FD-4415-AA48-2F8B3A3BC380}" type="slidenum">
              <a:rPr lang="en-US" altLang="de-DE" sz="1200"/>
              <a:pPr eaLnBrk="1" hangingPunct="1"/>
              <a:t>49</a:t>
            </a:fld>
            <a:endParaRPr lang="en-US" altLang="de-DE" sz="1200"/>
          </a:p>
        </p:txBody>
      </p:sp>
      <p:sp>
        <p:nvSpPr>
          <p:cNvPr id="130050" name="Rectangle 2"/>
          <p:cNvSpPr>
            <a:spLocks noGrp="1" noRot="1" noChangeAspect="1" noChangeArrowheads="1" noTextEdit="1"/>
          </p:cNvSpPr>
          <p:nvPr>
            <p:ph type="sldImg"/>
          </p:nvPr>
        </p:nvSpPr>
        <p:spPr>
          <a:xfrm>
            <a:off x="38100" y="742950"/>
            <a:ext cx="6594475" cy="3709988"/>
          </a:xfrm>
          <a:ln/>
        </p:spPr>
      </p:sp>
      <p:sp>
        <p:nvSpPr>
          <p:cNvPr id="1300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80171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5837C8C-19EF-4951-9EF8-C09BA55B935F}" type="slidenum">
              <a:rPr lang="en-US" altLang="de-DE" sz="1200"/>
              <a:pPr eaLnBrk="1" hangingPunct="1"/>
              <a:t>50</a:t>
            </a:fld>
            <a:endParaRPr lang="en-US" altLang="de-DE" sz="1200"/>
          </a:p>
        </p:txBody>
      </p:sp>
      <p:sp>
        <p:nvSpPr>
          <p:cNvPr id="136194" name="Rectangle 2"/>
          <p:cNvSpPr>
            <a:spLocks noGrp="1" noRot="1" noChangeAspect="1" noChangeArrowheads="1" noTextEdit="1"/>
          </p:cNvSpPr>
          <p:nvPr>
            <p:ph type="sldImg"/>
          </p:nvPr>
        </p:nvSpPr>
        <p:spPr>
          <a:xfrm>
            <a:off x="38100" y="742950"/>
            <a:ext cx="6594475" cy="3709988"/>
          </a:xfrm>
          <a:ln/>
        </p:spPr>
      </p:sp>
      <p:sp>
        <p:nvSpPr>
          <p:cNvPr id="136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60559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5837C8C-19EF-4951-9EF8-C09BA55B935F}" type="slidenum">
              <a:rPr lang="en-US" altLang="de-DE" sz="1200"/>
              <a:pPr eaLnBrk="1" hangingPunct="1"/>
              <a:t>51</a:t>
            </a:fld>
            <a:endParaRPr lang="en-US" altLang="de-DE" sz="1200"/>
          </a:p>
        </p:txBody>
      </p:sp>
      <p:sp>
        <p:nvSpPr>
          <p:cNvPr id="136194" name="Rectangle 2"/>
          <p:cNvSpPr>
            <a:spLocks noGrp="1" noRot="1" noChangeAspect="1" noChangeArrowheads="1" noTextEdit="1"/>
          </p:cNvSpPr>
          <p:nvPr>
            <p:ph type="sldImg"/>
          </p:nvPr>
        </p:nvSpPr>
        <p:spPr>
          <a:xfrm>
            <a:off x="38100" y="742950"/>
            <a:ext cx="6594475" cy="3709988"/>
          </a:xfrm>
          <a:ln/>
        </p:spPr>
      </p:sp>
      <p:sp>
        <p:nvSpPr>
          <p:cNvPr id="136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60559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5837C8C-19EF-4951-9EF8-C09BA55B935F}" type="slidenum">
              <a:rPr lang="en-US" altLang="de-DE" sz="1200"/>
              <a:pPr eaLnBrk="1" hangingPunct="1"/>
              <a:t>52</a:t>
            </a:fld>
            <a:endParaRPr lang="en-US" altLang="de-DE" sz="1200"/>
          </a:p>
        </p:txBody>
      </p:sp>
      <p:sp>
        <p:nvSpPr>
          <p:cNvPr id="136194" name="Rectangle 2"/>
          <p:cNvSpPr>
            <a:spLocks noGrp="1" noRot="1" noChangeAspect="1" noChangeArrowheads="1" noTextEdit="1"/>
          </p:cNvSpPr>
          <p:nvPr>
            <p:ph type="sldImg"/>
          </p:nvPr>
        </p:nvSpPr>
        <p:spPr>
          <a:xfrm>
            <a:off x="38100" y="742950"/>
            <a:ext cx="6594475" cy="3709988"/>
          </a:xfrm>
          <a:ln/>
        </p:spPr>
      </p:sp>
      <p:sp>
        <p:nvSpPr>
          <p:cNvPr id="136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60559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6E70AF8-39E5-40AF-B8BB-5397D0097C1D}" type="slidenum">
              <a:rPr lang="en-US" altLang="de-DE" sz="1200"/>
              <a:pPr eaLnBrk="1" hangingPunct="1"/>
              <a:t>53</a:t>
            </a:fld>
            <a:endParaRPr lang="en-US" altLang="de-DE" sz="1200"/>
          </a:p>
        </p:txBody>
      </p:sp>
      <p:sp>
        <p:nvSpPr>
          <p:cNvPr id="138242" name="Rectangle 2"/>
          <p:cNvSpPr>
            <a:spLocks noGrp="1" noRot="1" noChangeAspect="1" noChangeArrowheads="1" noTextEdit="1"/>
          </p:cNvSpPr>
          <p:nvPr>
            <p:ph type="sldImg"/>
          </p:nvPr>
        </p:nvSpPr>
        <p:spPr>
          <a:xfrm>
            <a:off x="38100" y="742950"/>
            <a:ext cx="6594475" cy="3709988"/>
          </a:xfrm>
          <a:ln/>
        </p:spPr>
      </p:sp>
      <p:sp>
        <p:nvSpPr>
          <p:cNvPr id="1382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25021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B7B38BC-27A8-4AF7-9A9F-2388954ED415}" type="slidenum">
              <a:rPr lang="en-US" altLang="de-DE" sz="1200"/>
              <a:pPr eaLnBrk="1" hangingPunct="1"/>
              <a:t>54</a:t>
            </a:fld>
            <a:endParaRPr lang="en-US" altLang="de-DE" sz="1200"/>
          </a:p>
        </p:txBody>
      </p:sp>
      <p:sp>
        <p:nvSpPr>
          <p:cNvPr id="140290" name="Rectangle 2"/>
          <p:cNvSpPr>
            <a:spLocks noGrp="1" noRot="1" noChangeAspect="1" noChangeArrowheads="1" noTextEdit="1"/>
          </p:cNvSpPr>
          <p:nvPr>
            <p:ph type="sldImg"/>
          </p:nvPr>
        </p:nvSpPr>
        <p:spPr>
          <a:xfrm>
            <a:off x="38100" y="742950"/>
            <a:ext cx="6594475" cy="3709988"/>
          </a:xfrm>
          <a:ln/>
        </p:spPr>
      </p:sp>
      <p:sp>
        <p:nvSpPr>
          <p:cNvPr id="140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79299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5F184A6-FAD9-46A5-85E5-568FADD7D5EC}" type="slidenum">
              <a:rPr lang="en-US" altLang="de-DE" sz="1200"/>
              <a:pPr eaLnBrk="1" hangingPunct="1"/>
              <a:t>55</a:t>
            </a:fld>
            <a:endParaRPr lang="en-US" altLang="de-DE" sz="1200"/>
          </a:p>
        </p:txBody>
      </p:sp>
      <p:sp>
        <p:nvSpPr>
          <p:cNvPr id="142338" name="Rectangle 2"/>
          <p:cNvSpPr>
            <a:spLocks noGrp="1" noRot="1" noChangeAspect="1" noChangeArrowheads="1" noTextEdit="1"/>
          </p:cNvSpPr>
          <p:nvPr>
            <p:ph type="sldImg"/>
          </p:nvPr>
        </p:nvSpPr>
        <p:spPr>
          <a:xfrm>
            <a:off x="38100" y="742950"/>
            <a:ext cx="6594475" cy="3709988"/>
          </a:xfrm>
          <a:ln/>
        </p:spPr>
      </p:sp>
      <p:sp>
        <p:nvSpPr>
          <p:cNvPr id="1423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92445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45856A7-C52E-473E-8E43-B296881F37E6}" type="slidenum">
              <a:rPr lang="en-US" altLang="de-DE" sz="1200"/>
              <a:pPr eaLnBrk="1" hangingPunct="1"/>
              <a:t>56</a:t>
            </a:fld>
            <a:endParaRPr lang="en-US" altLang="de-DE" sz="1200"/>
          </a:p>
        </p:txBody>
      </p:sp>
      <p:sp>
        <p:nvSpPr>
          <p:cNvPr id="144386" name="Rectangle 2"/>
          <p:cNvSpPr>
            <a:spLocks noGrp="1" noRot="1" noChangeAspect="1" noChangeArrowheads="1" noTextEdit="1"/>
          </p:cNvSpPr>
          <p:nvPr>
            <p:ph type="sldImg"/>
          </p:nvPr>
        </p:nvSpPr>
        <p:spPr>
          <a:xfrm>
            <a:off x="38100" y="742950"/>
            <a:ext cx="6594475" cy="3709988"/>
          </a:xfrm>
          <a:ln/>
        </p:spPr>
      </p:sp>
      <p:sp>
        <p:nvSpPr>
          <p:cNvPr id="144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11567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811B534-D1C2-4EC4-B18F-E365F2D87074}" type="slidenum">
              <a:rPr lang="en-US" altLang="de-DE" sz="1200"/>
              <a:pPr eaLnBrk="1" hangingPunct="1"/>
              <a:t>57</a:t>
            </a:fld>
            <a:endParaRPr lang="en-US" altLang="de-DE" sz="1200"/>
          </a:p>
        </p:txBody>
      </p:sp>
      <p:sp>
        <p:nvSpPr>
          <p:cNvPr id="146434" name="Rectangle 2"/>
          <p:cNvSpPr>
            <a:spLocks noGrp="1" noRot="1" noChangeAspect="1" noChangeArrowheads="1" noTextEdit="1"/>
          </p:cNvSpPr>
          <p:nvPr>
            <p:ph type="sldImg"/>
          </p:nvPr>
        </p:nvSpPr>
        <p:spPr>
          <a:xfrm>
            <a:off x="38100" y="742950"/>
            <a:ext cx="6594475" cy="3709988"/>
          </a:xfrm>
          <a:ln/>
        </p:spPr>
      </p:sp>
      <p:sp>
        <p:nvSpPr>
          <p:cNvPr id="146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42228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86FD563-7B03-4B5B-8108-C2AB45A61019}" type="slidenum">
              <a:rPr lang="en-US" altLang="de-DE" sz="1200"/>
              <a:pPr eaLnBrk="1" hangingPunct="1"/>
              <a:t>58</a:t>
            </a:fld>
            <a:endParaRPr lang="en-US" altLang="de-DE" sz="1200"/>
          </a:p>
        </p:txBody>
      </p:sp>
      <p:sp>
        <p:nvSpPr>
          <p:cNvPr id="148482" name="Rectangle 2"/>
          <p:cNvSpPr>
            <a:spLocks noGrp="1" noRot="1" noChangeAspect="1" noChangeArrowheads="1" noTextEdit="1"/>
          </p:cNvSpPr>
          <p:nvPr>
            <p:ph type="sldImg"/>
          </p:nvPr>
        </p:nvSpPr>
        <p:spPr>
          <a:xfrm>
            <a:off x="38100" y="742950"/>
            <a:ext cx="6594475" cy="3709988"/>
          </a:xfrm>
          <a:ln/>
        </p:spPr>
      </p:sp>
      <p:sp>
        <p:nvSpPr>
          <p:cNvPr id="148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65722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BE9CCC4-F519-4B30-BB8B-6E37AB02197D}" type="slidenum">
              <a:rPr lang="en-US" altLang="de-DE" sz="1200"/>
              <a:pPr eaLnBrk="1" hangingPunct="1"/>
              <a:t>59</a:t>
            </a:fld>
            <a:endParaRPr lang="en-US" altLang="de-DE" sz="1200"/>
          </a:p>
        </p:txBody>
      </p:sp>
      <p:sp>
        <p:nvSpPr>
          <p:cNvPr id="150530" name="Rectangle 2"/>
          <p:cNvSpPr>
            <a:spLocks noGrp="1" noRot="1" noChangeAspect="1" noChangeArrowheads="1" noTextEdit="1"/>
          </p:cNvSpPr>
          <p:nvPr>
            <p:ph type="sldImg"/>
          </p:nvPr>
        </p:nvSpPr>
        <p:spPr>
          <a:xfrm>
            <a:off x="38100" y="742950"/>
            <a:ext cx="6594475" cy="3709988"/>
          </a:xfrm>
          <a:ln/>
        </p:spPr>
      </p:sp>
      <p:sp>
        <p:nvSpPr>
          <p:cNvPr id="150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24890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0F52F60-D1F2-44A8-B152-8B95BBF82DB1}" type="slidenum">
              <a:rPr lang="en-US" altLang="de-DE" sz="1200"/>
              <a:pPr eaLnBrk="1" hangingPunct="1"/>
              <a:t>60</a:t>
            </a:fld>
            <a:endParaRPr lang="en-US" altLang="de-DE" sz="1200"/>
          </a:p>
        </p:txBody>
      </p:sp>
      <p:sp>
        <p:nvSpPr>
          <p:cNvPr id="152578" name="Rectangle 2"/>
          <p:cNvSpPr>
            <a:spLocks noGrp="1" noRot="1" noChangeAspect="1" noChangeArrowheads="1" noTextEdit="1"/>
          </p:cNvSpPr>
          <p:nvPr>
            <p:ph type="sldImg"/>
          </p:nvPr>
        </p:nvSpPr>
        <p:spPr>
          <a:xfrm>
            <a:off x="38100" y="742950"/>
            <a:ext cx="6594475" cy="3709988"/>
          </a:xfrm>
          <a:ln/>
        </p:spPr>
      </p:sp>
      <p:sp>
        <p:nvSpPr>
          <p:cNvPr id="152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13810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756AF91-F091-4AC8-956E-72BA2911E2B9}" type="slidenum">
              <a:rPr lang="en-US" altLang="de-DE" sz="1200"/>
              <a:pPr eaLnBrk="1" hangingPunct="1"/>
              <a:t>61</a:t>
            </a:fld>
            <a:endParaRPr lang="en-US" altLang="de-DE" sz="1200"/>
          </a:p>
        </p:txBody>
      </p:sp>
      <p:sp>
        <p:nvSpPr>
          <p:cNvPr id="154626" name="Rectangle 2"/>
          <p:cNvSpPr>
            <a:spLocks noGrp="1" noRot="1" noChangeAspect="1" noChangeArrowheads="1" noTextEdit="1"/>
          </p:cNvSpPr>
          <p:nvPr>
            <p:ph type="sldImg"/>
          </p:nvPr>
        </p:nvSpPr>
        <p:spPr>
          <a:xfrm>
            <a:off x="38100" y="742950"/>
            <a:ext cx="6594475" cy="3709988"/>
          </a:xfrm>
          <a:ln/>
        </p:spPr>
      </p:sp>
      <p:sp>
        <p:nvSpPr>
          <p:cNvPr id="154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60924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1EB1E42-A800-4495-98AC-C6350F06A7CE}" type="slidenum">
              <a:rPr lang="en-US" altLang="de-DE" sz="1200"/>
              <a:pPr eaLnBrk="1" hangingPunct="1"/>
              <a:t>62</a:t>
            </a:fld>
            <a:endParaRPr lang="en-US" altLang="de-DE" sz="1200"/>
          </a:p>
        </p:txBody>
      </p:sp>
      <p:sp>
        <p:nvSpPr>
          <p:cNvPr id="156674" name="Rectangle 2"/>
          <p:cNvSpPr>
            <a:spLocks noGrp="1" noRot="1" noChangeAspect="1" noChangeArrowheads="1" noTextEdit="1"/>
          </p:cNvSpPr>
          <p:nvPr>
            <p:ph type="sldImg"/>
          </p:nvPr>
        </p:nvSpPr>
        <p:spPr>
          <a:xfrm>
            <a:off x="38100" y="742950"/>
            <a:ext cx="6594475" cy="3709988"/>
          </a:xfrm>
          <a:ln/>
        </p:spPr>
      </p:sp>
      <p:sp>
        <p:nvSpPr>
          <p:cNvPr id="156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33294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A587DCE-B866-49A8-8302-424DA0617569}" type="slidenum">
              <a:rPr lang="en-US" altLang="de-DE" sz="1200"/>
              <a:pPr eaLnBrk="1" hangingPunct="1"/>
              <a:t>63</a:t>
            </a:fld>
            <a:endParaRPr lang="en-US" altLang="de-DE" sz="1200"/>
          </a:p>
        </p:txBody>
      </p:sp>
      <p:sp>
        <p:nvSpPr>
          <p:cNvPr id="158722" name="Rectangle 2"/>
          <p:cNvSpPr>
            <a:spLocks noGrp="1" noRot="1" noChangeAspect="1" noChangeArrowheads="1" noTextEdit="1"/>
          </p:cNvSpPr>
          <p:nvPr>
            <p:ph type="sldImg"/>
          </p:nvPr>
        </p:nvSpPr>
        <p:spPr>
          <a:xfrm>
            <a:off x="38100" y="742950"/>
            <a:ext cx="6594475" cy="3709988"/>
          </a:xfrm>
          <a:ln/>
        </p:spPr>
      </p:sp>
      <p:sp>
        <p:nvSpPr>
          <p:cNvPr id="158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88337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CEB5BB6-C234-4DA5-8146-63BD30C9BEB5}" type="slidenum">
              <a:rPr lang="en-US" altLang="de-DE" sz="1200"/>
              <a:pPr eaLnBrk="1" hangingPunct="1"/>
              <a:t>64</a:t>
            </a:fld>
            <a:endParaRPr lang="en-US" altLang="de-DE" sz="1200"/>
          </a:p>
        </p:txBody>
      </p:sp>
      <p:sp>
        <p:nvSpPr>
          <p:cNvPr id="160770" name="Rectangle 2"/>
          <p:cNvSpPr>
            <a:spLocks noGrp="1" noRot="1" noChangeAspect="1" noChangeArrowheads="1" noTextEdit="1"/>
          </p:cNvSpPr>
          <p:nvPr>
            <p:ph type="sldImg"/>
          </p:nvPr>
        </p:nvSpPr>
        <p:spPr>
          <a:xfrm>
            <a:off x="38100" y="742950"/>
            <a:ext cx="6594475" cy="3709988"/>
          </a:xfrm>
          <a:ln/>
        </p:spPr>
      </p:sp>
      <p:sp>
        <p:nvSpPr>
          <p:cNvPr id="160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877292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2CB5014-F126-4773-9325-22758DF008CC}" type="slidenum">
              <a:rPr lang="en-US" altLang="de-DE" sz="1200"/>
              <a:pPr eaLnBrk="1" hangingPunct="1"/>
              <a:t>65</a:t>
            </a:fld>
            <a:endParaRPr lang="en-US" altLang="de-DE" sz="1200"/>
          </a:p>
        </p:txBody>
      </p:sp>
      <p:sp>
        <p:nvSpPr>
          <p:cNvPr id="162818" name="Rectangle 2"/>
          <p:cNvSpPr>
            <a:spLocks noGrp="1" noRot="1" noChangeAspect="1" noChangeArrowheads="1" noTextEdit="1"/>
          </p:cNvSpPr>
          <p:nvPr>
            <p:ph type="sldImg"/>
          </p:nvPr>
        </p:nvSpPr>
        <p:spPr>
          <a:xfrm>
            <a:off x="38100" y="742950"/>
            <a:ext cx="6594475" cy="3709988"/>
          </a:xfrm>
          <a:ln/>
        </p:spPr>
      </p:sp>
      <p:sp>
        <p:nvSpPr>
          <p:cNvPr id="162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082131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1E7F17D-61A3-4915-BE47-63D798451FF3}" type="slidenum">
              <a:rPr lang="en-US" altLang="de-DE" sz="1200"/>
              <a:pPr eaLnBrk="1" hangingPunct="1"/>
              <a:t>66</a:t>
            </a:fld>
            <a:endParaRPr lang="en-US" altLang="de-DE" sz="1200"/>
          </a:p>
        </p:txBody>
      </p:sp>
      <p:sp>
        <p:nvSpPr>
          <p:cNvPr id="164866" name="Rectangle 2"/>
          <p:cNvSpPr>
            <a:spLocks noGrp="1" noRot="1" noChangeAspect="1" noChangeArrowheads="1" noTextEdit="1"/>
          </p:cNvSpPr>
          <p:nvPr>
            <p:ph type="sldImg"/>
          </p:nvPr>
        </p:nvSpPr>
        <p:spPr>
          <a:xfrm>
            <a:off x="38100" y="742950"/>
            <a:ext cx="6594475" cy="3709988"/>
          </a:xfrm>
          <a:ln/>
        </p:spPr>
      </p:sp>
      <p:sp>
        <p:nvSpPr>
          <p:cNvPr id="164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64102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1958B29-C706-4A7C-A4E0-6EAC65347D72}" type="slidenum">
              <a:rPr lang="en-US" altLang="de-DE" sz="1200"/>
              <a:pPr eaLnBrk="1" hangingPunct="1"/>
              <a:t>67</a:t>
            </a:fld>
            <a:endParaRPr lang="en-US" altLang="de-DE" sz="1200"/>
          </a:p>
        </p:txBody>
      </p:sp>
      <p:sp>
        <p:nvSpPr>
          <p:cNvPr id="166914" name="Rectangle 2"/>
          <p:cNvSpPr>
            <a:spLocks noGrp="1" noRot="1" noChangeAspect="1" noChangeArrowheads="1" noTextEdit="1"/>
          </p:cNvSpPr>
          <p:nvPr>
            <p:ph type="sldImg"/>
          </p:nvPr>
        </p:nvSpPr>
        <p:spPr>
          <a:xfrm>
            <a:off x="38100" y="742950"/>
            <a:ext cx="6594475" cy="3709988"/>
          </a:xfrm>
          <a:ln/>
        </p:spPr>
      </p:sp>
      <p:sp>
        <p:nvSpPr>
          <p:cNvPr id="166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46708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9520ADA-D387-4CBE-9880-B8995112F73A}" type="slidenum">
              <a:rPr lang="en-US" altLang="de-DE" sz="1200"/>
              <a:pPr eaLnBrk="1" hangingPunct="1"/>
              <a:t>68</a:t>
            </a:fld>
            <a:endParaRPr lang="en-US" altLang="de-DE" sz="1200"/>
          </a:p>
        </p:txBody>
      </p:sp>
      <p:sp>
        <p:nvSpPr>
          <p:cNvPr id="168962" name="Rectangle 2"/>
          <p:cNvSpPr>
            <a:spLocks noGrp="1" noRot="1" noChangeAspect="1" noChangeArrowheads="1" noTextEdit="1"/>
          </p:cNvSpPr>
          <p:nvPr>
            <p:ph type="sldImg"/>
          </p:nvPr>
        </p:nvSpPr>
        <p:spPr>
          <a:xfrm>
            <a:off x="38100" y="742950"/>
            <a:ext cx="6594475" cy="3709988"/>
          </a:xfrm>
          <a:ln/>
        </p:spPr>
      </p:sp>
      <p:sp>
        <p:nvSpPr>
          <p:cNvPr id="168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30715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0760920-FD41-4B8A-A23A-9C43936B80E0}" type="slidenum">
              <a:rPr lang="en-US" altLang="de-DE" sz="1200"/>
              <a:pPr eaLnBrk="1" hangingPunct="1"/>
              <a:t>69</a:t>
            </a:fld>
            <a:endParaRPr lang="en-US" altLang="de-DE" sz="1200"/>
          </a:p>
        </p:txBody>
      </p:sp>
      <p:sp>
        <p:nvSpPr>
          <p:cNvPr id="171010" name="Rectangle 2"/>
          <p:cNvSpPr>
            <a:spLocks noGrp="1" noRot="1" noChangeAspect="1" noChangeArrowheads="1" noTextEdit="1"/>
          </p:cNvSpPr>
          <p:nvPr>
            <p:ph type="sldImg"/>
          </p:nvPr>
        </p:nvSpPr>
        <p:spPr>
          <a:xfrm>
            <a:off x="38100" y="742950"/>
            <a:ext cx="6594475" cy="3709988"/>
          </a:xfrm>
          <a:ln/>
        </p:spPr>
      </p:sp>
      <p:sp>
        <p:nvSpPr>
          <p:cNvPr id="171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72553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634D286-3D90-4C8A-9CCB-42612E5370ED}" type="slidenum">
              <a:rPr lang="en-US" altLang="de-DE" sz="1200"/>
              <a:pPr eaLnBrk="1" hangingPunct="1"/>
              <a:t>70</a:t>
            </a:fld>
            <a:endParaRPr lang="en-US" altLang="de-DE" sz="1200"/>
          </a:p>
        </p:txBody>
      </p:sp>
      <p:sp>
        <p:nvSpPr>
          <p:cNvPr id="173058" name="Rectangle 2"/>
          <p:cNvSpPr>
            <a:spLocks noGrp="1" noRot="1" noChangeAspect="1" noChangeArrowheads="1" noTextEdit="1"/>
          </p:cNvSpPr>
          <p:nvPr>
            <p:ph type="sldImg"/>
          </p:nvPr>
        </p:nvSpPr>
        <p:spPr>
          <a:xfrm>
            <a:off x="38100" y="742950"/>
            <a:ext cx="6594475" cy="3709988"/>
          </a:xfrm>
          <a:ln/>
        </p:spPr>
      </p:sp>
      <p:sp>
        <p:nvSpPr>
          <p:cNvPr id="173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78988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3D88A31-DCAB-456F-AA94-A7C1D193F093}" type="slidenum">
              <a:rPr lang="en-US" altLang="de-DE" sz="1200"/>
              <a:pPr eaLnBrk="1" hangingPunct="1"/>
              <a:t>71</a:t>
            </a:fld>
            <a:endParaRPr lang="en-US" altLang="de-DE" sz="1200"/>
          </a:p>
        </p:txBody>
      </p:sp>
      <p:sp>
        <p:nvSpPr>
          <p:cNvPr id="175106" name="Rectangle 2"/>
          <p:cNvSpPr>
            <a:spLocks noGrp="1" noRot="1" noChangeAspect="1" noChangeArrowheads="1" noTextEdit="1"/>
          </p:cNvSpPr>
          <p:nvPr>
            <p:ph type="sldImg"/>
          </p:nvPr>
        </p:nvSpPr>
        <p:spPr>
          <a:xfrm>
            <a:off x="38100" y="742950"/>
            <a:ext cx="6594475" cy="3709988"/>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240858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D0EF83B-5665-4957-A1D1-92E36E547818}" type="slidenum">
              <a:rPr lang="en-US" altLang="de-DE" sz="1200"/>
              <a:pPr eaLnBrk="1" hangingPunct="1"/>
              <a:t>72</a:t>
            </a:fld>
            <a:endParaRPr lang="en-US" altLang="de-DE" sz="1200"/>
          </a:p>
        </p:txBody>
      </p:sp>
      <p:sp>
        <p:nvSpPr>
          <p:cNvPr id="177154" name="Rectangle 2"/>
          <p:cNvSpPr>
            <a:spLocks noGrp="1" noRot="1" noChangeAspect="1" noChangeArrowheads="1" noTextEdit="1"/>
          </p:cNvSpPr>
          <p:nvPr>
            <p:ph type="sldImg"/>
          </p:nvPr>
        </p:nvSpPr>
        <p:spPr>
          <a:xfrm>
            <a:off x="38100" y="742950"/>
            <a:ext cx="6594475" cy="3709988"/>
          </a:xfrm>
          <a:ln/>
        </p:spPr>
      </p:sp>
      <p:sp>
        <p:nvSpPr>
          <p:cNvPr id="177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37044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1DDEF57-7715-48DD-BD80-EE9FA7F43313}" type="slidenum">
              <a:rPr lang="en-US" altLang="de-DE" sz="1200"/>
              <a:pPr eaLnBrk="1" hangingPunct="1"/>
              <a:t>73</a:t>
            </a:fld>
            <a:endParaRPr lang="en-US" altLang="de-DE" sz="1200"/>
          </a:p>
        </p:txBody>
      </p:sp>
      <p:sp>
        <p:nvSpPr>
          <p:cNvPr id="179202" name="Rectangle 2"/>
          <p:cNvSpPr>
            <a:spLocks noGrp="1" noRot="1" noChangeAspect="1" noChangeArrowheads="1" noTextEdit="1"/>
          </p:cNvSpPr>
          <p:nvPr>
            <p:ph type="sldImg"/>
          </p:nvPr>
        </p:nvSpPr>
        <p:spPr>
          <a:xfrm>
            <a:off x="38100" y="742950"/>
            <a:ext cx="6594475" cy="3709988"/>
          </a:xfrm>
          <a:ln/>
        </p:spPr>
      </p:sp>
      <p:sp>
        <p:nvSpPr>
          <p:cNvPr id="179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26565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3309F1D-470A-4E4E-ABC4-6CF66CA4553A}" type="slidenum">
              <a:rPr lang="en-US" altLang="de-DE" sz="1200"/>
              <a:pPr eaLnBrk="1" hangingPunct="1"/>
              <a:t>74</a:t>
            </a:fld>
            <a:endParaRPr lang="en-US" altLang="de-DE" sz="1200"/>
          </a:p>
        </p:txBody>
      </p:sp>
      <p:sp>
        <p:nvSpPr>
          <p:cNvPr id="181250" name="Rectangle 2"/>
          <p:cNvSpPr>
            <a:spLocks noGrp="1" noRot="1" noChangeAspect="1" noChangeArrowheads="1" noTextEdit="1"/>
          </p:cNvSpPr>
          <p:nvPr>
            <p:ph type="sldImg"/>
          </p:nvPr>
        </p:nvSpPr>
        <p:spPr>
          <a:xfrm>
            <a:off x="38100" y="742950"/>
            <a:ext cx="6594475" cy="3709988"/>
          </a:xfrm>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790626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2FE0EE3-68FF-41B8-B14B-47D4F5CFF04B}" type="slidenum">
              <a:rPr lang="en-US" altLang="de-DE" sz="1200"/>
              <a:pPr eaLnBrk="1" hangingPunct="1"/>
              <a:t>75</a:t>
            </a:fld>
            <a:endParaRPr lang="en-US" altLang="de-DE" sz="1200"/>
          </a:p>
        </p:txBody>
      </p:sp>
      <p:sp>
        <p:nvSpPr>
          <p:cNvPr id="183298" name="Rectangle 2"/>
          <p:cNvSpPr>
            <a:spLocks noGrp="1" noRot="1" noChangeAspect="1" noChangeArrowheads="1" noTextEdit="1"/>
          </p:cNvSpPr>
          <p:nvPr>
            <p:ph type="sldImg"/>
          </p:nvPr>
        </p:nvSpPr>
        <p:spPr>
          <a:xfrm>
            <a:off x="38100" y="742950"/>
            <a:ext cx="6594475" cy="3709988"/>
          </a:xfrm>
          <a:ln/>
        </p:spPr>
      </p:sp>
      <p:sp>
        <p:nvSpPr>
          <p:cNvPr id="183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05395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36DC598-A1E3-4DB7-A30C-7EC2C7B3BA33}" type="slidenum">
              <a:rPr lang="en-US" altLang="de-DE" sz="1200"/>
              <a:pPr eaLnBrk="1" hangingPunct="1"/>
              <a:t>76</a:t>
            </a:fld>
            <a:endParaRPr lang="en-US" altLang="de-DE" sz="1200"/>
          </a:p>
        </p:txBody>
      </p:sp>
      <p:sp>
        <p:nvSpPr>
          <p:cNvPr id="185346" name="Rectangle 2"/>
          <p:cNvSpPr>
            <a:spLocks noGrp="1" noRot="1" noChangeAspect="1" noChangeArrowheads="1" noTextEdit="1"/>
          </p:cNvSpPr>
          <p:nvPr>
            <p:ph type="sldImg"/>
          </p:nvPr>
        </p:nvSpPr>
        <p:spPr>
          <a:xfrm>
            <a:off x="38100" y="742950"/>
            <a:ext cx="6594475" cy="3709988"/>
          </a:xfrm>
          <a:ln/>
        </p:spPr>
      </p:sp>
      <p:sp>
        <p:nvSpPr>
          <p:cNvPr id="185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556184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3FE5018-2C91-4F6E-B11B-B2470FCBC85C}" type="slidenum">
              <a:rPr lang="en-US" altLang="de-DE" sz="1200"/>
              <a:pPr eaLnBrk="1" hangingPunct="1"/>
              <a:t>77</a:t>
            </a:fld>
            <a:endParaRPr lang="en-US" altLang="de-DE" sz="1200"/>
          </a:p>
        </p:txBody>
      </p:sp>
      <p:sp>
        <p:nvSpPr>
          <p:cNvPr id="187394" name="Rectangle 2"/>
          <p:cNvSpPr>
            <a:spLocks noGrp="1" noRot="1" noChangeAspect="1" noChangeArrowheads="1" noTextEdit="1"/>
          </p:cNvSpPr>
          <p:nvPr>
            <p:ph type="sldImg"/>
          </p:nvPr>
        </p:nvSpPr>
        <p:spPr>
          <a:xfrm>
            <a:off x="38100" y="742950"/>
            <a:ext cx="6594475" cy="3709988"/>
          </a:xfrm>
          <a:ln/>
        </p:spPr>
      </p:sp>
      <p:sp>
        <p:nvSpPr>
          <p:cNvPr id="187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38015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9A72AC5-B5B0-40E3-833C-D80D48449B43}" type="slidenum">
              <a:rPr lang="en-US" altLang="de-DE" sz="1200"/>
              <a:pPr eaLnBrk="1" hangingPunct="1"/>
              <a:t>78</a:t>
            </a:fld>
            <a:endParaRPr lang="en-US" altLang="de-DE" sz="1200"/>
          </a:p>
        </p:txBody>
      </p:sp>
      <p:sp>
        <p:nvSpPr>
          <p:cNvPr id="189442" name="Rectangle 2"/>
          <p:cNvSpPr>
            <a:spLocks noGrp="1" noRot="1" noChangeAspect="1" noChangeArrowheads="1" noTextEdit="1"/>
          </p:cNvSpPr>
          <p:nvPr>
            <p:ph type="sldImg"/>
          </p:nvPr>
        </p:nvSpPr>
        <p:spPr>
          <a:xfrm>
            <a:off x="38100" y="742950"/>
            <a:ext cx="6594475" cy="3709988"/>
          </a:xfrm>
          <a:ln/>
        </p:spPr>
      </p:sp>
      <p:sp>
        <p:nvSpPr>
          <p:cNvPr id="189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73462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CD98645-F7C5-4A57-8ECD-2E25F672CC18}" type="slidenum">
              <a:rPr lang="en-US" altLang="de-DE" sz="1200"/>
              <a:pPr eaLnBrk="1" hangingPunct="1"/>
              <a:t>79</a:t>
            </a:fld>
            <a:endParaRPr lang="en-US" altLang="de-DE" sz="1200"/>
          </a:p>
        </p:txBody>
      </p:sp>
      <p:sp>
        <p:nvSpPr>
          <p:cNvPr id="191490" name="Rectangle 2"/>
          <p:cNvSpPr>
            <a:spLocks noGrp="1" noRot="1" noChangeAspect="1" noChangeArrowheads="1" noTextEdit="1"/>
          </p:cNvSpPr>
          <p:nvPr>
            <p:ph type="sldImg"/>
          </p:nvPr>
        </p:nvSpPr>
        <p:spPr>
          <a:xfrm>
            <a:off x="38100" y="742950"/>
            <a:ext cx="6594475" cy="3709988"/>
          </a:xfrm>
          <a:ln/>
        </p:spPr>
      </p:sp>
      <p:sp>
        <p:nvSpPr>
          <p:cNvPr id="191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80978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5BF2F40-CF34-41C4-904C-E664DA3A50CC}" type="slidenum">
              <a:rPr lang="en-US" altLang="de-DE" sz="1200"/>
              <a:pPr eaLnBrk="1" hangingPunct="1"/>
              <a:t>80</a:t>
            </a:fld>
            <a:endParaRPr lang="en-US" altLang="de-DE" sz="1200"/>
          </a:p>
        </p:txBody>
      </p:sp>
      <p:sp>
        <p:nvSpPr>
          <p:cNvPr id="193538" name="Rectangle 2"/>
          <p:cNvSpPr>
            <a:spLocks noGrp="1" noRot="1" noChangeAspect="1" noChangeArrowheads="1" noTextEdit="1"/>
          </p:cNvSpPr>
          <p:nvPr>
            <p:ph type="sldImg"/>
          </p:nvPr>
        </p:nvSpPr>
        <p:spPr>
          <a:xfrm>
            <a:off x="38100" y="742950"/>
            <a:ext cx="6594475" cy="3709988"/>
          </a:xfrm>
          <a:ln/>
        </p:spPr>
      </p:sp>
      <p:sp>
        <p:nvSpPr>
          <p:cNvPr id="193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748832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D1F220A-7E9D-4A12-A947-29C4E2CA4C13}" type="slidenum">
              <a:rPr lang="en-US" altLang="de-DE" sz="1200"/>
              <a:pPr eaLnBrk="1" hangingPunct="1"/>
              <a:t>81</a:t>
            </a:fld>
            <a:endParaRPr lang="en-US" altLang="de-DE" sz="1200"/>
          </a:p>
        </p:txBody>
      </p:sp>
      <p:sp>
        <p:nvSpPr>
          <p:cNvPr id="195586" name="Rectangle 2"/>
          <p:cNvSpPr>
            <a:spLocks noGrp="1" noRot="1" noChangeAspect="1" noChangeArrowheads="1" noTextEdit="1"/>
          </p:cNvSpPr>
          <p:nvPr>
            <p:ph type="sldImg"/>
          </p:nvPr>
        </p:nvSpPr>
        <p:spPr>
          <a:xfrm>
            <a:off x="38100" y="742950"/>
            <a:ext cx="6594475" cy="3709988"/>
          </a:xfrm>
          <a:ln/>
        </p:spPr>
      </p:sp>
      <p:sp>
        <p:nvSpPr>
          <p:cNvPr id="195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10339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BF9B7F7-7DE3-4EAE-8184-C1650EEF07D7}" type="slidenum">
              <a:rPr lang="en-US" altLang="de-DE" sz="1200"/>
              <a:pPr eaLnBrk="1" hangingPunct="1"/>
              <a:t>82</a:t>
            </a:fld>
            <a:endParaRPr lang="en-US" altLang="de-DE" sz="1200"/>
          </a:p>
        </p:txBody>
      </p:sp>
      <p:sp>
        <p:nvSpPr>
          <p:cNvPr id="197634" name="Rectangle 2"/>
          <p:cNvSpPr>
            <a:spLocks noGrp="1" noRot="1" noChangeAspect="1" noChangeArrowheads="1" noTextEdit="1"/>
          </p:cNvSpPr>
          <p:nvPr>
            <p:ph type="sldImg"/>
          </p:nvPr>
        </p:nvSpPr>
        <p:spPr>
          <a:xfrm>
            <a:off x="38100" y="742950"/>
            <a:ext cx="6594475" cy="3709988"/>
          </a:xfrm>
          <a:ln/>
        </p:spPr>
      </p:sp>
      <p:sp>
        <p:nvSpPr>
          <p:cNvPr id="197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471266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C112065-EA9F-4489-ABFA-8281990141ED}" type="slidenum">
              <a:rPr lang="en-US" altLang="de-DE" sz="1200"/>
              <a:pPr eaLnBrk="1" hangingPunct="1"/>
              <a:t>83</a:t>
            </a:fld>
            <a:endParaRPr lang="en-US" altLang="de-DE" sz="1200"/>
          </a:p>
        </p:txBody>
      </p:sp>
      <p:sp>
        <p:nvSpPr>
          <p:cNvPr id="199682" name="Rectangle 2"/>
          <p:cNvSpPr>
            <a:spLocks noGrp="1" noRot="1" noChangeAspect="1" noChangeArrowheads="1" noTextEdit="1"/>
          </p:cNvSpPr>
          <p:nvPr>
            <p:ph type="sldImg"/>
          </p:nvPr>
        </p:nvSpPr>
        <p:spPr>
          <a:xfrm>
            <a:off x="38100" y="742950"/>
            <a:ext cx="6594475" cy="3709988"/>
          </a:xfrm>
          <a:ln/>
        </p:spPr>
      </p:sp>
      <p:sp>
        <p:nvSpPr>
          <p:cNvPr id="199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79240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A2CB74B-E538-4D53-A39C-27839D1BD2F3}" type="slidenum">
              <a:rPr lang="en-US" altLang="de-DE" sz="1200"/>
              <a:pPr eaLnBrk="1" hangingPunct="1"/>
              <a:t>84</a:t>
            </a:fld>
            <a:endParaRPr lang="en-US" altLang="de-DE" sz="1200"/>
          </a:p>
        </p:txBody>
      </p:sp>
      <p:sp>
        <p:nvSpPr>
          <p:cNvPr id="201730" name="Rectangle 2"/>
          <p:cNvSpPr>
            <a:spLocks noGrp="1" noRot="1" noChangeAspect="1" noChangeArrowheads="1" noTextEdit="1"/>
          </p:cNvSpPr>
          <p:nvPr>
            <p:ph type="sldImg"/>
          </p:nvPr>
        </p:nvSpPr>
        <p:spPr>
          <a:xfrm>
            <a:off x="38100" y="742950"/>
            <a:ext cx="6594475" cy="3709988"/>
          </a:xfrm>
          <a:ln/>
        </p:spPr>
      </p:sp>
      <p:sp>
        <p:nvSpPr>
          <p:cNvPr id="201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912550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D1EAE10-8D2F-4198-884E-D6E36B8D58AA}" type="slidenum">
              <a:rPr lang="en-US" altLang="de-DE" sz="1200"/>
              <a:pPr eaLnBrk="1" hangingPunct="1"/>
              <a:t>85</a:t>
            </a:fld>
            <a:endParaRPr lang="en-US" altLang="de-DE" sz="1200"/>
          </a:p>
        </p:txBody>
      </p:sp>
      <p:sp>
        <p:nvSpPr>
          <p:cNvPr id="203778" name="Rectangle 2"/>
          <p:cNvSpPr>
            <a:spLocks noGrp="1" noRot="1" noChangeAspect="1" noChangeArrowheads="1" noTextEdit="1"/>
          </p:cNvSpPr>
          <p:nvPr>
            <p:ph type="sldImg"/>
          </p:nvPr>
        </p:nvSpPr>
        <p:spPr>
          <a:xfrm>
            <a:off x="38100" y="742950"/>
            <a:ext cx="6594475" cy="3709988"/>
          </a:xfrm>
          <a:ln/>
        </p:spPr>
      </p:sp>
      <p:sp>
        <p:nvSpPr>
          <p:cNvPr id="203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410004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1C59232-6047-418F-8D30-EB1D3C297D93}" type="slidenum">
              <a:rPr lang="en-US" altLang="de-DE" sz="1200"/>
              <a:pPr eaLnBrk="1" hangingPunct="1"/>
              <a:t>86</a:t>
            </a:fld>
            <a:endParaRPr lang="en-US" altLang="de-DE" sz="1200"/>
          </a:p>
        </p:txBody>
      </p:sp>
      <p:sp>
        <p:nvSpPr>
          <p:cNvPr id="205826" name="Rectangle 2"/>
          <p:cNvSpPr>
            <a:spLocks noGrp="1" noRot="1" noChangeAspect="1" noChangeArrowheads="1" noTextEdit="1"/>
          </p:cNvSpPr>
          <p:nvPr>
            <p:ph type="sldImg"/>
          </p:nvPr>
        </p:nvSpPr>
        <p:spPr>
          <a:xfrm>
            <a:off x="38100" y="742950"/>
            <a:ext cx="6594475" cy="3709988"/>
          </a:xfrm>
          <a:ln/>
        </p:spPr>
      </p:sp>
      <p:sp>
        <p:nvSpPr>
          <p:cNvPr id="205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98741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6BCD19E-47DB-407A-998A-589362A5174F}" type="slidenum">
              <a:rPr lang="en-US" altLang="de-DE" sz="1200"/>
              <a:pPr eaLnBrk="1" hangingPunct="1"/>
              <a:t>87</a:t>
            </a:fld>
            <a:endParaRPr lang="en-US" altLang="de-DE" sz="1200"/>
          </a:p>
        </p:txBody>
      </p:sp>
      <p:sp>
        <p:nvSpPr>
          <p:cNvPr id="207874" name="Rectangle 2"/>
          <p:cNvSpPr>
            <a:spLocks noGrp="1" noRot="1" noChangeAspect="1" noChangeArrowheads="1" noTextEdit="1"/>
          </p:cNvSpPr>
          <p:nvPr>
            <p:ph type="sldImg"/>
          </p:nvPr>
        </p:nvSpPr>
        <p:spPr>
          <a:xfrm>
            <a:off x="38100" y="742950"/>
            <a:ext cx="6594475" cy="3709988"/>
          </a:xfrm>
          <a:ln/>
        </p:spPr>
      </p:sp>
      <p:sp>
        <p:nvSpPr>
          <p:cNvPr id="207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603631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B249A99-E02F-4F84-B7C1-7BDCBD5E13BC}" type="slidenum">
              <a:rPr lang="en-US" altLang="de-DE" sz="1200"/>
              <a:pPr eaLnBrk="1" hangingPunct="1"/>
              <a:t>88</a:t>
            </a:fld>
            <a:endParaRPr lang="en-US" altLang="de-DE" sz="1200"/>
          </a:p>
        </p:txBody>
      </p:sp>
      <p:sp>
        <p:nvSpPr>
          <p:cNvPr id="209922" name="Rectangle 2"/>
          <p:cNvSpPr>
            <a:spLocks noGrp="1" noRot="1" noChangeAspect="1" noChangeArrowheads="1" noTextEdit="1"/>
          </p:cNvSpPr>
          <p:nvPr>
            <p:ph type="sldImg"/>
          </p:nvPr>
        </p:nvSpPr>
        <p:spPr>
          <a:xfrm>
            <a:off x="38100" y="742950"/>
            <a:ext cx="6594475" cy="3709988"/>
          </a:xfrm>
          <a:ln/>
        </p:spPr>
      </p:sp>
      <p:sp>
        <p:nvSpPr>
          <p:cNvPr id="209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611195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DA55AA8-D84C-42F4-A2C0-00F52F135DB8}" type="slidenum">
              <a:rPr lang="en-US" altLang="de-DE" sz="1200"/>
              <a:pPr eaLnBrk="1" hangingPunct="1"/>
              <a:t>89</a:t>
            </a:fld>
            <a:endParaRPr lang="en-US" altLang="de-DE" sz="1200"/>
          </a:p>
        </p:txBody>
      </p:sp>
      <p:sp>
        <p:nvSpPr>
          <p:cNvPr id="211970" name="Rectangle 2"/>
          <p:cNvSpPr>
            <a:spLocks noGrp="1" noRot="1" noChangeAspect="1" noChangeArrowheads="1" noTextEdit="1"/>
          </p:cNvSpPr>
          <p:nvPr>
            <p:ph type="sldImg"/>
          </p:nvPr>
        </p:nvSpPr>
        <p:spPr>
          <a:xfrm>
            <a:off x="38100" y="742950"/>
            <a:ext cx="6594475" cy="3709988"/>
          </a:xfrm>
          <a:ln/>
        </p:spPr>
      </p:sp>
      <p:sp>
        <p:nvSpPr>
          <p:cNvPr id="211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150049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1456B97-C2E9-4F1E-A32D-C9A59B9E89C6}" type="slidenum">
              <a:rPr lang="en-US" altLang="de-DE" sz="1200"/>
              <a:pPr eaLnBrk="1" hangingPunct="1"/>
              <a:t>90</a:t>
            </a:fld>
            <a:endParaRPr lang="en-US" altLang="de-DE" sz="1200"/>
          </a:p>
        </p:txBody>
      </p:sp>
      <p:sp>
        <p:nvSpPr>
          <p:cNvPr id="214018" name="Rectangle 2"/>
          <p:cNvSpPr>
            <a:spLocks noGrp="1" noRot="1" noChangeAspect="1" noChangeArrowheads="1" noTextEdit="1"/>
          </p:cNvSpPr>
          <p:nvPr>
            <p:ph type="sldImg"/>
          </p:nvPr>
        </p:nvSpPr>
        <p:spPr>
          <a:xfrm>
            <a:off x="38100" y="742950"/>
            <a:ext cx="6594475" cy="3709988"/>
          </a:xfrm>
          <a:ln/>
        </p:spPr>
      </p:sp>
      <p:sp>
        <p:nvSpPr>
          <p:cNvPr id="214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830828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23FD6FF-BEA5-4645-ACF6-5DAF370F0DCA}" type="slidenum">
              <a:rPr lang="en-US" altLang="de-DE" sz="1200"/>
              <a:pPr eaLnBrk="1" hangingPunct="1"/>
              <a:t>91</a:t>
            </a:fld>
            <a:endParaRPr lang="en-US" altLang="de-DE" sz="1200"/>
          </a:p>
        </p:txBody>
      </p:sp>
      <p:sp>
        <p:nvSpPr>
          <p:cNvPr id="216066" name="Rectangle 2"/>
          <p:cNvSpPr>
            <a:spLocks noGrp="1" noRot="1" noChangeAspect="1" noChangeArrowheads="1" noTextEdit="1"/>
          </p:cNvSpPr>
          <p:nvPr>
            <p:ph type="sldImg"/>
          </p:nvPr>
        </p:nvSpPr>
        <p:spPr>
          <a:xfrm>
            <a:off x="38100" y="742950"/>
            <a:ext cx="6594475" cy="3709988"/>
          </a:xfrm>
          <a:ln/>
        </p:spPr>
      </p:sp>
      <p:sp>
        <p:nvSpPr>
          <p:cNvPr id="216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81425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0B567EB-27C5-4A76-BE68-834702427E9A}" type="slidenum">
              <a:rPr lang="en-US" altLang="de-DE" sz="1200"/>
              <a:pPr eaLnBrk="1" hangingPunct="1"/>
              <a:t>92</a:t>
            </a:fld>
            <a:endParaRPr lang="en-US" altLang="de-DE" sz="1200"/>
          </a:p>
        </p:txBody>
      </p:sp>
      <p:sp>
        <p:nvSpPr>
          <p:cNvPr id="218114" name="Rectangle 2"/>
          <p:cNvSpPr>
            <a:spLocks noGrp="1" noRot="1" noChangeAspect="1" noChangeArrowheads="1" noTextEdit="1"/>
          </p:cNvSpPr>
          <p:nvPr>
            <p:ph type="sldImg"/>
          </p:nvPr>
        </p:nvSpPr>
        <p:spPr>
          <a:xfrm>
            <a:off x="38100" y="742950"/>
            <a:ext cx="6594475" cy="3709988"/>
          </a:xfrm>
          <a:ln/>
        </p:spPr>
      </p:sp>
      <p:sp>
        <p:nvSpPr>
          <p:cNvPr id="218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796251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F6D932F-5D36-4DA0-B4BE-9E3DEC17CB3A}" type="slidenum">
              <a:rPr lang="en-US" altLang="de-DE" sz="1200"/>
              <a:pPr eaLnBrk="1" hangingPunct="1"/>
              <a:t>93</a:t>
            </a:fld>
            <a:endParaRPr lang="en-US" altLang="de-DE" sz="1200"/>
          </a:p>
        </p:txBody>
      </p:sp>
      <p:sp>
        <p:nvSpPr>
          <p:cNvPr id="220162" name="Rectangle 2"/>
          <p:cNvSpPr>
            <a:spLocks noGrp="1" noRot="1" noChangeAspect="1" noChangeArrowheads="1" noTextEdit="1"/>
          </p:cNvSpPr>
          <p:nvPr>
            <p:ph type="sldImg"/>
          </p:nvPr>
        </p:nvSpPr>
        <p:spPr>
          <a:xfrm>
            <a:off x="38100" y="742950"/>
            <a:ext cx="6594475" cy="3709988"/>
          </a:xfrm>
          <a:ln/>
        </p:spPr>
      </p:sp>
      <p:sp>
        <p:nvSpPr>
          <p:cNvPr id="220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978443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92A225A-C04B-4DA7-BFDF-FF187DD36B16}" type="slidenum">
              <a:rPr lang="en-US" altLang="de-DE" sz="1200"/>
              <a:pPr eaLnBrk="1" hangingPunct="1"/>
              <a:t>94</a:t>
            </a:fld>
            <a:endParaRPr lang="en-US" altLang="de-DE" sz="1200"/>
          </a:p>
        </p:txBody>
      </p:sp>
      <p:sp>
        <p:nvSpPr>
          <p:cNvPr id="226306" name="Rectangle 2"/>
          <p:cNvSpPr>
            <a:spLocks noGrp="1" noRot="1" noChangeAspect="1" noChangeArrowheads="1" noTextEdit="1"/>
          </p:cNvSpPr>
          <p:nvPr>
            <p:ph type="sldImg"/>
          </p:nvPr>
        </p:nvSpPr>
        <p:spPr>
          <a:xfrm>
            <a:off x="38100" y="742950"/>
            <a:ext cx="6594475" cy="3709988"/>
          </a:xfrm>
          <a:ln/>
        </p:spPr>
      </p:sp>
      <p:sp>
        <p:nvSpPr>
          <p:cNvPr id="226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421267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92A225A-C04B-4DA7-BFDF-FF187DD36B16}" type="slidenum">
              <a:rPr lang="en-US" altLang="de-DE" sz="1200"/>
              <a:pPr eaLnBrk="1" hangingPunct="1"/>
              <a:t>95</a:t>
            </a:fld>
            <a:endParaRPr lang="en-US" altLang="de-DE" sz="1200"/>
          </a:p>
        </p:txBody>
      </p:sp>
      <p:sp>
        <p:nvSpPr>
          <p:cNvPr id="226306" name="Rectangle 2"/>
          <p:cNvSpPr>
            <a:spLocks noGrp="1" noRot="1" noChangeAspect="1" noChangeArrowheads="1" noTextEdit="1"/>
          </p:cNvSpPr>
          <p:nvPr>
            <p:ph type="sldImg"/>
          </p:nvPr>
        </p:nvSpPr>
        <p:spPr>
          <a:xfrm>
            <a:off x="38100" y="742950"/>
            <a:ext cx="6594475" cy="3709988"/>
          </a:xfrm>
          <a:ln/>
        </p:spPr>
      </p:sp>
      <p:sp>
        <p:nvSpPr>
          <p:cNvPr id="226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421267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92A225A-C04B-4DA7-BFDF-FF187DD36B16}" type="slidenum">
              <a:rPr lang="en-US" altLang="de-DE" sz="1200"/>
              <a:pPr eaLnBrk="1" hangingPunct="1"/>
              <a:t>96</a:t>
            </a:fld>
            <a:endParaRPr lang="en-US" altLang="de-DE" sz="1200"/>
          </a:p>
        </p:txBody>
      </p:sp>
      <p:sp>
        <p:nvSpPr>
          <p:cNvPr id="226306" name="Rectangle 2"/>
          <p:cNvSpPr>
            <a:spLocks noGrp="1" noRot="1" noChangeAspect="1" noChangeArrowheads="1" noTextEdit="1"/>
          </p:cNvSpPr>
          <p:nvPr>
            <p:ph type="sldImg"/>
          </p:nvPr>
        </p:nvSpPr>
        <p:spPr>
          <a:xfrm>
            <a:off x="38100" y="742950"/>
            <a:ext cx="6594475" cy="3709988"/>
          </a:xfrm>
          <a:ln/>
        </p:spPr>
      </p:sp>
      <p:sp>
        <p:nvSpPr>
          <p:cNvPr id="226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421267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516DF76-35EE-43E4-B821-281B995A83DB}" type="slidenum">
              <a:rPr lang="en-US" altLang="de-DE" sz="1200"/>
              <a:pPr eaLnBrk="1" hangingPunct="1"/>
              <a:t>97</a:t>
            </a:fld>
            <a:endParaRPr lang="en-US" altLang="de-DE" sz="1200"/>
          </a:p>
        </p:txBody>
      </p:sp>
      <p:sp>
        <p:nvSpPr>
          <p:cNvPr id="228354" name="Rectangle 2"/>
          <p:cNvSpPr>
            <a:spLocks noGrp="1" noRot="1" noChangeAspect="1" noChangeArrowheads="1" noTextEdit="1"/>
          </p:cNvSpPr>
          <p:nvPr>
            <p:ph type="sldImg"/>
          </p:nvPr>
        </p:nvSpPr>
        <p:spPr>
          <a:xfrm>
            <a:off x="38100" y="742950"/>
            <a:ext cx="6594475" cy="3709988"/>
          </a:xfrm>
          <a:ln/>
        </p:spPr>
      </p:sp>
      <p:sp>
        <p:nvSpPr>
          <p:cNvPr id="228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348634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9979403-CEF2-4AFF-AA01-FCA484C03856}" type="slidenum">
              <a:rPr lang="en-US" altLang="de-DE" sz="1200"/>
              <a:pPr eaLnBrk="1" hangingPunct="1"/>
              <a:t>98</a:t>
            </a:fld>
            <a:endParaRPr lang="en-US" altLang="de-DE" sz="1200"/>
          </a:p>
        </p:txBody>
      </p:sp>
      <p:sp>
        <p:nvSpPr>
          <p:cNvPr id="230402" name="Rectangle 2"/>
          <p:cNvSpPr>
            <a:spLocks noGrp="1" noRot="1" noChangeAspect="1" noChangeArrowheads="1" noTextEdit="1"/>
          </p:cNvSpPr>
          <p:nvPr>
            <p:ph type="sldImg"/>
          </p:nvPr>
        </p:nvSpPr>
        <p:spPr>
          <a:xfrm>
            <a:off x="38100" y="742950"/>
            <a:ext cx="6594475" cy="3709988"/>
          </a:xfrm>
          <a:ln/>
        </p:spPr>
      </p:sp>
      <p:sp>
        <p:nvSpPr>
          <p:cNvPr id="230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917167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2EB4658-C30D-44E3-86F7-1AEF0C6255DB}" type="slidenum">
              <a:rPr lang="en-US" altLang="de-DE" sz="1200"/>
              <a:pPr eaLnBrk="1" hangingPunct="1"/>
              <a:t>99</a:t>
            </a:fld>
            <a:endParaRPr lang="en-US" altLang="de-DE" sz="1200"/>
          </a:p>
        </p:txBody>
      </p:sp>
      <p:sp>
        <p:nvSpPr>
          <p:cNvPr id="232450" name="Rectangle 2"/>
          <p:cNvSpPr>
            <a:spLocks noGrp="1" noRot="1" noChangeAspect="1" noChangeArrowheads="1" noTextEdit="1"/>
          </p:cNvSpPr>
          <p:nvPr>
            <p:ph type="sldImg"/>
          </p:nvPr>
        </p:nvSpPr>
        <p:spPr>
          <a:xfrm>
            <a:off x="38100" y="742950"/>
            <a:ext cx="6594475" cy="3709988"/>
          </a:xfrm>
          <a:ln/>
        </p:spPr>
      </p:sp>
      <p:sp>
        <p:nvSpPr>
          <p:cNvPr id="232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92438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69DDE41-415D-4182-A9CD-8409BC2C478E}" type="slidenum">
              <a:rPr lang="en-US" altLang="de-DE" sz="1200"/>
              <a:pPr eaLnBrk="1" hangingPunct="1"/>
              <a:t>100</a:t>
            </a:fld>
            <a:endParaRPr lang="en-US" altLang="de-DE" sz="1200"/>
          </a:p>
        </p:txBody>
      </p:sp>
      <p:sp>
        <p:nvSpPr>
          <p:cNvPr id="234498" name="Rectangle 2"/>
          <p:cNvSpPr>
            <a:spLocks noGrp="1" noRot="1" noChangeAspect="1" noChangeArrowheads="1" noTextEdit="1"/>
          </p:cNvSpPr>
          <p:nvPr>
            <p:ph type="sldImg"/>
          </p:nvPr>
        </p:nvSpPr>
        <p:spPr>
          <a:xfrm>
            <a:off x="38100" y="742950"/>
            <a:ext cx="6594475" cy="3709988"/>
          </a:xfrm>
          <a:ln/>
        </p:spPr>
      </p:sp>
      <p:sp>
        <p:nvSpPr>
          <p:cNvPr id="234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587833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8A085B9-8FDD-4D1B-BA0C-45E34EAE9176}" type="slidenum">
              <a:rPr lang="en-US" altLang="de-DE" sz="1200"/>
              <a:pPr eaLnBrk="1" hangingPunct="1"/>
              <a:t>101</a:t>
            </a:fld>
            <a:endParaRPr lang="en-US" altLang="de-DE" sz="1200"/>
          </a:p>
        </p:txBody>
      </p:sp>
      <p:sp>
        <p:nvSpPr>
          <p:cNvPr id="236546" name="Rectangle 2"/>
          <p:cNvSpPr>
            <a:spLocks noGrp="1" noRot="1" noChangeAspect="1" noChangeArrowheads="1" noTextEdit="1"/>
          </p:cNvSpPr>
          <p:nvPr>
            <p:ph type="sldImg"/>
          </p:nvPr>
        </p:nvSpPr>
        <p:spPr>
          <a:xfrm>
            <a:off x="38100" y="742950"/>
            <a:ext cx="6594475" cy="3709988"/>
          </a:xfrm>
          <a:ln/>
        </p:spPr>
      </p:sp>
      <p:sp>
        <p:nvSpPr>
          <p:cNvPr id="236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447833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BE5197C-2697-4A27-85BE-906E003598BA}" type="slidenum">
              <a:rPr lang="en-US" altLang="de-DE" sz="1200"/>
              <a:pPr eaLnBrk="1" hangingPunct="1"/>
              <a:t>102</a:t>
            </a:fld>
            <a:endParaRPr lang="en-US" altLang="de-DE" sz="1200"/>
          </a:p>
        </p:txBody>
      </p:sp>
      <p:sp>
        <p:nvSpPr>
          <p:cNvPr id="238594" name="Rectangle 2"/>
          <p:cNvSpPr>
            <a:spLocks noGrp="1" noRot="1" noChangeAspect="1" noChangeArrowheads="1" noTextEdit="1"/>
          </p:cNvSpPr>
          <p:nvPr>
            <p:ph type="sldImg"/>
          </p:nvPr>
        </p:nvSpPr>
        <p:spPr>
          <a:xfrm>
            <a:off x="38100" y="742950"/>
            <a:ext cx="6594475" cy="3709988"/>
          </a:xfrm>
          <a:ln/>
        </p:spPr>
      </p:sp>
      <p:sp>
        <p:nvSpPr>
          <p:cNvPr id="238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824595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D77D3DA-9795-440C-9C1D-1C828DA82CBB}" type="slidenum">
              <a:rPr lang="en-US" altLang="de-DE" sz="1200"/>
              <a:pPr eaLnBrk="1" hangingPunct="1"/>
              <a:t>103</a:t>
            </a:fld>
            <a:endParaRPr lang="en-US" altLang="de-DE" sz="1200"/>
          </a:p>
        </p:txBody>
      </p:sp>
      <p:sp>
        <p:nvSpPr>
          <p:cNvPr id="240642" name="Rectangle 2"/>
          <p:cNvSpPr>
            <a:spLocks noGrp="1" noRot="1" noChangeAspect="1" noChangeArrowheads="1" noTextEdit="1"/>
          </p:cNvSpPr>
          <p:nvPr>
            <p:ph type="sldImg"/>
          </p:nvPr>
        </p:nvSpPr>
        <p:spPr>
          <a:xfrm>
            <a:off x="38100" y="742950"/>
            <a:ext cx="6594475" cy="3709988"/>
          </a:xfrm>
          <a:ln/>
        </p:spPr>
      </p:sp>
      <p:sp>
        <p:nvSpPr>
          <p:cNvPr id="240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991931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2AC0C92-4D27-4394-8C50-89F2FDE2F8C7}" type="slidenum">
              <a:rPr lang="en-US" altLang="de-DE" sz="1200"/>
              <a:pPr eaLnBrk="1" hangingPunct="1"/>
              <a:t>104</a:t>
            </a:fld>
            <a:endParaRPr lang="en-US" altLang="de-DE" sz="1200"/>
          </a:p>
        </p:txBody>
      </p:sp>
      <p:sp>
        <p:nvSpPr>
          <p:cNvPr id="242690" name="Rectangle 2"/>
          <p:cNvSpPr>
            <a:spLocks noGrp="1" noRot="1" noChangeAspect="1" noChangeArrowheads="1" noTextEdit="1"/>
          </p:cNvSpPr>
          <p:nvPr>
            <p:ph type="sldImg"/>
          </p:nvPr>
        </p:nvSpPr>
        <p:spPr>
          <a:xfrm>
            <a:off x="38100" y="742950"/>
            <a:ext cx="6594475" cy="3709988"/>
          </a:xfrm>
          <a:ln/>
        </p:spPr>
      </p:sp>
      <p:sp>
        <p:nvSpPr>
          <p:cNvPr id="242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153462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328A5DC-FB9F-4AEE-A073-C8E3DD32F53B}" type="slidenum">
              <a:rPr lang="en-US" altLang="de-DE" sz="1200"/>
              <a:pPr eaLnBrk="1" hangingPunct="1"/>
              <a:t>105</a:t>
            </a:fld>
            <a:endParaRPr lang="en-US" altLang="de-DE" sz="1200"/>
          </a:p>
        </p:txBody>
      </p:sp>
      <p:sp>
        <p:nvSpPr>
          <p:cNvPr id="244738" name="Rectangle 2"/>
          <p:cNvSpPr>
            <a:spLocks noGrp="1" noRot="1" noChangeAspect="1" noChangeArrowheads="1" noTextEdit="1"/>
          </p:cNvSpPr>
          <p:nvPr>
            <p:ph type="sldImg"/>
          </p:nvPr>
        </p:nvSpPr>
        <p:spPr>
          <a:xfrm>
            <a:off x="38100" y="742950"/>
            <a:ext cx="6594475" cy="3709988"/>
          </a:xfrm>
          <a:ln/>
        </p:spPr>
      </p:sp>
      <p:sp>
        <p:nvSpPr>
          <p:cNvPr id="244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266089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7F15B9B-B1D3-4621-B4AE-48C2E40DD177}" type="slidenum">
              <a:rPr lang="en-US" altLang="de-DE" sz="1200"/>
              <a:pPr eaLnBrk="1" hangingPunct="1"/>
              <a:t>106</a:t>
            </a:fld>
            <a:endParaRPr lang="en-US" altLang="de-DE" sz="1200"/>
          </a:p>
        </p:txBody>
      </p:sp>
      <p:sp>
        <p:nvSpPr>
          <p:cNvPr id="246786" name="Rectangle 2"/>
          <p:cNvSpPr>
            <a:spLocks noGrp="1" noRot="1" noChangeAspect="1" noChangeArrowheads="1" noTextEdit="1"/>
          </p:cNvSpPr>
          <p:nvPr>
            <p:ph type="sldImg"/>
          </p:nvPr>
        </p:nvSpPr>
        <p:spPr>
          <a:xfrm>
            <a:off x="38100" y="742950"/>
            <a:ext cx="6594475" cy="3709988"/>
          </a:xfrm>
          <a:ln/>
        </p:spPr>
      </p:sp>
      <p:sp>
        <p:nvSpPr>
          <p:cNvPr id="246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563301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1FC7C56-9FD6-4587-B24C-36C35B737B66}" type="slidenum">
              <a:rPr lang="en-US" altLang="de-DE" sz="1200"/>
              <a:pPr eaLnBrk="1" hangingPunct="1"/>
              <a:t>107</a:t>
            </a:fld>
            <a:endParaRPr lang="en-US" altLang="de-DE" sz="1200"/>
          </a:p>
        </p:txBody>
      </p:sp>
      <p:sp>
        <p:nvSpPr>
          <p:cNvPr id="248834" name="Rectangle 2"/>
          <p:cNvSpPr>
            <a:spLocks noGrp="1" noRot="1" noChangeAspect="1" noChangeArrowheads="1" noTextEdit="1"/>
          </p:cNvSpPr>
          <p:nvPr>
            <p:ph type="sldImg"/>
          </p:nvPr>
        </p:nvSpPr>
        <p:spPr>
          <a:xfrm>
            <a:off x="38100" y="742950"/>
            <a:ext cx="6594475" cy="3709988"/>
          </a:xfrm>
          <a:ln/>
        </p:spPr>
      </p:sp>
      <p:sp>
        <p:nvSpPr>
          <p:cNvPr id="248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535061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C36B7A9-D409-43DB-9ECB-FC2607AC1C95}" type="slidenum">
              <a:rPr lang="en-US" altLang="de-DE" sz="1200"/>
              <a:pPr eaLnBrk="1" hangingPunct="1"/>
              <a:t>108</a:t>
            </a:fld>
            <a:endParaRPr lang="en-US" altLang="de-DE" sz="1200"/>
          </a:p>
        </p:txBody>
      </p:sp>
      <p:sp>
        <p:nvSpPr>
          <p:cNvPr id="250882" name="Rectangle 2"/>
          <p:cNvSpPr>
            <a:spLocks noGrp="1" noRot="1" noChangeAspect="1" noChangeArrowheads="1" noTextEdit="1"/>
          </p:cNvSpPr>
          <p:nvPr>
            <p:ph type="sldImg"/>
          </p:nvPr>
        </p:nvSpPr>
        <p:spPr>
          <a:xfrm>
            <a:off x="38100" y="742950"/>
            <a:ext cx="6594475" cy="3709988"/>
          </a:xfrm>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794454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82B1534-00EC-4D4B-A456-BC0DB83F815F}" type="slidenum">
              <a:rPr lang="en-US" altLang="de-DE" sz="1200"/>
              <a:pPr eaLnBrk="1" hangingPunct="1"/>
              <a:t>109</a:t>
            </a:fld>
            <a:endParaRPr lang="en-US" altLang="de-DE" sz="1200"/>
          </a:p>
        </p:txBody>
      </p:sp>
      <p:sp>
        <p:nvSpPr>
          <p:cNvPr id="252930" name="Rectangle 2"/>
          <p:cNvSpPr>
            <a:spLocks noGrp="1" noRot="1" noChangeAspect="1" noChangeArrowheads="1" noTextEdit="1"/>
          </p:cNvSpPr>
          <p:nvPr>
            <p:ph type="sldImg"/>
          </p:nvPr>
        </p:nvSpPr>
        <p:spPr>
          <a:xfrm>
            <a:off x="38100" y="742950"/>
            <a:ext cx="6594475" cy="3709988"/>
          </a:xfrm>
          <a:ln/>
        </p:spPr>
      </p:sp>
      <p:sp>
        <p:nvSpPr>
          <p:cNvPr id="252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174414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F8EE1C1-A227-4095-BB7A-E83BBCA3C7B3}" type="slidenum">
              <a:rPr lang="en-US" altLang="de-DE" sz="1200"/>
              <a:pPr eaLnBrk="1" hangingPunct="1"/>
              <a:t>110</a:t>
            </a:fld>
            <a:endParaRPr lang="en-US" altLang="de-DE" sz="1200"/>
          </a:p>
        </p:txBody>
      </p:sp>
      <p:sp>
        <p:nvSpPr>
          <p:cNvPr id="254978" name="Rectangle 2"/>
          <p:cNvSpPr>
            <a:spLocks noGrp="1" noRot="1" noChangeAspect="1" noChangeArrowheads="1" noTextEdit="1"/>
          </p:cNvSpPr>
          <p:nvPr>
            <p:ph type="sldImg"/>
          </p:nvPr>
        </p:nvSpPr>
        <p:spPr>
          <a:xfrm>
            <a:off x="38100" y="742950"/>
            <a:ext cx="6594475" cy="3709988"/>
          </a:xfrm>
          <a:ln/>
        </p:spPr>
      </p:sp>
      <p:sp>
        <p:nvSpPr>
          <p:cNvPr id="254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863042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5594484-59E5-4922-B7FD-3B87C82E5A9B}" type="slidenum">
              <a:rPr lang="en-US" altLang="de-DE" sz="1200"/>
              <a:pPr eaLnBrk="1" hangingPunct="1"/>
              <a:t>111</a:t>
            </a:fld>
            <a:endParaRPr lang="en-US" altLang="de-DE" sz="1200"/>
          </a:p>
        </p:txBody>
      </p:sp>
      <p:sp>
        <p:nvSpPr>
          <p:cNvPr id="257026" name="Rectangle 2"/>
          <p:cNvSpPr>
            <a:spLocks noGrp="1" noRot="1" noChangeAspect="1" noChangeArrowheads="1" noTextEdit="1"/>
          </p:cNvSpPr>
          <p:nvPr>
            <p:ph type="sldImg"/>
          </p:nvPr>
        </p:nvSpPr>
        <p:spPr>
          <a:xfrm>
            <a:off x="38100" y="742950"/>
            <a:ext cx="6594475" cy="3709988"/>
          </a:xfrm>
          <a:ln/>
        </p:spPr>
      </p:sp>
      <p:sp>
        <p:nvSpPr>
          <p:cNvPr id="257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333719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D09C5E6-0BC9-4540-A194-D44F335F8F54}" type="slidenum">
              <a:rPr lang="en-US" altLang="de-DE" sz="1200"/>
              <a:pPr eaLnBrk="1" hangingPunct="1"/>
              <a:t>112</a:t>
            </a:fld>
            <a:endParaRPr lang="en-US" altLang="de-DE" sz="1200"/>
          </a:p>
        </p:txBody>
      </p:sp>
      <p:sp>
        <p:nvSpPr>
          <p:cNvPr id="259074" name="Rectangle 2"/>
          <p:cNvSpPr>
            <a:spLocks noGrp="1" noRot="1" noChangeAspect="1" noChangeArrowheads="1" noTextEdit="1"/>
          </p:cNvSpPr>
          <p:nvPr>
            <p:ph type="sldImg"/>
          </p:nvPr>
        </p:nvSpPr>
        <p:spPr>
          <a:xfrm>
            <a:off x="38100" y="742950"/>
            <a:ext cx="6594475" cy="3709988"/>
          </a:xfrm>
          <a:ln/>
        </p:spPr>
      </p:sp>
      <p:sp>
        <p:nvSpPr>
          <p:cNvPr id="259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850710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AC009EB-8C7D-4772-A3F7-DA2A831160CB}" type="slidenum">
              <a:rPr lang="en-US" altLang="de-DE" sz="1200"/>
              <a:pPr eaLnBrk="1" hangingPunct="1"/>
              <a:t>113</a:t>
            </a:fld>
            <a:endParaRPr lang="en-US" altLang="de-DE" sz="1200"/>
          </a:p>
        </p:txBody>
      </p:sp>
      <p:sp>
        <p:nvSpPr>
          <p:cNvPr id="267266" name="Rectangle 2"/>
          <p:cNvSpPr>
            <a:spLocks noGrp="1" noRot="1" noChangeAspect="1" noChangeArrowheads="1" noTextEdit="1"/>
          </p:cNvSpPr>
          <p:nvPr>
            <p:ph type="sldImg"/>
          </p:nvPr>
        </p:nvSpPr>
        <p:spPr>
          <a:xfrm>
            <a:off x="38100" y="742950"/>
            <a:ext cx="6594475" cy="3709988"/>
          </a:xfrm>
          <a:ln/>
        </p:spPr>
      </p:sp>
      <p:sp>
        <p:nvSpPr>
          <p:cNvPr id="267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710509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AC009EB-8C7D-4772-A3F7-DA2A831160CB}" type="slidenum">
              <a:rPr lang="en-US" altLang="de-DE" sz="1200"/>
              <a:pPr eaLnBrk="1" hangingPunct="1"/>
              <a:t>114</a:t>
            </a:fld>
            <a:endParaRPr lang="en-US" altLang="de-DE" sz="1200"/>
          </a:p>
        </p:txBody>
      </p:sp>
      <p:sp>
        <p:nvSpPr>
          <p:cNvPr id="267266" name="Rectangle 2"/>
          <p:cNvSpPr>
            <a:spLocks noGrp="1" noRot="1" noChangeAspect="1" noChangeArrowheads="1" noTextEdit="1"/>
          </p:cNvSpPr>
          <p:nvPr>
            <p:ph type="sldImg"/>
          </p:nvPr>
        </p:nvSpPr>
        <p:spPr>
          <a:xfrm>
            <a:off x="38100" y="742950"/>
            <a:ext cx="6594475" cy="3709988"/>
          </a:xfrm>
          <a:ln/>
        </p:spPr>
      </p:sp>
      <p:sp>
        <p:nvSpPr>
          <p:cNvPr id="267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710509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AC009EB-8C7D-4772-A3F7-DA2A831160CB}" type="slidenum">
              <a:rPr lang="en-US" altLang="de-DE" sz="1200"/>
              <a:pPr eaLnBrk="1" hangingPunct="1"/>
              <a:t>115</a:t>
            </a:fld>
            <a:endParaRPr lang="en-US" altLang="de-DE" sz="1200"/>
          </a:p>
        </p:txBody>
      </p:sp>
      <p:sp>
        <p:nvSpPr>
          <p:cNvPr id="267266" name="Rectangle 2"/>
          <p:cNvSpPr>
            <a:spLocks noGrp="1" noRot="1" noChangeAspect="1" noChangeArrowheads="1" noTextEdit="1"/>
          </p:cNvSpPr>
          <p:nvPr>
            <p:ph type="sldImg"/>
          </p:nvPr>
        </p:nvSpPr>
        <p:spPr>
          <a:xfrm>
            <a:off x="38100" y="742950"/>
            <a:ext cx="6594475" cy="3709988"/>
          </a:xfrm>
          <a:ln/>
        </p:spPr>
      </p:sp>
      <p:sp>
        <p:nvSpPr>
          <p:cNvPr id="267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710509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AC009EB-8C7D-4772-A3F7-DA2A831160CB}" type="slidenum">
              <a:rPr lang="en-US" altLang="de-DE" sz="1200"/>
              <a:pPr eaLnBrk="1" hangingPunct="1"/>
              <a:t>116</a:t>
            </a:fld>
            <a:endParaRPr lang="en-US" altLang="de-DE" sz="1200"/>
          </a:p>
        </p:txBody>
      </p:sp>
      <p:sp>
        <p:nvSpPr>
          <p:cNvPr id="267266" name="Rectangle 2"/>
          <p:cNvSpPr>
            <a:spLocks noGrp="1" noRot="1" noChangeAspect="1" noChangeArrowheads="1" noTextEdit="1"/>
          </p:cNvSpPr>
          <p:nvPr>
            <p:ph type="sldImg"/>
          </p:nvPr>
        </p:nvSpPr>
        <p:spPr>
          <a:xfrm>
            <a:off x="38100" y="742950"/>
            <a:ext cx="6594475" cy="3709988"/>
          </a:xfrm>
          <a:ln/>
        </p:spPr>
      </p:sp>
      <p:sp>
        <p:nvSpPr>
          <p:cNvPr id="267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710509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A9E1F42-5BA5-4DC1-91DB-AF1E04E396D9}" type="slidenum">
              <a:rPr lang="en-US" altLang="de-DE" sz="1200"/>
              <a:pPr eaLnBrk="1" hangingPunct="1"/>
              <a:t>117</a:t>
            </a:fld>
            <a:endParaRPr lang="en-US" altLang="de-DE" sz="1200"/>
          </a:p>
        </p:txBody>
      </p:sp>
      <p:sp>
        <p:nvSpPr>
          <p:cNvPr id="271362" name="Rectangle 2"/>
          <p:cNvSpPr>
            <a:spLocks noGrp="1" noRot="1" noChangeAspect="1" noChangeArrowheads="1" noTextEdit="1"/>
          </p:cNvSpPr>
          <p:nvPr>
            <p:ph type="sldImg"/>
          </p:nvPr>
        </p:nvSpPr>
        <p:spPr>
          <a:xfrm>
            <a:off x="38100" y="742950"/>
            <a:ext cx="6594475" cy="3709988"/>
          </a:xfrm>
          <a:ln/>
        </p:spPr>
      </p:sp>
      <p:sp>
        <p:nvSpPr>
          <p:cNvPr id="271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405593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A9E1F42-5BA5-4DC1-91DB-AF1E04E396D9}" type="slidenum">
              <a:rPr lang="en-US" altLang="de-DE" sz="1200"/>
              <a:pPr eaLnBrk="1" hangingPunct="1"/>
              <a:t>118</a:t>
            </a:fld>
            <a:endParaRPr lang="en-US" altLang="de-DE" sz="1200"/>
          </a:p>
        </p:txBody>
      </p:sp>
      <p:sp>
        <p:nvSpPr>
          <p:cNvPr id="271362" name="Rectangle 2"/>
          <p:cNvSpPr>
            <a:spLocks noGrp="1" noRot="1" noChangeAspect="1" noChangeArrowheads="1" noTextEdit="1"/>
          </p:cNvSpPr>
          <p:nvPr>
            <p:ph type="sldImg"/>
          </p:nvPr>
        </p:nvSpPr>
        <p:spPr>
          <a:xfrm>
            <a:off x="38100" y="742950"/>
            <a:ext cx="6594475" cy="3709988"/>
          </a:xfrm>
          <a:ln/>
        </p:spPr>
      </p:sp>
      <p:sp>
        <p:nvSpPr>
          <p:cNvPr id="271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405593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F42C273-831E-4E07-99D8-FC359B552B89}" type="slidenum">
              <a:rPr lang="en-US" altLang="de-DE" sz="1200"/>
              <a:pPr eaLnBrk="1" hangingPunct="1"/>
              <a:t>120</a:t>
            </a:fld>
            <a:endParaRPr lang="en-US" altLang="de-DE" sz="1200"/>
          </a:p>
        </p:txBody>
      </p:sp>
      <p:sp>
        <p:nvSpPr>
          <p:cNvPr id="275458" name="Rectangle 2"/>
          <p:cNvSpPr>
            <a:spLocks noGrp="1" noRot="1" noChangeAspect="1" noChangeArrowheads="1" noTextEdit="1"/>
          </p:cNvSpPr>
          <p:nvPr>
            <p:ph type="sldImg"/>
          </p:nvPr>
        </p:nvSpPr>
        <p:spPr>
          <a:xfrm>
            <a:off x="36513" y="742950"/>
            <a:ext cx="6596062" cy="3709988"/>
          </a:xfrm>
          <a:ln/>
        </p:spPr>
      </p:sp>
      <p:sp>
        <p:nvSpPr>
          <p:cNvPr id="275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266249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C18C942-CE4D-4212-B7A5-78BE0D162394}" type="slidenum">
              <a:rPr lang="en-US" altLang="de-DE" sz="1200"/>
              <a:pPr eaLnBrk="1" hangingPunct="1"/>
              <a:t>121</a:t>
            </a:fld>
            <a:endParaRPr lang="en-US" altLang="de-DE" sz="1200"/>
          </a:p>
        </p:txBody>
      </p:sp>
      <p:sp>
        <p:nvSpPr>
          <p:cNvPr id="277506" name="Rectangle 2"/>
          <p:cNvSpPr>
            <a:spLocks noGrp="1" noRot="1" noChangeAspect="1" noChangeArrowheads="1" noTextEdit="1"/>
          </p:cNvSpPr>
          <p:nvPr>
            <p:ph type="sldImg"/>
          </p:nvPr>
        </p:nvSpPr>
        <p:spPr>
          <a:xfrm>
            <a:off x="36513" y="742950"/>
            <a:ext cx="6596062" cy="3709988"/>
          </a:xfrm>
          <a:ln/>
        </p:spPr>
      </p:sp>
      <p:sp>
        <p:nvSpPr>
          <p:cNvPr id="277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117001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46150"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46150"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46150"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4615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61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8E154BC-53C0-451E-AC4E-BF4842B56443}" type="slidenum">
              <a:rPr lang="en-US" altLang="de-DE" sz="1200"/>
              <a:pPr eaLnBrk="1" hangingPunct="1"/>
              <a:t>122</a:t>
            </a:fld>
            <a:endParaRPr lang="en-US" altLang="de-DE" sz="1200"/>
          </a:p>
        </p:txBody>
      </p:sp>
      <p:sp>
        <p:nvSpPr>
          <p:cNvPr id="279554" name="Rectangle 2"/>
          <p:cNvSpPr>
            <a:spLocks noGrp="1" noRot="1" noChangeAspect="1" noChangeArrowheads="1" noTextEdit="1"/>
          </p:cNvSpPr>
          <p:nvPr>
            <p:ph type="sldImg"/>
          </p:nvPr>
        </p:nvSpPr>
        <p:spPr>
          <a:xfrm>
            <a:off x="36513" y="742950"/>
            <a:ext cx="6596062" cy="3709988"/>
          </a:xfrm>
          <a:ln/>
        </p:spPr>
      </p:sp>
      <p:sp>
        <p:nvSpPr>
          <p:cNvPr id="279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83283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4" name="Slide Number Placeholder 3"/>
          <p:cNvSpPr>
            <a:spLocks noGrp="1"/>
          </p:cNvSpPr>
          <p:nvPr>
            <p:ph type="sldNum" sz="quarter" idx="12"/>
          </p:nvPr>
        </p:nvSpPr>
        <p:spPr bwMode="gray"/>
        <p:txBody>
          <a:bodyPr/>
          <a:lstStyle>
            <a:lvl1pPr>
              <a:defRPr b="0"/>
            </a:lvl1pPr>
          </a:lstStyle>
          <a:p>
            <a:fld id="{E34D8C3D-83C8-4089-8F4D-21C6F89C6980}"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4 – Empatizzare...I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2B30EEB7-2E27-46A7-AA70-0784D33E1CB9}"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7" name="Slide Number Placeholder 6"/>
          <p:cNvSpPr>
            <a:spLocks noGrp="1"/>
          </p:cNvSpPr>
          <p:nvPr>
            <p:ph type="sldNum" sz="quarter" idx="12"/>
          </p:nvPr>
        </p:nvSpPr>
        <p:spPr bwMode="gray"/>
        <p:txBody>
          <a:bodyPr/>
          <a:lstStyle>
            <a:lvl1pPr>
              <a:defRPr b="0"/>
            </a:lvl1pPr>
          </a:lstStyle>
          <a:p>
            <a:fld id="{B9612FB7-26AF-4768-9EED-1A3D6A6C94D9}"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7" name="Slide Number Placeholder 6"/>
          <p:cNvSpPr>
            <a:spLocks noGrp="1"/>
          </p:cNvSpPr>
          <p:nvPr>
            <p:ph type="sldNum" sz="quarter" idx="12"/>
          </p:nvPr>
        </p:nvSpPr>
        <p:spPr bwMode="gray"/>
        <p:txBody>
          <a:bodyPr/>
          <a:lstStyle>
            <a:lvl1pPr>
              <a:defRPr b="0"/>
            </a:lvl1pPr>
          </a:lstStyle>
          <a:p>
            <a:fld id="{E34D8C3D-83C8-4089-8F4D-21C6F89C698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7" name="Slide Number Placeholder 6"/>
          <p:cNvSpPr>
            <a:spLocks noGrp="1"/>
          </p:cNvSpPr>
          <p:nvPr>
            <p:ph type="sldNum" sz="quarter" idx="12"/>
          </p:nvPr>
        </p:nvSpPr>
        <p:spPr bwMode="gray"/>
        <p:txBody>
          <a:bodyPr/>
          <a:lstStyle>
            <a:lvl1pPr>
              <a:defRPr b="0"/>
            </a:lvl1pPr>
          </a:lstStyle>
          <a:p>
            <a:fld id="{E34D8C3D-83C8-4089-8F4D-21C6F89C698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5" name="Slide Number Placeholder 4"/>
          <p:cNvSpPr>
            <a:spLocks noGrp="1"/>
          </p:cNvSpPr>
          <p:nvPr>
            <p:ph type="sldNum" sz="quarter" idx="12"/>
          </p:nvPr>
        </p:nvSpPr>
        <p:spPr bwMode="gray"/>
        <p:txBody>
          <a:bodyPr/>
          <a:lstStyle>
            <a:lvl1pPr>
              <a:defRPr b="0"/>
            </a:lvl1pPr>
          </a:lstStyle>
          <a:p>
            <a:fld id="{292C3253-B299-4BCE-AB95-EDE06AB90499}"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4 – Empatizzare...I</a:t>
            </a:r>
            <a:endParaRPr lang="de-DE"/>
          </a:p>
        </p:txBody>
      </p:sp>
      <p:sp>
        <p:nvSpPr>
          <p:cNvPr id="4" name="Slide Number Placeholder 3"/>
          <p:cNvSpPr>
            <a:spLocks noGrp="1"/>
          </p:cNvSpPr>
          <p:nvPr>
            <p:ph type="sldNum" sz="quarter" idx="12"/>
          </p:nvPr>
        </p:nvSpPr>
        <p:spPr bwMode="gray"/>
        <p:txBody>
          <a:bodyPr/>
          <a:lstStyle>
            <a:lvl1pPr>
              <a:defRPr b="0"/>
            </a:lvl1pPr>
          </a:lstStyle>
          <a:p>
            <a:fld id="{0E9DC917-60F8-400B-A839-C9789B1B4606}"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3184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454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1678607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820532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295878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502686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853982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274648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075941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004023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929751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71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4 – Empatizzare...I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34D8C3D-83C8-4089-8F4D-21C6F89C6980}"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280858099"/>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3.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5.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0.jpeg"/><Relationship Id="rId4" Type="http://schemas.openxmlformats.org/officeDocument/2006/relationships/image" Target="../media/image54.jpeg"/></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60.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61.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5.jpeg"/><Relationship Id="rId4" Type="http://schemas.openxmlformats.org/officeDocument/2006/relationships/image" Target="../media/image64.jpeg"/></Relationships>
</file>

<file path=ppt/slides/_rels/slide64.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7.jpeg"/><Relationship Id="rId7" Type="http://schemas.openxmlformats.org/officeDocument/2006/relationships/image" Target="../media/image62.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6.jpeg"/></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4.jpeg"/><Relationship Id="rId4" Type="http://schemas.openxmlformats.org/officeDocument/2006/relationships/image" Target="../media/image66.jpeg"/></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7.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73.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72.jpeg"/></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68.jpeg"/><Relationship Id="rId4" Type="http://schemas.openxmlformats.org/officeDocument/2006/relationships/image" Target="../media/image72.jpeg"/></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1.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9.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8.jpeg"/></Relationships>
</file>

<file path=ppt/slides/_rels/slide7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4.jpeg"/><Relationship Id="rId4" Type="http://schemas.openxmlformats.org/officeDocument/2006/relationships/image" Target="../media/image78.jpeg"/></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75.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85.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79.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89.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91.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90.jpeg"/></Relationships>
</file>

<file path=ppt/slides/_rels/slide8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6.jpeg"/><Relationship Id="rId4" Type="http://schemas.openxmlformats.org/officeDocument/2006/relationships/image" Target="../media/image90.jpeg"/></Relationships>
</file>

<file path=ppt/slides/_rels/slide8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83.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5.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7.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87.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1.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103.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102.jpeg"/></Relationships>
</file>

<file path=ppt/slides/_rels/slide8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98.jpeg"/><Relationship Id="rId4" Type="http://schemas.openxmlformats.org/officeDocument/2006/relationships/image" Target="../media/image102.jpeg"/></Relationships>
</file>

<file path=ppt/slides/_rels/slide9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1.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07.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9.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1.jpeg"/></Relationships>
</file>

<file path=ppt/slides/_rels/slide10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1.jpeg"/><Relationship Id="rId4" Type="http://schemas.openxmlformats.org/officeDocument/2006/relationships/image" Target="../media/image112.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19.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6.jpeg"/></Relationships>
</file>

<file path=ppt/slides/_rels/slide10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21.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21.jpeg"/><Relationship Id="rId4" Type="http://schemas.openxmlformats.org/officeDocument/2006/relationships/image" Target="../media/image120.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5.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4 B </a:t>
            </a:r>
            <a:r>
              <a:rPr lang="en-US" altLang="ja-JP" dirty="0">
                <a:latin typeface="+mn-lt"/>
                <a:ea typeface="+mn-ea"/>
                <a:cs typeface="+mn-cs"/>
              </a:rPr>
              <a:t>– </a:t>
            </a:r>
            <a:r>
              <a:rPr lang="it-IT" altLang="ko-KR" dirty="0">
                <a:latin typeface="+mn-lt"/>
                <a:ea typeface="+mn-ea"/>
                <a:cs typeface="+mn-cs"/>
              </a:rPr>
              <a:t>Empatizzare...I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462162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Come posso empatizzare con un‘altra persona...?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chemeClr val="tx1"/>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Esempio: Una persona incrocia le braccia.</a:t>
            </a:r>
          </a:p>
          <a:p>
            <a:pPr lvl="0" defTabSz="914400" fontAlgn="base">
              <a:lnSpc>
                <a:spcPct val="100000"/>
              </a:lnSpc>
              <a:spcBef>
                <a:spcPts val="1200"/>
              </a:spcBef>
            </a:pPr>
            <a:r>
              <a:rPr lang="de-DE" altLang="de-DE" sz="2400" i="1" dirty="0">
                <a:solidFill>
                  <a:srgbClr val="004992"/>
                </a:solidFill>
              </a:rPr>
              <a:t>Perchè?</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3</a:t>
            </a:fld>
            <a:endParaRPr lang="de-DE" altLang="de-DE">
              <a:latin typeface="+mn-lt"/>
              <a:ea typeface="+mn-ea"/>
            </a:endParaRPr>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Esempio: Una persona incrocia le braccia.</a:t>
            </a:r>
          </a:p>
          <a:p>
            <a:pPr lvl="0" defTabSz="914400" fontAlgn="base">
              <a:lnSpc>
                <a:spcPct val="100000"/>
              </a:lnSpc>
              <a:spcBef>
                <a:spcPts val="1200"/>
              </a:spcBef>
            </a:pPr>
            <a:r>
              <a:rPr lang="de-DE" altLang="de-DE" sz="2400" i="1" dirty="0">
                <a:solidFill>
                  <a:srgbClr val="004992"/>
                </a:solidFill>
              </a:rPr>
              <a:t>Perchè?</a:t>
            </a:r>
          </a:p>
          <a:p>
            <a:pPr lvl="0" defTabSz="914400" fontAlgn="base">
              <a:lnSpc>
                <a:spcPct val="100000"/>
              </a:lnSpc>
              <a:spcBef>
                <a:spcPts val="1200"/>
              </a:spcBef>
            </a:pPr>
            <a:r>
              <a:rPr lang="it-IT" altLang="de-DE" sz="2400" b="1" dirty="0">
                <a:solidFill>
                  <a:srgbClr val="333333"/>
                </a:solidFill>
              </a:rPr>
              <a:t>Che cosa potrebbe aiutare a rispondere a questa domanda?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4</a:t>
            </a:fld>
            <a:endParaRPr lang="de-DE" altLang="de-DE">
              <a:latin typeface="+mn-lt"/>
              <a:ea typeface="+mn-ea"/>
            </a:endParaRPr>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Esempio: Una persona incrocia le braccia.</a:t>
            </a:r>
          </a:p>
          <a:p>
            <a:pPr lvl="0" defTabSz="914400" fontAlgn="base">
              <a:lnSpc>
                <a:spcPct val="100000"/>
              </a:lnSpc>
              <a:spcBef>
                <a:spcPts val="1200"/>
              </a:spcBef>
            </a:pPr>
            <a:r>
              <a:rPr lang="de-DE" altLang="de-DE" sz="2400" i="1" dirty="0">
                <a:solidFill>
                  <a:srgbClr val="004992"/>
                </a:solidFill>
              </a:rPr>
              <a:t>Perchè?</a:t>
            </a:r>
            <a:endParaRPr lang="de-DE" altLang="de-DE" sz="2400" i="1" dirty="0">
              <a:solidFill>
                <a:srgbClr val="333333"/>
              </a:solidFill>
            </a:endParaRPr>
          </a:p>
          <a:p>
            <a:pPr lvl="0" defTabSz="914400" fontAlgn="base">
              <a:lnSpc>
                <a:spcPct val="100000"/>
              </a:lnSpc>
              <a:spcBef>
                <a:spcPts val="1200"/>
              </a:spcBef>
            </a:pPr>
            <a:r>
              <a:rPr lang="it-IT" altLang="de-DE" sz="2400" b="1" dirty="0">
                <a:solidFill>
                  <a:srgbClr val="333333"/>
                </a:solidFill>
              </a:rPr>
              <a:t>Che cosa potrebbe aiutare a rispondere a questa domanda?</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004992"/>
                </a:solidFill>
              </a:rPr>
              <a:t>Conoscenza</a:t>
            </a:r>
            <a:r>
              <a:rPr lang="en-US" altLang="de-DE" sz="2400" dirty="0">
                <a:solidFill>
                  <a:srgbClr val="004992"/>
                </a:solidFill>
              </a:rPr>
              <a:t> </a:t>
            </a:r>
            <a:r>
              <a:rPr lang="en-US" altLang="de-DE" sz="2400" dirty="0" err="1">
                <a:solidFill>
                  <a:srgbClr val="004992"/>
                </a:solidFill>
              </a:rPr>
              <a:t>della</a:t>
            </a:r>
            <a:r>
              <a:rPr lang="en-US" altLang="de-DE" sz="2400" dirty="0">
                <a:solidFill>
                  <a:srgbClr val="004992"/>
                </a:solidFill>
              </a:rPr>
              <a:t> </a:t>
            </a:r>
            <a:r>
              <a:rPr lang="en-US" altLang="de-DE" sz="2400">
                <a:solidFill>
                  <a:srgbClr val="004992"/>
                </a:solidFill>
              </a:rPr>
              <a:t>persona</a:t>
            </a:r>
            <a:r>
              <a:rPr lang="en-US" altLang="de-DE" sz="2400" b="1">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it-IT" altLang="de-DE" sz="2400" dirty="0">
                <a:solidFill>
                  <a:srgbClr val="333333"/>
                </a:solidFill>
              </a:rPr>
              <a:t>La persona tende ad essere arrogante o timida</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5</a:t>
            </a:fld>
            <a:endParaRPr lang="de-DE" altLang="de-DE">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Esempio: Una persona incrocia le braccia.</a:t>
            </a:r>
          </a:p>
          <a:p>
            <a:pPr lvl="0" defTabSz="914400" fontAlgn="base">
              <a:lnSpc>
                <a:spcPct val="100000"/>
              </a:lnSpc>
              <a:spcBef>
                <a:spcPts val="1200"/>
              </a:spcBef>
            </a:pPr>
            <a:r>
              <a:rPr lang="de-DE" altLang="de-DE" sz="2400" i="1" dirty="0">
                <a:solidFill>
                  <a:srgbClr val="004992"/>
                </a:solidFill>
              </a:rPr>
              <a:t>Perchè?</a:t>
            </a:r>
            <a:endParaRPr lang="de-DE" altLang="de-DE" sz="2400" i="1" dirty="0">
              <a:solidFill>
                <a:srgbClr val="333333"/>
              </a:solidFill>
            </a:endParaRPr>
          </a:p>
          <a:p>
            <a:pPr lvl="0" defTabSz="914400" fontAlgn="base">
              <a:lnSpc>
                <a:spcPct val="100000"/>
              </a:lnSpc>
              <a:spcBef>
                <a:spcPts val="1200"/>
              </a:spcBef>
            </a:pPr>
            <a:r>
              <a:rPr lang="it-IT" altLang="de-DE" sz="2400" b="1" dirty="0">
                <a:solidFill>
                  <a:srgbClr val="333333"/>
                </a:solidFill>
              </a:rPr>
              <a:t>Che cosa potrebbe aiutare a rispondere a questa domanda?</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004992"/>
                </a:solidFill>
              </a:rPr>
              <a:t>Conoscenza</a:t>
            </a:r>
            <a:r>
              <a:rPr lang="en-US" altLang="de-DE" sz="2400" dirty="0">
                <a:solidFill>
                  <a:srgbClr val="004992"/>
                </a:solidFill>
              </a:rPr>
              <a:t> </a:t>
            </a:r>
            <a:r>
              <a:rPr lang="en-US" altLang="de-DE" sz="2400" dirty="0" err="1">
                <a:solidFill>
                  <a:srgbClr val="004992"/>
                </a:solidFill>
              </a:rPr>
              <a:t>della</a:t>
            </a:r>
            <a:r>
              <a:rPr lang="en-US" altLang="de-DE" sz="2400" dirty="0">
                <a:solidFill>
                  <a:srgbClr val="004992"/>
                </a:solidFill>
              </a:rPr>
              <a:t> </a:t>
            </a:r>
            <a:r>
              <a:rPr lang="en-US" altLang="de-DE" sz="2400">
                <a:solidFill>
                  <a:srgbClr val="004992"/>
                </a:solidFill>
              </a:rPr>
              <a:t>persona</a:t>
            </a:r>
            <a:r>
              <a:rPr lang="en-US" altLang="de-DE" sz="2400" b="1">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it-IT" altLang="de-DE" sz="2400" dirty="0">
                <a:solidFill>
                  <a:srgbClr val="333333"/>
                </a:solidFill>
              </a:rPr>
              <a:t>La persona tende ad essere arrogante o timida</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err="1">
                <a:solidFill>
                  <a:srgbClr val="004992"/>
                </a:solidFill>
              </a:rPr>
              <a:t>Ambiente</a:t>
            </a:r>
            <a:r>
              <a:rPr lang="en-US" altLang="de-DE" sz="2400">
                <a:solidFill>
                  <a:srgbClr val="004992"/>
                </a:solidFill>
              </a:rPr>
              <a:t>/</a:t>
            </a:r>
            <a:r>
              <a:rPr lang="en-US" altLang="de-DE" sz="2400" err="1">
                <a:solidFill>
                  <a:srgbClr val="004992"/>
                </a:solidFill>
              </a:rPr>
              <a:t>situazione</a:t>
            </a:r>
            <a:r>
              <a:rPr lang="en-US" altLang="de-DE" sz="2400" b="1">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it-IT" altLang="de-DE" sz="2400" dirty="0">
                <a:solidFill>
                  <a:srgbClr val="333333"/>
                </a:solidFill>
              </a:rPr>
              <a:t>Quando una persona incrocia le braccia in inverno, forse ha freddo!</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2787334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Esempio: Una persona incrocia le braccia.</a:t>
            </a:r>
          </a:p>
          <a:p>
            <a:pPr lvl="0" defTabSz="914400" fontAlgn="base">
              <a:lnSpc>
                <a:spcPct val="100000"/>
              </a:lnSpc>
              <a:spcBef>
                <a:spcPts val="1200"/>
              </a:spcBef>
            </a:pPr>
            <a:r>
              <a:rPr lang="de-DE" altLang="de-DE" sz="2400" i="1" dirty="0">
                <a:solidFill>
                  <a:srgbClr val="004992"/>
                </a:solidFill>
              </a:rPr>
              <a:t>Perchè?</a:t>
            </a:r>
            <a:endParaRPr lang="de-DE" altLang="de-DE" sz="2400" i="1" dirty="0">
              <a:solidFill>
                <a:srgbClr val="333333"/>
              </a:solidFill>
            </a:endParaRPr>
          </a:p>
          <a:p>
            <a:pPr lvl="0" defTabSz="914400" fontAlgn="base">
              <a:lnSpc>
                <a:spcPct val="100000"/>
              </a:lnSpc>
              <a:spcBef>
                <a:spcPts val="1200"/>
              </a:spcBef>
            </a:pPr>
            <a:r>
              <a:rPr lang="it-IT" altLang="de-DE" sz="2400" b="1" dirty="0">
                <a:solidFill>
                  <a:srgbClr val="333333"/>
                </a:solidFill>
              </a:rPr>
              <a:t>Che cosa potrebbe aiutare a rispondere a questa domanda?</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004992"/>
                </a:solidFill>
              </a:rPr>
              <a:t>Conoscenza</a:t>
            </a:r>
            <a:r>
              <a:rPr lang="en-US" altLang="de-DE" sz="2400" dirty="0">
                <a:solidFill>
                  <a:srgbClr val="004992"/>
                </a:solidFill>
              </a:rPr>
              <a:t> </a:t>
            </a:r>
            <a:r>
              <a:rPr lang="en-US" altLang="de-DE" sz="2400" dirty="0" err="1">
                <a:solidFill>
                  <a:srgbClr val="004992"/>
                </a:solidFill>
              </a:rPr>
              <a:t>della</a:t>
            </a:r>
            <a:r>
              <a:rPr lang="en-US" altLang="de-DE" sz="2400" dirty="0">
                <a:solidFill>
                  <a:srgbClr val="004992"/>
                </a:solidFill>
              </a:rPr>
              <a:t> </a:t>
            </a:r>
            <a:r>
              <a:rPr lang="en-US" altLang="de-DE" sz="2400">
                <a:solidFill>
                  <a:srgbClr val="004992"/>
                </a:solidFill>
              </a:rPr>
              <a:t>persona</a:t>
            </a:r>
            <a:r>
              <a:rPr lang="en-US" altLang="de-DE" sz="2400" b="1">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it-IT" altLang="de-DE" sz="2400" dirty="0">
                <a:solidFill>
                  <a:srgbClr val="333333"/>
                </a:solidFill>
              </a:rPr>
              <a:t>La persona tende ad essere arrogante o timida</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err="1">
                <a:solidFill>
                  <a:srgbClr val="004992"/>
                </a:solidFill>
              </a:rPr>
              <a:t>Ambiente</a:t>
            </a:r>
            <a:r>
              <a:rPr lang="en-US" altLang="de-DE" sz="2400">
                <a:solidFill>
                  <a:srgbClr val="004992"/>
                </a:solidFill>
              </a:rPr>
              <a:t>/</a:t>
            </a:r>
            <a:r>
              <a:rPr lang="en-US" altLang="de-DE" sz="2400" err="1">
                <a:solidFill>
                  <a:srgbClr val="004992"/>
                </a:solidFill>
              </a:rPr>
              <a:t>situazione</a:t>
            </a:r>
            <a:r>
              <a:rPr lang="en-US" altLang="de-DE" sz="2400" b="1">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it-IT" altLang="de-DE" sz="2400" dirty="0">
                <a:solidFill>
                  <a:srgbClr val="333333"/>
                </a:solidFill>
              </a:rPr>
              <a:t>Quando una persona incrocia le braccia in inverno, forse ha freddo!</a:t>
            </a:r>
            <a:endParaRPr lang="en-US"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400">
                <a:solidFill>
                  <a:srgbClr val="004992"/>
                </a:solidFill>
              </a:rPr>
              <a:t>Auto-</a:t>
            </a:r>
            <a:r>
              <a:rPr lang="en-US" altLang="de-DE" sz="2400" err="1">
                <a:solidFill>
                  <a:srgbClr val="004992"/>
                </a:solidFill>
              </a:rPr>
              <a:t>osservazione</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a:solidFill>
                  <a:srgbClr val="333333"/>
                </a:solidFill>
              </a:rPr>
              <a:t>In </a:t>
            </a:r>
            <a:r>
              <a:rPr lang="en-US" altLang="de-DE" sz="2400" dirty="0" err="1">
                <a:solidFill>
                  <a:srgbClr val="333333"/>
                </a:solidFill>
              </a:rPr>
              <a:t>quali</a:t>
            </a:r>
            <a:r>
              <a:rPr lang="en-US" altLang="de-DE" sz="2400" dirty="0">
                <a:solidFill>
                  <a:srgbClr val="333333"/>
                </a:solidFill>
              </a:rPr>
              <a:t> </a:t>
            </a:r>
            <a:r>
              <a:rPr lang="en-US" altLang="de-DE" sz="2400" dirty="0" err="1">
                <a:solidFill>
                  <a:srgbClr val="333333"/>
                </a:solidFill>
              </a:rPr>
              <a:t>occasioni</a:t>
            </a:r>
            <a:r>
              <a:rPr lang="en-US" altLang="de-DE" sz="2400" dirty="0">
                <a:solidFill>
                  <a:srgbClr val="333333"/>
                </a:solidFill>
              </a:rPr>
              <a:t> </a:t>
            </a:r>
            <a:r>
              <a:rPr lang="en-US" altLang="de-DE" sz="2400" dirty="0" err="1">
                <a:solidFill>
                  <a:srgbClr val="333333"/>
                </a:solidFill>
              </a:rPr>
              <a:t>incrocio</a:t>
            </a:r>
            <a:r>
              <a:rPr lang="en-US" altLang="de-DE" sz="2400" dirty="0">
                <a:solidFill>
                  <a:srgbClr val="333333"/>
                </a:solidFill>
              </a:rPr>
              <a:t> le </a:t>
            </a:r>
            <a:r>
              <a:rPr lang="en-US" altLang="de-DE" sz="2400" dirty="0" err="1">
                <a:solidFill>
                  <a:srgbClr val="333333"/>
                </a:solidFill>
              </a:rPr>
              <a:t>mie</a:t>
            </a:r>
            <a:r>
              <a:rPr lang="en-US" altLang="de-DE" sz="2400" dirty="0">
                <a:solidFill>
                  <a:srgbClr val="333333"/>
                </a:solidFill>
              </a:rPr>
              <a:t> </a:t>
            </a:r>
            <a:r>
              <a:rPr lang="en-US" altLang="de-DE" sz="2400" dirty="0" err="1">
                <a:solidFill>
                  <a:srgbClr val="333333"/>
                </a:solidFill>
              </a:rPr>
              <a:t>braccia</a:t>
            </a:r>
            <a:r>
              <a:rPr lang="en-US" altLang="de-DE" sz="2400" dirty="0">
                <a:solidFill>
                  <a:srgbClr val="333333"/>
                </a:solidFill>
              </a:rPr>
              <a:t>? (</a:t>
            </a:r>
            <a:r>
              <a:rPr lang="en-US" altLang="de-DE" sz="2400" dirty="0" err="1">
                <a:solidFill>
                  <a:srgbClr val="004992"/>
                </a:solidFill>
              </a:rPr>
              <a:t>Avvertenza</a:t>
            </a:r>
            <a:r>
              <a:rPr lang="en-US" altLang="de-DE" sz="2400" dirty="0">
                <a:solidFill>
                  <a:srgbClr val="004992"/>
                </a:solidFill>
              </a:rPr>
              <a:t>!</a:t>
            </a:r>
            <a:r>
              <a:rPr lang="en-US" altLang="de-DE" sz="2400" dirty="0">
                <a:solidFill>
                  <a:srgbClr val="333333"/>
                </a:solidFill>
              </a:rPr>
              <a:t> </a:t>
            </a:r>
            <a:r>
              <a:rPr lang="it-IT" altLang="de-DE" sz="2400" dirty="0">
                <a:solidFill>
                  <a:srgbClr val="333333"/>
                </a:solidFill>
              </a:rPr>
              <a:t>Non generalizzare da te stesso agli altri)</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7</a:t>
            </a:fld>
            <a:endParaRPr lang="de-DE" altLang="de-DE">
              <a:latin typeface="+mn-lt"/>
              <a:ea typeface="+mn-ea"/>
            </a:endParaRPr>
          </a:p>
        </p:txBody>
      </p:sp>
    </p:spTree>
    <p:extLst>
      <p:ext uri="{BB962C8B-B14F-4D97-AF65-F5344CB8AC3E}">
        <p14:creationId xmlns:p14="http://schemas.microsoft.com/office/powerpoint/2010/main" val="3741150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Come posso empatizzare con un‘altra persona...?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Esempio: Una persona incrocia le braccia.</a:t>
            </a:r>
          </a:p>
          <a:p>
            <a:pPr lvl="0" defTabSz="914400" fontAlgn="base">
              <a:lnSpc>
                <a:spcPct val="100000"/>
              </a:lnSpc>
              <a:spcBef>
                <a:spcPts val="1200"/>
              </a:spcBef>
            </a:pPr>
            <a:r>
              <a:rPr lang="de-DE" altLang="de-DE" sz="2400" i="1" dirty="0">
                <a:solidFill>
                  <a:srgbClr val="004992"/>
                </a:solidFill>
              </a:rPr>
              <a:t>Perchè?</a:t>
            </a:r>
            <a:endParaRPr lang="de-DE" altLang="de-DE" sz="2400" i="1" dirty="0">
              <a:solidFill>
                <a:srgbClr val="333333"/>
              </a:solidFill>
            </a:endParaRPr>
          </a:p>
          <a:p>
            <a:pPr lvl="0" defTabSz="914400" fontAlgn="base">
              <a:lnSpc>
                <a:spcPct val="100000"/>
              </a:lnSpc>
              <a:spcBef>
                <a:spcPts val="1200"/>
              </a:spcBef>
            </a:pPr>
            <a:r>
              <a:rPr lang="it-IT" altLang="de-DE" sz="2400" b="1" dirty="0">
                <a:solidFill>
                  <a:srgbClr val="333333"/>
                </a:solidFill>
              </a:rPr>
              <a:t>Che cosa potrebbe aiutare a rispondere a questa domanda?</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004992"/>
                </a:solidFill>
              </a:rPr>
              <a:t>Conoscenza</a:t>
            </a:r>
            <a:r>
              <a:rPr lang="en-US" altLang="de-DE" sz="2400" dirty="0">
                <a:solidFill>
                  <a:srgbClr val="004992"/>
                </a:solidFill>
              </a:rPr>
              <a:t> </a:t>
            </a:r>
            <a:r>
              <a:rPr lang="en-US" altLang="de-DE" sz="2400" dirty="0" err="1">
                <a:solidFill>
                  <a:srgbClr val="004992"/>
                </a:solidFill>
              </a:rPr>
              <a:t>della</a:t>
            </a:r>
            <a:r>
              <a:rPr lang="en-US" altLang="de-DE" sz="2400" dirty="0">
                <a:solidFill>
                  <a:srgbClr val="004992"/>
                </a:solidFill>
              </a:rPr>
              <a:t> </a:t>
            </a:r>
            <a:r>
              <a:rPr lang="en-US" altLang="de-DE" sz="2400">
                <a:solidFill>
                  <a:srgbClr val="004992"/>
                </a:solidFill>
              </a:rPr>
              <a:t>persona</a:t>
            </a:r>
            <a:r>
              <a:rPr lang="en-US" altLang="de-DE" sz="2400" b="1">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it-IT" altLang="de-DE" sz="2400" dirty="0">
                <a:solidFill>
                  <a:srgbClr val="333333"/>
                </a:solidFill>
              </a:rPr>
              <a:t>La persona tende ad essere arrogante o timida</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err="1">
                <a:solidFill>
                  <a:srgbClr val="004992"/>
                </a:solidFill>
              </a:rPr>
              <a:t>Ambiente</a:t>
            </a:r>
            <a:r>
              <a:rPr lang="en-US" altLang="de-DE" sz="2400">
                <a:solidFill>
                  <a:srgbClr val="004992"/>
                </a:solidFill>
              </a:rPr>
              <a:t>/</a:t>
            </a:r>
            <a:r>
              <a:rPr lang="en-US" altLang="de-DE" sz="2400" err="1">
                <a:solidFill>
                  <a:srgbClr val="004992"/>
                </a:solidFill>
              </a:rPr>
              <a:t>situazione</a:t>
            </a:r>
            <a:r>
              <a:rPr lang="en-US" altLang="de-DE" sz="2400" b="1">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it-IT" altLang="de-DE" sz="2400" dirty="0">
                <a:solidFill>
                  <a:srgbClr val="333333"/>
                </a:solidFill>
              </a:rPr>
              <a:t>Quando una persona incrocia le braccia in inverno, forse ha freddo!</a:t>
            </a:r>
            <a:endParaRPr lang="en-US"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400">
                <a:solidFill>
                  <a:srgbClr val="004992"/>
                </a:solidFill>
              </a:rPr>
              <a:t>Auto-</a:t>
            </a:r>
            <a:r>
              <a:rPr lang="en-US" altLang="de-DE" sz="2400" err="1">
                <a:solidFill>
                  <a:srgbClr val="004992"/>
                </a:solidFill>
              </a:rPr>
              <a:t>osservazione</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a:solidFill>
                  <a:srgbClr val="333333"/>
                </a:solidFill>
              </a:rPr>
              <a:t>In </a:t>
            </a:r>
            <a:r>
              <a:rPr lang="en-US" altLang="de-DE" sz="2400" dirty="0" err="1">
                <a:solidFill>
                  <a:srgbClr val="333333"/>
                </a:solidFill>
              </a:rPr>
              <a:t>quali</a:t>
            </a:r>
            <a:r>
              <a:rPr lang="en-US" altLang="de-DE" sz="2400" dirty="0">
                <a:solidFill>
                  <a:srgbClr val="333333"/>
                </a:solidFill>
              </a:rPr>
              <a:t> </a:t>
            </a:r>
            <a:r>
              <a:rPr lang="en-US" altLang="de-DE" sz="2400" dirty="0" err="1">
                <a:solidFill>
                  <a:srgbClr val="333333"/>
                </a:solidFill>
              </a:rPr>
              <a:t>occasioni</a:t>
            </a:r>
            <a:r>
              <a:rPr lang="en-US" altLang="de-DE" sz="2400" dirty="0">
                <a:solidFill>
                  <a:srgbClr val="333333"/>
                </a:solidFill>
              </a:rPr>
              <a:t> </a:t>
            </a:r>
            <a:r>
              <a:rPr lang="en-US" altLang="de-DE" sz="2400" dirty="0" err="1">
                <a:solidFill>
                  <a:srgbClr val="333333"/>
                </a:solidFill>
              </a:rPr>
              <a:t>incrocio</a:t>
            </a:r>
            <a:r>
              <a:rPr lang="en-US" altLang="de-DE" sz="2400" dirty="0">
                <a:solidFill>
                  <a:srgbClr val="333333"/>
                </a:solidFill>
              </a:rPr>
              <a:t> le </a:t>
            </a:r>
            <a:r>
              <a:rPr lang="en-US" altLang="de-DE" sz="2400" dirty="0" err="1">
                <a:solidFill>
                  <a:srgbClr val="333333"/>
                </a:solidFill>
              </a:rPr>
              <a:t>mie</a:t>
            </a:r>
            <a:r>
              <a:rPr lang="en-US" altLang="de-DE" sz="2400" dirty="0">
                <a:solidFill>
                  <a:srgbClr val="333333"/>
                </a:solidFill>
              </a:rPr>
              <a:t> </a:t>
            </a:r>
            <a:r>
              <a:rPr lang="en-US" altLang="de-DE" sz="2400" dirty="0" err="1">
                <a:solidFill>
                  <a:srgbClr val="333333"/>
                </a:solidFill>
              </a:rPr>
              <a:t>braccia</a:t>
            </a:r>
            <a:r>
              <a:rPr lang="en-US" altLang="de-DE" sz="2400" dirty="0">
                <a:solidFill>
                  <a:srgbClr val="333333"/>
                </a:solidFill>
              </a:rPr>
              <a:t>? (</a:t>
            </a:r>
            <a:r>
              <a:rPr lang="en-US" altLang="de-DE" sz="2400" dirty="0" err="1">
                <a:solidFill>
                  <a:srgbClr val="004992"/>
                </a:solidFill>
              </a:rPr>
              <a:t>Avvertenza</a:t>
            </a:r>
            <a:r>
              <a:rPr lang="en-US" altLang="de-DE" sz="2400" dirty="0">
                <a:solidFill>
                  <a:srgbClr val="004992"/>
                </a:solidFill>
              </a:rPr>
              <a:t>!</a:t>
            </a:r>
            <a:r>
              <a:rPr lang="en-US" altLang="de-DE" sz="2400" dirty="0">
                <a:solidFill>
                  <a:srgbClr val="333333"/>
                </a:solidFill>
              </a:rPr>
              <a:t> </a:t>
            </a:r>
            <a:r>
              <a:rPr lang="it-IT" altLang="de-DE" sz="2400" dirty="0">
                <a:solidFill>
                  <a:srgbClr val="333333"/>
                </a:solidFill>
              </a:rPr>
              <a:t>Non generalizzare da te stesso agli altri)</a:t>
            </a:r>
            <a:endParaRPr lang="en-US"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Espressione</a:t>
            </a:r>
            <a:r>
              <a:rPr lang="en-US" altLang="de-DE" sz="2400" dirty="0">
                <a:solidFill>
                  <a:srgbClr val="004992"/>
                </a:solidFill>
              </a:rPr>
              <a:t> </a:t>
            </a:r>
            <a:r>
              <a:rPr lang="en-US" altLang="de-DE" sz="2400" err="1">
                <a:solidFill>
                  <a:srgbClr val="004992"/>
                </a:solidFill>
              </a:rPr>
              <a:t>facciale</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it-IT" altLang="de-DE" sz="2400" dirty="0">
                <a:solidFill>
                  <a:srgbClr val="333333"/>
                </a:solidFill>
              </a:rPr>
              <a:t>La persona sembra arrabbiata o amichevole ecc.?</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8</a:t>
            </a:fld>
            <a:endParaRPr lang="de-DE" altLang="de-DE">
              <a:latin typeface="+mn-lt"/>
              <a:ea typeface="+mn-ea"/>
            </a:endParaRPr>
          </a:p>
        </p:txBody>
      </p:sp>
    </p:spTree>
    <p:extLst>
      <p:ext uri="{BB962C8B-B14F-4D97-AF65-F5344CB8AC3E}">
        <p14:creationId xmlns:p14="http://schemas.microsoft.com/office/powerpoint/2010/main" val="312720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Perché lo stiamo facendo?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it-IT" altLang="de-DE" sz="2400" dirty="0">
                <a:solidFill>
                  <a:srgbClr val="333333"/>
                </a:solidFill>
              </a:rPr>
              <a:t>Alcuni studi mostrano che molte persone (ma non tutte!) con problemi psichiatrici (in special modo psicosi) hanno problemi con quanto segue:</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004992"/>
                </a:solidFill>
              </a:rPr>
              <a:t>D</a:t>
            </a:r>
            <a:r>
              <a:rPr lang="it-IT" altLang="de-DE" sz="2400" dirty="0">
                <a:solidFill>
                  <a:srgbClr val="004992"/>
                </a:solidFill>
              </a:rPr>
              <a:t>ifficoltà nell'individuare e valutare le espressioni facciali altrui (ad es. tristezza, felicità).</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9</a:t>
            </a:fld>
            <a:endParaRPr lang="de-DE" altLang="de-DE">
              <a:latin typeface="+mn-lt"/>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Perché lo stiamo facendo?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it-IT" altLang="de-DE" sz="2400" dirty="0">
                <a:solidFill>
                  <a:srgbClr val="333333"/>
                </a:solidFill>
              </a:rPr>
              <a:t>Alcuni studi mostrano che molte persone (ma non tutte!) con problemi psichiatrici (in special modo psicosi) hanno problemi con quanto segue:</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004992"/>
                </a:solidFill>
              </a:rPr>
              <a:t>D</a:t>
            </a:r>
            <a:r>
              <a:rPr lang="it-IT" altLang="de-DE" sz="2400" dirty="0">
                <a:solidFill>
                  <a:srgbClr val="004992"/>
                </a:solidFill>
              </a:rPr>
              <a:t>ifficoltà nell'individuare e valutare le espressioni facciali altrui (ad es. tristezza, felicità).</a:t>
            </a:r>
            <a:endParaRPr lang="en-US" altLang="de-DE" sz="2400" dirty="0">
              <a:solidFill>
                <a:srgbClr val="004992"/>
              </a:solidFill>
            </a:endParaRPr>
          </a:p>
          <a:p>
            <a:pPr marL="342900" lvl="0" indent="-342900" defTabSz="914400" fontAlgn="base">
              <a:buClr>
                <a:srgbClr val="333333"/>
              </a:buClr>
              <a:buFont typeface="WingDings"/>
              <a:buChar char=""/>
            </a:pPr>
            <a:r>
              <a:rPr lang="it-IT" altLang="de-DE" sz="2400" dirty="0">
                <a:solidFill>
                  <a:srgbClr val="004992"/>
                </a:solidFill>
              </a:rPr>
              <a:t>Difficoltà nel dedurre le motivazioni/le future attività altrui dal comportamento corrente</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10</a:t>
            </a:fld>
            <a:endParaRPr lang="de-DE" altLang="de-DE">
              <a:latin typeface="+mn-lt"/>
              <a:ea typeface="+mn-ea"/>
            </a:endParaRPr>
          </a:p>
        </p:txBody>
      </p:sp>
    </p:spTree>
    <p:extLst>
      <p:ext uri="{BB962C8B-B14F-4D97-AF65-F5344CB8AC3E}">
        <p14:creationId xmlns:p14="http://schemas.microsoft.com/office/powerpoint/2010/main" val="1432654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In che modo un errato riconoscimento delle emozioni promuove dei fraintendimenti in caso di psicosi - esempi</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it-IT" altLang="de-DE" sz="2400" dirty="0">
                <a:solidFill>
                  <a:srgbClr val="333333"/>
                </a:solidFill>
              </a:rPr>
              <a:t>Sentimenti di ansia e panico impediscono una valutazione obiettiva di altre persone o situazioni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Una </a:t>
            </a:r>
            <a:r>
              <a:rPr lang="en-US" altLang="de-DE" sz="2400" dirty="0" err="1">
                <a:solidFill>
                  <a:srgbClr val="333333"/>
                </a:solidFill>
              </a:rPr>
              <a:t>espressione</a:t>
            </a:r>
            <a:r>
              <a:rPr lang="en-US" altLang="de-DE" sz="2400" dirty="0">
                <a:solidFill>
                  <a:srgbClr val="333333"/>
                </a:solidFill>
              </a:rPr>
              <a:t> </a:t>
            </a:r>
            <a:r>
              <a:rPr lang="en-US" altLang="de-DE" sz="2400" dirty="0" err="1">
                <a:solidFill>
                  <a:srgbClr val="333333"/>
                </a:solidFill>
              </a:rPr>
              <a:t>neutra</a:t>
            </a:r>
            <a:r>
              <a:rPr lang="en-US" altLang="de-DE" sz="2400" dirty="0">
                <a:solidFill>
                  <a:srgbClr val="333333"/>
                </a:solidFill>
              </a:rPr>
              <a:t> </a:t>
            </a:r>
            <a:r>
              <a:rPr lang="en-US" altLang="de-DE" sz="2400" dirty="0" err="1">
                <a:solidFill>
                  <a:srgbClr val="333333"/>
                </a:solidFill>
              </a:rPr>
              <a:t>viene</a:t>
            </a:r>
            <a:r>
              <a:rPr lang="en-US" altLang="de-DE" sz="2400" dirty="0">
                <a:solidFill>
                  <a:srgbClr val="333333"/>
                </a:solidFill>
              </a:rPr>
              <a:t> </a:t>
            </a:r>
            <a:r>
              <a:rPr lang="en-US" altLang="de-DE" sz="2400" dirty="0" err="1">
                <a:solidFill>
                  <a:srgbClr val="333333"/>
                </a:solidFill>
              </a:rPr>
              <a:t>fraintesa</a:t>
            </a:r>
            <a:r>
              <a:rPr lang="en-US" altLang="de-DE" sz="2400" dirty="0">
                <a:solidFill>
                  <a:srgbClr val="333333"/>
                </a:solidFill>
              </a:rPr>
              <a:t> come </a:t>
            </a:r>
            <a:r>
              <a:rPr lang="en-US" altLang="de-DE" sz="2400" dirty="0" err="1">
                <a:solidFill>
                  <a:srgbClr val="333333"/>
                </a:solidFill>
              </a:rPr>
              <a:t>fredda</a:t>
            </a:r>
            <a:r>
              <a:rPr lang="en-US" altLang="de-DE" sz="2400" dirty="0">
                <a:solidFill>
                  <a:srgbClr val="333333"/>
                </a:solidFill>
              </a:rPr>
              <a:t>, </a:t>
            </a:r>
            <a:r>
              <a:rPr lang="en-US" altLang="de-DE" sz="2400" dirty="0" err="1">
                <a:solidFill>
                  <a:srgbClr val="333333"/>
                </a:solidFill>
              </a:rPr>
              <a:t>distaccata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Parole di </a:t>
            </a:r>
            <a:r>
              <a:rPr lang="en-US" altLang="de-DE" sz="2400" dirty="0" err="1">
                <a:solidFill>
                  <a:srgbClr val="333333"/>
                </a:solidFill>
              </a:rPr>
              <a:t>incoraggiamento</a:t>
            </a:r>
            <a:r>
              <a:rPr lang="en-US" altLang="de-DE" sz="2400" dirty="0">
                <a:solidFill>
                  <a:srgbClr val="333333"/>
                </a:solidFill>
              </a:rPr>
              <a:t> </a:t>
            </a:r>
            <a:r>
              <a:rPr lang="en-US" altLang="de-DE" sz="2400" dirty="0" err="1">
                <a:solidFill>
                  <a:srgbClr val="333333"/>
                </a:solidFill>
              </a:rPr>
              <a:t>dei</a:t>
            </a:r>
            <a:r>
              <a:rPr lang="en-US" altLang="de-DE" sz="2400" dirty="0">
                <a:solidFill>
                  <a:srgbClr val="333333"/>
                </a:solidFill>
              </a:rPr>
              <a:t> </a:t>
            </a:r>
            <a:r>
              <a:rPr lang="en-US" altLang="de-DE" sz="2400" dirty="0" err="1">
                <a:solidFill>
                  <a:srgbClr val="333333"/>
                </a:solidFill>
              </a:rPr>
              <a:t>tuoi</a:t>
            </a:r>
            <a:r>
              <a:rPr lang="en-US" altLang="de-DE" sz="2400" dirty="0">
                <a:solidFill>
                  <a:srgbClr val="333333"/>
                </a:solidFill>
              </a:rPr>
              <a:t> amici non </a:t>
            </a:r>
            <a:r>
              <a:rPr lang="en-US" altLang="de-DE" sz="2400" dirty="0" err="1">
                <a:solidFill>
                  <a:srgbClr val="333333"/>
                </a:solidFill>
              </a:rPr>
              <a:t>sono</a:t>
            </a:r>
            <a:r>
              <a:rPr lang="en-US" altLang="de-DE" sz="2400" dirty="0">
                <a:solidFill>
                  <a:srgbClr val="333333"/>
                </a:solidFill>
              </a:rPr>
              <a:t> considerate.</a:t>
            </a:r>
          </a:p>
          <a:p>
            <a:pPr marL="342900" lvl="0" indent="-342900" defTabSz="914400" fontAlgn="base">
              <a:buClr>
                <a:srgbClr val="333333"/>
              </a:buClr>
              <a:buFont typeface="WingDings"/>
              <a:buChar char=""/>
            </a:pPr>
            <a:r>
              <a:rPr lang="it-IT" altLang="de-DE" sz="2400" dirty="0">
                <a:solidFill>
                  <a:srgbClr val="333333"/>
                </a:solidFill>
              </a:rPr>
              <a:t>Un volto nervoso di un pendolare sull'autobus è interpretato erroneamente come un avvertimento (ad es. assalto imminente).</a:t>
            </a:r>
          </a:p>
          <a:p>
            <a:pPr lvl="0" algn="ctr" defTabSz="914400">
              <a:buClr>
                <a:srgbClr val="336699"/>
              </a:buClr>
              <a:defRPr/>
            </a:pPr>
            <a:r>
              <a:rPr lang="en-US" sz="2400" kern="0" dirty="0" err="1">
                <a:solidFill>
                  <a:srgbClr val="004992"/>
                </a:solidFill>
              </a:rPr>
              <a:t>Qualcuno</a:t>
            </a:r>
            <a:r>
              <a:rPr lang="en-US" sz="2400" kern="0" dirty="0">
                <a:solidFill>
                  <a:srgbClr val="004992"/>
                </a:solidFill>
              </a:rPr>
              <a:t> di </a:t>
            </a:r>
            <a:r>
              <a:rPr lang="en-US" sz="2400" kern="0" dirty="0" err="1">
                <a:solidFill>
                  <a:srgbClr val="004992"/>
                </a:solidFill>
              </a:rPr>
              <a:t>voi</a:t>
            </a:r>
            <a:r>
              <a:rPr lang="en-US" sz="2400" kern="0" dirty="0">
                <a:solidFill>
                  <a:srgbClr val="004992"/>
                </a:solidFill>
              </a:rPr>
              <a:t> ha </a:t>
            </a:r>
            <a:r>
              <a:rPr lang="en-US" sz="2400" kern="0" dirty="0" err="1">
                <a:solidFill>
                  <a:srgbClr val="004992"/>
                </a:solidFill>
              </a:rPr>
              <a:t>una</a:t>
            </a:r>
            <a:r>
              <a:rPr lang="en-US" sz="2400" kern="0" dirty="0">
                <a:solidFill>
                  <a:srgbClr val="004992"/>
                </a:solidFill>
              </a:rPr>
              <a:t> </a:t>
            </a:r>
            <a:r>
              <a:rPr lang="en-US" sz="2400" kern="0" dirty="0" err="1">
                <a:solidFill>
                  <a:srgbClr val="004992"/>
                </a:solidFill>
              </a:rPr>
              <a:t>piccola</a:t>
            </a:r>
            <a:r>
              <a:rPr lang="en-US" sz="2400" kern="0" dirty="0">
                <a:solidFill>
                  <a:srgbClr val="004992"/>
                </a:solidFill>
              </a:rPr>
              <a:t> </a:t>
            </a:r>
            <a:r>
              <a:rPr lang="en-US" sz="2400" kern="0" dirty="0" err="1">
                <a:solidFill>
                  <a:srgbClr val="004992"/>
                </a:solidFill>
              </a:rPr>
              <a:t>esperienza</a:t>
            </a:r>
            <a:r>
              <a:rPr lang="en-US" sz="2400" kern="0" dirty="0">
                <a:solidFill>
                  <a:srgbClr val="004992"/>
                </a:solidFill>
              </a:rPr>
              <a:t> da </a:t>
            </a:r>
            <a:r>
              <a:rPr lang="en-US" sz="2400" kern="0" dirty="0" err="1">
                <a:solidFill>
                  <a:srgbClr val="004992"/>
                </a:solidFill>
              </a:rPr>
              <a:t>raccontare</a:t>
            </a:r>
            <a:r>
              <a:rPr lang="en-US" sz="2400" kern="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11</a:t>
            </a:fld>
            <a:endParaRPr lang="de-DE" altLang="de-DE">
              <a:latin typeface="+mn-lt"/>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Compito 1</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12</a:t>
            </a:fld>
            <a:endParaRPr lang="de-DE" altLang="de-DE">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Per favore denomina alcune emozioni/sentimenti umani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Per favore denomina alcune emozioni/sentimenti umani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Gioia</a:t>
            </a:r>
          </a:p>
          <a:p>
            <a:pPr marL="342900" lvl="0" indent="-342900" defTabSz="914400" fontAlgn="base">
              <a:buClr>
                <a:srgbClr val="333333"/>
              </a:buClr>
              <a:buFont typeface="WingDings"/>
              <a:buChar char=""/>
            </a:pPr>
            <a:r>
              <a:rPr lang="de-DE" altLang="de-DE" sz="2400" dirty="0">
                <a:solidFill>
                  <a:srgbClr val="333333"/>
                </a:solidFill>
              </a:rPr>
              <a:t>Sorpresa</a:t>
            </a:r>
          </a:p>
          <a:p>
            <a:pPr marL="342900" lvl="0" indent="-342900" defTabSz="914400" fontAlgn="base">
              <a:buClr>
                <a:srgbClr val="333333"/>
              </a:buClr>
              <a:buFont typeface="WingDings"/>
              <a:buChar char=""/>
            </a:pPr>
            <a:r>
              <a:rPr lang="de-DE" altLang="de-DE" sz="2400" dirty="0">
                <a:solidFill>
                  <a:srgbClr val="333333"/>
                </a:solidFill>
              </a:rPr>
              <a:t>Paura</a:t>
            </a:r>
          </a:p>
          <a:p>
            <a:pPr marL="342900" lvl="0" indent="-342900" defTabSz="914400" fontAlgn="base">
              <a:buClr>
                <a:srgbClr val="333333"/>
              </a:buClr>
              <a:buFont typeface="WingDings"/>
              <a:buChar char=""/>
            </a:pPr>
            <a:r>
              <a:rPr lang="de-DE" altLang="de-DE" sz="2400" dirty="0">
                <a:solidFill>
                  <a:srgbClr val="333333"/>
                </a:solidFill>
              </a:rPr>
              <a:t>Cordoglio</a:t>
            </a:r>
          </a:p>
          <a:p>
            <a:pPr marL="342900" lvl="0" indent="-342900" defTabSz="914400" fontAlgn="base">
              <a:buClr>
                <a:srgbClr val="333333"/>
              </a:buClr>
              <a:buFont typeface="WingDings"/>
              <a:buChar char=""/>
            </a:pPr>
            <a:r>
              <a:rPr lang="de-DE" altLang="de-DE" sz="2400" dirty="0">
                <a:solidFill>
                  <a:srgbClr val="333333"/>
                </a:solidFill>
              </a:rPr>
              <a:t>Rabbia</a:t>
            </a:r>
          </a:p>
          <a:p>
            <a:pPr marL="342900" lvl="0" indent="-342900" defTabSz="914400" fontAlgn="base">
              <a:buClr>
                <a:srgbClr val="333333"/>
              </a:buClr>
              <a:buFont typeface="WingDings"/>
              <a:buChar char=""/>
            </a:pPr>
            <a:r>
              <a:rPr lang="de-DE" altLang="de-DE" sz="2400" dirty="0">
                <a:solidFill>
                  <a:srgbClr val="333333"/>
                </a:solidFill>
              </a:rPr>
              <a:t>Disgusto</a:t>
            </a:r>
          </a:p>
          <a:p>
            <a:pPr marL="342900" lvl="0" indent="-342900" defTabSz="914400" fontAlgn="base">
              <a:buClr>
                <a:srgbClr val="333333"/>
              </a:buClr>
              <a:buFont typeface="WingDings"/>
              <a:buChar char=""/>
            </a:pPr>
            <a:r>
              <a:rPr lang="de-DE" altLang="de-DE" sz="2400" dirty="0">
                <a:solidFill>
                  <a:srgbClr val="333333"/>
                </a:solidFill>
              </a:rPr>
              <a:t>Dolore</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14</a:t>
            </a:fld>
            <a:endParaRPr lang="de-DE" altLang="de-DE">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Emozioni/sentimenti</a:t>
            </a:r>
            <a:br>
              <a:rPr lang="it-IT" sz="3600" dirty="0">
                <a:solidFill>
                  <a:srgbClr val="004992"/>
                </a:solidFill>
                <a:latin typeface="+mn-lt"/>
                <a:ea typeface="+mn-ea"/>
                <a:cs typeface="+mn-cs"/>
              </a:rPr>
            </a:br>
            <a:r>
              <a:rPr lang="it-IT" dirty="0">
                <a:solidFill>
                  <a:srgbClr val="004992"/>
                </a:solidFill>
                <a:latin typeface="+mn-lt"/>
                <a:ea typeface="+mn-ea"/>
                <a:cs typeface="+mn-cs"/>
              </a:rPr>
              <a:t>A volte, è facile comprendere come si sente qualcun altro... soprattutto se si conosce il contesto...</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15</a:t>
            </a:fld>
            <a:endParaRPr lang="de-DE" altLang="de-DE">
              <a:latin typeface="+mn-lt"/>
              <a:ea typeface="+mn-ea"/>
            </a:endParaRPr>
          </a:p>
        </p:txBody>
      </p:sp>
      <p:pic>
        <p:nvPicPr>
          <p:cNvPr id="17"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Emozioni/sentimenti</a:t>
            </a:r>
            <a:br>
              <a:rPr lang="it-IT" sz="3600" dirty="0">
                <a:solidFill>
                  <a:srgbClr val="004992"/>
                </a:solidFill>
                <a:latin typeface="+mn-lt"/>
                <a:ea typeface="+mn-ea"/>
                <a:cs typeface="+mn-cs"/>
              </a:rPr>
            </a:br>
            <a:r>
              <a:rPr lang="it-IT" dirty="0">
                <a:solidFill>
                  <a:srgbClr val="004992"/>
                </a:solidFill>
                <a:latin typeface="+mn-lt"/>
                <a:ea typeface="+mn-ea"/>
                <a:cs typeface="+mn-cs"/>
              </a:rPr>
              <a:t>A volte, è facile comprendere come si sente qualcun altro... soprattutto se si conosce il contesto...</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16</a:t>
            </a:fld>
            <a:endParaRPr lang="de-DE" altLang="de-DE">
              <a:latin typeface="+mn-lt"/>
              <a:ea typeface="+mn-ea"/>
            </a:endParaRPr>
          </a:p>
        </p:txBody>
      </p:sp>
      <p:pic>
        <p:nvPicPr>
          <p:cNvPr id="23"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Cordoglio</a:t>
            </a:r>
            <a:endParaRPr lang="en-GB" altLang="de-DE" sz="2000" dirty="0">
              <a:solidFill>
                <a:srgbClr val="004992"/>
              </a:solidFill>
              <a:latin typeface="Calibri Light"/>
            </a:endParaRPr>
          </a:p>
        </p:txBody>
      </p:sp>
      <p:sp>
        <p:nvSpPr>
          <p:cNvPr id="30"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Felicità</a:t>
            </a:r>
            <a:endParaRPr lang="en-GB" altLang="de-DE" sz="2000" dirty="0">
              <a:solidFill>
                <a:srgbClr val="004992"/>
              </a:solidFill>
              <a:latin typeface="Calibri Light"/>
            </a:endParaRPr>
          </a:p>
        </p:txBody>
      </p:sp>
      <p:sp>
        <p:nvSpPr>
          <p:cNvPr id="31"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Disgusto</a:t>
            </a:r>
            <a:endParaRPr lang="en-GB" altLang="de-DE" sz="2000" dirty="0">
              <a:solidFill>
                <a:srgbClr val="004992"/>
              </a:solidFill>
              <a:latin typeface="Calibri Light"/>
            </a:endParaRPr>
          </a:p>
        </p:txBody>
      </p:sp>
      <p:sp>
        <p:nvSpPr>
          <p:cNvPr id="32"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Sorpresa</a:t>
            </a:r>
            <a:endParaRPr lang="en-GB" altLang="de-DE" sz="2000" dirty="0">
              <a:solidFill>
                <a:srgbClr val="004992"/>
              </a:solidFill>
              <a:latin typeface="Calibri Light"/>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Rabbia</a:t>
            </a:r>
            <a:endParaRPr lang="en-GB" altLang="de-DE" sz="2000" dirty="0">
              <a:solidFill>
                <a:srgbClr val="004992"/>
              </a:solidFill>
              <a:latin typeface="Calibri Light"/>
            </a:endParaRPr>
          </a:p>
        </p:txBody>
      </p:sp>
      <p:sp>
        <p:nvSpPr>
          <p:cNvPr id="34"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Dolore</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7" name="Text Box 16"/>
          <p:cNvSpPr txBox="1">
            <a:spLocks noChangeArrowheads="1"/>
          </p:cNvSpPr>
          <p:nvPr/>
        </p:nvSpPr>
        <p:spPr bwMode="auto">
          <a:xfrm>
            <a:off x="5486399" y="22037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pPr>
            <a:r>
              <a:rPr lang="it-IT" altLang="de-DE" dirty="0">
                <a:solidFill>
                  <a:srgbClr val="333333"/>
                </a:solidFill>
                <a:latin typeface="+mn-lt"/>
                <a:ea typeface="+mn-ea"/>
              </a:rPr>
              <a:t>È più difficile quando non si conosce la persona o le circostanze.</a:t>
            </a:r>
            <a:endParaRPr lang="de-DE" altLang="de-DE" dirty="0">
              <a:solidFill>
                <a:srgbClr val="333333"/>
              </a:solidFill>
              <a:latin typeface="+mn-lt"/>
              <a:ea typeface="+mn-ea"/>
            </a:endParaRPr>
          </a:p>
          <a:p>
            <a:pPr eaLnBrk="1" hangingPunct="1">
              <a:lnSpc>
                <a:spcPct val="105000"/>
              </a:lnSpc>
              <a:spcBef>
                <a:spcPts val="1999"/>
              </a:spcBef>
              <a:spcAft>
                <a:spcPts val="0"/>
              </a:spcAft>
              <a:buClr>
                <a:srgbClr val="000000"/>
              </a:buClr>
            </a:pPr>
            <a:r>
              <a:rPr lang="de-DE" altLang="de-DE" dirty="0">
                <a:solidFill>
                  <a:srgbClr val="004992"/>
                </a:solidFill>
                <a:latin typeface="+mn-lt"/>
                <a:ea typeface="+mn-ea"/>
              </a:rPr>
              <a:t>Per favore cerca di identificare l</a:t>
            </a:r>
            <a:r>
              <a:rPr lang="ja-JP" altLang="de-DE" dirty="0">
                <a:solidFill>
                  <a:srgbClr val="004992"/>
                </a:solidFill>
                <a:latin typeface="+mn-lt"/>
                <a:ea typeface="+mn-ea"/>
              </a:rPr>
              <a:t>‘</a:t>
            </a:r>
            <a:r>
              <a:rPr lang="de-DE" altLang="ja-JP" dirty="0">
                <a:solidFill>
                  <a:srgbClr val="004992"/>
                </a:solidFill>
                <a:latin typeface="+mn-lt"/>
                <a:ea typeface="+mn-ea"/>
              </a:rPr>
              <a:t>espressione emotiva nelle figure da 1 a 6.</a:t>
            </a:r>
            <a:endParaRPr lang="en-GB" altLang="de-DE"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17</a:t>
            </a:fld>
            <a:endParaRPr lang="de-DE" altLang="de-DE">
              <a:latin typeface="+mn-lt"/>
              <a:ea typeface="+mn-ea"/>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5486399" y="22037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mj-lt"/>
              <a:buAutoNum type="arabicPeriod"/>
            </a:pPr>
            <a:r>
              <a:rPr lang="de-DE" altLang="de-DE" dirty="0">
                <a:solidFill>
                  <a:srgbClr val="333333"/>
                </a:solidFill>
                <a:latin typeface="+mn-lt"/>
                <a:ea typeface="+mn-ea"/>
              </a:rPr>
              <a:t>Felicità</a:t>
            </a:r>
          </a:p>
          <a:p>
            <a:pPr marL="457200" indent="-457200" eaLnBrk="1" hangingPunct="1">
              <a:lnSpc>
                <a:spcPct val="105000"/>
              </a:lnSpc>
              <a:spcBef>
                <a:spcPts val="1999"/>
              </a:spcBef>
              <a:spcAft>
                <a:spcPts val="0"/>
              </a:spcAft>
              <a:buClr>
                <a:srgbClr val="333333"/>
              </a:buClr>
              <a:buFont typeface="+mj-lt"/>
              <a:buAutoNum type="arabicPeriod"/>
            </a:pPr>
            <a:r>
              <a:rPr lang="de-DE" altLang="de-DE" dirty="0">
                <a:solidFill>
                  <a:srgbClr val="333333"/>
                </a:solidFill>
                <a:latin typeface="+mn-lt"/>
                <a:ea typeface="+mn-ea"/>
              </a:rPr>
              <a:t>Sorpresa</a:t>
            </a:r>
          </a:p>
          <a:p>
            <a:pPr marL="457200" indent="-457200" eaLnBrk="1" hangingPunct="1">
              <a:lnSpc>
                <a:spcPct val="105000"/>
              </a:lnSpc>
              <a:spcBef>
                <a:spcPts val="1999"/>
              </a:spcBef>
              <a:spcAft>
                <a:spcPts val="0"/>
              </a:spcAft>
              <a:buClr>
                <a:srgbClr val="333333"/>
              </a:buClr>
              <a:buFont typeface="+mj-lt"/>
              <a:buAutoNum type="arabicPeriod"/>
            </a:pPr>
            <a:r>
              <a:rPr lang="de-DE" altLang="de-DE" dirty="0">
                <a:solidFill>
                  <a:srgbClr val="333333"/>
                </a:solidFill>
                <a:latin typeface="+mn-lt"/>
                <a:ea typeface="+mn-ea"/>
              </a:rPr>
              <a:t>Paura</a:t>
            </a:r>
          </a:p>
          <a:p>
            <a:pPr marL="457200" indent="-457200" eaLnBrk="1" hangingPunct="1">
              <a:lnSpc>
                <a:spcPct val="105000"/>
              </a:lnSpc>
              <a:spcBef>
                <a:spcPts val="1999"/>
              </a:spcBef>
              <a:spcAft>
                <a:spcPts val="0"/>
              </a:spcAft>
              <a:buClr>
                <a:srgbClr val="333333"/>
              </a:buClr>
              <a:buFont typeface="+mj-lt"/>
              <a:buAutoNum type="arabicPeriod"/>
            </a:pPr>
            <a:r>
              <a:rPr lang="de-DE" altLang="de-DE" dirty="0">
                <a:solidFill>
                  <a:srgbClr val="333333"/>
                </a:solidFill>
                <a:latin typeface="+mn-lt"/>
                <a:ea typeface="+mn-ea"/>
              </a:rPr>
              <a:t>Tristezza</a:t>
            </a:r>
          </a:p>
          <a:p>
            <a:pPr marL="457200" indent="-457200" eaLnBrk="1" hangingPunct="1">
              <a:lnSpc>
                <a:spcPct val="105000"/>
              </a:lnSpc>
              <a:spcBef>
                <a:spcPts val="1999"/>
              </a:spcBef>
              <a:spcAft>
                <a:spcPts val="0"/>
              </a:spcAft>
              <a:buClr>
                <a:srgbClr val="333333"/>
              </a:buClr>
              <a:buFont typeface="+mj-lt"/>
              <a:buAutoNum type="arabicPeriod"/>
            </a:pPr>
            <a:r>
              <a:rPr lang="de-DE" altLang="de-DE" dirty="0">
                <a:solidFill>
                  <a:srgbClr val="333333"/>
                </a:solidFill>
                <a:latin typeface="+mn-lt"/>
                <a:ea typeface="+mn-ea"/>
              </a:rPr>
              <a:t>Rabbia</a:t>
            </a:r>
          </a:p>
          <a:p>
            <a:pPr marL="457200" indent="-457200" eaLnBrk="1" hangingPunct="1">
              <a:lnSpc>
                <a:spcPct val="105000"/>
              </a:lnSpc>
              <a:spcBef>
                <a:spcPts val="1999"/>
              </a:spcBef>
              <a:spcAft>
                <a:spcPts val="0"/>
              </a:spcAft>
              <a:buClr>
                <a:srgbClr val="333333"/>
              </a:buClr>
              <a:buFont typeface="+mj-lt"/>
              <a:buAutoNum type="arabicPeriod"/>
            </a:pPr>
            <a:r>
              <a:rPr lang="de-DE" altLang="de-DE" dirty="0">
                <a:solidFill>
                  <a:srgbClr val="333333"/>
                </a:solidFill>
                <a:latin typeface="+mn-lt"/>
                <a:ea typeface="+mn-ea"/>
              </a:rPr>
              <a:t>Disgusto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18</a:t>
            </a:fld>
            <a:endParaRPr lang="de-DE" altLang="de-DE">
              <a:latin typeface="+mn-lt"/>
              <a:ea typeface="+mn-ea"/>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defTabSz="914400" fontAlgn="base"/>
            <a:r>
              <a:rPr lang="de-DE" altLang="de-DE" sz="2400" dirty="0">
                <a:solidFill>
                  <a:srgbClr val="333333"/>
                </a:solidFill>
              </a:rPr>
              <a:t>Chi di </a:t>
            </a:r>
            <a:r>
              <a:rPr lang="de-DE" altLang="de-DE" sz="2400" dirty="0" err="1">
                <a:solidFill>
                  <a:srgbClr val="333333"/>
                </a:solidFill>
              </a:rPr>
              <a:t>questi</a:t>
            </a:r>
            <a:r>
              <a:rPr lang="de-DE" altLang="de-DE" sz="2400" dirty="0">
                <a:solidFill>
                  <a:srgbClr val="333333"/>
                </a:solidFill>
              </a:rPr>
              <a:t> 4 </a:t>
            </a:r>
            <a:r>
              <a:rPr lang="de-DE" altLang="de-DE" sz="2400" dirty="0" err="1">
                <a:solidFill>
                  <a:srgbClr val="333333"/>
                </a:solidFill>
              </a:rPr>
              <a:t>gentiluomini</a:t>
            </a:r>
            <a:r>
              <a:rPr lang="de-DE" altLang="de-DE" sz="2400" dirty="0">
                <a:solidFill>
                  <a:srgbClr val="333333"/>
                </a:solidFill>
              </a:rPr>
              <a:t> è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attore</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atleta</a:t>
            </a:r>
            <a:r>
              <a:rPr lang="de-DE" altLang="de-DE" sz="2400" dirty="0">
                <a:solidFill>
                  <a:srgbClr val="333333"/>
                </a:solidFill>
              </a:rPr>
              <a:t>, uno </a:t>
            </a:r>
            <a:r>
              <a:rPr lang="de-DE" altLang="de-DE" sz="2400" dirty="0" err="1">
                <a:solidFill>
                  <a:srgbClr val="333333"/>
                </a:solidFill>
              </a:rPr>
              <a:t>psicoterapeuta</a:t>
            </a:r>
            <a:r>
              <a:rPr lang="en-GB" altLang="de-DE" sz="2400" dirty="0">
                <a:solidFill>
                  <a:srgbClr val="333333"/>
                </a:solidFill>
              </a:rPr>
              <a:t> </a:t>
            </a:r>
            <a:r>
              <a:rPr lang="de-DE" altLang="de-DE" sz="2400" dirty="0">
                <a:solidFill>
                  <a:srgbClr val="333333"/>
                </a:solidFill>
              </a:rPr>
              <a:t>o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killer</a:t>
            </a:r>
            <a:r>
              <a:rPr lang="de-DE" altLang="de-DE" sz="2400" dirty="0">
                <a:solidFill>
                  <a:srgbClr val="333333"/>
                </a:solidFill>
              </a:rPr>
              <a:t> </a:t>
            </a:r>
            <a:r>
              <a:rPr lang="de-DE" altLang="de-DE" sz="2400" dirty="0" err="1">
                <a:solidFill>
                  <a:srgbClr val="333333"/>
                </a:solidFill>
              </a:rPr>
              <a:t>seriale</a:t>
            </a:r>
            <a:r>
              <a:rPr lang="de-DE" altLang="de-DE" sz="2400" dirty="0">
                <a:solidFill>
                  <a:srgbClr val="333333"/>
                </a:solidFill>
              </a:rPr>
              <a:t>? </a:t>
            </a:r>
            <a:r>
              <a:rPr lang="en-GB" altLang="de-DE" sz="2400" dirty="0" err="1">
                <a:solidFill>
                  <a:srgbClr val="333333"/>
                </a:solidFill>
              </a:rPr>
              <a:t>Quanto</a:t>
            </a:r>
            <a:r>
              <a:rPr lang="en-GB" altLang="de-DE" sz="2400" dirty="0">
                <a:solidFill>
                  <a:srgbClr val="333333"/>
                </a:solidFill>
              </a:rPr>
              <a:t> sei </a:t>
            </a:r>
            <a:r>
              <a:rPr lang="en-GB" altLang="de-DE" sz="2400" dirty="0" err="1">
                <a:solidFill>
                  <a:srgbClr val="333333"/>
                </a:solidFill>
              </a:rPr>
              <a:t>sicuro</a:t>
            </a:r>
            <a:r>
              <a:rPr lang="en-GB" altLang="de-DE" sz="2400" dirty="0">
                <a:solidFill>
                  <a:srgbClr val="333333"/>
                </a:solidFill>
              </a:rPr>
              <a:t>?</a:t>
            </a:r>
            <a:endParaRPr lang="en-US" sz="2400" dirty="0">
              <a:solidFill>
                <a:srgbClr val="333333"/>
              </a:solidFill>
            </a:endParaRPr>
          </a:p>
        </p:txBody>
      </p:sp>
      <p:sp>
        <p:nvSpPr>
          <p:cNvPr id="2" name="Title 1"/>
          <p:cNvSpPr>
            <a:spLocks noGrp="1"/>
          </p:cNvSpPr>
          <p:nvPr>
            <p:ph type="title"/>
          </p:nvPr>
        </p:nvSpPr>
        <p:spPr/>
        <p:txBody>
          <a:bodyPr/>
          <a:lstStyle/>
          <a:p>
            <a:r>
              <a:rPr lang="it-IT" sz="3600">
                <a:solidFill>
                  <a:srgbClr val="004992"/>
                </a:solidFill>
                <a:latin typeface="+mn-lt"/>
                <a:ea typeface="+mn-ea"/>
                <a:cs typeface="+mn-cs"/>
              </a:rPr>
              <a:t>Possiamo inferire sul carattere o la sulla professione di una persona basandoci solo sull‘aspetto?</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19</a:t>
            </a:fld>
            <a:endParaRPr lang="de-DE" altLang="de-DE">
              <a:latin typeface="+mn-lt"/>
              <a:ea typeface="+mn-ea"/>
            </a:endParaRPr>
          </a:p>
        </p:txBody>
      </p:sp>
      <p:pic>
        <p:nvPicPr>
          <p:cNvPr id="14"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it-IT" altLang="de-DE" sz="2400">
                <a:solidFill>
                  <a:srgbClr val="333333"/>
                </a:solidFill>
              </a:rPr>
              <a:t>Spesso, i nostri stereotipi dominano le nostre prime impressioni. </a:t>
            </a:r>
            <a:r>
              <a:rPr lang="it-IT" altLang="de-DE" sz="2400" dirty="0">
                <a:solidFill>
                  <a:srgbClr val="333333"/>
                </a:solidFill>
              </a:rPr>
              <a:t>Es. non tutti gli attori sono piacenti e non tutti gli assassini hanno un aspetto brutale!</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mn-lt"/>
                <a:ea typeface="+mn-ea"/>
                <a:cs typeface="+mn-cs"/>
              </a:rPr>
              <a:t>Lo </a:t>
            </a:r>
            <a:r>
              <a:rPr lang="en-US" sz="3600" dirty="0" err="1">
                <a:latin typeface="+mn-lt"/>
                <a:ea typeface="+mn-ea"/>
                <a:cs typeface="+mn-cs"/>
              </a:rPr>
              <a:t>sapevi</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20</a:t>
            </a:fld>
            <a:endParaRPr lang="de-DE" altLang="de-DE">
              <a:latin typeface="+mn-lt"/>
              <a:ea typeface="+mn-ea"/>
            </a:endParaRPr>
          </a:p>
        </p:txBody>
      </p:sp>
      <p:pic>
        <p:nvPicPr>
          <p:cNvPr id="2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Ted Bundy:</a:t>
            </a:r>
          </a:p>
          <a:p>
            <a:pPr algn="ctr" eaLnBrk="1" hangingPunct="1">
              <a:spcBef>
                <a:spcPts val="0"/>
              </a:spcBef>
              <a:spcAft>
                <a:spcPts val="0"/>
              </a:spcAft>
              <a:buClrTx/>
              <a:buNone/>
            </a:pPr>
            <a:r>
              <a:rPr lang="fr-FR" altLang="de-DE" sz="1800">
                <a:latin typeface="Calibri Light"/>
              </a:rPr>
              <a:t>Killer seriale</a:t>
            </a:r>
            <a:endParaRPr lang="en-GB" altLang="de-DE" sz="1800" dirty="0">
              <a:latin typeface="Calibri Light"/>
            </a:endParaRPr>
          </a:p>
        </p:txBody>
      </p:sp>
      <p:sp>
        <p:nvSpPr>
          <p:cNvPr id="25"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Eddie “Eagle” Edwards:</a:t>
            </a:r>
          </a:p>
          <a:p>
            <a:pPr algn="ctr" eaLnBrk="1" hangingPunct="1">
              <a:spcBef>
                <a:spcPts val="0"/>
              </a:spcBef>
              <a:spcAft>
                <a:spcPts val="0"/>
              </a:spcAft>
              <a:buClrTx/>
              <a:buNone/>
            </a:pPr>
            <a:r>
              <a:rPr lang="fr-FR" altLang="de-DE" sz="1800">
                <a:latin typeface="Calibri Light"/>
              </a:rPr>
              <a:t>Sciatore</a:t>
            </a:r>
            <a:endParaRPr lang="en-GB" altLang="de-DE" sz="1800" dirty="0">
              <a:latin typeface="Calibri Light"/>
            </a:endParaRPr>
          </a:p>
        </p:txBody>
      </p:sp>
      <p:sp>
        <p:nvSpPr>
          <p:cNvPr id="26"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Harald Effenberg:</a:t>
            </a:r>
          </a:p>
          <a:p>
            <a:pPr algn="ctr" eaLnBrk="1" hangingPunct="1">
              <a:spcBef>
                <a:spcPts val="0"/>
              </a:spcBef>
              <a:spcAft>
                <a:spcPts val="0"/>
              </a:spcAft>
              <a:buClrTx/>
              <a:buNone/>
            </a:pPr>
            <a:r>
              <a:rPr lang="de-DE" altLang="de-DE" sz="1800">
                <a:latin typeface="Calibri Light"/>
              </a:rPr>
              <a:t>Attore</a:t>
            </a:r>
            <a:endParaRPr lang="en-GB" altLang="de-DE" sz="1800" dirty="0">
              <a:latin typeface="Calibri Light"/>
            </a:endParaRPr>
          </a:p>
        </p:txBody>
      </p:sp>
      <p:sp>
        <p:nvSpPr>
          <p:cNvPr id="27"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Alfred Adler:</a:t>
            </a:r>
          </a:p>
          <a:p>
            <a:pPr algn="ctr" eaLnBrk="1" hangingPunct="1">
              <a:spcBef>
                <a:spcPts val="0"/>
              </a:spcBef>
              <a:spcAft>
                <a:spcPts val="0"/>
              </a:spcAft>
              <a:buClrTx/>
              <a:buNone/>
            </a:pPr>
            <a:r>
              <a:rPr lang="de-DE" altLang="de-DE" sz="1800" dirty="0" err="1">
                <a:latin typeface="Calibri Light"/>
              </a:rPr>
              <a:t>Psicoterapeuta</a:t>
            </a:r>
            <a:endParaRPr lang="en-GB" altLang="de-DE" sz="1800" dirty="0">
              <a:latin typeface="Calibri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Paese che vai, usanza che trovi!</a:t>
            </a:r>
            <a:br>
              <a:rPr lang="it-IT" sz="3600">
                <a:solidFill>
                  <a:srgbClr val="004992"/>
                </a:solidFill>
                <a:latin typeface="+mn-lt"/>
                <a:ea typeface="+mn-ea"/>
                <a:cs typeface="+mn-cs"/>
              </a:rPr>
            </a:br>
            <a:r>
              <a:rPr lang="it-IT">
                <a:solidFill>
                  <a:srgbClr val="004992"/>
                </a:solidFill>
                <a:latin typeface="+mn-lt"/>
                <a:ea typeface="+mn-ea"/>
                <a:cs typeface="+mn-cs"/>
              </a:rPr>
              <a:t>Comuni fraintendimenti dei gesti</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21</a:t>
            </a:fld>
            <a:endParaRPr lang="de-DE" altLang="de-DE">
              <a:latin typeface="+mn-lt"/>
              <a:ea typeface="+mn-ea"/>
            </a:endParaRPr>
          </a:p>
        </p:txBody>
      </p:sp>
      <p:graphicFrame>
        <p:nvGraphicFramePr>
          <p:cNvPr id="10" name="Group 48"/>
          <p:cNvGraphicFramePr>
            <a:graphicFrameLocks noGrp="1"/>
          </p:cNvGraphicFramePr>
          <p:nvPr>
            <p:extLst>
              <p:ext uri="{D42A27DB-BD31-4B8C-83A1-F6EECF244321}">
                <p14:modId xmlns:p14="http://schemas.microsoft.com/office/powerpoint/2010/main" val="242061162"/>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gestica/mimica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Come è interpretato questo gesto qui/altrove?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Contatto corporeo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ＭＳ Ｐゴシック" pitchFamily="34" charset="-128"/>
                          <a:cs typeface="Times New Roman" pitchFamily="18" charset="0"/>
                        </a:rPr>
                        <a:t>Apprezzato o inappropriato?</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Paese che vai, usanza che trovi!</a:t>
            </a:r>
            <a:br>
              <a:rPr lang="it-IT" sz="3600">
                <a:solidFill>
                  <a:srgbClr val="004992"/>
                </a:solidFill>
                <a:latin typeface="+mn-lt"/>
                <a:ea typeface="+mn-ea"/>
                <a:cs typeface="+mn-cs"/>
              </a:rPr>
            </a:br>
            <a:r>
              <a:rPr lang="it-IT">
                <a:solidFill>
                  <a:srgbClr val="004992"/>
                </a:solidFill>
                <a:latin typeface="+mn-lt"/>
                <a:ea typeface="+mn-ea"/>
                <a:cs typeface="+mn-cs"/>
              </a:rPr>
              <a:t>Comuni fraintendimenti dei gesti</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22</a:t>
            </a:fld>
            <a:endParaRPr lang="de-DE" altLang="de-DE">
              <a:latin typeface="+mn-lt"/>
              <a:ea typeface="+mn-ea"/>
            </a:endParaRPr>
          </a:p>
        </p:txBody>
      </p:sp>
      <p:graphicFrame>
        <p:nvGraphicFramePr>
          <p:cNvPr id="10" name="Group 48"/>
          <p:cNvGraphicFramePr>
            <a:graphicFrameLocks noGrp="1"/>
          </p:cNvGraphicFramePr>
          <p:nvPr>
            <p:extLst>
              <p:ext uri="{D42A27DB-BD31-4B8C-83A1-F6EECF244321}">
                <p14:modId xmlns:p14="http://schemas.microsoft.com/office/powerpoint/2010/main" val="1519363254"/>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gestica/mimica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Come è interpretato questo gesto qui/altrove?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Nord America, Europa</a:t>
                      </a:r>
                      <a:r>
                        <a:rPr kumimoji="0" lang="it-IT"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it-IT"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“O.K.”, “ben fatto” </a:t>
                      </a:r>
                      <a:endParaRPr kumimoji="0" lang="it-IT"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Francia, Belgio, Tunisia:</a:t>
                      </a:r>
                      <a:r>
                        <a:rPr kumimoji="0" lang="it-IT"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“nullo”, “senza valore”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Giappone</a:t>
                      </a:r>
                      <a:r>
                        <a:rPr kumimoji="0" lang="it-IT"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it-IT"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“soldi” </a:t>
                      </a:r>
                      <a:endParaRPr kumimoji="0" lang="it-IT"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alcuni paesi è un gesto umiliante per gli uomini omosessuali.</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Contatto corporeo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mn-lt"/>
                          <a:ea typeface="ＭＳ Ｐゴシック" pitchFamily="34" charset="-128"/>
                          <a:cs typeface="Times New Roman" pitchFamily="18" charset="0"/>
                        </a:rPr>
                        <a:t>Apprezzato o inappropriato?</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759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Paese che vai, usanza che trovi!</a:t>
            </a:r>
            <a:br>
              <a:rPr lang="it-IT" sz="3600">
                <a:solidFill>
                  <a:srgbClr val="004992"/>
                </a:solidFill>
                <a:latin typeface="+mn-lt"/>
                <a:ea typeface="+mn-ea"/>
                <a:cs typeface="+mn-cs"/>
              </a:rPr>
            </a:br>
            <a:r>
              <a:rPr lang="it-IT">
                <a:solidFill>
                  <a:srgbClr val="004992"/>
                </a:solidFill>
                <a:latin typeface="+mn-lt"/>
                <a:ea typeface="+mn-ea"/>
                <a:cs typeface="+mn-cs"/>
              </a:rPr>
              <a:t>Comuni fraintendimenti dei gesti</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23</a:t>
            </a:fld>
            <a:endParaRPr lang="de-DE" altLang="de-DE">
              <a:latin typeface="+mn-lt"/>
              <a:ea typeface="+mn-ea"/>
            </a:endParaRPr>
          </a:p>
        </p:txBody>
      </p:sp>
      <p:graphicFrame>
        <p:nvGraphicFramePr>
          <p:cNvPr id="10" name="Group 48"/>
          <p:cNvGraphicFramePr>
            <a:graphicFrameLocks noGrp="1"/>
          </p:cNvGraphicFramePr>
          <p:nvPr>
            <p:extLst>
              <p:ext uri="{D42A27DB-BD31-4B8C-83A1-F6EECF244321}">
                <p14:modId xmlns:p14="http://schemas.microsoft.com/office/powerpoint/2010/main" val="3278500710"/>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gestica/mimica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Come è interpretato questo gesto qui/altrove?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Nord America, Europa</a:t>
                      </a:r>
                      <a:r>
                        <a:rPr kumimoji="0" lang="it-IT"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it-IT"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“O.K.”, “ben fatto” </a:t>
                      </a:r>
                      <a:endParaRPr kumimoji="0" lang="it-IT"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Francia, Belgio, Tunisia:</a:t>
                      </a:r>
                      <a:r>
                        <a:rPr kumimoji="0" lang="it-IT"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“nullo”, “senza valore”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Giappone</a:t>
                      </a:r>
                      <a:r>
                        <a:rPr kumimoji="0" lang="it-IT"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it-IT"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“soldi” </a:t>
                      </a:r>
                      <a:endParaRPr kumimoji="0" lang="it-IT"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alcuni paesi è un gesto umiliante per gli uomini omosessuali.</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Contatto corporeo </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Apprezzato o inappropriato?</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seconda della (sotto)cultura, il contatto intimo con il corpo è considerato inopportuno (es. nelle persone di una certa età nei Paesi occidentali) o normale (ad es. nei giovani, Europa meridionale) quando si saluta qualcuno. Se da un lato raramente ci si scambiano abbracci e baci tra gli uomini nelle culture occidentali, la cosa è normale in molti Paesi arabi, dell'Europa meridionale e in quelli ex </a:t>
                      </a:r>
                      <a:r>
                        <a:rPr kumimoji="0" lang="it-IT"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comunisti (“bacio </a:t>
                      </a:r>
                      <a:r>
                        <a:rPr kumimoji="0" lang="it-IT"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del </a:t>
                      </a:r>
                      <a:r>
                        <a:rPr kumimoji="0" lang="it-IT"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fratello socialista”).</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964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Comuni interpretazioni errate dei gesti tra le culture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24</a:t>
            </a:fld>
            <a:endParaRPr lang="de-DE" altLang="de-DE">
              <a:latin typeface="+mn-lt"/>
              <a:ea typeface="+mn-ea"/>
            </a:endParaRPr>
          </a:p>
        </p:txBody>
      </p:sp>
      <p:graphicFrame>
        <p:nvGraphicFramePr>
          <p:cNvPr id="8" name="Group 26"/>
          <p:cNvGraphicFramePr>
            <a:graphicFrameLocks noGrp="1"/>
          </p:cNvGraphicFramePr>
          <p:nvPr>
            <p:extLst>
              <p:ext uri="{D42A27DB-BD31-4B8C-83A1-F6EECF244321}">
                <p14:modId xmlns:p14="http://schemas.microsoft.com/office/powerpoint/2010/main" val="1686357670"/>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Gesti/ Comportamento</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Possibili fraintendimenti</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Abbigliamento</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Fraintendimenti adolescenti </a:t>
                      </a:r>
                      <a:r>
                        <a:rPr kumimoji="0" lang="de-DE" sz="18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a:t>
                      </a:r>
                      <a:r>
                        <a:rPr kumimoji="0" lang="it-IT"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adulti!</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Comuni interpretazioni errate dei gesti tra le culture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25</a:t>
            </a:fld>
            <a:endParaRPr lang="de-DE" altLang="de-DE">
              <a:latin typeface="+mn-lt"/>
              <a:ea typeface="+mn-ea"/>
            </a:endParaRPr>
          </a:p>
        </p:txBody>
      </p:sp>
      <p:graphicFrame>
        <p:nvGraphicFramePr>
          <p:cNvPr id="8" name="Group 26"/>
          <p:cNvGraphicFramePr>
            <a:graphicFrameLocks noGrp="1"/>
          </p:cNvGraphicFramePr>
          <p:nvPr>
            <p:extLst>
              <p:ext uri="{D42A27DB-BD31-4B8C-83A1-F6EECF244321}">
                <p14:modId xmlns:p14="http://schemas.microsoft.com/office/powerpoint/2010/main" val="1792360335"/>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Gesti/ Comportamento</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Possibili fraintendimenti</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Abbigliamento</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Fraintendimenti adolescenti </a:t>
                      </a:r>
                      <a:r>
                        <a:rPr kumimoji="0" lang="de-DE" sz="18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a:t>
                      </a:r>
                      <a:r>
                        <a:rPr kumimoji="0" lang="it-IT"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adulti!</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Abiti corti o aderenti sono perfettamente normali per molte adolescenti nei paesi occidentali ma sono considerati inappropriati o provocanti per persone di una certa età o che provengono da altre </a:t>
                      </a:r>
                      <a:r>
                        <a:rPr kumimoji="0" lang="it-IT"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culture.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753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Compito 2</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Di seguito vedrai un</a:t>
            </a:r>
            <a:r>
              <a:rPr lang="it-IT" altLang="de-DE" sz="2400" dirty="0">
                <a:solidFill>
                  <a:srgbClr val="333333"/>
                </a:solidFill>
              </a:rPr>
              <a:t>’ </a:t>
            </a:r>
            <a:r>
              <a:rPr lang="de-DE" altLang="de-DE" sz="2400" dirty="0">
                <a:solidFill>
                  <a:srgbClr val="333333"/>
                </a:solidFill>
              </a:rPr>
              <a:t>immagine (o parte di essa).</a:t>
            </a:r>
          </a:p>
          <a:p>
            <a:pPr marL="342900" lvl="0" indent="-342900" defTabSz="914400" fontAlgn="base">
              <a:buClr>
                <a:srgbClr val="333333"/>
              </a:buClr>
              <a:buFont typeface="WingDings"/>
              <a:buChar char=""/>
            </a:pPr>
            <a:r>
              <a:rPr lang="de-DE" altLang="de-DE" sz="2400" dirty="0">
                <a:solidFill>
                  <a:srgbClr val="333333"/>
                </a:solidFill>
              </a:rPr>
              <a:t>Per favore cerca di capire che cosa la persona sta pensando o facendo </a:t>
            </a:r>
            <a:r>
              <a:rPr lang="it-IT" altLang="de-DE" sz="2400" dirty="0">
                <a:solidFill>
                  <a:srgbClr val="333333"/>
                </a:solidFill>
              </a:rPr>
              <a:t>e discuti con il gruppo quanto ti senti sicuro nella tua graduazione.</a:t>
            </a:r>
            <a:endParaRPr lang="en-US" sz="2400" dirty="0"/>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a:solidFill>
                  <a:srgbClr val="333333"/>
                </a:solidFill>
                <a:latin typeface="+mn-lt"/>
                <a:ea typeface="+mn-ea"/>
              </a:rPr>
              <a:t>Musicista di strada</a:t>
            </a:r>
          </a:p>
          <a:p>
            <a:pPr eaLnBrk="1" hangingPunct="1">
              <a:lnSpc>
                <a:spcPct val="105000"/>
              </a:lnSpc>
              <a:spcBef>
                <a:spcPts val="1999"/>
              </a:spcBef>
              <a:spcAft>
                <a:spcPts val="0"/>
              </a:spcAft>
              <a:buClr>
                <a:srgbClr val="333333"/>
              </a:buClr>
              <a:buFont typeface="WingDings"/>
              <a:buAutoNum type="arabicPeriod"/>
            </a:pPr>
            <a:r>
              <a:rPr lang="de-DE" altLang="de-DE">
                <a:solidFill>
                  <a:srgbClr val="333333"/>
                </a:solidFill>
                <a:latin typeface="+mn-lt"/>
                <a:ea typeface="+mn-ea"/>
              </a:rPr>
              <a:t>Uomo cui viene calpestato un piede</a:t>
            </a:r>
          </a:p>
          <a:p>
            <a:pPr eaLnBrk="1" hangingPunct="1">
              <a:lnSpc>
                <a:spcPct val="105000"/>
              </a:lnSpc>
              <a:spcBef>
                <a:spcPts val="1999"/>
              </a:spcBef>
              <a:spcAft>
                <a:spcPts val="0"/>
              </a:spcAft>
              <a:buClr>
                <a:srgbClr val="333333"/>
              </a:buClr>
              <a:buFont typeface="WingDings"/>
              <a:buAutoNum type="arabicPeriod"/>
            </a:pPr>
            <a:r>
              <a:rPr lang="de-DE" altLang="de-DE">
                <a:solidFill>
                  <a:srgbClr val="333333"/>
                </a:solidFill>
                <a:latin typeface="+mn-lt"/>
                <a:ea typeface="+mn-ea"/>
              </a:rPr>
              <a:t>Rissa in strada</a:t>
            </a:r>
          </a:p>
          <a:p>
            <a:pPr eaLnBrk="1" hangingPunct="1">
              <a:lnSpc>
                <a:spcPct val="105000"/>
              </a:lnSpc>
              <a:spcBef>
                <a:spcPts val="1999"/>
              </a:spcBef>
              <a:spcAft>
                <a:spcPts val="0"/>
              </a:spcAft>
              <a:buClr>
                <a:srgbClr val="333333"/>
              </a:buClr>
              <a:buFont typeface="WingDings"/>
              <a:buAutoNum type="arabicPeriod"/>
            </a:pPr>
            <a:r>
              <a:rPr lang="de-DE" altLang="de-DE">
                <a:solidFill>
                  <a:srgbClr val="333333"/>
                </a:solidFill>
                <a:latin typeface="+mn-lt"/>
                <a:ea typeface="+mn-ea"/>
              </a:rPr>
              <a:t>Uomo che riceve brutte notizie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27</a:t>
            </a:fld>
            <a:endParaRPr lang="de-DE" altLang="de-DE">
              <a:latin typeface="+mn-lt"/>
              <a:ea typeface="+mn-ea"/>
            </a:endParaRP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004992"/>
              </a:buClr>
              <a:buFont typeface="WingDings"/>
              <a:buAutoNum type="arabicPeriod"/>
            </a:pPr>
            <a:r>
              <a:rPr lang="de-DE" altLang="de-DE" dirty="0">
                <a:solidFill>
                  <a:srgbClr val="004992"/>
                </a:solidFill>
                <a:latin typeface="+mn-lt"/>
                <a:ea typeface="+mn-ea"/>
              </a:rPr>
              <a:t>Musicista di strada</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Uomo cui viene calpestato un piede</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Rissa in strada</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Uomo che riceve brutte notizie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28</a:t>
            </a:fld>
            <a:endParaRPr lang="de-DE" altLang="de-DE">
              <a:latin typeface="+mn-lt"/>
              <a:ea typeface="+mn-ea"/>
            </a:endParaRPr>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Passione!</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Donna dal dentista</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Donna sul trenino degli spettri</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Donna in sala parto</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Serata delle allegre Signore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29</a:t>
            </a:fld>
            <a:endParaRPr lang="de-DE" altLang="de-DE">
              <a:latin typeface="+mn-lt"/>
              <a:ea typeface="+mn-ea"/>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Donna dal dentista</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Donna sul trenino degli spettri</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Donna in sala parto</a:t>
            </a:r>
          </a:p>
          <a:p>
            <a:pPr eaLnBrk="1" hangingPunct="1">
              <a:lnSpc>
                <a:spcPct val="105000"/>
              </a:lnSpc>
              <a:spcBef>
                <a:spcPts val="1999"/>
              </a:spcBef>
              <a:spcAft>
                <a:spcPts val="0"/>
              </a:spcAft>
              <a:buClr>
                <a:srgbClr val="004992"/>
              </a:buClr>
              <a:buFont typeface="WingDings"/>
              <a:buAutoNum type="arabicPeriod"/>
            </a:pPr>
            <a:r>
              <a:rPr lang="de-DE" altLang="de-DE" dirty="0">
                <a:solidFill>
                  <a:srgbClr val="004992"/>
                </a:solidFill>
                <a:latin typeface="+mn-lt"/>
                <a:ea typeface="+mn-ea"/>
              </a:rPr>
              <a:t>Serata delle allegre Signore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30</a:t>
            </a:fld>
            <a:endParaRPr lang="de-DE" altLang="de-DE">
              <a:latin typeface="+mn-lt"/>
              <a:ea typeface="+mn-ea"/>
            </a:endParaRPr>
          </a:p>
        </p:txBody>
      </p:sp>
      <p:pic>
        <p:nvPicPr>
          <p:cNvPr id="8"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Gioia!</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7"/>
          <p:cNvSpPr txBox="1">
            <a:spLocks noChangeArrowheads="1"/>
          </p:cNvSpPr>
          <p:nvPr/>
        </p:nvSpPr>
        <p:spPr bwMode="auto">
          <a:xfrm>
            <a:off x="5486400" y="2660904"/>
            <a:ext cx="6263640" cy="3794760"/>
          </a:xfrm>
          <a:prstGeom prst="rect">
            <a:avLst/>
          </a:prstGeom>
          <a:noFill/>
          <a:ln w="9525">
            <a:noFill/>
            <a:miter lim="800000"/>
            <a:headEnd/>
            <a:tailEnd/>
          </a:ln>
        </p:spPr>
        <p:txBody>
          <a:bodyPr>
            <a:noAutofit/>
          </a:bodyPr>
          <a:lstStyle/>
          <a:p>
            <a:pPr marL="342900" indent="-342900">
              <a:lnSpc>
                <a:spcPct val="105000"/>
              </a:lnSpc>
              <a:spcBef>
                <a:spcPts val="1999"/>
              </a:spcBef>
              <a:spcAft>
                <a:spcPts val="0"/>
              </a:spcAft>
              <a:buClr>
                <a:srgbClr val="333333"/>
              </a:buClr>
              <a:buFont typeface="WingDings"/>
              <a:buAutoNum type="arabicPeriod"/>
              <a:defRPr/>
            </a:pPr>
            <a:r>
              <a:rPr lang="de-DE" dirty="0">
                <a:solidFill>
                  <a:srgbClr val="333333"/>
                </a:solidFill>
                <a:latin typeface="+mn-lt"/>
                <a:ea typeface="+mn-ea"/>
              </a:rPr>
              <a:t>Ragazzo che chiede aiuto dopo un terremoto</a:t>
            </a:r>
          </a:p>
          <a:p>
            <a:pPr marL="342900" indent="-342900">
              <a:lnSpc>
                <a:spcPct val="105000"/>
              </a:lnSpc>
              <a:spcBef>
                <a:spcPts val="1999"/>
              </a:spcBef>
              <a:spcAft>
                <a:spcPts val="0"/>
              </a:spcAft>
              <a:buClr>
                <a:srgbClr val="333333"/>
              </a:buClr>
              <a:buFont typeface="WingDings"/>
              <a:buAutoNum type="arabicPeriod"/>
              <a:defRPr/>
            </a:pPr>
            <a:r>
              <a:rPr lang="de-DE" dirty="0">
                <a:solidFill>
                  <a:srgbClr val="333333"/>
                </a:solidFill>
                <a:latin typeface="+mn-lt"/>
                <a:ea typeface="+mn-ea"/>
              </a:rPr>
              <a:t>Protesta civile (Uganda)</a:t>
            </a:r>
          </a:p>
          <a:p>
            <a:pPr marL="342900" indent="-342900">
              <a:lnSpc>
                <a:spcPct val="105000"/>
              </a:lnSpc>
              <a:spcBef>
                <a:spcPts val="1999"/>
              </a:spcBef>
              <a:spcAft>
                <a:spcPts val="0"/>
              </a:spcAft>
              <a:buClr>
                <a:srgbClr val="333333"/>
              </a:buClr>
              <a:buFont typeface="WingDings"/>
              <a:buAutoNum type="arabicPeriod"/>
              <a:defRPr/>
            </a:pPr>
            <a:r>
              <a:rPr lang="de-DE" dirty="0">
                <a:solidFill>
                  <a:srgbClr val="333333"/>
                </a:solidFill>
                <a:latin typeface="+mn-lt"/>
                <a:ea typeface="+mn-ea"/>
              </a:rPr>
              <a:t>Giocatore che agita la bandiera Israeliana</a:t>
            </a:r>
          </a:p>
          <a:p>
            <a:pPr marL="342900" indent="-342900">
              <a:lnSpc>
                <a:spcPct val="105000"/>
              </a:lnSpc>
              <a:spcBef>
                <a:spcPts val="1999"/>
              </a:spcBef>
              <a:spcAft>
                <a:spcPts val="0"/>
              </a:spcAft>
              <a:buClr>
                <a:srgbClr val="333333"/>
              </a:buClr>
              <a:buFont typeface="WingDings"/>
              <a:buAutoNum type="arabicPeriod"/>
              <a:defRPr/>
            </a:pPr>
            <a:r>
              <a:rPr lang="de-DE" dirty="0">
                <a:solidFill>
                  <a:srgbClr val="333333"/>
                </a:solidFill>
                <a:latin typeface="+mn-lt"/>
                <a:ea typeface="+mn-ea"/>
              </a:rPr>
              <a:t>Cantante di un coro gospel</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31</a:t>
            </a:fld>
            <a:endParaRPr lang="de-DE" altLang="de-DE">
              <a:latin typeface="+mn-lt"/>
              <a:ea typeface="+mn-ea"/>
            </a:endParaRP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7"/>
          <p:cNvSpPr txBox="1">
            <a:spLocks noChangeArrowheads="1"/>
          </p:cNvSpPr>
          <p:nvPr/>
        </p:nvSpPr>
        <p:spPr bwMode="auto">
          <a:xfrm>
            <a:off x="5486400" y="2660904"/>
            <a:ext cx="6263640" cy="3794760"/>
          </a:xfrm>
          <a:prstGeom prst="rect">
            <a:avLst/>
          </a:prstGeom>
          <a:noFill/>
          <a:ln w="9525">
            <a:noFill/>
            <a:miter lim="800000"/>
            <a:headEnd/>
            <a:tailEnd/>
          </a:ln>
        </p:spPr>
        <p:txBody>
          <a:bodyPr>
            <a:noAutofit/>
          </a:bodyPr>
          <a:lstStyle/>
          <a:p>
            <a:pPr marL="342900" indent="-342900">
              <a:lnSpc>
                <a:spcPct val="105000"/>
              </a:lnSpc>
              <a:spcBef>
                <a:spcPts val="1999"/>
              </a:spcBef>
              <a:spcAft>
                <a:spcPts val="0"/>
              </a:spcAft>
              <a:buClr>
                <a:srgbClr val="333333"/>
              </a:buClr>
              <a:buFont typeface="WingDings"/>
              <a:buAutoNum type="arabicPeriod"/>
              <a:defRPr/>
            </a:pPr>
            <a:r>
              <a:rPr lang="de-DE" dirty="0">
                <a:solidFill>
                  <a:srgbClr val="333333"/>
                </a:solidFill>
                <a:latin typeface="+mn-lt"/>
                <a:ea typeface="+mn-ea"/>
              </a:rPr>
              <a:t>Ragazzo che chiede aiuto dopo un terremoto</a:t>
            </a:r>
          </a:p>
          <a:p>
            <a:pPr marL="342900" indent="-342900">
              <a:lnSpc>
                <a:spcPct val="105000"/>
              </a:lnSpc>
              <a:spcBef>
                <a:spcPts val="1999"/>
              </a:spcBef>
              <a:spcAft>
                <a:spcPts val="0"/>
              </a:spcAft>
              <a:buClr>
                <a:srgbClr val="333333"/>
              </a:buClr>
              <a:buFont typeface="WingDings"/>
              <a:buAutoNum type="arabicPeriod"/>
              <a:defRPr/>
            </a:pPr>
            <a:r>
              <a:rPr lang="de-DE" dirty="0">
                <a:solidFill>
                  <a:srgbClr val="333333"/>
                </a:solidFill>
                <a:latin typeface="+mn-lt"/>
                <a:ea typeface="+mn-ea"/>
              </a:rPr>
              <a:t>Protesta civile (Uganda)</a:t>
            </a:r>
          </a:p>
          <a:p>
            <a:pPr marL="342900" indent="-342900">
              <a:lnSpc>
                <a:spcPct val="105000"/>
              </a:lnSpc>
              <a:spcBef>
                <a:spcPts val="1999"/>
              </a:spcBef>
              <a:spcAft>
                <a:spcPts val="0"/>
              </a:spcAft>
              <a:buClr>
                <a:srgbClr val="004992"/>
              </a:buClr>
              <a:buFont typeface="WingDings"/>
              <a:buAutoNum type="arabicPeriod"/>
              <a:defRPr/>
            </a:pPr>
            <a:r>
              <a:rPr lang="de-DE" dirty="0">
                <a:solidFill>
                  <a:srgbClr val="004992"/>
                </a:solidFill>
                <a:latin typeface="+mn-lt"/>
                <a:ea typeface="+mn-ea"/>
              </a:rPr>
              <a:t>Giocatore che agita la bandiera Israeliana</a:t>
            </a:r>
          </a:p>
          <a:p>
            <a:pPr marL="342900" indent="-342900">
              <a:lnSpc>
                <a:spcPct val="105000"/>
              </a:lnSpc>
              <a:spcBef>
                <a:spcPts val="1999"/>
              </a:spcBef>
              <a:spcAft>
                <a:spcPts val="0"/>
              </a:spcAft>
              <a:buClr>
                <a:srgbClr val="333333"/>
              </a:buClr>
              <a:buFont typeface="WingDings"/>
              <a:buAutoNum type="arabicPeriod"/>
              <a:defRPr/>
            </a:pPr>
            <a:r>
              <a:rPr lang="de-DE" dirty="0">
                <a:solidFill>
                  <a:srgbClr val="333333"/>
                </a:solidFill>
                <a:latin typeface="+mn-lt"/>
                <a:ea typeface="+mn-ea"/>
              </a:rPr>
              <a:t>Cantante di un coro gospel</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32</a:t>
            </a:fld>
            <a:endParaRPr lang="de-DE" altLang="de-DE">
              <a:latin typeface="+mn-lt"/>
              <a:ea typeface="+mn-ea"/>
            </a:endParaRPr>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47675" indent="-447675"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La giovane donna sta urlando qualcosa al suo fidanzato arrestato</a:t>
            </a:r>
          </a:p>
          <a:p>
            <a:pPr marL="342900" indent="-342900"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Trattativa per lo sconto al mercato</a:t>
            </a:r>
          </a:p>
          <a:p>
            <a:pPr marL="342900" indent="-342900" eaLnBrk="1" hangingPunct="1">
              <a:lnSpc>
                <a:spcPct val="105000"/>
              </a:lnSpc>
              <a:spcBef>
                <a:spcPts val="1999"/>
              </a:spcBef>
              <a:spcAft>
                <a:spcPts val="0"/>
              </a:spcAft>
              <a:buClr>
                <a:srgbClr val="333333"/>
              </a:buClr>
              <a:buFont typeface="WingDings"/>
              <a:buAutoNum type="arabicPeriod"/>
            </a:pPr>
            <a:r>
              <a:rPr lang="de-DE" altLang="de-DE">
                <a:solidFill>
                  <a:srgbClr val="333333"/>
                </a:solidFill>
                <a:latin typeface="+mn-lt"/>
                <a:ea typeface="+mn-ea"/>
              </a:rPr>
              <a:t>Fan isterica (Tokio Hotel)</a:t>
            </a:r>
          </a:p>
          <a:p>
            <a:pPr marL="342900" indent="-342900" eaLnBrk="1" hangingPunct="1">
              <a:lnSpc>
                <a:spcPct val="105000"/>
              </a:lnSpc>
              <a:spcBef>
                <a:spcPts val="1999"/>
              </a:spcBef>
              <a:spcAft>
                <a:spcPts val="0"/>
              </a:spcAft>
              <a:buClr>
                <a:srgbClr val="333333"/>
              </a:buClr>
              <a:buFont typeface="WingDings"/>
              <a:buAutoNum type="arabicPeriod"/>
            </a:pPr>
            <a:r>
              <a:rPr lang="de-DE" altLang="de-DE">
                <a:solidFill>
                  <a:srgbClr val="333333"/>
                </a:solidFill>
                <a:latin typeface="+mn-lt"/>
                <a:ea typeface="+mn-ea"/>
              </a:rPr>
              <a:t>Cantante </a:t>
            </a:r>
            <a:r>
              <a:rPr lang="de-DE" altLang="de-DE" dirty="0">
                <a:solidFill>
                  <a:srgbClr val="333333"/>
                </a:solidFill>
                <a:latin typeface="+mn-lt"/>
                <a:ea typeface="+mn-ea"/>
              </a:rPr>
              <a:t>in un concerto dal vivo</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33</a:t>
            </a:fld>
            <a:endParaRPr lang="de-DE" altLang="de-DE">
              <a:latin typeface="+mn-lt"/>
              <a:ea typeface="+mn-ea"/>
            </a:endParaRP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47675" indent="-447675"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La giovane donna sta urlando qualcosa al suo fidanzato arrestato</a:t>
            </a:r>
          </a:p>
          <a:p>
            <a:pPr marL="342900" indent="-342900"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Trattativa per lo sconto al mercato</a:t>
            </a:r>
          </a:p>
          <a:p>
            <a:pPr marL="342900" indent="-342900" eaLnBrk="1" hangingPunct="1">
              <a:lnSpc>
                <a:spcPct val="105000"/>
              </a:lnSpc>
              <a:spcBef>
                <a:spcPts val="1999"/>
              </a:spcBef>
              <a:spcAft>
                <a:spcPts val="0"/>
              </a:spcAft>
              <a:buClr>
                <a:srgbClr val="004992"/>
              </a:buClr>
              <a:buFont typeface="WingDings"/>
              <a:buAutoNum type="arabicPeriod"/>
            </a:pPr>
            <a:r>
              <a:rPr lang="de-DE" altLang="de-DE" dirty="0">
                <a:solidFill>
                  <a:srgbClr val="004992"/>
                </a:solidFill>
                <a:latin typeface="+mn-lt"/>
                <a:ea typeface="+mn-ea"/>
              </a:rPr>
              <a:t>Fan isterica (Tokio Hotel)</a:t>
            </a:r>
          </a:p>
          <a:p>
            <a:pPr marL="342900" indent="-342900"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Cantante in un concerto dal vivo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34</a:t>
            </a:fld>
            <a:endParaRPr lang="de-DE" altLang="de-DE">
              <a:latin typeface="+mn-lt"/>
              <a:ea typeface="+mn-ea"/>
            </a:endParaRPr>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Tensione!</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L'atleta è stato scoperto mentre si doppava</a:t>
            </a:r>
          </a:p>
          <a:p>
            <a:pPr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Il calciatore sbaglia un gol fatto</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Uomo al gabinetto</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Uomo in preghiera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35</a:t>
            </a:fld>
            <a:endParaRPr lang="de-DE" altLang="de-DE">
              <a:latin typeface="+mn-lt"/>
              <a:ea typeface="+mn-ea"/>
            </a:endParaRPr>
          </a:p>
        </p:txBody>
      </p:sp>
      <p:pic>
        <p:nvPicPr>
          <p:cNvPr id="8"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L'atleta è stato scoperto mentre si doppava</a:t>
            </a:r>
          </a:p>
          <a:p>
            <a:pPr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Il calciatore sbaglia un gol fatto</a:t>
            </a:r>
          </a:p>
          <a:p>
            <a:pPr eaLnBrk="1" hangingPunct="1">
              <a:lnSpc>
                <a:spcPct val="105000"/>
              </a:lnSpc>
              <a:spcBef>
                <a:spcPts val="1999"/>
              </a:spcBef>
              <a:spcAft>
                <a:spcPts val="0"/>
              </a:spcAft>
              <a:buClr>
                <a:srgbClr val="004992"/>
              </a:buClr>
              <a:buFont typeface="WingDings"/>
              <a:buAutoNum type="arabicPeriod"/>
            </a:pPr>
            <a:r>
              <a:rPr lang="de-DE" altLang="de-DE" dirty="0">
                <a:solidFill>
                  <a:srgbClr val="004992"/>
                </a:solidFill>
                <a:latin typeface="+mn-lt"/>
                <a:ea typeface="+mn-ea"/>
              </a:rPr>
              <a:t>Uomo al gabinetto</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Uomo in preghiera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36</a:t>
            </a:fld>
            <a:endParaRPr lang="de-DE" altLang="de-DE">
              <a:latin typeface="+mn-lt"/>
              <a:ea typeface="+mn-ea"/>
            </a:endParaRP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a:solidFill>
                  <a:srgbClr val="004992"/>
                </a:solidFill>
                <a:latin typeface="+mn-lt"/>
                <a:ea typeface="+mn-ea"/>
                <a:cs typeface="+mn-cs"/>
              </a:rPr>
              <a:t>opzionale: Video Clip</a:t>
            </a:r>
            <a:endParaRPr lang="en-US" altLang="ko-KR" sz="3600" spc="-5" dirty="0">
              <a:solidFill>
                <a:srgbClr val="004992"/>
              </a:solidFill>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B30EEB7-2E27-46A7-AA70-0784D33E1CB9}" type="slidenum">
              <a:rPr lang="de-DE" altLang="de-DE" smtClean="0">
                <a:latin typeface="+mn-lt"/>
                <a:ea typeface="+mn-ea"/>
              </a:rPr>
              <a:pPr/>
              <a:t>37</a:t>
            </a:fld>
            <a:endParaRPr lang="de-DE" altLang="de-DE">
              <a:latin typeface="+mn-lt"/>
              <a:ea typeface="+mn-ea"/>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n-US" altLang="ko-KR" sz="1800" i="1" spc="-5" dirty="0">
                <a:solidFill>
                  <a:srgbClr val="333333"/>
                </a:solidFill>
                <a:latin typeface="+mn-lt"/>
                <a:ea typeface="+mn-ea"/>
              </a:rPr>
              <a:t>per </a:t>
            </a:r>
            <a:r>
              <a:rPr lang="en-US" altLang="ko-KR" sz="1800" i="1" spc="-5" dirty="0" err="1">
                <a:solidFill>
                  <a:srgbClr val="333333"/>
                </a:solidFill>
                <a:latin typeface="+mn-lt"/>
                <a:ea typeface="+mn-ea"/>
              </a:rPr>
              <a:t>i</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formatori</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it-IT" altLang="ko-KR" sz="180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614910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Maratoneta esausto</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Uomo privo di sensi</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Monaco assorto in preghiera</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Gengis Khan (imperatore Mongolo)</a:t>
            </a:r>
            <a:endParaRPr lang="en-GB" altLang="de-DE"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38</a:t>
            </a:fld>
            <a:endParaRPr lang="de-DE" altLang="de-DE">
              <a:latin typeface="+mn-lt"/>
              <a:ea typeface="+mn-ea"/>
            </a:endParaRP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004992"/>
              </a:buClr>
              <a:buFont typeface="WingDings"/>
              <a:buAutoNum type="arabicPeriod"/>
            </a:pPr>
            <a:r>
              <a:rPr lang="de-DE" altLang="de-DE" dirty="0">
                <a:solidFill>
                  <a:srgbClr val="004992"/>
                </a:solidFill>
                <a:latin typeface="+mn-lt"/>
                <a:ea typeface="+mn-ea"/>
              </a:rPr>
              <a:t>Maratoneta esausto</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Uomo privo di sensi</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Monaco assorto in preghiera</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Gengis Khan (imperatore Mongolo)</a:t>
            </a:r>
            <a:endParaRPr lang="en-GB" altLang="de-DE"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39</a:t>
            </a:fld>
            <a:endParaRPr lang="de-DE" altLang="de-DE">
              <a:latin typeface="+mn-lt"/>
              <a:ea typeface="+mn-ea"/>
            </a:endParaRPr>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tabLst>
                <a:tab pos="447675" algn="l"/>
              </a:tabLst>
              <a:defRPr sz="2400">
                <a:solidFill>
                  <a:schemeClr val="tx1"/>
                </a:solidFill>
                <a:latin typeface="Arial" panose="020B0604020202020204" pitchFamily="34" charset="0"/>
                <a:ea typeface="MS PGothic" panose="020B0600070205080204" pitchFamily="34" charset="-128"/>
              </a:defRPr>
            </a:lvl1pPr>
            <a:lvl2pPr marL="742950" indent="-285750" eaLnBrk="0" hangingPunct="0">
              <a:tabLst>
                <a:tab pos="447675" algn="l"/>
              </a:tabLst>
              <a:defRPr sz="2400">
                <a:solidFill>
                  <a:schemeClr val="tx1"/>
                </a:solidFill>
                <a:latin typeface="Arial" panose="020B0604020202020204" pitchFamily="34" charset="0"/>
                <a:ea typeface="MS PGothic" panose="020B0600070205080204" pitchFamily="34" charset="-128"/>
              </a:defRPr>
            </a:lvl2pPr>
            <a:lvl3pPr marL="1143000" indent="-228600" eaLnBrk="0" hangingPunct="0">
              <a:tabLst>
                <a:tab pos="447675" algn="l"/>
              </a:tabLst>
              <a:defRPr sz="2400">
                <a:solidFill>
                  <a:schemeClr val="tx1"/>
                </a:solidFill>
                <a:latin typeface="Arial" panose="020B0604020202020204" pitchFamily="34" charset="0"/>
                <a:ea typeface="MS PGothic" panose="020B0600070205080204" pitchFamily="34" charset="-128"/>
              </a:defRPr>
            </a:lvl3pPr>
            <a:lvl4pPr marL="1600200" indent="-228600" eaLnBrk="0" hangingPunct="0">
              <a:tabLst>
                <a:tab pos="447675" algn="l"/>
              </a:tabLst>
              <a:defRPr sz="2400">
                <a:solidFill>
                  <a:schemeClr val="tx1"/>
                </a:solidFill>
                <a:latin typeface="Arial" panose="020B0604020202020204" pitchFamily="34" charset="0"/>
                <a:ea typeface="MS PGothic" panose="020B0600070205080204" pitchFamily="34" charset="-128"/>
              </a:defRPr>
            </a:lvl4pPr>
            <a:lvl5pPr marL="2057400" indent="-228600" eaLnBrk="0" hangingPunct="0">
              <a:tabLst>
                <a:tab pos="447675"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447675"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447675"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447675"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447675" algn="l"/>
              </a:tabLs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it-IT" altLang="de-DE" dirty="0">
                <a:latin typeface="+mn-lt"/>
                <a:ea typeface="+mn-ea"/>
              </a:rPr>
              <a:t>Poliziotto arrabbiato</a:t>
            </a:r>
          </a:p>
          <a:p>
            <a:pPr eaLnBrk="1" hangingPunct="1">
              <a:lnSpc>
                <a:spcPct val="105000"/>
              </a:lnSpc>
              <a:spcBef>
                <a:spcPts val="1999"/>
              </a:spcBef>
              <a:spcAft>
                <a:spcPts val="0"/>
              </a:spcAft>
              <a:buClr>
                <a:srgbClr val="333333"/>
              </a:buClr>
              <a:buFont typeface="WingDings"/>
              <a:buAutoNum type="arabicPeriod"/>
            </a:pPr>
            <a:r>
              <a:rPr lang="de-DE" altLang="de-DE" dirty="0">
                <a:latin typeface="+mn-lt"/>
                <a:ea typeface="+mn-ea"/>
              </a:rPr>
              <a:t>Direttore d</a:t>
            </a:r>
            <a:r>
              <a:rPr lang="ja-JP" altLang="de-DE" dirty="0">
                <a:latin typeface="+mn-lt"/>
                <a:ea typeface="+mn-ea"/>
              </a:rPr>
              <a:t>‘</a:t>
            </a:r>
            <a:r>
              <a:rPr lang="de-DE" altLang="ja-JP" dirty="0" err="1">
                <a:latin typeface="+mn-lt"/>
                <a:ea typeface="+mn-ea"/>
              </a:rPr>
              <a:t>orchestra</a:t>
            </a:r>
            <a:endParaRPr lang="de-DE" altLang="ja-JP" dirty="0">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it-IT" altLang="de-DE" dirty="0">
                <a:latin typeface="+mn-lt"/>
                <a:ea typeface="+mn-ea"/>
              </a:rPr>
              <a:t>Musicista a un corteo funebre (New Orleans)</a:t>
            </a:r>
          </a:p>
          <a:p>
            <a:pPr eaLnBrk="1" hangingPunct="1">
              <a:lnSpc>
                <a:spcPct val="105000"/>
              </a:lnSpc>
              <a:spcBef>
                <a:spcPts val="1999"/>
              </a:spcBef>
              <a:spcAft>
                <a:spcPts val="0"/>
              </a:spcAft>
              <a:buClr>
                <a:srgbClr val="333333"/>
              </a:buClr>
              <a:buFont typeface="WingDings"/>
              <a:buAutoNum type="arabicPeriod"/>
            </a:pPr>
            <a:r>
              <a:rPr lang="de-DE" altLang="de-DE" dirty="0">
                <a:latin typeface="+mn-lt"/>
                <a:ea typeface="+mn-ea"/>
              </a:rPr>
              <a:t>Macchinista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40</a:t>
            </a:fld>
            <a:endParaRPr lang="de-DE" altLang="de-DE">
              <a:latin typeface="+mn-lt"/>
              <a:ea typeface="+mn-ea"/>
            </a:endParaRP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tabLst>
                <a:tab pos="447675" algn="l"/>
              </a:tabLst>
              <a:defRPr sz="2400">
                <a:solidFill>
                  <a:schemeClr val="tx1"/>
                </a:solidFill>
                <a:latin typeface="Arial" panose="020B0604020202020204" pitchFamily="34" charset="0"/>
                <a:ea typeface="MS PGothic" panose="020B0600070205080204" pitchFamily="34" charset="-128"/>
              </a:defRPr>
            </a:lvl1pPr>
            <a:lvl2pPr marL="742950" indent="-285750" eaLnBrk="0" hangingPunct="0">
              <a:tabLst>
                <a:tab pos="447675" algn="l"/>
              </a:tabLst>
              <a:defRPr sz="2400">
                <a:solidFill>
                  <a:schemeClr val="tx1"/>
                </a:solidFill>
                <a:latin typeface="Arial" panose="020B0604020202020204" pitchFamily="34" charset="0"/>
                <a:ea typeface="MS PGothic" panose="020B0600070205080204" pitchFamily="34" charset="-128"/>
              </a:defRPr>
            </a:lvl2pPr>
            <a:lvl3pPr marL="1143000" indent="-228600" eaLnBrk="0" hangingPunct="0">
              <a:tabLst>
                <a:tab pos="447675" algn="l"/>
              </a:tabLst>
              <a:defRPr sz="2400">
                <a:solidFill>
                  <a:schemeClr val="tx1"/>
                </a:solidFill>
                <a:latin typeface="Arial" panose="020B0604020202020204" pitchFamily="34" charset="0"/>
                <a:ea typeface="MS PGothic" panose="020B0600070205080204" pitchFamily="34" charset="-128"/>
              </a:defRPr>
            </a:lvl3pPr>
            <a:lvl4pPr marL="1600200" indent="-228600" eaLnBrk="0" hangingPunct="0">
              <a:tabLst>
                <a:tab pos="447675" algn="l"/>
              </a:tabLst>
              <a:defRPr sz="2400">
                <a:solidFill>
                  <a:schemeClr val="tx1"/>
                </a:solidFill>
                <a:latin typeface="Arial" panose="020B0604020202020204" pitchFamily="34" charset="0"/>
                <a:ea typeface="MS PGothic" panose="020B0600070205080204" pitchFamily="34" charset="-128"/>
              </a:defRPr>
            </a:lvl4pPr>
            <a:lvl5pPr marL="2057400" indent="-228600" eaLnBrk="0" hangingPunct="0">
              <a:tabLst>
                <a:tab pos="447675" algn="l"/>
              </a:tabLst>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447675" algn="l"/>
              </a:tabLs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447675" algn="l"/>
              </a:tabLs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447675" algn="l"/>
              </a:tabLs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447675" algn="l"/>
              </a:tabLs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Poliziotto arrabbiato</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Direttore d</a:t>
            </a:r>
            <a:r>
              <a:rPr lang="ja-JP" altLang="de-DE" dirty="0">
                <a:solidFill>
                  <a:srgbClr val="333333"/>
                </a:solidFill>
                <a:latin typeface="+mn-lt"/>
                <a:ea typeface="+mn-ea"/>
              </a:rPr>
              <a:t>‘</a:t>
            </a:r>
            <a:r>
              <a:rPr lang="de-DE" altLang="ja-JP" dirty="0" err="1">
                <a:solidFill>
                  <a:srgbClr val="333333"/>
                </a:solidFill>
                <a:latin typeface="+mn-lt"/>
                <a:ea typeface="+mn-ea"/>
              </a:rPr>
              <a:t>orchestra</a:t>
            </a:r>
            <a:endParaRPr lang="de-DE" altLang="ja-JP" dirty="0">
              <a:solidFill>
                <a:srgbClr val="333333"/>
              </a:solidFill>
              <a:latin typeface="+mn-lt"/>
              <a:ea typeface="+mn-ea"/>
            </a:endParaRPr>
          </a:p>
          <a:p>
            <a:pPr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Musicista a un corteo funebre (New Orleans)</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Macchinista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41</a:t>
            </a:fld>
            <a:endParaRPr lang="de-DE" altLang="de-DE">
              <a:latin typeface="+mn-lt"/>
              <a:ea typeface="+mn-ea"/>
            </a:endParaRPr>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Uomo che si lamenta per la multa in sosta vietata</a:t>
            </a:r>
            <a:endParaRPr lang="de-DE" altLang="de-DE"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Direttore che presenta l'orchestra</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Attore che riceve un grande applauso</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Prove generali di un balletto in abiti da strada</a:t>
            </a:r>
            <a:endParaRPr lang="en-GB" altLang="de-DE"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42</a:t>
            </a:fld>
            <a:endParaRPr lang="de-DE" altLang="de-DE">
              <a:latin typeface="+mn-lt"/>
              <a:ea typeface="+mn-ea"/>
            </a:endParaRP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004992"/>
              </a:buClr>
              <a:buFont typeface="WingDings"/>
              <a:buAutoNum type="arabicPeriod"/>
            </a:pPr>
            <a:r>
              <a:rPr lang="it-IT" altLang="de-DE" dirty="0">
                <a:solidFill>
                  <a:srgbClr val="004992"/>
                </a:solidFill>
                <a:latin typeface="+mn-lt"/>
                <a:ea typeface="+mn-ea"/>
              </a:rPr>
              <a:t>Uomo che si lamenta per la multa in sosta vietata</a:t>
            </a:r>
            <a:endParaRPr lang="de-DE" altLang="de-DE" dirty="0">
              <a:solidFill>
                <a:srgbClr val="004992"/>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Direttore che presenta l'orchestra</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Attore che riceve un grande applauso</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Prove generali di un balletto in abiti da strada</a:t>
            </a:r>
            <a:endParaRPr lang="en-GB" altLang="de-DE"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43</a:t>
            </a:fld>
            <a:endParaRPr lang="de-DE" altLang="de-DE">
              <a:latin typeface="+mn-lt"/>
              <a:ea typeface="+mn-ea"/>
            </a:endParaRPr>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Ira!</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4" name="Text Box 11"/>
          <p:cNvSpPr txBox="1">
            <a:spLocks noChangeArrowheads="1"/>
          </p:cNvSpPr>
          <p:nvPr/>
        </p:nvSpPr>
        <p:spPr bwMode="auto">
          <a:xfrm>
            <a:off x="548639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indent="0" eaLnBrk="1" hangingPunct="1">
              <a:spcBef>
                <a:spcPts val="1200"/>
              </a:spcBef>
              <a:spcAft>
                <a:spcPts val="0"/>
              </a:spcAft>
              <a:buClr>
                <a:srgbClr val="333333"/>
              </a:buClr>
            </a:pPr>
            <a:r>
              <a:rPr lang="de-DE" altLang="de-DE" dirty="0">
                <a:solidFill>
                  <a:srgbClr val="333333"/>
                </a:solidFill>
                <a:latin typeface="+mn-lt"/>
                <a:ea typeface="+mn-ea"/>
              </a:rPr>
              <a:t>Gola</a:t>
            </a:r>
          </a:p>
          <a:p>
            <a:pPr marL="0" indent="0" eaLnBrk="1" hangingPunct="1">
              <a:spcBef>
                <a:spcPts val="1200"/>
              </a:spcBef>
              <a:spcAft>
                <a:spcPts val="0"/>
              </a:spcAft>
              <a:buClr>
                <a:srgbClr val="333333"/>
              </a:buClr>
            </a:pPr>
            <a:r>
              <a:rPr lang="de-DE" altLang="de-DE" dirty="0">
                <a:solidFill>
                  <a:srgbClr val="333333"/>
                </a:solidFill>
                <a:latin typeface="+mn-lt"/>
                <a:ea typeface="+mn-ea"/>
              </a:rPr>
              <a:t>Lussuria</a:t>
            </a:r>
          </a:p>
          <a:p>
            <a:pPr marL="0" indent="0" eaLnBrk="1" hangingPunct="1">
              <a:spcBef>
                <a:spcPts val="1200"/>
              </a:spcBef>
              <a:spcAft>
                <a:spcPts val="0"/>
              </a:spcAft>
              <a:buClr>
                <a:srgbClr val="333333"/>
              </a:buClr>
            </a:pPr>
            <a:r>
              <a:rPr lang="de-DE" altLang="de-DE" dirty="0">
                <a:solidFill>
                  <a:srgbClr val="333333"/>
                </a:solidFill>
                <a:latin typeface="+mn-lt"/>
                <a:ea typeface="+mn-ea"/>
              </a:rPr>
              <a:t>Avarizia</a:t>
            </a:r>
          </a:p>
          <a:p>
            <a:pPr marL="0" indent="0" eaLnBrk="1" hangingPunct="1">
              <a:spcBef>
                <a:spcPts val="1200"/>
              </a:spcBef>
              <a:spcAft>
                <a:spcPts val="0"/>
              </a:spcAft>
              <a:buClr>
                <a:srgbClr val="333333"/>
              </a:buClr>
            </a:pPr>
            <a:r>
              <a:rPr lang="de-DE" altLang="de-DE" dirty="0">
                <a:solidFill>
                  <a:srgbClr val="333333"/>
                </a:solidFill>
                <a:latin typeface="+mn-lt"/>
                <a:ea typeface="+mn-ea"/>
              </a:rPr>
              <a:t>Superbia</a:t>
            </a:r>
          </a:p>
          <a:p>
            <a:pPr marL="0" indent="0" eaLnBrk="1" hangingPunct="1">
              <a:spcBef>
                <a:spcPts val="1200"/>
              </a:spcBef>
              <a:spcAft>
                <a:spcPts val="0"/>
              </a:spcAft>
              <a:buClr>
                <a:srgbClr val="333333"/>
              </a:buClr>
            </a:pPr>
            <a:r>
              <a:rPr lang="de-DE" altLang="de-DE" dirty="0">
                <a:solidFill>
                  <a:srgbClr val="333333"/>
                </a:solidFill>
                <a:latin typeface="+mn-lt"/>
                <a:ea typeface="+mn-ea"/>
              </a:rPr>
              <a:t>Accidia</a:t>
            </a:r>
          </a:p>
          <a:p>
            <a:pPr marL="0" indent="0" eaLnBrk="1" hangingPunct="1">
              <a:spcBef>
                <a:spcPts val="1200"/>
              </a:spcBef>
              <a:spcAft>
                <a:spcPts val="0"/>
              </a:spcAft>
              <a:buClr>
                <a:srgbClr val="333333"/>
              </a:buClr>
            </a:pPr>
            <a:r>
              <a:rPr lang="de-DE" altLang="de-DE" dirty="0">
                <a:solidFill>
                  <a:srgbClr val="333333"/>
                </a:solidFill>
                <a:latin typeface="+mn-lt"/>
                <a:ea typeface="+mn-ea"/>
              </a:rPr>
              <a:t>Invidia</a:t>
            </a:r>
          </a:p>
          <a:p>
            <a:pPr marL="0" indent="0" eaLnBrk="1" hangingPunct="1">
              <a:spcBef>
                <a:spcPts val="1200"/>
              </a:spcBef>
              <a:spcAft>
                <a:spcPts val="0"/>
              </a:spcAft>
              <a:buClr>
                <a:srgbClr val="333333"/>
              </a:buClr>
            </a:pPr>
            <a:r>
              <a:rPr lang="de-DE" altLang="de-DE" dirty="0">
                <a:solidFill>
                  <a:srgbClr val="333333"/>
                </a:solidFill>
                <a:latin typeface="+mn-lt"/>
                <a:ea typeface="+mn-ea"/>
              </a:rPr>
              <a:t>Ira</a:t>
            </a:r>
          </a:p>
        </p:txBody>
      </p:sp>
      <p:sp>
        <p:nvSpPr>
          <p:cNvPr id="2" name="Title 1"/>
          <p:cNvSpPr>
            <a:spLocks noGrp="1"/>
          </p:cNvSpPr>
          <p:nvPr>
            <p:ph type="title"/>
          </p:nvPr>
        </p:nvSpPr>
        <p:spPr/>
        <p:txBody>
          <a:bodyPr/>
          <a:lstStyle/>
          <a:p>
            <a:r>
              <a:rPr lang="en-US" sz="3600" dirty="0">
                <a:solidFill>
                  <a:srgbClr val="004992"/>
                </a:solidFill>
                <a:latin typeface="+mn-lt"/>
                <a:ea typeface="+mn-ea"/>
                <a:cs typeface="+mn-cs"/>
              </a:rPr>
              <a:t>I </a:t>
            </a:r>
            <a:r>
              <a:rPr lang="en-US" sz="3600" dirty="0" err="1">
                <a:solidFill>
                  <a:srgbClr val="004992"/>
                </a:solidFill>
                <a:latin typeface="+mn-lt"/>
                <a:ea typeface="+mn-ea"/>
                <a:cs typeface="+mn-cs"/>
              </a:rPr>
              <a:t>sette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peccati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capitali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44</a:t>
            </a:fld>
            <a:endParaRPr lang="de-DE" altLang="de-DE">
              <a:latin typeface="+mn-lt"/>
              <a:ea typeface="+mn-ea"/>
            </a:endParaRPr>
          </a:p>
        </p:txBody>
      </p:sp>
      <p:pic>
        <p:nvPicPr>
          <p:cNvPr id="10"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20"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12"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3"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4"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5"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6"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7"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43" name="Text Box 1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dirty="0">
                <a:solidFill>
                  <a:srgbClr val="333333"/>
                </a:solidFill>
                <a:latin typeface="+mn-lt"/>
                <a:ea typeface="+mn-ea"/>
              </a:rPr>
              <a:t>Lussuria</a:t>
            </a:r>
          </a:p>
          <a:p>
            <a:pPr eaLnBrk="1" hangingPunct="1">
              <a:spcBef>
                <a:spcPts val="1200"/>
              </a:spcBef>
              <a:spcAft>
                <a:spcPts val="0"/>
              </a:spcAft>
              <a:buClr>
                <a:srgbClr val="333333"/>
              </a:buClr>
              <a:buFont typeface="WingDings"/>
              <a:buAutoNum type="arabicPeriod"/>
            </a:pPr>
            <a:r>
              <a:rPr lang="de-DE" altLang="de-DE" dirty="0">
                <a:solidFill>
                  <a:srgbClr val="333333"/>
                </a:solidFill>
                <a:latin typeface="+mn-lt"/>
                <a:ea typeface="+mn-ea"/>
              </a:rPr>
              <a:t>Gola</a:t>
            </a:r>
          </a:p>
          <a:p>
            <a:pPr eaLnBrk="1" hangingPunct="1">
              <a:spcBef>
                <a:spcPts val="1200"/>
              </a:spcBef>
              <a:spcAft>
                <a:spcPts val="0"/>
              </a:spcAft>
              <a:buClr>
                <a:srgbClr val="333333"/>
              </a:buClr>
              <a:buFont typeface="WingDings"/>
              <a:buAutoNum type="arabicPeriod"/>
            </a:pPr>
            <a:r>
              <a:rPr lang="de-DE" altLang="de-DE" dirty="0">
                <a:solidFill>
                  <a:srgbClr val="333333"/>
                </a:solidFill>
                <a:latin typeface="+mn-lt"/>
                <a:ea typeface="+mn-ea"/>
              </a:rPr>
              <a:t>Avarizia</a:t>
            </a:r>
          </a:p>
          <a:p>
            <a:pPr eaLnBrk="1" hangingPunct="1">
              <a:spcBef>
                <a:spcPts val="1200"/>
              </a:spcBef>
              <a:spcAft>
                <a:spcPts val="0"/>
              </a:spcAft>
              <a:buClr>
                <a:srgbClr val="333333"/>
              </a:buClr>
              <a:buFont typeface="WingDings"/>
              <a:buAutoNum type="arabicPeriod"/>
            </a:pPr>
            <a:r>
              <a:rPr lang="de-DE" altLang="de-DE" dirty="0">
                <a:solidFill>
                  <a:srgbClr val="333333"/>
                </a:solidFill>
                <a:latin typeface="+mn-lt"/>
                <a:ea typeface="+mn-ea"/>
              </a:rPr>
              <a:t>Accidia</a:t>
            </a:r>
          </a:p>
          <a:p>
            <a:pPr eaLnBrk="1" hangingPunct="1">
              <a:spcBef>
                <a:spcPts val="1200"/>
              </a:spcBef>
              <a:spcAft>
                <a:spcPts val="0"/>
              </a:spcAft>
              <a:buClr>
                <a:srgbClr val="333333"/>
              </a:buClr>
              <a:buFont typeface="WingDings"/>
              <a:buAutoNum type="arabicPeriod"/>
            </a:pPr>
            <a:r>
              <a:rPr lang="de-DE" altLang="de-DE" dirty="0">
                <a:solidFill>
                  <a:srgbClr val="333333"/>
                </a:solidFill>
                <a:latin typeface="+mn-lt"/>
                <a:ea typeface="+mn-ea"/>
              </a:rPr>
              <a:t>Ira</a:t>
            </a:r>
          </a:p>
          <a:p>
            <a:pPr eaLnBrk="1" hangingPunct="1">
              <a:spcBef>
                <a:spcPts val="1200"/>
              </a:spcBef>
              <a:spcAft>
                <a:spcPts val="0"/>
              </a:spcAft>
              <a:buClr>
                <a:srgbClr val="333333"/>
              </a:buClr>
              <a:buFont typeface="WingDings"/>
              <a:buAutoNum type="arabicPeriod"/>
            </a:pPr>
            <a:r>
              <a:rPr lang="de-DE" altLang="de-DE" dirty="0">
                <a:solidFill>
                  <a:srgbClr val="333333"/>
                </a:solidFill>
                <a:latin typeface="+mn-lt"/>
                <a:ea typeface="+mn-ea"/>
              </a:rPr>
              <a:t>Invidia</a:t>
            </a:r>
          </a:p>
          <a:p>
            <a:pPr eaLnBrk="1" hangingPunct="1">
              <a:spcBef>
                <a:spcPts val="1200"/>
              </a:spcBef>
              <a:spcAft>
                <a:spcPts val="0"/>
              </a:spcAft>
              <a:buClr>
                <a:srgbClr val="333333"/>
              </a:buClr>
              <a:buFont typeface="WingDings"/>
              <a:buAutoNum type="arabicPeriod"/>
            </a:pPr>
            <a:r>
              <a:rPr lang="de-DE" altLang="de-DE" dirty="0">
                <a:solidFill>
                  <a:srgbClr val="333333"/>
                </a:solidFill>
                <a:latin typeface="+mn-lt"/>
                <a:ea typeface="+mn-ea"/>
              </a:rPr>
              <a:t>Superbia</a:t>
            </a:r>
          </a:p>
        </p:txBody>
      </p:sp>
      <p:sp>
        <p:nvSpPr>
          <p:cNvPr id="2" name="Title 1"/>
          <p:cNvSpPr>
            <a:spLocks noGrp="1"/>
          </p:cNvSpPr>
          <p:nvPr>
            <p:ph type="title"/>
          </p:nvPr>
        </p:nvSpPr>
        <p:spPr/>
        <p:txBody>
          <a:bodyPr/>
          <a:lstStyle/>
          <a:p>
            <a:r>
              <a:rPr lang="en-US" sz="3600" dirty="0">
                <a:solidFill>
                  <a:srgbClr val="004992"/>
                </a:solidFill>
                <a:latin typeface="+mn-lt"/>
                <a:ea typeface="+mn-ea"/>
                <a:cs typeface="+mn-cs"/>
              </a:rPr>
              <a:t>I </a:t>
            </a:r>
            <a:r>
              <a:rPr lang="en-US" sz="3600" dirty="0" err="1">
                <a:solidFill>
                  <a:srgbClr val="004992"/>
                </a:solidFill>
                <a:latin typeface="+mn-lt"/>
                <a:ea typeface="+mn-ea"/>
                <a:cs typeface="+mn-cs"/>
              </a:rPr>
              <a:t>sette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peccati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capitali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45</a:t>
            </a:fld>
            <a:endParaRPr lang="de-DE" altLang="de-DE">
              <a:latin typeface="+mn-lt"/>
              <a:ea typeface="+mn-ea"/>
            </a:endParaRPr>
          </a:p>
        </p:txBody>
      </p:sp>
      <p:pic>
        <p:nvPicPr>
          <p:cNvPr id="11"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13"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14"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5"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6"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7"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8"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9"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Donna che ride</a:t>
            </a:r>
          </a:p>
          <a:p>
            <a:pPr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Alla donna è stato appena detto che l'aereo su cui si trovava il marito è disperso</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La donna gode della sfortuna altrui</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Alla donna viene detto che è stata bocciata ad un esame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46</a:t>
            </a:fld>
            <a:endParaRPr lang="de-DE" altLang="de-DE">
              <a:latin typeface="+mn-lt"/>
              <a:ea typeface="+mn-ea"/>
            </a:endParaRP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spcBef>
                <a:spcPts val="1999"/>
              </a:spcBef>
              <a:spcAft>
                <a:spcPts val="0"/>
              </a:spcAft>
              <a:buClr>
                <a:srgbClr val="004992"/>
              </a:buClr>
              <a:buFont typeface="WingDings"/>
              <a:buAutoNum type="arabicPeriod"/>
            </a:pPr>
            <a:r>
              <a:rPr lang="de-DE" altLang="de-DE" dirty="0">
                <a:solidFill>
                  <a:srgbClr val="004992"/>
                </a:solidFill>
                <a:latin typeface="+mn-lt"/>
                <a:ea typeface="+mn-ea"/>
              </a:rPr>
              <a:t>Donna che ride</a:t>
            </a:r>
          </a:p>
          <a:p>
            <a:pPr eaLnBrk="1" hangingPunct="1">
              <a:lnSpc>
                <a:spcPct val="105000"/>
              </a:lnSpc>
              <a:spcBef>
                <a:spcPts val="1999"/>
              </a:spcBef>
              <a:spcAft>
                <a:spcPts val="0"/>
              </a:spcAft>
              <a:buClr>
                <a:srgbClr val="333333"/>
              </a:buClr>
              <a:buFont typeface="WingDings"/>
              <a:buAutoNum type="arabicPeriod"/>
            </a:pPr>
            <a:r>
              <a:rPr lang="it-IT" altLang="de-DE" dirty="0">
                <a:solidFill>
                  <a:srgbClr val="333333"/>
                </a:solidFill>
                <a:latin typeface="+mn-lt"/>
                <a:ea typeface="+mn-ea"/>
              </a:rPr>
              <a:t>Alla donna è stato appena detto che l'aereo su cui si trovava il marito è disperso</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La donna gode della sfortuna altrui</a:t>
            </a:r>
          </a:p>
          <a:p>
            <a:pPr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Alla donna viene detto che è stata bocciata ad un esame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47</a:t>
            </a:fld>
            <a:endParaRPr lang="de-DE" altLang="de-DE">
              <a:latin typeface="+mn-lt"/>
              <a:ea typeface="+mn-ea"/>
            </a:endParaRPr>
          </a:p>
        </p:txBody>
      </p:sp>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Felicità!</a:t>
            </a:r>
            <a:endParaRPr lang="en-GB"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47675" indent="-447675"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Il giocatore non riesce a credere al suo gol fortunoso</a:t>
            </a:r>
          </a:p>
          <a:p>
            <a:pPr marL="342900" indent="-342900"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Rabbia per la decisione arbitrale</a:t>
            </a:r>
          </a:p>
          <a:p>
            <a:pPr marL="342900" indent="-342900"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Delusione per il gol mancato</a:t>
            </a:r>
          </a:p>
          <a:p>
            <a:pPr marL="342900" indent="-342900"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Il sostituto è annoiato</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prova o fa questa persona?</a:t>
            </a:r>
            <a:br>
              <a:rPr lang="it-IT" sz="3600">
                <a:latin typeface="+mn-lt"/>
                <a:ea typeface="+mn-ea"/>
                <a:cs typeface="+mn-cs"/>
              </a:rPr>
            </a:br>
            <a:r>
              <a:rPr lang="it-IT" sz="3600">
                <a:latin typeface="+mn-lt"/>
                <a:ea typeface="+mn-ea"/>
                <a:cs typeface="+mn-cs"/>
              </a:rPr>
              <a:t>Quanto ne sei sicuro?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48</a:t>
            </a:fld>
            <a:endParaRPr lang="de-DE" altLang="de-DE">
              <a:latin typeface="+mn-lt"/>
              <a:ea typeface="+mn-ea"/>
            </a:endParaRP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965960" y="2203704"/>
            <a:ext cx="14630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Ritaglio!</a:t>
            </a:r>
            <a:endParaRPr lang="en-GB" altLang="de-DE" sz="2400" i="1" dirty="0">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47675" indent="-447675"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Il giocatore non riesce a credere al suo gol fortunoso</a:t>
            </a:r>
          </a:p>
          <a:p>
            <a:pPr marL="342900" indent="-342900" eaLnBrk="1" hangingPunct="1">
              <a:lnSpc>
                <a:spcPct val="105000"/>
              </a:lnSpc>
              <a:spcBef>
                <a:spcPts val="1999"/>
              </a:spcBef>
              <a:spcAft>
                <a:spcPts val="0"/>
              </a:spcAft>
              <a:buClr>
                <a:srgbClr val="004992"/>
              </a:buClr>
              <a:buFont typeface="WingDings"/>
              <a:buAutoNum type="arabicPeriod"/>
            </a:pPr>
            <a:r>
              <a:rPr lang="de-DE" altLang="de-DE" dirty="0">
                <a:solidFill>
                  <a:srgbClr val="004992"/>
                </a:solidFill>
                <a:latin typeface="+mn-lt"/>
                <a:ea typeface="+mn-ea"/>
              </a:rPr>
              <a:t>Rabbia per la decisione arbitrale</a:t>
            </a:r>
          </a:p>
          <a:p>
            <a:pPr marL="342900" indent="-342900"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Delusione per il gol mancato</a:t>
            </a:r>
          </a:p>
          <a:p>
            <a:pPr marL="342900" indent="-342900" eaLnBrk="1" hangingPunct="1">
              <a:lnSpc>
                <a:spcPct val="105000"/>
              </a:lnSpc>
              <a:spcBef>
                <a:spcPts val="1999"/>
              </a:spcBef>
              <a:spcAft>
                <a:spcPts val="0"/>
              </a:spcAft>
              <a:buClr>
                <a:srgbClr val="333333"/>
              </a:buClr>
              <a:buFont typeface="WingDings"/>
              <a:buAutoNum type="arabicPeriod"/>
            </a:pPr>
            <a:r>
              <a:rPr lang="de-DE" altLang="de-DE" dirty="0">
                <a:solidFill>
                  <a:srgbClr val="333333"/>
                </a:solidFill>
                <a:latin typeface="+mn-lt"/>
                <a:ea typeface="+mn-ea"/>
              </a:rPr>
              <a:t>Il sostituto è annoiato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49</a:t>
            </a:fld>
            <a:endParaRPr lang="de-DE" altLang="de-DE">
              <a:latin typeface="+mn-lt"/>
              <a:ea typeface="+mn-ea"/>
            </a:endParaRPr>
          </a:p>
        </p:txBody>
      </p:sp>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Rabbia!</a:t>
            </a:r>
            <a:endParaRPr lang="en-GB"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Prima conclusione!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50</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defRPr/>
            </a:pPr>
            <a:r>
              <a:rPr lang="it-IT" sz="2400" dirty="0">
                <a:solidFill>
                  <a:srgbClr val="333333"/>
                </a:solidFill>
              </a:rPr>
              <a:t>Le espressioni facciali e i gesti non sono sempre definiti!</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Prima conclusione!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51</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defRPr/>
            </a:pPr>
            <a:r>
              <a:rPr lang="it-IT" sz="2400" dirty="0">
                <a:solidFill>
                  <a:srgbClr val="333333"/>
                </a:solidFill>
              </a:rPr>
              <a:t>Le espressioni facciali e i gesti non sono sempre definiti!</a:t>
            </a:r>
            <a:endParaRPr lang="en-US" sz="2400" dirty="0">
              <a:solidFill>
                <a:srgbClr val="333333"/>
              </a:solidFill>
            </a:endParaRPr>
          </a:p>
          <a:p>
            <a:pPr marL="342900" indent="-342900" defTabSz="914400" fontAlgn="base">
              <a:buClr>
                <a:srgbClr val="333333"/>
              </a:buClr>
              <a:buFont typeface="WingDings"/>
              <a:buChar char=""/>
              <a:defRPr/>
            </a:pPr>
            <a:r>
              <a:rPr lang="it-IT" sz="2400" dirty="0">
                <a:solidFill>
                  <a:srgbClr val="333333"/>
                </a:solidFill>
              </a:rPr>
              <a:t>Molti non mostrano l'emozione facciale, per natura o per malattia (ad es. morbo di Parkinson), il che rende difficile dedurne i sentimenti </a:t>
            </a:r>
            <a:r>
              <a:rPr lang="it-IT" sz="2400">
                <a:solidFill>
                  <a:srgbClr val="333333"/>
                </a:solidFill>
              </a:rPr>
              <a:t>interiori.</a:t>
            </a:r>
            <a:endParaRPr lang="en-US" sz="2400" dirty="0"/>
          </a:p>
        </p:txBody>
      </p:sp>
    </p:spTree>
    <p:extLst>
      <p:ext uri="{BB962C8B-B14F-4D97-AF65-F5344CB8AC3E}">
        <p14:creationId xmlns:p14="http://schemas.microsoft.com/office/powerpoint/2010/main" val="21414867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Prima conclusione!</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52</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defRPr/>
            </a:pPr>
            <a:r>
              <a:rPr lang="it-IT" sz="2400" dirty="0">
                <a:solidFill>
                  <a:srgbClr val="333333"/>
                </a:solidFill>
              </a:rPr>
              <a:t>Le espressioni facciali e i gesti non sono sempre definiti!</a:t>
            </a:r>
            <a:endParaRPr lang="en-US" sz="2400" dirty="0">
              <a:solidFill>
                <a:srgbClr val="333333"/>
              </a:solidFill>
            </a:endParaRPr>
          </a:p>
          <a:p>
            <a:pPr marL="342900" indent="-342900" defTabSz="914400" fontAlgn="base">
              <a:buClr>
                <a:srgbClr val="333333"/>
              </a:buClr>
              <a:buFont typeface="WingDings"/>
              <a:buChar char=""/>
              <a:defRPr/>
            </a:pPr>
            <a:r>
              <a:rPr lang="it-IT" sz="2400" dirty="0">
                <a:solidFill>
                  <a:srgbClr val="333333"/>
                </a:solidFill>
              </a:rPr>
              <a:t>Molti non mostrano l'emozione facciale, per natura o per malattia (ad es. morbo di Parkinson), il che rende difficile dedurne i sentimenti interiori.</a:t>
            </a:r>
          </a:p>
          <a:p>
            <a:pPr marL="342900" indent="-342900" defTabSz="914400" fontAlgn="base">
              <a:buClr>
                <a:srgbClr val="333333"/>
              </a:buClr>
              <a:buFont typeface="WingDings"/>
              <a:buChar char=""/>
              <a:defRPr/>
            </a:pPr>
            <a:r>
              <a:rPr lang="it-IT" sz="2400" dirty="0">
                <a:solidFill>
                  <a:srgbClr val="333333"/>
                </a:solidFill>
              </a:rPr>
              <a:t>Le informazioni supplementari (situazione, conoscenza preliminare, porre domande dirette, se possibile) vanno prese in considerazione prima di interpretare espressioni facciali e gesti.</a:t>
            </a:r>
            <a:endParaRPr lang="en-US" sz="2400" dirty="0"/>
          </a:p>
        </p:txBody>
      </p:sp>
    </p:spTree>
    <p:extLst>
      <p:ext uri="{BB962C8B-B14F-4D97-AF65-F5344CB8AC3E}">
        <p14:creationId xmlns:p14="http://schemas.microsoft.com/office/powerpoint/2010/main" val="18299658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Compito 3</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53</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Ti sarà mostrata una sequenza di immagini.</a:t>
            </a:r>
          </a:p>
          <a:p>
            <a:pPr marL="342900" lvl="0" indent="-342900" defTabSz="914400" fontAlgn="base">
              <a:buClr>
                <a:srgbClr val="333333"/>
              </a:buClr>
              <a:buFont typeface="WingDings"/>
              <a:buChar char=""/>
            </a:pPr>
            <a:r>
              <a:rPr lang="en-US" altLang="de-DE" sz="2400" dirty="0">
                <a:solidFill>
                  <a:srgbClr val="333333"/>
                </a:solidFill>
              </a:rPr>
              <a:t>Le </a:t>
            </a:r>
            <a:r>
              <a:rPr lang="en-US" altLang="de-DE" sz="2400" dirty="0" err="1">
                <a:solidFill>
                  <a:srgbClr val="333333"/>
                </a:solidFill>
              </a:rPr>
              <a:t>immagini</a:t>
            </a:r>
            <a:r>
              <a:rPr lang="en-US" altLang="de-DE" sz="2400" dirty="0">
                <a:solidFill>
                  <a:srgbClr val="333333"/>
                </a:solidFill>
              </a:rPr>
              <a:t> 1-3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mostrate</a:t>
            </a:r>
            <a:r>
              <a:rPr lang="en-US" altLang="de-DE" sz="2400" dirty="0">
                <a:solidFill>
                  <a:srgbClr val="333333"/>
                </a:solidFill>
              </a:rPr>
              <a:t> in </a:t>
            </a:r>
            <a:r>
              <a:rPr lang="en-US" altLang="de-DE" sz="2400" dirty="0" err="1">
                <a:solidFill>
                  <a:srgbClr val="333333"/>
                </a:solidFill>
              </a:rPr>
              <a:t>ordine</a:t>
            </a:r>
            <a:r>
              <a:rPr lang="en-US" altLang="de-DE" sz="2400" dirty="0">
                <a:solidFill>
                  <a:srgbClr val="333333"/>
                </a:solidFill>
              </a:rPr>
              <a:t> </a:t>
            </a:r>
            <a:r>
              <a:rPr lang="en-US" altLang="de-DE" sz="2400" dirty="0" err="1">
                <a:solidFill>
                  <a:srgbClr val="333333"/>
                </a:solidFill>
              </a:rPr>
              <a:t>inverso</a:t>
            </a:r>
            <a:r>
              <a:rPr lang="en-US" altLang="de-DE" sz="2400" dirty="0">
                <a:solidFill>
                  <a:srgbClr val="333333"/>
                </a:solidFill>
              </a:rPr>
              <a:t>, </a:t>
            </a:r>
            <a:r>
              <a:rPr lang="en-US" altLang="de-DE" sz="2400" dirty="0" err="1">
                <a:solidFill>
                  <a:srgbClr val="333333"/>
                </a:solidFill>
              </a:rPr>
              <a:t>cioè</a:t>
            </a:r>
            <a:r>
              <a:rPr lang="en-US" altLang="de-DE" sz="2400" dirty="0">
                <a:solidFill>
                  <a:srgbClr val="333333"/>
                </a:solidFill>
              </a:rPr>
              <a:t> </a:t>
            </a:r>
            <a:r>
              <a:rPr lang="en-US" altLang="de-DE" sz="2400" dirty="0" err="1">
                <a:solidFill>
                  <a:srgbClr val="333333"/>
                </a:solidFill>
              </a:rPr>
              <a:t>l’immagine</a:t>
            </a:r>
            <a:r>
              <a:rPr lang="en-US" altLang="de-DE" sz="2400" dirty="0">
                <a:solidFill>
                  <a:srgbClr val="333333"/>
                </a:solidFill>
              </a:rPr>
              <a:t> 3 è </a:t>
            </a:r>
            <a:r>
              <a:rPr lang="en-US" altLang="de-DE" sz="2400" dirty="0" err="1">
                <a:solidFill>
                  <a:srgbClr val="333333"/>
                </a:solidFill>
              </a:rPr>
              <a:t>mostrata</a:t>
            </a:r>
            <a:r>
              <a:rPr lang="en-US" altLang="de-DE" sz="2400" dirty="0">
                <a:solidFill>
                  <a:srgbClr val="333333"/>
                </a:solidFill>
              </a:rPr>
              <a:t> per prima.</a:t>
            </a:r>
          </a:p>
          <a:p>
            <a:pPr marL="342900" lvl="0" indent="-342900" defTabSz="914400" fontAlgn="base">
              <a:buClr>
                <a:srgbClr val="333333"/>
              </a:buClr>
              <a:buFont typeface="WingDings"/>
              <a:buChar char=""/>
            </a:pPr>
            <a:r>
              <a:rPr lang="de-DE" altLang="de-DE" sz="2400" dirty="0">
                <a:solidFill>
                  <a:srgbClr val="333333"/>
                </a:solidFill>
              </a:rPr>
              <a:t>Dopo che ciascuna immagine è stata mostrata, ti sarà chiesto quale delle 3 alternative completa la sequenza in modo logico.</a:t>
            </a:r>
          </a:p>
          <a:p>
            <a:pPr lvl="0" defTabSz="914400" fontAlgn="base">
              <a:buClr>
                <a:srgbClr val="006699"/>
              </a:buClr>
            </a:pP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54</a:t>
            </a:fld>
            <a:endParaRPr lang="de-DE" altLang="de-DE">
              <a:latin typeface="+mn-lt"/>
              <a:ea typeface="+mn-ea"/>
            </a:endParaRPr>
          </a:p>
        </p:txBody>
      </p:sp>
      <p:pic>
        <p:nvPicPr>
          <p:cNvPr id="14"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19"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0"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1"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55</a:t>
            </a:fld>
            <a:endParaRPr lang="de-DE" altLang="de-DE">
              <a:latin typeface="+mn-lt"/>
              <a:ea typeface="+mn-ea"/>
            </a:endParaRPr>
          </a:p>
        </p:txBody>
      </p:sp>
      <p:pic>
        <p:nvPicPr>
          <p:cNvPr id="16"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2"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3"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4"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5"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56</a:t>
            </a:fld>
            <a:endParaRPr lang="de-DE" altLang="de-DE">
              <a:latin typeface="+mn-lt"/>
              <a:ea typeface="+mn-ea"/>
            </a:endParaRPr>
          </a:p>
        </p:txBody>
      </p:sp>
      <p:pic>
        <p:nvPicPr>
          <p:cNvPr id="18"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6"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7"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8"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La risposta corretta è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57</a:t>
            </a:fld>
            <a:endParaRPr lang="de-DE" altLang="de-DE">
              <a:latin typeface="+mn-lt"/>
              <a:ea typeface="+mn-ea"/>
            </a:endParaRPr>
          </a:p>
        </p:txBody>
      </p:sp>
      <p:pic>
        <p:nvPicPr>
          <p:cNvPr id="13"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8"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9"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0"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58</a:t>
            </a:fld>
            <a:endParaRPr lang="de-DE" altLang="de-DE">
              <a:latin typeface="+mn-lt"/>
              <a:ea typeface="+mn-ea"/>
            </a:endParaRPr>
          </a:p>
        </p:txBody>
      </p:sp>
      <p:pic>
        <p:nvPicPr>
          <p:cNvPr id="14"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9"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0"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1"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59</a:t>
            </a:fld>
            <a:endParaRPr lang="de-DE" altLang="de-DE">
              <a:latin typeface="+mn-lt"/>
              <a:ea typeface="+mn-ea"/>
            </a:endParaRPr>
          </a:p>
        </p:txBody>
      </p:sp>
      <p:pic>
        <p:nvPicPr>
          <p:cNvPr id="16"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2"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3"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4"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5"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della donna?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60</a:t>
            </a:fld>
            <a:endParaRPr lang="de-DE" altLang="de-DE">
              <a:latin typeface="+mn-lt"/>
              <a:ea typeface="+mn-ea"/>
            </a:endParaRPr>
          </a:p>
        </p:txBody>
      </p:sp>
      <p:pic>
        <p:nvPicPr>
          <p:cNvPr id="18"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6"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7"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8"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La risposta corretta è la 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61</a:t>
            </a:fld>
            <a:endParaRPr lang="de-DE" altLang="de-DE">
              <a:latin typeface="+mn-lt"/>
              <a:ea typeface="+mn-ea"/>
            </a:endParaRPr>
          </a:p>
        </p:txBody>
      </p:sp>
      <p:pic>
        <p:nvPicPr>
          <p:cNvPr id="13"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8"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9"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0"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62</a:t>
            </a:fld>
            <a:endParaRPr lang="de-DE" altLang="de-DE">
              <a:latin typeface="+mn-lt"/>
              <a:ea typeface="+mn-ea"/>
            </a:endParaRPr>
          </a:p>
        </p:txBody>
      </p:sp>
      <p:pic>
        <p:nvPicPr>
          <p:cNvPr id="14"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sp>
        <p:nvSpPr>
          <p:cNvPr id="18"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0"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1"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63</a:t>
            </a:fld>
            <a:endParaRPr lang="de-DE" altLang="de-DE">
              <a:latin typeface="+mn-lt"/>
              <a:ea typeface="+mn-ea"/>
            </a:endParaRPr>
          </a:p>
        </p:txBody>
      </p:sp>
      <p:pic>
        <p:nvPicPr>
          <p:cNvPr id="16"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19"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2"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64</a:t>
            </a:fld>
            <a:endParaRPr lang="de-DE" altLang="de-DE">
              <a:latin typeface="+mn-lt"/>
              <a:ea typeface="+mn-ea"/>
            </a:endParaRPr>
          </a:p>
        </p:txBody>
      </p:sp>
      <p:pic>
        <p:nvPicPr>
          <p:cNvPr id="18"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La risposta corretta è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65</a:t>
            </a:fld>
            <a:endParaRPr lang="de-DE" altLang="de-DE">
              <a:latin typeface="+mn-lt"/>
              <a:ea typeface="+mn-ea"/>
            </a:endParaRPr>
          </a:p>
        </p:txBody>
      </p:sp>
      <p:pic>
        <p:nvPicPr>
          <p:cNvPr id="13"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66</a:t>
            </a:fld>
            <a:endParaRPr lang="de-DE" altLang="de-DE">
              <a:latin typeface="+mn-lt"/>
              <a:ea typeface="+mn-ea"/>
            </a:endParaRPr>
          </a:p>
        </p:txBody>
      </p:sp>
      <p:pic>
        <p:nvPicPr>
          <p:cNvPr id="14"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67</a:t>
            </a:fld>
            <a:endParaRPr lang="de-DE" altLang="de-DE">
              <a:latin typeface="+mn-lt"/>
              <a:ea typeface="+mn-ea"/>
            </a:endParaRPr>
          </a:p>
        </p:txBody>
      </p:sp>
      <p:pic>
        <p:nvPicPr>
          <p:cNvPr id="16"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2"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5"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68</a:t>
            </a:fld>
            <a:endParaRPr lang="de-DE" altLang="de-DE">
              <a:latin typeface="+mn-lt"/>
              <a:ea typeface="+mn-ea"/>
            </a:endParaRPr>
          </a:p>
        </p:txBody>
      </p:sp>
      <p:pic>
        <p:nvPicPr>
          <p:cNvPr id="18"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5"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La risposta corretta è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69</a:t>
            </a:fld>
            <a:endParaRPr lang="de-DE" altLang="de-DE">
              <a:latin typeface="+mn-lt"/>
              <a:ea typeface="+mn-ea"/>
            </a:endParaRPr>
          </a:p>
        </p:txBody>
      </p:sp>
      <p:pic>
        <p:nvPicPr>
          <p:cNvPr id="13"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70</a:t>
            </a:fld>
            <a:endParaRPr lang="de-DE" altLang="de-DE">
              <a:latin typeface="+mn-lt"/>
              <a:ea typeface="+mn-ea"/>
            </a:endParaRPr>
          </a:p>
        </p:txBody>
      </p:sp>
      <p:pic>
        <p:nvPicPr>
          <p:cNvPr id="14"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71</a:t>
            </a:fld>
            <a:endParaRPr lang="de-DE" altLang="de-DE">
              <a:latin typeface="+mn-lt"/>
              <a:ea typeface="+mn-ea"/>
            </a:endParaRPr>
          </a:p>
        </p:txBody>
      </p:sp>
      <p:pic>
        <p:nvPicPr>
          <p:cNvPr id="16"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72</a:t>
            </a:fld>
            <a:endParaRPr lang="de-DE" altLang="de-DE">
              <a:latin typeface="+mn-lt"/>
              <a:ea typeface="+mn-ea"/>
            </a:endParaRPr>
          </a:p>
        </p:txBody>
      </p:sp>
      <p:pic>
        <p:nvPicPr>
          <p:cNvPr id="18"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La risposta corretta è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73</a:t>
            </a:fld>
            <a:endParaRPr lang="de-DE" altLang="de-DE">
              <a:latin typeface="+mn-lt"/>
              <a:ea typeface="+mn-ea"/>
            </a:endParaRPr>
          </a:p>
        </p:txBody>
      </p:sp>
      <p:pic>
        <p:nvPicPr>
          <p:cNvPr id="13"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0"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74</a:t>
            </a:fld>
            <a:endParaRPr lang="de-DE" altLang="de-DE">
              <a:latin typeface="+mn-lt"/>
              <a:ea typeface="+mn-ea"/>
            </a:endParaRPr>
          </a:p>
        </p:txBody>
      </p:sp>
      <p:pic>
        <p:nvPicPr>
          <p:cNvPr id="14"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75</a:t>
            </a:fld>
            <a:endParaRPr lang="de-DE" altLang="de-DE">
              <a:latin typeface="+mn-lt"/>
              <a:ea typeface="+mn-ea"/>
            </a:endParaRPr>
          </a:p>
        </p:txBody>
      </p:sp>
      <p:pic>
        <p:nvPicPr>
          <p:cNvPr id="16"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76</a:t>
            </a:fld>
            <a:endParaRPr lang="de-DE" altLang="de-DE">
              <a:latin typeface="+mn-lt"/>
              <a:ea typeface="+mn-ea"/>
            </a:endParaRPr>
          </a:p>
        </p:txBody>
      </p:sp>
      <p:pic>
        <p:nvPicPr>
          <p:cNvPr id="18"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5"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La risposta corretta è la 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77</a:t>
            </a:fld>
            <a:endParaRPr lang="de-DE" altLang="de-DE">
              <a:latin typeface="+mn-lt"/>
              <a:ea typeface="+mn-ea"/>
            </a:endParaRPr>
          </a:p>
        </p:txBody>
      </p:sp>
      <p:pic>
        <p:nvPicPr>
          <p:cNvPr id="13"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78</a:t>
            </a:fld>
            <a:endParaRPr lang="de-DE" altLang="de-DE">
              <a:latin typeface="+mn-lt"/>
              <a:ea typeface="+mn-ea"/>
            </a:endParaRPr>
          </a:p>
        </p:txBody>
      </p:sp>
      <p:pic>
        <p:nvPicPr>
          <p:cNvPr id="14"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79</a:t>
            </a:fld>
            <a:endParaRPr lang="de-DE" altLang="de-DE">
              <a:latin typeface="+mn-lt"/>
              <a:ea typeface="+mn-ea"/>
            </a:endParaRPr>
          </a:p>
        </p:txBody>
      </p:sp>
      <p:pic>
        <p:nvPicPr>
          <p:cNvPr id="16"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80</a:t>
            </a:fld>
            <a:endParaRPr lang="de-DE" altLang="de-DE">
              <a:latin typeface="+mn-lt"/>
              <a:ea typeface="+mn-ea"/>
            </a:endParaRPr>
          </a:p>
        </p:txBody>
      </p:sp>
      <p:pic>
        <p:nvPicPr>
          <p:cNvPr id="18"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La risposta corretta è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81</a:t>
            </a:fld>
            <a:endParaRPr lang="de-DE" altLang="de-DE">
              <a:latin typeface="+mn-lt"/>
              <a:ea typeface="+mn-ea"/>
            </a:endParaRPr>
          </a:p>
        </p:txBody>
      </p:sp>
      <p:pic>
        <p:nvPicPr>
          <p:cNvPr id="13"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82</a:t>
            </a:fld>
            <a:endParaRPr lang="de-DE" altLang="de-DE">
              <a:latin typeface="+mn-lt"/>
              <a:ea typeface="+mn-ea"/>
            </a:endParaRPr>
          </a:p>
        </p:txBody>
      </p:sp>
      <p:pic>
        <p:nvPicPr>
          <p:cNvPr id="14"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5"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83</a:t>
            </a:fld>
            <a:endParaRPr lang="de-DE" altLang="de-DE">
              <a:latin typeface="+mn-lt"/>
              <a:ea typeface="+mn-ea"/>
            </a:endParaRPr>
          </a:p>
        </p:txBody>
      </p:sp>
      <p:pic>
        <p:nvPicPr>
          <p:cNvPr id="16"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84</a:t>
            </a:fld>
            <a:endParaRPr lang="de-DE" altLang="de-DE">
              <a:latin typeface="+mn-lt"/>
              <a:ea typeface="+mn-ea"/>
            </a:endParaRPr>
          </a:p>
        </p:txBody>
      </p:sp>
      <p:pic>
        <p:nvPicPr>
          <p:cNvPr id="18"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La risposta corretta è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85</a:t>
            </a:fld>
            <a:endParaRPr lang="de-DE" altLang="de-DE">
              <a:latin typeface="+mn-lt"/>
              <a:ea typeface="+mn-ea"/>
            </a:endParaRPr>
          </a:p>
        </p:txBody>
      </p:sp>
      <p:pic>
        <p:nvPicPr>
          <p:cNvPr id="13"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6"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86</a:t>
            </a:fld>
            <a:endParaRPr lang="de-DE" altLang="de-DE">
              <a:latin typeface="+mn-lt"/>
              <a:ea typeface="+mn-ea"/>
            </a:endParaRPr>
          </a:p>
        </p:txBody>
      </p:sp>
      <p:pic>
        <p:nvPicPr>
          <p:cNvPr id="14"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87</a:t>
            </a:fld>
            <a:endParaRPr lang="de-DE" altLang="de-DE">
              <a:latin typeface="+mn-lt"/>
              <a:ea typeface="+mn-ea"/>
            </a:endParaRPr>
          </a:p>
        </p:txBody>
      </p:sp>
      <p:pic>
        <p:nvPicPr>
          <p:cNvPr id="16"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88</a:t>
            </a:fld>
            <a:endParaRPr lang="de-DE" altLang="de-DE">
              <a:latin typeface="+mn-lt"/>
              <a:ea typeface="+mn-ea"/>
            </a:endParaRPr>
          </a:p>
        </p:txBody>
      </p:sp>
      <p:pic>
        <p:nvPicPr>
          <p:cNvPr id="18"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La risposta corretta è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89</a:t>
            </a:fld>
            <a:endParaRPr lang="de-DE" altLang="de-DE">
              <a:latin typeface="+mn-lt"/>
              <a:ea typeface="+mn-ea"/>
            </a:endParaRPr>
          </a:p>
        </p:txBody>
      </p:sp>
      <p:pic>
        <p:nvPicPr>
          <p:cNvPr id="13"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90</a:t>
            </a:fld>
            <a:endParaRPr lang="de-DE" altLang="de-DE">
              <a:latin typeface="+mn-lt"/>
              <a:ea typeface="+mn-ea"/>
            </a:endParaRPr>
          </a:p>
        </p:txBody>
      </p:sp>
      <p:pic>
        <p:nvPicPr>
          <p:cNvPr id="14"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91</a:t>
            </a:fld>
            <a:endParaRPr lang="de-DE" altLang="de-DE">
              <a:latin typeface="+mn-lt"/>
              <a:ea typeface="+mn-ea"/>
            </a:endParaRPr>
          </a:p>
        </p:txBody>
      </p:sp>
      <p:pic>
        <p:nvPicPr>
          <p:cNvPr id="16"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Qual‘è l‘intenzione dell‘uomo?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92</a:t>
            </a:fld>
            <a:endParaRPr lang="de-DE" altLang="de-DE">
              <a:latin typeface="+mn-lt"/>
              <a:ea typeface="+mn-ea"/>
            </a:endParaRPr>
          </a:p>
        </p:txBody>
      </p:sp>
      <p:pic>
        <p:nvPicPr>
          <p:cNvPr id="18"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it-IT" altLang="de-DE" sz="2000">
                <a:solidFill>
                  <a:srgbClr val="333333"/>
                </a:solidFill>
                <a:latin typeface="Calibri Light"/>
              </a:rPr>
              <a:t>Come procede la storia qui sopra?</a:t>
            </a:r>
          </a:p>
          <a:p>
            <a:pPr algn="ctr" eaLnBrk="1" hangingPunct="1">
              <a:spcBef>
                <a:spcPts val="1200"/>
              </a:spcBef>
              <a:spcAft>
                <a:spcPts val="0"/>
              </a:spcAft>
              <a:buClrTx/>
              <a:buNone/>
            </a:pPr>
            <a:r>
              <a:rPr lang="it-IT" altLang="de-DE" sz="2000">
                <a:solidFill>
                  <a:srgbClr val="333333"/>
                </a:solidFill>
                <a:latin typeface="Calibri Light"/>
              </a:rPr>
              <a:t>Per favore discutete la verosimiglianza delle seguenti opzioni:</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La risposta corretta è la 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93</a:t>
            </a:fld>
            <a:endParaRPr lang="de-DE" altLang="de-DE">
              <a:latin typeface="+mn-lt"/>
              <a:ea typeface="+mn-ea"/>
            </a:endParaRPr>
          </a:p>
        </p:txBody>
      </p:sp>
      <p:pic>
        <p:nvPicPr>
          <p:cNvPr id="13"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Riassunto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94</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400" dirty="0">
                <a:solidFill>
                  <a:srgbClr val="333333"/>
                </a:solidFill>
              </a:rPr>
              <a:t>Si devono trarre conclusioni definitive su un'altra persona soltanto se la si conosce bene o se la si è osservata in diversi contesti</a:t>
            </a:r>
            <a:r>
              <a:rPr lang="en-GB" altLang="de-DE" sz="2400" dirty="0">
                <a:solidFill>
                  <a:srgbClr val="333333"/>
                </a:solidFill>
              </a:rPr>
              <a:t>.</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Riassunto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95</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400" dirty="0">
                <a:solidFill>
                  <a:srgbClr val="333333"/>
                </a:solidFill>
              </a:rPr>
              <a:t>Si devono trarre conclusioni definitive su un'altra persona soltanto se la si conosce bene o se la si è osservata in diversi contesti</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it-IT" altLang="de-DE" sz="2400" dirty="0">
                <a:solidFill>
                  <a:srgbClr val="333333"/>
                </a:solidFill>
              </a:rPr>
              <a:t>Per valutare delle situazioni complesse (come quelle appena presentate), è cruciale considerare tutte le informazioni </a:t>
            </a:r>
            <a:r>
              <a:rPr lang="it-IT" altLang="de-DE" sz="2400">
                <a:solidFill>
                  <a:srgbClr val="333333"/>
                </a:solidFill>
              </a:rPr>
              <a:t>disponibili.</a:t>
            </a:r>
            <a:endParaRPr lang="en-US" sz="2400" dirty="0"/>
          </a:p>
        </p:txBody>
      </p:sp>
    </p:spTree>
    <p:extLst>
      <p:ext uri="{BB962C8B-B14F-4D97-AF65-F5344CB8AC3E}">
        <p14:creationId xmlns:p14="http://schemas.microsoft.com/office/powerpoint/2010/main" val="187871803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Riassunto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96</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400" dirty="0">
                <a:solidFill>
                  <a:srgbClr val="333333"/>
                </a:solidFill>
              </a:rPr>
              <a:t>Si devono trarre conclusioni definitive su un'altra persona soltanto se la si conosce bene o se la si è osservata in diversi contesti</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it-IT" altLang="de-DE" sz="2400" dirty="0">
                <a:solidFill>
                  <a:srgbClr val="333333"/>
                </a:solidFill>
              </a:rPr>
              <a:t>Per valutare delle situazioni complesse (come quelle appena presentate), è cruciale considerare tutte le informazioni disponibili.</a:t>
            </a:r>
            <a:endParaRPr lang="en-US" altLang="de-DE" sz="2400" dirty="0">
              <a:solidFill>
                <a:srgbClr val="333333"/>
              </a:solidFill>
            </a:endParaRPr>
          </a:p>
          <a:p>
            <a:pPr marL="342900" lvl="0" indent="-342900" defTabSz="914400" fontAlgn="base">
              <a:buClr>
                <a:srgbClr val="333333"/>
              </a:buClr>
              <a:buFont typeface="WingDings"/>
              <a:buChar char=""/>
            </a:pPr>
            <a:r>
              <a:rPr lang="it-IT" altLang="de-DE" sz="2400" dirty="0">
                <a:solidFill>
                  <a:srgbClr val="333333"/>
                </a:solidFill>
              </a:rPr>
              <a:t>Maggiori informazioni vengono considerate, maggiore è la probabilità che si formuli un giudizio corretto.</a:t>
            </a:r>
            <a:endParaRPr lang="en-US" sz="2400" dirty="0"/>
          </a:p>
        </p:txBody>
      </p:sp>
    </p:spTree>
    <p:extLst>
      <p:ext uri="{BB962C8B-B14F-4D97-AF65-F5344CB8AC3E}">
        <p14:creationId xmlns:p14="http://schemas.microsoft.com/office/powerpoint/2010/main" val="356157004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Compito 4</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97</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it-IT" altLang="de-DE" sz="2400" dirty="0">
                <a:solidFill>
                  <a:srgbClr val="333333"/>
                </a:solidFill>
              </a:rPr>
              <a:t>Vi verrà mostrata una sequenza di immagini che raccontano una storia.</a:t>
            </a:r>
          </a:p>
          <a:p>
            <a:pPr marL="342900" lvl="0" indent="-342900" defTabSz="914400" fontAlgn="base">
              <a:buClr>
                <a:srgbClr val="333333"/>
              </a:buClr>
              <a:buFont typeface="WingDings"/>
              <a:buChar char=""/>
            </a:pPr>
            <a:r>
              <a:rPr lang="it-IT" altLang="de-DE" sz="2400" dirty="0">
                <a:solidFill>
                  <a:srgbClr val="333333"/>
                </a:solidFill>
              </a:rPr>
              <a:t>Le immagini saranno accompagnate da tre possibili esiti.</a:t>
            </a:r>
            <a:endParaRPr lang="en-US" altLang="de-DE" sz="2400" dirty="0">
              <a:solidFill>
                <a:srgbClr val="333333"/>
              </a:solidFill>
            </a:endParaRPr>
          </a:p>
          <a:p>
            <a:pPr marL="342900" lvl="0" indent="-342900" defTabSz="914400" fontAlgn="base">
              <a:buClr>
                <a:srgbClr val="333333"/>
              </a:buClr>
              <a:buFont typeface="WingDings"/>
              <a:buChar char=""/>
            </a:pPr>
            <a:r>
              <a:rPr lang="it-IT" altLang="de-DE" sz="2400" dirty="0">
                <a:solidFill>
                  <a:srgbClr val="333333"/>
                </a:solidFill>
              </a:rPr>
              <a:t>Il tuo compito è stabilire quale dei tre esiti, con maggiore probabilità è la conclusione della storia.</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Qual‘è l‘intenzione del ragazzo in rosso?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98</a:t>
            </a:fld>
            <a:endParaRPr lang="de-DE" altLang="de-DE">
              <a:latin typeface="+mn-lt"/>
              <a:ea typeface="+mn-ea"/>
            </a:endParaRPr>
          </a:p>
        </p:txBody>
      </p:sp>
      <p:sp>
        <p:nvSpPr>
          <p:cNvPr id="229379"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Ignorare</a:t>
            </a:r>
            <a:r>
              <a:rPr lang="en-CA" altLang="de-DE" dirty="0">
                <a:solidFill>
                  <a:srgbClr val="333333"/>
                </a:solidFill>
                <a:latin typeface="+mn-lt"/>
                <a:ea typeface="+mn-ea"/>
              </a:rPr>
              <a:t> </a:t>
            </a:r>
            <a:r>
              <a:rPr lang="en-CA" altLang="de-DE" dirty="0" err="1">
                <a:solidFill>
                  <a:srgbClr val="333333"/>
                </a:solidFill>
                <a:latin typeface="+mn-lt"/>
                <a:ea typeface="+mn-ea"/>
              </a:rPr>
              <a:t>il</a:t>
            </a:r>
            <a:r>
              <a:rPr lang="en-CA" altLang="de-DE" dirty="0">
                <a:solidFill>
                  <a:srgbClr val="333333"/>
                </a:solidFill>
                <a:latin typeface="+mn-lt"/>
                <a:ea typeface="+mn-ea"/>
              </a:rPr>
              <a:t> </a:t>
            </a:r>
            <a:r>
              <a:rPr lang="en-CA" altLang="de-DE" dirty="0" err="1">
                <a:solidFill>
                  <a:srgbClr val="333333"/>
                </a:solidFill>
                <a:latin typeface="+mn-lt"/>
                <a:ea typeface="+mn-ea"/>
              </a:rPr>
              <a:t>suo</a:t>
            </a:r>
            <a:r>
              <a:rPr lang="en-CA" altLang="de-DE" dirty="0">
                <a:solidFill>
                  <a:srgbClr val="333333"/>
                </a:solidFill>
                <a:latin typeface="+mn-lt"/>
                <a:ea typeface="+mn-ea"/>
              </a:rPr>
              <a:t> </a:t>
            </a:r>
            <a:r>
              <a:rPr lang="en-CA" altLang="de-DE" dirty="0" err="1">
                <a:solidFill>
                  <a:srgbClr val="333333"/>
                </a:solidFill>
                <a:latin typeface="+mn-lt"/>
                <a:ea typeface="+mn-ea"/>
              </a:rPr>
              <a:t>amico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Aiutare</a:t>
            </a:r>
            <a:r>
              <a:rPr lang="en-CA" altLang="de-DE" dirty="0">
                <a:solidFill>
                  <a:srgbClr val="333333"/>
                </a:solidFill>
                <a:latin typeface="+mn-lt"/>
                <a:ea typeface="+mn-ea"/>
              </a:rPr>
              <a:t> </a:t>
            </a:r>
            <a:r>
              <a:rPr lang="en-CA" altLang="de-DE" dirty="0" err="1">
                <a:solidFill>
                  <a:srgbClr val="333333"/>
                </a:solidFill>
                <a:latin typeface="+mn-lt"/>
                <a:ea typeface="+mn-ea"/>
              </a:rPr>
              <a:t>il</a:t>
            </a:r>
            <a:r>
              <a:rPr lang="en-CA" altLang="de-DE" dirty="0">
                <a:solidFill>
                  <a:srgbClr val="333333"/>
                </a:solidFill>
                <a:latin typeface="+mn-lt"/>
                <a:ea typeface="+mn-ea"/>
              </a:rPr>
              <a:t> </a:t>
            </a:r>
            <a:r>
              <a:rPr lang="en-CA" altLang="de-DE" dirty="0" err="1">
                <a:solidFill>
                  <a:srgbClr val="333333"/>
                </a:solidFill>
                <a:latin typeface="+mn-lt"/>
                <a:ea typeface="+mn-ea"/>
              </a:rPr>
              <a:t>suo</a:t>
            </a:r>
            <a:r>
              <a:rPr lang="en-CA" altLang="de-DE" dirty="0">
                <a:solidFill>
                  <a:srgbClr val="333333"/>
                </a:solidFill>
                <a:latin typeface="+mn-lt"/>
                <a:ea typeface="+mn-ea"/>
              </a:rPr>
              <a:t> </a:t>
            </a:r>
            <a:r>
              <a:rPr lang="en-CA" altLang="de-DE" dirty="0" err="1">
                <a:solidFill>
                  <a:srgbClr val="333333"/>
                </a:solidFill>
                <a:latin typeface="+mn-lt"/>
                <a:ea typeface="+mn-ea"/>
              </a:rPr>
              <a:t>amico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Imparare</a:t>
            </a:r>
            <a:r>
              <a:rPr lang="en-CA" altLang="de-DE" dirty="0">
                <a:solidFill>
                  <a:srgbClr val="333333"/>
                </a:solidFill>
                <a:latin typeface="+mn-lt"/>
                <a:ea typeface="+mn-ea"/>
              </a:rPr>
              <a:t> a </a:t>
            </a:r>
            <a:r>
              <a:rPr lang="en-CA" altLang="de-DE" dirty="0" err="1">
                <a:solidFill>
                  <a:srgbClr val="333333"/>
                </a:solidFill>
                <a:latin typeface="+mn-lt"/>
                <a:ea typeface="+mn-ea"/>
              </a:rPr>
              <a:t>coltivare</a:t>
            </a:r>
            <a:r>
              <a:rPr lang="en-CA" altLang="de-DE" dirty="0">
                <a:solidFill>
                  <a:srgbClr val="333333"/>
                </a:solidFill>
                <a:latin typeface="+mn-lt"/>
                <a:ea typeface="+mn-ea"/>
              </a:rPr>
              <a:t> un </a:t>
            </a:r>
            <a:r>
              <a:rPr lang="en-CA" altLang="de-DE" dirty="0" err="1">
                <a:solidFill>
                  <a:srgbClr val="333333"/>
                </a:solidFill>
                <a:latin typeface="+mn-lt"/>
                <a:ea typeface="+mn-ea"/>
              </a:rPr>
              <a:t>albero</a:t>
            </a:r>
            <a:r>
              <a:rPr lang="en-CA" altLang="de-DE" dirty="0">
                <a:solidFill>
                  <a:srgbClr val="333333"/>
                </a:solidFill>
                <a:latin typeface="+mn-lt"/>
                <a:ea typeface="+mn-ea"/>
              </a:rPr>
              <a:t> da </a:t>
            </a:r>
            <a:r>
              <a:rPr lang="en-CA" altLang="de-DE" dirty="0" err="1">
                <a:solidFill>
                  <a:srgbClr val="333333"/>
                </a:solidFill>
                <a:latin typeface="+mn-lt"/>
                <a:ea typeface="+mn-ea"/>
              </a:rPr>
              <a:t>frutto</a:t>
            </a:r>
            <a:r>
              <a:rPr lang="en-CA" altLang="de-DE" dirty="0">
                <a:solidFill>
                  <a:srgbClr val="333333"/>
                </a:solidFill>
                <a:latin typeface="+mn-lt"/>
                <a:ea typeface="+mn-ea"/>
              </a:rPr>
              <a:t>.</a:t>
            </a:r>
            <a:endParaRPr lang="en-US" altLang="de-DE" dirty="0">
              <a:solidFill>
                <a:srgbClr val="333333"/>
              </a:solidFill>
              <a:latin typeface="+mn-lt"/>
              <a:ea typeface="+mn-ea"/>
            </a:endParaRPr>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8"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Ignorare</a:t>
            </a:r>
            <a:r>
              <a:rPr lang="en-CA" altLang="de-DE" dirty="0">
                <a:solidFill>
                  <a:srgbClr val="333333"/>
                </a:solidFill>
                <a:latin typeface="+mn-lt"/>
                <a:ea typeface="+mn-ea"/>
              </a:rPr>
              <a:t> </a:t>
            </a:r>
            <a:r>
              <a:rPr lang="en-CA" altLang="de-DE" dirty="0" err="1">
                <a:solidFill>
                  <a:srgbClr val="333333"/>
                </a:solidFill>
                <a:latin typeface="+mn-lt"/>
                <a:ea typeface="+mn-ea"/>
              </a:rPr>
              <a:t>il</a:t>
            </a:r>
            <a:r>
              <a:rPr lang="en-CA" altLang="de-DE" dirty="0">
                <a:solidFill>
                  <a:srgbClr val="333333"/>
                </a:solidFill>
                <a:latin typeface="+mn-lt"/>
                <a:ea typeface="+mn-ea"/>
              </a:rPr>
              <a:t> </a:t>
            </a:r>
            <a:r>
              <a:rPr lang="en-CA" altLang="de-DE" dirty="0" err="1">
                <a:solidFill>
                  <a:srgbClr val="333333"/>
                </a:solidFill>
                <a:latin typeface="+mn-lt"/>
                <a:ea typeface="+mn-ea"/>
              </a:rPr>
              <a:t>suo</a:t>
            </a:r>
            <a:r>
              <a:rPr lang="en-CA" altLang="de-DE" dirty="0">
                <a:solidFill>
                  <a:srgbClr val="333333"/>
                </a:solidFill>
                <a:latin typeface="+mn-lt"/>
                <a:ea typeface="+mn-ea"/>
              </a:rPr>
              <a:t> </a:t>
            </a:r>
            <a:r>
              <a:rPr lang="en-CA" altLang="de-DE" dirty="0" err="1">
                <a:solidFill>
                  <a:srgbClr val="333333"/>
                </a:solidFill>
                <a:latin typeface="+mn-lt"/>
                <a:ea typeface="+mn-ea"/>
              </a:rPr>
              <a:t>amico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Aiutare</a:t>
            </a:r>
            <a:r>
              <a:rPr lang="en-CA" altLang="de-DE" dirty="0">
                <a:solidFill>
                  <a:srgbClr val="333333"/>
                </a:solidFill>
                <a:latin typeface="+mn-lt"/>
                <a:ea typeface="+mn-ea"/>
              </a:rPr>
              <a:t> </a:t>
            </a:r>
            <a:r>
              <a:rPr lang="en-CA" altLang="de-DE" dirty="0" err="1">
                <a:solidFill>
                  <a:srgbClr val="333333"/>
                </a:solidFill>
                <a:latin typeface="+mn-lt"/>
                <a:ea typeface="+mn-ea"/>
              </a:rPr>
              <a:t>il</a:t>
            </a:r>
            <a:r>
              <a:rPr lang="en-CA" altLang="de-DE" dirty="0">
                <a:solidFill>
                  <a:srgbClr val="333333"/>
                </a:solidFill>
                <a:latin typeface="+mn-lt"/>
                <a:ea typeface="+mn-ea"/>
              </a:rPr>
              <a:t> </a:t>
            </a:r>
            <a:r>
              <a:rPr lang="en-CA" altLang="de-DE" dirty="0" err="1">
                <a:solidFill>
                  <a:srgbClr val="333333"/>
                </a:solidFill>
                <a:latin typeface="+mn-lt"/>
                <a:ea typeface="+mn-ea"/>
              </a:rPr>
              <a:t>suo</a:t>
            </a:r>
            <a:r>
              <a:rPr lang="en-CA" altLang="de-DE" dirty="0">
                <a:solidFill>
                  <a:srgbClr val="333333"/>
                </a:solidFill>
                <a:latin typeface="+mn-lt"/>
                <a:ea typeface="+mn-ea"/>
              </a:rPr>
              <a:t> </a:t>
            </a:r>
            <a:r>
              <a:rPr lang="en-CA" altLang="de-DE" dirty="0" err="1">
                <a:solidFill>
                  <a:srgbClr val="333333"/>
                </a:solidFill>
                <a:latin typeface="+mn-lt"/>
                <a:ea typeface="+mn-ea"/>
              </a:rPr>
              <a:t>amico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Imparare</a:t>
            </a:r>
            <a:r>
              <a:rPr lang="en-CA" altLang="de-DE" dirty="0">
                <a:solidFill>
                  <a:srgbClr val="333333"/>
                </a:solidFill>
                <a:latin typeface="+mn-lt"/>
                <a:ea typeface="+mn-ea"/>
              </a:rPr>
              <a:t> a </a:t>
            </a:r>
            <a:r>
              <a:rPr lang="en-CA" altLang="de-DE" dirty="0" err="1">
                <a:solidFill>
                  <a:srgbClr val="333333"/>
                </a:solidFill>
                <a:latin typeface="+mn-lt"/>
                <a:ea typeface="+mn-ea"/>
              </a:rPr>
              <a:t>coltivare</a:t>
            </a:r>
            <a:r>
              <a:rPr lang="en-CA" altLang="de-DE" dirty="0">
                <a:solidFill>
                  <a:srgbClr val="333333"/>
                </a:solidFill>
                <a:latin typeface="+mn-lt"/>
                <a:ea typeface="+mn-ea"/>
              </a:rPr>
              <a:t> un </a:t>
            </a:r>
            <a:r>
              <a:rPr lang="en-CA" altLang="de-DE" dirty="0" err="1">
                <a:solidFill>
                  <a:srgbClr val="333333"/>
                </a:solidFill>
                <a:latin typeface="+mn-lt"/>
                <a:ea typeface="+mn-ea"/>
              </a:rPr>
              <a:t>albero</a:t>
            </a:r>
            <a:r>
              <a:rPr lang="en-CA" altLang="de-DE" dirty="0">
                <a:solidFill>
                  <a:srgbClr val="333333"/>
                </a:solidFill>
                <a:latin typeface="+mn-lt"/>
                <a:ea typeface="+mn-ea"/>
              </a:rPr>
              <a:t> da </a:t>
            </a:r>
            <a:r>
              <a:rPr lang="en-CA" altLang="de-DE" dirty="0" err="1">
                <a:solidFill>
                  <a:srgbClr val="333333"/>
                </a:solidFill>
                <a:latin typeface="+mn-lt"/>
                <a:ea typeface="+mn-ea"/>
              </a:rPr>
              <a:t>frutto</a:t>
            </a:r>
            <a:r>
              <a:rPr lang="en-CA" altLang="de-DE" dirty="0">
                <a:solidFill>
                  <a:srgbClr val="333333"/>
                </a:solidFill>
                <a:latin typeface="+mn-lt"/>
                <a:ea typeface="+mn-ea"/>
              </a:rPr>
              <a:t>.</a:t>
            </a:r>
            <a:endParaRPr lang="en-US" altLang="de-DE" dirty="0">
              <a:solidFill>
                <a:srgbClr val="333333"/>
              </a:solidFill>
              <a:latin typeface="+mn-lt"/>
              <a:ea typeface="+mn-ea"/>
            </a:endParaRPr>
          </a:p>
        </p:txBody>
      </p:sp>
      <p:sp>
        <p:nvSpPr>
          <p:cNvPr id="231429" name="Rectangle 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Qual‘è l‘intenzione del ragazzo in rosso?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99</a:t>
            </a:fld>
            <a:endParaRPr lang="de-DE" altLang="de-DE">
              <a:latin typeface="+mn-lt"/>
              <a:ea typeface="+mn-ea"/>
            </a:endParaRPr>
          </a:p>
        </p:txBody>
      </p:sp>
      <p:pic>
        <p:nvPicPr>
          <p:cNvPr id="10"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7"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Ignorare</a:t>
            </a:r>
            <a:r>
              <a:rPr lang="en-CA" altLang="de-DE" dirty="0">
                <a:solidFill>
                  <a:srgbClr val="333333"/>
                </a:solidFill>
                <a:latin typeface="+mn-lt"/>
                <a:ea typeface="+mn-ea"/>
              </a:rPr>
              <a:t> </a:t>
            </a:r>
            <a:r>
              <a:rPr lang="en-CA" altLang="de-DE" dirty="0" err="1">
                <a:solidFill>
                  <a:srgbClr val="333333"/>
                </a:solidFill>
                <a:latin typeface="+mn-lt"/>
                <a:ea typeface="+mn-ea"/>
              </a:rPr>
              <a:t>il</a:t>
            </a:r>
            <a:r>
              <a:rPr lang="en-CA" altLang="de-DE" dirty="0">
                <a:solidFill>
                  <a:srgbClr val="333333"/>
                </a:solidFill>
                <a:latin typeface="+mn-lt"/>
                <a:ea typeface="+mn-ea"/>
              </a:rPr>
              <a:t> </a:t>
            </a:r>
            <a:r>
              <a:rPr lang="en-CA" altLang="de-DE" dirty="0" err="1">
                <a:solidFill>
                  <a:srgbClr val="333333"/>
                </a:solidFill>
                <a:latin typeface="+mn-lt"/>
                <a:ea typeface="+mn-ea"/>
              </a:rPr>
              <a:t>suo</a:t>
            </a:r>
            <a:r>
              <a:rPr lang="en-CA" altLang="de-DE" dirty="0">
                <a:solidFill>
                  <a:srgbClr val="333333"/>
                </a:solidFill>
                <a:latin typeface="+mn-lt"/>
                <a:ea typeface="+mn-ea"/>
              </a:rPr>
              <a:t> </a:t>
            </a:r>
            <a:r>
              <a:rPr lang="en-CA" altLang="de-DE" dirty="0" err="1">
                <a:solidFill>
                  <a:srgbClr val="333333"/>
                </a:solidFill>
                <a:latin typeface="+mn-lt"/>
                <a:ea typeface="+mn-ea"/>
              </a:rPr>
              <a:t>amico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Aiutare</a:t>
            </a:r>
            <a:r>
              <a:rPr lang="en-CA" altLang="de-DE" dirty="0">
                <a:solidFill>
                  <a:srgbClr val="333333"/>
                </a:solidFill>
                <a:latin typeface="+mn-lt"/>
                <a:ea typeface="+mn-ea"/>
              </a:rPr>
              <a:t> </a:t>
            </a:r>
            <a:r>
              <a:rPr lang="en-CA" altLang="de-DE" dirty="0" err="1">
                <a:solidFill>
                  <a:srgbClr val="333333"/>
                </a:solidFill>
                <a:latin typeface="+mn-lt"/>
                <a:ea typeface="+mn-ea"/>
              </a:rPr>
              <a:t>il</a:t>
            </a:r>
            <a:r>
              <a:rPr lang="en-CA" altLang="de-DE" dirty="0">
                <a:solidFill>
                  <a:srgbClr val="333333"/>
                </a:solidFill>
                <a:latin typeface="+mn-lt"/>
                <a:ea typeface="+mn-ea"/>
              </a:rPr>
              <a:t> </a:t>
            </a:r>
            <a:r>
              <a:rPr lang="en-CA" altLang="de-DE" dirty="0" err="1">
                <a:solidFill>
                  <a:srgbClr val="333333"/>
                </a:solidFill>
                <a:latin typeface="+mn-lt"/>
                <a:ea typeface="+mn-ea"/>
              </a:rPr>
              <a:t>suo</a:t>
            </a:r>
            <a:r>
              <a:rPr lang="en-CA" altLang="de-DE" dirty="0">
                <a:solidFill>
                  <a:srgbClr val="333333"/>
                </a:solidFill>
                <a:latin typeface="+mn-lt"/>
                <a:ea typeface="+mn-ea"/>
              </a:rPr>
              <a:t> </a:t>
            </a:r>
            <a:r>
              <a:rPr lang="en-CA" altLang="de-DE" dirty="0" err="1">
                <a:solidFill>
                  <a:srgbClr val="333333"/>
                </a:solidFill>
                <a:latin typeface="+mn-lt"/>
                <a:ea typeface="+mn-ea"/>
              </a:rPr>
              <a:t>amico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Imparare</a:t>
            </a:r>
            <a:r>
              <a:rPr lang="en-CA" altLang="de-DE" dirty="0">
                <a:solidFill>
                  <a:srgbClr val="333333"/>
                </a:solidFill>
                <a:latin typeface="+mn-lt"/>
                <a:ea typeface="+mn-ea"/>
              </a:rPr>
              <a:t> a </a:t>
            </a:r>
            <a:r>
              <a:rPr lang="en-CA" altLang="de-DE" dirty="0" err="1">
                <a:solidFill>
                  <a:srgbClr val="333333"/>
                </a:solidFill>
                <a:latin typeface="+mn-lt"/>
                <a:ea typeface="+mn-ea"/>
              </a:rPr>
              <a:t>coltivare</a:t>
            </a:r>
            <a:r>
              <a:rPr lang="en-CA" altLang="de-DE" dirty="0">
                <a:solidFill>
                  <a:srgbClr val="333333"/>
                </a:solidFill>
                <a:latin typeface="+mn-lt"/>
                <a:ea typeface="+mn-ea"/>
              </a:rPr>
              <a:t> un </a:t>
            </a:r>
            <a:r>
              <a:rPr lang="en-CA" altLang="de-DE" dirty="0" err="1">
                <a:solidFill>
                  <a:srgbClr val="333333"/>
                </a:solidFill>
                <a:latin typeface="+mn-lt"/>
                <a:ea typeface="+mn-ea"/>
              </a:rPr>
              <a:t>albero</a:t>
            </a:r>
            <a:r>
              <a:rPr lang="en-CA" altLang="de-DE" dirty="0">
                <a:solidFill>
                  <a:srgbClr val="333333"/>
                </a:solidFill>
                <a:latin typeface="+mn-lt"/>
                <a:ea typeface="+mn-ea"/>
              </a:rPr>
              <a:t> da </a:t>
            </a:r>
            <a:r>
              <a:rPr lang="en-CA" altLang="de-DE" dirty="0" err="1">
                <a:solidFill>
                  <a:srgbClr val="333333"/>
                </a:solidFill>
                <a:latin typeface="+mn-lt"/>
                <a:ea typeface="+mn-ea"/>
              </a:rPr>
              <a:t>frutto</a:t>
            </a:r>
            <a:r>
              <a:rPr lang="en-CA" altLang="de-DE" dirty="0">
                <a:solidFill>
                  <a:srgbClr val="333333"/>
                </a:solidFill>
                <a:latin typeface="+mn-lt"/>
                <a:ea typeface="+mn-ea"/>
              </a:rPr>
              <a:t>.</a:t>
            </a:r>
            <a:endParaRPr lang="en-US" altLang="de-DE" dirty="0">
              <a:solidFill>
                <a:srgbClr val="333333"/>
              </a:solidFill>
              <a:latin typeface="+mn-lt"/>
              <a:ea typeface="+mn-ea"/>
            </a:endParaRPr>
          </a:p>
        </p:txBody>
      </p:sp>
      <p:sp>
        <p:nvSpPr>
          <p:cNvPr id="233478" name="Rectangle 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Qual‘è l‘intenzione del ragazzo in rosso?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100</a:t>
            </a:fld>
            <a:endParaRPr lang="de-DE" altLang="de-DE">
              <a:latin typeface="+mn-lt"/>
              <a:ea typeface="+mn-ea"/>
            </a:endParaRPr>
          </a:p>
        </p:txBody>
      </p:sp>
      <p:pic>
        <p:nvPicPr>
          <p:cNvPr id="12"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6"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Ignorare</a:t>
            </a:r>
            <a:r>
              <a:rPr lang="en-CA" altLang="de-DE" dirty="0">
                <a:solidFill>
                  <a:srgbClr val="333333"/>
                </a:solidFill>
                <a:latin typeface="+mn-lt"/>
                <a:ea typeface="+mn-ea"/>
              </a:rPr>
              <a:t> </a:t>
            </a:r>
            <a:r>
              <a:rPr lang="en-CA" altLang="de-DE" dirty="0" err="1">
                <a:solidFill>
                  <a:srgbClr val="333333"/>
                </a:solidFill>
                <a:latin typeface="+mn-lt"/>
                <a:ea typeface="+mn-ea"/>
              </a:rPr>
              <a:t>il</a:t>
            </a:r>
            <a:r>
              <a:rPr lang="en-CA" altLang="de-DE" dirty="0">
                <a:solidFill>
                  <a:srgbClr val="333333"/>
                </a:solidFill>
                <a:latin typeface="+mn-lt"/>
                <a:ea typeface="+mn-ea"/>
              </a:rPr>
              <a:t> </a:t>
            </a:r>
            <a:r>
              <a:rPr lang="en-CA" altLang="de-DE" dirty="0" err="1">
                <a:solidFill>
                  <a:srgbClr val="333333"/>
                </a:solidFill>
                <a:latin typeface="+mn-lt"/>
                <a:ea typeface="+mn-ea"/>
              </a:rPr>
              <a:t>suo</a:t>
            </a:r>
            <a:r>
              <a:rPr lang="en-CA" altLang="de-DE" dirty="0">
                <a:solidFill>
                  <a:srgbClr val="333333"/>
                </a:solidFill>
                <a:latin typeface="+mn-lt"/>
                <a:ea typeface="+mn-ea"/>
              </a:rPr>
              <a:t> </a:t>
            </a:r>
            <a:r>
              <a:rPr lang="en-CA" altLang="de-DE" dirty="0" err="1">
                <a:solidFill>
                  <a:srgbClr val="333333"/>
                </a:solidFill>
                <a:latin typeface="+mn-lt"/>
                <a:ea typeface="+mn-ea"/>
              </a:rPr>
              <a:t>amico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Aiutare</a:t>
            </a:r>
            <a:r>
              <a:rPr lang="en-CA" altLang="de-DE" dirty="0">
                <a:solidFill>
                  <a:srgbClr val="333333"/>
                </a:solidFill>
                <a:latin typeface="+mn-lt"/>
                <a:ea typeface="+mn-ea"/>
              </a:rPr>
              <a:t> </a:t>
            </a:r>
            <a:r>
              <a:rPr lang="en-CA" altLang="de-DE" dirty="0" err="1">
                <a:solidFill>
                  <a:srgbClr val="333333"/>
                </a:solidFill>
                <a:latin typeface="+mn-lt"/>
                <a:ea typeface="+mn-ea"/>
              </a:rPr>
              <a:t>il</a:t>
            </a:r>
            <a:r>
              <a:rPr lang="en-CA" altLang="de-DE" dirty="0">
                <a:solidFill>
                  <a:srgbClr val="333333"/>
                </a:solidFill>
                <a:latin typeface="+mn-lt"/>
                <a:ea typeface="+mn-ea"/>
              </a:rPr>
              <a:t> </a:t>
            </a:r>
            <a:r>
              <a:rPr lang="en-CA" altLang="de-DE" dirty="0" err="1">
                <a:solidFill>
                  <a:srgbClr val="333333"/>
                </a:solidFill>
                <a:latin typeface="+mn-lt"/>
                <a:ea typeface="+mn-ea"/>
              </a:rPr>
              <a:t>suo</a:t>
            </a:r>
            <a:r>
              <a:rPr lang="en-CA" altLang="de-DE" dirty="0">
                <a:solidFill>
                  <a:srgbClr val="333333"/>
                </a:solidFill>
                <a:latin typeface="+mn-lt"/>
                <a:ea typeface="+mn-ea"/>
              </a:rPr>
              <a:t> </a:t>
            </a:r>
            <a:r>
              <a:rPr lang="en-CA" altLang="de-DE" dirty="0" err="1">
                <a:solidFill>
                  <a:srgbClr val="333333"/>
                </a:solidFill>
                <a:latin typeface="+mn-lt"/>
                <a:ea typeface="+mn-ea"/>
              </a:rPr>
              <a:t>amico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Imparare</a:t>
            </a:r>
            <a:r>
              <a:rPr lang="en-CA" altLang="de-DE" dirty="0">
                <a:solidFill>
                  <a:srgbClr val="333333"/>
                </a:solidFill>
                <a:latin typeface="+mn-lt"/>
                <a:ea typeface="+mn-ea"/>
              </a:rPr>
              <a:t> a </a:t>
            </a:r>
            <a:r>
              <a:rPr lang="en-CA" altLang="de-DE" dirty="0" err="1">
                <a:solidFill>
                  <a:srgbClr val="333333"/>
                </a:solidFill>
                <a:latin typeface="+mn-lt"/>
                <a:ea typeface="+mn-ea"/>
              </a:rPr>
              <a:t>coltivare</a:t>
            </a:r>
            <a:r>
              <a:rPr lang="en-CA" altLang="de-DE" dirty="0">
                <a:solidFill>
                  <a:srgbClr val="333333"/>
                </a:solidFill>
                <a:latin typeface="+mn-lt"/>
                <a:ea typeface="+mn-ea"/>
              </a:rPr>
              <a:t> un </a:t>
            </a:r>
            <a:r>
              <a:rPr lang="en-CA" altLang="de-DE" dirty="0" err="1">
                <a:solidFill>
                  <a:srgbClr val="333333"/>
                </a:solidFill>
                <a:latin typeface="+mn-lt"/>
                <a:ea typeface="+mn-ea"/>
              </a:rPr>
              <a:t>albero</a:t>
            </a:r>
            <a:r>
              <a:rPr lang="en-CA" altLang="de-DE" dirty="0">
                <a:solidFill>
                  <a:srgbClr val="333333"/>
                </a:solidFill>
                <a:latin typeface="+mn-lt"/>
                <a:ea typeface="+mn-ea"/>
              </a:rPr>
              <a:t> da </a:t>
            </a:r>
            <a:r>
              <a:rPr lang="en-CA" altLang="de-DE" dirty="0" err="1">
                <a:solidFill>
                  <a:srgbClr val="333333"/>
                </a:solidFill>
                <a:latin typeface="+mn-lt"/>
                <a:ea typeface="+mn-ea"/>
              </a:rPr>
              <a:t>frutto</a:t>
            </a:r>
            <a:r>
              <a:rPr lang="en-CA" altLang="de-DE" dirty="0">
                <a:solidFill>
                  <a:srgbClr val="333333"/>
                </a:solidFill>
                <a:latin typeface="+mn-lt"/>
                <a:ea typeface="+mn-ea"/>
              </a:rPr>
              <a:t>.</a:t>
            </a:r>
            <a:endParaRPr lang="en-US" altLang="de-DE" dirty="0">
              <a:solidFill>
                <a:srgbClr val="333333"/>
              </a:solidFill>
              <a:latin typeface="+mn-lt"/>
              <a:ea typeface="+mn-ea"/>
            </a:endParaRPr>
          </a:p>
        </p:txBody>
      </p:sp>
      <p:sp>
        <p:nvSpPr>
          <p:cNvPr id="235527" name="Rectangle 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Qual‘è l‘intenzione del ragazzo in rosso?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101</a:t>
            </a:fld>
            <a:endParaRPr lang="de-DE" altLang="de-DE">
              <a:latin typeface="+mn-lt"/>
              <a:ea typeface="+mn-ea"/>
            </a:endParaRPr>
          </a:p>
        </p:txBody>
      </p:sp>
      <p:pic>
        <p:nvPicPr>
          <p:cNvPr id="14"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4"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Ignorare</a:t>
            </a:r>
            <a:r>
              <a:rPr lang="en-CA" altLang="de-DE" dirty="0">
                <a:solidFill>
                  <a:srgbClr val="333333"/>
                </a:solidFill>
                <a:latin typeface="+mn-lt"/>
                <a:ea typeface="+mn-ea"/>
              </a:rPr>
              <a:t> </a:t>
            </a:r>
            <a:r>
              <a:rPr lang="en-CA" altLang="de-DE" dirty="0" err="1">
                <a:solidFill>
                  <a:srgbClr val="333333"/>
                </a:solidFill>
                <a:latin typeface="+mn-lt"/>
                <a:ea typeface="+mn-ea"/>
              </a:rPr>
              <a:t>il</a:t>
            </a:r>
            <a:r>
              <a:rPr lang="en-CA" altLang="de-DE" dirty="0">
                <a:solidFill>
                  <a:srgbClr val="333333"/>
                </a:solidFill>
                <a:latin typeface="+mn-lt"/>
                <a:ea typeface="+mn-ea"/>
              </a:rPr>
              <a:t> </a:t>
            </a:r>
            <a:r>
              <a:rPr lang="en-CA" altLang="de-DE" dirty="0" err="1">
                <a:solidFill>
                  <a:srgbClr val="333333"/>
                </a:solidFill>
                <a:latin typeface="+mn-lt"/>
                <a:ea typeface="+mn-ea"/>
              </a:rPr>
              <a:t>suo</a:t>
            </a:r>
            <a:r>
              <a:rPr lang="en-CA" altLang="de-DE" dirty="0">
                <a:solidFill>
                  <a:srgbClr val="333333"/>
                </a:solidFill>
                <a:latin typeface="+mn-lt"/>
                <a:ea typeface="+mn-ea"/>
              </a:rPr>
              <a:t> </a:t>
            </a:r>
            <a:r>
              <a:rPr lang="en-CA" altLang="de-DE" dirty="0" err="1">
                <a:solidFill>
                  <a:srgbClr val="333333"/>
                </a:solidFill>
                <a:latin typeface="+mn-lt"/>
                <a:ea typeface="+mn-ea"/>
              </a:rPr>
              <a:t>amico</a:t>
            </a:r>
            <a:r>
              <a:rPr lang="en-CA" altLang="de-DE" dirty="0">
                <a:solidFill>
                  <a:srgbClr val="333333"/>
                </a:solidFill>
                <a:latin typeface="+mn-lt"/>
                <a:ea typeface="+mn-ea"/>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dirty="0" err="1">
                <a:solidFill>
                  <a:srgbClr val="004992"/>
                </a:solidFill>
                <a:latin typeface="+mn-lt"/>
                <a:ea typeface="+mn-ea"/>
              </a:rPr>
              <a:t>Aiutare</a:t>
            </a:r>
            <a:r>
              <a:rPr lang="en-CA" altLang="de-DE" dirty="0">
                <a:solidFill>
                  <a:srgbClr val="004992"/>
                </a:solidFill>
                <a:latin typeface="+mn-lt"/>
                <a:ea typeface="+mn-ea"/>
              </a:rPr>
              <a:t> </a:t>
            </a:r>
            <a:r>
              <a:rPr lang="en-CA" altLang="de-DE" dirty="0" err="1">
                <a:solidFill>
                  <a:srgbClr val="004992"/>
                </a:solidFill>
                <a:latin typeface="+mn-lt"/>
                <a:ea typeface="+mn-ea"/>
              </a:rPr>
              <a:t>il</a:t>
            </a:r>
            <a:r>
              <a:rPr lang="en-CA" altLang="de-DE" dirty="0">
                <a:solidFill>
                  <a:srgbClr val="004992"/>
                </a:solidFill>
                <a:latin typeface="+mn-lt"/>
                <a:ea typeface="+mn-ea"/>
              </a:rPr>
              <a:t> </a:t>
            </a:r>
            <a:r>
              <a:rPr lang="en-CA" altLang="de-DE" dirty="0" err="1">
                <a:solidFill>
                  <a:srgbClr val="004992"/>
                </a:solidFill>
                <a:latin typeface="+mn-lt"/>
                <a:ea typeface="+mn-ea"/>
              </a:rPr>
              <a:t>suo</a:t>
            </a:r>
            <a:r>
              <a:rPr lang="en-CA" altLang="de-DE" dirty="0">
                <a:solidFill>
                  <a:srgbClr val="004992"/>
                </a:solidFill>
                <a:latin typeface="+mn-lt"/>
                <a:ea typeface="+mn-ea"/>
              </a:rPr>
              <a:t> </a:t>
            </a:r>
            <a:r>
              <a:rPr lang="en-CA" altLang="de-DE" dirty="0" err="1">
                <a:solidFill>
                  <a:srgbClr val="004992"/>
                </a:solidFill>
                <a:latin typeface="+mn-lt"/>
                <a:ea typeface="+mn-ea"/>
              </a:rPr>
              <a:t>amico</a:t>
            </a:r>
            <a:r>
              <a:rPr lang="en-CA" altLang="de-DE" dirty="0">
                <a:solidFill>
                  <a:srgbClr val="004992"/>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dirty="0" err="1">
                <a:solidFill>
                  <a:srgbClr val="333333"/>
                </a:solidFill>
                <a:latin typeface="+mn-lt"/>
                <a:ea typeface="+mn-ea"/>
              </a:rPr>
              <a:t>Imparare</a:t>
            </a:r>
            <a:r>
              <a:rPr lang="en-CA" altLang="de-DE" dirty="0">
                <a:solidFill>
                  <a:srgbClr val="333333"/>
                </a:solidFill>
                <a:latin typeface="+mn-lt"/>
                <a:ea typeface="+mn-ea"/>
              </a:rPr>
              <a:t> a </a:t>
            </a:r>
            <a:r>
              <a:rPr lang="en-CA" altLang="de-DE" dirty="0" err="1">
                <a:solidFill>
                  <a:srgbClr val="333333"/>
                </a:solidFill>
                <a:latin typeface="+mn-lt"/>
                <a:ea typeface="+mn-ea"/>
              </a:rPr>
              <a:t>coltivare</a:t>
            </a:r>
            <a:r>
              <a:rPr lang="en-CA" altLang="de-DE" dirty="0">
                <a:solidFill>
                  <a:srgbClr val="333333"/>
                </a:solidFill>
                <a:latin typeface="+mn-lt"/>
                <a:ea typeface="+mn-ea"/>
              </a:rPr>
              <a:t> un </a:t>
            </a:r>
            <a:r>
              <a:rPr lang="en-CA" altLang="de-DE" dirty="0" err="1">
                <a:solidFill>
                  <a:srgbClr val="333333"/>
                </a:solidFill>
                <a:latin typeface="+mn-lt"/>
                <a:ea typeface="+mn-ea"/>
              </a:rPr>
              <a:t>albero</a:t>
            </a:r>
            <a:r>
              <a:rPr lang="en-CA" altLang="de-DE" dirty="0">
                <a:solidFill>
                  <a:srgbClr val="333333"/>
                </a:solidFill>
                <a:latin typeface="+mn-lt"/>
                <a:ea typeface="+mn-ea"/>
              </a:rPr>
              <a:t> da </a:t>
            </a:r>
            <a:r>
              <a:rPr lang="en-CA" altLang="de-DE" dirty="0" err="1">
                <a:solidFill>
                  <a:srgbClr val="333333"/>
                </a:solidFill>
                <a:latin typeface="+mn-lt"/>
                <a:ea typeface="+mn-ea"/>
              </a:rPr>
              <a:t>frutto</a:t>
            </a:r>
            <a:r>
              <a:rPr lang="en-CA" altLang="de-DE" dirty="0">
                <a:solidFill>
                  <a:srgbClr val="333333"/>
                </a:solidFill>
                <a:latin typeface="+mn-lt"/>
                <a:ea typeface="+mn-ea"/>
              </a:rPr>
              <a:t>.</a:t>
            </a:r>
            <a:endParaRPr lang="en-US" altLang="de-DE" dirty="0">
              <a:solidFill>
                <a:srgbClr val="333333"/>
              </a:solidFill>
              <a:latin typeface="+mn-lt"/>
              <a:ea typeface="+mn-ea"/>
            </a:endParaRPr>
          </a:p>
        </p:txBody>
      </p:sp>
      <p:sp>
        <p:nvSpPr>
          <p:cNvPr id="237575" name="Rectangle 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Qual‘è l‘intenzione del ragazzo in rosso?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102</a:t>
            </a:fld>
            <a:endParaRPr lang="de-DE" altLang="de-DE">
              <a:latin typeface="+mn-lt"/>
              <a:ea typeface="+mn-ea"/>
            </a:endParaRPr>
          </a:p>
        </p:txBody>
      </p:sp>
      <p:pic>
        <p:nvPicPr>
          <p:cNvPr id="14"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Cosa sta facendo il ragazzo in rosso?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103</a:t>
            </a:fld>
            <a:endParaRPr lang="de-DE" altLang="de-DE">
              <a:latin typeface="+mn-lt"/>
              <a:ea typeface="+mn-ea"/>
            </a:endParaRPr>
          </a:p>
        </p:txBody>
      </p:sp>
      <p:sp>
        <p:nvSpPr>
          <p:cNvPr id="239619"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Cogliere alcuni fiori per la fidanzata.</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Catturare un'ape per fare il miele.</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Fare uno scherzo alla fidanzata</a:t>
            </a:r>
            <a:r>
              <a:rPr lang="en-CA" altLang="de-DE" dirty="0">
                <a:solidFill>
                  <a:srgbClr val="333333"/>
                </a:solidFill>
                <a:latin typeface="+mn-lt"/>
                <a:ea typeface="+mn-ea"/>
              </a:rPr>
              <a:t>.</a:t>
            </a:r>
            <a:endParaRPr lang="en-US" altLang="de-DE" dirty="0">
              <a:solidFill>
                <a:srgbClr val="333333"/>
              </a:solidFill>
              <a:latin typeface="+mn-lt"/>
              <a:ea typeface="+mn-ea"/>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7"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Cogliere alcuni fiori per la fidanzata.</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Catturare un'ape per fare il miele.</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Fare uno scherzo alla fidanzata</a:t>
            </a:r>
            <a:r>
              <a:rPr lang="en-CA" altLang="de-DE" dirty="0">
                <a:solidFill>
                  <a:srgbClr val="333333"/>
                </a:solidFill>
                <a:latin typeface="+mn-lt"/>
                <a:ea typeface="+mn-ea"/>
              </a:rPr>
              <a:t>.</a:t>
            </a:r>
            <a:endParaRPr lang="en-US" altLang="de-DE" dirty="0">
              <a:solidFill>
                <a:srgbClr val="333333"/>
              </a:solidFill>
              <a:latin typeface="+mn-lt"/>
              <a:ea typeface="+mn-ea"/>
            </a:endParaRPr>
          </a:p>
        </p:txBody>
      </p:sp>
      <p:sp>
        <p:nvSpPr>
          <p:cNvPr id="241668" name="Rectangle 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Cosa sta facendo il ragazzo in rosso?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104</a:t>
            </a:fld>
            <a:endParaRPr lang="de-DE" altLang="de-DE">
              <a:latin typeface="+mn-lt"/>
              <a:ea typeface="+mn-ea"/>
            </a:endParaRPr>
          </a:p>
        </p:txBody>
      </p:sp>
      <p:pic>
        <p:nvPicPr>
          <p:cNvPr id="10"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6"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Cogliere alcuni fiori per la fidanzata.</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Catturare un'ape per fare il miele.</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Fare uno scherzo alla fidanzata</a:t>
            </a:r>
            <a:r>
              <a:rPr lang="en-CA" altLang="de-DE" dirty="0">
                <a:solidFill>
                  <a:srgbClr val="333333"/>
                </a:solidFill>
                <a:latin typeface="+mn-lt"/>
                <a:ea typeface="+mn-ea"/>
              </a:rPr>
              <a:t>.</a:t>
            </a:r>
            <a:endParaRPr lang="en-US" altLang="de-DE" dirty="0">
              <a:solidFill>
                <a:srgbClr val="333333"/>
              </a:solidFill>
              <a:latin typeface="+mn-lt"/>
              <a:ea typeface="+mn-ea"/>
            </a:endParaRPr>
          </a:p>
        </p:txBody>
      </p:sp>
      <p:sp>
        <p:nvSpPr>
          <p:cNvPr id="243717" name="Rectangle 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Cosa sta facendo il ragazzo in rosso?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105</a:t>
            </a:fld>
            <a:endParaRPr lang="de-DE" altLang="de-DE">
              <a:latin typeface="+mn-lt"/>
              <a:ea typeface="+mn-ea"/>
            </a:endParaRPr>
          </a:p>
        </p:txBody>
      </p:sp>
      <p:pic>
        <p:nvPicPr>
          <p:cNvPr id="12"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3"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Cogliere alcuni fiori per la fidanzata.</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Catturare un'ape per fare il miele.</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Fare uno scherzo alla fidanzata</a:t>
            </a:r>
            <a:r>
              <a:rPr lang="en-CA" altLang="de-DE" dirty="0">
                <a:solidFill>
                  <a:srgbClr val="333333"/>
                </a:solidFill>
                <a:latin typeface="+mn-lt"/>
                <a:ea typeface="+mn-ea"/>
              </a:rPr>
              <a:t>.</a:t>
            </a:r>
            <a:endParaRPr lang="en-US" altLang="de-DE" dirty="0">
              <a:solidFill>
                <a:srgbClr val="333333"/>
              </a:solidFill>
              <a:latin typeface="+mn-lt"/>
              <a:ea typeface="+mn-ea"/>
            </a:endParaRPr>
          </a:p>
        </p:txBody>
      </p:sp>
      <p:sp>
        <p:nvSpPr>
          <p:cNvPr id="245766" name="Rectangle 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Cosa sta facendo il ragazzo in rosso?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106</a:t>
            </a:fld>
            <a:endParaRPr lang="de-DE" altLang="de-DE">
              <a:latin typeface="+mn-lt"/>
              <a:ea typeface="+mn-ea"/>
            </a:endParaRPr>
          </a:p>
        </p:txBody>
      </p:sp>
      <p:pic>
        <p:nvPicPr>
          <p:cNvPr id="14"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Cogliere alcuni fiori per la fidanzata.</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Catturare un'ape per fare il miele.</a:t>
            </a:r>
          </a:p>
          <a:p>
            <a:pPr marL="457200" indent="-457200" eaLnBrk="1" hangingPunct="1">
              <a:lnSpc>
                <a:spcPct val="105000"/>
              </a:lnSpc>
              <a:spcBef>
                <a:spcPts val="1999"/>
              </a:spcBef>
              <a:spcAft>
                <a:spcPts val="0"/>
              </a:spcAft>
              <a:buClr>
                <a:srgbClr val="004992"/>
              </a:buClr>
              <a:buFont typeface="WingDings"/>
              <a:buAutoNum type="alphaUcPeriod"/>
            </a:pPr>
            <a:r>
              <a:rPr lang="it-IT" altLang="de-DE" dirty="0">
                <a:solidFill>
                  <a:srgbClr val="004992"/>
                </a:solidFill>
                <a:latin typeface="+mn-lt"/>
                <a:ea typeface="+mn-ea"/>
              </a:rPr>
              <a:t>Fare uno scherzo alla fidanzata.</a:t>
            </a:r>
            <a:endParaRPr lang="en-US" altLang="de-DE" dirty="0">
              <a:solidFill>
                <a:srgbClr val="004992"/>
              </a:solidFill>
              <a:latin typeface="+mn-lt"/>
              <a:ea typeface="+mn-ea"/>
            </a:endParaRPr>
          </a:p>
        </p:txBody>
      </p:sp>
      <p:sp>
        <p:nvSpPr>
          <p:cNvPr id="247814" name="Rectangle 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Cosa sta facendo il ragazzo in rosso?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107</a:t>
            </a:fld>
            <a:endParaRPr lang="de-DE" altLang="de-DE">
              <a:latin typeface="+mn-lt"/>
              <a:ea typeface="+mn-ea"/>
            </a:endParaRPr>
          </a:p>
        </p:txBody>
      </p:sp>
      <p:pic>
        <p:nvPicPr>
          <p:cNvPr id="14"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Cosa stanno pianificando i ragazzi?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108</a:t>
            </a:fld>
            <a:endParaRPr lang="de-DE" altLang="de-DE">
              <a:latin typeface="+mn-lt"/>
              <a:ea typeface="+mn-ea"/>
            </a:endParaRPr>
          </a:p>
        </p:txBody>
      </p:sp>
      <p:sp>
        <p:nvSpPr>
          <p:cNvPr id="24985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Chiedere alla signora un appuntamento.</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Acquistare dei dolciumi.</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Derubare il negozio.</a:t>
            </a: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Cosa stanno pianificando i ragazzi?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109</a:t>
            </a:fld>
            <a:endParaRPr lang="de-DE" altLang="de-DE">
              <a:latin typeface="+mn-lt"/>
              <a:ea typeface="+mn-ea"/>
            </a:endParaRPr>
          </a:p>
        </p:txBody>
      </p:sp>
      <p:sp>
        <p:nvSpPr>
          <p:cNvPr id="251909"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Chiedere alla signora un appuntamento.</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Acquistare dei dolciumi.</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Derubare il negozio.</a:t>
            </a:r>
          </a:p>
        </p:txBody>
      </p:sp>
      <p:pic>
        <p:nvPicPr>
          <p:cNvPr id="10"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Cosa stanno pianificando i ragazzi?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110</a:t>
            </a:fld>
            <a:endParaRPr lang="de-DE" altLang="de-DE">
              <a:latin typeface="+mn-lt"/>
              <a:ea typeface="+mn-ea"/>
            </a:endParaRPr>
          </a:p>
        </p:txBody>
      </p:sp>
      <p:sp>
        <p:nvSpPr>
          <p:cNvPr id="253957"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Chiedere alla signora un appuntamento.</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Acquistare dei dolciumi.</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Derubare il negozio.</a:t>
            </a:r>
          </a:p>
        </p:txBody>
      </p:sp>
      <p:pic>
        <p:nvPicPr>
          <p:cNvPr id="12"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Cosa stanno pianificando i ragazzi?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111</a:t>
            </a:fld>
            <a:endParaRPr lang="de-DE" altLang="de-DE">
              <a:latin typeface="+mn-lt"/>
              <a:ea typeface="+mn-ea"/>
            </a:endParaRPr>
          </a:p>
        </p:txBody>
      </p:sp>
      <p:sp>
        <p:nvSpPr>
          <p:cNvPr id="256007"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Chiedere alla signora un appuntamento.</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Acquistare dei dolciumi.</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Derubare il negozio.</a:t>
            </a:r>
          </a:p>
        </p:txBody>
      </p:sp>
      <p:pic>
        <p:nvPicPr>
          <p:cNvPr id="14"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Cosa stanno pianificando i ragazzi?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3" name="Slide Number Placeholder 2"/>
          <p:cNvSpPr>
            <a:spLocks noGrp="1"/>
          </p:cNvSpPr>
          <p:nvPr>
            <p:ph type="sldNum" sz="quarter" idx="12"/>
          </p:nvPr>
        </p:nvSpPr>
        <p:spPr/>
        <p:txBody>
          <a:bodyPr/>
          <a:lstStyle/>
          <a:p>
            <a:fld id="{292C3253-B299-4BCE-AB95-EDE06AB90499}" type="slidenum">
              <a:rPr lang="de-DE" altLang="de-DE" smtClean="0">
                <a:latin typeface="+mn-lt"/>
                <a:ea typeface="+mn-ea"/>
              </a:rPr>
              <a:pPr/>
              <a:t>112</a:t>
            </a:fld>
            <a:endParaRPr lang="de-DE" altLang="de-DE">
              <a:latin typeface="+mn-lt"/>
              <a:ea typeface="+mn-ea"/>
            </a:endParaRPr>
          </a:p>
        </p:txBody>
      </p:sp>
      <p:sp>
        <p:nvSpPr>
          <p:cNvPr id="25805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Chiedere alla signora un appuntamento.</a:t>
            </a:r>
          </a:p>
          <a:p>
            <a:pPr marL="457200" indent="-457200" eaLnBrk="1" hangingPunct="1">
              <a:lnSpc>
                <a:spcPct val="105000"/>
              </a:lnSpc>
              <a:spcBef>
                <a:spcPts val="1999"/>
              </a:spcBef>
              <a:spcAft>
                <a:spcPts val="0"/>
              </a:spcAft>
              <a:buClr>
                <a:srgbClr val="333333"/>
              </a:buClr>
              <a:buFont typeface="WingDings"/>
              <a:buAutoNum type="alphaUcPeriod"/>
            </a:pPr>
            <a:r>
              <a:rPr lang="it-IT" altLang="de-DE" dirty="0">
                <a:solidFill>
                  <a:srgbClr val="333333"/>
                </a:solidFill>
                <a:latin typeface="+mn-lt"/>
                <a:ea typeface="+mn-ea"/>
              </a:rPr>
              <a:t>Acquistare dei dolciumi.</a:t>
            </a:r>
          </a:p>
          <a:p>
            <a:pPr marL="457200" indent="-457200" eaLnBrk="1" hangingPunct="1">
              <a:lnSpc>
                <a:spcPct val="105000"/>
              </a:lnSpc>
              <a:spcBef>
                <a:spcPts val="1999"/>
              </a:spcBef>
              <a:spcAft>
                <a:spcPts val="0"/>
              </a:spcAft>
              <a:buClr>
                <a:srgbClr val="004992"/>
              </a:buClr>
              <a:buFont typeface="WingDings"/>
              <a:buAutoNum type="alphaUcPeriod"/>
            </a:pPr>
            <a:r>
              <a:rPr lang="it-IT" altLang="de-DE" dirty="0">
                <a:solidFill>
                  <a:srgbClr val="004992"/>
                </a:solidFill>
                <a:latin typeface="+mn-lt"/>
                <a:ea typeface="+mn-ea"/>
              </a:rPr>
              <a:t>Derubare il negozio.</a:t>
            </a:r>
          </a:p>
        </p:txBody>
      </p:sp>
      <p:pic>
        <p:nvPicPr>
          <p:cNvPr id="14"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333333"/>
                </a:solidFill>
              </a:rPr>
              <a:t>Si devono trarre conclusioni definitive su un'altra persona soltanto se la si conosce bene o se la si è osservata in diversi </a:t>
            </a:r>
            <a:r>
              <a:rPr lang="it-IT" altLang="de-DE" sz="2400">
                <a:solidFill>
                  <a:srgbClr val="333333"/>
                </a:solidFill>
              </a:rPr>
              <a:t>contesti.</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113</a:t>
            </a:fld>
            <a:endParaRPr lang="de-DE" altLang="de-DE">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333333"/>
                </a:solidFill>
              </a:rPr>
              <a:t>Si devono trarre conclusioni definitive su un'altra persona soltanto se la si conosce bene o se la si è osservata in diversi contesti.</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333333"/>
                </a:solidFill>
              </a:rPr>
              <a:t>L'espressione facciale e il gesto sono importanti indizi circa ciò che prova una persona ma, a volte, possono essere </a:t>
            </a:r>
            <a:r>
              <a:rPr lang="it-IT" altLang="de-DE" sz="2400">
                <a:solidFill>
                  <a:srgbClr val="333333"/>
                </a:solidFill>
              </a:rPr>
              <a:t>fuorvianti.</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114</a:t>
            </a:fld>
            <a:endParaRPr lang="de-DE" altLang="de-DE">
              <a:latin typeface="+mn-lt"/>
              <a:ea typeface="+mn-ea"/>
            </a:endParaRPr>
          </a:p>
        </p:txBody>
      </p:sp>
    </p:spTree>
    <p:extLst>
      <p:ext uri="{BB962C8B-B14F-4D97-AF65-F5344CB8AC3E}">
        <p14:creationId xmlns:p14="http://schemas.microsoft.com/office/powerpoint/2010/main" val="147197921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333333"/>
                </a:solidFill>
              </a:rPr>
              <a:t>Si devono trarre conclusioni definitive su un'altra persona soltanto se la si conosce bene o se la si è osservata in diversi contesti.</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333333"/>
                </a:solidFill>
              </a:rPr>
              <a:t>L'espressione facciale e il gesto sono importanti indizi circa ciò che prova una persona ma, a volte, possono essere fuorvianti.</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it-IT" altLang="de-DE" sz="2400" dirty="0">
                <a:solidFill>
                  <a:srgbClr val="333333"/>
                </a:solidFill>
              </a:rPr>
              <a:t>Nel valutare le situazioni complesse, è cruciale considerare tutte le informazioni </a:t>
            </a:r>
            <a:r>
              <a:rPr lang="it-IT" altLang="de-DE" sz="2400">
                <a:solidFill>
                  <a:srgbClr val="333333"/>
                </a:solidFill>
              </a:rPr>
              <a:t>disponibili</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115</a:t>
            </a:fld>
            <a:endParaRPr lang="de-DE" altLang="de-DE">
              <a:latin typeface="+mn-lt"/>
              <a:ea typeface="+mn-ea"/>
            </a:endParaRPr>
          </a:p>
        </p:txBody>
      </p:sp>
    </p:spTree>
    <p:extLst>
      <p:ext uri="{BB962C8B-B14F-4D97-AF65-F5344CB8AC3E}">
        <p14:creationId xmlns:p14="http://schemas.microsoft.com/office/powerpoint/2010/main" val="257249932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Obiettivi di Apprendimento:</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333333"/>
                </a:solidFill>
              </a:rPr>
              <a:t>Si devono trarre conclusioni definitive su un'altra persona soltanto se la si conosce bene o se la si è osservata in diversi contesti.</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333333"/>
                </a:solidFill>
              </a:rPr>
              <a:t>L'espressione facciale e il gesto sono importanti indizi circa ciò che prova una persona ma, a volte, possono essere fuorvianti.</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it-IT" altLang="de-DE" sz="2400" dirty="0">
                <a:solidFill>
                  <a:srgbClr val="333333"/>
                </a:solidFill>
              </a:rPr>
              <a:t>Nel valutare le situazioni complesse, è cruciale considerare tutte le informazioni disponibili</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it-IT" altLang="de-DE" sz="2400" dirty="0">
                <a:solidFill>
                  <a:srgbClr val="333333"/>
                </a:solidFill>
              </a:rPr>
              <a:t>Maggiori informazioni vengono considerate, maggiore è la probabilità di formulare un giudizio corretto</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116</a:t>
            </a:fld>
            <a:endParaRPr lang="de-DE" altLang="de-DE">
              <a:latin typeface="+mn-lt"/>
              <a:ea typeface="+mn-ea"/>
            </a:endParaRPr>
          </a:p>
        </p:txBody>
      </p:sp>
    </p:spTree>
    <p:extLst>
      <p:ext uri="{BB962C8B-B14F-4D97-AF65-F5344CB8AC3E}">
        <p14:creationId xmlns:p14="http://schemas.microsoft.com/office/powerpoint/2010/main" val="30589154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it-IT" altLang="de-DE" sz="2000" dirty="0">
                <a:solidFill>
                  <a:srgbClr val="333333"/>
                </a:solidFill>
              </a:rPr>
              <a:t>In corso di psicosi, le persone tendono a fornire interpretazioni errate o eccessive su espressioni facciali o azioni</a:t>
            </a:r>
            <a:r>
              <a:rPr lang="en-AU" altLang="de-DE" sz="2000" dirty="0">
                <a:solidFill>
                  <a:srgbClr val="333333"/>
                </a:solidFill>
              </a:rPr>
              <a:t>.</a:t>
            </a:r>
          </a:p>
          <a:p>
            <a:pPr lvl="0" defTabSz="914400" fontAlgn="base"/>
            <a:r>
              <a:rPr lang="en-AU" altLang="de-DE" sz="2000" dirty="0" err="1">
                <a:solidFill>
                  <a:srgbClr val="004992"/>
                </a:solidFill>
              </a:rPr>
              <a:t>Esempio</a:t>
            </a:r>
            <a:r>
              <a:rPr lang="en-AU" altLang="de-DE" sz="2000" dirty="0">
                <a:solidFill>
                  <a:srgbClr val="004992"/>
                </a:solidFill>
              </a:rPr>
              <a:t>: </a:t>
            </a:r>
            <a:r>
              <a:rPr lang="en-AU" altLang="de-DE" sz="2000" dirty="0">
                <a:solidFill>
                  <a:srgbClr val="333333"/>
                </a:solidFill>
              </a:rPr>
              <a:t>Virginia </a:t>
            </a:r>
            <a:r>
              <a:rPr lang="it-IT" altLang="de-DE" sz="2000" dirty="0">
                <a:solidFill>
                  <a:srgbClr val="333333"/>
                </a:solidFill>
              </a:rPr>
              <a:t>si nascose nella sua stanza per giorni, perché pensava che i nazisti la pedinassero</a:t>
            </a:r>
            <a:r>
              <a:rPr lang="en-AU" altLang="de-DE" sz="2000" dirty="0">
                <a:solidFill>
                  <a:srgbClr val="333333"/>
                </a:solidFill>
              </a:rPr>
              <a:t>.</a:t>
            </a:r>
          </a:p>
          <a:p>
            <a:pPr lvl="0" defTabSz="914400" fontAlgn="base"/>
            <a:r>
              <a:rPr lang="en-AU" altLang="de-DE" sz="2000" dirty="0" err="1">
                <a:solidFill>
                  <a:srgbClr val="004992"/>
                </a:solidFill>
              </a:rPr>
              <a:t>Antefatto</a:t>
            </a:r>
            <a:r>
              <a:rPr lang="en-AU" altLang="de-DE" sz="2000" dirty="0">
                <a:solidFill>
                  <a:srgbClr val="004992"/>
                </a:solidFill>
              </a:rPr>
              <a:t>: </a:t>
            </a:r>
            <a:r>
              <a:rPr lang="it-IT" altLang="de-DE" sz="2000" dirty="0">
                <a:solidFill>
                  <a:srgbClr val="333333"/>
                </a:solidFill>
              </a:rPr>
              <a:t>lei incontro’ un uomo calvo che in effetti le aveva lanciato una occhiataccia</a:t>
            </a:r>
            <a:r>
              <a:rPr lang="en-AU" altLang="de-DE" sz="2000" dirty="0">
                <a:solidFill>
                  <a:srgbClr val="333333"/>
                </a:solidFill>
              </a:rPr>
              <a:t>.</a:t>
            </a:r>
          </a:p>
          <a:p>
            <a:pPr lvl="0" defTabSz="914400" fontAlgn="base"/>
            <a:r>
              <a:rPr lang="en-AU" altLang="de-DE" sz="2000" dirty="0">
                <a:solidFill>
                  <a:srgbClr val="004992"/>
                </a:solidFill>
              </a:rPr>
              <a:t>Ma: </a:t>
            </a:r>
            <a:r>
              <a:rPr lang="en-AU" altLang="de-DE" sz="2000" dirty="0">
                <a:solidFill>
                  <a:srgbClr val="333333"/>
                </a:solidFill>
              </a:rPr>
              <a:t>F</a:t>
            </a:r>
            <a:r>
              <a:rPr lang="it-IT" altLang="de-DE" sz="2000" dirty="0">
                <a:solidFill>
                  <a:srgbClr val="333333"/>
                </a:solidFill>
              </a:rPr>
              <a:t>orse l'uomo le ha lanciato veramente una brutta occhiata ma ciò non significa che la pedinasse! Avvertenza: non tutti gli uomini con la testa rasata sono nazisti. L'uomo non ha l'indirizzo della ragazza e non ha alcun motivo per inseguirla</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117</a:t>
            </a:fld>
            <a:endParaRPr lang="de-DE" altLang="de-DE">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it-IT" altLang="de-DE" sz="2000" dirty="0">
                <a:solidFill>
                  <a:srgbClr val="333333"/>
                </a:solidFill>
              </a:rPr>
              <a:t>In corso di psicosi, le persone tendono a fornire interpretazioni errate o eccessive su espressioni facciali o azioni</a:t>
            </a:r>
            <a:r>
              <a:rPr lang="en-AU" altLang="de-DE" sz="2000" dirty="0">
                <a:solidFill>
                  <a:srgbClr val="333333"/>
                </a:solidFill>
              </a:rPr>
              <a:t>.</a:t>
            </a:r>
          </a:p>
          <a:p>
            <a:pPr lvl="0" defTabSz="914400" fontAlgn="base"/>
            <a:r>
              <a:rPr lang="en-AU" altLang="de-DE" sz="2000" dirty="0" err="1">
                <a:solidFill>
                  <a:srgbClr val="004992"/>
                </a:solidFill>
              </a:rPr>
              <a:t>Esempio</a:t>
            </a:r>
            <a:r>
              <a:rPr lang="en-AU" altLang="de-DE" sz="2000" dirty="0">
                <a:solidFill>
                  <a:srgbClr val="004992"/>
                </a:solidFill>
              </a:rPr>
              <a:t>: </a:t>
            </a:r>
            <a:r>
              <a:rPr lang="en-AU" altLang="de-DE" sz="2000" dirty="0">
                <a:solidFill>
                  <a:srgbClr val="333333"/>
                </a:solidFill>
              </a:rPr>
              <a:t>Virginia </a:t>
            </a:r>
            <a:r>
              <a:rPr lang="it-IT" altLang="de-DE" sz="2000" dirty="0">
                <a:solidFill>
                  <a:srgbClr val="333333"/>
                </a:solidFill>
              </a:rPr>
              <a:t>si nascose nella sua stanza per giorni, perché pensava che i nazisti la pedinassero</a:t>
            </a:r>
            <a:r>
              <a:rPr lang="en-AU" altLang="de-DE" sz="2000" dirty="0">
                <a:solidFill>
                  <a:srgbClr val="333333"/>
                </a:solidFill>
              </a:rPr>
              <a:t>.</a:t>
            </a:r>
          </a:p>
          <a:p>
            <a:pPr lvl="0" defTabSz="914400" fontAlgn="base"/>
            <a:r>
              <a:rPr lang="en-AU" altLang="de-DE" sz="2000" dirty="0" err="1">
                <a:solidFill>
                  <a:srgbClr val="004992"/>
                </a:solidFill>
              </a:rPr>
              <a:t>Antefatto</a:t>
            </a:r>
            <a:r>
              <a:rPr lang="en-AU" altLang="de-DE" sz="2000" dirty="0">
                <a:solidFill>
                  <a:srgbClr val="004992"/>
                </a:solidFill>
              </a:rPr>
              <a:t>: </a:t>
            </a:r>
            <a:r>
              <a:rPr lang="it-IT" altLang="de-DE" sz="2000" dirty="0">
                <a:solidFill>
                  <a:srgbClr val="333333"/>
                </a:solidFill>
              </a:rPr>
              <a:t>lei incontro’ un uomo calvo che in effetti le aveva lanciato una occhiataccia</a:t>
            </a:r>
            <a:r>
              <a:rPr lang="en-AU" altLang="de-DE" sz="2000" dirty="0">
                <a:solidFill>
                  <a:srgbClr val="333333"/>
                </a:solidFill>
              </a:rPr>
              <a:t>.</a:t>
            </a:r>
          </a:p>
          <a:p>
            <a:pPr lvl="0" defTabSz="914400" fontAlgn="base"/>
            <a:r>
              <a:rPr lang="en-AU" altLang="de-DE" sz="2000" dirty="0">
                <a:solidFill>
                  <a:srgbClr val="004992"/>
                </a:solidFill>
              </a:rPr>
              <a:t>Ma: </a:t>
            </a:r>
            <a:r>
              <a:rPr lang="en-AU" altLang="de-DE" sz="2000" dirty="0">
                <a:solidFill>
                  <a:srgbClr val="333333"/>
                </a:solidFill>
              </a:rPr>
              <a:t>F</a:t>
            </a:r>
            <a:r>
              <a:rPr lang="it-IT" altLang="de-DE" sz="2000" dirty="0">
                <a:solidFill>
                  <a:srgbClr val="333333"/>
                </a:solidFill>
              </a:rPr>
              <a:t>orse l'uomo le ha lanciato veramente una brutta occhiata ma ciò non significa che la pedinasse! Avvertenza: non tutti gli uomini con la testa rasata sono nazisti. L'uomo non ha l'indirizzo della ragazza e non ha alcun motivo per inseguirla</a:t>
            </a:r>
            <a:r>
              <a:rPr lang="en-AU" altLang="de-DE" sz="2000" dirty="0">
                <a:solidFill>
                  <a:srgbClr val="333333"/>
                </a:solidFill>
              </a:rPr>
              <a:t>.</a:t>
            </a:r>
          </a:p>
          <a:p>
            <a:pPr lvl="0" defTabSz="914400" fontAlgn="base"/>
            <a:r>
              <a:rPr lang="it-IT" altLang="de-DE" sz="2000" dirty="0">
                <a:solidFill>
                  <a:srgbClr val="333333"/>
                </a:solidFill>
              </a:rPr>
              <a:t>Molte cose esistono negli occhi di chi le guarda. Le nostre emozioni incidono sulle nostre percezioni. In particolare se siamo spaventati o sotto forte pressione, il nostro ambiente può sembrarci ostile o minaccioso</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118</a:t>
            </a:fld>
            <a:endParaRPr lang="de-DE" altLang="de-DE">
              <a:latin typeface="+mn-lt"/>
              <a:ea typeface="+mn-ea"/>
            </a:endParaRPr>
          </a:p>
        </p:txBody>
      </p:sp>
    </p:spTree>
    <p:extLst>
      <p:ext uri="{BB962C8B-B14F-4D97-AF65-F5344CB8AC3E}">
        <p14:creationId xmlns:p14="http://schemas.microsoft.com/office/powerpoint/2010/main" val="425392847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B30EEB7-2E27-46A7-AA70-0784D33E1CB9}" type="slidenum">
              <a:rPr lang="de-DE" altLang="de-DE" smtClean="0">
                <a:latin typeface="+mn-lt"/>
                <a:ea typeface="+mn-ea"/>
              </a:rPr>
              <a:pPr/>
              <a:t>119</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412629827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120</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937935882"/>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 /Verschränkte Arme</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When a friend dies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super anger 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/Wut Kontextbild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Ted Bundy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121</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845016763"/>
              </p:ext>
            </p:extLst>
          </p:nvPr>
        </p:nvGraphicFramePr>
        <p:xfrm>
          <a:off x="408954" y="1988840"/>
          <a:ext cx="11375999" cy="44196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Eddie “Eagle” Edwards</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wilbanks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Socialist brother’s kiss/Sozialistischer Bruderkuss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Life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night/Fröhlicher 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4 – Empatizzare...I</a:t>
            </a:r>
            <a:endParaRPr lang="de-DE">
              <a:latin typeface="+mn-lt"/>
              <a:ea typeface="+mn-ea"/>
            </a:endParaRPr>
          </a:p>
        </p:txBody>
      </p:sp>
      <p:sp>
        <p:nvSpPr>
          <p:cNvPr id="4" name="Slide Number Placeholder 3"/>
          <p:cNvSpPr>
            <a:spLocks noGrp="1"/>
          </p:cNvSpPr>
          <p:nvPr>
            <p:ph type="sldNum" sz="quarter" idx="12"/>
          </p:nvPr>
        </p:nvSpPr>
        <p:spPr/>
        <p:txBody>
          <a:bodyPr/>
          <a:lstStyle/>
          <a:p>
            <a:fld id="{292C3253-B299-4BCE-AB95-EDE06AB90499}" type="slidenum">
              <a:rPr lang="de-DE" altLang="de-DE" smtClean="0">
                <a:latin typeface="+mn-lt"/>
                <a:ea typeface="+mn-ea"/>
              </a:rPr>
              <a:pPr/>
              <a:t>122</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953710567"/>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/Beschwerde über ein Parkticket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/Spaß mit der Braut (lachende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coloured</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sequences:apple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tree, bee, </a:t>
                      </a: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burglary/ Verschiedene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farbige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Bildersequenzen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Apfelbaum</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Biene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6906</Words>
  <Application>Microsoft Office PowerPoint</Application>
  <PresentationFormat>Benutzerdefiniert</PresentationFormat>
  <Paragraphs>1227</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Arial</vt:lpstr>
      <vt:lpstr>Calibri Light</vt:lpstr>
      <vt:lpstr>Symbol</vt:lpstr>
      <vt:lpstr>Times New Roman</vt:lpstr>
      <vt:lpstr>WingDings</vt:lpstr>
      <vt:lpstr>WingDings</vt:lpstr>
      <vt:lpstr>UKE_PPT-Vorlage_16zu9</vt:lpstr>
      <vt:lpstr>1_UKE_PPT-Vorlage_16zu9</vt:lpstr>
      <vt:lpstr>MCT 4 B – Empatizzare...I</vt:lpstr>
      <vt:lpstr>Come posso empatizzare con un‘altra persona...?</vt:lpstr>
      <vt:lpstr>Come posso empatizzare con un‘altra persona...?</vt:lpstr>
      <vt:lpstr>Come posso empatizzare con un‘altra persona...?</vt:lpstr>
      <vt:lpstr>Come posso empatizzare con un‘altra persona...?</vt:lpstr>
      <vt:lpstr>Come posso empatizzare con un‘altra persona...?</vt:lpstr>
      <vt:lpstr>Come posso empatizzare con un‘altra persona...?</vt:lpstr>
      <vt:lpstr>Come posso empatizzare con un‘altra persona...?</vt:lpstr>
      <vt:lpstr>Perché lo stiamo facendo?</vt:lpstr>
      <vt:lpstr>Perché lo stiamo facendo?</vt:lpstr>
      <vt:lpstr>In che modo un errato riconoscimento delle emozioni promuove dei fraintendimenti in caso di psicosi - esempi</vt:lpstr>
      <vt:lpstr>Compito 1</vt:lpstr>
      <vt:lpstr>Per favore denomina alcune emozioni/sentimenti umani</vt:lpstr>
      <vt:lpstr>Per favore denomina alcune emozioni/sentimenti umani</vt:lpstr>
      <vt:lpstr>Emozioni/sentimenti A volte, è facile comprendere come si sente qualcun altro... soprattutto se si conosce il contesto...</vt:lpstr>
      <vt:lpstr>Emozioni/sentimenti A volte, è facile comprendere come si sente qualcun altro... soprattutto se si conosce il contesto...</vt:lpstr>
      <vt:lpstr>PowerPoint-Präsentation</vt:lpstr>
      <vt:lpstr>PowerPoint-Präsentation</vt:lpstr>
      <vt:lpstr>Possiamo inferire sul carattere o la sulla professione di una persona basandoci solo sull‘aspetto?</vt:lpstr>
      <vt:lpstr>Lo sapevi!?</vt:lpstr>
      <vt:lpstr>Paese che vai, usanza che trovi! Comuni fraintendimenti dei gesti</vt:lpstr>
      <vt:lpstr>Paese che vai, usanza che trovi! Comuni fraintendimenti dei gesti</vt:lpstr>
      <vt:lpstr>Paese che vai, usanza che trovi! Comuni fraintendimenti dei gesti</vt:lpstr>
      <vt:lpstr>Comuni interpretazioni errate dei gesti tra le culture</vt:lpstr>
      <vt:lpstr>Comuni interpretazioni errate dei gesti tra le culture</vt:lpstr>
      <vt:lpstr>Compito 2</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opzionale: Video Clip</vt:lpstr>
      <vt:lpstr>Che cosa prova o fa questa persona? Quanto ne sei sicuro?</vt:lpstr>
      <vt:lpstr>PowerPoint-Präsentation</vt:lpstr>
      <vt:lpstr>Che cosa prova o fa questa persona? Quanto ne sei sicuro?</vt:lpstr>
      <vt:lpstr>PowerPoint-Präsentation</vt:lpstr>
      <vt:lpstr>Che cosa prova o fa questa persona? Quanto ne sei sicuro?</vt:lpstr>
      <vt:lpstr>PowerPoint-Präsentation</vt:lpstr>
      <vt:lpstr>I sette peccati capitali</vt:lpstr>
      <vt:lpstr>I sette peccati capitali</vt:lpstr>
      <vt:lpstr>Che cosa prova o fa questa persona? Quanto ne sei sicuro?</vt:lpstr>
      <vt:lpstr>PowerPoint-Präsentation</vt:lpstr>
      <vt:lpstr>Che cosa prova o fa questa persona? Quanto ne sei sicuro?</vt:lpstr>
      <vt:lpstr>PowerPoint-Präsentation</vt:lpstr>
      <vt:lpstr>Prima conclusione!</vt:lpstr>
      <vt:lpstr>Prima conclusione!</vt:lpstr>
      <vt:lpstr>Prima conclusione!</vt:lpstr>
      <vt:lpstr>Compito 3</vt:lpstr>
      <vt:lpstr>Qual‘è l‘intenzione dell‘uomo?</vt:lpstr>
      <vt:lpstr>Qual‘è l‘intenzione dell‘uomo?</vt:lpstr>
      <vt:lpstr>Qual‘è l‘intenzione dell‘uomo?</vt:lpstr>
      <vt:lpstr>La risposta corretta è la 4b!</vt:lpstr>
      <vt:lpstr>Qual‘è l‘intenzione della donna?</vt:lpstr>
      <vt:lpstr>Qual‘è l‘intenzione della donna?</vt:lpstr>
      <vt:lpstr>Qual‘è l‘intenzione della donna?</vt:lpstr>
      <vt:lpstr>La risposta corretta è la 4c!</vt:lpstr>
      <vt:lpstr>Qual‘è l‘intenzione dell‘uomo?</vt:lpstr>
      <vt:lpstr>Qual‘è l‘intenzione dell‘uomo?</vt:lpstr>
      <vt:lpstr>Qual‘è l‘intenzione dell‘uomo?</vt:lpstr>
      <vt:lpstr>La risposta corretta è la 4a!</vt:lpstr>
      <vt:lpstr>Qual‘è l‘intenzione dell‘uomo?</vt:lpstr>
      <vt:lpstr>Qual‘è l‘intenzione dell‘uomo?</vt:lpstr>
      <vt:lpstr>Qual‘è l‘intenzione dell‘uomo?</vt:lpstr>
      <vt:lpstr>La risposta corretta è la 4b!</vt:lpstr>
      <vt:lpstr>Qual‘è l‘intenzione dell‘uomo?</vt:lpstr>
      <vt:lpstr>Qual‘è l‘intenzione dell‘uomo?</vt:lpstr>
      <vt:lpstr>Qual‘è l‘intenzione dell‘uomo?</vt:lpstr>
      <vt:lpstr>La risposta corretta è la 4a!</vt:lpstr>
      <vt:lpstr>Qual‘è l‘intenzione dell‘uomo?</vt:lpstr>
      <vt:lpstr>Qual‘è l‘intenzione dell‘uomo?</vt:lpstr>
      <vt:lpstr>Qual‘è l‘intenzione dell‘uomo?</vt:lpstr>
      <vt:lpstr>La risposta corretta è la 4c!</vt:lpstr>
      <vt:lpstr>Qual‘è l‘intenzione dell‘uomo?</vt:lpstr>
      <vt:lpstr>Qual‘è l‘intenzione dell‘uomo?</vt:lpstr>
      <vt:lpstr>Qual‘è l‘intenzione dell‘uomo?</vt:lpstr>
      <vt:lpstr>La risposta corretta è la 4b!</vt:lpstr>
      <vt:lpstr>Qual‘è l‘intenzione dell‘uomo?</vt:lpstr>
      <vt:lpstr>Qual‘è l‘intenzione dell‘uomo?</vt:lpstr>
      <vt:lpstr>Qual‘è l‘intenzione dell‘uomo?</vt:lpstr>
      <vt:lpstr>La risposta corretta è la 4a!</vt:lpstr>
      <vt:lpstr>Qual‘è l‘intenzione dell‘uomo?</vt:lpstr>
      <vt:lpstr>Qual‘è l‘intenzione dell‘uomo?</vt:lpstr>
      <vt:lpstr>Qual‘è l‘intenzione dell‘uomo?</vt:lpstr>
      <vt:lpstr>La risposta corretta è la 4b!</vt:lpstr>
      <vt:lpstr>Qual‘è l‘intenzione dell‘uomo?</vt:lpstr>
      <vt:lpstr>Qual‘è l‘intenzione dell‘uomo?</vt:lpstr>
      <vt:lpstr>Qual‘è l‘intenzione dell‘uomo?</vt:lpstr>
      <vt:lpstr>La risposta corretta è la 4c!</vt:lpstr>
      <vt:lpstr>Riassunto</vt:lpstr>
      <vt:lpstr>Riassunto</vt:lpstr>
      <vt:lpstr>Riassunto</vt:lpstr>
      <vt:lpstr>Compito 4</vt:lpstr>
      <vt:lpstr>Qual‘è l‘intenzione del ragazzo in rosso?</vt:lpstr>
      <vt:lpstr>Qual‘è l‘intenzione del ragazzo in rosso?</vt:lpstr>
      <vt:lpstr>Qual‘è l‘intenzione del ragazzo in rosso?</vt:lpstr>
      <vt:lpstr>Qual‘è l‘intenzione del ragazzo in rosso?</vt:lpstr>
      <vt:lpstr>Qual‘è l‘intenzione del ragazzo in rosso?</vt:lpstr>
      <vt:lpstr>Cosa sta facendo il ragazzo in rosso?</vt:lpstr>
      <vt:lpstr>Cosa sta facendo il ragazzo in rosso?</vt:lpstr>
      <vt:lpstr>Cosa sta facendo il ragazzo in rosso?</vt:lpstr>
      <vt:lpstr>Cosa sta facendo il ragazzo in rosso?</vt:lpstr>
      <vt:lpstr>Cosa sta facendo il ragazzo in rosso?</vt:lpstr>
      <vt:lpstr>Cosa stanno pianificando i ragazzi?</vt:lpstr>
      <vt:lpstr>Cosa stanno pianificando i ragazzi?</vt:lpstr>
      <vt:lpstr>Cosa stanno pianificando i ragazzi?</vt:lpstr>
      <vt:lpstr>Cosa stanno pianificando i ragazzi?</vt:lpstr>
      <vt:lpstr>Cosa stanno pianificando i ragazzi?</vt:lpstr>
      <vt:lpstr>Trasferire nella vita di tutti i giorni</vt:lpstr>
      <vt:lpstr>Trasferire nella vita di tutti i giorni</vt:lpstr>
      <vt:lpstr>Trasferire nella vita di tutti i giorni</vt:lpstr>
      <vt:lpstr>Trasferire nella vita di tutti i giorni</vt:lpstr>
      <vt:lpstr>Che cosa ha a che fare con la psicosi?</vt:lpstr>
      <vt:lpstr>Che cosa ha a che fare con la psicosi?</vt:lpstr>
      <vt:lpstr>Grazie per l‘attenzione!</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400</cp:revision>
  <dcterms:created xsi:type="dcterms:W3CDTF">2004-07-26T08:39:44Z</dcterms:created>
  <dcterms:modified xsi:type="dcterms:W3CDTF">2022-06-23T10:37:33Z</dcterms:modified>
</cp:coreProperties>
</file>