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139"/>
  </p:notesMasterIdLst>
  <p:handoutMasterIdLst>
    <p:handoutMasterId r:id="rId140"/>
  </p:handoutMasterIdLst>
  <p:sldIdLst>
    <p:sldId id="960" r:id="rId3"/>
    <p:sldId id="897" r:id="rId4"/>
    <p:sldId id="936" r:id="rId5"/>
    <p:sldId id="935" r:id="rId6"/>
    <p:sldId id="934" r:id="rId7"/>
    <p:sldId id="933" r:id="rId8"/>
    <p:sldId id="905" r:id="rId9"/>
    <p:sldId id="938" r:id="rId10"/>
    <p:sldId id="937" r:id="rId11"/>
    <p:sldId id="861" r:id="rId12"/>
    <p:sldId id="940" r:id="rId13"/>
    <p:sldId id="939" r:id="rId14"/>
    <p:sldId id="802" r:id="rId15"/>
    <p:sldId id="803" r:id="rId16"/>
    <p:sldId id="804" r:id="rId17"/>
    <p:sldId id="805" r:id="rId18"/>
    <p:sldId id="893" r:id="rId19"/>
    <p:sldId id="877" r:id="rId20"/>
    <p:sldId id="900" r:id="rId21"/>
    <p:sldId id="881" r:id="rId22"/>
    <p:sldId id="941" r:id="rId23"/>
    <p:sldId id="860" r:id="rId24"/>
    <p:sldId id="901" r:id="rId25"/>
    <p:sldId id="943" r:id="rId26"/>
    <p:sldId id="942" r:id="rId27"/>
    <p:sldId id="885" r:id="rId28"/>
    <p:sldId id="903" r:id="rId29"/>
    <p:sldId id="697" r:id="rId30"/>
    <p:sldId id="698" r:id="rId31"/>
    <p:sldId id="699" r:id="rId32"/>
    <p:sldId id="700" r:id="rId33"/>
    <p:sldId id="701" r:id="rId34"/>
    <p:sldId id="702" r:id="rId35"/>
    <p:sldId id="703" r:id="rId36"/>
    <p:sldId id="961" r:id="rId37"/>
    <p:sldId id="711" r:id="rId38"/>
    <p:sldId id="704" r:id="rId39"/>
    <p:sldId id="705" r:id="rId40"/>
    <p:sldId id="706" r:id="rId41"/>
    <p:sldId id="707" r:id="rId42"/>
    <p:sldId id="708" r:id="rId43"/>
    <p:sldId id="709" r:id="rId44"/>
    <p:sldId id="710" r:id="rId45"/>
    <p:sldId id="962" r:id="rId46"/>
    <p:sldId id="712" r:id="rId47"/>
    <p:sldId id="713" r:id="rId48"/>
    <p:sldId id="714" r:id="rId49"/>
    <p:sldId id="715" r:id="rId50"/>
    <p:sldId id="716" r:id="rId51"/>
    <p:sldId id="717" r:id="rId52"/>
    <p:sldId id="718" r:id="rId53"/>
    <p:sldId id="719" r:id="rId54"/>
    <p:sldId id="720" r:id="rId55"/>
    <p:sldId id="963" r:id="rId56"/>
    <p:sldId id="817" r:id="rId57"/>
    <p:sldId id="818" r:id="rId58"/>
    <p:sldId id="819" r:id="rId59"/>
    <p:sldId id="820" r:id="rId60"/>
    <p:sldId id="821" r:id="rId61"/>
    <p:sldId id="822" r:id="rId62"/>
    <p:sldId id="823" r:id="rId63"/>
    <p:sldId id="824" r:id="rId64"/>
    <p:sldId id="825" r:id="rId65"/>
    <p:sldId id="964" r:id="rId66"/>
    <p:sldId id="930" r:id="rId67"/>
    <p:sldId id="667" r:id="rId68"/>
    <p:sldId id="833" r:id="rId69"/>
    <p:sldId id="834" r:id="rId70"/>
    <p:sldId id="836" r:id="rId71"/>
    <p:sldId id="837" r:id="rId72"/>
    <p:sldId id="838" r:id="rId73"/>
    <p:sldId id="839" r:id="rId74"/>
    <p:sldId id="840" r:id="rId75"/>
    <p:sldId id="932" r:id="rId76"/>
    <p:sldId id="974" r:id="rId77"/>
    <p:sldId id="965" r:id="rId78"/>
    <p:sldId id="966" r:id="rId79"/>
    <p:sldId id="967" r:id="rId80"/>
    <p:sldId id="968" r:id="rId81"/>
    <p:sldId id="969" r:id="rId82"/>
    <p:sldId id="970" r:id="rId83"/>
    <p:sldId id="971" r:id="rId84"/>
    <p:sldId id="972" r:id="rId85"/>
    <p:sldId id="973" r:id="rId86"/>
    <p:sldId id="801" r:id="rId87"/>
    <p:sldId id="793" r:id="rId88"/>
    <p:sldId id="794" r:id="rId89"/>
    <p:sldId id="795" r:id="rId90"/>
    <p:sldId id="796" r:id="rId91"/>
    <p:sldId id="797" r:id="rId92"/>
    <p:sldId id="798" r:id="rId93"/>
    <p:sldId id="799" r:id="rId94"/>
    <p:sldId id="791" r:id="rId95"/>
    <p:sldId id="826" r:id="rId96"/>
    <p:sldId id="827" r:id="rId97"/>
    <p:sldId id="828" r:id="rId98"/>
    <p:sldId id="829" r:id="rId99"/>
    <p:sldId id="830" r:id="rId100"/>
    <p:sldId id="831" r:id="rId101"/>
    <p:sldId id="832" r:id="rId102"/>
    <p:sldId id="975" r:id="rId103"/>
    <p:sldId id="556" r:id="rId104"/>
    <p:sldId id="761" r:id="rId105"/>
    <p:sldId id="762" r:id="rId106"/>
    <p:sldId id="763" r:id="rId107"/>
    <p:sldId id="887" r:id="rId108"/>
    <p:sldId id="944" r:id="rId109"/>
    <p:sldId id="766" r:id="rId110"/>
    <p:sldId id="767" r:id="rId111"/>
    <p:sldId id="768" r:id="rId112"/>
    <p:sldId id="769" r:id="rId113"/>
    <p:sldId id="770" r:id="rId114"/>
    <p:sldId id="771" r:id="rId115"/>
    <p:sldId id="852" r:id="rId116"/>
    <p:sldId id="853" r:id="rId117"/>
    <p:sldId id="854" r:id="rId118"/>
    <p:sldId id="855" r:id="rId119"/>
    <p:sldId id="928" r:id="rId120"/>
    <p:sldId id="948" r:id="rId121"/>
    <p:sldId id="947" r:id="rId122"/>
    <p:sldId id="946" r:id="rId123"/>
    <p:sldId id="945" r:id="rId124"/>
    <p:sldId id="859" r:id="rId125"/>
    <p:sldId id="950" r:id="rId126"/>
    <p:sldId id="949" r:id="rId127"/>
    <p:sldId id="931" r:id="rId128"/>
    <p:sldId id="904" r:id="rId129"/>
    <p:sldId id="951" r:id="rId130"/>
    <p:sldId id="952" r:id="rId131"/>
    <p:sldId id="953" r:id="rId132"/>
    <p:sldId id="954" r:id="rId133"/>
    <p:sldId id="955" r:id="rId134"/>
    <p:sldId id="956" r:id="rId135"/>
    <p:sldId id="957" r:id="rId136"/>
    <p:sldId id="958" r:id="rId137"/>
    <p:sldId id="959" r:id="rId138"/>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46" autoAdjust="0"/>
    <p:restoredTop sz="94694"/>
  </p:normalViewPr>
  <p:slideViewPr>
    <p:cSldViewPr>
      <p:cViewPr varScale="1">
        <p:scale>
          <a:sx n="101" d="100"/>
          <a:sy n="101" d="100"/>
        </p:scale>
        <p:origin x="1272" y="138"/>
      </p:cViewPr>
      <p:guideLst>
        <p:guide orient="horz" pos="79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3768"/>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viewProps" Target="view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7EF499E0-B05D-4EF3-86B3-07CDCB1FF3A8}" type="slidenum">
              <a:rPr lang="en-GB" altLang="de-DE"/>
              <a:pPr/>
              <a:t>‹#›</a:t>
            </a:fld>
            <a:endParaRPr lang="en-GB" altLang="de-DE"/>
          </a:p>
        </p:txBody>
      </p:sp>
    </p:spTree>
    <p:extLst>
      <p:ext uri="{BB962C8B-B14F-4D97-AF65-F5344CB8AC3E}">
        <p14:creationId xmlns:p14="http://schemas.microsoft.com/office/powerpoint/2010/main" val="34100606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de-DE"/>
          </a:p>
        </p:txBody>
      </p:sp>
      <p:sp>
        <p:nvSpPr>
          <p:cNvPr id="1638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8B9581DD-DCC9-4046-A5D5-CA1747B4D65A}" type="slidenum">
              <a:rPr lang="de-DE" altLang="de-DE"/>
              <a:pPr/>
              <a:t>‹#›</a:t>
            </a:fld>
            <a:endParaRPr lang="de-DE" altLang="de-DE"/>
          </a:p>
        </p:txBody>
      </p:sp>
    </p:spTree>
    <p:extLst>
      <p:ext uri="{BB962C8B-B14F-4D97-AF65-F5344CB8AC3E}">
        <p14:creationId xmlns:p14="http://schemas.microsoft.com/office/powerpoint/2010/main" val="23581617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2</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3</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4</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5</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55704-EBA1-4AE3-BDC5-C9182B547AA0}" type="slidenum">
              <a:rPr lang="de-DE" altLang="de-DE" sz="1300"/>
              <a:pPr eaLnBrk="1" hangingPunct="1"/>
              <a:t>6</a:t>
            </a:fld>
            <a:endParaRPr lang="de-DE" altLang="de-DE" sz="1300"/>
          </a:p>
        </p:txBody>
      </p:sp>
      <p:sp>
        <p:nvSpPr>
          <p:cNvPr id="28674"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286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28682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BB7C4EE-BDF8-4BBD-992D-62F826C6D592}" type="slidenum">
              <a:rPr lang="de-DE" altLang="de-DE" sz="1300"/>
              <a:pPr eaLnBrk="1" hangingPunct="1"/>
              <a:t>7</a:t>
            </a:fld>
            <a:endParaRPr lang="de-DE" altLang="de-DE" sz="1300"/>
          </a:p>
        </p:txBody>
      </p:sp>
      <p:sp>
        <p:nvSpPr>
          <p:cNvPr id="34818" name="Rectangle 2"/>
          <p:cNvSpPr>
            <a:spLocks noGrp="1" noRot="1" noChangeAspect="1" noChangeArrowheads="1" noTextEdit="1"/>
          </p:cNvSpPr>
          <p:nvPr>
            <p:ph type="sldImg"/>
          </p:nvPr>
        </p:nvSpPr>
        <p:spPr>
          <a:xfrm>
            <a:off x="139700" y="768350"/>
            <a:ext cx="6821488" cy="3836988"/>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6870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BB7C4EE-BDF8-4BBD-992D-62F826C6D592}" type="slidenum">
              <a:rPr lang="de-DE" altLang="de-DE" sz="1300"/>
              <a:pPr eaLnBrk="1" hangingPunct="1"/>
              <a:t>8</a:t>
            </a:fld>
            <a:endParaRPr lang="de-DE" altLang="de-DE" sz="1300"/>
          </a:p>
        </p:txBody>
      </p:sp>
      <p:sp>
        <p:nvSpPr>
          <p:cNvPr id="34818" name="Rectangle 2"/>
          <p:cNvSpPr>
            <a:spLocks noGrp="1" noRot="1" noChangeAspect="1" noChangeArrowheads="1" noTextEdit="1"/>
          </p:cNvSpPr>
          <p:nvPr>
            <p:ph type="sldImg"/>
          </p:nvPr>
        </p:nvSpPr>
        <p:spPr>
          <a:xfrm>
            <a:off x="139700" y="768350"/>
            <a:ext cx="6821488" cy="3836988"/>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6870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BB7C4EE-BDF8-4BBD-992D-62F826C6D592}" type="slidenum">
              <a:rPr lang="de-DE" altLang="de-DE" sz="1300"/>
              <a:pPr eaLnBrk="1" hangingPunct="1"/>
              <a:t>9</a:t>
            </a:fld>
            <a:endParaRPr lang="de-DE" altLang="de-DE" sz="1300"/>
          </a:p>
        </p:txBody>
      </p:sp>
      <p:sp>
        <p:nvSpPr>
          <p:cNvPr id="34818" name="Rectangle 2"/>
          <p:cNvSpPr>
            <a:spLocks noGrp="1" noRot="1" noChangeAspect="1" noChangeArrowheads="1" noTextEdit="1"/>
          </p:cNvSpPr>
          <p:nvPr>
            <p:ph type="sldImg"/>
          </p:nvPr>
        </p:nvSpPr>
        <p:spPr>
          <a:xfrm>
            <a:off x="139700" y="768350"/>
            <a:ext cx="6821488" cy="3836988"/>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6870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656FEB4-C290-46A7-88FC-F7143E9454F9}" type="slidenum">
              <a:rPr lang="de-DE" altLang="de-DE" sz="1300"/>
              <a:pPr eaLnBrk="1" hangingPunct="1"/>
              <a:t>10</a:t>
            </a:fld>
            <a:endParaRPr lang="de-DE" altLang="de-DE" sz="1300"/>
          </a:p>
        </p:txBody>
      </p:sp>
      <p:sp>
        <p:nvSpPr>
          <p:cNvPr id="40962" name="Rectangle 2"/>
          <p:cNvSpPr>
            <a:spLocks noGrp="1" noRot="1" noChangeAspect="1" noChangeArrowheads="1" noTextEdit="1"/>
          </p:cNvSpPr>
          <p:nvPr>
            <p:ph type="sldImg"/>
          </p:nvPr>
        </p:nvSpPr>
        <p:spPr>
          <a:xfrm>
            <a:off x="139700" y="768350"/>
            <a:ext cx="6821488" cy="3836988"/>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98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656FEB4-C290-46A7-88FC-F7143E9454F9}" type="slidenum">
              <a:rPr lang="de-DE" altLang="de-DE" sz="1300"/>
              <a:pPr eaLnBrk="1" hangingPunct="1"/>
              <a:t>11</a:t>
            </a:fld>
            <a:endParaRPr lang="de-DE" altLang="de-DE" sz="1300"/>
          </a:p>
        </p:txBody>
      </p:sp>
      <p:sp>
        <p:nvSpPr>
          <p:cNvPr id="40962" name="Rectangle 2"/>
          <p:cNvSpPr>
            <a:spLocks noGrp="1" noRot="1" noChangeAspect="1" noChangeArrowheads="1" noTextEdit="1"/>
          </p:cNvSpPr>
          <p:nvPr>
            <p:ph type="sldImg"/>
          </p:nvPr>
        </p:nvSpPr>
        <p:spPr>
          <a:xfrm>
            <a:off x="139700" y="768350"/>
            <a:ext cx="6821488" cy="3836988"/>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98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656FEB4-C290-46A7-88FC-F7143E9454F9}" type="slidenum">
              <a:rPr lang="de-DE" altLang="de-DE" sz="1300"/>
              <a:pPr eaLnBrk="1" hangingPunct="1"/>
              <a:t>12</a:t>
            </a:fld>
            <a:endParaRPr lang="de-DE" altLang="de-DE" sz="1300"/>
          </a:p>
        </p:txBody>
      </p:sp>
      <p:sp>
        <p:nvSpPr>
          <p:cNvPr id="40962" name="Rectangle 2"/>
          <p:cNvSpPr>
            <a:spLocks noGrp="1" noRot="1" noChangeAspect="1" noChangeArrowheads="1" noTextEdit="1"/>
          </p:cNvSpPr>
          <p:nvPr>
            <p:ph type="sldImg"/>
          </p:nvPr>
        </p:nvSpPr>
        <p:spPr>
          <a:xfrm>
            <a:off x="139700" y="768350"/>
            <a:ext cx="6821488" cy="3836988"/>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5398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4566DE1-D531-46B9-BC24-1B4F0D8E7236}" type="slidenum">
              <a:rPr lang="de-DE" altLang="de-DE" sz="1300"/>
              <a:pPr eaLnBrk="1" hangingPunct="1"/>
              <a:t>13</a:t>
            </a:fld>
            <a:endParaRPr lang="de-DE" altLang="de-DE" sz="1300"/>
          </a:p>
        </p:txBody>
      </p:sp>
      <p:sp>
        <p:nvSpPr>
          <p:cNvPr id="43010" name="Rectangle 2"/>
          <p:cNvSpPr>
            <a:spLocks noGrp="1" noRot="1" noChangeAspect="1" noChangeArrowheads="1" noTextEdit="1"/>
          </p:cNvSpPr>
          <p:nvPr>
            <p:ph type="sldImg"/>
          </p:nvPr>
        </p:nvSpPr>
        <p:spPr>
          <a:xfrm>
            <a:off x="141288" y="768350"/>
            <a:ext cx="6821487" cy="3836988"/>
          </a:xfrm>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0569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BDBC3CD-E191-4758-A0A1-B6D67F020757}" type="slidenum">
              <a:rPr lang="de-DE" altLang="de-DE" sz="1300"/>
              <a:pPr eaLnBrk="1" hangingPunct="1"/>
              <a:t>14</a:t>
            </a:fld>
            <a:endParaRPr lang="de-DE" altLang="de-DE" sz="1300"/>
          </a:p>
        </p:txBody>
      </p:sp>
      <p:sp>
        <p:nvSpPr>
          <p:cNvPr id="45058" name="Rectangle 2"/>
          <p:cNvSpPr>
            <a:spLocks noGrp="1" noRot="1" noChangeAspect="1" noChangeArrowheads="1" noTextEdit="1"/>
          </p:cNvSpPr>
          <p:nvPr>
            <p:ph type="sldImg"/>
          </p:nvPr>
        </p:nvSpPr>
        <p:spPr>
          <a:xfrm>
            <a:off x="141288" y="768350"/>
            <a:ext cx="6821487" cy="3836988"/>
          </a:xfrm>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3130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376CD20-F526-46C0-A6A6-537754F62D30}" type="slidenum">
              <a:rPr lang="de-DE" altLang="de-DE" sz="1300"/>
              <a:pPr eaLnBrk="1" hangingPunct="1"/>
              <a:t>15</a:t>
            </a:fld>
            <a:endParaRPr lang="de-DE" altLang="de-DE" sz="1300"/>
          </a:p>
        </p:txBody>
      </p:sp>
      <p:sp>
        <p:nvSpPr>
          <p:cNvPr id="47106" name="Rectangle 2"/>
          <p:cNvSpPr>
            <a:spLocks noGrp="1" noRot="1" noChangeAspect="1" noChangeArrowheads="1" noTextEdit="1"/>
          </p:cNvSpPr>
          <p:nvPr>
            <p:ph type="sldImg"/>
          </p:nvPr>
        </p:nvSpPr>
        <p:spPr>
          <a:xfrm>
            <a:off x="141288" y="768350"/>
            <a:ext cx="6821487" cy="3836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8481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5D7CCD4-9588-462F-899C-A14038E19EA2}" type="slidenum">
              <a:rPr lang="de-DE" altLang="de-DE" sz="1300"/>
              <a:pPr eaLnBrk="1" hangingPunct="1"/>
              <a:t>16</a:t>
            </a:fld>
            <a:endParaRPr lang="de-DE" altLang="de-DE" sz="1300"/>
          </a:p>
        </p:txBody>
      </p:sp>
      <p:sp>
        <p:nvSpPr>
          <p:cNvPr id="49154" name="Rectangle 2"/>
          <p:cNvSpPr>
            <a:spLocks noGrp="1" noRot="1" noChangeAspect="1" noChangeArrowheads="1" noTextEdit="1"/>
          </p:cNvSpPr>
          <p:nvPr>
            <p:ph type="sldImg"/>
          </p:nvPr>
        </p:nvSpPr>
        <p:spPr>
          <a:xfrm>
            <a:off x="141288" y="768350"/>
            <a:ext cx="6821487" cy="3836988"/>
          </a:xfrm>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2177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C6569DF3-21E9-433A-B2BA-2B797432FE14}" type="slidenum">
              <a:rPr lang="de-DE" altLang="de-DE" sz="1300"/>
              <a:pPr algn="r" eaLnBrk="1" hangingPunct="1"/>
              <a:t>17</a:t>
            </a:fld>
            <a:endParaRPr lang="de-DE" altLang="de-DE" sz="1300"/>
          </a:p>
        </p:txBody>
      </p:sp>
      <p:sp>
        <p:nvSpPr>
          <p:cNvPr id="51202" name="Rectangle 2"/>
          <p:cNvSpPr>
            <a:spLocks noGrp="1" noRot="1" noChangeAspect="1" noChangeArrowheads="1" noTextEdit="1"/>
          </p:cNvSpPr>
          <p:nvPr>
            <p:ph type="sldImg"/>
          </p:nvPr>
        </p:nvSpPr>
        <p:spPr>
          <a:xfrm>
            <a:off x="141288" y="768350"/>
            <a:ext cx="6821487" cy="3836988"/>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1194732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A1C008F-2FB7-4F8E-8A09-A17C8FFB5754}" type="slidenum">
              <a:rPr lang="de-DE" altLang="de-DE" sz="1300"/>
              <a:pPr eaLnBrk="1" hangingPunct="1"/>
              <a:t>18</a:t>
            </a:fld>
            <a:endParaRPr lang="de-DE" altLang="de-DE" sz="1300"/>
          </a:p>
        </p:txBody>
      </p:sp>
      <p:sp>
        <p:nvSpPr>
          <p:cNvPr id="53250" name="Rectangle 2"/>
          <p:cNvSpPr>
            <a:spLocks noGrp="1" noRot="1" noChangeAspect="1" noChangeArrowheads="1" noTextEdit="1"/>
          </p:cNvSpPr>
          <p:nvPr>
            <p:ph type="sldImg"/>
          </p:nvPr>
        </p:nvSpPr>
        <p:spPr>
          <a:xfrm>
            <a:off x="141288" y="768350"/>
            <a:ext cx="6821487" cy="3836988"/>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4519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1AC88FF-EBE2-4257-9AD3-9396B380B0BF}" type="slidenum">
              <a:rPr lang="de-DE" altLang="de-DE" sz="1300"/>
              <a:pPr eaLnBrk="1" hangingPunct="1"/>
              <a:t>19</a:t>
            </a:fld>
            <a:endParaRPr lang="de-DE" altLang="de-DE" sz="1300"/>
          </a:p>
        </p:txBody>
      </p:sp>
      <p:sp>
        <p:nvSpPr>
          <p:cNvPr id="55298" name="Rectangle 2"/>
          <p:cNvSpPr>
            <a:spLocks noGrp="1" noRot="1" noChangeAspect="1" noChangeArrowheads="1" noTextEdit="1"/>
          </p:cNvSpPr>
          <p:nvPr>
            <p:ph type="sldImg"/>
          </p:nvPr>
        </p:nvSpPr>
        <p:spPr>
          <a:xfrm>
            <a:off x="141288" y="768350"/>
            <a:ext cx="6821487" cy="3836988"/>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4142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8FD83B1-F3F5-4C05-B85E-CACE529A2F32}" type="slidenum">
              <a:rPr lang="de-DE" altLang="de-DE" sz="1300"/>
              <a:pPr eaLnBrk="1" hangingPunct="1"/>
              <a:t>20</a:t>
            </a:fld>
            <a:endParaRPr lang="de-DE" altLang="de-DE" sz="1300"/>
          </a:p>
        </p:txBody>
      </p:sp>
      <p:sp>
        <p:nvSpPr>
          <p:cNvPr id="59394" name="Rectangle 2"/>
          <p:cNvSpPr>
            <a:spLocks noGrp="1" noRot="1" noChangeAspect="1" noChangeArrowheads="1" noTextEdit="1"/>
          </p:cNvSpPr>
          <p:nvPr>
            <p:ph type="sldImg"/>
          </p:nvPr>
        </p:nvSpPr>
        <p:spPr>
          <a:xfrm>
            <a:off x="139700" y="768350"/>
            <a:ext cx="6821488" cy="3836988"/>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6593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8FD83B1-F3F5-4C05-B85E-CACE529A2F32}" type="slidenum">
              <a:rPr lang="de-DE" altLang="de-DE" sz="1300"/>
              <a:pPr eaLnBrk="1" hangingPunct="1"/>
              <a:t>21</a:t>
            </a:fld>
            <a:endParaRPr lang="de-DE" altLang="de-DE" sz="1300"/>
          </a:p>
        </p:txBody>
      </p:sp>
      <p:sp>
        <p:nvSpPr>
          <p:cNvPr id="59394" name="Rectangle 2"/>
          <p:cNvSpPr>
            <a:spLocks noGrp="1" noRot="1" noChangeAspect="1" noChangeArrowheads="1" noTextEdit="1"/>
          </p:cNvSpPr>
          <p:nvPr>
            <p:ph type="sldImg"/>
          </p:nvPr>
        </p:nvSpPr>
        <p:spPr>
          <a:xfrm>
            <a:off x="139700" y="768350"/>
            <a:ext cx="6821488" cy="3836988"/>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6593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456C5B8-636A-462F-A3F1-F9603B83BE68}" type="slidenum">
              <a:rPr lang="de-DE" altLang="de-DE" sz="1300"/>
              <a:pPr eaLnBrk="1" hangingPunct="1"/>
              <a:t>22</a:t>
            </a:fld>
            <a:endParaRPr lang="de-DE" altLang="de-DE" sz="1300"/>
          </a:p>
        </p:txBody>
      </p:sp>
      <p:sp>
        <p:nvSpPr>
          <p:cNvPr id="61442" name="Rectangle 2"/>
          <p:cNvSpPr>
            <a:spLocks noGrp="1" noRot="1" noChangeAspect="1" noChangeArrowheads="1" noTextEdit="1"/>
          </p:cNvSpPr>
          <p:nvPr>
            <p:ph type="sldImg"/>
          </p:nvPr>
        </p:nvSpPr>
        <p:spPr>
          <a:xfrm>
            <a:off x="139700" y="768350"/>
            <a:ext cx="6821488" cy="3836988"/>
          </a:xfrm>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9071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A913908-E93A-4CCD-82DA-F47FD58B6605}" type="slidenum">
              <a:rPr lang="de-DE" altLang="de-DE" sz="1300"/>
              <a:pPr eaLnBrk="1" hangingPunct="1"/>
              <a:t>23</a:t>
            </a:fld>
            <a:endParaRPr lang="de-DE" altLang="de-DE" sz="1300"/>
          </a:p>
        </p:txBody>
      </p:sp>
      <p:sp>
        <p:nvSpPr>
          <p:cNvPr id="67586" name="Rectangle 2"/>
          <p:cNvSpPr>
            <a:spLocks noGrp="1" noRot="1" noChangeAspect="1" noChangeArrowheads="1" noTextEdit="1"/>
          </p:cNvSpPr>
          <p:nvPr>
            <p:ph type="sldImg"/>
          </p:nvPr>
        </p:nvSpPr>
        <p:spPr>
          <a:xfrm>
            <a:off x="139700" y="768350"/>
            <a:ext cx="6821488" cy="3836988"/>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736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A913908-E93A-4CCD-82DA-F47FD58B6605}" type="slidenum">
              <a:rPr lang="de-DE" altLang="de-DE" sz="1300"/>
              <a:pPr eaLnBrk="1" hangingPunct="1"/>
              <a:t>24</a:t>
            </a:fld>
            <a:endParaRPr lang="de-DE" altLang="de-DE" sz="1300"/>
          </a:p>
        </p:txBody>
      </p:sp>
      <p:sp>
        <p:nvSpPr>
          <p:cNvPr id="67586" name="Rectangle 2"/>
          <p:cNvSpPr>
            <a:spLocks noGrp="1" noRot="1" noChangeAspect="1" noChangeArrowheads="1" noTextEdit="1"/>
          </p:cNvSpPr>
          <p:nvPr>
            <p:ph type="sldImg"/>
          </p:nvPr>
        </p:nvSpPr>
        <p:spPr>
          <a:xfrm>
            <a:off x="139700" y="768350"/>
            <a:ext cx="6821488" cy="3836988"/>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736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A913908-E93A-4CCD-82DA-F47FD58B6605}" type="slidenum">
              <a:rPr lang="de-DE" altLang="de-DE" sz="1300"/>
              <a:pPr eaLnBrk="1" hangingPunct="1"/>
              <a:t>25</a:t>
            </a:fld>
            <a:endParaRPr lang="de-DE" altLang="de-DE" sz="1300"/>
          </a:p>
        </p:txBody>
      </p:sp>
      <p:sp>
        <p:nvSpPr>
          <p:cNvPr id="67586" name="Rectangle 2"/>
          <p:cNvSpPr>
            <a:spLocks noGrp="1" noRot="1" noChangeAspect="1" noChangeArrowheads="1" noTextEdit="1"/>
          </p:cNvSpPr>
          <p:nvPr>
            <p:ph type="sldImg"/>
          </p:nvPr>
        </p:nvSpPr>
        <p:spPr>
          <a:xfrm>
            <a:off x="139700" y="768350"/>
            <a:ext cx="6821488" cy="3836988"/>
          </a:xfrm>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736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D56F906-500E-40AC-9352-65BC14211B9D}" type="slidenum">
              <a:rPr lang="de-DE" altLang="de-DE" sz="1300"/>
              <a:pPr eaLnBrk="1" hangingPunct="1"/>
              <a:t>26</a:t>
            </a:fld>
            <a:endParaRPr lang="de-DE" altLang="de-DE" sz="1300"/>
          </a:p>
        </p:txBody>
      </p:sp>
      <p:sp>
        <p:nvSpPr>
          <p:cNvPr id="69634" name="Rectangle 2"/>
          <p:cNvSpPr>
            <a:spLocks noGrp="1" noRot="1" noChangeAspect="1" noChangeArrowheads="1" noTextEdit="1"/>
          </p:cNvSpPr>
          <p:nvPr>
            <p:ph type="sldImg"/>
          </p:nvPr>
        </p:nvSpPr>
        <p:spPr>
          <a:xfrm>
            <a:off x="139700" y="768350"/>
            <a:ext cx="6821488" cy="38369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5659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853B9EC-D806-4107-8A81-9848DD32FA1A}" type="slidenum">
              <a:rPr lang="de-DE" altLang="de-DE" sz="1300"/>
              <a:pPr eaLnBrk="1" hangingPunct="1"/>
              <a:t>27</a:t>
            </a:fld>
            <a:endParaRPr lang="de-DE" altLang="de-DE" sz="1300"/>
          </a:p>
        </p:txBody>
      </p:sp>
      <p:sp>
        <p:nvSpPr>
          <p:cNvPr id="71682" name="Rectangle 2"/>
          <p:cNvSpPr>
            <a:spLocks noGrp="1" noRot="1" noChangeAspect="1" noChangeArrowheads="1" noTextEdit="1"/>
          </p:cNvSpPr>
          <p:nvPr>
            <p:ph type="sldImg"/>
          </p:nvPr>
        </p:nvSpPr>
        <p:spPr>
          <a:xfrm>
            <a:off x="139700" y="768350"/>
            <a:ext cx="6821488" cy="3836988"/>
          </a:xfrm>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3751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4EA0071-A71B-4828-B6EA-411F68B7FA0C}" type="slidenum">
              <a:rPr lang="de-DE" altLang="de-DE" sz="1300"/>
              <a:pPr eaLnBrk="1" hangingPunct="1"/>
              <a:t>28</a:t>
            </a:fld>
            <a:endParaRPr lang="de-DE" altLang="de-DE" sz="1300"/>
          </a:p>
        </p:txBody>
      </p:sp>
      <p:sp>
        <p:nvSpPr>
          <p:cNvPr id="73730" name="Rectangle 2"/>
          <p:cNvSpPr>
            <a:spLocks noGrp="1" noRot="1" noChangeAspect="1" noChangeArrowheads="1" noTextEdit="1"/>
          </p:cNvSpPr>
          <p:nvPr>
            <p:ph type="sldImg"/>
          </p:nvPr>
        </p:nvSpPr>
        <p:spPr>
          <a:xfrm>
            <a:off x="139700" y="768350"/>
            <a:ext cx="6821488" cy="3836988"/>
          </a:xfrm>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85236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9B0B6E1-9968-46A4-8DB5-0AB67360FAE5}" type="slidenum">
              <a:rPr lang="de-DE" altLang="de-DE" sz="1300"/>
              <a:pPr eaLnBrk="1" hangingPunct="1"/>
              <a:t>29</a:t>
            </a:fld>
            <a:endParaRPr lang="de-DE" altLang="de-DE" sz="1300"/>
          </a:p>
        </p:txBody>
      </p:sp>
      <p:sp>
        <p:nvSpPr>
          <p:cNvPr id="75778" name="Rectangle 2"/>
          <p:cNvSpPr>
            <a:spLocks noGrp="1" noRot="1" noChangeAspect="1" noChangeArrowheads="1" noTextEdit="1"/>
          </p:cNvSpPr>
          <p:nvPr>
            <p:ph type="sldImg"/>
          </p:nvPr>
        </p:nvSpPr>
        <p:spPr>
          <a:xfrm>
            <a:off x="139700" y="768350"/>
            <a:ext cx="6821488" cy="3836988"/>
          </a:xfrm>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6598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AB5D84C-29A7-4B1C-AD96-6BC85987AB46}" type="slidenum">
              <a:rPr lang="de-DE" altLang="de-DE" sz="1300"/>
              <a:pPr eaLnBrk="1" hangingPunct="1"/>
              <a:t>30</a:t>
            </a:fld>
            <a:endParaRPr lang="de-DE" altLang="de-DE" sz="1300"/>
          </a:p>
        </p:txBody>
      </p:sp>
      <p:sp>
        <p:nvSpPr>
          <p:cNvPr id="77826" name="Rectangle 2"/>
          <p:cNvSpPr>
            <a:spLocks noGrp="1" noRot="1" noChangeAspect="1" noChangeArrowheads="1" noTextEdit="1"/>
          </p:cNvSpPr>
          <p:nvPr>
            <p:ph type="sldImg"/>
          </p:nvPr>
        </p:nvSpPr>
        <p:spPr>
          <a:xfrm>
            <a:off x="139700" y="768350"/>
            <a:ext cx="6821488" cy="3836988"/>
          </a:xfrm>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8502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8B17205-A879-4607-B507-EE5C5B46AFE0}" type="slidenum">
              <a:rPr lang="de-DE" altLang="de-DE" sz="1300"/>
              <a:pPr eaLnBrk="1" hangingPunct="1"/>
              <a:t>31</a:t>
            </a:fld>
            <a:endParaRPr lang="de-DE" altLang="de-DE" sz="1300"/>
          </a:p>
        </p:txBody>
      </p:sp>
      <p:sp>
        <p:nvSpPr>
          <p:cNvPr id="79874" name="Rectangle 2"/>
          <p:cNvSpPr>
            <a:spLocks noGrp="1" noRot="1" noChangeAspect="1" noChangeArrowheads="1" noTextEdit="1"/>
          </p:cNvSpPr>
          <p:nvPr>
            <p:ph type="sldImg"/>
          </p:nvPr>
        </p:nvSpPr>
        <p:spPr>
          <a:xfrm>
            <a:off x="139700" y="768350"/>
            <a:ext cx="6821488" cy="3836988"/>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5870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24056C5-B0D8-43D0-9E94-4C1DAF53DE40}" type="slidenum">
              <a:rPr lang="de-DE" altLang="de-DE" sz="1300"/>
              <a:pPr eaLnBrk="1" hangingPunct="1"/>
              <a:t>32</a:t>
            </a:fld>
            <a:endParaRPr lang="de-DE" altLang="de-DE" sz="1300"/>
          </a:p>
        </p:txBody>
      </p:sp>
      <p:sp>
        <p:nvSpPr>
          <p:cNvPr id="81922" name="Rectangle 2"/>
          <p:cNvSpPr>
            <a:spLocks noGrp="1" noRot="1" noChangeAspect="1" noChangeArrowheads="1" noTextEdit="1"/>
          </p:cNvSpPr>
          <p:nvPr>
            <p:ph type="sldImg"/>
          </p:nvPr>
        </p:nvSpPr>
        <p:spPr>
          <a:xfrm>
            <a:off x="139700" y="768350"/>
            <a:ext cx="6821488" cy="3836988"/>
          </a:xfrm>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29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2CCE645-D565-4CE4-8D45-E76AAD3D35DC}" type="slidenum">
              <a:rPr lang="de-DE" altLang="de-DE" sz="1300"/>
              <a:pPr eaLnBrk="1" hangingPunct="1"/>
              <a:t>33</a:t>
            </a:fld>
            <a:endParaRPr lang="de-DE" altLang="de-DE" sz="1300"/>
          </a:p>
        </p:txBody>
      </p:sp>
      <p:sp>
        <p:nvSpPr>
          <p:cNvPr id="83970" name="Rectangle 2"/>
          <p:cNvSpPr>
            <a:spLocks noGrp="1" noRot="1" noChangeAspect="1" noChangeArrowheads="1" noTextEdit="1"/>
          </p:cNvSpPr>
          <p:nvPr>
            <p:ph type="sldImg"/>
          </p:nvPr>
        </p:nvSpPr>
        <p:spPr>
          <a:xfrm>
            <a:off x="139700" y="768350"/>
            <a:ext cx="6821488" cy="3836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94286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3B44045-8F2B-4172-BE97-C2DC86C9642C}" type="slidenum">
              <a:rPr lang="de-DE" altLang="de-DE" sz="1300"/>
              <a:pPr eaLnBrk="1" hangingPunct="1"/>
              <a:t>34</a:t>
            </a:fld>
            <a:endParaRPr lang="de-DE" altLang="de-DE" sz="1300"/>
          </a:p>
        </p:txBody>
      </p:sp>
      <p:sp>
        <p:nvSpPr>
          <p:cNvPr id="86018" name="Rectangle 2"/>
          <p:cNvSpPr>
            <a:spLocks noGrp="1" noRot="1" noChangeAspect="1" noChangeArrowheads="1" noTextEdit="1"/>
          </p:cNvSpPr>
          <p:nvPr>
            <p:ph type="sldImg"/>
          </p:nvPr>
        </p:nvSpPr>
        <p:spPr>
          <a:xfrm>
            <a:off x="139700" y="768350"/>
            <a:ext cx="6821488" cy="3836988"/>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18628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3B44045-8F2B-4172-BE97-C2DC86C9642C}" type="slidenum">
              <a:rPr lang="de-DE" altLang="de-DE" sz="1300"/>
              <a:pPr eaLnBrk="1" hangingPunct="1"/>
              <a:t>35</a:t>
            </a:fld>
            <a:endParaRPr lang="de-DE" altLang="de-DE" sz="1300"/>
          </a:p>
        </p:txBody>
      </p:sp>
      <p:sp>
        <p:nvSpPr>
          <p:cNvPr id="86018" name="Rectangle 2"/>
          <p:cNvSpPr>
            <a:spLocks noGrp="1" noRot="1" noChangeAspect="1" noChangeArrowheads="1" noTextEdit="1"/>
          </p:cNvSpPr>
          <p:nvPr>
            <p:ph type="sldImg"/>
          </p:nvPr>
        </p:nvSpPr>
        <p:spPr>
          <a:xfrm>
            <a:off x="139700" y="768350"/>
            <a:ext cx="6821488" cy="3836988"/>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18628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1CFF868-354D-442A-BD0F-75B256C2B927}" type="slidenum">
              <a:rPr lang="de-DE" altLang="de-DE" sz="1300"/>
              <a:pPr eaLnBrk="1" hangingPunct="1"/>
              <a:t>36</a:t>
            </a:fld>
            <a:endParaRPr lang="de-DE" altLang="de-DE" sz="1300"/>
          </a:p>
        </p:txBody>
      </p:sp>
      <p:sp>
        <p:nvSpPr>
          <p:cNvPr id="88066" name="Rectangle 2"/>
          <p:cNvSpPr>
            <a:spLocks noGrp="1" noRot="1" noChangeAspect="1" noChangeArrowheads="1" noTextEdit="1"/>
          </p:cNvSpPr>
          <p:nvPr>
            <p:ph type="sldImg"/>
          </p:nvPr>
        </p:nvSpPr>
        <p:spPr>
          <a:xfrm>
            <a:off x="139700" y="768350"/>
            <a:ext cx="6821488"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1739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E379CF2-C339-4092-A48D-26C261FDCA06}" type="slidenum">
              <a:rPr lang="de-DE" altLang="de-DE" sz="1300"/>
              <a:pPr eaLnBrk="1" hangingPunct="1"/>
              <a:t>37</a:t>
            </a:fld>
            <a:endParaRPr lang="de-DE" altLang="de-DE" sz="1300"/>
          </a:p>
        </p:txBody>
      </p:sp>
      <p:sp>
        <p:nvSpPr>
          <p:cNvPr id="90114" name="Rectangle 2"/>
          <p:cNvSpPr>
            <a:spLocks noGrp="1" noRot="1" noChangeAspect="1" noChangeArrowheads="1" noTextEdit="1"/>
          </p:cNvSpPr>
          <p:nvPr>
            <p:ph type="sldImg"/>
          </p:nvPr>
        </p:nvSpPr>
        <p:spPr>
          <a:xfrm>
            <a:off x="139700" y="768350"/>
            <a:ext cx="6821488"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4283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F6F34EB-E61C-4656-892A-93755908BF1D}" type="slidenum">
              <a:rPr lang="de-DE" altLang="de-DE" sz="1300"/>
              <a:pPr eaLnBrk="1" hangingPunct="1"/>
              <a:t>38</a:t>
            </a:fld>
            <a:endParaRPr lang="de-DE" altLang="de-DE" sz="1300"/>
          </a:p>
        </p:txBody>
      </p:sp>
      <p:sp>
        <p:nvSpPr>
          <p:cNvPr id="92162" name="Rectangle 2"/>
          <p:cNvSpPr>
            <a:spLocks noGrp="1" noRot="1" noChangeAspect="1" noChangeArrowheads="1" noTextEdit="1"/>
          </p:cNvSpPr>
          <p:nvPr>
            <p:ph type="sldImg"/>
          </p:nvPr>
        </p:nvSpPr>
        <p:spPr>
          <a:xfrm>
            <a:off x="139700" y="768350"/>
            <a:ext cx="6821488" cy="3836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8761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4828B2A-D24D-41FE-AF0F-0214CEB95FFD}" type="slidenum">
              <a:rPr lang="de-DE" altLang="de-DE" sz="1300"/>
              <a:pPr eaLnBrk="1" hangingPunct="1"/>
              <a:t>39</a:t>
            </a:fld>
            <a:endParaRPr lang="de-DE" altLang="de-DE" sz="1300"/>
          </a:p>
        </p:txBody>
      </p:sp>
      <p:sp>
        <p:nvSpPr>
          <p:cNvPr id="94210" name="Rectangle 2"/>
          <p:cNvSpPr>
            <a:spLocks noGrp="1" noRot="1" noChangeAspect="1" noChangeArrowheads="1" noTextEdit="1"/>
          </p:cNvSpPr>
          <p:nvPr>
            <p:ph type="sldImg"/>
          </p:nvPr>
        </p:nvSpPr>
        <p:spPr>
          <a:xfrm>
            <a:off x="139700" y="768350"/>
            <a:ext cx="6821488" cy="3836988"/>
          </a:xfrm>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8835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611A441-D6D5-4F99-9811-D2789F8BB9D2}" type="slidenum">
              <a:rPr lang="de-DE" altLang="de-DE" sz="1300"/>
              <a:pPr eaLnBrk="1" hangingPunct="1"/>
              <a:t>40</a:t>
            </a:fld>
            <a:endParaRPr lang="de-DE" altLang="de-DE" sz="1300"/>
          </a:p>
        </p:txBody>
      </p:sp>
      <p:sp>
        <p:nvSpPr>
          <p:cNvPr id="96258" name="Rectangle 2"/>
          <p:cNvSpPr>
            <a:spLocks noGrp="1" noRot="1" noChangeAspect="1" noChangeArrowheads="1" noTextEdit="1"/>
          </p:cNvSpPr>
          <p:nvPr>
            <p:ph type="sldImg"/>
          </p:nvPr>
        </p:nvSpPr>
        <p:spPr>
          <a:xfrm>
            <a:off x="139700" y="768350"/>
            <a:ext cx="6821488" cy="3836988"/>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47428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7B0C2F-9AF5-475B-80BD-982F3504377C}" type="slidenum">
              <a:rPr lang="de-DE" altLang="de-DE" sz="1300"/>
              <a:pPr eaLnBrk="1" hangingPunct="1"/>
              <a:t>41</a:t>
            </a:fld>
            <a:endParaRPr lang="de-DE" altLang="de-DE" sz="1300"/>
          </a:p>
        </p:txBody>
      </p:sp>
      <p:sp>
        <p:nvSpPr>
          <p:cNvPr id="98306" name="Rectangle 2"/>
          <p:cNvSpPr>
            <a:spLocks noGrp="1" noRot="1" noChangeAspect="1" noChangeArrowheads="1" noTextEdit="1"/>
          </p:cNvSpPr>
          <p:nvPr>
            <p:ph type="sldImg"/>
          </p:nvPr>
        </p:nvSpPr>
        <p:spPr>
          <a:xfrm>
            <a:off x="139700" y="768350"/>
            <a:ext cx="6821488" cy="3836988"/>
          </a:xfrm>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98443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68A005A-ADB8-41DC-B47C-AB26323A8DF1}" type="slidenum">
              <a:rPr lang="de-DE" altLang="de-DE" sz="1300"/>
              <a:pPr eaLnBrk="1" hangingPunct="1"/>
              <a:t>42</a:t>
            </a:fld>
            <a:endParaRPr lang="de-DE" altLang="de-DE" sz="1300"/>
          </a:p>
        </p:txBody>
      </p:sp>
      <p:sp>
        <p:nvSpPr>
          <p:cNvPr id="100354" name="Rectangle 2"/>
          <p:cNvSpPr>
            <a:spLocks noGrp="1" noRot="1" noChangeAspect="1" noChangeArrowheads="1" noTextEdit="1"/>
          </p:cNvSpPr>
          <p:nvPr>
            <p:ph type="sldImg"/>
          </p:nvPr>
        </p:nvSpPr>
        <p:spPr>
          <a:xfrm>
            <a:off x="139700" y="768350"/>
            <a:ext cx="6821488" cy="3836988"/>
          </a:xfrm>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47672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FBEAA9E-FE91-4978-B521-3ADE099CC4B9}" type="slidenum">
              <a:rPr lang="de-DE" altLang="de-DE" sz="1300"/>
              <a:pPr eaLnBrk="1" hangingPunct="1"/>
              <a:t>43</a:t>
            </a:fld>
            <a:endParaRPr lang="de-DE" altLang="de-DE" sz="1300"/>
          </a:p>
        </p:txBody>
      </p:sp>
      <p:sp>
        <p:nvSpPr>
          <p:cNvPr id="102402" name="Rectangle 2"/>
          <p:cNvSpPr>
            <a:spLocks noGrp="1" noRot="1" noChangeAspect="1" noChangeArrowheads="1" noTextEdit="1"/>
          </p:cNvSpPr>
          <p:nvPr>
            <p:ph type="sldImg"/>
          </p:nvPr>
        </p:nvSpPr>
        <p:spPr>
          <a:xfrm>
            <a:off x="139700" y="768350"/>
            <a:ext cx="6821488" cy="3836988"/>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52203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FBEAA9E-FE91-4978-B521-3ADE099CC4B9}" type="slidenum">
              <a:rPr lang="de-DE" altLang="de-DE" sz="1300"/>
              <a:pPr eaLnBrk="1" hangingPunct="1"/>
              <a:t>44</a:t>
            </a:fld>
            <a:endParaRPr lang="de-DE" altLang="de-DE" sz="1300"/>
          </a:p>
        </p:txBody>
      </p:sp>
      <p:sp>
        <p:nvSpPr>
          <p:cNvPr id="102402" name="Rectangle 2"/>
          <p:cNvSpPr>
            <a:spLocks noGrp="1" noRot="1" noChangeAspect="1" noChangeArrowheads="1" noTextEdit="1"/>
          </p:cNvSpPr>
          <p:nvPr>
            <p:ph type="sldImg"/>
          </p:nvPr>
        </p:nvSpPr>
        <p:spPr>
          <a:xfrm>
            <a:off x="139700" y="768350"/>
            <a:ext cx="6821488" cy="3836988"/>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5220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971F53F-9BEC-4655-979B-A660051FA196}" type="slidenum">
              <a:rPr lang="de-DE" altLang="de-DE" sz="1300"/>
              <a:pPr eaLnBrk="1" hangingPunct="1"/>
              <a:t>45</a:t>
            </a:fld>
            <a:endParaRPr lang="de-DE" altLang="de-DE" sz="1300"/>
          </a:p>
        </p:txBody>
      </p:sp>
      <p:sp>
        <p:nvSpPr>
          <p:cNvPr id="104450" name="Rectangle 2"/>
          <p:cNvSpPr>
            <a:spLocks noGrp="1" noRot="1" noChangeAspect="1" noChangeArrowheads="1" noTextEdit="1"/>
          </p:cNvSpPr>
          <p:nvPr>
            <p:ph type="sldImg"/>
          </p:nvPr>
        </p:nvSpPr>
        <p:spPr>
          <a:xfrm>
            <a:off x="139700" y="768350"/>
            <a:ext cx="6821488" cy="3836988"/>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48142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922852DB-D7CE-4478-BB81-269F46B80857}" type="slidenum">
              <a:rPr lang="de-DE" altLang="de-DE" sz="1300"/>
              <a:pPr eaLnBrk="1" hangingPunct="1"/>
              <a:t>46</a:t>
            </a:fld>
            <a:endParaRPr lang="de-DE" altLang="de-DE" sz="1300"/>
          </a:p>
        </p:txBody>
      </p:sp>
      <p:sp>
        <p:nvSpPr>
          <p:cNvPr id="106498" name="Rectangle 2"/>
          <p:cNvSpPr>
            <a:spLocks noGrp="1" noRot="1" noChangeAspect="1" noChangeArrowheads="1" noTextEdit="1"/>
          </p:cNvSpPr>
          <p:nvPr>
            <p:ph type="sldImg"/>
          </p:nvPr>
        </p:nvSpPr>
        <p:spPr>
          <a:xfrm>
            <a:off x="139700" y="768350"/>
            <a:ext cx="6821488" cy="3836988"/>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64179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942E2B0-1BAC-40F3-8F93-18B70D59E59E}" type="slidenum">
              <a:rPr lang="de-DE" altLang="de-DE" sz="1300"/>
              <a:pPr eaLnBrk="1" hangingPunct="1"/>
              <a:t>47</a:t>
            </a:fld>
            <a:endParaRPr lang="de-DE" altLang="de-DE" sz="1300"/>
          </a:p>
        </p:txBody>
      </p:sp>
      <p:sp>
        <p:nvSpPr>
          <p:cNvPr id="108546" name="Rectangle 2"/>
          <p:cNvSpPr>
            <a:spLocks noGrp="1" noRot="1" noChangeAspect="1" noChangeArrowheads="1" noTextEdit="1"/>
          </p:cNvSpPr>
          <p:nvPr>
            <p:ph type="sldImg"/>
          </p:nvPr>
        </p:nvSpPr>
        <p:spPr>
          <a:xfrm>
            <a:off x="139700" y="768350"/>
            <a:ext cx="6821488" cy="3836988"/>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15122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F35F0CC-C2F2-40B3-AF84-331B6A2F75A2}" type="slidenum">
              <a:rPr lang="de-DE" altLang="de-DE" sz="1300"/>
              <a:pPr eaLnBrk="1" hangingPunct="1"/>
              <a:t>48</a:t>
            </a:fld>
            <a:endParaRPr lang="de-DE" altLang="de-DE" sz="1300"/>
          </a:p>
        </p:txBody>
      </p:sp>
      <p:sp>
        <p:nvSpPr>
          <p:cNvPr id="110594" name="Rectangle 2"/>
          <p:cNvSpPr>
            <a:spLocks noGrp="1" noRot="1" noChangeAspect="1" noChangeArrowheads="1" noTextEdit="1"/>
          </p:cNvSpPr>
          <p:nvPr>
            <p:ph type="sldImg"/>
          </p:nvPr>
        </p:nvSpPr>
        <p:spPr>
          <a:xfrm>
            <a:off x="139700" y="768350"/>
            <a:ext cx="6821488" cy="3836988"/>
          </a:xfrm>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32024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CBA881A-AF18-4AA0-9655-1023E270403B}" type="slidenum">
              <a:rPr lang="de-DE" altLang="de-DE" sz="1300"/>
              <a:pPr eaLnBrk="1" hangingPunct="1"/>
              <a:t>49</a:t>
            </a:fld>
            <a:endParaRPr lang="de-DE" altLang="de-DE" sz="1300"/>
          </a:p>
        </p:txBody>
      </p:sp>
      <p:sp>
        <p:nvSpPr>
          <p:cNvPr id="112642" name="Rectangle 2"/>
          <p:cNvSpPr>
            <a:spLocks noGrp="1" noRot="1" noChangeAspect="1" noChangeArrowheads="1" noTextEdit="1"/>
          </p:cNvSpPr>
          <p:nvPr>
            <p:ph type="sldImg"/>
          </p:nvPr>
        </p:nvSpPr>
        <p:spPr>
          <a:xfrm>
            <a:off x="139700" y="768350"/>
            <a:ext cx="6821488" cy="3836988"/>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94006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5B2C685-7B47-498D-8005-D3FEF3A784E2}" type="slidenum">
              <a:rPr lang="de-DE" altLang="de-DE" sz="1300"/>
              <a:pPr eaLnBrk="1" hangingPunct="1"/>
              <a:t>50</a:t>
            </a:fld>
            <a:endParaRPr lang="de-DE" altLang="de-DE" sz="1300"/>
          </a:p>
        </p:txBody>
      </p:sp>
      <p:sp>
        <p:nvSpPr>
          <p:cNvPr id="114690" name="Rectangle 2"/>
          <p:cNvSpPr>
            <a:spLocks noGrp="1" noRot="1" noChangeAspect="1" noChangeArrowheads="1" noTextEdit="1"/>
          </p:cNvSpPr>
          <p:nvPr>
            <p:ph type="sldImg"/>
          </p:nvPr>
        </p:nvSpPr>
        <p:spPr>
          <a:xfrm>
            <a:off x="139700" y="768350"/>
            <a:ext cx="6821488" cy="3836988"/>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8084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ABCE8E8-7C05-4113-BEDB-F6476E5648DB}" type="slidenum">
              <a:rPr lang="de-DE" altLang="de-DE" sz="1300"/>
              <a:pPr eaLnBrk="1" hangingPunct="1"/>
              <a:t>51</a:t>
            </a:fld>
            <a:endParaRPr lang="de-DE" altLang="de-DE" sz="1300"/>
          </a:p>
        </p:txBody>
      </p:sp>
      <p:sp>
        <p:nvSpPr>
          <p:cNvPr id="116738" name="Rectangle 2"/>
          <p:cNvSpPr>
            <a:spLocks noGrp="1" noRot="1" noChangeAspect="1" noChangeArrowheads="1" noTextEdit="1"/>
          </p:cNvSpPr>
          <p:nvPr>
            <p:ph type="sldImg"/>
          </p:nvPr>
        </p:nvSpPr>
        <p:spPr>
          <a:xfrm>
            <a:off x="139700" y="768350"/>
            <a:ext cx="6821488" cy="3836988"/>
          </a:xfrm>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4252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B2FD276-1465-40E8-8AA3-164C97558A9B}" type="slidenum">
              <a:rPr lang="de-DE" altLang="de-DE" sz="1300"/>
              <a:pPr eaLnBrk="1" hangingPunct="1"/>
              <a:t>52</a:t>
            </a:fld>
            <a:endParaRPr lang="de-DE" altLang="de-DE" sz="1300"/>
          </a:p>
        </p:txBody>
      </p:sp>
      <p:sp>
        <p:nvSpPr>
          <p:cNvPr id="118786" name="Rectangle 2"/>
          <p:cNvSpPr>
            <a:spLocks noGrp="1" noRot="1" noChangeAspect="1" noChangeArrowheads="1" noTextEdit="1"/>
          </p:cNvSpPr>
          <p:nvPr>
            <p:ph type="sldImg"/>
          </p:nvPr>
        </p:nvSpPr>
        <p:spPr>
          <a:xfrm>
            <a:off x="139700" y="768350"/>
            <a:ext cx="6821488" cy="3836988"/>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38218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D1A35BD-0F04-4ABC-B1F6-2C079313EF50}" type="slidenum">
              <a:rPr lang="de-DE" altLang="de-DE" sz="1300"/>
              <a:pPr eaLnBrk="1" hangingPunct="1"/>
              <a:t>53</a:t>
            </a:fld>
            <a:endParaRPr lang="de-DE" altLang="de-DE" sz="1300"/>
          </a:p>
        </p:txBody>
      </p:sp>
      <p:sp>
        <p:nvSpPr>
          <p:cNvPr id="120834" name="Rectangle 2"/>
          <p:cNvSpPr>
            <a:spLocks noGrp="1" noRot="1" noChangeAspect="1" noChangeArrowheads="1" noTextEdit="1"/>
          </p:cNvSpPr>
          <p:nvPr>
            <p:ph type="sldImg"/>
          </p:nvPr>
        </p:nvSpPr>
        <p:spPr>
          <a:xfrm>
            <a:off x="139700" y="768350"/>
            <a:ext cx="6821488"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76792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D1A35BD-0F04-4ABC-B1F6-2C079313EF50}" type="slidenum">
              <a:rPr lang="de-DE" altLang="de-DE" sz="1300"/>
              <a:pPr eaLnBrk="1" hangingPunct="1"/>
              <a:t>54</a:t>
            </a:fld>
            <a:endParaRPr lang="de-DE" altLang="de-DE" sz="1300"/>
          </a:p>
        </p:txBody>
      </p:sp>
      <p:sp>
        <p:nvSpPr>
          <p:cNvPr id="120834" name="Rectangle 2"/>
          <p:cNvSpPr>
            <a:spLocks noGrp="1" noRot="1" noChangeAspect="1" noChangeArrowheads="1" noTextEdit="1"/>
          </p:cNvSpPr>
          <p:nvPr>
            <p:ph type="sldImg"/>
          </p:nvPr>
        </p:nvSpPr>
        <p:spPr>
          <a:xfrm>
            <a:off x="139700" y="768350"/>
            <a:ext cx="6821488"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76792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ECBA3E3-FA52-4D9C-8FEC-8DB362ECE76B}" type="slidenum">
              <a:rPr lang="de-DE" altLang="de-DE" sz="1300"/>
              <a:pPr eaLnBrk="1" hangingPunct="1"/>
              <a:t>55</a:t>
            </a:fld>
            <a:endParaRPr lang="de-DE" altLang="de-DE" sz="1300"/>
          </a:p>
        </p:txBody>
      </p:sp>
      <p:sp>
        <p:nvSpPr>
          <p:cNvPr id="122882" name="Rectangle 2"/>
          <p:cNvSpPr>
            <a:spLocks noGrp="1" noRot="1" noChangeAspect="1" noChangeArrowheads="1" noTextEdit="1"/>
          </p:cNvSpPr>
          <p:nvPr>
            <p:ph type="sldImg"/>
          </p:nvPr>
        </p:nvSpPr>
        <p:spPr>
          <a:xfrm>
            <a:off x="139700" y="768350"/>
            <a:ext cx="6821488" cy="3836988"/>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6583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477F0E7-BB2C-4667-9847-6566574E21C3}" type="slidenum">
              <a:rPr lang="de-DE" altLang="de-DE" sz="1300"/>
              <a:pPr eaLnBrk="1" hangingPunct="1"/>
              <a:t>56</a:t>
            </a:fld>
            <a:endParaRPr lang="de-DE" altLang="de-DE" sz="1300"/>
          </a:p>
        </p:txBody>
      </p:sp>
      <p:sp>
        <p:nvSpPr>
          <p:cNvPr id="124930" name="Rectangle 2"/>
          <p:cNvSpPr>
            <a:spLocks noGrp="1" noRot="1" noChangeAspect="1" noChangeArrowheads="1" noTextEdit="1"/>
          </p:cNvSpPr>
          <p:nvPr>
            <p:ph type="sldImg"/>
          </p:nvPr>
        </p:nvSpPr>
        <p:spPr>
          <a:xfrm>
            <a:off x="139700" y="768350"/>
            <a:ext cx="6821488" cy="3836988"/>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66806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D910B73-E623-475A-8712-326BA8595F7C}" type="slidenum">
              <a:rPr lang="de-DE" altLang="de-DE" sz="1300"/>
              <a:pPr eaLnBrk="1" hangingPunct="1"/>
              <a:t>57</a:t>
            </a:fld>
            <a:endParaRPr lang="de-DE" altLang="de-DE" sz="1300"/>
          </a:p>
        </p:txBody>
      </p:sp>
      <p:sp>
        <p:nvSpPr>
          <p:cNvPr id="126978" name="Rectangle 2"/>
          <p:cNvSpPr>
            <a:spLocks noGrp="1" noRot="1" noChangeAspect="1" noChangeArrowheads="1" noTextEdit="1"/>
          </p:cNvSpPr>
          <p:nvPr>
            <p:ph type="sldImg"/>
          </p:nvPr>
        </p:nvSpPr>
        <p:spPr>
          <a:xfrm>
            <a:off x="139700" y="768350"/>
            <a:ext cx="6821488" cy="3836988"/>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9580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700C7C3-689B-4663-9F13-835868CA5AFD}" type="slidenum">
              <a:rPr lang="de-DE" altLang="de-DE" sz="1300"/>
              <a:pPr eaLnBrk="1" hangingPunct="1"/>
              <a:t>58</a:t>
            </a:fld>
            <a:endParaRPr lang="de-DE" altLang="de-DE" sz="1300"/>
          </a:p>
        </p:txBody>
      </p:sp>
      <p:sp>
        <p:nvSpPr>
          <p:cNvPr id="129026" name="Rectangle 2"/>
          <p:cNvSpPr>
            <a:spLocks noGrp="1" noRot="1" noChangeAspect="1" noChangeArrowheads="1" noTextEdit="1"/>
          </p:cNvSpPr>
          <p:nvPr>
            <p:ph type="sldImg"/>
          </p:nvPr>
        </p:nvSpPr>
        <p:spPr>
          <a:xfrm>
            <a:off x="139700" y="768350"/>
            <a:ext cx="6821488"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6544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B6D722-6FA2-47B7-A288-6B5933CFF42B}" type="slidenum">
              <a:rPr lang="de-DE" altLang="de-DE" sz="1300"/>
              <a:pPr eaLnBrk="1" hangingPunct="1"/>
              <a:t>59</a:t>
            </a:fld>
            <a:endParaRPr lang="de-DE" altLang="de-DE" sz="1300"/>
          </a:p>
        </p:txBody>
      </p:sp>
      <p:sp>
        <p:nvSpPr>
          <p:cNvPr id="131074" name="Rectangle 2"/>
          <p:cNvSpPr>
            <a:spLocks noGrp="1" noRot="1" noChangeAspect="1" noChangeArrowheads="1" noTextEdit="1"/>
          </p:cNvSpPr>
          <p:nvPr>
            <p:ph type="sldImg"/>
          </p:nvPr>
        </p:nvSpPr>
        <p:spPr>
          <a:xfrm>
            <a:off x="139700" y="768350"/>
            <a:ext cx="6821488" cy="3836988"/>
          </a:xfrm>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21845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1D3B4F1-C54D-4427-80E4-39E6980794ED}" type="slidenum">
              <a:rPr lang="de-DE" altLang="de-DE" sz="1300"/>
              <a:pPr eaLnBrk="1" hangingPunct="1"/>
              <a:t>60</a:t>
            </a:fld>
            <a:endParaRPr lang="de-DE" altLang="de-DE" sz="1300"/>
          </a:p>
        </p:txBody>
      </p:sp>
      <p:sp>
        <p:nvSpPr>
          <p:cNvPr id="133122" name="Rectangle 2"/>
          <p:cNvSpPr>
            <a:spLocks noGrp="1" noRot="1" noChangeAspect="1" noChangeArrowheads="1" noTextEdit="1"/>
          </p:cNvSpPr>
          <p:nvPr>
            <p:ph type="sldImg"/>
          </p:nvPr>
        </p:nvSpPr>
        <p:spPr>
          <a:xfrm>
            <a:off x="139700" y="768350"/>
            <a:ext cx="6821488" cy="3836988"/>
          </a:xfrm>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97816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BE8F3DF-5FAF-4787-A077-95EBBAF5ED9F}" type="slidenum">
              <a:rPr lang="de-DE" altLang="de-DE" sz="1300"/>
              <a:pPr eaLnBrk="1" hangingPunct="1"/>
              <a:t>61</a:t>
            </a:fld>
            <a:endParaRPr lang="de-DE" altLang="de-DE" sz="1300"/>
          </a:p>
        </p:txBody>
      </p:sp>
      <p:sp>
        <p:nvSpPr>
          <p:cNvPr id="135170" name="Rectangle 2"/>
          <p:cNvSpPr>
            <a:spLocks noGrp="1" noRot="1" noChangeAspect="1" noChangeArrowheads="1" noTextEdit="1"/>
          </p:cNvSpPr>
          <p:nvPr>
            <p:ph type="sldImg"/>
          </p:nvPr>
        </p:nvSpPr>
        <p:spPr>
          <a:xfrm>
            <a:off x="139700" y="768350"/>
            <a:ext cx="6821488" cy="3836988"/>
          </a:xfrm>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19976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CBB85E1-330D-48FE-9026-6E8B4F5A219A}" type="slidenum">
              <a:rPr lang="de-DE" altLang="de-DE" sz="1300"/>
              <a:pPr eaLnBrk="1" hangingPunct="1"/>
              <a:t>62</a:t>
            </a:fld>
            <a:endParaRPr lang="de-DE" altLang="de-DE" sz="1300"/>
          </a:p>
        </p:txBody>
      </p:sp>
      <p:sp>
        <p:nvSpPr>
          <p:cNvPr id="137218" name="Rectangle 2"/>
          <p:cNvSpPr>
            <a:spLocks noGrp="1" noRot="1" noChangeAspect="1" noChangeArrowheads="1" noTextEdit="1"/>
          </p:cNvSpPr>
          <p:nvPr>
            <p:ph type="sldImg"/>
          </p:nvPr>
        </p:nvSpPr>
        <p:spPr>
          <a:xfrm>
            <a:off x="139700" y="768350"/>
            <a:ext cx="6821488" cy="3836988"/>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7737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06DDC54-D5E6-4BA0-B108-8F0F398A07BE}" type="slidenum">
              <a:rPr lang="de-DE" altLang="de-DE" sz="1300"/>
              <a:pPr eaLnBrk="1" hangingPunct="1"/>
              <a:t>63</a:t>
            </a:fld>
            <a:endParaRPr lang="de-DE" altLang="de-DE" sz="1300"/>
          </a:p>
        </p:txBody>
      </p:sp>
      <p:sp>
        <p:nvSpPr>
          <p:cNvPr id="139266" name="Rectangle 2"/>
          <p:cNvSpPr>
            <a:spLocks noGrp="1" noRot="1" noChangeAspect="1" noChangeArrowheads="1" noTextEdit="1"/>
          </p:cNvSpPr>
          <p:nvPr>
            <p:ph type="sldImg"/>
          </p:nvPr>
        </p:nvSpPr>
        <p:spPr>
          <a:xfrm>
            <a:off x="139700" y="768350"/>
            <a:ext cx="6821488"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1147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06DDC54-D5E6-4BA0-B108-8F0F398A07BE}" type="slidenum">
              <a:rPr lang="de-DE" altLang="de-DE" sz="1300"/>
              <a:pPr eaLnBrk="1" hangingPunct="1"/>
              <a:t>64</a:t>
            </a:fld>
            <a:endParaRPr lang="de-DE" altLang="de-DE" sz="1300"/>
          </a:p>
        </p:txBody>
      </p:sp>
      <p:sp>
        <p:nvSpPr>
          <p:cNvPr id="139266" name="Rectangle 2"/>
          <p:cNvSpPr>
            <a:spLocks noGrp="1" noRot="1" noChangeAspect="1" noChangeArrowheads="1" noTextEdit="1"/>
          </p:cNvSpPr>
          <p:nvPr>
            <p:ph type="sldImg"/>
          </p:nvPr>
        </p:nvSpPr>
        <p:spPr>
          <a:xfrm>
            <a:off x="139700" y="768350"/>
            <a:ext cx="6821488"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1147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2A54391-8001-4DD2-9729-EBE983AD4D3E}" type="slidenum">
              <a:rPr lang="de-DE" altLang="de-DE" sz="1300"/>
              <a:pPr eaLnBrk="1" hangingPunct="1"/>
              <a:t>66</a:t>
            </a:fld>
            <a:endParaRPr lang="de-DE" altLang="de-DE" sz="1300"/>
          </a:p>
        </p:txBody>
      </p:sp>
      <p:sp>
        <p:nvSpPr>
          <p:cNvPr id="142338" name="Rectangle 2"/>
          <p:cNvSpPr>
            <a:spLocks noGrp="1" noRot="1" noChangeAspect="1" noChangeArrowheads="1" noTextEdit="1"/>
          </p:cNvSpPr>
          <p:nvPr>
            <p:ph type="sldImg"/>
          </p:nvPr>
        </p:nvSpPr>
        <p:spPr>
          <a:xfrm>
            <a:off x="139700" y="768350"/>
            <a:ext cx="6821488" cy="3836988"/>
          </a:xfrm>
          <a:ln/>
        </p:spPr>
      </p:sp>
      <p:sp>
        <p:nvSpPr>
          <p:cNvPr id="142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73713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8A3AAD4-EA98-468F-B3D6-49D2F088DA3A}" type="slidenum">
              <a:rPr lang="de-DE" altLang="de-DE" sz="1300"/>
              <a:pPr eaLnBrk="1" hangingPunct="1"/>
              <a:t>67</a:t>
            </a:fld>
            <a:endParaRPr lang="de-DE" altLang="de-DE" sz="1300"/>
          </a:p>
        </p:txBody>
      </p:sp>
      <p:sp>
        <p:nvSpPr>
          <p:cNvPr id="144386" name="Rectangle 2"/>
          <p:cNvSpPr>
            <a:spLocks noGrp="1" noRot="1" noChangeAspect="1" noChangeArrowheads="1" noTextEdit="1"/>
          </p:cNvSpPr>
          <p:nvPr>
            <p:ph type="sldImg"/>
          </p:nvPr>
        </p:nvSpPr>
        <p:spPr>
          <a:xfrm>
            <a:off x="139700" y="768350"/>
            <a:ext cx="6821488" cy="3836988"/>
          </a:xfrm>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02924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96074F-E958-4E78-AE11-3B398022EACF}" type="slidenum">
              <a:rPr lang="de-DE" altLang="de-DE" sz="1300"/>
              <a:pPr eaLnBrk="1" hangingPunct="1"/>
              <a:t>68</a:t>
            </a:fld>
            <a:endParaRPr lang="de-DE" altLang="de-DE" sz="1300"/>
          </a:p>
        </p:txBody>
      </p:sp>
      <p:sp>
        <p:nvSpPr>
          <p:cNvPr id="146434" name="Rectangle 2"/>
          <p:cNvSpPr>
            <a:spLocks noGrp="1" noRot="1" noChangeAspect="1" noChangeArrowheads="1" noTextEdit="1"/>
          </p:cNvSpPr>
          <p:nvPr>
            <p:ph type="sldImg"/>
          </p:nvPr>
        </p:nvSpPr>
        <p:spPr>
          <a:xfrm>
            <a:off x="139700" y="768350"/>
            <a:ext cx="6821488" cy="3836988"/>
          </a:xfrm>
          <a:ln/>
        </p:spPr>
      </p:sp>
      <p:sp>
        <p:nvSpPr>
          <p:cNvPr id="146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24418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95E9C4E-EC26-4CFA-8A95-BC0EEA29784C}" type="slidenum">
              <a:rPr lang="de-DE" altLang="de-DE" sz="1300"/>
              <a:pPr eaLnBrk="1" hangingPunct="1"/>
              <a:t>69</a:t>
            </a:fld>
            <a:endParaRPr lang="de-DE" altLang="de-DE" sz="1300"/>
          </a:p>
        </p:txBody>
      </p:sp>
      <p:sp>
        <p:nvSpPr>
          <p:cNvPr id="148482" name="Rectangle 2"/>
          <p:cNvSpPr>
            <a:spLocks noGrp="1" noRot="1" noChangeAspect="1" noChangeArrowheads="1" noTextEdit="1"/>
          </p:cNvSpPr>
          <p:nvPr>
            <p:ph type="sldImg"/>
          </p:nvPr>
        </p:nvSpPr>
        <p:spPr>
          <a:xfrm>
            <a:off x="139700" y="768350"/>
            <a:ext cx="6821488" cy="3836988"/>
          </a:xfrm>
          <a:ln/>
        </p:spPr>
      </p:sp>
      <p:sp>
        <p:nvSpPr>
          <p:cNvPr id="148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10452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9886AC8-7CCD-422C-89A7-D129B2F4925E}" type="slidenum">
              <a:rPr lang="de-DE" altLang="de-DE" sz="1300"/>
              <a:pPr eaLnBrk="1" hangingPunct="1"/>
              <a:t>70</a:t>
            </a:fld>
            <a:endParaRPr lang="de-DE" altLang="de-DE" sz="1300"/>
          </a:p>
        </p:txBody>
      </p:sp>
      <p:sp>
        <p:nvSpPr>
          <p:cNvPr id="150530" name="Rectangle 2"/>
          <p:cNvSpPr>
            <a:spLocks noGrp="1" noRot="1" noChangeAspect="1" noChangeArrowheads="1" noTextEdit="1"/>
          </p:cNvSpPr>
          <p:nvPr>
            <p:ph type="sldImg"/>
          </p:nvPr>
        </p:nvSpPr>
        <p:spPr>
          <a:xfrm>
            <a:off x="139700" y="768350"/>
            <a:ext cx="6821488" cy="3836988"/>
          </a:xfrm>
          <a:ln/>
        </p:spPr>
      </p:sp>
      <p:sp>
        <p:nvSpPr>
          <p:cNvPr id="150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09897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0B05358-9281-4BB8-B46F-0FE6F946E568}" type="slidenum">
              <a:rPr lang="de-DE" altLang="de-DE" sz="1300"/>
              <a:pPr eaLnBrk="1" hangingPunct="1"/>
              <a:t>71</a:t>
            </a:fld>
            <a:endParaRPr lang="de-DE" altLang="de-DE" sz="1300"/>
          </a:p>
        </p:txBody>
      </p:sp>
      <p:sp>
        <p:nvSpPr>
          <p:cNvPr id="152578" name="Rectangle 2"/>
          <p:cNvSpPr>
            <a:spLocks noGrp="1" noRot="1" noChangeAspect="1" noChangeArrowheads="1" noTextEdit="1"/>
          </p:cNvSpPr>
          <p:nvPr>
            <p:ph type="sldImg"/>
          </p:nvPr>
        </p:nvSpPr>
        <p:spPr>
          <a:xfrm>
            <a:off x="139700" y="768350"/>
            <a:ext cx="6821488" cy="3836988"/>
          </a:xfrm>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802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04D6DDC-7F17-44B5-9D57-5A3C2237E048}" type="slidenum">
              <a:rPr lang="de-DE" altLang="de-DE" sz="1300"/>
              <a:pPr eaLnBrk="1" hangingPunct="1"/>
              <a:t>72</a:t>
            </a:fld>
            <a:endParaRPr lang="de-DE" altLang="de-DE" sz="1300"/>
          </a:p>
        </p:txBody>
      </p:sp>
      <p:sp>
        <p:nvSpPr>
          <p:cNvPr id="154626" name="Rectangle 2"/>
          <p:cNvSpPr>
            <a:spLocks noGrp="1" noRot="1" noChangeAspect="1" noChangeArrowheads="1" noTextEdit="1"/>
          </p:cNvSpPr>
          <p:nvPr>
            <p:ph type="sldImg"/>
          </p:nvPr>
        </p:nvSpPr>
        <p:spPr>
          <a:xfrm>
            <a:off x="139700" y="768350"/>
            <a:ext cx="6821488" cy="3836988"/>
          </a:xfrm>
          <a:ln/>
        </p:spPr>
      </p:sp>
      <p:sp>
        <p:nvSpPr>
          <p:cNvPr id="154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85512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270FCCE-E56A-460C-95A0-C613EED32F00}" type="slidenum">
              <a:rPr lang="de-DE" altLang="de-DE" sz="1300"/>
              <a:pPr eaLnBrk="1" hangingPunct="1"/>
              <a:t>73</a:t>
            </a:fld>
            <a:endParaRPr lang="de-DE" altLang="de-DE" sz="1300"/>
          </a:p>
        </p:txBody>
      </p:sp>
      <p:sp>
        <p:nvSpPr>
          <p:cNvPr id="156674" name="Rectangle 2"/>
          <p:cNvSpPr>
            <a:spLocks noGrp="1" noRot="1" noChangeAspect="1" noChangeArrowheads="1" noTextEdit="1"/>
          </p:cNvSpPr>
          <p:nvPr>
            <p:ph type="sldImg"/>
          </p:nvPr>
        </p:nvSpPr>
        <p:spPr>
          <a:xfrm>
            <a:off x="139700" y="768350"/>
            <a:ext cx="6821488" cy="3836988"/>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815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270FCCE-E56A-460C-95A0-C613EED32F00}" type="slidenum">
              <a:rPr lang="de-DE" altLang="de-DE" sz="1300"/>
              <a:pPr eaLnBrk="1" hangingPunct="1"/>
              <a:t>74</a:t>
            </a:fld>
            <a:endParaRPr lang="de-DE" altLang="de-DE" sz="1300"/>
          </a:p>
        </p:txBody>
      </p:sp>
      <p:sp>
        <p:nvSpPr>
          <p:cNvPr id="156674" name="Rectangle 2"/>
          <p:cNvSpPr>
            <a:spLocks noGrp="1" noRot="1" noChangeAspect="1" noChangeArrowheads="1" noTextEdit="1"/>
          </p:cNvSpPr>
          <p:nvPr>
            <p:ph type="sldImg"/>
          </p:nvPr>
        </p:nvSpPr>
        <p:spPr>
          <a:xfrm>
            <a:off x="139700" y="768350"/>
            <a:ext cx="6821488" cy="3836988"/>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815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270FCCE-E56A-460C-95A0-C613EED32F00}" type="slidenum">
              <a:rPr lang="de-DE" altLang="de-DE" sz="1300"/>
              <a:pPr eaLnBrk="1" hangingPunct="1"/>
              <a:t>75</a:t>
            </a:fld>
            <a:endParaRPr lang="de-DE" altLang="de-DE" sz="1300"/>
          </a:p>
        </p:txBody>
      </p:sp>
      <p:sp>
        <p:nvSpPr>
          <p:cNvPr id="156674" name="Rectangle 2"/>
          <p:cNvSpPr>
            <a:spLocks noGrp="1" noRot="1" noChangeAspect="1" noChangeArrowheads="1" noTextEdit="1"/>
          </p:cNvSpPr>
          <p:nvPr>
            <p:ph type="sldImg"/>
          </p:nvPr>
        </p:nvSpPr>
        <p:spPr>
          <a:xfrm>
            <a:off x="139700" y="768350"/>
            <a:ext cx="6821488" cy="3836988"/>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1815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25D73-43CB-C335-FB5A-BAC1285DC10B}"/>
            </a:ext>
          </a:extLst>
        </p:cNvPr>
        <p:cNvGrpSpPr/>
        <p:nvPr/>
      </p:nvGrpSpPr>
      <p:grpSpPr>
        <a:xfrm>
          <a:off x="0" y="0"/>
          <a:ext cx="0" cy="0"/>
          <a:chOff x="0" y="0"/>
          <a:chExt cx="0" cy="0"/>
        </a:xfrm>
      </p:grpSpPr>
      <p:sp>
        <p:nvSpPr>
          <p:cNvPr id="142337" name="Rectangle 7">
            <a:extLst>
              <a:ext uri="{FF2B5EF4-FFF2-40B4-BE49-F238E27FC236}">
                <a16:creationId xmlns:a16="http://schemas.microsoft.com/office/drawing/2014/main" id="{7E22A8A8-1A3F-62B8-C6EE-FD90069798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2A54391-8001-4DD2-9729-EBE983AD4D3E}" type="slidenum">
              <a:rPr lang="de-DE" altLang="de-DE" sz="1300"/>
              <a:pPr eaLnBrk="1" hangingPunct="1"/>
              <a:t>76</a:t>
            </a:fld>
            <a:endParaRPr lang="de-DE" altLang="de-DE" sz="1300"/>
          </a:p>
        </p:txBody>
      </p:sp>
      <p:sp>
        <p:nvSpPr>
          <p:cNvPr id="142338" name="Rectangle 2">
            <a:extLst>
              <a:ext uri="{FF2B5EF4-FFF2-40B4-BE49-F238E27FC236}">
                <a16:creationId xmlns:a16="http://schemas.microsoft.com/office/drawing/2014/main" id="{309FBB98-0722-3390-9A37-610C556B1277}"/>
              </a:ext>
            </a:extLst>
          </p:cNvPr>
          <p:cNvSpPr>
            <a:spLocks noGrp="1" noRot="1" noChangeAspect="1" noChangeArrowheads="1" noTextEdit="1"/>
          </p:cNvSpPr>
          <p:nvPr>
            <p:ph type="sldImg"/>
          </p:nvPr>
        </p:nvSpPr>
        <p:spPr>
          <a:xfrm>
            <a:off x="139700" y="768350"/>
            <a:ext cx="6821488" cy="3836988"/>
          </a:xfrm>
          <a:ln/>
        </p:spPr>
      </p:sp>
      <p:sp>
        <p:nvSpPr>
          <p:cNvPr id="142339" name="Rectangle 3">
            <a:extLst>
              <a:ext uri="{FF2B5EF4-FFF2-40B4-BE49-F238E27FC236}">
                <a16:creationId xmlns:a16="http://schemas.microsoft.com/office/drawing/2014/main" id="{2215D7D3-4DE6-850B-B3AF-6BB24E1F67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45276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CCF15-4776-275A-30EA-3AF8F2C65241}"/>
            </a:ext>
          </a:extLst>
        </p:cNvPr>
        <p:cNvGrpSpPr/>
        <p:nvPr/>
      </p:nvGrpSpPr>
      <p:grpSpPr>
        <a:xfrm>
          <a:off x="0" y="0"/>
          <a:ext cx="0" cy="0"/>
          <a:chOff x="0" y="0"/>
          <a:chExt cx="0" cy="0"/>
        </a:xfrm>
      </p:grpSpPr>
      <p:sp>
        <p:nvSpPr>
          <p:cNvPr id="144385" name="Rectangle 7">
            <a:extLst>
              <a:ext uri="{FF2B5EF4-FFF2-40B4-BE49-F238E27FC236}">
                <a16:creationId xmlns:a16="http://schemas.microsoft.com/office/drawing/2014/main" id="{C38D400E-CD95-D6F2-1BFE-39C407BFA7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8A3AAD4-EA98-468F-B3D6-49D2F088DA3A}" type="slidenum">
              <a:rPr lang="de-DE" altLang="de-DE" sz="1300"/>
              <a:pPr eaLnBrk="1" hangingPunct="1"/>
              <a:t>77</a:t>
            </a:fld>
            <a:endParaRPr lang="de-DE" altLang="de-DE" sz="1300"/>
          </a:p>
        </p:txBody>
      </p:sp>
      <p:sp>
        <p:nvSpPr>
          <p:cNvPr id="144386" name="Rectangle 2">
            <a:extLst>
              <a:ext uri="{FF2B5EF4-FFF2-40B4-BE49-F238E27FC236}">
                <a16:creationId xmlns:a16="http://schemas.microsoft.com/office/drawing/2014/main" id="{56A0D923-70DB-7DE2-6B41-3E136C7D2E3B}"/>
              </a:ext>
            </a:extLst>
          </p:cNvPr>
          <p:cNvSpPr>
            <a:spLocks noGrp="1" noRot="1" noChangeAspect="1" noChangeArrowheads="1" noTextEdit="1"/>
          </p:cNvSpPr>
          <p:nvPr>
            <p:ph type="sldImg"/>
          </p:nvPr>
        </p:nvSpPr>
        <p:spPr>
          <a:xfrm>
            <a:off x="139700" y="768350"/>
            <a:ext cx="6821488" cy="3836988"/>
          </a:xfrm>
          <a:ln/>
        </p:spPr>
      </p:sp>
      <p:sp>
        <p:nvSpPr>
          <p:cNvPr id="144387" name="Rectangle 3">
            <a:extLst>
              <a:ext uri="{FF2B5EF4-FFF2-40B4-BE49-F238E27FC236}">
                <a16:creationId xmlns:a16="http://schemas.microsoft.com/office/drawing/2014/main" id="{B56284AD-3D6A-8EE4-CA18-8D1967B0FC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15626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A4A55-73DA-C19D-A899-A5F23050F78A}"/>
            </a:ext>
          </a:extLst>
        </p:cNvPr>
        <p:cNvGrpSpPr/>
        <p:nvPr/>
      </p:nvGrpSpPr>
      <p:grpSpPr>
        <a:xfrm>
          <a:off x="0" y="0"/>
          <a:ext cx="0" cy="0"/>
          <a:chOff x="0" y="0"/>
          <a:chExt cx="0" cy="0"/>
        </a:xfrm>
      </p:grpSpPr>
      <p:sp>
        <p:nvSpPr>
          <p:cNvPr id="146433" name="Rectangle 7">
            <a:extLst>
              <a:ext uri="{FF2B5EF4-FFF2-40B4-BE49-F238E27FC236}">
                <a16:creationId xmlns:a16="http://schemas.microsoft.com/office/drawing/2014/main" id="{54EA5847-5B33-8A29-A1BD-120D66258C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96074F-E958-4E78-AE11-3B398022EACF}" type="slidenum">
              <a:rPr lang="de-DE" altLang="de-DE" sz="1300"/>
              <a:pPr eaLnBrk="1" hangingPunct="1"/>
              <a:t>78</a:t>
            </a:fld>
            <a:endParaRPr lang="de-DE" altLang="de-DE" sz="1300"/>
          </a:p>
        </p:txBody>
      </p:sp>
      <p:sp>
        <p:nvSpPr>
          <p:cNvPr id="146434" name="Rectangle 2">
            <a:extLst>
              <a:ext uri="{FF2B5EF4-FFF2-40B4-BE49-F238E27FC236}">
                <a16:creationId xmlns:a16="http://schemas.microsoft.com/office/drawing/2014/main" id="{52A59647-9FC5-C7B7-96D9-39821F669DC5}"/>
              </a:ext>
            </a:extLst>
          </p:cNvPr>
          <p:cNvSpPr>
            <a:spLocks noGrp="1" noRot="1" noChangeAspect="1" noChangeArrowheads="1" noTextEdit="1"/>
          </p:cNvSpPr>
          <p:nvPr>
            <p:ph type="sldImg"/>
          </p:nvPr>
        </p:nvSpPr>
        <p:spPr>
          <a:xfrm>
            <a:off x="139700" y="768350"/>
            <a:ext cx="6821488" cy="3836988"/>
          </a:xfrm>
          <a:ln/>
        </p:spPr>
      </p:sp>
      <p:sp>
        <p:nvSpPr>
          <p:cNvPr id="146435" name="Rectangle 3">
            <a:extLst>
              <a:ext uri="{FF2B5EF4-FFF2-40B4-BE49-F238E27FC236}">
                <a16:creationId xmlns:a16="http://schemas.microsoft.com/office/drawing/2014/main" id="{350F0D4F-BFA1-01EA-16E1-1D2AFEE7AB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85646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D1174-3F8D-8F2C-F438-2CB87242A31C}"/>
            </a:ext>
          </a:extLst>
        </p:cNvPr>
        <p:cNvGrpSpPr/>
        <p:nvPr/>
      </p:nvGrpSpPr>
      <p:grpSpPr>
        <a:xfrm>
          <a:off x="0" y="0"/>
          <a:ext cx="0" cy="0"/>
          <a:chOff x="0" y="0"/>
          <a:chExt cx="0" cy="0"/>
        </a:xfrm>
      </p:grpSpPr>
      <p:sp>
        <p:nvSpPr>
          <p:cNvPr id="148481" name="Rectangle 7">
            <a:extLst>
              <a:ext uri="{FF2B5EF4-FFF2-40B4-BE49-F238E27FC236}">
                <a16:creationId xmlns:a16="http://schemas.microsoft.com/office/drawing/2014/main" id="{D92F2ABB-AABC-0FB9-3C4C-F476065E26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95E9C4E-EC26-4CFA-8A95-BC0EEA29784C}" type="slidenum">
              <a:rPr lang="de-DE" altLang="de-DE" sz="1300"/>
              <a:pPr eaLnBrk="1" hangingPunct="1"/>
              <a:t>79</a:t>
            </a:fld>
            <a:endParaRPr lang="de-DE" altLang="de-DE" sz="1300"/>
          </a:p>
        </p:txBody>
      </p:sp>
      <p:sp>
        <p:nvSpPr>
          <p:cNvPr id="148482" name="Rectangle 2">
            <a:extLst>
              <a:ext uri="{FF2B5EF4-FFF2-40B4-BE49-F238E27FC236}">
                <a16:creationId xmlns:a16="http://schemas.microsoft.com/office/drawing/2014/main" id="{479C8E12-1691-14FB-16BC-B722D192DACE}"/>
              </a:ext>
            </a:extLst>
          </p:cNvPr>
          <p:cNvSpPr>
            <a:spLocks noGrp="1" noRot="1" noChangeAspect="1" noChangeArrowheads="1" noTextEdit="1"/>
          </p:cNvSpPr>
          <p:nvPr>
            <p:ph type="sldImg"/>
          </p:nvPr>
        </p:nvSpPr>
        <p:spPr>
          <a:xfrm>
            <a:off x="139700" y="768350"/>
            <a:ext cx="6821488" cy="3836988"/>
          </a:xfrm>
          <a:ln/>
        </p:spPr>
      </p:sp>
      <p:sp>
        <p:nvSpPr>
          <p:cNvPr id="148483" name="Rectangle 3">
            <a:extLst>
              <a:ext uri="{FF2B5EF4-FFF2-40B4-BE49-F238E27FC236}">
                <a16:creationId xmlns:a16="http://schemas.microsoft.com/office/drawing/2014/main" id="{C4A14D46-DF5D-8558-54D2-6BBF2B8BEB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41923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01B4C-D786-D7D7-32AE-7BC725BCBB8D}"/>
            </a:ext>
          </a:extLst>
        </p:cNvPr>
        <p:cNvGrpSpPr/>
        <p:nvPr/>
      </p:nvGrpSpPr>
      <p:grpSpPr>
        <a:xfrm>
          <a:off x="0" y="0"/>
          <a:ext cx="0" cy="0"/>
          <a:chOff x="0" y="0"/>
          <a:chExt cx="0" cy="0"/>
        </a:xfrm>
      </p:grpSpPr>
      <p:sp>
        <p:nvSpPr>
          <p:cNvPr id="150529" name="Rectangle 7">
            <a:extLst>
              <a:ext uri="{FF2B5EF4-FFF2-40B4-BE49-F238E27FC236}">
                <a16:creationId xmlns:a16="http://schemas.microsoft.com/office/drawing/2014/main" id="{4454B057-DFC1-76B9-1E8B-9E966EAADA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9886AC8-7CCD-422C-89A7-D129B2F4925E}" type="slidenum">
              <a:rPr lang="de-DE" altLang="de-DE" sz="1300"/>
              <a:pPr eaLnBrk="1" hangingPunct="1"/>
              <a:t>80</a:t>
            </a:fld>
            <a:endParaRPr lang="de-DE" altLang="de-DE" sz="1300"/>
          </a:p>
        </p:txBody>
      </p:sp>
      <p:sp>
        <p:nvSpPr>
          <p:cNvPr id="150530" name="Rectangle 2">
            <a:extLst>
              <a:ext uri="{FF2B5EF4-FFF2-40B4-BE49-F238E27FC236}">
                <a16:creationId xmlns:a16="http://schemas.microsoft.com/office/drawing/2014/main" id="{86147D75-62B5-FAB4-A64F-226CCB3F69ED}"/>
              </a:ext>
            </a:extLst>
          </p:cNvPr>
          <p:cNvSpPr>
            <a:spLocks noGrp="1" noRot="1" noChangeAspect="1" noChangeArrowheads="1" noTextEdit="1"/>
          </p:cNvSpPr>
          <p:nvPr>
            <p:ph type="sldImg"/>
          </p:nvPr>
        </p:nvSpPr>
        <p:spPr>
          <a:xfrm>
            <a:off x="139700" y="768350"/>
            <a:ext cx="6821488" cy="3836988"/>
          </a:xfrm>
          <a:ln/>
        </p:spPr>
      </p:sp>
      <p:sp>
        <p:nvSpPr>
          <p:cNvPr id="150531" name="Rectangle 3">
            <a:extLst>
              <a:ext uri="{FF2B5EF4-FFF2-40B4-BE49-F238E27FC236}">
                <a16:creationId xmlns:a16="http://schemas.microsoft.com/office/drawing/2014/main" id="{726A37FE-739F-3CF1-5BC7-280D2745F8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76104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29657-0587-DCAA-6157-5FECFD212799}"/>
            </a:ext>
          </a:extLst>
        </p:cNvPr>
        <p:cNvGrpSpPr/>
        <p:nvPr/>
      </p:nvGrpSpPr>
      <p:grpSpPr>
        <a:xfrm>
          <a:off x="0" y="0"/>
          <a:ext cx="0" cy="0"/>
          <a:chOff x="0" y="0"/>
          <a:chExt cx="0" cy="0"/>
        </a:xfrm>
      </p:grpSpPr>
      <p:sp>
        <p:nvSpPr>
          <p:cNvPr id="152577" name="Rectangle 7">
            <a:extLst>
              <a:ext uri="{FF2B5EF4-FFF2-40B4-BE49-F238E27FC236}">
                <a16:creationId xmlns:a16="http://schemas.microsoft.com/office/drawing/2014/main" id="{E1A51DCD-7779-87F1-741D-E98FECBABC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0B05358-9281-4BB8-B46F-0FE6F946E568}" type="slidenum">
              <a:rPr lang="de-DE" altLang="de-DE" sz="1300"/>
              <a:pPr eaLnBrk="1" hangingPunct="1"/>
              <a:t>81</a:t>
            </a:fld>
            <a:endParaRPr lang="de-DE" altLang="de-DE" sz="1300"/>
          </a:p>
        </p:txBody>
      </p:sp>
      <p:sp>
        <p:nvSpPr>
          <p:cNvPr id="152578" name="Rectangle 2">
            <a:extLst>
              <a:ext uri="{FF2B5EF4-FFF2-40B4-BE49-F238E27FC236}">
                <a16:creationId xmlns:a16="http://schemas.microsoft.com/office/drawing/2014/main" id="{853000AE-AE20-002F-C867-F4F593E18E91}"/>
              </a:ext>
            </a:extLst>
          </p:cNvPr>
          <p:cNvSpPr>
            <a:spLocks noGrp="1" noRot="1" noChangeAspect="1" noChangeArrowheads="1" noTextEdit="1"/>
          </p:cNvSpPr>
          <p:nvPr>
            <p:ph type="sldImg"/>
          </p:nvPr>
        </p:nvSpPr>
        <p:spPr>
          <a:xfrm>
            <a:off x="139700" y="768350"/>
            <a:ext cx="6821488" cy="3836988"/>
          </a:xfrm>
          <a:ln/>
        </p:spPr>
      </p:sp>
      <p:sp>
        <p:nvSpPr>
          <p:cNvPr id="152579" name="Rectangle 3">
            <a:extLst>
              <a:ext uri="{FF2B5EF4-FFF2-40B4-BE49-F238E27FC236}">
                <a16:creationId xmlns:a16="http://schemas.microsoft.com/office/drawing/2014/main" id="{DAA2B019-32D2-6CBF-534F-C5D07EA5F4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673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4A61A-21EF-AB8C-2744-2201429E364F}"/>
            </a:ext>
          </a:extLst>
        </p:cNvPr>
        <p:cNvGrpSpPr/>
        <p:nvPr/>
      </p:nvGrpSpPr>
      <p:grpSpPr>
        <a:xfrm>
          <a:off x="0" y="0"/>
          <a:ext cx="0" cy="0"/>
          <a:chOff x="0" y="0"/>
          <a:chExt cx="0" cy="0"/>
        </a:xfrm>
      </p:grpSpPr>
      <p:sp>
        <p:nvSpPr>
          <p:cNvPr id="154625" name="Rectangle 7">
            <a:extLst>
              <a:ext uri="{FF2B5EF4-FFF2-40B4-BE49-F238E27FC236}">
                <a16:creationId xmlns:a16="http://schemas.microsoft.com/office/drawing/2014/main" id="{6489EFA9-13C2-86CA-A69A-6826A2474E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04D6DDC-7F17-44B5-9D57-5A3C2237E048}" type="slidenum">
              <a:rPr lang="de-DE" altLang="de-DE" sz="1300"/>
              <a:pPr eaLnBrk="1" hangingPunct="1"/>
              <a:t>82</a:t>
            </a:fld>
            <a:endParaRPr lang="de-DE" altLang="de-DE" sz="1300"/>
          </a:p>
        </p:txBody>
      </p:sp>
      <p:sp>
        <p:nvSpPr>
          <p:cNvPr id="154626" name="Rectangle 2">
            <a:extLst>
              <a:ext uri="{FF2B5EF4-FFF2-40B4-BE49-F238E27FC236}">
                <a16:creationId xmlns:a16="http://schemas.microsoft.com/office/drawing/2014/main" id="{599F4A9E-4131-9B11-3B31-4C6F5A82CE20}"/>
              </a:ext>
            </a:extLst>
          </p:cNvPr>
          <p:cNvSpPr>
            <a:spLocks noGrp="1" noRot="1" noChangeAspect="1" noChangeArrowheads="1" noTextEdit="1"/>
          </p:cNvSpPr>
          <p:nvPr>
            <p:ph type="sldImg"/>
          </p:nvPr>
        </p:nvSpPr>
        <p:spPr>
          <a:xfrm>
            <a:off x="139700" y="768350"/>
            <a:ext cx="6821488" cy="3836988"/>
          </a:xfrm>
          <a:ln/>
        </p:spPr>
      </p:sp>
      <p:sp>
        <p:nvSpPr>
          <p:cNvPr id="154627" name="Rectangle 3">
            <a:extLst>
              <a:ext uri="{FF2B5EF4-FFF2-40B4-BE49-F238E27FC236}">
                <a16:creationId xmlns:a16="http://schemas.microsoft.com/office/drawing/2014/main" id="{0CE673B1-4D87-2957-052B-E2A438884F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95882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CA914-7C9B-58D8-0248-22C172B1C6F2}"/>
            </a:ext>
          </a:extLst>
        </p:cNvPr>
        <p:cNvGrpSpPr/>
        <p:nvPr/>
      </p:nvGrpSpPr>
      <p:grpSpPr>
        <a:xfrm>
          <a:off x="0" y="0"/>
          <a:ext cx="0" cy="0"/>
          <a:chOff x="0" y="0"/>
          <a:chExt cx="0" cy="0"/>
        </a:xfrm>
      </p:grpSpPr>
      <p:sp>
        <p:nvSpPr>
          <p:cNvPr id="156673" name="Rectangle 7">
            <a:extLst>
              <a:ext uri="{FF2B5EF4-FFF2-40B4-BE49-F238E27FC236}">
                <a16:creationId xmlns:a16="http://schemas.microsoft.com/office/drawing/2014/main" id="{088FE917-3AD4-F318-734B-DE9BBF07D7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270FCCE-E56A-460C-95A0-C613EED32F00}" type="slidenum">
              <a:rPr lang="de-DE" altLang="de-DE" sz="1300"/>
              <a:pPr eaLnBrk="1" hangingPunct="1"/>
              <a:t>83</a:t>
            </a:fld>
            <a:endParaRPr lang="de-DE" altLang="de-DE" sz="1300"/>
          </a:p>
        </p:txBody>
      </p:sp>
      <p:sp>
        <p:nvSpPr>
          <p:cNvPr id="156674" name="Rectangle 2">
            <a:extLst>
              <a:ext uri="{FF2B5EF4-FFF2-40B4-BE49-F238E27FC236}">
                <a16:creationId xmlns:a16="http://schemas.microsoft.com/office/drawing/2014/main" id="{70DC01AC-2344-3A5B-BC30-C345B1C395FE}"/>
              </a:ext>
            </a:extLst>
          </p:cNvPr>
          <p:cNvSpPr>
            <a:spLocks noGrp="1" noRot="1" noChangeAspect="1" noChangeArrowheads="1" noTextEdit="1"/>
          </p:cNvSpPr>
          <p:nvPr>
            <p:ph type="sldImg"/>
          </p:nvPr>
        </p:nvSpPr>
        <p:spPr>
          <a:xfrm>
            <a:off x="139700" y="768350"/>
            <a:ext cx="6821488" cy="3836988"/>
          </a:xfrm>
          <a:ln/>
        </p:spPr>
      </p:sp>
      <p:sp>
        <p:nvSpPr>
          <p:cNvPr id="156675" name="Rectangle 3">
            <a:extLst>
              <a:ext uri="{FF2B5EF4-FFF2-40B4-BE49-F238E27FC236}">
                <a16:creationId xmlns:a16="http://schemas.microsoft.com/office/drawing/2014/main" id="{2B113731-5A8D-4E46-5ECC-8E88894F5F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52021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2ACAE-86F6-F573-FCB2-127BF25E58C3}"/>
            </a:ext>
          </a:extLst>
        </p:cNvPr>
        <p:cNvGrpSpPr/>
        <p:nvPr/>
      </p:nvGrpSpPr>
      <p:grpSpPr>
        <a:xfrm>
          <a:off x="0" y="0"/>
          <a:ext cx="0" cy="0"/>
          <a:chOff x="0" y="0"/>
          <a:chExt cx="0" cy="0"/>
        </a:xfrm>
      </p:grpSpPr>
      <p:sp>
        <p:nvSpPr>
          <p:cNvPr id="156673" name="Rectangle 7">
            <a:extLst>
              <a:ext uri="{FF2B5EF4-FFF2-40B4-BE49-F238E27FC236}">
                <a16:creationId xmlns:a16="http://schemas.microsoft.com/office/drawing/2014/main" id="{DE871E18-3A90-8524-0FDC-4E755D2B02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270FCCE-E56A-460C-95A0-C613EED32F00}" type="slidenum">
              <a:rPr lang="de-DE" altLang="de-DE" sz="1300"/>
              <a:pPr eaLnBrk="1" hangingPunct="1"/>
              <a:t>84</a:t>
            </a:fld>
            <a:endParaRPr lang="de-DE" altLang="de-DE" sz="1300"/>
          </a:p>
        </p:txBody>
      </p:sp>
      <p:sp>
        <p:nvSpPr>
          <p:cNvPr id="156674" name="Rectangle 2">
            <a:extLst>
              <a:ext uri="{FF2B5EF4-FFF2-40B4-BE49-F238E27FC236}">
                <a16:creationId xmlns:a16="http://schemas.microsoft.com/office/drawing/2014/main" id="{E6DA72D9-6281-47D1-A0A2-DDEA8F294FCC}"/>
              </a:ext>
            </a:extLst>
          </p:cNvPr>
          <p:cNvSpPr>
            <a:spLocks noGrp="1" noRot="1" noChangeAspect="1" noChangeArrowheads="1" noTextEdit="1"/>
          </p:cNvSpPr>
          <p:nvPr>
            <p:ph type="sldImg"/>
          </p:nvPr>
        </p:nvSpPr>
        <p:spPr>
          <a:xfrm>
            <a:off x="139700" y="768350"/>
            <a:ext cx="6821488" cy="3836988"/>
          </a:xfrm>
          <a:ln/>
        </p:spPr>
      </p:sp>
      <p:sp>
        <p:nvSpPr>
          <p:cNvPr id="156675" name="Rectangle 3">
            <a:extLst>
              <a:ext uri="{FF2B5EF4-FFF2-40B4-BE49-F238E27FC236}">
                <a16:creationId xmlns:a16="http://schemas.microsoft.com/office/drawing/2014/main" id="{033557CD-E23D-C57E-ED9A-5382ACCC80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45145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D0C1AAE1-33F9-49A8-828B-A2DE7E67C4EE}" type="slidenum">
              <a:rPr lang="de-DE" altLang="de-DE" sz="1300"/>
              <a:pPr eaLnBrk="1" hangingPunct="1"/>
              <a:t>85</a:t>
            </a:fld>
            <a:endParaRPr lang="de-DE" altLang="de-DE" sz="1300"/>
          </a:p>
        </p:txBody>
      </p:sp>
      <p:sp>
        <p:nvSpPr>
          <p:cNvPr id="158722" name="Rectangle 2"/>
          <p:cNvSpPr>
            <a:spLocks noGrp="1" noRot="1" noChangeAspect="1" noChangeArrowheads="1" noTextEdit="1"/>
          </p:cNvSpPr>
          <p:nvPr>
            <p:ph type="sldImg"/>
          </p:nvPr>
        </p:nvSpPr>
        <p:spPr>
          <a:xfrm>
            <a:off x="139700" y="768350"/>
            <a:ext cx="6821488" cy="3836988"/>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9515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CF723B0-6C5D-4FA6-98BF-CBC22AA41018}" type="slidenum">
              <a:rPr lang="de-DE" altLang="de-DE" sz="1300"/>
              <a:pPr eaLnBrk="1" hangingPunct="1"/>
              <a:t>86</a:t>
            </a:fld>
            <a:endParaRPr lang="de-DE" altLang="de-DE" sz="1300"/>
          </a:p>
        </p:txBody>
      </p:sp>
      <p:sp>
        <p:nvSpPr>
          <p:cNvPr id="160770" name="Rectangle 2"/>
          <p:cNvSpPr>
            <a:spLocks noGrp="1" noRot="1" noChangeAspect="1" noChangeArrowheads="1" noTextEdit="1"/>
          </p:cNvSpPr>
          <p:nvPr>
            <p:ph type="sldImg"/>
          </p:nvPr>
        </p:nvSpPr>
        <p:spPr>
          <a:xfrm>
            <a:off x="139700" y="768350"/>
            <a:ext cx="6821488" cy="3836988"/>
          </a:xfrm>
          <a:ln/>
        </p:spPr>
      </p:sp>
      <p:sp>
        <p:nvSpPr>
          <p:cNvPr id="160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93470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352CDAE-E67A-4B13-B9A5-E1EDF096FFE4}" type="slidenum">
              <a:rPr lang="de-DE" altLang="de-DE" sz="1300"/>
              <a:pPr eaLnBrk="1" hangingPunct="1"/>
              <a:t>87</a:t>
            </a:fld>
            <a:endParaRPr lang="de-DE" altLang="de-DE" sz="1300"/>
          </a:p>
        </p:txBody>
      </p:sp>
      <p:sp>
        <p:nvSpPr>
          <p:cNvPr id="162818" name="Rectangle 1026"/>
          <p:cNvSpPr>
            <a:spLocks noGrp="1" noRot="1" noChangeAspect="1" noChangeArrowheads="1" noTextEdit="1"/>
          </p:cNvSpPr>
          <p:nvPr>
            <p:ph type="sldImg"/>
          </p:nvPr>
        </p:nvSpPr>
        <p:spPr>
          <a:xfrm>
            <a:off x="139700" y="768350"/>
            <a:ext cx="6821488" cy="3836988"/>
          </a:xfrm>
          <a:ln/>
        </p:spPr>
      </p:sp>
      <p:sp>
        <p:nvSpPr>
          <p:cNvPr id="16281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705072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CBA2F221-99C6-44CF-B5CB-2483D796B34D}" type="slidenum">
              <a:rPr lang="de-DE" altLang="de-DE" sz="1300"/>
              <a:pPr eaLnBrk="1" hangingPunct="1"/>
              <a:t>88</a:t>
            </a:fld>
            <a:endParaRPr lang="de-DE" altLang="de-DE" sz="1300"/>
          </a:p>
        </p:txBody>
      </p:sp>
      <p:sp>
        <p:nvSpPr>
          <p:cNvPr id="164866" name="Rectangle 1026"/>
          <p:cNvSpPr>
            <a:spLocks noGrp="1" noRot="1" noChangeAspect="1" noChangeArrowheads="1" noTextEdit="1"/>
          </p:cNvSpPr>
          <p:nvPr>
            <p:ph type="sldImg"/>
          </p:nvPr>
        </p:nvSpPr>
        <p:spPr>
          <a:xfrm>
            <a:off x="139700" y="768350"/>
            <a:ext cx="6821488" cy="3836988"/>
          </a:xfrm>
          <a:ln/>
        </p:spPr>
      </p:sp>
      <p:sp>
        <p:nvSpPr>
          <p:cNvPr id="16486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88285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64BBAAC-4340-47C7-B2C7-99B7AC5279DF}" type="slidenum">
              <a:rPr lang="de-DE" altLang="de-DE" sz="1300"/>
              <a:pPr eaLnBrk="1" hangingPunct="1"/>
              <a:t>89</a:t>
            </a:fld>
            <a:endParaRPr lang="de-DE" altLang="de-DE" sz="1300"/>
          </a:p>
        </p:txBody>
      </p:sp>
      <p:sp>
        <p:nvSpPr>
          <p:cNvPr id="166914" name="Rectangle 1026"/>
          <p:cNvSpPr>
            <a:spLocks noGrp="1" noRot="1" noChangeAspect="1" noChangeArrowheads="1" noTextEdit="1"/>
          </p:cNvSpPr>
          <p:nvPr>
            <p:ph type="sldImg"/>
          </p:nvPr>
        </p:nvSpPr>
        <p:spPr>
          <a:xfrm>
            <a:off x="139700" y="768350"/>
            <a:ext cx="6821488" cy="3836988"/>
          </a:xfrm>
          <a:ln/>
        </p:spPr>
      </p:sp>
      <p:sp>
        <p:nvSpPr>
          <p:cNvPr id="16691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29057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E1B198-F0BE-43B3-AF98-94F67F3B4B24}" type="slidenum">
              <a:rPr lang="de-DE" altLang="de-DE" sz="1300"/>
              <a:pPr eaLnBrk="1" hangingPunct="1"/>
              <a:t>90</a:t>
            </a:fld>
            <a:endParaRPr lang="de-DE" altLang="de-DE" sz="1300"/>
          </a:p>
        </p:txBody>
      </p:sp>
      <p:sp>
        <p:nvSpPr>
          <p:cNvPr id="168962" name="Rectangle 2"/>
          <p:cNvSpPr>
            <a:spLocks noGrp="1" noRot="1" noChangeAspect="1" noChangeArrowheads="1" noTextEdit="1"/>
          </p:cNvSpPr>
          <p:nvPr>
            <p:ph type="sldImg"/>
          </p:nvPr>
        </p:nvSpPr>
        <p:spPr>
          <a:xfrm>
            <a:off x="139700" y="768350"/>
            <a:ext cx="6821488" cy="3836988"/>
          </a:xfrm>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08945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7725C60-5501-4FCE-BC96-0B8DDB9D326A}" type="slidenum">
              <a:rPr lang="de-DE" altLang="de-DE" sz="1300"/>
              <a:pPr eaLnBrk="1" hangingPunct="1"/>
              <a:t>91</a:t>
            </a:fld>
            <a:endParaRPr lang="de-DE" altLang="de-DE" sz="1300"/>
          </a:p>
        </p:txBody>
      </p:sp>
      <p:sp>
        <p:nvSpPr>
          <p:cNvPr id="171010" name="Rectangle 2"/>
          <p:cNvSpPr>
            <a:spLocks noGrp="1" noRot="1" noChangeAspect="1" noChangeArrowheads="1" noTextEdit="1"/>
          </p:cNvSpPr>
          <p:nvPr>
            <p:ph type="sldImg"/>
          </p:nvPr>
        </p:nvSpPr>
        <p:spPr>
          <a:xfrm>
            <a:off x="139700" y="768350"/>
            <a:ext cx="6821488" cy="3836988"/>
          </a:xfrm>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92543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6641471-BC46-4174-A413-78B5AE742B45}" type="slidenum">
              <a:rPr lang="de-DE" altLang="de-DE" sz="1300"/>
              <a:pPr eaLnBrk="1" hangingPunct="1"/>
              <a:t>92</a:t>
            </a:fld>
            <a:endParaRPr lang="de-DE" altLang="de-DE" sz="1300"/>
          </a:p>
        </p:txBody>
      </p:sp>
      <p:sp>
        <p:nvSpPr>
          <p:cNvPr id="173058" name="Rectangle 2"/>
          <p:cNvSpPr>
            <a:spLocks noGrp="1" noRot="1" noChangeAspect="1" noChangeArrowheads="1" noTextEdit="1"/>
          </p:cNvSpPr>
          <p:nvPr>
            <p:ph type="sldImg"/>
          </p:nvPr>
        </p:nvSpPr>
        <p:spPr>
          <a:xfrm>
            <a:off x="139700" y="768350"/>
            <a:ext cx="6821488" cy="3836988"/>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13099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23BEA88-9B8F-42E1-BD87-FB8829F13C12}" type="slidenum">
              <a:rPr lang="de-DE" altLang="de-DE" sz="1300"/>
              <a:pPr eaLnBrk="1" hangingPunct="1"/>
              <a:t>93</a:t>
            </a:fld>
            <a:endParaRPr lang="de-DE" altLang="de-DE" sz="1300"/>
          </a:p>
        </p:txBody>
      </p:sp>
      <p:sp>
        <p:nvSpPr>
          <p:cNvPr id="177154" name="Rectangle 2"/>
          <p:cNvSpPr>
            <a:spLocks noGrp="1" noRot="1" noChangeAspect="1" noChangeArrowheads="1" noTextEdit="1"/>
          </p:cNvSpPr>
          <p:nvPr>
            <p:ph type="sldImg"/>
          </p:nvPr>
        </p:nvSpPr>
        <p:spPr>
          <a:xfrm>
            <a:off x="139700" y="768350"/>
            <a:ext cx="6821488" cy="3836988"/>
          </a:xfrm>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68044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9824468-0E33-4E2A-B9B1-2C7E1310B064}" type="slidenum">
              <a:rPr lang="de-DE" altLang="de-DE" sz="1300"/>
              <a:pPr eaLnBrk="1" hangingPunct="1"/>
              <a:t>94</a:t>
            </a:fld>
            <a:endParaRPr lang="de-DE" altLang="de-DE" sz="1300"/>
          </a:p>
        </p:txBody>
      </p:sp>
      <p:sp>
        <p:nvSpPr>
          <p:cNvPr id="179202" name="Rectangle 2"/>
          <p:cNvSpPr>
            <a:spLocks noGrp="1" noRot="1" noChangeAspect="1" noChangeArrowheads="1" noTextEdit="1"/>
          </p:cNvSpPr>
          <p:nvPr>
            <p:ph type="sldImg"/>
          </p:nvPr>
        </p:nvSpPr>
        <p:spPr>
          <a:xfrm>
            <a:off x="139700" y="768350"/>
            <a:ext cx="6821488" cy="3836988"/>
          </a:xfrm>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61084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58F4C33-93E4-4C9B-BA6F-B6F262FA74DB}" type="slidenum">
              <a:rPr lang="de-DE" altLang="de-DE" sz="1300"/>
              <a:pPr eaLnBrk="1" hangingPunct="1"/>
              <a:t>95</a:t>
            </a:fld>
            <a:endParaRPr lang="de-DE" altLang="de-DE" sz="1300"/>
          </a:p>
        </p:txBody>
      </p:sp>
      <p:sp>
        <p:nvSpPr>
          <p:cNvPr id="181250" name="Rectangle 2"/>
          <p:cNvSpPr>
            <a:spLocks noGrp="1" noRot="1" noChangeAspect="1" noChangeArrowheads="1" noTextEdit="1"/>
          </p:cNvSpPr>
          <p:nvPr>
            <p:ph type="sldImg"/>
          </p:nvPr>
        </p:nvSpPr>
        <p:spPr>
          <a:xfrm>
            <a:off x="139700" y="768350"/>
            <a:ext cx="6821488" cy="3836988"/>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669042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BFFB921A-530B-4646-AAB8-44EF6DAB8A70}" type="slidenum">
              <a:rPr lang="de-DE" altLang="de-DE" sz="1300"/>
              <a:pPr eaLnBrk="1" hangingPunct="1"/>
              <a:t>96</a:t>
            </a:fld>
            <a:endParaRPr lang="de-DE" altLang="de-DE" sz="1300"/>
          </a:p>
        </p:txBody>
      </p:sp>
      <p:sp>
        <p:nvSpPr>
          <p:cNvPr id="183298" name="Rectangle 2"/>
          <p:cNvSpPr>
            <a:spLocks noGrp="1" noRot="1" noChangeAspect="1" noChangeArrowheads="1" noTextEdit="1"/>
          </p:cNvSpPr>
          <p:nvPr>
            <p:ph type="sldImg"/>
          </p:nvPr>
        </p:nvSpPr>
        <p:spPr>
          <a:xfrm>
            <a:off x="139700" y="768350"/>
            <a:ext cx="6821488" cy="3836988"/>
          </a:xfrm>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52127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AA985E77-0698-4946-B3CD-AA02E02D5EDF}" type="slidenum">
              <a:rPr lang="de-DE" altLang="de-DE" sz="1300"/>
              <a:pPr eaLnBrk="1" hangingPunct="1"/>
              <a:t>97</a:t>
            </a:fld>
            <a:endParaRPr lang="de-DE" altLang="de-DE" sz="1300"/>
          </a:p>
        </p:txBody>
      </p:sp>
      <p:sp>
        <p:nvSpPr>
          <p:cNvPr id="185346" name="Rectangle 2"/>
          <p:cNvSpPr>
            <a:spLocks noGrp="1" noRot="1" noChangeAspect="1" noChangeArrowheads="1" noTextEdit="1"/>
          </p:cNvSpPr>
          <p:nvPr>
            <p:ph type="sldImg"/>
          </p:nvPr>
        </p:nvSpPr>
        <p:spPr>
          <a:xfrm>
            <a:off x="139700" y="768350"/>
            <a:ext cx="6821488" cy="3836988"/>
          </a:xfrm>
          <a:ln/>
        </p:spPr>
      </p:sp>
      <p:sp>
        <p:nvSpPr>
          <p:cNvPr id="185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062451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4C4C40C-5B8C-402A-9F32-2D627395A0F8}" type="slidenum">
              <a:rPr lang="de-DE" altLang="de-DE" sz="1300"/>
              <a:pPr eaLnBrk="1" hangingPunct="1"/>
              <a:t>98</a:t>
            </a:fld>
            <a:endParaRPr lang="de-DE" altLang="de-DE" sz="1300"/>
          </a:p>
        </p:txBody>
      </p:sp>
      <p:sp>
        <p:nvSpPr>
          <p:cNvPr id="187394" name="Rectangle 2"/>
          <p:cNvSpPr>
            <a:spLocks noGrp="1" noRot="1" noChangeAspect="1" noChangeArrowheads="1" noTextEdit="1"/>
          </p:cNvSpPr>
          <p:nvPr>
            <p:ph type="sldImg"/>
          </p:nvPr>
        </p:nvSpPr>
        <p:spPr>
          <a:xfrm>
            <a:off x="139700" y="768350"/>
            <a:ext cx="6821488" cy="3836988"/>
          </a:xfrm>
          <a:ln/>
        </p:spPr>
      </p:sp>
      <p:sp>
        <p:nvSpPr>
          <p:cNvPr id="187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50916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BD7B85B-BCAA-44C3-9EDC-7F6AD84EB6E7}" type="slidenum">
              <a:rPr lang="de-DE" altLang="de-DE" sz="1300"/>
              <a:pPr eaLnBrk="1" hangingPunct="1"/>
              <a:t>99</a:t>
            </a:fld>
            <a:endParaRPr lang="de-DE" altLang="de-DE" sz="1300"/>
          </a:p>
        </p:txBody>
      </p:sp>
      <p:sp>
        <p:nvSpPr>
          <p:cNvPr id="189442" name="Rectangle 2"/>
          <p:cNvSpPr>
            <a:spLocks noGrp="1" noRot="1" noChangeAspect="1" noChangeArrowheads="1" noTextEdit="1"/>
          </p:cNvSpPr>
          <p:nvPr>
            <p:ph type="sldImg"/>
          </p:nvPr>
        </p:nvSpPr>
        <p:spPr>
          <a:xfrm>
            <a:off x="139700" y="768350"/>
            <a:ext cx="6821488" cy="3836988"/>
          </a:xfrm>
          <a:ln/>
        </p:spPr>
      </p:sp>
      <p:sp>
        <p:nvSpPr>
          <p:cNvPr id="189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661625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7B5C5FD-E5E1-4880-B3FD-339C218F69D3}" type="slidenum">
              <a:rPr lang="de-DE" altLang="de-DE" sz="1300"/>
              <a:pPr eaLnBrk="1" hangingPunct="1"/>
              <a:t>100</a:t>
            </a:fld>
            <a:endParaRPr lang="de-DE" altLang="de-DE" sz="1300"/>
          </a:p>
        </p:txBody>
      </p:sp>
      <p:sp>
        <p:nvSpPr>
          <p:cNvPr id="191490" name="Rectangle 2"/>
          <p:cNvSpPr>
            <a:spLocks noGrp="1" noRot="1" noChangeAspect="1" noChangeArrowheads="1" noTextEdit="1"/>
          </p:cNvSpPr>
          <p:nvPr>
            <p:ph type="sldImg"/>
          </p:nvPr>
        </p:nvSpPr>
        <p:spPr>
          <a:xfrm>
            <a:off x="139700" y="768350"/>
            <a:ext cx="6821488" cy="3836988"/>
          </a:xfrm>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74792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7B5C5FD-E5E1-4880-B3FD-339C218F69D3}" type="slidenum">
              <a:rPr lang="de-DE" altLang="de-DE" sz="1300"/>
              <a:pPr eaLnBrk="1" hangingPunct="1"/>
              <a:t>101</a:t>
            </a:fld>
            <a:endParaRPr lang="de-DE" altLang="de-DE" sz="1300"/>
          </a:p>
        </p:txBody>
      </p:sp>
      <p:sp>
        <p:nvSpPr>
          <p:cNvPr id="191490" name="Rectangle 2"/>
          <p:cNvSpPr>
            <a:spLocks noGrp="1" noRot="1" noChangeAspect="1" noChangeArrowheads="1" noTextEdit="1"/>
          </p:cNvSpPr>
          <p:nvPr>
            <p:ph type="sldImg"/>
          </p:nvPr>
        </p:nvSpPr>
        <p:spPr>
          <a:xfrm>
            <a:off x="139700" y="768350"/>
            <a:ext cx="6821488" cy="3836988"/>
          </a:xfrm>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74792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4083B6D-6EE6-406E-B8E6-988EF4DE2CBC}" type="slidenum">
              <a:rPr lang="de-DE" altLang="de-DE" sz="1300"/>
              <a:pPr eaLnBrk="1" hangingPunct="1"/>
              <a:t>102</a:t>
            </a:fld>
            <a:endParaRPr lang="de-DE" altLang="de-DE" sz="1300"/>
          </a:p>
        </p:txBody>
      </p:sp>
      <p:sp>
        <p:nvSpPr>
          <p:cNvPr id="193538" name="Rectangle 2"/>
          <p:cNvSpPr>
            <a:spLocks noGrp="1" noRot="1" noChangeAspect="1" noChangeArrowheads="1" noTextEdit="1"/>
          </p:cNvSpPr>
          <p:nvPr>
            <p:ph type="sldImg"/>
          </p:nvPr>
        </p:nvSpPr>
        <p:spPr>
          <a:xfrm>
            <a:off x="139700" y="768350"/>
            <a:ext cx="6821488" cy="3836988"/>
          </a:xfrm>
          <a:ln/>
        </p:spPr>
      </p:sp>
      <p:sp>
        <p:nvSpPr>
          <p:cNvPr id="193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30376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FCC080C-1A87-4D7C-9B4E-1ED1ED0C4E85}" type="slidenum">
              <a:rPr lang="de-DE" altLang="de-DE" sz="1300"/>
              <a:pPr eaLnBrk="1" hangingPunct="1"/>
              <a:t>103</a:t>
            </a:fld>
            <a:endParaRPr lang="de-DE" altLang="de-DE" sz="1300"/>
          </a:p>
        </p:txBody>
      </p:sp>
      <p:sp>
        <p:nvSpPr>
          <p:cNvPr id="195586" name="Rectangle 2"/>
          <p:cNvSpPr>
            <a:spLocks noGrp="1" noRot="1" noChangeAspect="1" noChangeArrowheads="1" noTextEdit="1"/>
          </p:cNvSpPr>
          <p:nvPr>
            <p:ph type="sldImg"/>
          </p:nvPr>
        </p:nvSpPr>
        <p:spPr>
          <a:xfrm>
            <a:off x="139700" y="768350"/>
            <a:ext cx="6821488" cy="3836988"/>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090413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449612F-0B06-4668-BF8B-2B6F13C13131}" type="slidenum">
              <a:rPr lang="de-DE" altLang="de-DE" sz="1300"/>
              <a:pPr eaLnBrk="1" hangingPunct="1"/>
              <a:t>104</a:t>
            </a:fld>
            <a:endParaRPr lang="de-DE" altLang="de-DE" sz="1300"/>
          </a:p>
        </p:txBody>
      </p:sp>
      <p:sp>
        <p:nvSpPr>
          <p:cNvPr id="197634" name="Rectangle 2"/>
          <p:cNvSpPr>
            <a:spLocks noGrp="1" noRot="1" noChangeAspect="1" noChangeArrowheads="1" noTextEdit="1"/>
          </p:cNvSpPr>
          <p:nvPr>
            <p:ph type="sldImg"/>
          </p:nvPr>
        </p:nvSpPr>
        <p:spPr>
          <a:xfrm>
            <a:off x="139700" y="768350"/>
            <a:ext cx="6821488" cy="3836988"/>
          </a:xfrm>
          <a:ln/>
        </p:spPr>
      </p:sp>
      <p:sp>
        <p:nvSpPr>
          <p:cNvPr id="197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885688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8CD0C496-B7B0-4A23-A9B6-28536E8DFB4C}" type="slidenum">
              <a:rPr lang="de-DE" altLang="de-DE" sz="1300"/>
              <a:pPr eaLnBrk="1" hangingPunct="1"/>
              <a:t>105</a:t>
            </a:fld>
            <a:endParaRPr lang="de-DE" altLang="de-DE" sz="1300"/>
          </a:p>
        </p:txBody>
      </p:sp>
      <p:sp>
        <p:nvSpPr>
          <p:cNvPr id="199682" name="Rectangle 2"/>
          <p:cNvSpPr>
            <a:spLocks noGrp="1" noRot="1" noChangeAspect="1" noChangeArrowheads="1" noTextEdit="1"/>
          </p:cNvSpPr>
          <p:nvPr>
            <p:ph type="sldImg"/>
          </p:nvPr>
        </p:nvSpPr>
        <p:spPr>
          <a:xfrm>
            <a:off x="139700" y="768350"/>
            <a:ext cx="6821488" cy="3836988"/>
          </a:xfrm>
          <a:ln/>
        </p:spPr>
      </p:sp>
      <p:sp>
        <p:nvSpPr>
          <p:cNvPr id="199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633400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59BC83-B7A6-4DD6-862E-738775F5F552}" type="slidenum">
              <a:rPr lang="de-DE" altLang="de-DE" sz="1300"/>
              <a:pPr eaLnBrk="1" hangingPunct="1"/>
              <a:t>106</a:t>
            </a:fld>
            <a:endParaRPr lang="de-DE" altLang="de-DE" sz="1300"/>
          </a:p>
        </p:txBody>
      </p:sp>
      <p:sp>
        <p:nvSpPr>
          <p:cNvPr id="203778" name="Rectangle 2"/>
          <p:cNvSpPr>
            <a:spLocks noGrp="1" noRot="1" noChangeAspect="1" noChangeArrowheads="1" noTextEdit="1"/>
          </p:cNvSpPr>
          <p:nvPr>
            <p:ph type="sldImg"/>
          </p:nvPr>
        </p:nvSpPr>
        <p:spPr>
          <a:xfrm>
            <a:off x="139700" y="768350"/>
            <a:ext cx="6821488" cy="3836988"/>
          </a:xfrm>
          <a:ln/>
        </p:spPr>
      </p:sp>
      <p:sp>
        <p:nvSpPr>
          <p:cNvPr id="203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303908384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659BC83-B7A6-4DD6-862E-738775F5F552}" type="slidenum">
              <a:rPr lang="de-DE" altLang="de-DE" sz="1300"/>
              <a:pPr eaLnBrk="1" hangingPunct="1"/>
              <a:t>107</a:t>
            </a:fld>
            <a:endParaRPr lang="de-DE" altLang="de-DE" sz="1300"/>
          </a:p>
        </p:txBody>
      </p:sp>
      <p:sp>
        <p:nvSpPr>
          <p:cNvPr id="203778" name="Rectangle 2"/>
          <p:cNvSpPr>
            <a:spLocks noGrp="1" noRot="1" noChangeAspect="1" noChangeArrowheads="1" noTextEdit="1"/>
          </p:cNvSpPr>
          <p:nvPr>
            <p:ph type="sldImg"/>
          </p:nvPr>
        </p:nvSpPr>
        <p:spPr>
          <a:xfrm>
            <a:off x="139700" y="768350"/>
            <a:ext cx="6821488" cy="3836988"/>
          </a:xfrm>
          <a:ln/>
        </p:spPr>
      </p:sp>
      <p:sp>
        <p:nvSpPr>
          <p:cNvPr id="203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303908384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779EAE5F-92A6-492B-A9AD-72E01E90E008}" type="slidenum">
              <a:rPr lang="de-DE" altLang="de-DE" sz="1300"/>
              <a:pPr eaLnBrk="1" hangingPunct="1"/>
              <a:t>108</a:t>
            </a:fld>
            <a:endParaRPr lang="de-DE" altLang="de-DE" sz="1300"/>
          </a:p>
        </p:txBody>
      </p:sp>
      <p:sp>
        <p:nvSpPr>
          <p:cNvPr id="209922" name="Rectangle 2"/>
          <p:cNvSpPr>
            <a:spLocks noGrp="1" noRot="1" noChangeAspect="1" noChangeArrowheads="1" noTextEdit="1"/>
          </p:cNvSpPr>
          <p:nvPr>
            <p:ph type="sldImg"/>
          </p:nvPr>
        </p:nvSpPr>
        <p:spPr>
          <a:xfrm>
            <a:off x="139700" y="768350"/>
            <a:ext cx="6821488" cy="3836988"/>
          </a:xfrm>
          <a:ln/>
        </p:spPr>
      </p:sp>
      <p:sp>
        <p:nvSpPr>
          <p:cNvPr id="209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880035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E3865E53-AB03-43BF-A879-7FAB5739AB43}" type="slidenum">
              <a:rPr lang="de-DE" altLang="de-DE" sz="1300"/>
              <a:pPr eaLnBrk="1" hangingPunct="1"/>
              <a:t>109</a:t>
            </a:fld>
            <a:endParaRPr lang="de-DE" altLang="de-DE" sz="1300"/>
          </a:p>
        </p:txBody>
      </p:sp>
      <p:sp>
        <p:nvSpPr>
          <p:cNvPr id="211970" name="Rectangle 2"/>
          <p:cNvSpPr>
            <a:spLocks noGrp="1" noRot="1" noChangeAspect="1" noChangeArrowheads="1" noTextEdit="1"/>
          </p:cNvSpPr>
          <p:nvPr>
            <p:ph type="sldImg"/>
          </p:nvPr>
        </p:nvSpPr>
        <p:spPr>
          <a:xfrm>
            <a:off x="139700" y="768350"/>
            <a:ext cx="6821488" cy="3836988"/>
          </a:xfrm>
          <a:ln/>
        </p:spPr>
      </p:sp>
      <p:sp>
        <p:nvSpPr>
          <p:cNvPr id="211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83889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000DC83-81BB-407F-BED2-E993094117DA}" type="slidenum">
              <a:rPr lang="de-DE" altLang="de-DE" sz="1300"/>
              <a:pPr eaLnBrk="1" hangingPunct="1"/>
              <a:t>110</a:t>
            </a:fld>
            <a:endParaRPr lang="de-DE" altLang="de-DE" sz="1300"/>
          </a:p>
        </p:txBody>
      </p:sp>
      <p:sp>
        <p:nvSpPr>
          <p:cNvPr id="214018" name="Rectangle 2"/>
          <p:cNvSpPr>
            <a:spLocks noGrp="1" noRot="1" noChangeAspect="1" noChangeArrowheads="1" noTextEdit="1"/>
          </p:cNvSpPr>
          <p:nvPr>
            <p:ph type="sldImg"/>
          </p:nvPr>
        </p:nvSpPr>
        <p:spPr>
          <a:xfrm>
            <a:off x="139700" y="768350"/>
            <a:ext cx="6821488" cy="3836988"/>
          </a:xfrm>
          <a:ln/>
        </p:spPr>
      </p:sp>
      <p:sp>
        <p:nvSpPr>
          <p:cNvPr id="214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4815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33F32114-3967-4042-A145-82CA2831446E}" type="slidenum">
              <a:rPr lang="de-DE" altLang="de-DE" sz="1300"/>
              <a:pPr eaLnBrk="1" hangingPunct="1"/>
              <a:t>111</a:t>
            </a:fld>
            <a:endParaRPr lang="de-DE" altLang="de-DE" sz="1300"/>
          </a:p>
        </p:txBody>
      </p:sp>
      <p:sp>
        <p:nvSpPr>
          <p:cNvPr id="216066" name="Rectangle 2"/>
          <p:cNvSpPr>
            <a:spLocks noGrp="1" noRot="1" noChangeAspect="1" noChangeArrowheads="1" noTextEdit="1"/>
          </p:cNvSpPr>
          <p:nvPr>
            <p:ph type="sldImg"/>
          </p:nvPr>
        </p:nvSpPr>
        <p:spPr>
          <a:xfrm>
            <a:off x="139700" y="768350"/>
            <a:ext cx="6821488" cy="3836988"/>
          </a:xfrm>
          <a:ln/>
        </p:spPr>
      </p:sp>
      <p:sp>
        <p:nvSpPr>
          <p:cNvPr id="216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371714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4DAFD79-9C69-4910-826B-92FEE514A8E1}" type="slidenum">
              <a:rPr lang="de-DE" altLang="de-DE" sz="1300"/>
              <a:pPr eaLnBrk="1" hangingPunct="1"/>
              <a:t>112</a:t>
            </a:fld>
            <a:endParaRPr lang="de-DE" altLang="de-DE" sz="1300"/>
          </a:p>
        </p:txBody>
      </p:sp>
      <p:sp>
        <p:nvSpPr>
          <p:cNvPr id="218114" name="Rectangle 2"/>
          <p:cNvSpPr>
            <a:spLocks noGrp="1" noRot="1" noChangeAspect="1" noChangeArrowheads="1" noTextEdit="1"/>
          </p:cNvSpPr>
          <p:nvPr>
            <p:ph type="sldImg"/>
          </p:nvPr>
        </p:nvSpPr>
        <p:spPr>
          <a:xfrm>
            <a:off x="139700" y="768350"/>
            <a:ext cx="6821488" cy="3836988"/>
          </a:xfrm>
          <a:ln/>
        </p:spPr>
      </p:sp>
      <p:sp>
        <p:nvSpPr>
          <p:cNvPr id="218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5480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EA43653-E3C6-48C2-B28F-D0838C63EEC8}" type="slidenum">
              <a:rPr lang="de-DE" altLang="de-DE" sz="1300"/>
              <a:pPr eaLnBrk="1" hangingPunct="1"/>
              <a:t>113</a:t>
            </a:fld>
            <a:endParaRPr lang="de-DE" altLang="de-DE" sz="1300"/>
          </a:p>
        </p:txBody>
      </p:sp>
      <p:sp>
        <p:nvSpPr>
          <p:cNvPr id="220162" name="Rectangle 2"/>
          <p:cNvSpPr>
            <a:spLocks noGrp="1" noRot="1" noChangeAspect="1" noChangeArrowheads="1" noTextEdit="1"/>
          </p:cNvSpPr>
          <p:nvPr>
            <p:ph type="sldImg"/>
          </p:nvPr>
        </p:nvSpPr>
        <p:spPr>
          <a:xfrm>
            <a:off x="139700" y="768350"/>
            <a:ext cx="6821488" cy="3836988"/>
          </a:xfrm>
          <a:ln/>
        </p:spPr>
      </p:sp>
      <p:sp>
        <p:nvSpPr>
          <p:cNvPr id="220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905903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6DAB3F08-6ABE-433E-B2AE-A4D0D84B469F}" type="slidenum">
              <a:rPr lang="de-DE" altLang="de-DE" sz="1300"/>
              <a:pPr eaLnBrk="1" hangingPunct="1"/>
              <a:t>114</a:t>
            </a:fld>
            <a:endParaRPr lang="de-DE" altLang="de-DE" sz="1300"/>
          </a:p>
        </p:txBody>
      </p:sp>
      <p:sp>
        <p:nvSpPr>
          <p:cNvPr id="222210" name="Rectangle 2"/>
          <p:cNvSpPr>
            <a:spLocks noGrp="1" noRot="1" noChangeAspect="1" noChangeArrowheads="1" noTextEdit="1"/>
          </p:cNvSpPr>
          <p:nvPr>
            <p:ph type="sldImg"/>
          </p:nvPr>
        </p:nvSpPr>
        <p:spPr>
          <a:xfrm>
            <a:off x="139700" y="768350"/>
            <a:ext cx="6821488" cy="3836988"/>
          </a:xfrm>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70330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5D57A6D5-E456-4E56-83B2-0526AB93694D}" type="slidenum">
              <a:rPr lang="de-DE" altLang="de-DE" sz="1300"/>
              <a:pPr eaLnBrk="1" hangingPunct="1"/>
              <a:t>115</a:t>
            </a:fld>
            <a:endParaRPr lang="de-DE" altLang="de-DE" sz="1300"/>
          </a:p>
        </p:txBody>
      </p:sp>
      <p:sp>
        <p:nvSpPr>
          <p:cNvPr id="224258" name="Rectangle 2"/>
          <p:cNvSpPr>
            <a:spLocks noGrp="1" noRot="1" noChangeAspect="1" noChangeArrowheads="1" noTextEdit="1"/>
          </p:cNvSpPr>
          <p:nvPr>
            <p:ph type="sldImg"/>
          </p:nvPr>
        </p:nvSpPr>
        <p:spPr>
          <a:xfrm>
            <a:off x="139700" y="768350"/>
            <a:ext cx="6821488" cy="3836988"/>
          </a:xfrm>
          <a:ln/>
        </p:spPr>
      </p:sp>
      <p:sp>
        <p:nvSpPr>
          <p:cNvPr id="224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856871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04923DAA-E502-473A-963D-5550C2371F62}" type="slidenum">
              <a:rPr lang="de-DE" altLang="de-DE" sz="1300"/>
              <a:pPr eaLnBrk="1" hangingPunct="1"/>
              <a:t>116</a:t>
            </a:fld>
            <a:endParaRPr lang="de-DE" altLang="de-DE" sz="1300"/>
          </a:p>
        </p:txBody>
      </p:sp>
      <p:sp>
        <p:nvSpPr>
          <p:cNvPr id="226306" name="Rectangle 2"/>
          <p:cNvSpPr>
            <a:spLocks noGrp="1" noRot="1" noChangeAspect="1" noChangeArrowheads="1" noTextEdit="1"/>
          </p:cNvSpPr>
          <p:nvPr>
            <p:ph type="sldImg"/>
          </p:nvPr>
        </p:nvSpPr>
        <p:spPr>
          <a:xfrm>
            <a:off x="139700" y="768350"/>
            <a:ext cx="6821488" cy="3836988"/>
          </a:xfrm>
          <a:ln/>
        </p:spPr>
      </p:sp>
      <p:sp>
        <p:nvSpPr>
          <p:cNvPr id="226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976499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1F8C1932-2A82-425A-B35A-C54944952D16}" type="slidenum">
              <a:rPr lang="de-DE" altLang="de-DE" sz="1300"/>
              <a:pPr eaLnBrk="1" hangingPunct="1"/>
              <a:t>117</a:t>
            </a:fld>
            <a:endParaRPr lang="de-DE" altLang="de-DE" sz="1300"/>
          </a:p>
        </p:txBody>
      </p:sp>
      <p:sp>
        <p:nvSpPr>
          <p:cNvPr id="228354" name="Rectangle 2"/>
          <p:cNvSpPr>
            <a:spLocks noGrp="1" noRot="1" noChangeAspect="1" noChangeArrowheads="1" noTextEdit="1"/>
          </p:cNvSpPr>
          <p:nvPr>
            <p:ph type="sldImg"/>
          </p:nvPr>
        </p:nvSpPr>
        <p:spPr>
          <a:xfrm>
            <a:off x="139700" y="768350"/>
            <a:ext cx="6821488" cy="3836988"/>
          </a:xfrm>
          <a:ln/>
        </p:spPr>
      </p:sp>
      <p:sp>
        <p:nvSpPr>
          <p:cNvPr id="228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9425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118</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119</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120</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121</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FE740BA4-2C2E-41B8-A72E-0826694001B8}" type="slidenum">
              <a:rPr lang="de-DE" altLang="de-DE" sz="1300"/>
              <a:pPr eaLnBrk="1" hangingPunct="1"/>
              <a:t>122</a:t>
            </a:fld>
            <a:endParaRPr lang="de-DE" altLang="de-DE" sz="1300"/>
          </a:p>
        </p:txBody>
      </p:sp>
      <p:sp>
        <p:nvSpPr>
          <p:cNvPr id="238594" name="Rectangle 2"/>
          <p:cNvSpPr>
            <a:spLocks noGrp="1" noRot="1" noChangeAspect="1" noChangeArrowheads="1" noTextEdit="1"/>
          </p:cNvSpPr>
          <p:nvPr>
            <p:ph type="sldImg"/>
          </p:nvPr>
        </p:nvSpPr>
        <p:spPr>
          <a:xfrm>
            <a:off x="139700" y="768350"/>
            <a:ext cx="6821488" cy="3836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15306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9C06A22-5C07-4664-9939-373DCE4DBE19}" type="slidenum">
              <a:rPr lang="de-DE" altLang="de-DE" sz="1300"/>
              <a:pPr eaLnBrk="1" hangingPunct="1"/>
              <a:t>123</a:t>
            </a:fld>
            <a:endParaRPr lang="de-DE" altLang="de-DE" sz="1300"/>
          </a:p>
        </p:txBody>
      </p:sp>
      <p:sp>
        <p:nvSpPr>
          <p:cNvPr id="244738" name="Rectangle 2"/>
          <p:cNvSpPr>
            <a:spLocks noGrp="1" noRot="1" noChangeAspect="1" noChangeArrowheads="1" noTextEdit="1"/>
          </p:cNvSpPr>
          <p:nvPr>
            <p:ph type="sldImg"/>
          </p:nvPr>
        </p:nvSpPr>
        <p:spPr>
          <a:xfrm>
            <a:off x="139700" y="768350"/>
            <a:ext cx="6821488" cy="3836988"/>
          </a:xfrm>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200688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9C06A22-5C07-4664-9939-373DCE4DBE19}" type="slidenum">
              <a:rPr lang="de-DE" altLang="de-DE" sz="1300"/>
              <a:pPr eaLnBrk="1" hangingPunct="1"/>
              <a:t>124</a:t>
            </a:fld>
            <a:endParaRPr lang="de-DE" altLang="de-DE" sz="1300"/>
          </a:p>
        </p:txBody>
      </p:sp>
      <p:sp>
        <p:nvSpPr>
          <p:cNvPr id="244738" name="Rectangle 2"/>
          <p:cNvSpPr>
            <a:spLocks noGrp="1" noRot="1" noChangeAspect="1" noChangeArrowheads="1" noTextEdit="1"/>
          </p:cNvSpPr>
          <p:nvPr>
            <p:ph type="sldImg"/>
          </p:nvPr>
        </p:nvSpPr>
        <p:spPr>
          <a:xfrm>
            <a:off x="139700" y="768350"/>
            <a:ext cx="6821488" cy="3836988"/>
          </a:xfrm>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200688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49C06A22-5C07-4664-9939-373DCE4DBE19}" type="slidenum">
              <a:rPr lang="de-DE" altLang="de-DE" sz="1300"/>
              <a:pPr eaLnBrk="1" hangingPunct="1"/>
              <a:t>125</a:t>
            </a:fld>
            <a:endParaRPr lang="de-DE" altLang="de-DE" sz="1300"/>
          </a:p>
        </p:txBody>
      </p:sp>
      <p:sp>
        <p:nvSpPr>
          <p:cNvPr id="244738" name="Rectangle 2"/>
          <p:cNvSpPr>
            <a:spLocks noGrp="1" noRot="1" noChangeAspect="1" noChangeArrowheads="1" noTextEdit="1"/>
          </p:cNvSpPr>
          <p:nvPr>
            <p:ph type="sldImg"/>
          </p:nvPr>
        </p:nvSpPr>
        <p:spPr>
          <a:xfrm>
            <a:off x="139700" y="768350"/>
            <a:ext cx="6821488" cy="3836988"/>
          </a:xfrm>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200688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fld id="{2711DBCD-F05D-4A57-BFAA-706F777D600A}" type="slidenum">
              <a:rPr lang="de-DE" altLang="de-DE" sz="1300"/>
              <a:pPr eaLnBrk="1" hangingPunct="1"/>
              <a:t>127</a:t>
            </a:fld>
            <a:endParaRPr lang="de-DE" altLang="de-DE" sz="1300"/>
          </a:p>
        </p:txBody>
      </p:sp>
      <p:sp>
        <p:nvSpPr>
          <p:cNvPr id="248834" name="Rectangle 2"/>
          <p:cNvSpPr>
            <a:spLocks noGrp="1" noRot="1" noChangeAspect="1" noChangeArrowheads="1" noTextEdit="1"/>
          </p:cNvSpPr>
          <p:nvPr>
            <p:ph type="sldImg"/>
          </p:nvPr>
        </p:nvSpPr>
        <p:spPr>
          <a:xfrm>
            <a:off x="138113" y="768350"/>
            <a:ext cx="6823075" cy="3836988"/>
          </a:xfrm>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33995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C1B87EFC-DBC6-4875-9114-365EE912609A}" type="slidenum">
              <a:rPr lang="de-DE" altLang="de-DE" sz="1300"/>
              <a:pPr eaLnBrk="1" hangingPunct="1"/>
              <a:t>128</a:t>
            </a:fld>
            <a:endParaRPr lang="de-DE" altLang="de-DE" sz="1300"/>
          </a:p>
        </p:txBody>
      </p:sp>
      <p:sp>
        <p:nvSpPr>
          <p:cNvPr id="297986" name="Rectangle 2"/>
          <p:cNvSpPr>
            <a:spLocks noGrp="1" noRot="1" noChangeAspect="1" noChangeArrowheads="1" noTextEdit="1"/>
          </p:cNvSpPr>
          <p:nvPr>
            <p:ph type="sldImg"/>
          </p:nvPr>
        </p:nvSpPr>
        <p:spPr>
          <a:xfrm>
            <a:off x="138113" y="768350"/>
            <a:ext cx="6824662" cy="3836988"/>
          </a:xfrm>
          <a:ln/>
        </p:spPr>
      </p:sp>
      <p:sp>
        <p:nvSpPr>
          <p:cNvPr id="297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499660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76512966-236F-4166-B913-8CF237159170}" type="slidenum">
              <a:rPr lang="de-DE" altLang="de-DE" sz="1300"/>
              <a:pPr eaLnBrk="1" hangingPunct="1"/>
              <a:t>129</a:t>
            </a:fld>
            <a:endParaRPr lang="de-DE" altLang="de-DE" sz="1300"/>
          </a:p>
        </p:txBody>
      </p:sp>
      <p:sp>
        <p:nvSpPr>
          <p:cNvPr id="300034" name="Rectangle 2"/>
          <p:cNvSpPr>
            <a:spLocks noGrp="1" noRot="1" noChangeAspect="1" noChangeArrowheads="1" noTextEdit="1"/>
          </p:cNvSpPr>
          <p:nvPr>
            <p:ph type="sldImg"/>
          </p:nvPr>
        </p:nvSpPr>
        <p:spPr>
          <a:xfrm>
            <a:off x="138113" y="768350"/>
            <a:ext cx="6824662" cy="3836988"/>
          </a:xfrm>
          <a:ln/>
        </p:spPr>
      </p:sp>
      <p:sp>
        <p:nvSpPr>
          <p:cNvPr id="300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73114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8A4F64EF-D223-4910-8C79-549154ADF94F}" type="slidenum">
              <a:rPr lang="de-DE" altLang="de-DE" sz="1300"/>
              <a:pPr eaLnBrk="1" hangingPunct="1"/>
              <a:t>130</a:t>
            </a:fld>
            <a:endParaRPr lang="de-DE" altLang="de-DE" sz="1300"/>
          </a:p>
        </p:txBody>
      </p:sp>
      <p:sp>
        <p:nvSpPr>
          <p:cNvPr id="302082" name="Rectangle 2"/>
          <p:cNvSpPr>
            <a:spLocks noGrp="1" noRot="1" noChangeAspect="1" noChangeArrowheads="1" noTextEdit="1"/>
          </p:cNvSpPr>
          <p:nvPr>
            <p:ph type="sldImg"/>
          </p:nvPr>
        </p:nvSpPr>
        <p:spPr>
          <a:xfrm>
            <a:off x="138113" y="768350"/>
            <a:ext cx="6824662" cy="3836988"/>
          </a:xfrm>
          <a:ln/>
        </p:spPr>
      </p:sp>
      <p:sp>
        <p:nvSpPr>
          <p:cNvPr id="302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7234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BE9B1E06-2D92-4097-A1B0-41560C4DEBF5}" type="slidenum">
              <a:rPr lang="de-DE" altLang="de-DE" sz="1300"/>
              <a:pPr eaLnBrk="1" hangingPunct="1"/>
              <a:t>131</a:t>
            </a:fld>
            <a:endParaRPr lang="de-DE" altLang="de-DE" sz="1300"/>
          </a:p>
        </p:txBody>
      </p:sp>
      <p:sp>
        <p:nvSpPr>
          <p:cNvPr id="304130" name="Rectangle 2"/>
          <p:cNvSpPr>
            <a:spLocks noGrp="1" noRot="1" noChangeAspect="1" noChangeArrowheads="1" noTextEdit="1"/>
          </p:cNvSpPr>
          <p:nvPr>
            <p:ph type="sldImg"/>
          </p:nvPr>
        </p:nvSpPr>
        <p:spPr>
          <a:xfrm>
            <a:off x="138113" y="768350"/>
            <a:ext cx="6824662" cy="3836988"/>
          </a:xfrm>
          <a:ln/>
        </p:spPr>
      </p:sp>
      <p:sp>
        <p:nvSpPr>
          <p:cNvPr id="304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10751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B8B885E7-3E04-4BFF-B15A-4E02F2CCBA4C}" type="slidenum">
              <a:rPr lang="de-DE" altLang="de-DE" sz="1300"/>
              <a:pPr algn="r" eaLnBrk="1" hangingPunct="1"/>
              <a:t>132</a:t>
            </a:fld>
            <a:endParaRPr lang="de-DE" altLang="de-DE" sz="1300"/>
          </a:p>
        </p:txBody>
      </p:sp>
      <p:sp>
        <p:nvSpPr>
          <p:cNvPr id="306178" name="Rectangle 2"/>
          <p:cNvSpPr>
            <a:spLocks noGrp="1" noRot="1" noChangeAspect="1" noChangeArrowheads="1" noTextEdit="1"/>
          </p:cNvSpPr>
          <p:nvPr>
            <p:ph type="sldImg"/>
          </p:nvPr>
        </p:nvSpPr>
        <p:spPr>
          <a:xfrm>
            <a:off x="138113" y="768350"/>
            <a:ext cx="6824662" cy="3836988"/>
          </a:xfrm>
          <a:ln/>
        </p:spPr>
      </p:sp>
      <p:sp>
        <p:nvSpPr>
          <p:cNvPr id="306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538208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0F46A5B3-3771-46CB-A6E2-F6F8A547F9C0}" type="slidenum">
              <a:rPr lang="de-DE" altLang="de-DE" sz="1300"/>
              <a:pPr algn="r" eaLnBrk="1" hangingPunct="1"/>
              <a:t>133</a:t>
            </a:fld>
            <a:endParaRPr lang="de-DE" altLang="de-DE" sz="1300"/>
          </a:p>
        </p:txBody>
      </p:sp>
      <p:sp>
        <p:nvSpPr>
          <p:cNvPr id="308226" name="Rectangle 2"/>
          <p:cNvSpPr>
            <a:spLocks noGrp="1" noRot="1" noChangeAspect="1" noChangeArrowheads="1" noTextEdit="1"/>
          </p:cNvSpPr>
          <p:nvPr>
            <p:ph type="sldImg"/>
          </p:nvPr>
        </p:nvSpPr>
        <p:spPr>
          <a:xfrm>
            <a:off x="138113" y="768350"/>
            <a:ext cx="6824662" cy="3836988"/>
          </a:xfrm>
          <a:ln/>
        </p:spPr>
      </p:sp>
      <p:sp>
        <p:nvSpPr>
          <p:cNvPr id="308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01392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F9E251F2-52D3-44C1-9944-AAEEACBB580F}" type="slidenum">
              <a:rPr lang="de-DE" altLang="de-DE" sz="1300"/>
              <a:pPr eaLnBrk="1" hangingPunct="1"/>
              <a:t>134</a:t>
            </a:fld>
            <a:endParaRPr lang="de-DE" altLang="de-DE" sz="1300"/>
          </a:p>
        </p:txBody>
      </p:sp>
      <p:sp>
        <p:nvSpPr>
          <p:cNvPr id="310274" name="Rectangle 2"/>
          <p:cNvSpPr>
            <a:spLocks noGrp="1" noRot="1" noChangeAspect="1" noChangeArrowheads="1" noTextEdit="1"/>
          </p:cNvSpPr>
          <p:nvPr>
            <p:ph type="sldImg"/>
          </p:nvPr>
        </p:nvSpPr>
        <p:spPr>
          <a:xfrm>
            <a:off x="138113" y="768350"/>
            <a:ext cx="6824662" cy="3836988"/>
          </a:xfrm>
          <a:ln/>
        </p:spPr>
      </p:sp>
      <p:sp>
        <p:nvSpPr>
          <p:cNvPr id="310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391017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135</a:t>
            </a:fld>
            <a:endParaRPr lang="de-DE" altLang="de-DE"/>
          </a:p>
        </p:txBody>
      </p:sp>
    </p:spTree>
    <p:extLst>
      <p:ext uri="{BB962C8B-B14F-4D97-AF65-F5344CB8AC3E}">
        <p14:creationId xmlns:p14="http://schemas.microsoft.com/office/powerpoint/2010/main" val="117634662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136</a:t>
            </a:fld>
            <a:endParaRPr lang="de-DE" altLang="de-DE"/>
          </a:p>
        </p:txBody>
      </p:sp>
    </p:spTree>
    <p:extLst>
      <p:ext uri="{BB962C8B-B14F-4D97-AF65-F5344CB8AC3E}">
        <p14:creationId xmlns:p14="http://schemas.microsoft.com/office/powerpoint/2010/main" val="44458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4" name="Slide Number Placeholder 3"/>
          <p:cNvSpPr>
            <a:spLocks noGrp="1"/>
          </p:cNvSpPr>
          <p:nvPr>
            <p:ph type="sldNum" sz="quarter" idx="12"/>
          </p:nvPr>
        </p:nvSpPr>
        <p:spPr bwMode="gray"/>
        <p:txBody>
          <a:bodyPr/>
          <a:lstStyle>
            <a:lvl1pPr>
              <a:defRPr b="0"/>
            </a:lvl1pPr>
          </a:lstStyle>
          <a:p>
            <a:fld id="{4A7A5602-B7A1-4602-AE31-625B5AA002BA}"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BECF9944-3836-4791-9638-62E6F28D11D8}"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ACCC7878-34F0-42EA-9125-AA85C98FFB92}"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4A7A5602-B7A1-4602-AE31-625B5AA002BA}"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bwMode="gray"/>
        <p:txBody>
          <a:bodyPr/>
          <a:lstStyle>
            <a:lvl1pPr>
              <a:defRPr b="0"/>
            </a:lvl1pPr>
          </a:lstStyle>
          <a:p>
            <a:fld id="{4A7A5602-B7A1-4602-AE31-625B5AA002BA}"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5" name="Slide Number Placeholder 4"/>
          <p:cNvSpPr>
            <a:spLocks noGrp="1"/>
          </p:cNvSpPr>
          <p:nvPr>
            <p:ph type="sldNum" sz="quarter" idx="12"/>
          </p:nvPr>
        </p:nvSpPr>
        <p:spPr bwMode="gray"/>
        <p:txBody>
          <a:bodyPr/>
          <a:lstStyle>
            <a:lvl1pPr>
              <a:defRPr b="0"/>
            </a:lvl1pPr>
          </a:lstStyle>
          <a:p>
            <a:fld id="{2D59C91B-5802-4023-B5F1-C1C567F70954}"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2 – Saltare alle conclusioni I</a:t>
            </a:r>
            <a:endParaRPr lang="de-DE"/>
          </a:p>
        </p:txBody>
      </p:sp>
      <p:sp>
        <p:nvSpPr>
          <p:cNvPr id="4" name="Slide Number Placeholder 3"/>
          <p:cNvSpPr>
            <a:spLocks noGrp="1"/>
          </p:cNvSpPr>
          <p:nvPr>
            <p:ph type="sldNum" sz="quarter" idx="12"/>
          </p:nvPr>
        </p:nvSpPr>
        <p:spPr bwMode="gray"/>
        <p:txBody>
          <a:bodyPr/>
          <a:lstStyle>
            <a:lvl1pPr>
              <a:defRPr b="0"/>
            </a:lvl1pPr>
          </a:lstStyle>
          <a:p>
            <a:fld id="{4A4C975F-E773-406E-9BAB-61CAA8E7849D}"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4467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7246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81354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21798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786551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089959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162810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392131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70845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063859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57958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5371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2 – Saltare alle conclusioni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A7A5602-B7A1-4602-AE31-625B5AA002BA}"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6911190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2 B </a:t>
            </a:r>
            <a:r>
              <a:rPr lang="en-US" altLang="ja-JP" dirty="0">
                <a:latin typeface="+mn-lt"/>
                <a:ea typeface="+mn-ea"/>
                <a:cs typeface="+mn-cs"/>
              </a:rPr>
              <a:t>– </a:t>
            </a:r>
            <a:r>
              <a:rPr lang="it-IT" altLang="ko-KR" dirty="0">
                <a:latin typeface="+mn-lt"/>
                <a:ea typeface="+mn-ea"/>
                <a:cs typeface="+mn-cs"/>
              </a:rPr>
              <a:t>Saltare alle conclusioni 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25839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it-IT" altLang="de-DE" sz="2400" dirty="0">
                <a:solidFill>
                  <a:srgbClr val="333333"/>
                </a:solidFill>
              </a:rPr>
              <a:t>A volte giungiamo a una conclusione senza una prova certa al </a:t>
            </a:r>
            <a:r>
              <a:rPr lang="it-IT" altLang="de-DE" sz="2400">
                <a:solidFill>
                  <a:srgbClr val="333333"/>
                </a:solidFill>
              </a:rPr>
              <a:t>100%.</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3214395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it-IT" altLang="de-DE" sz="2400" dirty="0">
                <a:solidFill>
                  <a:srgbClr val="333333"/>
                </a:solidFill>
              </a:rPr>
              <a:t>A volte giungiamo a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err="1">
                <a:solidFill>
                  <a:srgbClr val="333333"/>
                </a:solidFill>
              </a:rPr>
              <a:t>fra</a:t>
            </a:r>
            <a:r>
              <a:rPr lang="en-US" altLang="de-DE" sz="2400">
                <a:solidFill>
                  <a:srgbClr val="333333"/>
                </a:solidFill>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1148493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it-IT" altLang="de-DE" sz="2400" dirty="0">
                <a:solidFill>
                  <a:srgbClr val="333333"/>
                </a:solidFill>
              </a:rPr>
              <a:t>A volte giungiamo a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a:t>
            </a:r>
          </a:p>
          <a:p>
            <a:pPr marL="774827" lvl="3" indent="-342900">
              <a:spcBef>
                <a:spcPts val="1999"/>
              </a:spcBef>
              <a:buClr>
                <a:srgbClr val="000000"/>
              </a:buClr>
              <a:buFont typeface="WingDings"/>
              <a:buChar char=""/>
            </a:pPr>
            <a:r>
              <a:rPr lang="en-US" altLang="de-DE" sz="2400" dirty="0" err="1">
                <a:solidFill>
                  <a:srgbClr val="333333"/>
                </a:solidFill>
                <a:latin typeface="+mn-lt"/>
              </a:rPr>
              <a:t>prendere</a:t>
            </a:r>
            <a:r>
              <a:rPr lang="en-US" altLang="de-DE" sz="2400" dirty="0">
                <a:solidFill>
                  <a:srgbClr val="333333"/>
                </a:solidFill>
                <a:latin typeface="+mn-lt"/>
              </a:rPr>
              <a:t> </a:t>
            </a:r>
            <a:r>
              <a:rPr lang="en-US" altLang="de-DE" sz="2400" dirty="0" err="1">
                <a:solidFill>
                  <a:srgbClr val="333333"/>
                </a:solidFill>
                <a:latin typeface="+mn-lt"/>
              </a:rPr>
              <a:t>una</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affrettata</a:t>
            </a:r>
            <a:r>
              <a:rPr lang="en-US" altLang="de-DE" sz="2400" dirty="0">
                <a:solidFill>
                  <a:srgbClr val="333333"/>
                </a:solidFill>
                <a:latin typeface="+mn-lt"/>
              </a:rPr>
              <a:t> (</a:t>
            </a:r>
            <a:r>
              <a:rPr lang="en-US" altLang="de-DE" sz="2400" dirty="0" err="1">
                <a:solidFill>
                  <a:srgbClr val="004992"/>
                </a:solidFill>
                <a:latin typeface="+mn-lt"/>
              </a:rPr>
              <a:t>rischio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scadente</a:t>
            </a:r>
            <a:r>
              <a:rPr lang="en-US" altLang="de-DE" sz="2400" dirty="0">
                <a:solidFill>
                  <a:srgbClr val="333333"/>
                </a:solidFill>
                <a:latin typeface="+mn-lt"/>
              </a:rPr>
              <a:t>)</a:t>
            </a:r>
            <a:br>
              <a:rPr lang="en-US" altLang="de-DE" sz="2400">
                <a:solidFill>
                  <a:srgbClr val="333333"/>
                </a:solidFill>
                <a:latin typeface="+mn-lt"/>
              </a:rPr>
            </a:br>
            <a:r>
              <a:rPr lang="en-US" altLang="de-DE" sz="2400" i="1">
                <a:solidFill>
                  <a:srgbClr val="333333"/>
                </a:solidFill>
              </a:rPr>
              <a:t>e</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3401747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Saltare alle Conclusioni</a:t>
            </a:r>
          </a:p>
        </p:txBody>
      </p:sp>
      <p:sp>
        <p:nvSpPr>
          <p:cNvPr id="27649"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it-IT" altLang="de-DE" sz="2400" dirty="0">
                <a:solidFill>
                  <a:srgbClr val="333333"/>
                </a:solidFill>
              </a:rPr>
              <a:t>Spesso formuliamo giudizi impulsivi sulla base di informazioni molto complesse presenti nel nostro ambiente</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it-IT" altLang="de-DE" sz="2400" dirty="0">
                <a:solidFill>
                  <a:srgbClr val="333333"/>
                </a:solidFill>
              </a:rPr>
              <a:t>A volte giungiamo a una conclusione senza una prova certa al 100%.</a:t>
            </a:r>
          </a:p>
          <a:p>
            <a:pPr marL="342900" indent="-342900" algn="l" eaLnBrk="1" hangingPunct="1">
              <a:buClr>
                <a:srgbClr val="333333"/>
              </a:buClr>
              <a:buFont typeface="WingDings"/>
              <a:buChar char=""/>
            </a:pPr>
            <a:r>
              <a:rPr lang="en-US" altLang="de-DE" sz="2400" dirty="0">
                <a:solidFill>
                  <a:srgbClr val="333333"/>
                </a:solidFill>
              </a:rPr>
              <a:t>Una via di mezzo </a:t>
            </a:r>
            <a:r>
              <a:rPr lang="en-US" altLang="de-DE" sz="2400" dirty="0" err="1">
                <a:solidFill>
                  <a:srgbClr val="333333"/>
                </a:solidFill>
              </a:rPr>
              <a:t>dovrebbe</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trovata</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a:t>
            </a:r>
          </a:p>
          <a:p>
            <a:pPr marL="774827" lvl="3" indent="-342900">
              <a:spcBef>
                <a:spcPts val="1999"/>
              </a:spcBef>
              <a:buClr>
                <a:srgbClr val="000000"/>
              </a:buClr>
              <a:buFont typeface="WingDings"/>
              <a:buChar char=""/>
            </a:pPr>
            <a:r>
              <a:rPr lang="en-US" altLang="de-DE" sz="2400" dirty="0" err="1">
                <a:solidFill>
                  <a:srgbClr val="333333"/>
                </a:solidFill>
                <a:latin typeface="+mn-lt"/>
              </a:rPr>
              <a:t>prendere</a:t>
            </a:r>
            <a:r>
              <a:rPr lang="en-US" altLang="de-DE" sz="2400" dirty="0">
                <a:solidFill>
                  <a:srgbClr val="333333"/>
                </a:solidFill>
                <a:latin typeface="+mn-lt"/>
              </a:rPr>
              <a:t> </a:t>
            </a:r>
            <a:r>
              <a:rPr lang="en-US" altLang="de-DE" sz="2400" dirty="0" err="1">
                <a:solidFill>
                  <a:srgbClr val="333333"/>
                </a:solidFill>
                <a:latin typeface="+mn-lt"/>
              </a:rPr>
              <a:t>una</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affrettata</a:t>
            </a:r>
            <a:r>
              <a:rPr lang="en-US" altLang="de-DE" sz="2400" dirty="0">
                <a:solidFill>
                  <a:srgbClr val="333333"/>
                </a:solidFill>
                <a:latin typeface="+mn-lt"/>
              </a:rPr>
              <a:t> (</a:t>
            </a:r>
            <a:r>
              <a:rPr lang="en-US" altLang="de-DE" sz="2400" dirty="0" err="1">
                <a:solidFill>
                  <a:srgbClr val="004992"/>
                </a:solidFill>
                <a:latin typeface="+mn-lt"/>
              </a:rPr>
              <a:t>rischio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decisione</a:t>
            </a:r>
            <a:r>
              <a:rPr lang="en-US" altLang="de-DE" sz="2400" dirty="0">
                <a:solidFill>
                  <a:srgbClr val="333333"/>
                </a:solidFill>
                <a:latin typeface="+mn-lt"/>
              </a:rPr>
              <a:t> </a:t>
            </a:r>
            <a:r>
              <a:rPr lang="en-US" altLang="de-DE" sz="2400" dirty="0" err="1">
                <a:solidFill>
                  <a:srgbClr val="333333"/>
                </a:solidFill>
                <a:latin typeface="+mn-lt"/>
              </a:rPr>
              <a:t>scadente</a:t>
            </a:r>
            <a:r>
              <a:rPr lang="en-US" altLang="de-DE" sz="2400" dirty="0">
                <a:solidFill>
                  <a:srgbClr val="333333"/>
                </a:solidFill>
                <a:latin typeface="+mn-lt"/>
              </a:rPr>
              <a:t>)</a:t>
            </a:r>
            <a:br>
              <a:rPr lang="en-US" altLang="de-DE" sz="2400" dirty="0">
                <a:solidFill>
                  <a:srgbClr val="333333"/>
                </a:solidFill>
                <a:latin typeface="+mn-lt"/>
              </a:rPr>
            </a:br>
            <a:r>
              <a:rPr lang="en-US" altLang="de-DE" sz="2400" i="1" dirty="0">
                <a:solidFill>
                  <a:srgbClr val="333333"/>
                </a:solidFill>
              </a:rPr>
              <a:t>e</a:t>
            </a:r>
            <a:endParaRPr lang="en-US" altLang="de-DE" sz="1400" i="1"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latin typeface="+mn-lt"/>
              </a:rPr>
              <a:t>essere</a:t>
            </a:r>
            <a:r>
              <a:rPr lang="en-US" altLang="de-DE" sz="2400" dirty="0">
                <a:solidFill>
                  <a:srgbClr val="333333"/>
                </a:solidFill>
                <a:latin typeface="+mn-lt"/>
              </a:rPr>
              <a:t> </a:t>
            </a:r>
            <a:r>
              <a:rPr lang="en-US" altLang="de-DE" sz="2400" dirty="0" err="1">
                <a:solidFill>
                  <a:srgbClr val="333333"/>
                </a:solidFill>
                <a:latin typeface="+mn-lt"/>
              </a:rPr>
              <a:t>eccessivamente</a:t>
            </a:r>
            <a:r>
              <a:rPr lang="en-US" altLang="de-DE" sz="2400" dirty="0">
                <a:solidFill>
                  <a:srgbClr val="333333"/>
                </a:solidFill>
                <a:latin typeface="+mn-lt"/>
              </a:rPr>
              <a:t> </a:t>
            </a:r>
            <a:r>
              <a:rPr lang="en-US" altLang="de-DE" sz="2400" dirty="0" err="1">
                <a:solidFill>
                  <a:srgbClr val="333333"/>
                </a:solidFill>
                <a:latin typeface="+mn-lt"/>
              </a:rPr>
              <a:t>accurati</a:t>
            </a:r>
            <a:r>
              <a:rPr lang="en-US" altLang="de-DE" sz="2400" dirty="0">
                <a:solidFill>
                  <a:srgbClr val="333333"/>
                </a:solidFill>
                <a:latin typeface="+mn-lt"/>
              </a:rPr>
              <a:t> (</a:t>
            </a:r>
            <a:r>
              <a:rPr lang="en-US" altLang="de-DE" sz="2400" dirty="0" err="1">
                <a:solidFill>
                  <a:srgbClr val="004992"/>
                </a:solidFill>
                <a:latin typeface="+mn-lt"/>
              </a:rPr>
              <a:t>svantaggio</a:t>
            </a:r>
            <a:r>
              <a:rPr lang="en-US" altLang="de-DE" sz="2400" dirty="0">
                <a:solidFill>
                  <a:srgbClr val="004992"/>
                </a:solidFill>
                <a:latin typeface="+mn-lt"/>
              </a:rPr>
              <a:t>:</a:t>
            </a:r>
            <a:r>
              <a:rPr lang="en-US" altLang="de-DE" sz="2400" dirty="0">
                <a:solidFill>
                  <a:srgbClr val="333333"/>
                </a:solidFill>
                <a:latin typeface="+mn-lt"/>
              </a:rPr>
              <a:t> </a:t>
            </a:r>
            <a:r>
              <a:rPr lang="en-US" altLang="de-DE" sz="2400" dirty="0" err="1">
                <a:solidFill>
                  <a:srgbClr val="333333"/>
                </a:solidFill>
                <a:latin typeface="+mn-lt"/>
              </a:rPr>
              <a:t>richiede</a:t>
            </a:r>
            <a:r>
              <a:rPr lang="en-US" altLang="de-DE" sz="2400" dirty="0">
                <a:solidFill>
                  <a:srgbClr val="333333"/>
                </a:solidFill>
                <a:latin typeface="+mn-lt"/>
              </a:rPr>
              <a:t> </a:t>
            </a:r>
            <a:r>
              <a:rPr lang="en-US" altLang="de-DE" sz="2400" dirty="0" err="1">
                <a:solidFill>
                  <a:srgbClr val="333333"/>
                </a:solidFill>
                <a:latin typeface="+mn-lt"/>
              </a:rPr>
              <a:t>troppo</a:t>
            </a:r>
            <a:r>
              <a:rPr lang="en-US" altLang="de-DE" sz="2400" dirty="0">
                <a:solidFill>
                  <a:srgbClr val="333333"/>
                </a:solidFill>
                <a:latin typeface="+mn-lt"/>
              </a:rPr>
              <a:t> tempo)</a:t>
            </a:r>
            <a:r>
              <a:rPr lang="de-DE" altLang="de-DE" sz="2400" dirty="0">
                <a:solidFill>
                  <a:srgbClr val="333333"/>
                </a:solidFill>
                <a:latin typeface="+mn-lt"/>
              </a:rPr>
              <a:t>.</a:t>
            </a:r>
            <a:endParaRPr lang="en-US"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1635917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7</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1429004264"/>
              </p:ext>
            </p:extLst>
          </p:nvPr>
        </p:nvGraphicFramePr>
        <p:xfrm>
          <a:off x="408955" y="2029968"/>
          <a:ext cx="11376000" cy="4206252"/>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Spiegazione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giustificato?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Piccolo oggetto volante nel cielo del mattino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uccello?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dirty="0">
                          <a:ln>
                            <a:noFill/>
                          </a:ln>
                          <a:solidFill>
                            <a:srgbClr val="004992"/>
                          </a:solidFill>
                          <a:effectLst/>
                          <a:latin typeface="Calibri Light"/>
                          <a:ea typeface="MS PGothic" pitchFamily="34" charset="-128"/>
                        </a:rPr>
                        <a:t>???</a:t>
                      </a:r>
                      <a:endParaRPr kumimoji="0" lang="de-DE"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Ci sono dei fruscii dai cespugli vicino casa, di notte; ci sono stati i ladri nel vicinato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ladro?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8</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2615789328"/>
              </p:ext>
            </p:extLst>
          </p:nvPr>
        </p:nvGraphicFramePr>
        <p:xfrm>
          <a:off x="408955" y="2029968"/>
          <a:ext cx="11376000" cy="4206252"/>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Spiegazione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giustificato?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Piccolo oggetto volante nel cielo del mattino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uccello?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ea typeface="MS PGothic" pitchFamily="34" charset="-128"/>
                        </a:rPr>
                        <a:t>probabilmente –</a:t>
                      </a:r>
                      <a:r>
                        <a:rPr kumimoji="0" lang="it-IT" sz="2400" b="0" i="0" u="none" strike="noStrike" cap="none" normalizeH="0" baseline="0" dirty="0">
                          <a:ln>
                            <a:noFill/>
                          </a:ln>
                          <a:solidFill>
                            <a:srgbClr val="333333"/>
                          </a:solidFill>
                          <a:effectLst/>
                          <a:latin typeface="Calibri Light"/>
                          <a:ea typeface="MS PGothic" pitchFamily="34" charset="-128"/>
                        </a:rPr>
                        <a:t> poche altre spiegazioni (aeromodello radiocomandato); ma una falsa interpretazione non sarebbe di grande importanza...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Ci sono dei fruscii dai cespugli vicino casa, di notte; ci sono stati i ladri nel vicinato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ladro?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dirty="0">
                          <a:ln>
                            <a:noFill/>
                          </a:ln>
                          <a:solidFill>
                            <a:srgbClr val="004992"/>
                          </a:solidFill>
                          <a:effectLst/>
                          <a:latin typeface="Calibri Light"/>
                          <a:ea typeface="MS PGothic" pitchFamily="34" charset="-128"/>
                        </a:rPr>
                        <a:t>???</a:t>
                      </a:r>
                      <a:endParaRPr kumimoji="0" lang="es-ES" sz="2400" b="0"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80290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Inferenze prive di certezza al 100%</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9</a:t>
            </a:fld>
            <a:endParaRPr lang="de-DE" altLang="de-DE">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4278243199"/>
              </p:ext>
            </p:extLst>
          </p:nvPr>
        </p:nvGraphicFramePr>
        <p:xfrm>
          <a:off x="408955" y="2029968"/>
          <a:ext cx="11376000" cy="4206252"/>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Spiegazione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giustificato?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Piccolo oggetto volante nel cielo del mattino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uccello?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ea typeface="MS PGothic" pitchFamily="34" charset="-128"/>
                        </a:rPr>
                        <a:t>probabilmente –</a:t>
                      </a:r>
                      <a:r>
                        <a:rPr kumimoji="0" lang="it-IT" sz="2400" b="0" i="0" u="none" strike="noStrike" cap="none" normalizeH="0" baseline="0" dirty="0">
                          <a:ln>
                            <a:noFill/>
                          </a:ln>
                          <a:solidFill>
                            <a:srgbClr val="333333"/>
                          </a:solidFill>
                          <a:effectLst/>
                          <a:latin typeface="Calibri Light"/>
                          <a:ea typeface="MS PGothic" pitchFamily="34" charset="-128"/>
                        </a:rPr>
                        <a:t> poche altre spiegazioni (aeromodello radiocomandato); ma una falsa interpretazione non sarebbe di grande importanza...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0" i="0" u="none" strike="noStrike" cap="none" normalizeH="0" baseline="0">
                          <a:ln>
                            <a:noFill/>
                          </a:ln>
                          <a:solidFill>
                            <a:srgbClr val="333333"/>
                          </a:solidFill>
                          <a:effectLst/>
                          <a:latin typeface="Calibri Light"/>
                          <a:ea typeface="MS PGothic" pitchFamily="34" charset="-128"/>
                        </a:rPr>
                        <a:t>Ci sono dei fruscii dai cespugli vicino casa, di notte; ci sono stati i ladri nel vicinato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ladro?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2400" b="1" i="0" u="none" strike="noStrike" cap="none" normalizeH="0" baseline="0" dirty="0">
                          <a:ln>
                            <a:noFill/>
                          </a:ln>
                          <a:solidFill>
                            <a:srgbClr val="333333"/>
                          </a:solidFill>
                          <a:effectLst/>
                          <a:latin typeface="Calibri Light"/>
                          <a:ea typeface="MS PGothic" pitchFamily="34" charset="-128"/>
                        </a:rPr>
                        <a:t>Potrebbe essere –</a:t>
                      </a:r>
                      <a:r>
                        <a:rPr kumimoji="0" lang="it-IT" sz="2400" b="0" i="0" u="none" strike="noStrike" cap="none" normalizeH="0" baseline="0" dirty="0">
                          <a:ln>
                            <a:noFill/>
                          </a:ln>
                          <a:solidFill>
                            <a:srgbClr val="333333"/>
                          </a:solidFill>
                          <a:effectLst/>
                          <a:latin typeface="Calibri Light"/>
                          <a:ea typeface="MS PGothic" pitchFamily="34" charset="-128"/>
                        </a:rPr>
                        <a:t> ma ci sono altre spiegazioni (es. gatti nei cespugli, il vento) – considera che azioni tipo tirare sassate puo’ avere conseguenze negative (es. far del male all’animale del vicino). </a:t>
                      </a:r>
                      <a:endParaRPr kumimoji="0" lang="es-ES"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84768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185656432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dominio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storia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48885877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dominio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storia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Caccia alle streghe nel medioevo:</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Le donne erano spesso accusate di essere delle streghe solo perchè anziane o dai capelli rossi.</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Epoca di McCarthy (USA, 1950s):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L‘espressione di idee liberali portava a false incriminazioni (essere comunisti).</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Calibri Light"/>
                          <a:ea typeface="MS PGothic" pitchFamily="34" charset="-128"/>
                        </a:rPr>
                        <a:t>???</a:t>
                      </a:r>
                      <a:endParaRPr kumimoji="0" lang="de-DE" sz="20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24338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Saltare alle conclusioni “in azione”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250197975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dominio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storia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Caccia alle streghe nel medioevo:</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Le donne erano spesso accusate di essere delle streghe solo perchè anziane o dai capelli rossi.</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it-IT" sz="2000" b="0" i="0" u="none" strike="noStrike" cap="none" normalizeH="0" baseline="0" dirty="0">
                          <a:ln>
                            <a:noFill/>
                          </a:ln>
                          <a:solidFill>
                            <a:srgbClr val="004992"/>
                          </a:solidFill>
                          <a:effectLst/>
                          <a:latin typeface="Calibri Light"/>
                          <a:ea typeface="MS PGothic" pitchFamily="34" charset="-128"/>
                        </a:rPr>
                        <a:t>Epoca di McCarthy (USA, 1950s):</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it-IT" sz="2000" b="0" i="0" u="none" strike="noStrike" cap="none" normalizeH="0" baseline="0" dirty="0">
                          <a:ln>
                            <a:noFill/>
                          </a:ln>
                          <a:solidFill>
                            <a:srgbClr val="333333"/>
                          </a:solidFill>
                          <a:effectLst/>
                          <a:latin typeface="Calibri Light"/>
                          <a:ea typeface="MS PGothic" pitchFamily="34" charset="-128"/>
                        </a:rPr>
                        <a:t>L‘espressione di idee liberali portava a false incriminazioni (essere comunisti).</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it-IT" altLang="de-DE" sz="2000" dirty="0">
                <a:latin typeface="Calibri Light"/>
              </a:rPr>
              <a:t>Nel 1938 la trasmissione radiofonica La guerra dei Mondi, di Orson Welles, causo’ un panico di massa a New York, poichè molti ascolatatori credettero che la terra fosse stata veramente attaccata dagli alieni.</a:t>
            </a:r>
          </a:p>
          <a:p>
            <a:pPr eaLnBrk="1" hangingPunct="1">
              <a:spcBef>
                <a:spcPts val="1200"/>
              </a:spcBef>
              <a:buClrTx/>
              <a:buFontTx/>
              <a:buNone/>
            </a:pPr>
            <a:r>
              <a:rPr lang="it-IT" altLang="de-DE" sz="2000" dirty="0">
                <a:solidFill>
                  <a:srgbClr val="004992"/>
                </a:solidFill>
                <a:latin typeface="Calibri Light"/>
              </a:rPr>
              <a:t>Falsa assunzione: </a:t>
            </a:r>
            <a:r>
              <a:rPr lang="it-IT" altLang="de-DE" sz="2000" dirty="0">
                <a:latin typeface="Calibri Light"/>
              </a:rPr>
              <a:t>quello che dice la radio deve essere vero!</a:t>
            </a:r>
            <a:endParaRPr lang="de-DE" altLang="de-DE" sz="2000" dirty="0">
              <a:latin typeface="Calibri Light"/>
            </a:endParaRPr>
          </a:p>
        </p:txBody>
      </p:sp>
    </p:spTree>
    <p:extLst>
      <p:ext uri="{BB962C8B-B14F-4D97-AF65-F5344CB8AC3E}">
        <p14:creationId xmlns:p14="http://schemas.microsoft.com/office/powerpoint/2010/main" val="541145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Ci sono indizi nei biglietti da 1 dollaro che suggeriscono l‘infiltrazione negli USA di società segrete?</a:t>
            </a:r>
            <a:br>
              <a:rPr lang="it-IT" sz="3600" dirty="0">
                <a:solidFill>
                  <a:srgbClr val="004992"/>
                </a:solidFill>
                <a:latin typeface="+mn-lt"/>
                <a:ea typeface="+mn-ea"/>
                <a:cs typeface="+mn-cs"/>
              </a:rPr>
            </a:br>
            <a:r>
              <a:rPr lang="it-IT" dirty="0">
                <a:solidFill>
                  <a:srgbClr val="004992"/>
                </a:solidFill>
                <a:latin typeface="+mn-lt"/>
                <a:ea typeface="+mn-ea"/>
                <a:cs typeface="+mn-cs"/>
              </a:rPr>
              <a:t>- Leggenda metropolitane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13</a:t>
            </a:fld>
            <a:endParaRPr lang="de-DE" altLang="de-DE">
              <a:latin typeface="+mn-lt"/>
              <a:ea typeface="+mn-ea"/>
            </a:endParaRPr>
          </a:p>
        </p:txBody>
      </p:sp>
      <p:sp>
        <p:nvSpPr>
          <p:cNvPr id="41990" name="Text Box 7"/>
          <p:cNvSpPr txBox="1">
            <a:spLocks noChangeArrowheads="1"/>
          </p:cNvSpPr>
          <p:nvPr/>
        </p:nvSpPr>
        <p:spPr bwMode="auto">
          <a:xfrm>
            <a:off x="8032725" y="3713163"/>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pPr>
            <a:endParaRPr lang="en-US" altLang="de-DE"/>
          </a:p>
        </p:txBody>
      </p:sp>
      <p:sp>
        <p:nvSpPr>
          <p:cNvPr id="41991" name="Text Box 8"/>
          <p:cNvSpPr txBox="1">
            <a:spLocks noChangeArrowheads="1"/>
          </p:cNvSpPr>
          <p:nvPr/>
        </p:nvSpPr>
        <p:spPr bwMode="auto">
          <a:xfrm>
            <a:off x="8032725" y="3651250"/>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spcBef>
                <a:spcPct val="20000"/>
              </a:spcBef>
              <a:buClr>
                <a:srgbClr val="006699"/>
              </a:buClr>
            </a:pPr>
            <a:endParaRPr lang="en-US" altLang="de-DE" sz="1600">
              <a:latin typeface="Verdana" panose="020B0604030504040204" pitchFamily="34" charset="0"/>
            </a:endParaRPr>
          </a:p>
        </p:txBody>
      </p:sp>
      <p:sp>
        <p:nvSpPr>
          <p:cNvPr id="41989" name="Rechteck 3"/>
          <p:cNvSpPr>
            <a:spLocks noChangeArrowheads="1"/>
          </p:cNvSpPr>
          <p:nvPr/>
        </p:nvSpPr>
        <p:spPr bwMode="auto">
          <a:xfrm>
            <a:off x="408955" y="6144889"/>
            <a:ext cx="1137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r>
              <a:rPr lang="de-DE" altLang="de-DE" sz="1400" dirty="0">
                <a:solidFill>
                  <a:srgbClr val="333333"/>
                </a:solidFill>
                <a:latin typeface="+mn-lt"/>
                <a:ea typeface="+mn-ea"/>
              </a:rPr>
              <a:t>(per </a:t>
            </a:r>
            <a:r>
              <a:rPr lang="de-DE" altLang="de-DE" sz="1400" dirty="0" err="1">
                <a:solidFill>
                  <a:srgbClr val="333333"/>
                </a:solidFill>
                <a:latin typeface="+mn-lt"/>
                <a:ea typeface="+mn-ea"/>
              </a:rPr>
              <a:t>un</a:t>
            </a:r>
            <a:r>
              <a:rPr lang="de-DE" altLang="de-DE" sz="1400" dirty="0">
                <a:solidFill>
                  <a:srgbClr val="333333"/>
                </a:solidFill>
                <a:latin typeface="+mn-lt"/>
                <a:ea typeface="+mn-ea"/>
              </a:rPr>
              <a:t> </a:t>
            </a:r>
            <a:r>
              <a:rPr lang="de-DE" altLang="de-DE" sz="1400" dirty="0" err="1">
                <a:solidFill>
                  <a:srgbClr val="333333"/>
                </a:solidFill>
                <a:latin typeface="+mn-lt"/>
                <a:ea typeface="+mn-ea"/>
              </a:rPr>
              <a:t>esercizio</a:t>
            </a:r>
            <a:r>
              <a:rPr lang="de-DE" altLang="de-DE" sz="1400" dirty="0">
                <a:solidFill>
                  <a:srgbClr val="333333"/>
                </a:solidFill>
                <a:latin typeface="+mn-lt"/>
                <a:ea typeface="+mn-ea"/>
              </a:rPr>
              <a:t> </a:t>
            </a:r>
            <a:r>
              <a:rPr lang="de-DE" altLang="de-DE" sz="1400" dirty="0" err="1">
                <a:solidFill>
                  <a:srgbClr val="333333"/>
                </a:solidFill>
                <a:latin typeface="+mn-lt"/>
                <a:ea typeface="+mn-ea"/>
              </a:rPr>
              <a:t>alternativo</a:t>
            </a:r>
            <a:r>
              <a:rPr lang="de-DE" altLang="de-DE" sz="1400" dirty="0">
                <a:solidFill>
                  <a:srgbClr val="333333"/>
                </a:solidFill>
                <a:latin typeface="+mn-lt"/>
                <a:ea typeface="+mn-ea"/>
              </a:rPr>
              <a:t> </a:t>
            </a:r>
            <a:r>
              <a:rPr lang="de-DE" altLang="de-DE" sz="1400" dirty="0" err="1">
                <a:solidFill>
                  <a:srgbClr val="333333"/>
                </a:solidFill>
                <a:latin typeface="+mn-lt"/>
                <a:ea typeface="+mn-ea"/>
              </a:rPr>
              <a:t>vedi</a:t>
            </a:r>
            <a:r>
              <a:rPr lang="de-DE" altLang="de-DE" sz="1400" dirty="0">
                <a:solidFill>
                  <a:srgbClr val="333333"/>
                </a:solidFill>
                <a:latin typeface="+mn-lt"/>
                <a:ea typeface="+mn-ea"/>
              </a:rPr>
              <a:t> alla </a:t>
            </a:r>
            <a:r>
              <a:rPr lang="de-DE" altLang="de-DE" sz="1400" dirty="0" err="1">
                <a:solidFill>
                  <a:srgbClr val="333333"/>
                </a:solidFill>
                <a:latin typeface="+mn-lt"/>
                <a:ea typeface="+mn-ea"/>
              </a:rPr>
              <a:t>fine</a:t>
            </a:r>
            <a:r>
              <a:rPr lang="de-DE" altLang="de-DE" sz="1400" dirty="0">
                <a:solidFill>
                  <a:srgbClr val="333333"/>
                </a:solidFill>
                <a:latin typeface="+mn-lt"/>
                <a:ea typeface="+mn-ea"/>
              </a:rPr>
              <a:t> della </a:t>
            </a:r>
            <a:r>
              <a:rPr lang="de-DE" altLang="de-DE" sz="1400" dirty="0" err="1">
                <a:solidFill>
                  <a:srgbClr val="333333"/>
                </a:solidFill>
                <a:latin typeface="+mn-lt"/>
                <a:ea typeface="+mn-ea"/>
              </a:rPr>
              <a:t>presentazione</a:t>
            </a:r>
            <a:r>
              <a:rPr lang="de-DE" altLang="de-DE" sz="1400" dirty="0">
                <a:solidFill>
                  <a:srgbClr val="333333"/>
                </a:solidFill>
                <a:latin typeface="+mn-lt"/>
                <a:ea typeface="+mn-ea"/>
              </a:rPr>
              <a:t>)</a:t>
            </a:r>
            <a:endParaRPr lang="en-US" altLang="de-DE" sz="1400" dirty="0">
              <a:solidFill>
                <a:srgbClr val="333333"/>
              </a:solidFill>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Il ragionamento prematuro in azione</a:t>
            </a:r>
            <a:br>
              <a:rPr lang="it-IT" sz="3600" dirty="0">
                <a:solidFill>
                  <a:srgbClr val="004992"/>
                </a:solidFill>
                <a:latin typeface="+mn-lt"/>
                <a:ea typeface="+mn-ea"/>
                <a:cs typeface="+mn-cs"/>
              </a:rPr>
            </a:br>
            <a:r>
              <a:rPr lang="it-IT" dirty="0">
                <a:solidFill>
                  <a:srgbClr val="004992"/>
                </a:solidFill>
                <a:latin typeface="+mn-lt"/>
                <a:ea typeface="+mn-ea"/>
                <a:cs typeface="+mn-cs"/>
              </a:rPr>
              <a:t>Ci sono indizi nei biglietti da 1 dollaro che suggeriscono l‘infiltrazione negli USA di società segrete?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14</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486844958"/>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Pro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“Evidenza”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1: Sul retro, sono riportati diversi simboli 13 volte ciascuno (ad es. strisce sull'emblema, foglie di olivo, frecce). 13 a volte è considerato un numero satanico!</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2: alcuni sostengono che effettivamente la banconota non mostra George Washington ma Adam Weishaupt, il fondatore di una società segreta!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3: in altro a destra, e nascosto un piccolo gufo, considerato da alcuni un simbolo satanico.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4: la piramide sul retro potrebbe rappresentare un simbolo massonico.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Il ragionamento prematuro in azione</a:t>
            </a:r>
            <a:br>
              <a:rPr lang="it-IT" sz="3600" dirty="0">
                <a:solidFill>
                  <a:srgbClr val="004992"/>
                </a:solidFill>
                <a:latin typeface="+mn-lt"/>
                <a:ea typeface="+mn-ea"/>
                <a:cs typeface="+mn-cs"/>
              </a:rPr>
            </a:br>
            <a:r>
              <a:rPr lang="it-IT" dirty="0">
                <a:solidFill>
                  <a:srgbClr val="004992"/>
                </a:solidFill>
                <a:latin typeface="+mn-lt"/>
                <a:ea typeface="+mn-ea"/>
                <a:cs typeface="+mn-cs"/>
              </a:rPr>
              <a:t>Ci sono indizi nei biglietti da 1 dollaro che suggeriscono l‘infiltrazione negli USA di società segrete?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15</a:t>
            </a:fld>
            <a:endParaRPr lang="de-DE" altLang="de-DE">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820496014"/>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Contro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“Evidenza”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1: Sul retro, sono riportati diversi simboli 13 volte ciascuno (ad es. strisce sull'emblema, foglie di olivo, frecce). 13 a volte è considerato un numero satanico!</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2: alcuni sostengono che effettivamente la banconota non mostra George Washington ma Adam Weishaupt, il fondatore di una società segreta!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vedi 3: in altro a destra, e nascosto un piccolo gufo, considerato da alcuni un simbolo satanico (ad es. il gufo è usato come simbolo da molte case editrici).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800" b="0" i="0" u="none" strike="noStrike" cap="none" normalizeH="0" baseline="0" dirty="0">
                          <a:ln>
                            <a:noFill/>
                          </a:ln>
                          <a:solidFill>
                            <a:srgbClr val="333333"/>
                          </a:solidFill>
                          <a:effectLst/>
                          <a:latin typeface="Calibri Light"/>
                          <a:ea typeface="ＭＳ Ｐゴシック" pitchFamily="34" charset="-128"/>
                        </a:rPr>
                        <a:t>Il triangolo </a:t>
                      </a:r>
                      <a:r>
                        <a:rPr kumimoji="0" lang="it-IT" sz="1800" b="0" i="0" u="none" strike="noStrike" cap="none" normalizeH="0" baseline="0">
                          <a:ln>
                            <a:noFill/>
                          </a:ln>
                          <a:solidFill>
                            <a:srgbClr val="333333"/>
                          </a:solidFill>
                          <a:effectLst/>
                          <a:latin typeface="Calibri Light"/>
                          <a:ea typeface="ＭＳ Ｐゴシック" pitchFamily="34" charset="-128"/>
                        </a:rPr>
                        <a:t>rappresenta l’occhio onnisciente </a:t>
                      </a:r>
                      <a:r>
                        <a:rPr kumimoji="0" lang="it-IT" sz="1800" b="0" i="0" u="none" strike="noStrike" cap="none" normalizeH="0" baseline="0" dirty="0">
                          <a:ln>
                            <a:noFill/>
                          </a:ln>
                          <a:solidFill>
                            <a:srgbClr val="333333"/>
                          </a:solidFill>
                          <a:effectLst/>
                          <a:latin typeface="Calibri Light"/>
                          <a:ea typeface="ＭＳ Ｐゴシック" pitchFamily="34" charset="-128"/>
                        </a:rPr>
                        <a:t>di Dio della religione Cristiana (l’immagine (dettaglio) mostra un particolare di una finestra di una chiesa Cristiana).</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5" name="Text Box 9"/>
          <p:cNvSpPr txBox="1">
            <a:spLocks noChangeArrowheads="1"/>
          </p:cNvSpPr>
          <p:nvPr/>
        </p:nvSpPr>
        <p:spPr bwMode="auto">
          <a:xfrm>
            <a:off x="7191678" y="4195571"/>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pPr>
            <a:endParaRPr lang="en-US" altLang="de-DE"/>
          </a:p>
        </p:txBody>
      </p:sp>
      <p:sp>
        <p:nvSpPr>
          <p:cNvPr id="48136" name="Text Box 10"/>
          <p:cNvSpPr txBox="1">
            <a:spLocks noChangeArrowheads="1"/>
          </p:cNvSpPr>
          <p:nvPr/>
        </p:nvSpPr>
        <p:spPr bwMode="auto">
          <a:xfrm>
            <a:off x="7191678" y="4149457"/>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eaLnBrk="1" hangingPunct="1">
              <a:spcBef>
                <a:spcPct val="20000"/>
              </a:spcBef>
              <a:buClr>
                <a:srgbClr val="006699"/>
              </a:buClr>
            </a:pPr>
            <a:endParaRPr lang="en-US" altLang="de-DE" sz="1600">
              <a:latin typeface="Verdana" panose="020B0604030504040204" pitchFamily="34" charset="0"/>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Ci sono indizi nei biglietti da 1 dollaro che suggeriscono l</a:t>
            </a:r>
            <a:r>
              <a:rPr lang="ja-JP" altLang="de-DE" sz="2400" dirty="0">
                <a:solidFill>
                  <a:srgbClr val="333333"/>
                </a:solidFill>
              </a:rPr>
              <a:t>‘</a:t>
            </a:r>
            <a:r>
              <a:rPr lang="de-DE" altLang="ja-JP" sz="2400" dirty="0">
                <a:solidFill>
                  <a:srgbClr val="333333"/>
                </a:solidFill>
              </a:rPr>
              <a:t>infiltrazione negli USA di società segrete?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16</a:t>
            </a:fld>
            <a:endParaRPr lang="de-DE" altLang="de-DE">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rPr>
              <a:t>No!</a:t>
            </a:r>
          </a:p>
        </p:txBody>
      </p:sp>
      <p:sp>
        <p:nvSpPr>
          <p:cNvPr id="6" name="Title 5"/>
          <p:cNvSpPr>
            <a:spLocks noGrp="1"/>
          </p:cNvSpPr>
          <p:nvPr>
            <p:ph type="title"/>
          </p:nvPr>
        </p:nvSpPr>
        <p:spPr/>
        <p:txBody>
          <a:bodyPr/>
          <a:lstStyle/>
          <a:p>
            <a:r>
              <a:rPr lang="it-IT" sz="3600">
                <a:solidFill>
                  <a:srgbClr val="004992"/>
                </a:solidFill>
                <a:latin typeface="+mn-lt"/>
                <a:ea typeface="+mn-ea"/>
                <a:cs typeface="+mn-cs"/>
              </a:rPr>
              <a:t>Il ragionamento prematuro</a:t>
            </a:r>
            <a:br>
              <a:rPr lang="it-IT" sz="3600">
                <a:solidFill>
                  <a:srgbClr val="004992"/>
                </a:solidFill>
                <a:latin typeface="+mn-lt"/>
                <a:ea typeface="+mn-ea"/>
                <a:cs typeface="+mn-cs"/>
              </a:rPr>
            </a:br>
            <a:r>
              <a:rPr lang="it-IT">
                <a:solidFill>
                  <a:srgbClr val="004992"/>
                </a:solidFill>
                <a:latin typeface="+mn-lt"/>
                <a:ea typeface="+mn-ea"/>
                <a:cs typeface="+mn-cs"/>
              </a:rPr>
              <a:t>- Leggenda metropolitana -</a:t>
            </a:r>
            <a:endParaRPr lang="en-US">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Come sono nate queste leggende metropolitane e le altre teorie cospirative?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Come sono nate queste leggende metropolitane e le altre teorie cospirative?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000" dirty="0">
                <a:solidFill>
                  <a:srgbClr val="333333"/>
                </a:solidFill>
              </a:rPr>
              <a:t>Sono spesso più eccitanti della realtà</a:t>
            </a:r>
            <a:r>
              <a:rPr lang="en-US" altLang="de-DE" sz="2000" dirty="0">
                <a:solidFill>
                  <a:srgbClr val="333333"/>
                </a:solidFill>
              </a:rPr>
              <a:t>!</a:t>
            </a:r>
          </a:p>
          <a:p>
            <a:pPr marL="342900" lvl="0" indent="-342900" defTabSz="914400" fontAlgn="base">
              <a:buClr>
                <a:srgbClr val="333333"/>
              </a:buClr>
              <a:buFont typeface="WingDings"/>
              <a:buChar char=""/>
            </a:pPr>
            <a:r>
              <a:rPr lang="it-IT" altLang="de-DE" sz="2000" dirty="0">
                <a:solidFill>
                  <a:srgbClr val="333333"/>
                </a:solidFill>
              </a:rPr>
              <a:t>Si basano su affermazioni che sono difficile da verificare (ad es. Washington assomiglia a Weishaupt).</a:t>
            </a:r>
            <a:endParaRPr lang="en-US" altLang="de-DE" sz="2000" dirty="0">
              <a:solidFill>
                <a:srgbClr val="333333"/>
              </a:solidFill>
            </a:endParaRPr>
          </a:p>
          <a:p>
            <a:pPr marL="342900" lvl="0" indent="-342900" defTabSz="914400" fontAlgn="base">
              <a:buClr>
                <a:srgbClr val="333333"/>
              </a:buClr>
              <a:buFont typeface="WingDings"/>
              <a:buChar char=""/>
            </a:pPr>
            <a:r>
              <a:rPr lang="it-IT" altLang="de-DE" sz="2000" dirty="0">
                <a:solidFill>
                  <a:srgbClr val="333333"/>
                </a:solidFill>
              </a:rPr>
              <a:t>Nascondono spiegazioni alternative </a:t>
            </a:r>
            <a:r>
              <a:rPr lang="en-US" altLang="de-DE" sz="2000" dirty="0">
                <a:solidFill>
                  <a:srgbClr val="333333"/>
                </a:solidFill>
              </a:rPr>
              <a:t>(</a:t>
            </a:r>
            <a:r>
              <a:rPr lang="en-US" altLang="de-DE" sz="2000" dirty="0" err="1">
                <a:solidFill>
                  <a:srgbClr val="333333"/>
                </a:solidFill>
              </a:rPr>
              <a:t>es</a:t>
            </a:r>
            <a:r>
              <a:rPr lang="en-US" altLang="de-DE" sz="2000" dirty="0">
                <a:solidFill>
                  <a:srgbClr val="333333"/>
                </a:solidFill>
              </a:rPr>
              <a:t>.</a:t>
            </a:r>
            <a:r>
              <a:rPr lang="it-IT" altLang="de-DE" sz="2000" dirty="0">
                <a:solidFill>
                  <a:srgbClr val="333333"/>
                </a:solidFill>
              </a:rPr>
              <a:t> l'uso ripetitivo di 13 simboli è correlato ai 13 Stati originali</a:t>
            </a:r>
            <a:r>
              <a:rPr lang="en-US" altLang="de-DE" sz="2000" dirty="0">
                <a:solidFill>
                  <a:srgbClr val="333333"/>
                </a:solidFill>
              </a:rPr>
              <a:t>).</a:t>
            </a:r>
          </a:p>
          <a:p>
            <a:pPr marL="342900" lvl="0" indent="-342900" defTabSz="914400" fontAlgn="base">
              <a:buClr>
                <a:srgbClr val="333333"/>
              </a:buClr>
              <a:buFont typeface="WingDings"/>
              <a:buChar char=""/>
            </a:pPr>
            <a:r>
              <a:rPr lang="it-IT" altLang="de-DE" sz="2000" dirty="0">
                <a:solidFill>
                  <a:srgbClr val="333333"/>
                </a:solidFill>
              </a:rPr>
              <a:t>Le leggende si basano su fatti presi fuori dal contesto. La rilevanza di questi dettagli è anche ampiamente esagerata (Washington era un massone, ma ciò non significa che gli USA erano, o sono ancora, infiltrati).</a:t>
            </a:r>
            <a:endParaRPr lang="en-US" altLang="de-DE" sz="2000" dirty="0">
              <a:solidFill>
                <a:srgbClr val="333333"/>
              </a:solidFill>
            </a:endParaRPr>
          </a:p>
          <a:p>
            <a:pPr marL="342900" lvl="0" indent="-342900" defTabSz="914400" fontAlgn="base">
              <a:buClr>
                <a:srgbClr val="333333"/>
              </a:buClr>
              <a:buFont typeface="WingDings"/>
              <a:buChar char=""/>
            </a:pPr>
            <a:r>
              <a:rPr lang="it-IT" altLang="de-DE" sz="2000" dirty="0">
                <a:solidFill>
                  <a:srgbClr val="333333"/>
                </a:solidFill>
              </a:rPr>
              <a:t>I massoni e altre confederazioni possono far sorgere il sospetto perché agiscono in segreto</a:t>
            </a:r>
            <a:r>
              <a:rPr lang="en-US" altLang="de-DE" sz="2000" dirty="0">
                <a:solidFill>
                  <a:srgbClr val="333333"/>
                </a:solidFill>
              </a:rPr>
              <a:t>.</a:t>
            </a:r>
          </a:p>
          <a:p>
            <a:pPr marL="342900" lvl="0" indent="-342900" defTabSz="914400" fontAlgn="base">
              <a:buClr>
                <a:srgbClr val="333333"/>
              </a:buClr>
              <a:buFont typeface="WingDings"/>
              <a:buChar char=""/>
            </a:pPr>
            <a:r>
              <a:rPr lang="it-IT" altLang="de-DE" sz="2000" dirty="0">
                <a:solidFill>
                  <a:srgbClr val="333333"/>
                </a:solidFill>
              </a:rPr>
              <a:t>Ma: contrariamente a quanto si pensa comunemente, i massoni non credono a satana, ma a un ‘essere superiore’ (ad es. Dio, Allah…). Perseguono idee liberali, ma non sono ‘ribelli’</a:t>
            </a:r>
            <a:r>
              <a:rPr lang="en-US" altLang="ja-JP"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Come sono nate queste leggende metropolitane e le altre teorie cospirative?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000">
                <a:solidFill>
                  <a:srgbClr val="333333"/>
                </a:solidFill>
              </a:rPr>
              <a:t>Numerosi sono gli esempi forniti dalla storia in cui minoranze e reietti sono stati accusati erroneamente di eventi incontrollabili, catastrofici. </a:t>
            </a:r>
            <a:r>
              <a:rPr lang="it-IT" altLang="de-DE" sz="2000" dirty="0">
                <a:solidFill>
                  <a:srgbClr val="333333"/>
                </a:solidFill>
              </a:rPr>
              <a:t>Ad esempio, in epoca medievale un magro raccolto spesso veniva imputato alla stregoneria o alle minoranze religiose</a:t>
            </a:r>
            <a:r>
              <a:rPr lang="de-DE" altLang="de-DE" sz="2000" dirty="0">
                <a:solidFill>
                  <a:srgbClr val="333333"/>
                </a:solidFill>
              </a:rPr>
              <a:t>.</a:t>
            </a:r>
          </a:p>
          <a:p>
            <a:pPr marL="342900" lvl="0" indent="-342900" defTabSz="914400" fontAlgn="base">
              <a:buClr>
                <a:srgbClr val="333333"/>
              </a:buClr>
              <a:buFont typeface="WingDings"/>
              <a:buChar char=""/>
            </a:pPr>
            <a:r>
              <a:rPr lang="it-IT" altLang="de-DE" sz="2000" dirty="0">
                <a:solidFill>
                  <a:srgbClr val="333333"/>
                </a:solidFill>
              </a:rPr>
              <a:t>Queste semplici spiegazioni diminuivano la tensione e la paura e davano un'illusione di controllo.</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Perchè lo stiamo facendo?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it-IT" altLang="de-DE" sz="2400" dirty="0">
                <a:solidFill>
                  <a:srgbClr val="333333"/>
                </a:solidFill>
              </a:rPr>
              <a:t>Gli studi dimostrano che molte persone con psicosi, (ma non tutti!) </a:t>
            </a:r>
            <a:r>
              <a:rPr lang="it-IT" altLang="de-DE" sz="2400" dirty="0">
                <a:solidFill>
                  <a:srgbClr val="004992"/>
                </a:solidFill>
              </a:rPr>
              <a:t>prendono decisioni sulla base di poche </a:t>
            </a:r>
            <a:r>
              <a:rPr lang="it-IT" altLang="de-DE" sz="2400">
                <a:solidFill>
                  <a:srgbClr val="004992"/>
                </a:solidFill>
              </a:rPr>
              <a:t>informazioni</a:t>
            </a:r>
            <a:r>
              <a:rPr lang="it-IT"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Perchè lo stiamo facendo?</a:t>
            </a: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it-IT" altLang="de-DE" sz="2400" dirty="0">
                <a:solidFill>
                  <a:srgbClr val="333333"/>
                </a:solidFill>
              </a:rPr>
              <a:t>Gli studi dimostrano che molte persone con psicosi, (ma non tutti!) </a:t>
            </a:r>
            <a:r>
              <a:rPr lang="it-IT" altLang="de-DE" sz="2400" dirty="0">
                <a:solidFill>
                  <a:srgbClr val="004992"/>
                </a:solidFill>
              </a:rPr>
              <a:t>prendono decisioni sulla base di poche informazioni</a:t>
            </a:r>
            <a:r>
              <a:rPr lang="it-IT" altLang="de-DE" sz="2400" dirty="0">
                <a:solidFill>
                  <a:srgbClr val="333333"/>
                </a:solidFill>
              </a:rPr>
              <a:t>.</a:t>
            </a:r>
          </a:p>
          <a:p>
            <a:pPr marL="342900" lvl="0" indent="-342900" defTabSz="914377">
              <a:buClr>
                <a:srgbClr val="000000"/>
              </a:buClr>
              <a:buFont typeface="WingDings"/>
              <a:buChar char=""/>
            </a:pPr>
            <a:r>
              <a:rPr lang="it-IT" altLang="de-DE" sz="2400" dirty="0">
                <a:solidFill>
                  <a:srgbClr val="333333"/>
                </a:solidFill>
              </a:rPr>
              <a:t>Questo stile decisionale puo’ facilmente indurre in errore. Pertanto, è meglio usare uno stile decisionale che </a:t>
            </a:r>
            <a:r>
              <a:rPr lang="it-IT" altLang="de-DE" sz="2400" dirty="0">
                <a:solidFill>
                  <a:srgbClr val="004992"/>
                </a:solidFill>
              </a:rPr>
              <a:t>tiene conto di tutte le informazioni disponibili</a:t>
            </a:r>
            <a:r>
              <a:rPr lang="it-IT"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3" name="Slide Number Placeholder 2"/>
          <p:cNvSpPr>
            <a:spLocks noGrp="1"/>
          </p:cNvSpPr>
          <p:nvPr>
            <p:ph type="sldNum" sz="quarter" idx="12"/>
          </p:nvPr>
        </p:nvSpPr>
        <p:spPr/>
        <p:txBody>
          <a:bodyPr/>
          <a:lstStyle/>
          <a:p>
            <a:fld id="{BECF9944-3836-4791-9638-62E6F28D11D8}"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4214238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il saltare alle conclusioni promuove fraintendimenti in corso di psicosi - esempi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22</a:t>
            </a:fld>
            <a:endParaRPr lang="de-DE" altLang="de-DE">
              <a:latin typeface="+mn-lt"/>
              <a:ea typeface="+mn-ea"/>
            </a:endParaRPr>
          </a:p>
        </p:txBody>
      </p:sp>
      <p:sp>
        <p:nvSpPr>
          <p:cNvPr id="6" name="Rechteck 1"/>
          <p:cNvSpPr>
            <a:spLocks noChangeArrowheads="1"/>
          </p:cNvSpPr>
          <p:nvPr/>
        </p:nvSpPr>
        <p:spPr bwMode="auto">
          <a:xfrm>
            <a:off x="408955" y="6021389"/>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fontAlgn="auto">
              <a:spcBef>
                <a:spcPct val="20000"/>
              </a:spcBef>
              <a:spcAft>
                <a:spcPts val="0"/>
              </a:spcAft>
              <a:buClr>
                <a:srgbClr val="336699"/>
              </a:buClr>
              <a:defRPr/>
            </a:pPr>
            <a:r>
              <a:rPr lang="en-US" sz="1800" kern="0" dirty="0" err="1">
                <a:solidFill>
                  <a:srgbClr val="004992"/>
                </a:solidFill>
                <a:latin typeface="+mn-lt"/>
                <a:ea typeface="+mn-ea"/>
              </a:rPr>
              <a:t>Qualcuno</a:t>
            </a:r>
            <a:r>
              <a:rPr lang="en-US" sz="1800" kern="0" dirty="0">
                <a:solidFill>
                  <a:srgbClr val="004992"/>
                </a:solidFill>
                <a:latin typeface="+mn-lt"/>
                <a:ea typeface="+mn-ea"/>
              </a:rPr>
              <a:t> di </a:t>
            </a:r>
            <a:r>
              <a:rPr lang="en-US" sz="1800" kern="0" dirty="0" err="1">
                <a:solidFill>
                  <a:srgbClr val="004992"/>
                </a:solidFill>
                <a:latin typeface="+mn-lt"/>
                <a:ea typeface="+mn-ea"/>
              </a:rPr>
              <a:t>voi</a:t>
            </a:r>
            <a:r>
              <a:rPr lang="en-US" sz="1800" kern="0" dirty="0">
                <a:solidFill>
                  <a:srgbClr val="004992"/>
                </a:solidFill>
                <a:latin typeface="+mn-lt"/>
                <a:ea typeface="+mn-ea"/>
              </a:rPr>
              <a:t> ha </a:t>
            </a:r>
            <a:r>
              <a:rPr lang="en-US" sz="1800" kern="0" dirty="0" err="1">
                <a:solidFill>
                  <a:srgbClr val="004992"/>
                </a:solidFill>
                <a:latin typeface="+mn-lt"/>
                <a:ea typeface="+mn-ea"/>
              </a:rPr>
              <a:t>una</a:t>
            </a:r>
            <a:r>
              <a:rPr lang="en-US" sz="1800" kern="0" dirty="0">
                <a:solidFill>
                  <a:srgbClr val="004992"/>
                </a:solidFill>
                <a:latin typeface="+mn-lt"/>
                <a:ea typeface="+mn-ea"/>
              </a:rPr>
              <a:t> </a:t>
            </a:r>
            <a:r>
              <a:rPr lang="en-US" sz="1800" kern="0" dirty="0" err="1">
                <a:solidFill>
                  <a:srgbClr val="004992"/>
                </a:solidFill>
                <a:latin typeface="+mn-lt"/>
                <a:ea typeface="+mn-ea"/>
              </a:rPr>
              <a:t>piccola</a:t>
            </a:r>
            <a:r>
              <a:rPr lang="en-US" sz="1800" kern="0" dirty="0">
                <a:solidFill>
                  <a:srgbClr val="004992"/>
                </a:solidFill>
                <a:latin typeface="+mn-lt"/>
                <a:ea typeface="+mn-ea"/>
              </a:rPr>
              <a:t> </a:t>
            </a:r>
            <a:r>
              <a:rPr lang="en-US" sz="1800" kern="0" dirty="0" err="1">
                <a:solidFill>
                  <a:srgbClr val="004992"/>
                </a:solidFill>
                <a:latin typeface="+mn-lt"/>
                <a:ea typeface="+mn-ea"/>
              </a:rPr>
              <a:t>esperienza</a:t>
            </a:r>
            <a:r>
              <a:rPr lang="en-US" sz="1800" kern="0" dirty="0">
                <a:solidFill>
                  <a:srgbClr val="004992"/>
                </a:solidFill>
                <a:latin typeface="+mn-lt"/>
                <a:ea typeface="+mn-ea"/>
              </a:rPr>
              <a:t> da </a:t>
            </a:r>
            <a:r>
              <a:rPr lang="en-US" sz="1800" kern="0" dirty="0" err="1">
                <a:solidFill>
                  <a:srgbClr val="004992"/>
                </a:solidFill>
                <a:latin typeface="+mn-lt"/>
                <a:ea typeface="+mn-ea"/>
              </a:rPr>
              <a:t>raccontare</a:t>
            </a:r>
            <a:r>
              <a:rPr lang="en-US" sz="1800" kern="0" dirty="0">
                <a:solidFill>
                  <a:srgbClr val="004992"/>
                </a:solidFill>
                <a:latin typeface="+mn-lt"/>
                <a:ea typeface="+mn-ea"/>
              </a:rPr>
              <a:t>? </a:t>
            </a:r>
            <a:endParaRPr lang="de-DE" sz="18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173081223"/>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888433">
                  <a:extLst>
                    <a:ext uri="{9D8B030D-6E8A-4147-A177-3AD203B41FA5}">
                      <a16:colId xmlns:a16="http://schemas.microsoft.com/office/drawing/2014/main" val="20000"/>
                    </a:ext>
                  </a:extLst>
                </a:gridCol>
                <a:gridCol w="3695567">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Evento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Spiegazione in corso di psicosi</a:t>
                      </a:r>
                      <a:endParaRPr kumimoji="0" lang="de-DE" sz="1800" b="0" i="0" u="none" strike="noStrike" cap="none" normalizeH="0" baseline="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Altre spiegazioni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Ho sofferto di dolori articolari dopo la prima notte trascorsa in ospedale.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Forse sei stato rapito nottetempo e ti hanno tolto gli organi; un altro paziente ti ha fatto male durante la notte; voodoo.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Letto scomodo, tensione; è normale avere una notte scomoda quando si è in un nuovo ambiente; potrebbe essere una compressione nervosa.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Dopo un intervento ambulatoriale, ti vengono prescritte iniezioni di Eparina.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I dottori hanno intenzione di ucciderti con iniezioni tossiche.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Profilassi standard antitrombotica.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Sulla strada verso casa di un amico, devi fermarti tre volte a causa di semafori rossi.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333333"/>
                          </a:solidFill>
                          <a:effectLst/>
                          <a:latin typeface="Calibri Light"/>
                          <a:ea typeface="MS PGothic" pitchFamily="34" charset="-128"/>
                        </a:rPr>
                        <a:t>Prove che sei in pericolo - qualcuno vuole farti del male.</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dirty="0">
                          <a:ln>
                            <a:noFill/>
                          </a:ln>
                          <a:solidFill>
                            <a:srgbClr val="333333"/>
                          </a:solidFill>
                          <a:effectLst/>
                          <a:latin typeface="Calibri Light"/>
                          <a:ea typeface="MS PGothic" pitchFamily="34" charset="-128"/>
                        </a:rPr>
                        <a:t>Pura coincidenza (quando si è di fretta si è più inclini a notare i semafori rossi).</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66562" name="Rectangle 3"/>
          <p:cNvSpPr>
            <a:spLocks noGrp="1" noChangeArrowheads="1"/>
          </p:cNvSpPr>
          <p:nvPr>
            <p:ph idx="1"/>
          </p:nvPr>
        </p:nvSpPr>
        <p:spPr/>
        <p:txBody>
          <a:bodyPr>
            <a:noAutofit/>
          </a:bodyPr>
          <a:lstStyle/>
          <a:p>
            <a:pPr algn="l" eaLnBrk="1" hangingPunct="1"/>
            <a:r>
              <a:rPr lang="it-IT" altLang="de-DE" sz="2400" dirty="0">
                <a:solidFill>
                  <a:srgbClr val="333333"/>
                </a:solidFill>
              </a:rPr>
              <a:t>Qui di seguito ti sarà presentata una serie di immagini. Inizia solo con un dettaglio dell'immagine. Poi, </a:t>
            </a:r>
            <a:r>
              <a:rPr lang="it-IT" altLang="ko-KR" sz="2400" dirty="0">
                <a:solidFill>
                  <a:srgbClr val="333333"/>
                </a:solidFill>
              </a:rPr>
              <a:t>sarà</a:t>
            </a:r>
            <a:r>
              <a:rPr lang="it-IT" altLang="de-DE" sz="2400" dirty="0">
                <a:solidFill>
                  <a:srgbClr val="333333"/>
                </a:solidFill>
              </a:rPr>
              <a:t> aggiunto un altro dettaglio. E così via finché non verrà svelata l'intera immagine</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Il </a:t>
            </a:r>
            <a:r>
              <a:rPr lang="en-US" altLang="de-DE" sz="2400" dirty="0" err="1">
                <a:solidFill>
                  <a:srgbClr val="333333"/>
                </a:solidFill>
              </a:rPr>
              <a:t>tuo</a:t>
            </a:r>
            <a:r>
              <a:rPr lang="en-US" altLang="de-DE" sz="2400" dirty="0">
                <a:solidFill>
                  <a:srgbClr val="333333"/>
                </a:solidFill>
              </a:rPr>
              <a:t> </a:t>
            </a:r>
            <a:r>
              <a:rPr lang="en-US" altLang="de-DE" sz="2400" dirty="0" err="1">
                <a:solidFill>
                  <a:srgbClr val="333333"/>
                </a:solidFill>
              </a:rPr>
              <a:t>compito</a:t>
            </a:r>
            <a:r>
              <a:rPr lang="en-US" altLang="de-DE" sz="2400" dirty="0">
                <a:solidFill>
                  <a:srgbClr val="333333"/>
                </a:solidFill>
              </a:rPr>
              <a:t> è di </a:t>
            </a:r>
            <a:r>
              <a:rPr lang="en-US" altLang="de-DE" sz="2400" dirty="0" err="1">
                <a:solidFill>
                  <a:srgbClr val="333333"/>
                </a:solidFill>
              </a:rPr>
              <a:t>identificare</a:t>
            </a:r>
            <a:r>
              <a:rPr lang="en-US" altLang="de-DE" sz="2400" dirty="0">
                <a:solidFill>
                  <a:srgbClr val="333333"/>
                </a:solidFill>
              </a:rPr>
              <a:t> </a:t>
            </a:r>
            <a:r>
              <a:rPr lang="en-US" altLang="de-DE" sz="2400" dirty="0" err="1">
                <a:solidFill>
                  <a:srgbClr val="333333"/>
                </a:solidFill>
              </a:rPr>
              <a:t>l’oggetto</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66562" name="Rectangle 3"/>
          <p:cNvSpPr>
            <a:spLocks noGrp="1" noChangeArrowheads="1"/>
          </p:cNvSpPr>
          <p:nvPr>
            <p:ph idx="1"/>
          </p:nvPr>
        </p:nvSpPr>
        <p:spPr/>
        <p:txBody>
          <a:bodyPr>
            <a:noAutofit/>
          </a:bodyPr>
          <a:lstStyle/>
          <a:p>
            <a:pPr algn="l" eaLnBrk="1" hangingPunct="1"/>
            <a:r>
              <a:rPr lang="it-IT" altLang="de-DE" sz="2400" dirty="0">
                <a:solidFill>
                  <a:srgbClr val="333333"/>
                </a:solidFill>
              </a:rPr>
              <a:t>Qui di seguito ti sarà presentata una serie di immagini. Inizia solo con un dettaglio dell'immagine. Poi, </a:t>
            </a:r>
            <a:r>
              <a:rPr lang="it-IT" altLang="ko-KR" sz="2400" dirty="0">
                <a:solidFill>
                  <a:srgbClr val="333333"/>
                </a:solidFill>
              </a:rPr>
              <a:t>sarà</a:t>
            </a:r>
            <a:r>
              <a:rPr lang="it-IT" altLang="de-DE" sz="2400" dirty="0">
                <a:solidFill>
                  <a:srgbClr val="333333"/>
                </a:solidFill>
              </a:rPr>
              <a:t> aggiunto un altro dettaglio. E così via finché non verrà svelata l'intera immagine</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Il </a:t>
            </a:r>
            <a:r>
              <a:rPr lang="en-US" altLang="de-DE" sz="2400" dirty="0" err="1">
                <a:solidFill>
                  <a:srgbClr val="333333"/>
                </a:solidFill>
              </a:rPr>
              <a:t>tuo</a:t>
            </a:r>
            <a:r>
              <a:rPr lang="en-US" altLang="de-DE" sz="2400" dirty="0">
                <a:solidFill>
                  <a:srgbClr val="333333"/>
                </a:solidFill>
              </a:rPr>
              <a:t> </a:t>
            </a:r>
            <a:r>
              <a:rPr lang="en-US" altLang="de-DE" sz="2400" dirty="0" err="1">
                <a:solidFill>
                  <a:srgbClr val="333333"/>
                </a:solidFill>
              </a:rPr>
              <a:t>compito</a:t>
            </a:r>
            <a:r>
              <a:rPr lang="en-US" altLang="de-DE" sz="2400" dirty="0">
                <a:solidFill>
                  <a:srgbClr val="333333"/>
                </a:solidFill>
              </a:rPr>
              <a:t> è di </a:t>
            </a:r>
            <a:r>
              <a:rPr lang="en-US" altLang="de-DE" sz="2400" dirty="0" err="1">
                <a:solidFill>
                  <a:srgbClr val="333333"/>
                </a:solidFill>
              </a:rPr>
              <a:t>identificare</a:t>
            </a:r>
            <a:r>
              <a:rPr lang="en-US" altLang="de-DE" sz="2400" dirty="0">
                <a:solidFill>
                  <a:srgbClr val="333333"/>
                </a:solidFill>
              </a:rPr>
              <a:t> </a:t>
            </a:r>
            <a:r>
              <a:rPr lang="en-US" altLang="de-DE" sz="2400" dirty="0" err="1">
                <a:solidFill>
                  <a:srgbClr val="333333"/>
                </a:solidFill>
              </a:rPr>
              <a:t>l’oggetto</a:t>
            </a:r>
            <a:r>
              <a:rPr lang="en-US" altLang="de-DE" sz="2400" dirty="0">
                <a:solidFill>
                  <a:srgbClr val="333333"/>
                </a:solidFill>
              </a:rPr>
              <a:t>.</a:t>
            </a:r>
          </a:p>
          <a:p>
            <a:pPr marL="342900" indent="-342900" algn="l" eaLnBrk="1" hangingPunct="1">
              <a:buClr>
                <a:srgbClr val="333333"/>
              </a:buClr>
              <a:buFont typeface="WingDings"/>
              <a:buChar char=""/>
            </a:pPr>
            <a:r>
              <a:rPr lang="it-IT" altLang="de-DE" sz="2400" dirty="0">
                <a:solidFill>
                  <a:srgbClr val="333333"/>
                </a:solidFill>
              </a:rPr>
              <a:t>Cerca di evitare un processo decisionale affrettato o eccessivamente prolungato</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3125522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(1)</a:t>
            </a:r>
          </a:p>
        </p:txBody>
      </p:sp>
      <p:sp>
        <p:nvSpPr>
          <p:cNvPr id="66562" name="Rectangle 3"/>
          <p:cNvSpPr>
            <a:spLocks noGrp="1" noChangeArrowheads="1"/>
          </p:cNvSpPr>
          <p:nvPr>
            <p:ph idx="1"/>
          </p:nvPr>
        </p:nvSpPr>
        <p:spPr/>
        <p:txBody>
          <a:bodyPr>
            <a:noAutofit/>
          </a:bodyPr>
          <a:lstStyle/>
          <a:p>
            <a:pPr algn="l" eaLnBrk="1" hangingPunct="1"/>
            <a:r>
              <a:rPr lang="it-IT" altLang="de-DE" sz="2400" dirty="0">
                <a:solidFill>
                  <a:srgbClr val="333333"/>
                </a:solidFill>
              </a:rPr>
              <a:t>Qui di seguito ti sarà presentata una serie di immagini. Inizia solo con un dettaglio dell'immagine. Poi, </a:t>
            </a:r>
            <a:r>
              <a:rPr lang="it-IT" altLang="ko-KR" sz="2400" dirty="0">
                <a:solidFill>
                  <a:srgbClr val="333333"/>
                </a:solidFill>
              </a:rPr>
              <a:t>sarà</a:t>
            </a:r>
            <a:r>
              <a:rPr lang="it-IT" altLang="de-DE" sz="2400" dirty="0">
                <a:solidFill>
                  <a:srgbClr val="333333"/>
                </a:solidFill>
              </a:rPr>
              <a:t> aggiunto un altro dettaglio. E così via finché non verrà svelata l'intera immagine</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a:solidFill>
                  <a:srgbClr val="333333"/>
                </a:solidFill>
              </a:rPr>
              <a:t>Il </a:t>
            </a:r>
            <a:r>
              <a:rPr lang="en-US" altLang="de-DE" sz="2400" dirty="0" err="1">
                <a:solidFill>
                  <a:srgbClr val="333333"/>
                </a:solidFill>
              </a:rPr>
              <a:t>tuo</a:t>
            </a:r>
            <a:r>
              <a:rPr lang="en-US" altLang="de-DE" sz="2400" dirty="0">
                <a:solidFill>
                  <a:srgbClr val="333333"/>
                </a:solidFill>
              </a:rPr>
              <a:t> </a:t>
            </a:r>
            <a:r>
              <a:rPr lang="en-US" altLang="de-DE" sz="2400" dirty="0" err="1">
                <a:solidFill>
                  <a:srgbClr val="333333"/>
                </a:solidFill>
              </a:rPr>
              <a:t>compito</a:t>
            </a:r>
            <a:r>
              <a:rPr lang="en-US" altLang="de-DE" sz="2400" dirty="0">
                <a:solidFill>
                  <a:srgbClr val="333333"/>
                </a:solidFill>
              </a:rPr>
              <a:t> è di </a:t>
            </a:r>
            <a:r>
              <a:rPr lang="en-US" altLang="de-DE" sz="2400" dirty="0" err="1">
                <a:solidFill>
                  <a:srgbClr val="333333"/>
                </a:solidFill>
              </a:rPr>
              <a:t>identificare</a:t>
            </a:r>
            <a:r>
              <a:rPr lang="en-US" altLang="de-DE" sz="2400" dirty="0">
                <a:solidFill>
                  <a:srgbClr val="333333"/>
                </a:solidFill>
              </a:rPr>
              <a:t> </a:t>
            </a:r>
            <a:r>
              <a:rPr lang="en-US" altLang="de-DE" sz="2400" dirty="0" err="1">
                <a:solidFill>
                  <a:srgbClr val="333333"/>
                </a:solidFill>
              </a:rPr>
              <a:t>l’oggetto</a:t>
            </a:r>
            <a:r>
              <a:rPr lang="en-US" altLang="de-DE" sz="2400" dirty="0">
                <a:solidFill>
                  <a:srgbClr val="333333"/>
                </a:solidFill>
              </a:rPr>
              <a:t>.</a:t>
            </a:r>
          </a:p>
          <a:p>
            <a:pPr marL="342900" indent="-342900" algn="l" eaLnBrk="1" hangingPunct="1">
              <a:buClr>
                <a:srgbClr val="333333"/>
              </a:buClr>
              <a:buFont typeface="WingDings"/>
              <a:buChar char=""/>
            </a:pPr>
            <a:r>
              <a:rPr lang="it-IT" altLang="de-DE" sz="2400" dirty="0">
                <a:solidFill>
                  <a:srgbClr val="333333"/>
                </a:solidFill>
              </a:rPr>
              <a:t>Cerca di evitare un processo decisionale affrettato o eccessivamente prolungato</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Discuti</a:t>
            </a:r>
            <a:r>
              <a:rPr lang="en-US" altLang="de-DE" sz="2400" dirty="0">
                <a:solidFill>
                  <a:srgbClr val="333333"/>
                </a:solidFill>
              </a:rPr>
              <a:t> </a:t>
            </a:r>
            <a:r>
              <a:rPr lang="en-US" altLang="de-DE" sz="2400" dirty="0" err="1">
                <a:solidFill>
                  <a:srgbClr val="333333"/>
                </a:solidFill>
              </a:rPr>
              <a:t>cosa</a:t>
            </a:r>
            <a:r>
              <a:rPr lang="en-US" altLang="de-DE" sz="2400" dirty="0">
                <a:solidFill>
                  <a:srgbClr val="333333"/>
                </a:solidFill>
              </a:rPr>
              <a:t> </a:t>
            </a:r>
            <a:r>
              <a:rPr lang="en-US" altLang="de-DE" sz="2400" dirty="0" err="1">
                <a:solidFill>
                  <a:srgbClr val="333333"/>
                </a:solidFill>
              </a:rPr>
              <a:t>sostiene</a:t>
            </a:r>
            <a:r>
              <a:rPr lang="en-US" altLang="de-DE" sz="2400" dirty="0">
                <a:solidFill>
                  <a:srgbClr val="333333"/>
                </a:solidFill>
              </a:rPr>
              <a:t> o </a:t>
            </a:r>
            <a:r>
              <a:rPr lang="en-US" altLang="de-DE" sz="2400" dirty="0" err="1">
                <a:solidFill>
                  <a:srgbClr val="333333"/>
                </a:solidFill>
              </a:rPr>
              <a:t>confuta</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risposta</a:t>
            </a:r>
            <a:r>
              <a:rPr lang="en-US" altLang="de-DE" sz="2400" dirty="0">
                <a:solidFill>
                  <a:srgbClr val="333333"/>
                </a:solidFill>
              </a:rPr>
              <a:t> </a:t>
            </a:r>
            <a:r>
              <a:rPr lang="en-US" altLang="de-DE" sz="2400" dirty="0" err="1">
                <a:solidFill>
                  <a:srgbClr val="333333"/>
                </a:solidFill>
              </a:rPr>
              <a:t>alternativa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939299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Sono fornite diverse spiegazioni alternative.</a:t>
            </a:r>
          </a:p>
          <a:p>
            <a:pPr lvl="0" defTabSz="914400" fontAlgn="base"/>
            <a:r>
              <a:rPr lang="it-IT" altLang="de-DE" sz="2400" dirty="0">
                <a:solidFill>
                  <a:srgbClr val="333333"/>
                </a:solidFill>
              </a:rPr>
              <a:t>Per favore discutete con il gruppo quanto è verosimile ciascuna opzione e se ti senti abbastanza fiducioso nel prendere una decisione.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E6479EEA-5028-E78C-2C93-F31BC9E8BD4E}"/>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27</a:t>
            </a:fld>
            <a:endParaRPr lang="de-DE" altLang="de-DE">
              <a:latin typeface="+mn-lt"/>
              <a:ea typeface="+mn-ea"/>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B176BCBC-BCA7-B4EA-1820-AD1BEA65D2E1}"/>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49EFBA3C-E217-42B9-CAFA-97F07B2E55AD}"/>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29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22BDF45B-5EC8-B99C-E468-23AA57786378}"/>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1623E715-78C1-DF4E-E1F3-B0C746A78525}"/>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E8F90A84-86A1-53F7-54AC-46B19D7E7332}"/>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06AA9877-16F2-A27A-1592-3084AA8E8D5C}"/>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64110E9C-8884-0494-BC33-B10F108AB2D1}"/>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39129972-A530-3A5A-7ECD-557B8C1A2DF1}"/>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35</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ponte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zattera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rotaie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asta di bandiera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catasta di legna</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pennello</a:t>
            </a:r>
          </a:p>
        </p:txBody>
      </p:sp>
    </p:spTree>
    <p:extLst>
      <p:ext uri="{BB962C8B-B14F-4D97-AF65-F5344CB8AC3E}">
        <p14:creationId xmlns:p14="http://schemas.microsoft.com/office/powerpoint/2010/main" val="39036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2</a:t>
            </a:r>
          </a:p>
        </p:txBody>
      </p:sp>
      <p:sp>
        <p:nvSpPr>
          <p:cNvPr id="5" name="Content Placeholder 4"/>
          <p:cNvSpPr>
            <a:spLocks noGrp="1"/>
          </p:cNvSpPr>
          <p:nvPr>
            <p:ph idx="1"/>
          </p:nvPr>
        </p:nvSpPr>
        <p:spPr/>
        <p:txBody>
          <a:bodyPr/>
          <a:lstStyle/>
          <a:p>
            <a:pPr lvl="0" defTabSz="914400" fontAlgn="base"/>
            <a:r>
              <a:rPr lang="it-IT" altLang="de-DE" sz="2400">
                <a:solidFill>
                  <a:srgbClr val="333333"/>
                </a:solidFill>
              </a:rPr>
              <a:t>Qui, non sono fornite risposte alternative. </a:t>
            </a:r>
            <a:r>
              <a:rPr lang="it-IT" altLang="de-DE" sz="2400" dirty="0">
                <a:solidFill>
                  <a:srgbClr val="333333"/>
                </a:solidFill>
              </a:rPr>
              <a:t>Dovete esprimere le vostre idee circa l'immagine. Sentitevi liberi di offrire diverse alternative. Per favore discuti le tue valutazioni con il gruppo!</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36</a:t>
            </a:fld>
            <a:endParaRPr lang="de-DE" alt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FC95A11A-1333-8C4C-2E49-84875B1E882A}"/>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F9FF5F9E-FF5B-16E4-6440-5082098A2D40}"/>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A47786D4-84E7-D243-02DB-2C6EBDF3D957}"/>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39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57303B3B-99AA-2EA6-93E7-3DDB87BE3501}"/>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5CA855AF-93F7-1F18-C866-16FCB057D96B}"/>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CE5D33EC-763B-ABED-AFA5-926289D0B78F}"/>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42</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3E32BC15-8B79-84E7-A354-5F047E7A23EB}"/>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43</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C0E3BFAB-2B88-E7F2-54AE-B4774630AB68}"/>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53859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3</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16D17EE5-E8E3-21E7-9148-7206C56CF03A}"/>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33D4C3CB-3713-9E9C-160A-5BF192D68E5B}"/>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7A795661-B016-60EC-1CBF-24CE784F7CAF}"/>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EDBFC370-DFC6-128A-9038-399A7F27DFB4}"/>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49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57B93209-F0DD-22B6-5FBC-BE962D471AE4}"/>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B2C11445-DE40-AABB-48C9-B21138E2716D}"/>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3DEDC35A-D9B7-78B9-E0F5-630A98E21B27}"/>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3B6B8E62-0192-777E-F928-3BDE2145EE43}"/>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FCDF7A39-9759-1BB0-C0A6-AEBB9F31FCA8}"/>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pera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chitarra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custodia di violino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toppa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gufo</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lingua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lampadina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impronte</a:t>
            </a:r>
          </a:p>
        </p:txBody>
      </p:sp>
    </p:spTree>
    <p:extLst>
      <p:ext uri="{BB962C8B-B14F-4D97-AF65-F5344CB8AC3E}">
        <p14:creationId xmlns:p14="http://schemas.microsoft.com/office/powerpoint/2010/main" val="5387268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4</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55</a:t>
            </a:fld>
            <a:endParaRPr lang="de-DE" altLang="de-DE">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337C80DC-F485-7AEE-E66E-90968FA466D3}"/>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D35CE24F-0ED5-7F84-74B9-D38397B1897B}"/>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8AF40908-07A9-92F6-0CA4-0E1D953B0EC0}"/>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3B2BE680-B6AC-1AA0-DE23-340E9526D4D4}"/>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59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1FC265CB-B35E-E9FB-815D-F9405056E676}"/>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2B9449A9-D75B-0892-DEA8-DD92CE22B012}"/>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AB6FA3B4-2F50-2F94-C9AD-92E72AF8927D}"/>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AE7C54F3-28A6-9112-E332-943E1603ABE8}"/>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63</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F8B9D8C1-2C3D-5589-6592-14C0AA055FFA}"/>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64</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calice</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donna </a:t>
            </a:r>
            <a:r>
              <a:rPr lang="de-DE" altLang="de-DE" sz="2000" dirty="0" err="1">
                <a:solidFill>
                  <a:srgbClr val="333333"/>
                </a:solidFill>
                <a:latin typeface="+mn-lt"/>
                <a:ea typeface="+mn-ea"/>
              </a:rPr>
              <a:t>scollata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a:solidFill>
                  <a:srgbClr val="333333"/>
                </a:solidFill>
                <a:latin typeface="+mn-lt"/>
                <a:ea typeface="+mn-ea"/>
              </a:rPr>
              <a:t>a </a:t>
            </a:r>
            <a:r>
              <a:rPr lang="de-DE" altLang="de-DE" sz="2000" dirty="0" err="1">
                <a:solidFill>
                  <a:srgbClr val="333333"/>
                </a:solidFill>
                <a:latin typeface="+mn-lt"/>
                <a:ea typeface="+mn-ea"/>
              </a:rPr>
              <a:t>olio</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tenda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carrozza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stemma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lampada </a:t>
            </a:r>
            <a:r>
              <a:rPr lang="de-DE" altLang="de-DE" sz="2000" dirty="0" err="1">
                <a:solidFill>
                  <a:srgbClr val="333333"/>
                </a:solidFill>
                <a:latin typeface="+mn-lt"/>
                <a:ea typeface="+mn-ea"/>
              </a:rPr>
              <a:t>magica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teiera</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ea typeface="+mn-ea"/>
              </a:rPr>
              <a:t>pala</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20928785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BECF9944-3836-4791-9638-62E6F28D11D8}" type="slidenum">
              <a:rPr lang="de-DE" altLang="de-DE" smtClean="0">
                <a:latin typeface="+mn-lt"/>
                <a:ea typeface="+mn-ea"/>
              </a:rPr>
              <a:pPr/>
              <a:t>65</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196290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5</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CA56BD61-4C28-D392-0068-8679C1074707}"/>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67</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78D00087-7B86-E0A8-CEAB-0BF14962B8F0}"/>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68</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37FD7D46-17EE-07C8-85F0-18EE8E52EF33}"/>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69</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AD9272D1-856C-6B65-8CE3-73EB03D2DA60}"/>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70</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937524AE-28AD-111C-3E7A-FAF4EFA7F826}"/>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71</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25826C12-FBE2-586E-29A5-6903F4DC94C9}"/>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72</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F741A163-605C-E34B-AE8C-40A4FD0D0A3F}"/>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73</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82398BCF-8712-305C-B2E8-56602FBFABF9}"/>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74</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632560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954B4F21-8B25-D400-9328-D79F6AC66FF3}"/>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75</a:t>
            </a:fld>
            <a:endParaRPr lang="de-DE" altLang="de-DE">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536363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5C4AA-B7E9-6B3C-F37D-15C836E70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B7C74-11C4-0869-4B67-25224FB1D57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6</a:t>
            </a:r>
          </a:p>
        </p:txBody>
      </p:sp>
      <p:sp>
        <p:nvSpPr>
          <p:cNvPr id="3" name="Footer Placeholder 2">
            <a:extLst>
              <a:ext uri="{FF2B5EF4-FFF2-40B4-BE49-F238E27FC236}">
                <a16:creationId xmlns:a16="http://schemas.microsoft.com/office/drawing/2014/main" id="{1DE97298-30C5-A54A-583B-4BE7EBE0AAE6}"/>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68EDF82C-7ACC-4E7C-886C-B2C2F5D1572F}"/>
              </a:ext>
            </a:extLst>
          </p:cNvPr>
          <p:cNvSpPr>
            <a:spLocks noGrp="1"/>
          </p:cNvSpPr>
          <p:nvPr>
            <p:ph type="sldNum" sz="quarter" idx="12"/>
          </p:nvPr>
        </p:nvSpPr>
        <p:spPr/>
        <p:txBody>
          <a:bodyPr/>
          <a:lstStyle/>
          <a:p>
            <a:fld id="{2D59C91B-5802-4023-B5F1-C1C567F70954}" type="slidenum">
              <a:rPr lang="de-DE" altLang="de-DE" smtClean="0">
                <a:latin typeface="+mn-lt"/>
                <a:ea typeface="+mn-ea"/>
              </a:rPr>
              <a:pPr/>
              <a:t>76</a:t>
            </a:fld>
            <a:endParaRPr lang="de-DE" altLang="de-DE">
              <a:latin typeface="+mn-lt"/>
              <a:ea typeface="+mn-ea"/>
            </a:endParaRPr>
          </a:p>
        </p:txBody>
      </p:sp>
    </p:spTree>
    <p:extLst>
      <p:ext uri="{BB962C8B-B14F-4D97-AF65-F5344CB8AC3E}">
        <p14:creationId xmlns:p14="http://schemas.microsoft.com/office/powerpoint/2010/main" val="11646637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6F80E-41DB-7533-B988-06AFA3F93B0E}"/>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4E75D898-7285-7252-464F-650383746390}"/>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1265E5A-4C81-0247-F34F-29C6BAFB3E17}"/>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1477ADF-68F4-840B-A34E-2D05BE32D42F}"/>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234F324C-84A4-16B1-1EB6-76952DE8845B}"/>
              </a:ext>
            </a:extLst>
          </p:cNvPr>
          <p:cNvSpPr>
            <a:spLocks noGrp="1"/>
          </p:cNvSpPr>
          <p:nvPr>
            <p:ph type="sldNum" sz="quarter" idx="12"/>
          </p:nvPr>
        </p:nvSpPr>
        <p:spPr/>
        <p:txBody>
          <a:bodyPr/>
          <a:lstStyle/>
          <a:p>
            <a:fld id="{2D59C91B-5802-4023-B5F1-C1C567F70954}" type="slidenum">
              <a:rPr lang="de-DE" altLang="de-DE" smtClean="0">
                <a:latin typeface="+mn-lt"/>
                <a:ea typeface="+mn-ea"/>
              </a:rPr>
              <a:pPr/>
              <a:t>77</a:t>
            </a:fld>
            <a:endParaRPr lang="de-DE" altLang="de-DE">
              <a:latin typeface="+mn-lt"/>
              <a:ea typeface="+mn-ea"/>
            </a:endParaRPr>
          </a:p>
        </p:txBody>
      </p:sp>
      <p:sp>
        <p:nvSpPr>
          <p:cNvPr id="13" name="Text Box 9">
            <a:extLst>
              <a:ext uri="{FF2B5EF4-FFF2-40B4-BE49-F238E27FC236}">
                <a16:creationId xmlns:a16="http://schemas.microsoft.com/office/drawing/2014/main" id="{15EFF200-844A-3017-046D-F7E5B833368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864292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F6DDF-3990-813B-E3BB-58EE5E195AF2}"/>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5B60E18E-9579-6775-7382-643811CBBEC4}"/>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4764307-0C51-1A6C-9574-312D8F6D604E}"/>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71CA65D-7C29-B5AF-9570-DCCA187E4E67}"/>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218EE79C-1602-FC63-6C12-E89E6959C15E}"/>
              </a:ext>
            </a:extLst>
          </p:cNvPr>
          <p:cNvSpPr>
            <a:spLocks noGrp="1"/>
          </p:cNvSpPr>
          <p:nvPr>
            <p:ph type="sldNum" sz="quarter" idx="12"/>
          </p:nvPr>
        </p:nvSpPr>
        <p:spPr/>
        <p:txBody>
          <a:bodyPr/>
          <a:lstStyle/>
          <a:p>
            <a:fld id="{2D59C91B-5802-4023-B5F1-C1C567F70954}" type="slidenum">
              <a:rPr lang="de-DE" altLang="de-DE" smtClean="0">
                <a:latin typeface="+mn-lt"/>
                <a:ea typeface="+mn-ea"/>
              </a:rPr>
              <a:pPr/>
              <a:t>78</a:t>
            </a:fld>
            <a:endParaRPr lang="de-DE" altLang="de-DE">
              <a:latin typeface="+mn-lt"/>
              <a:ea typeface="+mn-ea"/>
            </a:endParaRPr>
          </a:p>
        </p:txBody>
      </p:sp>
      <p:sp>
        <p:nvSpPr>
          <p:cNvPr id="13" name="Text Box 9">
            <a:extLst>
              <a:ext uri="{FF2B5EF4-FFF2-40B4-BE49-F238E27FC236}">
                <a16:creationId xmlns:a16="http://schemas.microsoft.com/office/drawing/2014/main" id="{185EEBDB-AAEB-8AD8-B083-BCB71D3AD39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965507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8A656-2171-B6DF-2C8E-98B734453B6C}"/>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8F8843D5-74E6-7074-1EB5-07DFC0ACC7B7}"/>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E0CE4A2-73AC-5E77-0A4E-50457DE61307}"/>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A4EFFDB-DF9F-01DB-DCEB-CF151D2F1EBC}"/>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7A3D7BD7-AF2D-0BC6-9E58-AE6968DD54CD}"/>
              </a:ext>
            </a:extLst>
          </p:cNvPr>
          <p:cNvSpPr>
            <a:spLocks noGrp="1"/>
          </p:cNvSpPr>
          <p:nvPr>
            <p:ph type="sldNum" sz="quarter" idx="12"/>
          </p:nvPr>
        </p:nvSpPr>
        <p:spPr/>
        <p:txBody>
          <a:bodyPr/>
          <a:lstStyle/>
          <a:p>
            <a:fld id="{2D59C91B-5802-4023-B5F1-C1C567F70954}" type="slidenum">
              <a:rPr lang="de-DE" altLang="de-DE" smtClean="0">
                <a:latin typeface="+mn-lt"/>
                <a:ea typeface="+mn-ea"/>
              </a:rPr>
              <a:pPr/>
              <a:t>79</a:t>
            </a:fld>
            <a:endParaRPr lang="de-DE" altLang="de-DE">
              <a:latin typeface="+mn-lt"/>
              <a:ea typeface="+mn-ea"/>
            </a:endParaRPr>
          </a:p>
        </p:txBody>
      </p:sp>
      <p:sp>
        <p:nvSpPr>
          <p:cNvPr id="13" name="Text Box 9">
            <a:extLst>
              <a:ext uri="{FF2B5EF4-FFF2-40B4-BE49-F238E27FC236}">
                <a16:creationId xmlns:a16="http://schemas.microsoft.com/office/drawing/2014/main" id="{115314A1-D1E8-AF5B-129F-86F20A944A7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853287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F0D10-A1D4-B040-E99F-8D6A5DE1500E}"/>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C8506FC5-2D6D-1119-6A34-8289E1C74707}"/>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0E2AEC5-3D5A-0487-22B9-0B6E8422DF9E}"/>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F75F1FE-8DE6-3F6B-3291-835F589F2C61}"/>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2C502B2A-D884-89A7-33CC-3F70140B059B}"/>
              </a:ext>
            </a:extLst>
          </p:cNvPr>
          <p:cNvSpPr>
            <a:spLocks noGrp="1"/>
          </p:cNvSpPr>
          <p:nvPr>
            <p:ph type="sldNum" sz="quarter" idx="12"/>
          </p:nvPr>
        </p:nvSpPr>
        <p:spPr/>
        <p:txBody>
          <a:bodyPr/>
          <a:lstStyle/>
          <a:p>
            <a:fld id="{2D59C91B-5802-4023-B5F1-C1C567F70954}" type="slidenum">
              <a:rPr lang="de-DE" altLang="de-DE" smtClean="0">
                <a:latin typeface="+mn-lt"/>
                <a:ea typeface="+mn-ea"/>
              </a:rPr>
              <a:pPr/>
              <a:t>80</a:t>
            </a:fld>
            <a:endParaRPr lang="de-DE" altLang="de-DE">
              <a:latin typeface="+mn-lt"/>
              <a:ea typeface="+mn-ea"/>
            </a:endParaRPr>
          </a:p>
        </p:txBody>
      </p:sp>
      <p:sp>
        <p:nvSpPr>
          <p:cNvPr id="13" name="Text Box 9">
            <a:extLst>
              <a:ext uri="{FF2B5EF4-FFF2-40B4-BE49-F238E27FC236}">
                <a16:creationId xmlns:a16="http://schemas.microsoft.com/office/drawing/2014/main" id="{D9288DFF-C3AD-6C5E-E526-951D68822FC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574797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8CB4C-81F6-1DA7-928E-F8ADCD46564D}"/>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225FA543-3B89-B799-7C70-A41622473A1A}"/>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8356622-FF51-F722-21A9-8F000D6E4CE4}"/>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6926941-0504-56CD-047B-55E3404ADA99}"/>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947200DC-F978-E0A8-AF90-76502546953C}"/>
              </a:ext>
            </a:extLst>
          </p:cNvPr>
          <p:cNvSpPr>
            <a:spLocks noGrp="1"/>
          </p:cNvSpPr>
          <p:nvPr>
            <p:ph type="sldNum" sz="quarter" idx="12"/>
          </p:nvPr>
        </p:nvSpPr>
        <p:spPr/>
        <p:txBody>
          <a:bodyPr/>
          <a:lstStyle/>
          <a:p>
            <a:fld id="{2D59C91B-5802-4023-B5F1-C1C567F70954}" type="slidenum">
              <a:rPr lang="de-DE" altLang="de-DE" smtClean="0">
                <a:latin typeface="+mn-lt"/>
                <a:ea typeface="+mn-ea"/>
              </a:rPr>
              <a:pPr/>
              <a:t>81</a:t>
            </a:fld>
            <a:endParaRPr lang="de-DE" altLang="de-DE">
              <a:latin typeface="+mn-lt"/>
              <a:ea typeface="+mn-ea"/>
            </a:endParaRPr>
          </a:p>
        </p:txBody>
      </p:sp>
      <p:sp>
        <p:nvSpPr>
          <p:cNvPr id="13" name="Text Box 9">
            <a:extLst>
              <a:ext uri="{FF2B5EF4-FFF2-40B4-BE49-F238E27FC236}">
                <a16:creationId xmlns:a16="http://schemas.microsoft.com/office/drawing/2014/main" id="{A1AC84F9-E188-C50D-E66C-4A9039D705C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463628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202B3-9A50-2E37-D12E-CA3AB5D3688C}"/>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4A3356B7-5945-8FC1-7FCE-46FCF42C2F61}"/>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E758C6B-2B9F-F594-1BAB-33907E1A0307}"/>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758C7F9-4978-A765-0E4C-39CB993FE7F2}"/>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54B8DEF5-F6F8-805E-B740-69678396D32D}"/>
              </a:ext>
            </a:extLst>
          </p:cNvPr>
          <p:cNvSpPr>
            <a:spLocks noGrp="1"/>
          </p:cNvSpPr>
          <p:nvPr>
            <p:ph type="sldNum" sz="quarter" idx="12"/>
          </p:nvPr>
        </p:nvSpPr>
        <p:spPr/>
        <p:txBody>
          <a:bodyPr/>
          <a:lstStyle/>
          <a:p>
            <a:fld id="{2D59C91B-5802-4023-B5F1-C1C567F70954}" type="slidenum">
              <a:rPr lang="de-DE" altLang="de-DE" smtClean="0">
                <a:latin typeface="+mn-lt"/>
                <a:ea typeface="+mn-ea"/>
              </a:rPr>
              <a:pPr/>
              <a:t>82</a:t>
            </a:fld>
            <a:endParaRPr lang="de-DE" altLang="de-DE">
              <a:latin typeface="+mn-lt"/>
              <a:ea typeface="+mn-ea"/>
            </a:endParaRPr>
          </a:p>
        </p:txBody>
      </p:sp>
      <p:sp>
        <p:nvSpPr>
          <p:cNvPr id="13" name="Text Box 9">
            <a:extLst>
              <a:ext uri="{FF2B5EF4-FFF2-40B4-BE49-F238E27FC236}">
                <a16:creationId xmlns:a16="http://schemas.microsoft.com/office/drawing/2014/main" id="{BDD4F307-AD33-E4DF-74EF-1FDBEE1DCBF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189281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AE7F3-62F7-0DE7-2A63-FB842F488112}"/>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089F374C-5EAB-6B32-C297-FBB2C5DE5DBB}"/>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94BE9AE-687E-352F-447B-22E9D72CAEFA}"/>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3FEE588-88D6-D263-44FE-3655BFAE8997}"/>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46FF2937-67EA-DE22-5D0E-997DD16E29FF}"/>
              </a:ext>
            </a:extLst>
          </p:cNvPr>
          <p:cNvSpPr>
            <a:spLocks noGrp="1"/>
          </p:cNvSpPr>
          <p:nvPr>
            <p:ph type="sldNum" sz="quarter" idx="12"/>
          </p:nvPr>
        </p:nvSpPr>
        <p:spPr/>
        <p:txBody>
          <a:bodyPr/>
          <a:lstStyle/>
          <a:p>
            <a:fld id="{2D59C91B-5802-4023-B5F1-C1C567F70954}" type="slidenum">
              <a:rPr lang="de-DE" altLang="de-DE" smtClean="0">
                <a:latin typeface="+mn-lt"/>
                <a:ea typeface="+mn-ea"/>
              </a:rPr>
              <a:pPr/>
              <a:t>83</a:t>
            </a:fld>
            <a:endParaRPr lang="de-DE" altLang="de-DE">
              <a:latin typeface="+mn-lt"/>
              <a:ea typeface="+mn-ea"/>
            </a:endParaRPr>
          </a:p>
        </p:txBody>
      </p:sp>
      <p:sp>
        <p:nvSpPr>
          <p:cNvPr id="13" name="Text Box 9">
            <a:extLst>
              <a:ext uri="{FF2B5EF4-FFF2-40B4-BE49-F238E27FC236}">
                <a16:creationId xmlns:a16="http://schemas.microsoft.com/office/drawing/2014/main" id="{B35F8E49-F50B-CF01-E8DC-E64BB24DEF6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951580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3E10B-724E-70E3-A131-1E95B8BD9D30}"/>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168D9636-A34D-33DA-7A8B-773FCED6E944}"/>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CD6F516-B231-3E93-B66D-738F090B0ED5}"/>
              </a:ext>
            </a:extLst>
          </p:cNvPr>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1B48A57-09C6-EEDE-5E00-5A55CDBE8501}"/>
              </a:ext>
            </a:extLst>
          </p:cNvPr>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a:extLst>
              <a:ext uri="{FF2B5EF4-FFF2-40B4-BE49-F238E27FC236}">
                <a16:creationId xmlns:a16="http://schemas.microsoft.com/office/drawing/2014/main" id="{20005321-43BE-B5EE-973B-9281149D1565}"/>
              </a:ext>
            </a:extLst>
          </p:cNvPr>
          <p:cNvSpPr>
            <a:spLocks noGrp="1"/>
          </p:cNvSpPr>
          <p:nvPr>
            <p:ph type="sldNum" sz="quarter" idx="12"/>
          </p:nvPr>
        </p:nvSpPr>
        <p:spPr/>
        <p:txBody>
          <a:bodyPr/>
          <a:lstStyle/>
          <a:p>
            <a:fld id="{2D59C91B-5802-4023-B5F1-C1C567F70954}" type="slidenum">
              <a:rPr lang="de-DE" altLang="de-DE" smtClean="0">
                <a:latin typeface="+mn-lt"/>
                <a:ea typeface="+mn-ea"/>
              </a:rPr>
              <a:pPr/>
              <a:t>84</a:t>
            </a:fld>
            <a:endParaRPr lang="de-DE" altLang="de-DE">
              <a:latin typeface="+mn-lt"/>
              <a:ea typeface="+mn-ea"/>
            </a:endParaRPr>
          </a:p>
        </p:txBody>
      </p:sp>
      <p:sp>
        <p:nvSpPr>
          <p:cNvPr id="13" name="Text Box 9">
            <a:extLst>
              <a:ext uri="{FF2B5EF4-FFF2-40B4-BE49-F238E27FC236}">
                <a16:creationId xmlns:a16="http://schemas.microsoft.com/office/drawing/2014/main" id="{CDF841CA-8E8A-BB5C-A499-34927262699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580384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Immagine 7</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85</a:t>
            </a:fld>
            <a:endParaRPr lang="de-DE" altLang="de-DE">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3E1B0209-3372-D5B8-0475-2969DCAC5FA5}"/>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86</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F4FBA599-A533-A8FE-D6C4-4B0A73306978}"/>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87</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E64E859F-B9C3-3807-7F4E-153F95929CCF}"/>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88</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7619A744-A50C-7ADA-C732-600DF9B52EE5}"/>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89</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BD4E48D2-8534-A35A-54F3-7D0A323C5776}"/>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90</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F09F8C5C-6E06-2741-8208-A89644CDE689}"/>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91</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CAFEC845-F76C-955D-C20B-54F7C68D6B29}"/>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92</a:t>
            </a:fld>
            <a:endParaRPr lang="de-DE" altLang="de-DE">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
        <p:nvSpPr>
          <p:cNvPr id="11" name="Text Box 2"/>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a:latin typeface="+mn-lt"/>
                <a:ea typeface="+mn-ea"/>
              </a:rPr>
              <a:t>pomodoro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sole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pesce</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blatta</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antenna TV</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uomo obeso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UFO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ragno</a:t>
            </a:r>
          </a:p>
          <a:p>
            <a:pPr marL="342900" indent="-342900" eaLnBrk="1" hangingPunct="1">
              <a:spcBef>
                <a:spcPts val="1200"/>
              </a:spcBef>
              <a:spcAft>
                <a:spcPts val="0"/>
              </a:spcAft>
              <a:buClr>
                <a:srgbClr val="333333"/>
              </a:buClr>
              <a:buFont typeface="WingDings"/>
              <a:buChar char=""/>
            </a:pPr>
            <a:r>
              <a:rPr lang="de-DE" altLang="de-DE" sz="2000">
                <a:latin typeface="+mn-lt"/>
                <a:ea typeface="+mn-ea"/>
              </a:rPr>
              <a:t>albero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Immagine</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93</a:t>
            </a:fld>
            <a:endParaRPr lang="de-DE" altLang="de-DE">
              <a:latin typeface="+mn-lt"/>
              <a:ea typeface="+mn-e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EB43A140-C33C-6F67-B0C3-6F3A8972D476}"/>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94</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B0599D65-CD9D-C287-44D3-787A067A090B}"/>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95</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DD9B99FE-DB7C-BD74-F17D-CF77BEAE3007}"/>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96</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4E203544-3947-E038-2520-9461B3F8A484}"/>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97</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A0485D09-8284-D679-8BDF-0F0E683F810A}"/>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98</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EB773995-BE8D-178B-FC20-D5416E87FF85}"/>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99</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FD153D9E-A34A-ADB5-4545-35DA264C9FF8}"/>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100</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728BF7F8-3FB5-2C44-9CA1-F12CCA803DE6}"/>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potrebbe essere presentato in questa immagine?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101</a:t>
            </a:fld>
            <a:endParaRPr lang="de-DE" altLang="de-DE">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it-IT" altLang="de-DE" sz="2000">
                <a:solidFill>
                  <a:srgbClr val="004992"/>
                </a:solidFill>
                <a:latin typeface="Calibri Light"/>
              </a:rPr>
              <a:t>Quanto sei sicuro?</a:t>
            </a:r>
          </a:p>
          <a:p>
            <a:pPr algn="ctr" eaLnBrk="1" hangingPunct="1">
              <a:lnSpc>
                <a:spcPct val="150000"/>
              </a:lnSpc>
              <a:spcBef>
                <a:spcPts val="0"/>
              </a:spcBef>
              <a:spcAft>
                <a:spcPts val="0"/>
              </a:spcAft>
              <a:buClrTx/>
              <a:buNone/>
            </a:pPr>
            <a:r>
              <a:rPr lang="it-IT" altLang="de-DE" sz="2000">
                <a:solidFill>
                  <a:srgbClr val="004992"/>
                </a:solidFill>
                <a:latin typeface="Calibri Light"/>
              </a:rPr>
              <a:t>Vuoi ancora prendere una decisione?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690716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Compito 2:</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102</a:t>
            </a:fld>
            <a:endParaRPr lang="de-DE" altLang="de-DE">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103</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Che cosa vedi adesso?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105</a:t>
            </a:fld>
            <a:endParaRPr lang="de-DE" altLang="de-DE">
              <a:latin typeface="+mn-lt"/>
              <a:ea typeface="+mn-ea"/>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it-IT" altLang="de-DE" sz="2400" dirty="0">
                <a:solidFill>
                  <a:srgbClr val="333333"/>
                </a:solidFill>
              </a:rPr>
              <a:t>Le decisioni affrettate non sempre inducono in errore, ma a volte dicono solo una mezza verità!</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106</a:t>
            </a:fld>
            <a:endParaRPr lang="de-DE" altLang="de-DE">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it-IT" altLang="de-DE" sz="2400" dirty="0">
                <a:solidFill>
                  <a:srgbClr val="333333"/>
                </a:solidFill>
              </a:rPr>
              <a:t>Le decisioni affrettate non sempre inducono in errore, ma a volte dicono solo una mezza verità!</a:t>
            </a:r>
            <a:endParaRPr lang="de-DE" altLang="de-DE" sz="2400" dirty="0">
              <a:solidFill>
                <a:srgbClr val="333333"/>
              </a:solidFill>
            </a:endParaRPr>
          </a:p>
          <a:p>
            <a:pPr lvl="0" algn="ctr" defTabSz="914400" fontAlgn="base"/>
            <a:r>
              <a:rPr lang="it-IT" altLang="de-DE" sz="2400" dirty="0">
                <a:solidFill>
                  <a:srgbClr val="004992"/>
                </a:solidFill>
              </a:rPr>
              <a:t>Prova a scoprire tutti i dettagli/figure nelle seguenti immagini!</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107</a:t>
            </a:fld>
            <a:endParaRPr lang="de-DE" altLang="de-DE">
              <a:latin typeface="+mn-lt"/>
              <a:ea typeface="+mn-ea"/>
            </a:endParaRPr>
          </a:p>
        </p:txBody>
      </p:sp>
    </p:spTree>
    <p:extLst>
      <p:ext uri="{BB962C8B-B14F-4D97-AF65-F5344CB8AC3E}">
        <p14:creationId xmlns:p14="http://schemas.microsoft.com/office/powerpoint/2010/main" val="36975234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108</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109</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Donna o suonatore di sassofono?</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110</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111</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Anatra o coniglio?</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112</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113</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Faccia o cavaliere?</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114</a:t>
            </a:fld>
            <a:endParaRPr lang="de-DE" altLang="de-DE">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Gesù o la crocifissione?</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115</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116</a:t>
            </a:fld>
            <a:endParaRPr lang="de-DE" altLang="de-DE">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117</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it-IT" sz="2400">
                <a:solidFill>
                  <a:srgbClr val="333333"/>
                </a:solidFill>
                <a:latin typeface="Calibri Light"/>
                <a:ea typeface="+mj-ea"/>
                <a:cs typeface="+mj-cs"/>
              </a:rPr>
              <a:t>Madonna o fata che suona l‘arpa?</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118</a:t>
            </a:fld>
            <a:endParaRPr lang="de-DE" altLang="de-DE">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it-IT" altLang="de-DE" sz="2000" dirty="0">
                <a:solidFill>
                  <a:srgbClr val="004992"/>
                </a:solidFill>
              </a:rPr>
              <a:t>Pertanto, cerca quante più informazioni possibili</a:t>
            </a:r>
            <a:r>
              <a:rPr lang="en-US" altLang="de-DE" sz="2000" dirty="0">
                <a:solidFill>
                  <a:srgbClr val="004992"/>
                </a:solidFill>
              </a:rPr>
              <a:t> </a:t>
            </a:r>
            <a:r>
              <a:rPr lang="it-IT" altLang="de-DE" sz="2000" dirty="0">
                <a:solidFill>
                  <a:srgbClr val="333333"/>
                </a:solidFill>
              </a:rPr>
              <a:t>e scambia le tue idee con gli altri, in particolare se le decisioni sono cruciali o hanno implicazioni drammatiche (ad es. la sensazione che il vicino ti stia </a:t>
            </a:r>
            <a:r>
              <a:rPr lang="it-IT" altLang="de-DE" sz="2000">
                <a:solidFill>
                  <a:srgbClr val="333333"/>
                </a:solidFill>
              </a:rPr>
              <a:t>inseguendo </a:t>
            </a:r>
            <a:r>
              <a:rPr lang="it-IT" altLang="de-DE" sz="2000">
                <a:solidFill>
                  <a:srgbClr val="333333"/>
                </a:solidFill>
                <a:latin typeface="Times New Roman"/>
                <a:sym typeface="Wingdings" panose="05000000000000000000" pitchFamily="2" charset="2"/>
              </a:rPr>
              <a:t>→</a:t>
            </a:r>
            <a:r>
              <a:rPr lang="it-IT" altLang="de-DE" sz="2000">
                <a:solidFill>
                  <a:srgbClr val="333333"/>
                </a:solidFill>
              </a:rPr>
              <a:t> </a:t>
            </a:r>
            <a:r>
              <a:rPr lang="it-IT" altLang="de-DE" sz="2000" dirty="0">
                <a:solidFill>
                  <a:srgbClr val="333333"/>
                </a:solidFill>
              </a:rPr>
              <a:t>non attaccare i nemici </a:t>
            </a:r>
            <a:r>
              <a:rPr lang="it-IT" altLang="de-DE" sz="2000">
                <a:solidFill>
                  <a:srgbClr val="333333"/>
                </a:solidFill>
              </a:rPr>
              <a:t>ipotizzati!).</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119</a:t>
            </a:fld>
            <a:endParaRPr lang="de-DE" altLang="de-DE">
              <a:latin typeface="+mn-lt"/>
              <a:ea typeface="+mn-ea"/>
            </a:endParaRPr>
          </a:p>
        </p:txBody>
      </p:sp>
    </p:spTree>
    <p:extLst>
      <p:ext uri="{BB962C8B-B14F-4D97-AF65-F5344CB8AC3E}">
        <p14:creationId xmlns:p14="http://schemas.microsoft.com/office/powerpoint/2010/main" val="37149706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it-IT" altLang="de-DE" sz="2000" dirty="0">
                <a:solidFill>
                  <a:srgbClr val="004992"/>
                </a:solidFill>
              </a:rPr>
              <a:t>Pertanto, cerca quante più informazioni possibili</a:t>
            </a:r>
            <a:r>
              <a:rPr lang="en-US" altLang="de-DE" sz="2000" dirty="0">
                <a:solidFill>
                  <a:srgbClr val="004992"/>
                </a:solidFill>
              </a:rPr>
              <a:t> </a:t>
            </a:r>
            <a:r>
              <a:rPr lang="it-IT" altLang="de-DE" sz="2000" dirty="0">
                <a:solidFill>
                  <a:srgbClr val="333333"/>
                </a:solidFill>
              </a:rPr>
              <a:t>e scambia le tue idee con gli altri, in particolare se le decisioni sono cruciali o hanno implicazioni drammatiche (ad es. la sensazione che il vicino ti stia </a:t>
            </a:r>
            <a:r>
              <a:rPr lang="it-IT" altLang="de-DE" sz="2000">
                <a:solidFill>
                  <a:srgbClr val="333333"/>
                </a:solidFill>
              </a:rPr>
              <a:t>inseguendo </a:t>
            </a:r>
            <a:r>
              <a:rPr lang="it-IT" altLang="de-DE" sz="2000">
                <a:solidFill>
                  <a:srgbClr val="333333"/>
                </a:solidFill>
                <a:latin typeface="Times New Roman"/>
                <a:sym typeface="Wingdings" panose="05000000000000000000" pitchFamily="2" charset="2"/>
              </a:rPr>
              <a:t>→</a:t>
            </a:r>
            <a:r>
              <a:rPr lang="it-IT" altLang="de-DE" sz="2000">
                <a:solidFill>
                  <a:srgbClr val="333333"/>
                </a:solidFill>
              </a:rPr>
              <a:t> </a:t>
            </a:r>
            <a:r>
              <a:rPr lang="it-IT" altLang="de-DE" sz="2000" dirty="0">
                <a:solidFill>
                  <a:srgbClr val="333333"/>
                </a:solidFill>
              </a:rPr>
              <a:t>non attaccare i nemici ipotizzati!).</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Per eventi di minore importanza, possiamo decidere anche con celerità (ad es. scegliere una marca di yogurt o un tipo di torta, scegliere i numeri del </a:t>
            </a:r>
            <a:r>
              <a:rPr lang="it-IT" altLang="de-DE" sz="2000">
                <a:solidFill>
                  <a:srgbClr val="333333"/>
                </a:solidFill>
              </a:rPr>
              <a:t>lotto).</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120</a:t>
            </a:fld>
            <a:endParaRPr lang="de-DE" altLang="de-DE">
              <a:latin typeface="+mn-lt"/>
              <a:ea typeface="+mn-ea"/>
            </a:endParaRPr>
          </a:p>
        </p:txBody>
      </p:sp>
    </p:spTree>
    <p:extLst>
      <p:ext uri="{BB962C8B-B14F-4D97-AF65-F5344CB8AC3E}">
        <p14:creationId xmlns:p14="http://schemas.microsoft.com/office/powerpoint/2010/main" val="102988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it-IT" altLang="de-DE" sz="2000" dirty="0">
                <a:solidFill>
                  <a:srgbClr val="004992"/>
                </a:solidFill>
              </a:rPr>
              <a:t>Pertanto, cerca quante più informazioni possibili</a:t>
            </a:r>
            <a:r>
              <a:rPr lang="en-US" altLang="de-DE" sz="2000" dirty="0">
                <a:solidFill>
                  <a:srgbClr val="004992"/>
                </a:solidFill>
              </a:rPr>
              <a:t> </a:t>
            </a:r>
            <a:r>
              <a:rPr lang="it-IT" altLang="de-DE" sz="2000" dirty="0">
                <a:solidFill>
                  <a:srgbClr val="333333"/>
                </a:solidFill>
              </a:rPr>
              <a:t>e scambia le tue idee con gli altri, in particolare se le decisioni sono cruciali o hanno implicazioni drammatiche (ad es. la sensazione che il vicino ti stia </a:t>
            </a:r>
            <a:r>
              <a:rPr lang="it-IT" altLang="de-DE" sz="2000">
                <a:solidFill>
                  <a:srgbClr val="333333"/>
                </a:solidFill>
              </a:rPr>
              <a:t>inseguendo </a:t>
            </a:r>
            <a:r>
              <a:rPr lang="it-IT" altLang="de-DE" sz="2000">
                <a:solidFill>
                  <a:srgbClr val="333333"/>
                </a:solidFill>
                <a:latin typeface="Times New Roman"/>
                <a:sym typeface="Wingdings" panose="05000000000000000000" pitchFamily="2" charset="2"/>
              </a:rPr>
              <a:t>→</a:t>
            </a:r>
            <a:r>
              <a:rPr lang="it-IT" altLang="de-DE" sz="2000">
                <a:solidFill>
                  <a:srgbClr val="333333"/>
                </a:solidFill>
              </a:rPr>
              <a:t> </a:t>
            </a:r>
            <a:r>
              <a:rPr lang="it-IT" altLang="de-DE" sz="2000" dirty="0">
                <a:solidFill>
                  <a:srgbClr val="333333"/>
                </a:solidFill>
              </a:rPr>
              <a:t>non attaccare i nemici ipotizzati!).</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Per eventi di minore importanza, possiamo decidere anche con celerità (ad es. scegliere una marca di yogurt o un tipo di torta, scegliere i numeri del lotto).</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Sbagliare</a:t>
            </a:r>
            <a:r>
              <a:rPr lang="en-US" altLang="de-DE" sz="2000" dirty="0">
                <a:solidFill>
                  <a:srgbClr val="333333"/>
                </a:solidFill>
              </a:rPr>
              <a:t> è </a:t>
            </a:r>
            <a:r>
              <a:rPr lang="en-US" altLang="de-DE" sz="2000" dirty="0" err="1">
                <a:solidFill>
                  <a:srgbClr val="333333"/>
                </a:solidFill>
              </a:rPr>
              <a:t>umano</a:t>
            </a:r>
            <a:r>
              <a:rPr lang="en-US" altLang="de-DE" sz="2000" dirty="0">
                <a:solidFill>
                  <a:srgbClr val="333333"/>
                </a:solidFill>
              </a:rPr>
              <a:t> – </a:t>
            </a:r>
            <a:r>
              <a:rPr lang="en-US" altLang="de-DE" sz="2000" dirty="0" err="1">
                <a:solidFill>
                  <a:srgbClr val="333333"/>
                </a:solidFill>
              </a:rPr>
              <a:t>si</a:t>
            </a:r>
            <a:r>
              <a:rPr lang="en-US" altLang="de-DE" sz="2000" dirty="0">
                <a:solidFill>
                  <a:srgbClr val="333333"/>
                </a:solidFill>
              </a:rPr>
              <a:t> pronto </a:t>
            </a:r>
            <a:r>
              <a:rPr lang="en-US" altLang="de-DE" sz="2000" dirty="0" err="1">
                <a:solidFill>
                  <a:srgbClr val="333333"/>
                </a:solidFill>
              </a:rPr>
              <a:t>alla</a:t>
            </a:r>
            <a:r>
              <a:rPr lang="en-US" altLang="de-DE" sz="2000" dirty="0">
                <a:solidFill>
                  <a:srgbClr val="333333"/>
                </a:solidFill>
              </a:rPr>
              <a:t> </a:t>
            </a:r>
            <a:r>
              <a:rPr lang="en-US" altLang="de-DE" sz="2000" dirty="0" err="1">
                <a:solidFill>
                  <a:srgbClr val="333333"/>
                </a:solidFill>
              </a:rPr>
              <a:t>possibilità</a:t>
            </a:r>
            <a:r>
              <a:rPr lang="en-US" altLang="de-DE" sz="2000" dirty="0">
                <a:solidFill>
                  <a:srgbClr val="333333"/>
                </a:solidFill>
              </a:rPr>
              <a:t> di </a:t>
            </a:r>
            <a:r>
              <a:rPr lang="en-US" altLang="de-DE" sz="2000" dirty="0" err="1">
                <a:solidFill>
                  <a:srgbClr val="333333"/>
                </a:solidFill>
              </a:rPr>
              <a:t>essere</a:t>
            </a:r>
            <a:r>
              <a:rPr lang="en-US" altLang="de-DE" sz="2000" dirty="0">
                <a:solidFill>
                  <a:srgbClr val="333333"/>
                </a:solidFill>
              </a:rPr>
              <a:t> in </a:t>
            </a:r>
            <a:r>
              <a:rPr lang="en-US" altLang="de-DE" sz="2000" err="1">
                <a:solidFill>
                  <a:srgbClr val="333333"/>
                </a:solidFill>
              </a:rPr>
              <a:t>errore</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121</a:t>
            </a:fld>
            <a:endParaRPr lang="de-DE" altLang="de-DE">
              <a:latin typeface="+mn-lt"/>
              <a:ea typeface="+mn-ea"/>
            </a:endParaRPr>
          </a:p>
        </p:txBody>
      </p:sp>
    </p:spTree>
    <p:extLst>
      <p:ext uri="{BB962C8B-B14F-4D97-AF65-F5344CB8AC3E}">
        <p14:creationId xmlns:p14="http://schemas.microsoft.com/office/powerpoint/2010/main" val="26784878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alla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Le ultime diapositive dimostrano che le decisioni affrettate possono indurre in errore e spesso si riconosce solo </a:t>
            </a:r>
            <a:r>
              <a:rPr lang="it-IT" altLang="de-DE" sz="2000">
                <a:solidFill>
                  <a:srgbClr val="333333"/>
                </a:solidFill>
              </a:rPr>
              <a:t>una “mezza verità”</a:t>
            </a:r>
            <a:r>
              <a:rPr lang="en-US" altLang="ja-JP" sz="2000">
                <a:solidFill>
                  <a:srgbClr val="333333"/>
                </a:solidFill>
              </a:rPr>
              <a:t>.</a:t>
            </a:r>
            <a:endParaRPr lang="en-US"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it-IT" altLang="de-DE" sz="2000" dirty="0">
                <a:solidFill>
                  <a:srgbClr val="004992"/>
                </a:solidFill>
              </a:rPr>
              <a:t>Pertanto, cerca quante più informazioni possibili</a:t>
            </a:r>
            <a:r>
              <a:rPr lang="en-US" altLang="de-DE" sz="2000" dirty="0">
                <a:solidFill>
                  <a:srgbClr val="004992"/>
                </a:solidFill>
              </a:rPr>
              <a:t> </a:t>
            </a:r>
            <a:r>
              <a:rPr lang="it-IT" altLang="de-DE" sz="2000" dirty="0">
                <a:solidFill>
                  <a:srgbClr val="333333"/>
                </a:solidFill>
              </a:rPr>
              <a:t>e scambia le tue idee con gli altri, in particolare se le decisioni sono cruciali o hanno implicazioni drammatiche (ad es. la sensazione che il vicino ti stia </a:t>
            </a:r>
            <a:r>
              <a:rPr lang="it-IT" altLang="de-DE" sz="2000">
                <a:solidFill>
                  <a:srgbClr val="333333"/>
                </a:solidFill>
              </a:rPr>
              <a:t>inseguendo </a:t>
            </a:r>
            <a:r>
              <a:rPr lang="it-IT" altLang="de-DE" sz="2000">
                <a:solidFill>
                  <a:srgbClr val="333333"/>
                </a:solidFill>
                <a:latin typeface="Times New Roman"/>
                <a:sym typeface="Wingdings" panose="05000000000000000000" pitchFamily="2" charset="2"/>
              </a:rPr>
              <a:t>→</a:t>
            </a:r>
            <a:r>
              <a:rPr lang="it-IT" altLang="de-DE" sz="2000">
                <a:solidFill>
                  <a:srgbClr val="333333"/>
                </a:solidFill>
              </a:rPr>
              <a:t> </a:t>
            </a:r>
            <a:r>
              <a:rPr lang="it-IT" altLang="de-DE" sz="2000" dirty="0">
                <a:solidFill>
                  <a:srgbClr val="333333"/>
                </a:solidFill>
              </a:rPr>
              <a:t>non attaccare i nemici ipotizzati!).</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it-IT" altLang="de-DE" sz="2000" dirty="0">
                <a:solidFill>
                  <a:srgbClr val="333333"/>
                </a:solidFill>
              </a:rPr>
              <a:t>Per eventi di minore importanza, possiamo decidere anche con celerità (ad es. scegliere una marca di yogurt o un tipo di torta, scegliere i numeri del lotto).</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Sbagliare</a:t>
            </a:r>
            <a:r>
              <a:rPr lang="en-US" altLang="de-DE" sz="2000" dirty="0">
                <a:solidFill>
                  <a:srgbClr val="333333"/>
                </a:solidFill>
              </a:rPr>
              <a:t> è </a:t>
            </a:r>
            <a:r>
              <a:rPr lang="en-US" altLang="de-DE" sz="2000" dirty="0" err="1">
                <a:solidFill>
                  <a:srgbClr val="333333"/>
                </a:solidFill>
              </a:rPr>
              <a:t>umano</a:t>
            </a:r>
            <a:r>
              <a:rPr lang="en-US" altLang="de-DE" sz="2000" dirty="0">
                <a:solidFill>
                  <a:srgbClr val="333333"/>
                </a:solidFill>
              </a:rPr>
              <a:t> – </a:t>
            </a:r>
            <a:r>
              <a:rPr lang="en-US" altLang="de-DE" sz="2000" dirty="0" err="1">
                <a:solidFill>
                  <a:srgbClr val="333333"/>
                </a:solidFill>
              </a:rPr>
              <a:t>si</a:t>
            </a:r>
            <a:r>
              <a:rPr lang="en-US" altLang="de-DE" sz="2000" dirty="0">
                <a:solidFill>
                  <a:srgbClr val="333333"/>
                </a:solidFill>
              </a:rPr>
              <a:t> pronto </a:t>
            </a:r>
            <a:r>
              <a:rPr lang="en-US" altLang="de-DE" sz="2000" dirty="0" err="1">
                <a:solidFill>
                  <a:srgbClr val="333333"/>
                </a:solidFill>
              </a:rPr>
              <a:t>alla</a:t>
            </a:r>
            <a:r>
              <a:rPr lang="en-US" altLang="de-DE" sz="2000" dirty="0">
                <a:solidFill>
                  <a:srgbClr val="333333"/>
                </a:solidFill>
              </a:rPr>
              <a:t> </a:t>
            </a:r>
            <a:r>
              <a:rPr lang="en-US" altLang="de-DE" sz="2000" dirty="0" err="1">
                <a:solidFill>
                  <a:srgbClr val="333333"/>
                </a:solidFill>
              </a:rPr>
              <a:t>possibilità</a:t>
            </a:r>
            <a:r>
              <a:rPr lang="en-US" altLang="de-DE" sz="2000" dirty="0">
                <a:solidFill>
                  <a:srgbClr val="333333"/>
                </a:solidFill>
              </a:rPr>
              <a:t> di </a:t>
            </a:r>
            <a:r>
              <a:rPr lang="en-US" altLang="de-DE" sz="2000" dirty="0" err="1">
                <a:solidFill>
                  <a:srgbClr val="333333"/>
                </a:solidFill>
              </a:rPr>
              <a:t>essere</a:t>
            </a:r>
            <a:r>
              <a:rPr lang="en-US" altLang="de-DE" sz="2000" dirty="0">
                <a:solidFill>
                  <a:srgbClr val="333333"/>
                </a:solidFill>
              </a:rPr>
              <a:t> in </a:t>
            </a:r>
            <a:r>
              <a:rPr lang="en-US" altLang="de-DE" sz="2000" dirty="0" err="1">
                <a:solidFill>
                  <a:srgbClr val="333333"/>
                </a:solidFill>
              </a:rPr>
              <a:t>errore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Basate</a:t>
            </a:r>
            <a:r>
              <a:rPr lang="en-US" altLang="de-DE" sz="2000" dirty="0">
                <a:solidFill>
                  <a:srgbClr val="333333"/>
                </a:solidFill>
              </a:rPr>
              <a:t> le </a:t>
            </a:r>
            <a:r>
              <a:rPr lang="en-US" altLang="de-DE" sz="2000" dirty="0" err="1">
                <a:solidFill>
                  <a:srgbClr val="333333"/>
                </a:solidFill>
              </a:rPr>
              <a:t>decisoni</a:t>
            </a:r>
            <a:r>
              <a:rPr lang="en-US" altLang="de-DE" sz="2000" dirty="0">
                <a:solidFill>
                  <a:srgbClr val="333333"/>
                </a:solidFill>
              </a:rPr>
              <a:t> </a:t>
            </a:r>
            <a:r>
              <a:rPr lang="en-US" altLang="de-DE" sz="2000" dirty="0" err="1">
                <a:solidFill>
                  <a:srgbClr val="333333"/>
                </a:solidFill>
              </a:rPr>
              <a:t>importanti</a:t>
            </a:r>
            <a:r>
              <a:rPr lang="en-US" altLang="de-DE" sz="2000" dirty="0">
                <a:solidFill>
                  <a:srgbClr val="333333"/>
                </a:solidFill>
              </a:rPr>
              <a:t> </a:t>
            </a:r>
            <a:r>
              <a:rPr lang="en-US" altLang="de-DE" sz="2000" dirty="0" err="1">
                <a:solidFill>
                  <a:srgbClr val="333333"/>
                </a:solidFill>
              </a:rPr>
              <a:t>su</a:t>
            </a:r>
            <a:r>
              <a:rPr lang="en-US" altLang="de-DE" sz="2000" dirty="0">
                <a:solidFill>
                  <a:srgbClr val="333333"/>
                </a:solidFill>
              </a:rPr>
              <a:t> </a:t>
            </a:r>
            <a:r>
              <a:rPr lang="en-US" altLang="de-DE" sz="2000" dirty="0" err="1">
                <a:solidFill>
                  <a:srgbClr val="333333"/>
                </a:solidFill>
              </a:rPr>
              <a:t>fatti</a:t>
            </a:r>
            <a:r>
              <a:rPr lang="en-US" altLang="de-DE" sz="2000" dirty="0">
                <a:solidFill>
                  <a:srgbClr val="333333"/>
                </a:solidFill>
              </a:rPr>
              <a:t> solidi. Le mere </a:t>
            </a:r>
            <a:r>
              <a:rPr lang="en-US" altLang="de-DE" sz="2000" dirty="0" err="1">
                <a:solidFill>
                  <a:srgbClr val="333333"/>
                </a:solidFill>
              </a:rPr>
              <a:t>congetture</a:t>
            </a:r>
            <a:r>
              <a:rPr lang="en-US" altLang="de-DE" sz="2000" dirty="0">
                <a:solidFill>
                  <a:srgbClr val="333333"/>
                </a:solidFill>
              </a:rPr>
              <a:t> </a:t>
            </a:r>
            <a:r>
              <a:rPr lang="en-US" altLang="de-DE" sz="2000" err="1">
                <a:solidFill>
                  <a:srgbClr val="333333"/>
                </a:solidFill>
              </a:rPr>
              <a:t>sono</a:t>
            </a:r>
            <a:r>
              <a:rPr lang="en-US" altLang="de-DE" sz="2000">
                <a:solidFill>
                  <a:srgbClr val="333333"/>
                </a:solidFill>
              </a:rPr>
              <a:t> </a:t>
            </a:r>
            <a:r>
              <a:rPr lang="ja-JP" altLang="en-US" sz="2000">
                <a:solidFill>
                  <a:srgbClr val="333333"/>
                </a:solidFill>
              </a:rPr>
              <a:t>“</a:t>
            </a:r>
            <a:r>
              <a:rPr lang="en-US" altLang="ja-JP" sz="2000">
                <a:solidFill>
                  <a:srgbClr val="333333"/>
                </a:solidFill>
              </a:rPr>
              <a:t>cattivi consiglieri</a:t>
            </a:r>
            <a:r>
              <a:rPr lang="ja-JP" altLang="en-US" sz="2000">
                <a:solidFill>
                  <a:srgbClr val="333333"/>
                </a:solidFill>
              </a:rPr>
              <a:t>”</a:t>
            </a:r>
            <a:r>
              <a:rPr lang="en-US" altLang="ja-JP" sz="2000">
                <a:solidFill>
                  <a:srgbClr val="333333"/>
                </a:solidFill>
              </a:rPr>
              <a:t>. </a:t>
            </a:r>
            <a:r>
              <a:rPr lang="en-US" altLang="ja-JP" sz="2000" dirty="0" err="1">
                <a:solidFill>
                  <a:srgbClr val="333333"/>
                </a:solidFill>
              </a:rPr>
              <a:t>Tieni</a:t>
            </a:r>
            <a:r>
              <a:rPr lang="en-US" altLang="ja-JP" sz="2000" dirty="0">
                <a:solidFill>
                  <a:srgbClr val="333333"/>
                </a:solidFill>
              </a:rPr>
              <a:t> </a:t>
            </a:r>
            <a:r>
              <a:rPr lang="en-US" altLang="ja-JP" sz="2000" dirty="0" err="1">
                <a:solidFill>
                  <a:srgbClr val="333333"/>
                </a:solidFill>
              </a:rPr>
              <a:t>sempre</a:t>
            </a:r>
            <a:r>
              <a:rPr lang="en-US" altLang="ja-JP" sz="2000" dirty="0">
                <a:solidFill>
                  <a:srgbClr val="333333"/>
                </a:solidFill>
              </a:rPr>
              <a:t> in </a:t>
            </a:r>
            <a:r>
              <a:rPr lang="en-US" altLang="ja-JP" sz="2000" dirty="0" err="1">
                <a:solidFill>
                  <a:srgbClr val="333333"/>
                </a:solidFill>
              </a:rPr>
              <a:t>considerazione</a:t>
            </a:r>
            <a:r>
              <a:rPr lang="en-US" altLang="ja-JP" sz="2000" dirty="0">
                <a:solidFill>
                  <a:srgbClr val="333333"/>
                </a:solidFill>
              </a:rPr>
              <a:t> le </a:t>
            </a:r>
            <a:r>
              <a:rPr lang="en-US" altLang="ja-JP" sz="2000" dirty="0" err="1">
                <a:solidFill>
                  <a:srgbClr val="333333"/>
                </a:solidFill>
              </a:rPr>
              <a:t>conseguenze</a:t>
            </a:r>
            <a:r>
              <a:rPr lang="en-US" altLang="ja-JP" sz="2000" dirty="0">
                <a:solidFill>
                  <a:srgbClr val="333333"/>
                </a:solidFill>
              </a:rPr>
              <a:t> di </a:t>
            </a:r>
            <a:r>
              <a:rPr lang="en-US" altLang="ja-JP" sz="2000" dirty="0" err="1">
                <a:solidFill>
                  <a:srgbClr val="333333"/>
                </a:solidFill>
              </a:rPr>
              <a:t>una</a:t>
            </a:r>
            <a:r>
              <a:rPr lang="en-US" altLang="ja-JP" sz="2000" dirty="0">
                <a:solidFill>
                  <a:srgbClr val="333333"/>
                </a:solidFill>
              </a:rPr>
              <a:t> </a:t>
            </a:r>
            <a:r>
              <a:rPr lang="en-US" altLang="ja-JP" sz="2000" dirty="0" err="1">
                <a:solidFill>
                  <a:srgbClr val="333333"/>
                </a:solidFill>
              </a:rPr>
              <a:t>decisione</a:t>
            </a:r>
            <a:r>
              <a:rPr lang="en-US" altLang="ja-JP" sz="2000" dirty="0">
                <a:solidFill>
                  <a:srgbClr val="333333"/>
                </a:solidFill>
              </a:rPr>
              <a:t> </a:t>
            </a:r>
            <a:r>
              <a:rPr lang="en-US" altLang="ja-JP" sz="2000" dirty="0" err="1">
                <a:solidFill>
                  <a:srgbClr val="333333"/>
                </a:solidFill>
              </a:rPr>
              <a:t>sbagliata</a:t>
            </a:r>
            <a:r>
              <a:rPr lang="en-US" altLang="ja-JP"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122</a:t>
            </a:fld>
            <a:endParaRPr lang="de-DE" altLang="de-DE">
              <a:latin typeface="+mn-lt"/>
              <a:ea typeface="+mn-ea"/>
            </a:endParaRPr>
          </a:p>
        </p:txBody>
      </p:sp>
    </p:spTree>
    <p:extLst>
      <p:ext uri="{BB962C8B-B14F-4D97-AF65-F5344CB8AC3E}">
        <p14:creationId xmlns:p14="http://schemas.microsoft.com/office/powerpoint/2010/main" val="31399738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400" dirty="0">
                <a:solidFill>
                  <a:srgbClr val="333333"/>
                </a:solidFill>
              </a:rPr>
              <a:t>Molte persone con psicosi (ma non tutte!) tendono a saltare alle conclusioni e a formulare opinioni estreme</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123</a:t>
            </a:fld>
            <a:endParaRPr lang="de-DE" altLang="de-DE">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400" dirty="0">
                <a:solidFill>
                  <a:srgbClr val="333333"/>
                </a:solidFill>
              </a:rPr>
              <a:t>Molte persone con psicosi (ma non tutte!) tendono a saltare alle conclusioni e a formulare opinioni estreme</a:t>
            </a:r>
            <a:r>
              <a:rPr lang="en-AU" altLang="de-DE" sz="2400" dirty="0">
                <a:solidFill>
                  <a:srgbClr val="333333"/>
                </a:solidFill>
              </a:rPr>
              <a:t>.</a:t>
            </a:r>
          </a:p>
          <a:p>
            <a:pPr lvl="0" defTabSz="914400" fontAlgn="base"/>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Frank accusa il suo compagno di stanza Bertram di volerlo avvelenare</a:t>
            </a:r>
            <a:r>
              <a:rPr lang="en-AU" altLang="de-DE" sz="2400" dirty="0">
                <a:solidFill>
                  <a:srgbClr val="333333"/>
                </a:solidFill>
              </a:rPr>
              <a:t>!</a:t>
            </a:r>
          </a:p>
          <a:p>
            <a:pPr lvl="0" defTabSz="914400" fontAlgn="base"/>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il cibo ha un sapore particolare. Non si piacciono</a:t>
            </a:r>
            <a:r>
              <a:rPr lang="en-AU" altLang="de-DE" sz="2400" dirty="0">
                <a:solidFill>
                  <a:srgbClr val="333333"/>
                </a:solidFill>
              </a:rPr>
              <a:t>.</a:t>
            </a:r>
          </a:p>
          <a:p>
            <a:pPr lvl="0" defTabSz="914400" fontAlgn="base"/>
            <a:r>
              <a:rPr lang="en-AU" altLang="de-DE" sz="2400" dirty="0">
                <a:solidFill>
                  <a:srgbClr val="004992"/>
                </a:solidFill>
              </a:rPr>
              <a:t>Ma: </a:t>
            </a:r>
            <a:r>
              <a:rPr lang="it-IT" altLang="de-DE" sz="2400" dirty="0">
                <a:solidFill>
                  <a:srgbClr val="333333"/>
                </a:solidFill>
              </a:rPr>
              <a:t>Bertram come potrebbe sapere quale pasto Frank prenderebbe dal carrello? Quasi nessuno commette un omicidio solo per antipatia o per un lieve disaccordo</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124</a:t>
            </a:fld>
            <a:endParaRPr lang="de-DE" altLang="de-DE">
              <a:latin typeface="+mn-lt"/>
              <a:ea typeface="+mn-ea"/>
            </a:endParaRPr>
          </a:p>
        </p:txBody>
      </p:sp>
    </p:spTree>
    <p:extLst>
      <p:ext uri="{BB962C8B-B14F-4D97-AF65-F5344CB8AC3E}">
        <p14:creationId xmlns:p14="http://schemas.microsoft.com/office/powerpoint/2010/main" val="26614836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400" dirty="0">
                <a:solidFill>
                  <a:srgbClr val="333333"/>
                </a:solidFill>
              </a:rPr>
              <a:t>Molte persone con psicosi (ma non tutte!) tendono a saltare alle conclusioni e a formulare opinioni estreme</a:t>
            </a:r>
            <a:r>
              <a:rPr lang="en-AU" altLang="de-DE" sz="2400" dirty="0">
                <a:solidFill>
                  <a:srgbClr val="333333"/>
                </a:solidFill>
              </a:rPr>
              <a:t>.</a:t>
            </a:r>
          </a:p>
          <a:p>
            <a:pPr lvl="0" defTabSz="914400" fontAlgn="base"/>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Frank accusa il suo compagno di stanza Bertram di volerlo avvelenare</a:t>
            </a:r>
            <a:r>
              <a:rPr lang="en-AU" altLang="de-DE" sz="2400" dirty="0">
                <a:solidFill>
                  <a:srgbClr val="333333"/>
                </a:solidFill>
              </a:rPr>
              <a:t>!</a:t>
            </a:r>
          </a:p>
          <a:p>
            <a:pPr lvl="0" defTabSz="914400" fontAlgn="base"/>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il cibo ha un sapore particolare. Non si piacciono</a:t>
            </a:r>
            <a:r>
              <a:rPr lang="en-AU" altLang="de-DE" sz="2400" dirty="0">
                <a:solidFill>
                  <a:srgbClr val="333333"/>
                </a:solidFill>
              </a:rPr>
              <a:t>.</a:t>
            </a:r>
          </a:p>
          <a:p>
            <a:pPr lvl="0" defTabSz="914400" fontAlgn="base"/>
            <a:r>
              <a:rPr lang="en-AU" altLang="de-DE" sz="2400" dirty="0">
                <a:solidFill>
                  <a:srgbClr val="004992"/>
                </a:solidFill>
              </a:rPr>
              <a:t>Ma: </a:t>
            </a:r>
            <a:r>
              <a:rPr lang="it-IT" altLang="de-DE" sz="2400" dirty="0">
                <a:solidFill>
                  <a:srgbClr val="333333"/>
                </a:solidFill>
              </a:rPr>
              <a:t>Bertram come potrebbe sapere quale pasto Frank prenderebbe dal carrello? Quasi nessuno commette un omicidio solo per antipatia o per un lieve disaccordo</a:t>
            </a:r>
            <a:r>
              <a:rPr lang="en-AU" altLang="de-DE" sz="2400" dirty="0">
                <a:solidFill>
                  <a:srgbClr val="333333"/>
                </a:solidFill>
              </a:rPr>
              <a:t>.</a:t>
            </a:r>
            <a:endParaRPr lang="en-AU" altLang="de-DE" sz="2400" b="1" dirty="0">
              <a:solidFill>
                <a:srgbClr val="333333"/>
              </a:solidFill>
            </a:endParaRPr>
          </a:p>
          <a:p>
            <a:pPr lvl="0" defTabSz="914400" fontAlgn="base"/>
            <a:r>
              <a:rPr lang="it-IT" altLang="de-DE" sz="2400" dirty="0">
                <a:solidFill>
                  <a:srgbClr val="333333"/>
                </a:solidFill>
              </a:rPr>
              <a:t>Andrebbero considerate molte informazioni. Discutete una varietà di spiegazioni e opinioni con le persone di cui ti fidi.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125</a:t>
            </a:fld>
            <a:endParaRPr lang="de-DE" altLang="de-DE">
              <a:latin typeface="+mn-lt"/>
              <a:ea typeface="+mn-ea"/>
            </a:endParaRPr>
          </a:p>
        </p:txBody>
      </p:sp>
    </p:spTree>
    <p:extLst>
      <p:ext uri="{BB962C8B-B14F-4D97-AF65-F5344CB8AC3E}">
        <p14:creationId xmlns:p14="http://schemas.microsoft.com/office/powerpoint/2010/main" val="13285501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BECF9944-3836-4791-9638-62E6F28D11D8}" type="slidenum">
              <a:rPr lang="de-DE" altLang="de-DE" smtClean="0">
                <a:latin typeface="+mn-lt"/>
                <a:ea typeface="+mn-ea"/>
              </a:rPr>
              <a:pPr/>
              <a:t>126</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7182954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2 – Saltare alle conclusioni I</a:t>
            </a:r>
            <a:endParaRPr lang="de-DE">
              <a:latin typeface="+mn-lt"/>
              <a:ea typeface="+mn-ea"/>
            </a:endParaRPr>
          </a:p>
        </p:txBody>
      </p:sp>
      <p:sp>
        <p:nvSpPr>
          <p:cNvPr id="4" name="Slide Number Placeholder 3"/>
          <p:cNvSpPr>
            <a:spLocks noGrp="1"/>
          </p:cNvSpPr>
          <p:nvPr>
            <p:ph type="sldNum" sz="quarter" idx="12"/>
          </p:nvPr>
        </p:nvSpPr>
        <p:spPr/>
        <p:txBody>
          <a:bodyPr/>
          <a:lstStyle/>
          <a:p>
            <a:fld id="{2D59C91B-5802-4023-B5F1-C1C567F70954}" type="slidenum">
              <a:rPr lang="de-DE" altLang="de-DE" smtClean="0">
                <a:latin typeface="+mn-lt"/>
                <a:ea typeface="+mn-ea"/>
              </a:rPr>
              <a:pPr/>
              <a:t>127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716132694"/>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Ruth Klinge</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Dollar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ea typeface="Calibri" pitchFamily="34" charset="0"/>
                        </a:rPr>
                        <a:t>Wallyg</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flickr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Stephan Walter</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rPr>
                        <a:t>Adam Weishaupt </a:t>
                      </a:r>
                      <a:endParaRPr kumimoji="0" lang="en-GB" sz="1000" b="0" i="0" u="none" strike="noStrike" cap="none" normalizeH="0" baseline="0" dirty="0">
                        <a:ln>
                          <a:noFill/>
                        </a:ln>
                        <a:solidFill>
                          <a:srgbClr val="333333"/>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Public domain</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Arbeitsgruppe Neuropsychologie</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 - -</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MS PGothic" pitchFamily="34" charset="-128"/>
                          <a:cs typeface="Times New Roman" pitchFamily="18" charset="0"/>
                        </a:rPr>
                        <a:t>Octavio Ocampo</a:t>
                      </a:r>
                      <a:endParaRPr kumimoji="0" lang="de-DE" sz="1000" b="0" i="0" u="none" strike="noStrike" cap="none" normalizeH="0" baseline="0" dirty="0">
                        <a:ln>
                          <a:noFill/>
                        </a:ln>
                        <a:solidFill>
                          <a:srgbClr val="333333"/>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MS PGothic" pitchFamily="34" charset="-128"/>
                        </a:rPr>
                        <a:t>rockypointcollectibles</a:t>
                      </a:r>
                      <a:endParaRPr kumimoji="0" lang="de-DE"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MS PGothic" pitchFamily="34" charset="-128"/>
                        </a:rPr>
                        <a:t>PP by rockypointcollectibles</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ea typeface="MS PGothic" pitchFamily="34" charset="-128"/>
                        </a:rPr>
                        <a:t>---</a:t>
                      </a:r>
                      <a:endParaRPr kumimoji="0" lang="en-US" sz="1000" b="0" i="0" u="none" strike="noStrike" cap="none" normalizeH="0" baseline="0" dirty="0">
                        <a:ln>
                          <a:noFill/>
                        </a:ln>
                        <a:solidFill>
                          <a:srgbClr val="333333"/>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8443737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Argomenti a favore?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128</a:t>
            </a:fld>
            <a:endParaRPr lang="de-DE" altLang="de-DE"/>
          </a:p>
        </p:txBody>
      </p:sp>
    </p:spTree>
    <p:extLst>
      <p:ext uri="{BB962C8B-B14F-4D97-AF65-F5344CB8AC3E}">
        <p14:creationId xmlns:p14="http://schemas.microsoft.com/office/powerpoint/2010/main" val="9636212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18437589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2000" b="0" i="0" u="none" dirty="0">
                          <a:solidFill>
                            <a:srgbClr val="333333"/>
                          </a:solidFill>
                          <a:latin typeface="Calibri Light"/>
                        </a:rPr>
                        <a:t>Motivazioni presunte degli USA:</a:t>
                      </a:r>
                    </a:p>
                    <a:p>
                      <a:pPr marL="457200" indent="-457200">
                        <a:lnSpc>
                          <a:spcPct val="100000"/>
                        </a:lnSpc>
                        <a:spcBef>
                          <a:spcPts val="1200"/>
                        </a:spcBef>
                        <a:buFont typeface="+mj-lt"/>
                        <a:buAutoNum type="arabicPeriod"/>
                      </a:pPr>
                      <a:r>
                        <a:rPr lang="it-IT" sz="2000" b="0" i="0" u="none">
                          <a:solidFill>
                            <a:srgbClr val="333333"/>
                          </a:solidFill>
                          <a:latin typeface="Calibri Light"/>
                        </a:rPr>
                        <a:t>“Una vittoria tecnologica” </a:t>
                      </a:r>
                      <a:r>
                        <a:rPr lang="it-IT" sz="2000" b="0" i="0" u="none" dirty="0">
                          <a:solidFill>
                            <a:srgbClr val="333333"/>
                          </a:solidFill>
                          <a:latin typeface="Calibri Light"/>
                        </a:rPr>
                        <a:t>nella competizione sui viaggi nello spazio ingaggiata con l’Unione Sovietica, che in precedenza aveva lanciato con successo un satellite nello spazio</a:t>
                      </a:r>
                    </a:p>
                    <a:p>
                      <a:pPr marL="457200" indent="-457200">
                        <a:lnSpc>
                          <a:spcPct val="100000"/>
                        </a:lnSpc>
                        <a:spcBef>
                          <a:spcPts val="1200"/>
                        </a:spcBef>
                        <a:buFont typeface="+mj-lt"/>
                        <a:buAutoNum type="arabicPeriod"/>
                      </a:pPr>
                      <a:r>
                        <a:rPr lang="it-IT" sz="2000" b="0" i="0" u="none" dirty="0">
                          <a:solidFill>
                            <a:srgbClr val="333333"/>
                          </a:solidFill>
                          <a:latin typeface="Calibri Light"/>
                        </a:rPr>
                        <a:t>Distrazione dalla guerra del Vietnam</a:t>
                      </a:r>
                    </a:p>
                    <a:p>
                      <a:pPr marL="457200" indent="-457200">
                        <a:lnSpc>
                          <a:spcPct val="100000"/>
                        </a:lnSpc>
                        <a:spcBef>
                          <a:spcPts val="1200"/>
                        </a:spcBef>
                        <a:buFont typeface="+mj-lt"/>
                        <a:buAutoNum type="arabicPeriod"/>
                      </a:pPr>
                      <a:r>
                        <a:rPr lang="it-IT" sz="2000" b="0" i="0" u="none" dirty="0">
                          <a:solidFill>
                            <a:srgbClr val="333333"/>
                          </a:solidFill>
                          <a:latin typeface="Calibri Light"/>
                        </a:rPr>
                        <a:t>La NASA stessa ha falsificato l’allunaggio per paura di riduzioni del budget governativo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129</a:t>
            </a:fld>
            <a:endParaRPr lang="de-DE" altLang="de-DE"/>
          </a:p>
        </p:txBody>
      </p:sp>
    </p:spTree>
    <p:extLst>
      <p:ext uri="{BB962C8B-B14F-4D97-AF65-F5344CB8AC3E}">
        <p14:creationId xmlns:p14="http://schemas.microsoft.com/office/powerpoint/2010/main" val="8504318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5638538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130</a:t>
            </a:fld>
            <a:endParaRPr lang="de-DE" altLang="de-DE"/>
          </a:p>
        </p:txBody>
      </p:sp>
    </p:spTree>
    <p:extLst>
      <p:ext uri="{BB962C8B-B14F-4D97-AF65-F5344CB8AC3E}">
        <p14:creationId xmlns:p14="http://schemas.microsoft.com/office/powerpoint/2010/main" val="9043671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5599432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it-IT"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a:ln>
                            <a:noFill/>
                          </a:ln>
                          <a:solidFill>
                            <a:srgbClr val="333333"/>
                          </a:solidFill>
                          <a:effectLst/>
                          <a:latin typeface="Calibri Light"/>
                          <a:cs typeface="Times New Roman" pitchFamily="18" charset="0"/>
                        </a:rPr>
                        <a:t>“Bandiera che sventola”: </a:t>
                      </a:r>
                      <a:r>
                        <a:rPr kumimoji="0" lang="it-IT" sz="1800" b="0" i="0" u="none" strike="noStrike" cap="none" normalizeH="0" baseline="0" dirty="0">
                          <a:ln>
                            <a:noFill/>
                          </a:ln>
                          <a:solidFill>
                            <a:srgbClr val="333333"/>
                          </a:solidFill>
                          <a:effectLst/>
                          <a:latin typeface="Calibri Light"/>
                          <a:cs typeface="Times New Roman" pitchFamily="18" charset="0"/>
                        </a:rPr>
                        <a:t>impossibile perchè non c’è atmosfera/perturbazioni sulla luna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Le immagini di un cielo senza stelle e diverse ombre indicano una produzione in uno studio cinematografico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Messaggio radio dell'astronauta Armstrong: Egli risponde troppo velocemente all’ultima frase del presidente Nixon. I segnali radio hanno bisogno di più tempo per essere trasmessi sulla terra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131</a:t>
            </a:fld>
            <a:endParaRPr lang="de-DE" altLang="de-DE"/>
          </a:p>
        </p:txBody>
      </p:sp>
    </p:spTree>
    <p:extLst>
      <p:ext uri="{BB962C8B-B14F-4D97-AF65-F5344CB8AC3E}">
        <p14:creationId xmlns:p14="http://schemas.microsoft.com/office/powerpoint/2010/main" val="188902657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0305506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132</a:t>
            </a:fld>
            <a:endParaRPr lang="de-DE" altLang="de-DE"/>
          </a:p>
        </p:txBody>
      </p:sp>
    </p:spTree>
    <p:extLst>
      <p:ext uri="{BB962C8B-B14F-4D97-AF65-F5344CB8AC3E}">
        <p14:creationId xmlns:p14="http://schemas.microsoft.com/office/powerpoint/2010/main" val="13944815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8965923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1800" b="1" i="0" u="none" dirty="0">
                          <a:solidFill>
                            <a:srgbClr val="333333"/>
                          </a:solidFill>
                          <a:latin typeface="Calibri Light"/>
                        </a:rPr>
                        <a:t>Contro:</a:t>
                      </a:r>
                    </a:p>
                    <a:p>
                      <a:pPr marL="342900" indent="-342900">
                        <a:lnSpc>
                          <a:spcPct val="100000"/>
                        </a:lnSpc>
                        <a:spcBef>
                          <a:spcPts val="1200"/>
                        </a:spcBef>
                        <a:buFont typeface="+mj-lt"/>
                        <a:buAutoNum type="arabicPeriod"/>
                      </a:pPr>
                      <a:r>
                        <a:rPr lang="it-IT" sz="1800" b="0" i="0" u="none">
                          <a:solidFill>
                            <a:srgbClr val="333333"/>
                          </a:solidFill>
                          <a:latin typeface="Calibri Light"/>
                        </a:rPr>
                        <a:t>Lo “sventolio della bandiera” </a:t>
                      </a:r>
                      <a:r>
                        <a:rPr lang="it-IT" sz="1800" b="0" i="0" u="none" dirty="0">
                          <a:solidFill>
                            <a:srgbClr val="333333"/>
                          </a:solidFill>
                          <a:latin typeface="Calibri Light"/>
                        </a:rPr>
                        <a:t>era causato dal posizionamento dell‘asta della bandiera e da una traversa di supporto </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fotografie notturne non possono catturare la debole luce della sorgente a causa dei brevi tempi di </a:t>
                      </a:r>
                      <a:r>
                        <a:rPr lang="it-IT" sz="1800" b="0" i="0" u="none">
                          <a:solidFill>
                            <a:srgbClr val="333333"/>
                          </a:solidFill>
                          <a:latin typeface="Calibri Light"/>
                        </a:rPr>
                        <a:t>esposizione </a:t>
                      </a:r>
                      <a:r>
                        <a:rPr lang="it-IT" sz="1800" b="0" i="0" u="none">
                          <a:solidFill>
                            <a:srgbClr val="333333"/>
                          </a:solidFill>
                          <a:latin typeface="Times New Roman"/>
                          <a:sym typeface="Wingdings" panose="05000000000000000000" pitchFamily="2" charset="2"/>
                        </a:rPr>
                        <a:t>→</a:t>
                      </a:r>
                      <a:r>
                        <a:rPr lang="it-IT" sz="1800" b="0" i="0" u="none">
                          <a:solidFill>
                            <a:srgbClr val="333333"/>
                          </a:solidFill>
                          <a:latin typeface="Calibri Light"/>
                        </a:rPr>
                        <a:t> </a:t>
                      </a:r>
                      <a:r>
                        <a:rPr lang="it-IT" sz="1800" b="0" i="0" u="none" dirty="0">
                          <a:solidFill>
                            <a:srgbClr val="333333"/>
                          </a:solidFill>
                          <a:latin typeface="Calibri Light"/>
                        </a:rPr>
                        <a:t>no stelle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ombre variabili erano causate dalla superficie irregolare del suolo lunare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L'intervista era stata modificata in modo da coprire l'originale ritardo del dialogo tra Nixon e Armstrong</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133</a:t>
            </a:fld>
            <a:endParaRPr lang="de-DE" altLang="de-DE"/>
          </a:p>
        </p:txBody>
      </p:sp>
    </p:spTree>
    <p:extLst>
      <p:ext uri="{BB962C8B-B14F-4D97-AF65-F5344CB8AC3E}">
        <p14:creationId xmlns:p14="http://schemas.microsoft.com/office/powerpoint/2010/main" val="197666743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it-IT" sz="2200">
                <a:solidFill>
                  <a:srgbClr val="000000"/>
                </a:solidFill>
                <a:latin typeface="Calibri Light"/>
                <a:ea typeface="ＭＳ Ｐゴシック" panose="020B0600070205080204" pitchFamily="34" charset="-128"/>
              </a:rPr>
              <a:t>L‘allunaggio è stato falsificato dal Governo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err="1">
                <a:latin typeface="+mj-lt"/>
              </a:rPr>
              <a:t>Fonte</a:t>
            </a:r>
            <a:r>
              <a:rPr lang="de-DE" altLang="de-DE" sz="1200" dirty="0">
                <a:latin typeface="+mj-lt"/>
              </a:rPr>
              <a:t>: </a:t>
            </a:r>
            <a:r>
              <a:rPr lang="de-DE" altLang="de-DE" sz="1200" dirty="0" err="1">
                <a:latin typeface="+mj-lt"/>
              </a:rPr>
              <a:t>Emittente</a:t>
            </a:r>
            <a:r>
              <a:rPr lang="de-DE" altLang="de-DE" sz="1200" dirty="0">
                <a:latin typeface="+mj-lt"/>
              </a:rPr>
              <a:t> </a:t>
            </a:r>
            <a:r>
              <a:rPr lang="de-DE" altLang="de-DE" sz="1200" dirty="0" err="1">
                <a:latin typeface="+mj-lt"/>
              </a:rPr>
              <a:t>televisiva</a:t>
            </a:r>
            <a:r>
              <a:rPr lang="de-DE" altLang="de-DE" sz="1200" dirty="0">
                <a:latin typeface="+mj-lt"/>
              </a:rPr>
              <a:t> Tedesca ZDF: “Vorsicht Verschwörung” (</a:t>
            </a:r>
            <a:r>
              <a:rPr lang="de-DE" altLang="de-DE" sz="1200" dirty="0" err="1">
                <a:latin typeface="+mj-lt"/>
              </a:rPr>
              <a:t>Beware</a:t>
            </a:r>
            <a:r>
              <a:rPr lang="de-DE" altLang="de-DE" sz="1200" dirty="0">
                <a:latin typeface="+mj-lt"/>
              </a:rPr>
              <a:t> </a:t>
            </a:r>
            <a:r>
              <a:rPr lang="de-DE" altLang="de-DE" sz="1200" dirty="0" err="1">
                <a:latin typeface="+mj-lt"/>
              </a:rPr>
              <a:t>conspiracy</a:t>
            </a:r>
            <a:r>
              <a:rPr lang="de-DE" altLang="de-DE" sz="120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it-IT" altLang="de-DE" sz="2400">
                <a:latin typeface="Calibri Light"/>
              </a:rPr>
              <a:t>Direttore Roland Emmerich (Independence Day):</a:t>
            </a:r>
            <a:br>
              <a:rPr lang="it-IT" altLang="de-DE" sz="2400">
                <a:latin typeface="Calibri Light"/>
              </a:rPr>
            </a:br>
            <a:r>
              <a:rPr lang="it-IT" altLang="de-DE" sz="2400">
                <a:latin typeface="Calibri Light"/>
              </a:rPr>
              <a:t>“L’allunaggio (…) era troppo perfetto. Una cosa del genere era impossibile negli anni 60. Perfino con gli equipaggiamenti odierni sarebbe un grosso problema.”</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it-IT"/>
              <a:t>Modulo del training 2 – Saltare alle conclusioni I</a:t>
            </a:r>
            <a:endParaRPr lang="de-DE"/>
          </a:p>
        </p:txBody>
      </p:sp>
      <p:sp>
        <p:nvSpPr>
          <p:cNvPr id="6" name="Slide Number Placeholder 5"/>
          <p:cNvSpPr>
            <a:spLocks noGrp="1"/>
          </p:cNvSpPr>
          <p:nvPr>
            <p:ph type="sldNum" sz="quarter" idx="12"/>
          </p:nvPr>
        </p:nvSpPr>
        <p:spPr/>
        <p:txBody>
          <a:bodyPr/>
          <a:lstStyle/>
          <a:p>
            <a:fld id="{14717A02-7649-404D-B005-D7759AE20C4E}" type="slidenum">
              <a:rPr lang="de-DE" altLang="de-DE" smtClean="0"/>
              <a:pPr/>
              <a:t>134</a:t>
            </a:fld>
            <a:endParaRPr lang="de-DE" altLang="de-DE"/>
          </a:p>
        </p:txBody>
      </p:sp>
    </p:spTree>
    <p:extLst>
      <p:ext uri="{BB962C8B-B14F-4D97-AF65-F5344CB8AC3E}">
        <p14:creationId xmlns:p14="http://schemas.microsoft.com/office/powerpoint/2010/main" val="252350057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135</a:t>
            </a:fld>
            <a:endParaRPr lang="de-DE" altLang="de-DE"/>
          </a:p>
        </p:txBody>
      </p:sp>
    </p:spTree>
    <p:extLst>
      <p:ext uri="{BB962C8B-B14F-4D97-AF65-F5344CB8AC3E}">
        <p14:creationId xmlns:p14="http://schemas.microsoft.com/office/powerpoint/2010/main" val="6874037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it-IT" sz="2400">
                <a:solidFill>
                  <a:srgbClr val="333333"/>
                </a:solidFill>
              </a:rPr>
              <a:t>Sono spesso piu’ interessanti della realtà. </a:t>
            </a:r>
          </a:p>
          <a:p>
            <a:pPr marL="342900" indent="-342900">
              <a:buClr>
                <a:srgbClr val="333333"/>
              </a:buClr>
              <a:buFont typeface="WingDings"/>
              <a:buChar char=""/>
            </a:pPr>
            <a:r>
              <a:rPr lang="it-IT" sz="2400">
                <a:solidFill>
                  <a:srgbClr val="333333"/>
                </a:solidFill>
              </a:rPr>
              <a:t>Sono basate su fatti difficili da verificare a cui le persone credono facilmente (es. la bandiera sventolante suggerisce che l’immagine sia stata presa sulla terra).</a:t>
            </a:r>
          </a:p>
          <a:p>
            <a:pPr marL="342900" indent="-342900">
              <a:buClr>
                <a:srgbClr val="333333"/>
              </a:buClr>
              <a:buFont typeface="WingDings"/>
              <a:buChar char=""/>
            </a:pPr>
            <a:r>
              <a:rPr lang="it-IT" sz="2400">
                <a:solidFill>
                  <a:srgbClr val="333333"/>
                </a:solidFill>
              </a:rPr>
              <a:t>Nascondono spiegazioni alternative (ad esempio, il cielo senza stelle può essere spiegato con le limitazioni tecniche della fotografia notturna).</a:t>
            </a:r>
          </a:p>
          <a:p>
            <a:pPr marL="342900" indent="-342900">
              <a:buClr>
                <a:srgbClr val="333333"/>
              </a:buClr>
              <a:buFont typeface="WingDings"/>
              <a:buChar char=""/>
            </a:pPr>
            <a:r>
              <a:rPr lang="it-IT" sz="2400">
                <a:solidFill>
                  <a:srgbClr val="333333"/>
                </a:solidFill>
              </a:rPr>
              <a:t>Le leggende metropolitane estrapolano i fatti da un contesto e li forzano al limite. </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2 – Saltare alle conclusioni I</a:t>
            </a:r>
            <a:endParaRPr lang="de-DE"/>
          </a:p>
        </p:txBody>
      </p:sp>
      <p:sp>
        <p:nvSpPr>
          <p:cNvPr id="7" name="Slide Number Placeholder 6"/>
          <p:cNvSpPr>
            <a:spLocks noGrp="1"/>
          </p:cNvSpPr>
          <p:nvPr>
            <p:ph type="sldNum" sz="quarter" idx="12"/>
          </p:nvPr>
        </p:nvSpPr>
        <p:spPr/>
        <p:txBody>
          <a:bodyPr/>
          <a:lstStyle/>
          <a:p>
            <a:fld id="{50DA7021-B8F4-4271-80C9-40BAC0D5F91E}" type="slidenum">
              <a:rPr lang="de-DE" altLang="de-DE" smtClean="0"/>
              <a:pPr/>
              <a:t>136</a:t>
            </a:fld>
            <a:endParaRPr lang="de-DE" altLang="de-DE"/>
          </a:p>
        </p:txBody>
      </p:sp>
    </p:spTree>
    <p:extLst>
      <p:ext uri="{BB962C8B-B14F-4D97-AF65-F5344CB8AC3E}">
        <p14:creationId xmlns:p14="http://schemas.microsoft.com/office/powerpoint/2010/main" val="27713193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6706</Words>
  <Application>Microsoft Office PowerPoint</Application>
  <PresentationFormat>Custom</PresentationFormat>
  <Paragraphs>1215</Paragraphs>
  <Slides>136</Slides>
  <Notes>136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136</vt:i4>
      </vt:variant>
    </vt:vector>
  </HeadingPairs>
  <TitlesOfParts>
    <vt:vector size="144" baseType="lpstr">
      <vt:lpstr>Arial</vt:lpstr>
      <vt:lpstr>Calibri Light</vt:lpstr>
      <vt:lpstr>Symbol</vt:lpstr>
      <vt:lpstr>Times New Roman</vt:lpstr>
      <vt:lpstr>Verdana</vt:lpstr>
      <vt:lpstr>WingDings</vt:lpstr>
      <vt:lpstr>UKE_PPT-Vorlage_16zu9</vt:lpstr>
      <vt:lpstr>1_UKE_PPT-Vorlage_16zu9</vt:lpstr>
      <vt:lpstr>MCT 2 B – Saltare alle conclusioni I</vt:lpstr>
      <vt:lpstr>Saltare alle Conclusioni</vt:lpstr>
      <vt:lpstr>Saltare alle Conclusioni</vt:lpstr>
      <vt:lpstr>Saltare alle Conclusioni</vt:lpstr>
      <vt:lpstr>Saltare alle Conclusioni</vt:lpstr>
      <vt:lpstr>Saltare alle Conclusioni</vt:lpstr>
      <vt:lpstr>Inferenze prive di certezza al 100%</vt:lpstr>
      <vt:lpstr>Inferenze prive di certezza al 100%</vt:lpstr>
      <vt:lpstr>Inferenze prive di certezza al 100%</vt:lpstr>
      <vt:lpstr>Saltare alle conclusioni “in azione”</vt:lpstr>
      <vt:lpstr>Saltare alle conclusioni “in azione”</vt:lpstr>
      <vt:lpstr>Saltare alle conclusioni “in azione”</vt:lpstr>
      <vt:lpstr>Ci sono indizi nei biglietti da 1 dollaro che suggeriscono l‘infiltrazione negli USA di società segrete? - Leggenda metropolitane –</vt:lpstr>
      <vt:lpstr>Il ragionamento prematuro in azione Ci sono indizi nei biglietti da 1 dollaro che suggeriscono l‘infiltrazione negli USA di società segrete?</vt:lpstr>
      <vt:lpstr>Il ragionamento prematuro in azione Ci sono indizi nei biglietti da 1 dollaro che suggeriscono l‘infiltrazione negli USA di società segrete?</vt:lpstr>
      <vt:lpstr>Il ragionamento prematuro - Leggenda metropolitana -</vt:lpstr>
      <vt:lpstr>Come sono nate queste leggende metropolitane e le altre teorie cospirative?</vt:lpstr>
      <vt:lpstr>Come sono nate queste leggende metropolitane e le altre teorie cospirative?</vt:lpstr>
      <vt:lpstr>Come sono nate queste leggende metropolitane e le altre teorie cospirative?</vt:lpstr>
      <vt:lpstr>Perchè lo stiamo facendo?</vt:lpstr>
      <vt:lpstr>Perchè lo stiamo facendo?</vt:lpstr>
      <vt:lpstr>Come il saltare alle conclusioni promuove fraintendimenti in corso di psicosi - esempi</vt:lpstr>
      <vt:lpstr>Compito (1)</vt:lpstr>
      <vt:lpstr>Compito (1)</vt:lpstr>
      <vt:lpstr>Compito (1)</vt:lpstr>
      <vt:lpstr>Immagine 1</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2</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3</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4</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opzionale: Video Clip</vt:lpstr>
      <vt:lpstr>Immagine 5</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6</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7</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Immagine 8</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Che cosa potrebbe essere presentato in questa immagine?</vt:lpstr>
      <vt:lpstr>Compito 2:</vt:lpstr>
      <vt:lpstr>Che cosa vedi?</vt:lpstr>
      <vt:lpstr>Che cosa vedi adesso?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Trasferire alla vita di tutti i giorni</vt:lpstr>
      <vt:lpstr>Trasferire alla vita di tutti i giorni</vt:lpstr>
      <vt:lpstr>Trasferire alla vita di tutti i giorni</vt:lpstr>
      <vt:lpstr>Trasferire alla vita di tutti i giorni</vt:lpstr>
      <vt:lpstr>Trasferire alla vita di tutti i giorni</vt:lpstr>
      <vt:lpstr>Che cosa ha a che fare questo con la psicosi?</vt:lpstr>
      <vt:lpstr>Che cosa ha a che fare questo con la psicosi?</vt:lpstr>
      <vt:lpstr>Che cosa ha a che fare questo con la psicosi?</vt:lpstr>
      <vt:lpstr>Grazie per l‘attenzione!</vt:lpstr>
      <vt:lpstr>PowerPoint Presentation</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Come sono insorte queste leggende metropolitane e le altre teorie cospiratoire?</vt:lpstr>
      <vt:lpstr>Come sono insorte queste leggende metropolitane e le altre teorie cospiratoire?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354</cp:revision>
  <dcterms:created xsi:type="dcterms:W3CDTF">2002-10-15T10:55:06Z</dcterms:created>
  <dcterms:modified xsi:type="dcterms:W3CDTF">2025-02-22T14:58:16Z</dcterms:modified>
</cp:coreProperties>
</file>