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67" r:id="rId1"/>
    <p:sldMasterId id="2147484280" r:id="rId2"/>
  </p:sldMasterIdLst>
  <p:notesMasterIdLst>
    <p:notesMasterId r:id="rId91"/>
  </p:notesMasterIdLst>
  <p:handoutMasterIdLst>
    <p:handoutMasterId r:id="rId92"/>
  </p:handoutMasterIdLst>
  <p:sldIdLst>
    <p:sldId id="974" r:id="rId3"/>
    <p:sldId id="908" r:id="rId4"/>
    <p:sldId id="950" r:id="rId5"/>
    <p:sldId id="949" r:id="rId6"/>
    <p:sldId id="948" r:id="rId7"/>
    <p:sldId id="947" r:id="rId8"/>
    <p:sldId id="847" r:id="rId9"/>
    <p:sldId id="912" r:id="rId10"/>
    <p:sldId id="953" r:id="rId11"/>
    <p:sldId id="952" r:id="rId12"/>
    <p:sldId id="951" r:id="rId13"/>
    <p:sldId id="446" r:id="rId14"/>
    <p:sldId id="887" r:id="rId15"/>
    <p:sldId id="888" r:id="rId16"/>
    <p:sldId id="889" r:id="rId17"/>
    <p:sldId id="890" r:id="rId18"/>
    <p:sldId id="891" r:id="rId19"/>
    <p:sldId id="954" r:id="rId20"/>
    <p:sldId id="957" r:id="rId21"/>
    <p:sldId id="956" r:id="rId22"/>
    <p:sldId id="793" r:id="rId23"/>
    <p:sldId id="794" r:id="rId24"/>
    <p:sldId id="795" r:id="rId25"/>
    <p:sldId id="796" r:id="rId26"/>
    <p:sldId id="797" r:id="rId27"/>
    <p:sldId id="798" r:id="rId28"/>
    <p:sldId id="915" r:id="rId29"/>
    <p:sldId id="959" r:id="rId30"/>
    <p:sldId id="958" r:id="rId31"/>
    <p:sldId id="872" r:id="rId32"/>
    <p:sldId id="917" r:id="rId33"/>
    <p:sldId id="961" r:id="rId34"/>
    <p:sldId id="960" r:id="rId35"/>
    <p:sldId id="919" r:id="rId36"/>
    <p:sldId id="964" r:id="rId37"/>
    <p:sldId id="963" r:id="rId38"/>
    <p:sldId id="962" r:id="rId39"/>
    <p:sldId id="922" r:id="rId40"/>
    <p:sldId id="966" r:id="rId41"/>
    <p:sldId id="965" r:id="rId42"/>
    <p:sldId id="884" r:id="rId43"/>
    <p:sldId id="924" r:id="rId44"/>
    <p:sldId id="967" r:id="rId45"/>
    <p:sldId id="929" r:id="rId46"/>
    <p:sldId id="819" r:id="rId47"/>
    <p:sldId id="820" r:id="rId48"/>
    <p:sldId id="821" r:id="rId49"/>
    <p:sldId id="822" r:id="rId50"/>
    <p:sldId id="823" r:id="rId51"/>
    <p:sldId id="945" r:id="rId52"/>
    <p:sldId id="930" r:id="rId53"/>
    <p:sldId id="845" r:id="rId54"/>
    <p:sldId id="846" r:id="rId55"/>
    <p:sldId id="804" r:id="rId56"/>
    <p:sldId id="807" r:id="rId57"/>
    <p:sldId id="805" r:id="rId58"/>
    <p:sldId id="806" r:id="rId59"/>
    <p:sldId id="931" r:id="rId60"/>
    <p:sldId id="811" r:id="rId61"/>
    <p:sldId id="809" r:id="rId62"/>
    <p:sldId id="810" r:id="rId63"/>
    <p:sldId id="932" r:id="rId64"/>
    <p:sldId id="816" r:id="rId65"/>
    <p:sldId id="817" r:id="rId66"/>
    <p:sldId id="933" r:id="rId67"/>
    <p:sldId id="828" r:id="rId68"/>
    <p:sldId id="829" r:id="rId69"/>
    <p:sldId id="830" r:id="rId70"/>
    <p:sldId id="836" r:id="rId71"/>
    <p:sldId id="831" r:id="rId72"/>
    <p:sldId id="832" r:id="rId73"/>
    <p:sldId id="934" r:id="rId74"/>
    <p:sldId id="837" r:id="rId75"/>
    <p:sldId id="834" r:id="rId76"/>
    <p:sldId id="835" r:id="rId77"/>
    <p:sldId id="927" r:id="rId78"/>
    <p:sldId id="969" r:id="rId79"/>
    <p:sldId id="968" r:id="rId80"/>
    <p:sldId id="970" r:id="rId81"/>
    <p:sldId id="973" r:id="rId82"/>
    <p:sldId id="972" r:id="rId83"/>
    <p:sldId id="946" r:id="rId84"/>
    <p:sldId id="935" r:id="rId85"/>
    <p:sldId id="936" r:id="rId86"/>
    <p:sldId id="937" r:id="rId87"/>
    <p:sldId id="938" r:id="rId88"/>
    <p:sldId id="939" r:id="rId89"/>
    <p:sldId id="940" r:id="rId90"/>
  </p:sldIdLst>
  <p:sldSz cx="12195175" cy="6858000"/>
  <p:notesSz cx="6797675" cy="9926638"/>
  <p:defaultTextStyle>
    <a:defPPr>
      <a:defRPr lang="de-DE"/>
    </a:defPPr>
    <a:lvl1pPr algn="l" rtl="0" fontAlgn="base">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480">
          <p15:clr>
            <a:srgbClr val="A4A3A4"/>
          </p15:clr>
        </p15:guide>
        <p15:guide id="2" pos="2517">
          <p15:clr>
            <a:srgbClr val="A4A3A4"/>
          </p15:clr>
        </p15:guide>
        <p15:guide id="3"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98" autoAdjust="0"/>
    <p:restoredTop sz="94660"/>
  </p:normalViewPr>
  <p:slideViewPr>
    <p:cSldViewPr>
      <p:cViewPr varScale="1">
        <p:scale>
          <a:sx n="62" d="100"/>
          <a:sy n="62" d="100"/>
        </p:scale>
        <p:origin x="1096" y="76"/>
      </p:cViewPr>
      <p:guideLst>
        <p:guide orient="horz" pos="1480"/>
        <p:guide pos="2517"/>
        <p:guide pos="335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FCDE453F-FF63-4864-8F75-7AB64D5E9951}" type="slidenum">
              <a:rPr lang="en-GB" altLang="de-DE"/>
              <a:pPr/>
              <a:t>‹Nr.›</a:t>
            </a:fld>
            <a:endParaRPr lang="en-GB" altLang="de-DE"/>
          </a:p>
        </p:txBody>
      </p:sp>
    </p:spTree>
    <p:extLst>
      <p:ext uri="{BB962C8B-B14F-4D97-AF65-F5344CB8AC3E}">
        <p14:creationId xmlns:p14="http://schemas.microsoft.com/office/powerpoint/2010/main" val="2092217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ea typeface="+mn-ea"/>
                <a:cs typeface="+mn-cs"/>
              </a:defRPr>
            </a:lvl1pPr>
          </a:lstStyle>
          <a:p>
            <a:pPr>
              <a:defRPr/>
            </a:pPr>
            <a:endParaRPr lang="en-US"/>
          </a:p>
        </p:txBody>
      </p:sp>
      <p:sp>
        <p:nvSpPr>
          <p:cNvPr id="120836"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826A8919-115C-4509-B010-6459BB2CDF34}" type="slidenum">
              <a:rPr lang="en-US" altLang="de-DE"/>
              <a:pPr/>
              <a:t>‹Nr.›</a:t>
            </a:fld>
            <a:endParaRPr lang="en-US" altLang="de-DE"/>
          </a:p>
        </p:txBody>
      </p:sp>
    </p:spTree>
    <p:extLst>
      <p:ext uri="{BB962C8B-B14F-4D97-AF65-F5344CB8AC3E}">
        <p14:creationId xmlns:p14="http://schemas.microsoft.com/office/powerpoint/2010/main" val="27580405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4443" y="585948"/>
            <a:ext cx="5074654" cy="312620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7EA6FD8-6F3D-46AC-A8A0-0AA75DABCC85}" type="slidenum">
              <a:rPr lang="en-US" altLang="de-DE" sz="1300"/>
              <a:pPr eaLnBrk="1" hangingPunct="1">
                <a:spcBef>
                  <a:spcPct val="0"/>
                </a:spcBef>
              </a:pPr>
              <a:t>2</a:t>
            </a:fld>
            <a:endParaRPr lang="en-US" altLang="de-DE" sz="1300"/>
          </a:p>
        </p:txBody>
      </p:sp>
      <p:sp>
        <p:nvSpPr>
          <p:cNvPr id="126979" name="Rectangle 2"/>
          <p:cNvSpPr>
            <a:spLocks noGrp="1" noRot="1" noChangeAspect="1" noChangeArrowheads="1" noTextEdit="1"/>
          </p:cNvSpPr>
          <p:nvPr>
            <p:ph type="sldImg"/>
          </p:nvPr>
        </p:nvSpPr>
        <p:spPr>
          <a:xfrm>
            <a:off x="90488" y="744538"/>
            <a:ext cx="6618287"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03586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7EA6FD8-6F3D-46AC-A8A0-0AA75DABCC85}" type="slidenum">
              <a:rPr lang="en-US" altLang="de-DE" sz="1300"/>
              <a:pPr eaLnBrk="1" hangingPunct="1">
                <a:spcBef>
                  <a:spcPct val="0"/>
                </a:spcBef>
              </a:pPr>
              <a:t>3</a:t>
            </a:fld>
            <a:endParaRPr lang="en-US" altLang="de-DE" sz="1300"/>
          </a:p>
        </p:txBody>
      </p:sp>
      <p:sp>
        <p:nvSpPr>
          <p:cNvPr id="126979" name="Rectangle 2"/>
          <p:cNvSpPr>
            <a:spLocks noGrp="1" noRot="1" noChangeAspect="1" noChangeArrowheads="1" noTextEdit="1"/>
          </p:cNvSpPr>
          <p:nvPr>
            <p:ph type="sldImg"/>
          </p:nvPr>
        </p:nvSpPr>
        <p:spPr>
          <a:xfrm>
            <a:off x="90488" y="744538"/>
            <a:ext cx="6618287"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03586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7EA6FD8-6F3D-46AC-A8A0-0AA75DABCC85}" type="slidenum">
              <a:rPr lang="en-US" altLang="de-DE" sz="1300"/>
              <a:pPr eaLnBrk="1" hangingPunct="1">
                <a:spcBef>
                  <a:spcPct val="0"/>
                </a:spcBef>
              </a:pPr>
              <a:t>4</a:t>
            </a:fld>
            <a:endParaRPr lang="en-US" altLang="de-DE" sz="1300"/>
          </a:p>
        </p:txBody>
      </p:sp>
      <p:sp>
        <p:nvSpPr>
          <p:cNvPr id="126979" name="Rectangle 2"/>
          <p:cNvSpPr>
            <a:spLocks noGrp="1" noRot="1" noChangeAspect="1" noChangeArrowheads="1" noTextEdit="1"/>
          </p:cNvSpPr>
          <p:nvPr>
            <p:ph type="sldImg"/>
          </p:nvPr>
        </p:nvSpPr>
        <p:spPr>
          <a:xfrm>
            <a:off x="90488" y="744538"/>
            <a:ext cx="6618287"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03586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7EA6FD8-6F3D-46AC-A8A0-0AA75DABCC85}" type="slidenum">
              <a:rPr lang="en-US" altLang="de-DE" sz="1300"/>
              <a:pPr eaLnBrk="1" hangingPunct="1">
                <a:spcBef>
                  <a:spcPct val="0"/>
                </a:spcBef>
              </a:pPr>
              <a:t>5</a:t>
            </a:fld>
            <a:endParaRPr lang="en-US" altLang="de-DE" sz="1300"/>
          </a:p>
        </p:txBody>
      </p:sp>
      <p:sp>
        <p:nvSpPr>
          <p:cNvPr id="126979" name="Rectangle 2"/>
          <p:cNvSpPr>
            <a:spLocks noGrp="1" noRot="1" noChangeAspect="1" noChangeArrowheads="1" noTextEdit="1"/>
          </p:cNvSpPr>
          <p:nvPr>
            <p:ph type="sldImg"/>
          </p:nvPr>
        </p:nvSpPr>
        <p:spPr>
          <a:xfrm>
            <a:off x="90488" y="744538"/>
            <a:ext cx="6618287"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03586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7EA6FD8-6F3D-46AC-A8A0-0AA75DABCC85}" type="slidenum">
              <a:rPr lang="en-US" altLang="de-DE" sz="1300"/>
              <a:pPr eaLnBrk="1" hangingPunct="1">
                <a:spcBef>
                  <a:spcPct val="0"/>
                </a:spcBef>
              </a:pPr>
              <a:t>6</a:t>
            </a:fld>
            <a:endParaRPr lang="en-US" altLang="de-DE" sz="1300"/>
          </a:p>
        </p:txBody>
      </p:sp>
      <p:sp>
        <p:nvSpPr>
          <p:cNvPr id="126979" name="Rectangle 2"/>
          <p:cNvSpPr>
            <a:spLocks noGrp="1" noRot="1" noChangeAspect="1" noChangeArrowheads="1" noTextEdit="1"/>
          </p:cNvSpPr>
          <p:nvPr>
            <p:ph type="sldImg"/>
          </p:nvPr>
        </p:nvSpPr>
        <p:spPr>
          <a:xfrm>
            <a:off x="90488" y="744538"/>
            <a:ext cx="6618287" cy="3722687"/>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03586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55FEE3A-C1F4-4F36-81F2-5BA7CEAC9CEF}" type="slidenum">
              <a:rPr lang="en-US" altLang="de-DE" sz="1300"/>
              <a:pPr eaLnBrk="1" hangingPunct="1">
                <a:spcBef>
                  <a:spcPct val="0"/>
                </a:spcBef>
              </a:pPr>
              <a:t>7</a:t>
            </a:fld>
            <a:endParaRPr lang="en-US" altLang="de-DE" sz="1300"/>
          </a:p>
        </p:txBody>
      </p:sp>
      <p:sp>
        <p:nvSpPr>
          <p:cNvPr id="128003" name="Rectangle 2"/>
          <p:cNvSpPr>
            <a:spLocks noGrp="1" noRot="1" noChangeAspect="1" noChangeArrowheads="1" noTextEdit="1"/>
          </p:cNvSpPr>
          <p:nvPr>
            <p:ph type="sldImg"/>
          </p:nvPr>
        </p:nvSpPr>
        <p:spPr>
          <a:xfrm>
            <a:off x="90488" y="744538"/>
            <a:ext cx="6618287" cy="3722687"/>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592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3A11615-6069-4415-A11A-4AA47E8FAC79}" type="slidenum">
              <a:rPr lang="en-US" altLang="de-DE" sz="1300"/>
              <a:pPr eaLnBrk="1" hangingPunct="1">
                <a:spcBef>
                  <a:spcPct val="0"/>
                </a:spcBef>
              </a:pPr>
              <a:t>8</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35058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3A11615-6069-4415-A11A-4AA47E8FAC79}" type="slidenum">
              <a:rPr lang="en-US" altLang="de-DE" sz="1300"/>
              <a:pPr eaLnBrk="1" hangingPunct="1">
                <a:spcBef>
                  <a:spcPct val="0"/>
                </a:spcBef>
              </a:pPr>
              <a:t>9</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35058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3A11615-6069-4415-A11A-4AA47E8FAC79}" type="slidenum">
              <a:rPr lang="en-US" altLang="de-DE" sz="1300"/>
              <a:pPr eaLnBrk="1" hangingPunct="1">
                <a:spcBef>
                  <a:spcPct val="0"/>
                </a:spcBef>
              </a:pPr>
              <a:t>10</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35058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3A11615-6069-4415-A11A-4AA47E8FAC79}" type="slidenum">
              <a:rPr lang="en-US" altLang="de-DE" sz="1300"/>
              <a:pPr eaLnBrk="1" hangingPunct="1">
                <a:spcBef>
                  <a:spcPct val="0"/>
                </a:spcBef>
              </a:pPr>
              <a:t>11</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35058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D765239-5C51-46A5-A011-27A57A0761D3}" type="slidenum">
              <a:rPr lang="en-US" altLang="de-DE" sz="1300"/>
              <a:pPr eaLnBrk="1" hangingPunct="1">
                <a:spcBef>
                  <a:spcPct val="0"/>
                </a:spcBef>
              </a:pPr>
              <a:t>12</a:t>
            </a:fld>
            <a:endParaRPr lang="en-US" altLang="de-DE" sz="1300"/>
          </a:p>
        </p:txBody>
      </p:sp>
      <p:sp>
        <p:nvSpPr>
          <p:cNvPr id="133123" name="Rectangle 2"/>
          <p:cNvSpPr>
            <a:spLocks noGrp="1" noRot="1" noChangeAspect="1" noChangeArrowheads="1" noTextEdit="1"/>
          </p:cNvSpPr>
          <p:nvPr>
            <p:ph type="sldImg"/>
          </p:nvPr>
        </p:nvSpPr>
        <p:spPr>
          <a:xfrm>
            <a:off x="90488" y="744538"/>
            <a:ext cx="6618287"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15524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BEAB3D1-28CD-4D95-B898-F664A2288D5E}" type="slidenum">
              <a:rPr lang="en-US" altLang="de-DE" sz="1300"/>
              <a:pPr eaLnBrk="1" hangingPunct="1">
                <a:spcBef>
                  <a:spcPct val="0"/>
                </a:spcBef>
              </a:pPr>
              <a:t>13</a:t>
            </a:fld>
            <a:endParaRPr lang="en-US" altLang="de-DE" sz="1300"/>
          </a:p>
        </p:txBody>
      </p:sp>
      <p:sp>
        <p:nvSpPr>
          <p:cNvPr id="134147" name="Rectangle 2"/>
          <p:cNvSpPr>
            <a:spLocks noGrp="1" noRot="1" noChangeAspect="1" noChangeArrowheads="1" noTextEdit="1"/>
          </p:cNvSpPr>
          <p:nvPr>
            <p:ph type="sldImg"/>
          </p:nvPr>
        </p:nvSpPr>
        <p:spPr>
          <a:xfrm>
            <a:off x="90488" y="744538"/>
            <a:ext cx="6618287" cy="3722687"/>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it-IT"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57816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F545A81-3241-468E-8E5B-DEDF08C61B8A}" type="slidenum">
              <a:rPr lang="en-US" altLang="de-DE" sz="1300"/>
              <a:pPr eaLnBrk="1" hangingPunct="1">
                <a:spcBef>
                  <a:spcPct val="0"/>
                </a:spcBef>
              </a:pPr>
              <a:t>14</a:t>
            </a:fld>
            <a:endParaRPr lang="en-US" altLang="de-DE" sz="1300"/>
          </a:p>
        </p:txBody>
      </p:sp>
      <p:sp>
        <p:nvSpPr>
          <p:cNvPr id="135171" name="Rectangle 2"/>
          <p:cNvSpPr>
            <a:spLocks noGrp="1" noRot="1" noChangeAspect="1" noChangeArrowheads="1" noTextEdit="1"/>
          </p:cNvSpPr>
          <p:nvPr>
            <p:ph type="sldImg"/>
          </p:nvPr>
        </p:nvSpPr>
        <p:spPr>
          <a:xfrm>
            <a:off x="90488" y="744538"/>
            <a:ext cx="6618287" cy="3722687"/>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93215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AC5F954-AAB1-44BD-8F8F-3655E8C949DB}" type="slidenum">
              <a:rPr lang="en-US" altLang="de-DE" sz="1300"/>
              <a:pPr eaLnBrk="1" hangingPunct="1">
                <a:spcBef>
                  <a:spcPct val="0"/>
                </a:spcBef>
              </a:pPr>
              <a:t>15</a:t>
            </a:fld>
            <a:endParaRPr lang="en-US" altLang="de-DE" sz="1300"/>
          </a:p>
        </p:txBody>
      </p:sp>
      <p:sp>
        <p:nvSpPr>
          <p:cNvPr id="136195" name="Rectangle 2"/>
          <p:cNvSpPr>
            <a:spLocks noGrp="1" noRot="1" noChangeAspect="1" noChangeArrowheads="1" noTextEdit="1"/>
          </p:cNvSpPr>
          <p:nvPr>
            <p:ph type="sldImg"/>
          </p:nvPr>
        </p:nvSpPr>
        <p:spPr>
          <a:xfrm>
            <a:off x="90488" y="744538"/>
            <a:ext cx="6618287" cy="3722687"/>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it-IT"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47472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54A5749-CDF0-4FC8-AD4B-4AE11BBD761C}" type="slidenum">
              <a:rPr lang="en-US" altLang="de-DE" sz="1300"/>
              <a:pPr eaLnBrk="1" hangingPunct="1">
                <a:spcBef>
                  <a:spcPct val="0"/>
                </a:spcBef>
              </a:pPr>
              <a:t>16</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it-IT"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72691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9596ADE-1EB3-4830-B1FB-542A5F1EE021}" type="slidenum">
              <a:rPr lang="en-US" altLang="de-DE" sz="1300"/>
              <a:pPr eaLnBrk="1" hangingPunct="1">
                <a:spcBef>
                  <a:spcPct val="0"/>
                </a:spcBef>
              </a:pPr>
              <a:t>17</a:t>
            </a:fld>
            <a:endParaRPr lang="en-US" altLang="de-DE" sz="1300"/>
          </a:p>
        </p:txBody>
      </p:sp>
      <p:sp>
        <p:nvSpPr>
          <p:cNvPr id="138243" name="Rectangle 2"/>
          <p:cNvSpPr>
            <a:spLocks noGrp="1" noRot="1" noChangeAspect="1" noChangeArrowheads="1" noTextEdit="1"/>
          </p:cNvSpPr>
          <p:nvPr>
            <p:ph type="sldImg"/>
          </p:nvPr>
        </p:nvSpPr>
        <p:spPr>
          <a:xfrm>
            <a:off x="90488" y="744538"/>
            <a:ext cx="6618287" cy="3722687"/>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244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B29D225-FC95-4BAD-B0EE-EC3D23F2999C}" type="slidenum">
              <a:rPr lang="en-US" altLang="de-DE" sz="1300"/>
              <a:pPr eaLnBrk="1" hangingPunct="1">
                <a:spcBef>
                  <a:spcPct val="0"/>
                </a:spcBef>
              </a:pPr>
              <a:t>18</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63526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B29D225-FC95-4BAD-B0EE-EC3D23F2999C}" type="slidenum">
              <a:rPr lang="en-US" altLang="de-DE" sz="1300"/>
              <a:pPr eaLnBrk="1" hangingPunct="1">
                <a:spcBef>
                  <a:spcPct val="0"/>
                </a:spcBef>
              </a:pPr>
              <a:t>19</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63526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B29D225-FC95-4BAD-B0EE-EC3D23F2999C}" type="slidenum">
              <a:rPr lang="en-US" altLang="de-DE" sz="1300"/>
              <a:pPr eaLnBrk="1" hangingPunct="1">
                <a:spcBef>
                  <a:spcPct val="0"/>
                </a:spcBef>
              </a:pPr>
              <a:t>20</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63526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F6155A-A476-411B-BE18-A82FD7E3C0B3}" type="slidenum">
              <a:rPr lang="en-US" altLang="de-DE" sz="1300"/>
              <a:pPr eaLnBrk="1" hangingPunct="1">
                <a:spcBef>
                  <a:spcPct val="0"/>
                </a:spcBef>
              </a:pPr>
              <a:t>21</a:t>
            </a:fld>
            <a:endParaRPr lang="en-US" altLang="de-DE" sz="1300"/>
          </a:p>
        </p:txBody>
      </p:sp>
      <p:sp>
        <p:nvSpPr>
          <p:cNvPr id="1423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01846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A33FDE6-9F78-4A47-A79E-322F40E0A180}" type="slidenum">
              <a:rPr lang="en-US" altLang="de-DE" sz="1300"/>
              <a:pPr eaLnBrk="1" hangingPunct="1">
                <a:spcBef>
                  <a:spcPct val="0"/>
                </a:spcBef>
              </a:pPr>
              <a:t>22</a:t>
            </a:fld>
            <a:endParaRPr lang="en-US" altLang="de-DE" sz="1300"/>
          </a:p>
        </p:txBody>
      </p:sp>
      <p:sp>
        <p:nvSpPr>
          <p:cNvPr id="1433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67431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343C553-5EC7-4D29-BADF-0DD4A20356AC}" type="slidenum">
              <a:rPr lang="en-US" altLang="de-DE" sz="1300"/>
              <a:pPr eaLnBrk="1" hangingPunct="1">
                <a:spcBef>
                  <a:spcPct val="0"/>
                </a:spcBef>
              </a:pPr>
              <a:t>23</a:t>
            </a:fld>
            <a:endParaRPr lang="en-US" altLang="de-DE" sz="1300"/>
          </a:p>
        </p:txBody>
      </p:sp>
      <p:sp>
        <p:nvSpPr>
          <p:cNvPr id="1443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24569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54EB8F8-18A8-44AA-A030-9A1167251C7E}" type="slidenum">
              <a:rPr lang="en-US" altLang="de-DE" sz="1300"/>
              <a:pPr eaLnBrk="1" hangingPunct="1">
                <a:spcBef>
                  <a:spcPct val="0"/>
                </a:spcBef>
              </a:pPr>
              <a:t>24</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852949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76C36F5-3BA1-48D0-BCEC-262801EF80DA}" type="slidenum">
              <a:rPr lang="en-US" altLang="de-DE" sz="1300"/>
              <a:pPr eaLnBrk="1" hangingPunct="1">
                <a:spcBef>
                  <a:spcPct val="0"/>
                </a:spcBef>
              </a:pPr>
              <a:t>25</a:t>
            </a:fld>
            <a:endParaRPr lang="en-US" altLang="de-DE" sz="1300"/>
          </a:p>
        </p:txBody>
      </p:sp>
      <p:sp>
        <p:nvSpPr>
          <p:cNvPr id="1464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939410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ECE07AD-1BA3-4D1B-A8B3-320398E12E8D}" type="slidenum">
              <a:rPr lang="en-US" altLang="de-DE" sz="1300"/>
              <a:pPr eaLnBrk="1" hangingPunct="1">
                <a:spcBef>
                  <a:spcPct val="0"/>
                </a:spcBef>
              </a:pPr>
              <a:t>26</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18874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1A68F05-153A-44E1-98BC-68BBBAFDF84E}" type="slidenum">
              <a:rPr lang="en-US" altLang="de-DE" sz="1300"/>
              <a:pPr eaLnBrk="1" hangingPunct="1">
                <a:spcBef>
                  <a:spcPct val="0"/>
                </a:spcBef>
              </a:pPr>
              <a:t>27</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99785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1A68F05-153A-44E1-98BC-68BBBAFDF84E}" type="slidenum">
              <a:rPr lang="en-US" altLang="de-DE" sz="1300"/>
              <a:pPr eaLnBrk="1" hangingPunct="1">
                <a:spcBef>
                  <a:spcPct val="0"/>
                </a:spcBef>
              </a:pPr>
              <a:t>28</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99785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1A68F05-153A-44E1-98BC-68BBBAFDF84E}" type="slidenum">
              <a:rPr lang="en-US" altLang="de-DE" sz="1300"/>
              <a:pPr eaLnBrk="1" hangingPunct="1">
                <a:spcBef>
                  <a:spcPct val="0"/>
                </a:spcBef>
              </a:pPr>
              <a:t>29</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99785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FA0F4B9-7D33-4720-ABF4-AF5B0CC7A266}" type="slidenum">
              <a:rPr lang="en-US" altLang="de-DE" sz="1300"/>
              <a:pPr eaLnBrk="1" hangingPunct="1">
                <a:spcBef>
                  <a:spcPct val="0"/>
                </a:spcBef>
              </a:pPr>
              <a:t>30</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616315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69D1C7E-07DF-4CFA-8538-B9C9DE0E2B53}" type="slidenum">
              <a:rPr lang="en-US" altLang="de-DE" sz="1300"/>
              <a:pPr eaLnBrk="1" hangingPunct="1">
                <a:spcBef>
                  <a:spcPct val="0"/>
                </a:spcBef>
              </a:pPr>
              <a:t>31</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038667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69D1C7E-07DF-4CFA-8538-B9C9DE0E2B53}" type="slidenum">
              <a:rPr lang="en-US" altLang="de-DE" sz="1300"/>
              <a:pPr eaLnBrk="1" hangingPunct="1">
                <a:spcBef>
                  <a:spcPct val="0"/>
                </a:spcBef>
              </a:pPr>
              <a:t>32</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038667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69D1C7E-07DF-4CFA-8538-B9C9DE0E2B53}" type="slidenum">
              <a:rPr lang="en-US" altLang="de-DE" sz="1300"/>
              <a:pPr eaLnBrk="1" hangingPunct="1">
                <a:spcBef>
                  <a:spcPct val="0"/>
                </a:spcBef>
              </a:pPr>
              <a:t>33</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038667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343F155-3D20-4503-9C17-FA6864B1B1B5}" type="slidenum">
              <a:rPr lang="en-US" altLang="de-DE" sz="1300"/>
              <a:pPr eaLnBrk="1" hangingPunct="1">
                <a:spcBef>
                  <a:spcPct val="0"/>
                </a:spcBef>
              </a:pPr>
              <a:t>34</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0443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343F155-3D20-4503-9C17-FA6864B1B1B5}" type="slidenum">
              <a:rPr lang="en-US" altLang="de-DE" sz="1300"/>
              <a:pPr eaLnBrk="1" hangingPunct="1">
                <a:spcBef>
                  <a:spcPct val="0"/>
                </a:spcBef>
              </a:pPr>
              <a:t>35</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0443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343F155-3D20-4503-9C17-FA6864B1B1B5}" type="slidenum">
              <a:rPr lang="en-US" altLang="de-DE" sz="1300"/>
              <a:pPr eaLnBrk="1" hangingPunct="1">
                <a:spcBef>
                  <a:spcPct val="0"/>
                </a:spcBef>
              </a:pPr>
              <a:t>36</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0443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343F155-3D20-4503-9C17-FA6864B1B1B5}" type="slidenum">
              <a:rPr lang="en-US" altLang="de-DE" sz="1300"/>
              <a:pPr eaLnBrk="1" hangingPunct="1">
                <a:spcBef>
                  <a:spcPct val="0"/>
                </a:spcBef>
              </a:pPr>
              <a:t>37</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0443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5EB8C7-8D1A-4E86-87D0-7D1755006AA2}" type="slidenum">
              <a:rPr lang="en-US" altLang="de-DE" sz="1300"/>
              <a:pPr eaLnBrk="1" hangingPunct="1">
                <a:spcBef>
                  <a:spcPct val="0"/>
                </a:spcBef>
              </a:pPr>
              <a:t>38</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333637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5EB8C7-8D1A-4E86-87D0-7D1755006AA2}" type="slidenum">
              <a:rPr lang="en-US" altLang="de-DE" sz="1300"/>
              <a:pPr eaLnBrk="1" hangingPunct="1">
                <a:spcBef>
                  <a:spcPct val="0"/>
                </a:spcBef>
              </a:pPr>
              <a:t>39</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333637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5EB8C7-8D1A-4E86-87D0-7D1755006AA2}" type="slidenum">
              <a:rPr lang="en-US" altLang="de-DE" sz="1300"/>
              <a:pPr eaLnBrk="1" hangingPunct="1">
                <a:spcBef>
                  <a:spcPct val="0"/>
                </a:spcBef>
              </a:pPr>
              <a:t>40</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333637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9CDEE5B-B3D2-41CC-BEDA-CA5A648935A0}" type="slidenum">
              <a:rPr lang="en-US" altLang="de-DE" sz="1300"/>
              <a:pPr eaLnBrk="1" hangingPunct="1">
                <a:spcBef>
                  <a:spcPct val="0"/>
                </a:spcBef>
              </a:pPr>
              <a:t>41</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ln/>
        </p:spPr>
      </p:sp>
      <p:sp>
        <p:nvSpPr>
          <p:cNvPr id="162820"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443578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3FA1ED2-ACA1-4637-9199-706B83F2287D}" type="slidenum">
              <a:rPr lang="en-US" altLang="de-DE" sz="1300"/>
              <a:pPr eaLnBrk="1" hangingPunct="1">
                <a:spcBef>
                  <a:spcPct val="0"/>
                </a:spcBef>
              </a:pPr>
              <a:t>42</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487900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3FA1ED2-ACA1-4637-9199-706B83F2287D}" type="slidenum">
              <a:rPr lang="en-US" altLang="de-DE" sz="1300"/>
              <a:pPr eaLnBrk="1" hangingPunct="1">
                <a:spcBef>
                  <a:spcPct val="0"/>
                </a:spcBef>
              </a:pPr>
              <a:t>43</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487900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2B6985B-F346-4167-9B33-BE4238E36649}" type="slidenum">
              <a:rPr lang="en-US" altLang="de-DE" sz="1300"/>
              <a:pPr eaLnBrk="1" hangingPunct="1">
                <a:spcBef>
                  <a:spcPct val="0"/>
                </a:spcBef>
              </a:pPr>
              <a:t>44</a:t>
            </a:fld>
            <a:endParaRPr lang="en-US" altLang="de-DE" sz="1300"/>
          </a:p>
        </p:txBody>
      </p:sp>
      <p:sp>
        <p:nvSpPr>
          <p:cNvPr id="165891" name="Rectangle 2"/>
          <p:cNvSpPr>
            <a:spLocks noGrp="1" noRot="1" noChangeAspect="1" noChangeArrowheads="1" noTextEdit="1"/>
          </p:cNvSpPr>
          <p:nvPr>
            <p:ph type="sldImg"/>
          </p:nvPr>
        </p:nvSpPr>
        <p:spPr>
          <a:xfrm>
            <a:off x="90488" y="744538"/>
            <a:ext cx="6616700"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015272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27BAEBC-33B3-48C7-B8C6-BFEBD34B237C}" type="slidenum">
              <a:rPr lang="en-US" altLang="de-DE" sz="1300"/>
              <a:pPr eaLnBrk="1" hangingPunct="1">
                <a:spcBef>
                  <a:spcPct val="0"/>
                </a:spcBef>
              </a:pPr>
              <a:t>45</a:t>
            </a:fld>
            <a:endParaRPr lang="en-US" altLang="de-DE" sz="1300"/>
          </a:p>
        </p:txBody>
      </p:sp>
      <p:sp>
        <p:nvSpPr>
          <p:cNvPr id="1669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657960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4766F42-D73F-484B-8CFC-1E841FFA1A10}" type="slidenum">
              <a:rPr lang="en-US" altLang="de-DE" sz="1300"/>
              <a:pPr eaLnBrk="1" hangingPunct="1">
                <a:spcBef>
                  <a:spcPct val="0"/>
                </a:spcBef>
              </a:pPr>
              <a:t>46</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289634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026850C-B63E-489B-9235-DAE400BE5FB4}" type="slidenum">
              <a:rPr lang="en-US" altLang="de-DE" sz="1300"/>
              <a:pPr eaLnBrk="1" hangingPunct="1">
                <a:spcBef>
                  <a:spcPct val="0"/>
                </a:spcBef>
              </a:pPr>
              <a:t>47</a:t>
            </a:fld>
            <a:endParaRPr lang="en-US" altLang="de-DE" sz="1300"/>
          </a:p>
        </p:txBody>
      </p:sp>
      <p:sp>
        <p:nvSpPr>
          <p:cNvPr id="1689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67690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F33B215-7136-419E-A8E2-61AEDC609520}" type="slidenum">
              <a:rPr lang="en-US" altLang="de-DE" sz="1300"/>
              <a:pPr eaLnBrk="1" hangingPunct="1">
                <a:spcBef>
                  <a:spcPct val="0"/>
                </a:spcBef>
              </a:pPr>
              <a:t>48</a:t>
            </a:fld>
            <a:endParaRPr lang="en-US" altLang="de-DE" sz="1300"/>
          </a:p>
        </p:txBody>
      </p:sp>
      <p:sp>
        <p:nvSpPr>
          <p:cNvPr id="16998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6998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493515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A572743-26BC-432A-9EF2-ECD225188BCA}" type="slidenum">
              <a:rPr lang="en-US" altLang="de-DE" sz="1300"/>
              <a:pPr eaLnBrk="1" hangingPunct="1">
                <a:spcBef>
                  <a:spcPct val="0"/>
                </a:spcBef>
              </a:pPr>
              <a:t>49</a:t>
            </a:fld>
            <a:endParaRPr lang="en-US" altLang="de-DE" sz="1300"/>
          </a:p>
        </p:txBody>
      </p:sp>
      <p:sp>
        <p:nvSpPr>
          <p:cNvPr id="1710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446598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AA84B5E-502F-4AC5-800D-DB998CB1EE97}" type="slidenum">
              <a:rPr lang="en-US" altLang="de-DE" sz="1300"/>
              <a:pPr eaLnBrk="1" hangingPunct="1">
                <a:spcBef>
                  <a:spcPct val="0"/>
                </a:spcBef>
              </a:pPr>
              <a:t>51</a:t>
            </a:fld>
            <a:endParaRPr lang="en-US" altLang="de-DE" sz="1300"/>
          </a:p>
        </p:txBody>
      </p:sp>
      <p:sp>
        <p:nvSpPr>
          <p:cNvPr id="172035" name="Rectangle 2"/>
          <p:cNvSpPr>
            <a:spLocks noGrp="1" noRot="1" noChangeAspect="1" noChangeArrowheads="1" noTextEdit="1"/>
          </p:cNvSpPr>
          <p:nvPr>
            <p:ph type="sldImg"/>
          </p:nvPr>
        </p:nvSpPr>
        <p:spPr>
          <a:xfrm>
            <a:off x="90488" y="744538"/>
            <a:ext cx="6616700"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06912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092AA54-BB40-4406-A12E-5900C11764BF}" type="slidenum">
              <a:rPr lang="en-US" altLang="de-DE" sz="1300"/>
              <a:pPr eaLnBrk="1" hangingPunct="1">
                <a:spcBef>
                  <a:spcPct val="0"/>
                </a:spcBef>
              </a:pPr>
              <a:t>52</a:t>
            </a:fld>
            <a:endParaRPr lang="en-US" altLang="de-DE" sz="1300"/>
          </a:p>
        </p:txBody>
      </p:sp>
      <p:sp>
        <p:nvSpPr>
          <p:cNvPr id="173059" name="Rectangle 2"/>
          <p:cNvSpPr>
            <a:spLocks noGrp="1" noRot="1" noChangeAspect="1" noChangeArrowheads="1" noTextEdit="1"/>
          </p:cNvSpPr>
          <p:nvPr>
            <p:ph type="sldImg"/>
          </p:nvPr>
        </p:nvSpPr>
        <p:spPr>
          <a:xfrm>
            <a:off x="90488" y="744538"/>
            <a:ext cx="6618287"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648753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500C87E-15AC-468B-8D75-725F2196F097}" type="slidenum">
              <a:rPr lang="en-US" altLang="de-DE" sz="1300"/>
              <a:pPr eaLnBrk="1" hangingPunct="1">
                <a:spcBef>
                  <a:spcPct val="0"/>
                </a:spcBef>
              </a:pPr>
              <a:t>53</a:t>
            </a:fld>
            <a:endParaRPr lang="en-US" altLang="de-DE" sz="1300"/>
          </a:p>
        </p:txBody>
      </p:sp>
      <p:sp>
        <p:nvSpPr>
          <p:cNvPr id="174083" name="Rectangle 2"/>
          <p:cNvSpPr>
            <a:spLocks noGrp="1" noRot="1" noChangeAspect="1" noChangeArrowheads="1" noTextEdit="1"/>
          </p:cNvSpPr>
          <p:nvPr>
            <p:ph type="sldImg"/>
          </p:nvPr>
        </p:nvSpPr>
        <p:spPr>
          <a:xfrm>
            <a:off x="90488" y="744538"/>
            <a:ext cx="6618287"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421479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60B3911-FF00-4DD3-8F9F-36819535B57A}" type="slidenum">
              <a:rPr lang="en-US" altLang="de-DE" sz="1300"/>
              <a:pPr eaLnBrk="1" hangingPunct="1">
                <a:spcBef>
                  <a:spcPct val="0"/>
                </a:spcBef>
              </a:pPr>
              <a:t>54</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053951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36BB31F-5599-41CF-BDD6-BC3A58ABCFDC}" type="slidenum">
              <a:rPr lang="en-US" altLang="de-DE" sz="1300"/>
              <a:pPr eaLnBrk="1" hangingPunct="1">
                <a:spcBef>
                  <a:spcPct val="0"/>
                </a:spcBef>
              </a:pPr>
              <a:t>55</a:t>
            </a:fld>
            <a:endParaRPr lang="en-US" altLang="de-DE" sz="1300"/>
          </a:p>
        </p:txBody>
      </p:sp>
      <p:sp>
        <p:nvSpPr>
          <p:cNvPr id="176131" name="Rectangle 2"/>
          <p:cNvSpPr>
            <a:spLocks noGrp="1" noRot="1" noChangeAspect="1" noChangeArrowheads="1" noTextEdit="1"/>
          </p:cNvSpPr>
          <p:nvPr>
            <p:ph type="sldImg"/>
          </p:nvPr>
        </p:nvSpPr>
        <p:spPr>
          <a:xfrm>
            <a:off x="90488" y="744538"/>
            <a:ext cx="6618287"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687092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4AA7B2E-B5AD-4602-8B3D-C3C920352AA4}" type="slidenum">
              <a:rPr lang="en-US" altLang="de-DE" sz="1300"/>
              <a:pPr eaLnBrk="1" hangingPunct="1">
                <a:spcBef>
                  <a:spcPct val="0"/>
                </a:spcBef>
              </a:pPr>
              <a:t>56</a:t>
            </a:fld>
            <a:endParaRPr lang="en-US" altLang="de-DE" sz="1300"/>
          </a:p>
        </p:txBody>
      </p:sp>
      <p:sp>
        <p:nvSpPr>
          <p:cNvPr id="1771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832187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DFCF6B1-3DA9-4A96-AE59-1A40F88C1D6A}" type="slidenum">
              <a:rPr lang="en-US" altLang="de-DE" sz="1300"/>
              <a:pPr eaLnBrk="1" hangingPunct="1">
                <a:spcBef>
                  <a:spcPct val="0"/>
                </a:spcBef>
              </a:pPr>
              <a:t>57</a:t>
            </a:fld>
            <a:endParaRPr lang="en-US" altLang="de-DE" sz="1300"/>
          </a:p>
        </p:txBody>
      </p:sp>
      <p:sp>
        <p:nvSpPr>
          <p:cNvPr id="17817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22214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9A86249-185E-4925-A5BC-5A90E02200D4}" type="slidenum">
              <a:rPr lang="en-US" altLang="de-DE" sz="1300"/>
              <a:pPr eaLnBrk="1" hangingPunct="1">
                <a:spcBef>
                  <a:spcPct val="0"/>
                </a:spcBef>
              </a:pPr>
              <a:t>58</a:t>
            </a:fld>
            <a:endParaRPr lang="en-US" altLang="de-DE" sz="1300"/>
          </a:p>
        </p:txBody>
      </p:sp>
      <p:sp>
        <p:nvSpPr>
          <p:cNvPr id="179203" name="Rectangle 2"/>
          <p:cNvSpPr>
            <a:spLocks noGrp="1" noRot="1" noChangeAspect="1" noChangeArrowheads="1" noTextEdit="1"/>
          </p:cNvSpPr>
          <p:nvPr>
            <p:ph type="sldImg"/>
          </p:nvPr>
        </p:nvSpPr>
        <p:spPr>
          <a:xfrm>
            <a:off x="90488" y="744538"/>
            <a:ext cx="6616700"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553281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8104887-2528-428A-BDA4-6BAA0F4BCB5F}" type="slidenum">
              <a:rPr lang="en-US" altLang="de-DE" sz="1300"/>
              <a:pPr eaLnBrk="1" hangingPunct="1">
                <a:spcBef>
                  <a:spcPct val="0"/>
                </a:spcBef>
              </a:pPr>
              <a:t>59</a:t>
            </a:fld>
            <a:endParaRPr lang="en-US" altLang="de-DE" sz="1300"/>
          </a:p>
        </p:txBody>
      </p:sp>
      <p:sp>
        <p:nvSpPr>
          <p:cNvPr id="180227" name="Rectangle 2"/>
          <p:cNvSpPr>
            <a:spLocks noGrp="1" noRot="1" noChangeAspect="1" noChangeArrowheads="1" noTextEdit="1"/>
          </p:cNvSpPr>
          <p:nvPr>
            <p:ph type="sldImg"/>
          </p:nvPr>
        </p:nvSpPr>
        <p:spPr>
          <a:xfrm>
            <a:off x="90488" y="744538"/>
            <a:ext cx="6618287"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569484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70BB7A4-BE44-40FA-ABA0-D98E5BB170A2}" type="slidenum">
              <a:rPr lang="en-US" altLang="de-DE" sz="1300"/>
              <a:pPr eaLnBrk="1" hangingPunct="1">
                <a:spcBef>
                  <a:spcPct val="0"/>
                </a:spcBef>
              </a:pPr>
              <a:t>60</a:t>
            </a:fld>
            <a:endParaRPr lang="en-US" altLang="de-DE" sz="1300"/>
          </a:p>
        </p:txBody>
      </p:sp>
      <p:sp>
        <p:nvSpPr>
          <p:cNvPr id="181251"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81252"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60915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4315429-B59F-41DB-8165-78C89EB8B649}" type="slidenum">
              <a:rPr lang="en-US" altLang="de-DE" sz="1300"/>
              <a:pPr eaLnBrk="1" hangingPunct="1">
                <a:spcBef>
                  <a:spcPct val="0"/>
                </a:spcBef>
              </a:pPr>
              <a:t>61</a:t>
            </a:fld>
            <a:endParaRPr lang="en-US" altLang="de-DE" sz="1300"/>
          </a:p>
        </p:txBody>
      </p:sp>
      <p:sp>
        <p:nvSpPr>
          <p:cNvPr id="182275"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82276"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516952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FB3AC4A-1CC8-4D0C-BE8B-9F5B53828886}" type="slidenum">
              <a:rPr lang="en-US" altLang="de-DE" sz="1300"/>
              <a:pPr eaLnBrk="1" hangingPunct="1">
                <a:spcBef>
                  <a:spcPct val="0"/>
                </a:spcBef>
              </a:pPr>
              <a:t>62</a:t>
            </a:fld>
            <a:endParaRPr lang="en-US" altLang="de-DE" sz="1300"/>
          </a:p>
        </p:txBody>
      </p:sp>
      <p:sp>
        <p:nvSpPr>
          <p:cNvPr id="183299" name="Rectangle 2"/>
          <p:cNvSpPr>
            <a:spLocks noGrp="1" noRot="1" noChangeAspect="1" noChangeArrowheads="1" noTextEdit="1"/>
          </p:cNvSpPr>
          <p:nvPr>
            <p:ph type="sldImg"/>
          </p:nvPr>
        </p:nvSpPr>
        <p:spPr>
          <a:xfrm>
            <a:off x="90488" y="744538"/>
            <a:ext cx="6616700"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279283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8FAADCB-F644-4707-9FBB-3F757EEF666C}" type="slidenum">
              <a:rPr lang="en-US" altLang="de-DE" sz="1300"/>
              <a:pPr eaLnBrk="1" hangingPunct="1">
                <a:spcBef>
                  <a:spcPct val="0"/>
                </a:spcBef>
              </a:pPr>
              <a:t>63</a:t>
            </a:fld>
            <a:endParaRPr lang="en-US" altLang="de-DE" sz="1300"/>
          </a:p>
        </p:txBody>
      </p:sp>
      <p:sp>
        <p:nvSpPr>
          <p:cNvPr id="1843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43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649146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81EE7B9-010A-4D28-BE71-3A00625B6CA7}" type="slidenum">
              <a:rPr lang="en-US" altLang="de-DE" sz="1300"/>
              <a:pPr eaLnBrk="1" hangingPunct="1">
                <a:spcBef>
                  <a:spcPct val="0"/>
                </a:spcBef>
              </a:pPr>
              <a:t>64</a:t>
            </a:fld>
            <a:endParaRPr lang="en-US" altLang="de-DE" sz="1300"/>
          </a:p>
        </p:txBody>
      </p:sp>
      <p:sp>
        <p:nvSpPr>
          <p:cNvPr id="1853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53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753537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65FE38B-D89F-4051-B2E9-DD25EAB95596}" type="slidenum">
              <a:rPr lang="en-US" altLang="de-DE" sz="1300"/>
              <a:pPr eaLnBrk="1" hangingPunct="1">
                <a:spcBef>
                  <a:spcPct val="0"/>
                </a:spcBef>
              </a:pPr>
              <a:t>65</a:t>
            </a:fld>
            <a:endParaRPr lang="en-US" altLang="de-DE" sz="1300"/>
          </a:p>
        </p:txBody>
      </p:sp>
      <p:sp>
        <p:nvSpPr>
          <p:cNvPr id="186371" name="Rectangle 2"/>
          <p:cNvSpPr>
            <a:spLocks noGrp="1" noRot="1" noChangeAspect="1" noChangeArrowheads="1" noTextEdit="1"/>
          </p:cNvSpPr>
          <p:nvPr>
            <p:ph type="sldImg"/>
          </p:nvPr>
        </p:nvSpPr>
        <p:spPr>
          <a:xfrm>
            <a:off x="90488" y="744538"/>
            <a:ext cx="6616700"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626112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74DE59D-31F3-4B54-9E1C-BA6EA44B2BAD}" type="slidenum">
              <a:rPr lang="en-US" altLang="de-DE" sz="1300"/>
              <a:pPr eaLnBrk="1" hangingPunct="1">
                <a:spcBef>
                  <a:spcPct val="0"/>
                </a:spcBef>
              </a:pPr>
              <a:t>66</a:t>
            </a:fld>
            <a:endParaRPr lang="en-US" altLang="de-DE" sz="1300"/>
          </a:p>
        </p:txBody>
      </p:sp>
      <p:sp>
        <p:nvSpPr>
          <p:cNvPr id="1873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73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574959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86E1A70-4DE0-4163-B97E-8269B8F72CDE}" type="slidenum">
              <a:rPr lang="en-US" altLang="de-DE" sz="1300"/>
              <a:pPr eaLnBrk="1" hangingPunct="1">
                <a:spcBef>
                  <a:spcPct val="0"/>
                </a:spcBef>
              </a:pPr>
              <a:t>67</a:t>
            </a:fld>
            <a:endParaRPr lang="en-US" altLang="de-DE" sz="1300"/>
          </a:p>
        </p:txBody>
      </p:sp>
      <p:sp>
        <p:nvSpPr>
          <p:cNvPr id="1884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566768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A10E8F3-573C-4523-BE73-F2DF567B8CB4}" type="slidenum">
              <a:rPr lang="en-US" altLang="de-DE" sz="1300"/>
              <a:pPr eaLnBrk="1" hangingPunct="1">
                <a:spcBef>
                  <a:spcPct val="0"/>
                </a:spcBef>
              </a:pPr>
              <a:t>68</a:t>
            </a:fld>
            <a:endParaRPr lang="en-US" altLang="de-DE" sz="1300"/>
          </a:p>
        </p:txBody>
      </p:sp>
      <p:sp>
        <p:nvSpPr>
          <p:cNvPr id="1894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284671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682ED57-510E-4D12-BE78-7CB13E8759AE}" type="slidenum">
              <a:rPr lang="en-US" altLang="de-DE" sz="1300"/>
              <a:pPr eaLnBrk="1" hangingPunct="1">
                <a:spcBef>
                  <a:spcPct val="0"/>
                </a:spcBef>
              </a:pPr>
              <a:t>69</a:t>
            </a:fld>
            <a:endParaRPr lang="en-US" altLang="de-DE" sz="1300"/>
          </a:p>
        </p:txBody>
      </p:sp>
      <p:sp>
        <p:nvSpPr>
          <p:cNvPr id="190467" name="Rectangle 2"/>
          <p:cNvSpPr>
            <a:spLocks noGrp="1" noRot="1" noChangeAspect="1" noChangeArrowheads="1" noTextEdit="1"/>
          </p:cNvSpPr>
          <p:nvPr>
            <p:ph type="sldImg"/>
          </p:nvPr>
        </p:nvSpPr>
        <p:spPr>
          <a:xfrm>
            <a:off x="90488" y="744538"/>
            <a:ext cx="6618287"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946218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7FFB70B-E95F-4DF9-B222-5A399E8EFCD8}" type="slidenum">
              <a:rPr lang="en-US" altLang="de-DE" sz="1300"/>
              <a:pPr eaLnBrk="1" hangingPunct="1">
                <a:spcBef>
                  <a:spcPct val="0"/>
                </a:spcBef>
              </a:pPr>
              <a:t>70</a:t>
            </a:fld>
            <a:endParaRPr lang="en-US" altLang="de-DE" sz="1300"/>
          </a:p>
        </p:txBody>
      </p:sp>
      <p:sp>
        <p:nvSpPr>
          <p:cNvPr id="1914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14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707213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FD1C7C0-ED38-4BA3-91C8-E8C4A2B51F2B}" type="slidenum">
              <a:rPr lang="en-US" altLang="de-DE" sz="1300"/>
              <a:pPr eaLnBrk="1" hangingPunct="1">
                <a:spcBef>
                  <a:spcPct val="0"/>
                </a:spcBef>
              </a:pPr>
              <a:t>71</a:t>
            </a:fld>
            <a:endParaRPr lang="en-US" altLang="de-DE" sz="1300"/>
          </a:p>
        </p:txBody>
      </p:sp>
      <p:sp>
        <p:nvSpPr>
          <p:cNvPr id="1925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860788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4059FE0-70AC-4A70-8F5A-E86B16D3C44C}" type="slidenum">
              <a:rPr lang="en-US" altLang="de-DE" sz="1300"/>
              <a:pPr eaLnBrk="1" hangingPunct="1">
                <a:spcBef>
                  <a:spcPct val="0"/>
                </a:spcBef>
              </a:pPr>
              <a:t>72</a:t>
            </a:fld>
            <a:endParaRPr lang="en-US" altLang="de-DE" sz="1300"/>
          </a:p>
        </p:txBody>
      </p:sp>
      <p:sp>
        <p:nvSpPr>
          <p:cNvPr id="193539" name="Rectangle 2"/>
          <p:cNvSpPr>
            <a:spLocks noGrp="1" noRot="1" noChangeAspect="1" noChangeArrowheads="1" noTextEdit="1"/>
          </p:cNvSpPr>
          <p:nvPr>
            <p:ph type="sldImg"/>
          </p:nvPr>
        </p:nvSpPr>
        <p:spPr>
          <a:xfrm>
            <a:off x="90488" y="744538"/>
            <a:ext cx="6616700"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972702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B09A2CE-D888-499F-BA95-2AE2997DE020}" type="slidenum">
              <a:rPr lang="en-US" altLang="de-DE" sz="1300"/>
              <a:pPr eaLnBrk="1" hangingPunct="1">
                <a:spcBef>
                  <a:spcPct val="0"/>
                </a:spcBef>
              </a:pPr>
              <a:t>73</a:t>
            </a:fld>
            <a:endParaRPr lang="en-US" altLang="de-DE" sz="1300"/>
          </a:p>
        </p:txBody>
      </p:sp>
      <p:sp>
        <p:nvSpPr>
          <p:cNvPr id="194563" name="Rectangle 2"/>
          <p:cNvSpPr>
            <a:spLocks noGrp="1" noRot="1" noChangeAspect="1" noChangeArrowheads="1" noTextEdit="1"/>
          </p:cNvSpPr>
          <p:nvPr>
            <p:ph type="sldImg"/>
          </p:nvPr>
        </p:nvSpPr>
        <p:spPr>
          <a:xfrm>
            <a:off x="90488" y="744538"/>
            <a:ext cx="6618287"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419883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D90C566-5D1F-47C5-B6A5-723020FAA0FC}" type="slidenum">
              <a:rPr lang="en-US" altLang="de-DE" sz="1300"/>
              <a:pPr eaLnBrk="1" hangingPunct="1">
                <a:spcBef>
                  <a:spcPct val="0"/>
                </a:spcBef>
              </a:pPr>
              <a:t>74</a:t>
            </a:fld>
            <a:endParaRPr lang="en-US" altLang="de-DE" sz="1300"/>
          </a:p>
        </p:txBody>
      </p:sp>
      <p:sp>
        <p:nvSpPr>
          <p:cNvPr id="1955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55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941383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E8C5D33-271D-4A3E-BF73-894366480CF0}" type="slidenum">
              <a:rPr lang="en-US" altLang="de-DE" sz="1300"/>
              <a:pPr eaLnBrk="1" hangingPunct="1">
                <a:spcBef>
                  <a:spcPct val="0"/>
                </a:spcBef>
              </a:pPr>
              <a:t>75</a:t>
            </a:fld>
            <a:endParaRPr lang="en-US" altLang="de-DE" sz="1300"/>
          </a:p>
        </p:txBody>
      </p:sp>
      <p:sp>
        <p:nvSpPr>
          <p:cNvPr id="1966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66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7221530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E20659E-566A-484F-8B6F-F5134E092EF1}" type="slidenum">
              <a:rPr lang="en-US" altLang="de-DE" sz="1300"/>
              <a:pPr eaLnBrk="1" hangingPunct="1">
                <a:spcBef>
                  <a:spcPct val="0"/>
                </a:spcBef>
              </a:pPr>
              <a:t>76</a:t>
            </a:fld>
            <a:endParaRPr lang="en-US" altLang="de-DE" sz="1300"/>
          </a:p>
        </p:txBody>
      </p:sp>
      <p:sp>
        <p:nvSpPr>
          <p:cNvPr id="1996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96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231901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E20659E-566A-484F-8B6F-F5134E092EF1}" type="slidenum">
              <a:rPr lang="en-US" altLang="de-DE" sz="1300"/>
              <a:pPr eaLnBrk="1" hangingPunct="1">
                <a:spcBef>
                  <a:spcPct val="0"/>
                </a:spcBef>
              </a:pPr>
              <a:t>77</a:t>
            </a:fld>
            <a:endParaRPr lang="en-US" altLang="de-DE" sz="1300"/>
          </a:p>
        </p:txBody>
      </p:sp>
      <p:sp>
        <p:nvSpPr>
          <p:cNvPr id="1996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96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2319014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E20659E-566A-484F-8B6F-F5134E092EF1}" type="slidenum">
              <a:rPr lang="en-US" altLang="de-DE" sz="1300"/>
              <a:pPr eaLnBrk="1" hangingPunct="1">
                <a:spcBef>
                  <a:spcPct val="0"/>
                </a:spcBef>
              </a:pPr>
              <a:t>78</a:t>
            </a:fld>
            <a:endParaRPr lang="en-US" altLang="de-DE" sz="1300"/>
          </a:p>
        </p:txBody>
      </p:sp>
      <p:sp>
        <p:nvSpPr>
          <p:cNvPr id="1996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96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2319014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FD26DF0-BC49-4EF0-AFAC-F7DE444085B0}" type="slidenum">
              <a:rPr lang="en-US" altLang="de-DE" sz="1300"/>
              <a:pPr eaLnBrk="1" hangingPunct="1">
                <a:spcBef>
                  <a:spcPct val="0"/>
                </a:spcBef>
              </a:pPr>
              <a:t>79</a:t>
            </a:fld>
            <a:endParaRPr lang="en-US" altLang="de-DE" sz="1300"/>
          </a:p>
        </p:txBody>
      </p:sp>
      <p:sp>
        <p:nvSpPr>
          <p:cNvPr id="202755" name="Rectangle 2"/>
          <p:cNvSpPr>
            <a:spLocks noGrp="1" noRot="1" noChangeAspect="1" noChangeArrowheads="1" noTextEdit="1"/>
          </p:cNvSpPr>
          <p:nvPr>
            <p:ph type="sldImg"/>
          </p:nvPr>
        </p:nvSpPr>
        <p:spPr>
          <a:xfrm>
            <a:off x="90488" y="744538"/>
            <a:ext cx="6618287"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537211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FD26DF0-BC49-4EF0-AFAC-F7DE444085B0}" type="slidenum">
              <a:rPr lang="en-US" altLang="de-DE" sz="1300"/>
              <a:pPr eaLnBrk="1" hangingPunct="1">
                <a:spcBef>
                  <a:spcPct val="0"/>
                </a:spcBef>
              </a:pPr>
              <a:t>80</a:t>
            </a:fld>
            <a:endParaRPr lang="en-US" altLang="de-DE" sz="1300"/>
          </a:p>
        </p:txBody>
      </p:sp>
      <p:sp>
        <p:nvSpPr>
          <p:cNvPr id="202755" name="Rectangle 2"/>
          <p:cNvSpPr>
            <a:spLocks noGrp="1" noRot="1" noChangeAspect="1" noChangeArrowheads="1" noTextEdit="1"/>
          </p:cNvSpPr>
          <p:nvPr>
            <p:ph type="sldImg"/>
          </p:nvPr>
        </p:nvSpPr>
        <p:spPr>
          <a:xfrm>
            <a:off x="90488" y="744538"/>
            <a:ext cx="6618287"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537211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FD26DF0-BC49-4EF0-AFAC-F7DE444085B0}" type="slidenum">
              <a:rPr lang="en-US" altLang="de-DE" sz="1300"/>
              <a:pPr eaLnBrk="1" hangingPunct="1">
                <a:spcBef>
                  <a:spcPct val="0"/>
                </a:spcBef>
              </a:pPr>
              <a:t>81</a:t>
            </a:fld>
            <a:endParaRPr lang="en-US" altLang="de-DE" sz="1300"/>
          </a:p>
        </p:txBody>
      </p:sp>
      <p:sp>
        <p:nvSpPr>
          <p:cNvPr id="202755" name="Rectangle 2"/>
          <p:cNvSpPr>
            <a:spLocks noGrp="1" noRot="1" noChangeAspect="1" noChangeArrowheads="1" noTextEdit="1"/>
          </p:cNvSpPr>
          <p:nvPr>
            <p:ph type="sldImg"/>
          </p:nvPr>
        </p:nvSpPr>
        <p:spPr>
          <a:xfrm>
            <a:off x="90488" y="744538"/>
            <a:ext cx="6618287"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5372112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D8FC956-1424-47CC-AF82-86CBEFDDB884}" type="slidenum">
              <a:rPr lang="en-US" altLang="de-DE" sz="1300"/>
              <a:pPr eaLnBrk="1" hangingPunct="1">
                <a:spcBef>
                  <a:spcPct val="0"/>
                </a:spcBef>
              </a:pPr>
              <a:t>83</a:t>
            </a:fld>
            <a:endParaRPr lang="en-US" altLang="de-DE" sz="1300"/>
          </a:p>
        </p:txBody>
      </p:sp>
      <p:sp>
        <p:nvSpPr>
          <p:cNvPr id="204803" name="Rectangle 2"/>
          <p:cNvSpPr>
            <a:spLocks noGrp="1" noRot="1" noChangeAspect="1" noChangeArrowheads="1" noTextEdit="1"/>
          </p:cNvSpPr>
          <p:nvPr>
            <p:ph type="sldImg"/>
          </p:nvPr>
        </p:nvSpPr>
        <p:spPr>
          <a:xfrm>
            <a:off x="90488" y="744538"/>
            <a:ext cx="6616700"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7250219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3469A1-60E1-44AA-A905-18B00000F465}" type="slidenum">
              <a:rPr lang="en-US" altLang="de-DE" sz="1300">
                <a:solidFill>
                  <a:srgbClr val="000000"/>
                </a:solidFill>
              </a:rPr>
              <a:pPr eaLnBrk="1" hangingPunct="1">
                <a:spcBef>
                  <a:spcPct val="0"/>
                </a:spcBef>
              </a:pPr>
              <a:t>84</a:t>
            </a:fld>
            <a:endParaRPr lang="en-US" altLang="de-DE" sz="1300">
              <a:solidFill>
                <a:srgbClr val="000000"/>
              </a:solidFill>
            </a:endParaRPr>
          </a:p>
        </p:txBody>
      </p:sp>
      <p:sp>
        <p:nvSpPr>
          <p:cNvPr id="205827" name="Rectangle 2"/>
          <p:cNvSpPr>
            <a:spLocks noGrp="1" noRot="1" noChangeAspect="1" noChangeArrowheads="1" noTextEdit="1"/>
          </p:cNvSpPr>
          <p:nvPr>
            <p:ph type="sldImg"/>
          </p:nvPr>
        </p:nvSpPr>
        <p:spPr>
          <a:xfrm>
            <a:off x="90488" y="744538"/>
            <a:ext cx="6616700"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1207204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C6191C3-1988-45B2-BEC0-EAADD8977124}" type="slidenum">
              <a:rPr lang="en-US" altLang="de-DE" sz="1300">
                <a:solidFill>
                  <a:srgbClr val="000000"/>
                </a:solidFill>
              </a:rPr>
              <a:pPr eaLnBrk="1" hangingPunct="1">
                <a:spcBef>
                  <a:spcPct val="0"/>
                </a:spcBef>
              </a:pPr>
              <a:t>85</a:t>
            </a:fld>
            <a:endParaRPr lang="en-US" altLang="de-DE" sz="1300">
              <a:solidFill>
                <a:srgbClr val="000000"/>
              </a:solidFill>
            </a:endParaRPr>
          </a:p>
        </p:txBody>
      </p:sp>
      <p:sp>
        <p:nvSpPr>
          <p:cNvPr id="206851" name="Rectangle 2"/>
          <p:cNvSpPr>
            <a:spLocks noGrp="1" noRot="1" noChangeAspect="1" noChangeArrowheads="1" noTextEdit="1"/>
          </p:cNvSpPr>
          <p:nvPr>
            <p:ph type="sldImg"/>
          </p:nvPr>
        </p:nvSpPr>
        <p:spPr>
          <a:xfrm>
            <a:off x="90488" y="744538"/>
            <a:ext cx="6616700"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896994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62435BC-A85F-4AF1-8C83-C590E71D4AC0}" type="slidenum">
              <a:rPr lang="en-US" altLang="de-DE" sz="1300">
                <a:solidFill>
                  <a:srgbClr val="000000"/>
                </a:solidFill>
              </a:rPr>
              <a:pPr eaLnBrk="1" hangingPunct="1">
                <a:spcBef>
                  <a:spcPct val="0"/>
                </a:spcBef>
              </a:pPr>
              <a:t>86</a:t>
            </a:fld>
            <a:endParaRPr lang="en-US" altLang="de-DE" sz="1300">
              <a:solidFill>
                <a:srgbClr val="000000"/>
              </a:solidFill>
            </a:endParaRPr>
          </a:p>
        </p:txBody>
      </p:sp>
      <p:sp>
        <p:nvSpPr>
          <p:cNvPr id="207875" name="Rectangle 2"/>
          <p:cNvSpPr>
            <a:spLocks noGrp="1" noRot="1" noChangeAspect="1" noChangeArrowheads="1" noTextEdit="1"/>
          </p:cNvSpPr>
          <p:nvPr>
            <p:ph type="sldImg"/>
          </p:nvPr>
        </p:nvSpPr>
        <p:spPr>
          <a:xfrm>
            <a:off x="90488" y="744538"/>
            <a:ext cx="6616700"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561680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6A8919-115C-4509-B010-6459BB2CDF34}" type="slidenum">
              <a:rPr lang="en-US" altLang="de-DE" smtClean="0"/>
              <a:pPr/>
              <a:t>87</a:t>
            </a:fld>
            <a:endParaRPr lang="en-US" altLang="de-DE"/>
          </a:p>
        </p:txBody>
      </p:sp>
    </p:spTree>
    <p:extLst>
      <p:ext uri="{BB962C8B-B14F-4D97-AF65-F5344CB8AC3E}">
        <p14:creationId xmlns:p14="http://schemas.microsoft.com/office/powerpoint/2010/main" val="20026569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80A6A89-9981-4F23-95BE-EDD631A2C3CE}" type="slidenum">
              <a:rPr lang="en-US" altLang="de-DE" sz="1300">
                <a:solidFill>
                  <a:srgbClr val="000000"/>
                </a:solidFill>
              </a:rPr>
              <a:pPr eaLnBrk="1" hangingPunct="1">
                <a:spcBef>
                  <a:spcPct val="0"/>
                </a:spcBef>
              </a:pPr>
              <a:t>88</a:t>
            </a:fld>
            <a:endParaRPr lang="en-US" altLang="de-DE" sz="1300">
              <a:solidFill>
                <a:srgbClr val="000000"/>
              </a:solidFill>
            </a:endParaRPr>
          </a:p>
        </p:txBody>
      </p:sp>
      <p:sp>
        <p:nvSpPr>
          <p:cNvPr id="208899" name="Rectangle 2"/>
          <p:cNvSpPr>
            <a:spLocks noGrp="1" noRot="1" noChangeAspect="1" noChangeArrowheads="1" noTextEdit="1"/>
          </p:cNvSpPr>
          <p:nvPr>
            <p:ph type="sldImg"/>
          </p:nvPr>
        </p:nvSpPr>
        <p:spPr>
          <a:xfrm>
            <a:off x="90488" y="744538"/>
            <a:ext cx="6616700"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78956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Modulo del training 5 – Memoria</a:t>
            </a:r>
          </a:p>
        </p:txBody>
      </p:sp>
      <p:sp>
        <p:nvSpPr>
          <p:cNvPr id="4" name="Slide Number Placeholder 3"/>
          <p:cNvSpPr>
            <a:spLocks noGrp="1"/>
          </p:cNvSpPr>
          <p:nvPr>
            <p:ph type="sldNum" sz="quarter" idx="12"/>
          </p:nvPr>
        </p:nvSpPr>
        <p:spPr bwMode="gray"/>
        <p:txBody>
          <a:bodyPr/>
          <a:lstStyle>
            <a:lvl1pPr>
              <a:defRPr b="0"/>
            </a:lvl1pPr>
          </a:lstStyle>
          <a:p>
            <a:fld id="{252536BF-F07A-4874-A342-DE4057562773}"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Modulo del training 5 – Memoria</a:t>
            </a:r>
          </a:p>
        </p:txBody>
      </p:sp>
      <p:sp>
        <p:nvSpPr>
          <p:cNvPr id="6" name="Slide Number Placeholder 5"/>
          <p:cNvSpPr>
            <a:spLocks noGrp="1"/>
          </p:cNvSpPr>
          <p:nvPr>
            <p:ph type="sldNum" sz="quarter" idx="12"/>
          </p:nvPr>
        </p:nvSpPr>
        <p:spPr bwMode="gray"/>
        <p:txBody>
          <a:bodyPr>
            <a:noAutofit/>
          </a:bodyPr>
          <a:lstStyle>
            <a:lvl1pPr>
              <a:defRPr b="0"/>
            </a:lvl1pPr>
          </a:lstStyle>
          <a:p>
            <a:fld id="{FBFF39EF-B486-4D8A-BA46-54485188092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Modulo del training 5 – Memoria</a:t>
            </a:r>
          </a:p>
        </p:txBody>
      </p:sp>
      <p:sp>
        <p:nvSpPr>
          <p:cNvPr id="7" name="Slide Number Placeholder 6"/>
          <p:cNvSpPr>
            <a:spLocks noGrp="1"/>
          </p:cNvSpPr>
          <p:nvPr>
            <p:ph type="sldNum" sz="quarter" idx="12"/>
          </p:nvPr>
        </p:nvSpPr>
        <p:spPr bwMode="gray"/>
        <p:txBody>
          <a:bodyPr/>
          <a:lstStyle>
            <a:lvl1pPr>
              <a:defRPr b="0"/>
            </a:lvl1pPr>
          </a:lstStyle>
          <a:p>
            <a:fld id="{1D7FF6A6-6774-45B6-B851-5E4B44BAB2B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Modulo del training 5 – Memoria</a:t>
            </a:r>
          </a:p>
        </p:txBody>
      </p:sp>
      <p:sp>
        <p:nvSpPr>
          <p:cNvPr id="7" name="Slide Number Placeholder 6"/>
          <p:cNvSpPr>
            <a:spLocks noGrp="1"/>
          </p:cNvSpPr>
          <p:nvPr>
            <p:ph type="sldNum" sz="quarter" idx="12"/>
          </p:nvPr>
        </p:nvSpPr>
        <p:spPr bwMode="gray"/>
        <p:txBody>
          <a:bodyPr/>
          <a:lstStyle>
            <a:lvl1pPr>
              <a:defRPr b="0"/>
            </a:lvl1pPr>
          </a:lstStyle>
          <a:p>
            <a:fld id="{252536BF-F07A-4874-A342-DE405756277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Modulo del training 5 – Memoria</a:t>
            </a:r>
          </a:p>
        </p:txBody>
      </p:sp>
      <p:sp>
        <p:nvSpPr>
          <p:cNvPr id="7" name="Slide Number Placeholder 6"/>
          <p:cNvSpPr>
            <a:spLocks noGrp="1"/>
          </p:cNvSpPr>
          <p:nvPr>
            <p:ph type="sldNum" sz="quarter" idx="12"/>
          </p:nvPr>
        </p:nvSpPr>
        <p:spPr bwMode="gray"/>
        <p:txBody>
          <a:bodyPr/>
          <a:lstStyle>
            <a:lvl1pPr>
              <a:defRPr b="0"/>
            </a:lvl1pPr>
          </a:lstStyle>
          <a:p>
            <a:fld id="{252536BF-F07A-4874-A342-DE405756277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Modulo del training 5 – Memoria</a:t>
            </a:r>
          </a:p>
        </p:txBody>
      </p:sp>
      <p:sp>
        <p:nvSpPr>
          <p:cNvPr id="5" name="Slide Number Placeholder 4"/>
          <p:cNvSpPr>
            <a:spLocks noGrp="1"/>
          </p:cNvSpPr>
          <p:nvPr>
            <p:ph type="sldNum" sz="quarter" idx="12"/>
          </p:nvPr>
        </p:nvSpPr>
        <p:spPr bwMode="gray"/>
        <p:txBody>
          <a:bodyPr/>
          <a:lstStyle>
            <a:lvl1pPr>
              <a:defRPr b="0"/>
            </a:lvl1pPr>
          </a:lstStyle>
          <a:p>
            <a:fld id="{0C7EA659-D122-4B98-BF31-C53E065AEC2A}"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Modulo del training 5 – Memoria</a:t>
            </a:r>
          </a:p>
        </p:txBody>
      </p:sp>
      <p:sp>
        <p:nvSpPr>
          <p:cNvPr id="4" name="Slide Number Placeholder 3"/>
          <p:cNvSpPr>
            <a:spLocks noGrp="1"/>
          </p:cNvSpPr>
          <p:nvPr>
            <p:ph type="sldNum" sz="quarter" idx="12"/>
          </p:nvPr>
        </p:nvSpPr>
        <p:spPr bwMode="gray"/>
        <p:txBody>
          <a:bodyPr/>
          <a:lstStyle>
            <a:lvl1pPr>
              <a:defRPr b="0"/>
            </a:lvl1pPr>
          </a:lstStyle>
          <a:p>
            <a:fld id="{95EFF15F-A9EF-4C0B-8A9D-9544A66F9128}"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6986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6426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880497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61602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44478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6051550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505790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667608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1975682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091365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960339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3739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Modulo del training 5 – Memoria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52536BF-F07A-4874-A342-DE4057562773}"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68" r:id="rId1"/>
    <p:sldLayoutId id="2147484269" r:id="rId2"/>
    <p:sldLayoutId id="2147484270" r:id="rId3"/>
    <p:sldLayoutId id="2147484271" r:id="rId4"/>
    <p:sldLayoutId id="2147484272" r:id="rId5"/>
    <p:sldLayoutId id="2147484273" r:id="rId6"/>
    <p:sldLayoutId id="2147484274" r:id="rId7"/>
    <p:sldLayoutId id="2147484275" r:id="rId8"/>
    <p:sldLayoutId id="2147484276" r:id="rId9"/>
    <p:sldLayoutId id="2147484277" r:id="rId10"/>
    <p:sldLayoutId id="2147484278" r:id="rId11"/>
    <p:sldLayoutId id="21474842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950915429"/>
      </p:ext>
    </p:extLst>
  </p:cSld>
  <p:clrMap bg1="lt1" tx1="dk1" bg2="lt2" tx2="dk2" accent1="accent1" accent2="accent2" accent3="accent3" accent4="accent4" accent5="accent5" accent6="accent6" hlink="hlink" folHlink="folHlink"/>
  <p:sldLayoutIdLst>
    <p:sldLayoutId id="2147484281" r:id="rId1"/>
    <p:sldLayoutId id="2147484282" r:id="rId2"/>
    <p:sldLayoutId id="2147484283" r:id="rId3"/>
    <p:sldLayoutId id="2147484284" r:id="rId4"/>
    <p:sldLayoutId id="2147484285" r:id="rId5"/>
    <p:sldLayoutId id="2147484286" r:id="rId6"/>
    <p:sldLayoutId id="2147484287" r:id="rId7"/>
    <p:sldLayoutId id="2147484288" r:id="rId8"/>
    <p:sldLayoutId id="2147484289" r:id="rId9"/>
    <p:sldLayoutId id="2147484290" r:id="rId10"/>
    <p:sldLayoutId id="2147484291" r:id="rId11"/>
    <p:sldLayoutId id="21474842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5 B </a:t>
            </a:r>
            <a:r>
              <a:rPr lang="en-US" altLang="ja-JP" dirty="0">
                <a:latin typeface="+mn-lt"/>
                <a:ea typeface="+mn-ea"/>
                <a:cs typeface="+mn-cs"/>
              </a:rPr>
              <a:t>– </a:t>
            </a:r>
            <a:r>
              <a:rPr lang="it-IT" altLang="ko-KR" dirty="0">
                <a:latin typeface="+mn-lt"/>
                <a:ea typeface="+mn-ea"/>
                <a:cs typeface="+mn-cs"/>
              </a:rPr>
              <a:t>Memoria</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78933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La nostra </a:t>
            </a:r>
            <a:r>
              <a:rPr lang="en-US" altLang="de-DE" sz="2400" dirty="0" err="1">
                <a:solidFill>
                  <a:srgbClr val="333333"/>
                </a:solidFill>
              </a:rPr>
              <a:t>capacità</a:t>
            </a:r>
            <a:r>
              <a:rPr lang="en-US" altLang="de-DE" sz="2400" dirty="0">
                <a:solidFill>
                  <a:srgbClr val="333333"/>
                </a:solidFill>
              </a:rPr>
              <a:t> di </a:t>
            </a:r>
            <a:r>
              <a:rPr lang="en-US" altLang="de-DE" sz="2400" dirty="0" err="1">
                <a:solidFill>
                  <a:srgbClr val="333333"/>
                </a:solidFill>
              </a:rPr>
              <a:t>memorizzare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è </a:t>
            </a:r>
            <a:r>
              <a:rPr lang="en-US" altLang="de-DE" sz="2400" dirty="0" err="1">
                <a:solidFill>
                  <a:srgbClr val="333333"/>
                </a:solidFill>
              </a:rPr>
              <a:t>limitata</a:t>
            </a:r>
            <a:r>
              <a:rPr lang="en-US" altLang="de-DE" sz="2400" dirty="0">
                <a:solidFill>
                  <a:srgbClr val="333333"/>
                </a:solidFill>
              </a:rPr>
              <a:t>.</a:t>
            </a:r>
            <a:br>
              <a:rPr lang="en-US" altLang="de-DE"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La nostra </a:t>
            </a:r>
            <a:r>
              <a:rPr lang="en-US" altLang="de-DE" sz="2400" dirty="0" err="1">
                <a:solidFill>
                  <a:srgbClr val="333333"/>
                </a:solidFill>
              </a:rPr>
              <a:t>capacità</a:t>
            </a:r>
            <a:r>
              <a:rPr lang="en-US" altLang="de-DE" sz="2400" dirty="0">
                <a:solidFill>
                  <a:srgbClr val="333333"/>
                </a:solidFill>
              </a:rPr>
              <a:t> di </a:t>
            </a:r>
            <a:r>
              <a:rPr lang="en-US" altLang="de-DE" sz="2400" dirty="0" err="1">
                <a:solidFill>
                  <a:srgbClr val="333333"/>
                </a:solidFill>
              </a:rPr>
              <a:t>memorizzare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è </a:t>
            </a:r>
            <a:r>
              <a:rPr lang="en-US" altLang="de-DE" sz="2400" dirty="0" err="1">
                <a:solidFill>
                  <a:srgbClr val="333333"/>
                </a:solidFill>
              </a:rPr>
              <a:t>limitata</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Esempio</a:t>
            </a:r>
            <a:r>
              <a:rPr lang="en-US" altLang="de-DE" sz="2400" dirty="0">
                <a:solidFill>
                  <a:srgbClr val="333333"/>
                </a:solidFill>
              </a:rPr>
              <a:t>: </a:t>
            </a:r>
            <a:r>
              <a:rPr lang="it-IT" altLang="de-DE" sz="2400" dirty="0">
                <a:solidFill>
                  <a:srgbClr val="333333"/>
                </a:solidFill>
              </a:rPr>
              <a:t>circa il 40% dei dettagli di una storia che abbiamo ascoltato mezz'ora prima non può essere ricordato in modo attivo</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1223650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La nostra </a:t>
            </a:r>
            <a:r>
              <a:rPr lang="en-US" altLang="de-DE" sz="2400" dirty="0" err="1">
                <a:solidFill>
                  <a:srgbClr val="333333"/>
                </a:solidFill>
              </a:rPr>
              <a:t>capacità</a:t>
            </a:r>
            <a:r>
              <a:rPr lang="en-US" altLang="de-DE" sz="2400" dirty="0">
                <a:solidFill>
                  <a:srgbClr val="333333"/>
                </a:solidFill>
              </a:rPr>
              <a:t> di </a:t>
            </a:r>
            <a:r>
              <a:rPr lang="en-US" altLang="de-DE" sz="2400" dirty="0" err="1">
                <a:solidFill>
                  <a:srgbClr val="333333"/>
                </a:solidFill>
              </a:rPr>
              <a:t>memorizzare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è </a:t>
            </a:r>
            <a:r>
              <a:rPr lang="en-US" altLang="de-DE" sz="2400" dirty="0" err="1">
                <a:solidFill>
                  <a:srgbClr val="333333"/>
                </a:solidFill>
              </a:rPr>
              <a:t>limitata</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Esempio</a:t>
            </a:r>
            <a:r>
              <a:rPr lang="en-US" altLang="de-DE" sz="2400" dirty="0">
                <a:solidFill>
                  <a:srgbClr val="333333"/>
                </a:solidFill>
              </a:rPr>
              <a:t>: </a:t>
            </a:r>
            <a:r>
              <a:rPr lang="it-IT" altLang="de-DE" sz="2400" dirty="0">
                <a:solidFill>
                  <a:srgbClr val="333333"/>
                </a:solidFill>
              </a:rPr>
              <a:t>circa il 40% dei dettagli di una storia che abbiamo ascoltato mezz'ora prima non può essere ricordato in modo attivo</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004992"/>
                </a:solidFill>
              </a:rPr>
              <a:t>Vantaggio</a:t>
            </a:r>
            <a:r>
              <a:rPr lang="en-US" altLang="de-DE" sz="2400" dirty="0">
                <a:solidFill>
                  <a:srgbClr val="004992"/>
                </a:solidFill>
              </a:rPr>
              <a:t>: </a:t>
            </a:r>
            <a:r>
              <a:rPr lang="en-US" altLang="de-DE" sz="2400" dirty="0">
                <a:solidFill>
                  <a:schemeClr val="tx1"/>
                </a:solidFill>
              </a:rPr>
              <a:t>???</a:t>
            </a:r>
            <a:r>
              <a:rPr lang="en-US" altLang="de-DE" sz="2400" dirty="0">
                <a:solidFill>
                  <a:srgbClr val="004992"/>
                </a:solidFill>
              </a:rPr>
              <a:t> </a:t>
            </a:r>
            <a:r>
              <a:rPr lang="it-IT" altLang="de-DE" sz="2400" dirty="0">
                <a:solidFill>
                  <a:srgbClr val="FFFFFF"/>
                </a:solidFill>
              </a:rPr>
              <a:t>il nostro cervello non viene sovraccaricato da informazioni inutili. Per lo più, l’informazione irrilevante viene persa... </a:t>
            </a:r>
            <a:r>
              <a:rPr lang="it-IT" altLang="de-DE" sz="2400" i="1" dirty="0">
                <a:solidFill>
                  <a:srgbClr val="FFFFFF"/>
                </a:solidFill>
              </a:rPr>
              <a:t>ma</a:t>
            </a:r>
            <a:endParaRPr lang="en-US" altLang="de-DE" sz="2400" i="1" dirty="0">
              <a:solidFill>
                <a:srgbClr val="FFFFFF"/>
              </a:solidFill>
            </a:endParaRPr>
          </a:p>
          <a:p>
            <a:pPr marL="342900" indent="-342900" defTabSz="914400" fontAlgn="base">
              <a:buClr>
                <a:srgbClr val="333333"/>
              </a:buClr>
              <a:buFont typeface="WingDings"/>
              <a:buChar char=""/>
            </a:pPr>
            <a:r>
              <a:rPr lang="en-US" altLang="de-DE" sz="2400" dirty="0" err="1">
                <a:solidFill>
                  <a:srgbClr val="004992"/>
                </a:solidFill>
              </a:rPr>
              <a:t>Svantaggio</a:t>
            </a:r>
            <a:r>
              <a:rPr lang="en-US" altLang="de-DE" sz="2400" dirty="0">
                <a:solidFill>
                  <a:srgbClr val="004992"/>
                </a:solidFill>
              </a:rPr>
              <a:t>: </a:t>
            </a:r>
            <a:r>
              <a:rPr lang="en-US" altLang="de-DE" sz="2400" dirty="0">
                <a:solidFill>
                  <a:schemeClr val="tx1"/>
                </a:solidFill>
              </a:rPr>
              <a:t>???</a:t>
            </a:r>
            <a:r>
              <a:rPr lang="en-US" altLang="de-DE" sz="2400" dirty="0">
                <a:solidFill>
                  <a:srgbClr val="004992"/>
                </a:solidFill>
              </a:rPr>
              <a:t> </a:t>
            </a:r>
            <a:r>
              <a:rPr lang="en-US" altLang="de-DE" sz="2400" dirty="0">
                <a:solidFill>
                  <a:srgbClr val="FFFFFF"/>
                </a:solidFill>
              </a:rPr>
              <a:t> ... </a:t>
            </a:r>
            <a:r>
              <a:rPr lang="en-US" altLang="de-DE" sz="2400" dirty="0" err="1">
                <a:solidFill>
                  <a:srgbClr val="FFFFFF"/>
                </a:solidFill>
              </a:rPr>
              <a:t>anche</a:t>
            </a:r>
            <a:r>
              <a:rPr lang="en-US" altLang="de-DE" sz="2400" dirty="0">
                <a:solidFill>
                  <a:srgbClr val="FFFFFF"/>
                </a:solidFill>
              </a:rPr>
              <a:t> </a:t>
            </a:r>
            <a:r>
              <a:rPr lang="it-IT" altLang="de-DE" sz="2400" dirty="0">
                <a:solidFill>
                  <a:srgbClr val="FFFFFF"/>
                </a:solidFill>
              </a:rPr>
              <a:t>molti ricordi importanti svaniscono (appuntamenti, ricordi relativi a vacanze, conoscenze scolastiche...)</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2090975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La nostra </a:t>
            </a:r>
            <a:r>
              <a:rPr lang="en-US" altLang="de-DE" sz="2400" dirty="0" err="1">
                <a:solidFill>
                  <a:srgbClr val="333333"/>
                </a:solidFill>
              </a:rPr>
              <a:t>capacità</a:t>
            </a:r>
            <a:r>
              <a:rPr lang="en-US" altLang="de-DE" sz="2400" dirty="0">
                <a:solidFill>
                  <a:srgbClr val="333333"/>
                </a:solidFill>
              </a:rPr>
              <a:t> di </a:t>
            </a:r>
            <a:r>
              <a:rPr lang="en-US" altLang="de-DE" sz="2400" dirty="0" err="1">
                <a:solidFill>
                  <a:srgbClr val="333333"/>
                </a:solidFill>
              </a:rPr>
              <a:t>memorizzare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è </a:t>
            </a:r>
            <a:r>
              <a:rPr lang="en-US" altLang="de-DE" sz="2400" dirty="0" err="1">
                <a:solidFill>
                  <a:srgbClr val="333333"/>
                </a:solidFill>
              </a:rPr>
              <a:t>limitata</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Esempio</a:t>
            </a:r>
            <a:r>
              <a:rPr lang="en-US" altLang="de-DE" sz="2400" dirty="0">
                <a:solidFill>
                  <a:srgbClr val="333333"/>
                </a:solidFill>
              </a:rPr>
              <a:t>: </a:t>
            </a:r>
            <a:r>
              <a:rPr lang="it-IT" altLang="de-DE" sz="2400" dirty="0">
                <a:solidFill>
                  <a:srgbClr val="333333"/>
                </a:solidFill>
              </a:rPr>
              <a:t>circa il 40% dei dettagli di una storia che abbiamo ascoltato mezz'ora prima non può essere ricordato in modo attivo</a:t>
            </a:r>
            <a:r>
              <a:rPr lang="en-US" altLang="de-DE" sz="2400" dirty="0">
                <a:solidFill>
                  <a:srgbClr val="333333"/>
                </a:solidFill>
              </a:rPr>
              <a:t>.</a:t>
            </a:r>
          </a:p>
          <a:p>
            <a:pPr marL="342900" indent="-342900" defTabSz="914400" fontAlgn="base">
              <a:buClr>
                <a:srgbClr val="000000"/>
              </a:buClr>
              <a:buFont typeface="WingDings"/>
              <a:buChar char=""/>
            </a:pPr>
            <a:r>
              <a:rPr lang="en-US" altLang="de-DE" sz="2400" dirty="0" err="1">
                <a:solidFill>
                  <a:srgbClr val="004992"/>
                </a:solidFill>
              </a:rPr>
              <a:t>Vantaggio</a:t>
            </a:r>
            <a:r>
              <a:rPr lang="en-US" altLang="de-DE" sz="2400" dirty="0">
                <a:solidFill>
                  <a:srgbClr val="004992"/>
                </a:solidFill>
              </a:rPr>
              <a:t>: </a:t>
            </a:r>
            <a:r>
              <a:rPr lang="it-IT" altLang="de-DE" sz="2400" dirty="0">
                <a:solidFill>
                  <a:srgbClr val="333333"/>
                </a:solidFill>
              </a:rPr>
              <a:t>il nostro cervello non viene sovraccaricato da informazioni inutili. Per lo più, l’informazione irrilevante viene persa</a:t>
            </a:r>
            <a:r>
              <a:rPr lang="it-IT" altLang="de-DE" sz="2400" dirty="0">
                <a:solidFill>
                  <a:srgbClr val="004992"/>
                </a:solidFill>
              </a:rPr>
              <a:t>... </a:t>
            </a:r>
            <a:r>
              <a:rPr lang="it-IT" altLang="de-DE" sz="2400" i="1" dirty="0">
                <a:solidFill>
                  <a:srgbClr val="004992"/>
                </a:solidFill>
              </a:rPr>
              <a:t>ma</a:t>
            </a:r>
            <a:endParaRPr lang="en-US" altLang="de-DE" sz="2400" i="1" dirty="0">
              <a:solidFill>
                <a:srgbClr val="004992"/>
              </a:solidFill>
            </a:endParaRPr>
          </a:p>
          <a:p>
            <a:pPr marL="342900" indent="-342900" defTabSz="914400" fontAlgn="base">
              <a:buClr>
                <a:srgbClr val="000000"/>
              </a:buClr>
              <a:buFont typeface="WingDings"/>
              <a:buChar char=""/>
            </a:pPr>
            <a:r>
              <a:rPr lang="en-US" altLang="de-DE" sz="2400" dirty="0" err="1">
                <a:solidFill>
                  <a:srgbClr val="004992"/>
                </a:solidFill>
              </a:rPr>
              <a:t>Svantaggio</a:t>
            </a:r>
            <a:r>
              <a:rPr lang="en-US" altLang="de-DE" sz="2400" dirty="0">
                <a:solidFill>
                  <a:srgbClr val="004992"/>
                </a:solidFill>
              </a:rPr>
              <a:t>: </a:t>
            </a:r>
            <a:r>
              <a:rPr lang="en-US" altLang="de-DE" sz="2400" dirty="0">
                <a:solidFill>
                  <a:schemeClr val="tx1"/>
                </a:solidFill>
              </a:rPr>
              <a:t>???</a:t>
            </a:r>
            <a:r>
              <a:rPr lang="en-US" altLang="de-DE" sz="2400" dirty="0">
                <a:solidFill>
                  <a:srgbClr val="004992"/>
                </a:solidFill>
              </a:rPr>
              <a:t> </a:t>
            </a:r>
            <a:r>
              <a:rPr lang="en-US" altLang="de-DE" sz="2400" dirty="0">
                <a:solidFill>
                  <a:srgbClr val="FFFFFF"/>
                </a:solidFill>
              </a:rPr>
              <a:t> ... </a:t>
            </a:r>
            <a:r>
              <a:rPr lang="en-US" altLang="de-DE" sz="2400" dirty="0" err="1">
                <a:solidFill>
                  <a:srgbClr val="FFFFFF"/>
                </a:solidFill>
              </a:rPr>
              <a:t>anche</a:t>
            </a:r>
            <a:r>
              <a:rPr lang="en-US" altLang="de-DE" sz="2400" dirty="0">
                <a:solidFill>
                  <a:srgbClr val="FFFFFF"/>
                </a:solidFill>
              </a:rPr>
              <a:t> </a:t>
            </a:r>
            <a:r>
              <a:rPr lang="it-IT" altLang="de-DE" sz="2400" dirty="0">
                <a:solidFill>
                  <a:srgbClr val="FFFFFF"/>
                </a:solidFill>
              </a:rPr>
              <a:t>molti ricordi importanti svaniscono (appuntamenti, ricordi relativi a vacanze, conoscenze scolastiche...)</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1369481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La nostra </a:t>
            </a:r>
            <a:r>
              <a:rPr lang="en-US" altLang="de-DE" sz="2400" dirty="0" err="1">
                <a:solidFill>
                  <a:srgbClr val="333333"/>
                </a:solidFill>
              </a:rPr>
              <a:t>capacità</a:t>
            </a:r>
            <a:r>
              <a:rPr lang="en-US" altLang="de-DE" sz="2400" dirty="0">
                <a:solidFill>
                  <a:srgbClr val="333333"/>
                </a:solidFill>
              </a:rPr>
              <a:t> di </a:t>
            </a:r>
            <a:r>
              <a:rPr lang="en-US" altLang="de-DE" sz="2400" dirty="0" err="1">
                <a:solidFill>
                  <a:srgbClr val="333333"/>
                </a:solidFill>
              </a:rPr>
              <a:t>memorizzare</a:t>
            </a:r>
            <a:r>
              <a:rPr lang="en-US" altLang="de-DE" sz="2400" dirty="0">
                <a:solidFill>
                  <a:srgbClr val="333333"/>
                </a:solidFill>
              </a:rPr>
              <a:t> le </a:t>
            </a:r>
            <a:r>
              <a:rPr lang="en-US" altLang="de-DE" sz="2400" dirty="0" err="1">
                <a:solidFill>
                  <a:srgbClr val="333333"/>
                </a:solidFill>
              </a:rPr>
              <a:t>informazioni</a:t>
            </a:r>
            <a:r>
              <a:rPr lang="en-US" altLang="de-DE" sz="2400" dirty="0">
                <a:solidFill>
                  <a:srgbClr val="333333"/>
                </a:solidFill>
              </a:rPr>
              <a:t> è </a:t>
            </a:r>
            <a:r>
              <a:rPr lang="en-US" altLang="de-DE" sz="2400" dirty="0" err="1">
                <a:solidFill>
                  <a:srgbClr val="333333"/>
                </a:solidFill>
              </a:rPr>
              <a:t>limitata</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Esempio</a:t>
            </a:r>
            <a:r>
              <a:rPr lang="en-US" altLang="de-DE" sz="2400" dirty="0">
                <a:solidFill>
                  <a:srgbClr val="333333"/>
                </a:solidFill>
              </a:rPr>
              <a:t>: </a:t>
            </a:r>
            <a:r>
              <a:rPr lang="it-IT" altLang="de-DE" sz="2400" dirty="0">
                <a:solidFill>
                  <a:srgbClr val="333333"/>
                </a:solidFill>
              </a:rPr>
              <a:t>circa il 40% dei dettagli di una storia che abbiamo ascoltato mezz'ora prima non può essere ricordato in modo attivo</a:t>
            </a:r>
            <a:r>
              <a:rPr lang="en-US" altLang="de-DE" sz="2400" dirty="0">
                <a:solidFill>
                  <a:srgbClr val="333333"/>
                </a:solidFill>
              </a:rPr>
              <a:t>.</a:t>
            </a:r>
          </a:p>
          <a:p>
            <a:pPr marL="342900" indent="-342900" defTabSz="914400" fontAlgn="base">
              <a:buClr>
                <a:srgbClr val="000000"/>
              </a:buClr>
              <a:buFont typeface="WingDings"/>
              <a:buChar char=""/>
            </a:pPr>
            <a:r>
              <a:rPr lang="en-US" altLang="de-DE" sz="2400" dirty="0" err="1">
                <a:solidFill>
                  <a:srgbClr val="004992"/>
                </a:solidFill>
              </a:rPr>
              <a:t>Vantaggio</a:t>
            </a:r>
            <a:r>
              <a:rPr lang="en-US" altLang="de-DE" sz="2400" dirty="0">
                <a:solidFill>
                  <a:srgbClr val="004992"/>
                </a:solidFill>
              </a:rPr>
              <a:t>: </a:t>
            </a:r>
            <a:r>
              <a:rPr lang="it-IT" altLang="de-DE" sz="2400" dirty="0">
                <a:solidFill>
                  <a:srgbClr val="333333"/>
                </a:solidFill>
              </a:rPr>
              <a:t>il nostro cervello non viene sovraccaricato da informazioni inutili. Per lo più, l’informazione irrilevante viene persa</a:t>
            </a:r>
            <a:r>
              <a:rPr lang="it-IT" altLang="de-DE" sz="2400" dirty="0">
                <a:solidFill>
                  <a:srgbClr val="004992"/>
                </a:solidFill>
              </a:rPr>
              <a:t>... </a:t>
            </a:r>
            <a:r>
              <a:rPr lang="it-IT" altLang="de-DE" sz="2400" i="1" dirty="0">
                <a:solidFill>
                  <a:srgbClr val="004992"/>
                </a:solidFill>
              </a:rPr>
              <a:t>ma</a:t>
            </a:r>
            <a:endParaRPr lang="en-US" altLang="de-DE" sz="2400" i="1" dirty="0">
              <a:solidFill>
                <a:srgbClr val="004992"/>
              </a:solidFill>
            </a:endParaRPr>
          </a:p>
          <a:p>
            <a:pPr marL="342900" indent="-342900" defTabSz="914400" fontAlgn="base">
              <a:buClr>
                <a:srgbClr val="000000"/>
              </a:buClr>
              <a:buFont typeface="WingDings"/>
              <a:buChar char=""/>
            </a:pPr>
            <a:r>
              <a:rPr lang="en-US" altLang="de-DE" sz="2400" dirty="0" err="1">
                <a:solidFill>
                  <a:srgbClr val="004992"/>
                </a:solidFill>
              </a:rPr>
              <a:t>Svantaggio</a:t>
            </a:r>
            <a:r>
              <a:rPr lang="en-US" altLang="de-DE" sz="2400" dirty="0">
                <a:solidFill>
                  <a:srgbClr val="004992"/>
                </a:solidFill>
              </a:rPr>
              <a:t>: </a:t>
            </a:r>
            <a:r>
              <a:rPr lang="en-US" altLang="de-DE" sz="2400" dirty="0">
                <a:solidFill>
                  <a:srgbClr val="333333"/>
                </a:solidFill>
              </a:rPr>
              <a:t>... </a:t>
            </a:r>
            <a:r>
              <a:rPr lang="en-US" altLang="de-DE" sz="2400" dirty="0" err="1">
                <a:solidFill>
                  <a:srgbClr val="333333"/>
                </a:solidFill>
              </a:rPr>
              <a:t>anche</a:t>
            </a:r>
            <a:r>
              <a:rPr lang="en-US" altLang="de-DE" sz="2400" dirty="0">
                <a:solidFill>
                  <a:srgbClr val="333333"/>
                </a:solidFill>
              </a:rPr>
              <a:t> </a:t>
            </a:r>
            <a:r>
              <a:rPr lang="it-IT" altLang="de-DE" sz="2400" dirty="0">
                <a:solidFill>
                  <a:srgbClr val="333333"/>
                </a:solidFill>
              </a:rPr>
              <a:t>molti ricordi importanti svaniscono (appuntamenti, ricordi relativi a vacanze, conoscenze scolastiche...)</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3101775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indebolisce la memoria?</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7</a:t>
            </a:fld>
            <a:endParaRPr lang="de-DE" altLang="de-DE">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indebolisce la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it-IT" altLang="de-DE" sz="2400" dirty="0">
                <a:solidFill>
                  <a:srgbClr val="004992"/>
                </a:solidFill>
              </a:rPr>
              <a:t>distrazione </a:t>
            </a:r>
            <a:r>
              <a:rPr lang="it-IT" altLang="de-DE" sz="2400" dirty="0">
                <a:solidFill>
                  <a:srgbClr val="333333"/>
                </a:solidFill>
              </a:rPr>
              <a:t>mentre si studia (es. radio, altre persone nella stanza, atmosfera sgradevole)</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8</a:t>
            </a:fld>
            <a:endParaRPr lang="de-DE" altLang="de-DE">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indebolisce la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it-IT" altLang="de-DE" sz="2400" dirty="0">
                <a:solidFill>
                  <a:srgbClr val="004992"/>
                </a:solidFill>
              </a:rPr>
              <a:t>distrazione </a:t>
            </a:r>
            <a:r>
              <a:rPr lang="it-IT" altLang="de-DE" sz="2400" dirty="0">
                <a:solidFill>
                  <a:srgbClr val="333333"/>
                </a:solidFill>
              </a:rPr>
              <a:t>mentre si studia (es. radio, altre persone nella stanza, atmosfera sgradevole)</a:t>
            </a:r>
            <a:endParaRPr lang="en-US" altLang="de-DE" sz="2400" dirty="0">
              <a:solidFill>
                <a:srgbClr val="333333"/>
              </a:solidFill>
            </a:endParaRPr>
          </a:p>
          <a:p>
            <a:pPr marL="342900" indent="-342900" defTabSz="914400" fontAlgn="base">
              <a:buClr>
                <a:srgbClr val="333333"/>
              </a:buClr>
              <a:buFont typeface="WingDings"/>
              <a:buChar char=""/>
            </a:pPr>
            <a:r>
              <a:rPr lang="en-US" altLang="de-DE" sz="2400" dirty="0">
                <a:solidFill>
                  <a:srgbClr val="004992"/>
                </a:solidFill>
              </a:rPr>
              <a:t>stress </a:t>
            </a:r>
            <a:r>
              <a:rPr lang="en-US" altLang="de-DE" sz="2400">
                <a:solidFill>
                  <a:srgbClr val="004992"/>
                </a:solidFill>
              </a:rPr>
              <a:t>&amp; pressione</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9</a:t>
            </a:fld>
            <a:endParaRPr lang="de-DE" altLang="de-DE">
              <a:latin typeface="+mn-lt"/>
              <a:ea typeface="+mn-ea"/>
            </a:endParaRPr>
          </a:p>
        </p:txBody>
      </p:sp>
    </p:spTree>
    <p:extLst>
      <p:ext uri="{BB962C8B-B14F-4D97-AF65-F5344CB8AC3E}">
        <p14:creationId xmlns:p14="http://schemas.microsoft.com/office/powerpoint/2010/main" val="3585376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indebolisce la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it-IT" altLang="de-DE" sz="2400" dirty="0">
                <a:solidFill>
                  <a:srgbClr val="004992"/>
                </a:solidFill>
              </a:rPr>
              <a:t>distrazione </a:t>
            </a:r>
            <a:r>
              <a:rPr lang="it-IT" altLang="de-DE" sz="2400" dirty="0">
                <a:solidFill>
                  <a:srgbClr val="333333"/>
                </a:solidFill>
              </a:rPr>
              <a:t>mentre si studia (es. radio, altre persone nella stanza, atmosfera sgradevole)</a:t>
            </a:r>
            <a:endParaRPr lang="en-US" altLang="de-DE" sz="2400" dirty="0">
              <a:solidFill>
                <a:srgbClr val="333333"/>
              </a:solidFill>
            </a:endParaRPr>
          </a:p>
          <a:p>
            <a:pPr marL="342900" indent="-342900" defTabSz="914400" fontAlgn="base">
              <a:buClr>
                <a:srgbClr val="333333"/>
              </a:buClr>
              <a:buFont typeface="WingDings"/>
              <a:buChar char=""/>
            </a:pPr>
            <a:r>
              <a:rPr lang="en-US" altLang="de-DE" sz="2400" dirty="0">
                <a:solidFill>
                  <a:srgbClr val="004992"/>
                </a:solidFill>
              </a:rPr>
              <a:t>stress &amp; </a:t>
            </a:r>
            <a:r>
              <a:rPr lang="en-US" altLang="de-DE" sz="2400" dirty="0" err="1">
                <a:solidFill>
                  <a:srgbClr val="004992"/>
                </a:solidFill>
              </a:rPr>
              <a:t>pressione</a:t>
            </a:r>
            <a:endParaRPr lang="en-US" altLang="de-DE" sz="2400" dirty="0">
              <a:solidFill>
                <a:srgbClr val="004992"/>
              </a:solidFill>
            </a:endParaRPr>
          </a:p>
          <a:p>
            <a:pPr marL="342900" indent="-342900" defTabSz="914400" fontAlgn="base">
              <a:buClr>
                <a:srgbClr val="000000"/>
              </a:buClr>
              <a:buFont typeface="WingDings"/>
              <a:buChar char=""/>
            </a:pPr>
            <a:r>
              <a:rPr lang="de-DE" altLang="de-DE" sz="2400" dirty="0">
                <a:solidFill>
                  <a:srgbClr val="004992"/>
                </a:solidFill>
              </a:rPr>
              <a:t>eccessivo consumo di </a:t>
            </a:r>
            <a:r>
              <a:rPr lang="de-DE" altLang="de-DE" sz="2400">
                <a:solidFill>
                  <a:srgbClr val="004992"/>
                </a:solidFill>
              </a:rPr>
              <a:t>alcol</a:t>
            </a:r>
            <a:r>
              <a:rPr lang="en-US" altLang="de-DE" sz="240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10</a:t>
            </a:fld>
            <a:endParaRPr lang="de-DE" altLang="de-DE">
              <a:latin typeface="+mn-lt"/>
              <a:ea typeface="+mn-ea"/>
            </a:endParaRPr>
          </a:p>
        </p:txBody>
      </p:sp>
    </p:spTree>
    <p:extLst>
      <p:ext uri="{BB962C8B-B14F-4D97-AF65-F5344CB8AC3E}">
        <p14:creationId xmlns:p14="http://schemas.microsoft.com/office/powerpoint/2010/main" val="2084071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Che cosa indebolisce la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000000"/>
              </a:buClr>
              <a:buFont typeface="WingDings"/>
              <a:buChar char=""/>
            </a:pPr>
            <a:r>
              <a:rPr lang="it-IT" altLang="de-DE" sz="2400" dirty="0">
                <a:solidFill>
                  <a:srgbClr val="004992"/>
                </a:solidFill>
              </a:rPr>
              <a:t>distrazione </a:t>
            </a:r>
            <a:r>
              <a:rPr lang="it-IT" altLang="de-DE" sz="2400" dirty="0">
                <a:solidFill>
                  <a:srgbClr val="333333"/>
                </a:solidFill>
              </a:rPr>
              <a:t>mentre si studia (es. radio, altre persone nella stanza, atmosfera sgradevole)</a:t>
            </a:r>
            <a:endParaRPr lang="en-US" altLang="de-DE" sz="2400" dirty="0">
              <a:solidFill>
                <a:srgbClr val="333333"/>
              </a:solidFill>
            </a:endParaRPr>
          </a:p>
          <a:p>
            <a:pPr marL="342900" indent="-342900" defTabSz="914400" fontAlgn="base">
              <a:buClr>
                <a:srgbClr val="333333"/>
              </a:buClr>
              <a:buFont typeface="WingDings"/>
              <a:buChar char=""/>
            </a:pPr>
            <a:r>
              <a:rPr lang="en-US" altLang="de-DE" sz="2400" dirty="0">
                <a:solidFill>
                  <a:srgbClr val="004992"/>
                </a:solidFill>
              </a:rPr>
              <a:t>stress &amp; </a:t>
            </a:r>
            <a:r>
              <a:rPr lang="en-US" altLang="de-DE" sz="2400" dirty="0" err="1">
                <a:solidFill>
                  <a:srgbClr val="004992"/>
                </a:solidFill>
              </a:rPr>
              <a:t>pressione</a:t>
            </a:r>
            <a:endParaRPr lang="en-US" altLang="de-DE" sz="2400" dirty="0">
              <a:solidFill>
                <a:srgbClr val="004992"/>
              </a:solidFill>
            </a:endParaRPr>
          </a:p>
          <a:p>
            <a:pPr marL="342900" indent="-342900" defTabSz="914400" fontAlgn="base">
              <a:buClr>
                <a:srgbClr val="000000"/>
              </a:buClr>
              <a:buFont typeface="WingDings"/>
              <a:buChar char=""/>
            </a:pPr>
            <a:r>
              <a:rPr lang="de-DE" altLang="de-DE" sz="2400" dirty="0">
                <a:solidFill>
                  <a:srgbClr val="004992"/>
                </a:solidFill>
              </a:rPr>
              <a:t>eccessivo consumo di alcol</a:t>
            </a:r>
            <a:r>
              <a:rPr lang="en-US" altLang="de-DE" sz="2400" dirty="0">
                <a:solidFill>
                  <a:srgbClr val="004992"/>
                </a:solidFill>
              </a:rPr>
              <a:t>!</a:t>
            </a:r>
            <a:endParaRPr lang="en-US" altLang="de-DE" sz="2400" dirty="0">
              <a:solidFill>
                <a:srgbClr val="333333"/>
              </a:solidFill>
            </a:endParaRPr>
          </a:p>
          <a:p>
            <a:pPr marL="342900" indent="-342900" defTabSz="914400" fontAlgn="base">
              <a:buClr>
                <a:srgbClr val="000000"/>
              </a:buClr>
              <a:buFont typeface="WingDings"/>
              <a:buChar char=""/>
            </a:pPr>
            <a:r>
              <a:rPr lang="it-IT" altLang="de-DE" sz="2400" dirty="0">
                <a:solidFill>
                  <a:srgbClr val="004992"/>
                </a:solidFill>
              </a:rPr>
              <a:t>attività che distraggono dopo lo studio </a:t>
            </a:r>
            <a:r>
              <a:rPr lang="it-IT" altLang="de-DE" sz="2400" dirty="0">
                <a:solidFill>
                  <a:srgbClr val="333333"/>
                </a:solidFill>
              </a:rPr>
              <a:t>(ad es. guardare la TV)</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11</a:t>
            </a:fld>
            <a:endParaRPr lang="de-DE" altLang="de-DE">
              <a:latin typeface="+mn-lt"/>
              <a:ea typeface="+mn-ea"/>
            </a:endParaRPr>
          </a:p>
        </p:txBody>
      </p:sp>
    </p:spTree>
    <p:extLst>
      <p:ext uri="{BB962C8B-B14F-4D97-AF65-F5344CB8AC3E}">
        <p14:creationId xmlns:p14="http://schemas.microsoft.com/office/powerpoint/2010/main" val="260979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577840" cy="4248000"/>
          </a:xfrm>
        </p:spPr>
        <p:txBody>
          <a:bodyPr/>
          <a:lstStyle/>
          <a:p>
            <a:pPr defTabSz="914400" fontAlgn="base"/>
            <a:r>
              <a:rPr lang="de-DE" altLang="de-DE" sz="2400">
                <a:solidFill>
                  <a:srgbClr val="004992"/>
                </a:solidFill>
              </a:rPr>
              <a:t>Più sensi coinvolti nell</a:t>
            </a:r>
            <a:r>
              <a:rPr lang="ja-JP" altLang="de-DE" sz="2400" dirty="0">
                <a:solidFill>
                  <a:srgbClr val="004992"/>
                </a:solidFill>
              </a:rPr>
              <a:t>‘</a:t>
            </a:r>
            <a:r>
              <a:rPr lang="de-DE" altLang="ja-JP" sz="2400" dirty="0">
                <a:solidFill>
                  <a:srgbClr val="004992"/>
                </a:solidFill>
              </a:rPr>
              <a:t>apprendimento, migliore il richiamo!</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Come posso memorizzare meglio?</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12</a:t>
            </a:fld>
            <a:endParaRPr lang="de-DE" altLang="de-DE">
              <a:latin typeface="+mn-lt"/>
              <a:ea typeface="+mn-ea"/>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Calibri Light"/>
              </a:rPr>
              <a:t>Richiamo mnemonico in %</a:t>
            </a:r>
            <a:endParaRPr lang="en-GB" altLang="de-DE" sz="1400" b="1" dirty="0">
              <a:latin typeface="Calibri Light"/>
            </a:endParaRPr>
          </a:p>
        </p:txBody>
      </p:sp>
      <p:sp>
        <p:nvSpPr>
          <p:cNvPr id="3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applicare</a:t>
            </a:r>
            <a:endParaRPr lang="en-GB" altLang="de-DE" sz="1200" b="1" dirty="0">
              <a:latin typeface="+mn-lt"/>
            </a:endParaRPr>
          </a:p>
        </p:txBody>
      </p:sp>
      <p:sp>
        <p:nvSpPr>
          <p:cNvPr id="39"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discutere</a:t>
            </a:r>
            <a:endParaRPr lang="en-GB" altLang="de-DE" sz="1200" b="1" dirty="0">
              <a:latin typeface="+mn-lt"/>
            </a:endParaRPr>
          </a:p>
        </p:txBody>
      </p:sp>
      <p:sp>
        <p:nvSpPr>
          <p:cNvPr id="40"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discutere</a:t>
            </a:r>
            <a:endParaRPr lang="en-GB" altLang="de-DE" sz="1200" b="1" dirty="0">
              <a:latin typeface="+mn-lt"/>
            </a:endParaRPr>
          </a:p>
        </p:txBody>
      </p:sp>
      <p:sp>
        <p:nvSpPr>
          <p:cNvPr id="41"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guardare</a:t>
            </a:r>
            <a:endParaRPr lang="en-GB" altLang="de-DE" sz="1200" b="1" dirty="0">
              <a:latin typeface="+mn-lt"/>
            </a:endParaRPr>
          </a:p>
        </p:txBody>
      </p:sp>
      <p:sp>
        <p:nvSpPr>
          <p:cNvPr id="42"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guardare</a:t>
            </a:r>
            <a:endParaRPr lang="en-GB" altLang="de-DE" sz="1200" b="1" dirty="0">
              <a:latin typeface="+mn-lt"/>
            </a:endParaRPr>
          </a:p>
        </p:txBody>
      </p:sp>
      <p:sp>
        <p:nvSpPr>
          <p:cNvPr id="43"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guardare</a:t>
            </a:r>
            <a:endParaRPr lang="en-GB" altLang="de-DE" sz="1200" b="1" dirty="0">
              <a:latin typeface="+mn-lt"/>
            </a:endParaRPr>
          </a:p>
        </p:txBody>
      </p:sp>
      <p:sp>
        <p:nvSpPr>
          <p:cNvPr id="44"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guardare</a:t>
            </a:r>
            <a:endParaRPr lang="en-GB" altLang="de-DE" sz="1200" b="1" dirty="0">
              <a:latin typeface="+mn-lt"/>
            </a:endParaRPr>
          </a:p>
        </p:txBody>
      </p:sp>
      <p:sp>
        <p:nvSpPr>
          <p:cNvPr id="45"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ascoltare</a:t>
            </a:r>
            <a:endParaRPr lang="en-GB" altLang="de-DE" sz="1200" b="1" dirty="0">
              <a:latin typeface="+mn-lt"/>
            </a:endParaRPr>
          </a:p>
        </p:txBody>
      </p:sp>
      <p:sp>
        <p:nvSpPr>
          <p:cNvPr id="46"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ascoltare</a:t>
            </a:r>
            <a:endParaRPr lang="en-GB" altLang="de-DE" sz="1200" b="1" dirty="0">
              <a:latin typeface="+mn-lt"/>
            </a:endParaRPr>
          </a:p>
        </p:txBody>
      </p:sp>
      <p:sp>
        <p:nvSpPr>
          <p:cNvPr id="47"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ascoltare</a:t>
            </a:r>
            <a:endParaRPr lang="en-GB" altLang="de-DE" sz="1200" b="1" dirty="0">
              <a:latin typeface="+mn-lt"/>
            </a:endParaRPr>
          </a:p>
        </p:txBody>
      </p:sp>
      <p:sp>
        <p:nvSpPr>
          <p:cNvPr id="48" name="Caption_6"/>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9pPr>
          </a:lstStyle>
          <a:p>
            <a:pPr eaLnBrk="1" hangingPunct="1">
              <a:spcBef>
                <a:spcPct val="50000"/>
              </a:spcBef>
              <a:buClrTx/>
              <a:buFontTx/>
              <a:buNone/>
            </a:pPr>
            <a:r>
              <a:rPr lang="de-DE" altLang="de-DE" sz="1200" b="1">
                <a:latin typeface="+mn-lt"/>
              </a:rPr>
              <a:t>ascoltare</a:t>
            </a:r>
            <a:endParaRPr lang="en-GB" altLang="de-DE" sz="1200" b="1" dirty="0">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La nostra memoria lavora come un videoregistratore?</a:t>
            </a:r>
            <a:br>
              <a:rPr lang="it-IT" sz="3600" dirty="0">
                <a:solidFill>
                  <a:srgbClr val="004992"/>
                </a:solidFill>
                <a:latin typeface="+mn-lt"/>
                <a:ea typeface="+mn-ea"/>
                <a:cs typeface="+mn-cs"/>
              </a:rPr>
            </a:br>
            <a:r>
              <a:rPr lang="it-IT" sz="2000" dirty="0">
                <a:solidFill>
                  <a:srgbClr val="004992"/>
                </a:solidFill>
                <a:latin typeface="+mn-lt"/>
                <a:ea typeface="+mn-ea"/>
                <a:cs typeface="+mn-cs"/>
              </a:rPr>
              <a:t>(per un esercizio alternativo vedi alla fine della presentazione)</a:t>
            </a:r>
            <a:endParaRPr lang="en-US" sz="20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13</a:t>
            </a:fld>
            <a:endParaRPr lang="de-DE" altLang="de-DE">
              <a:latin typeface="+mn-lt"/>
              <a:ea typeface="+mn-ea"/>
            </a:endParaRP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6808" y="5654575"/>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408955" y="5197136"/>
            <a:ext cx="1137600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it-IT" altLang="de-DE" sz="2400" b="0" dirty="0">
                <a:solidFill>
                  <a:srgbClr val="333333"/>
                </a:solidFill>
                <a:latin typeface="Calibri Light"/>
              </a:rPr>
              <a:t>La psicologa Americana Elizabeth Loftus mostro’ ai partecipanti una serie di fotografie. Una immagine mostrava un’automobile rossa in attesa di fronte ad un segnale di precedenza    .</a:t>
            </a:r>
            <a:endParaRPr lang="en-US" altLang="de-DE" sz="2400" b="0" dirty="0">
              <a:solidFill>
                <a:srgbClr val="333333"/>
              </a:solidFill>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La nostra memoria lavora come un videoregistratore?</a:t>
            </a:r>
            <a:br>
              <a:rPr lang="it-IT" sz="3600" dirty="0">
                <a:solidFill>
                  <a:srgbClr val="004992"/>
                </a:solidFill>
                <a:latin typeface="+mn-lt"/>
                <a:ea typeface="+mn-ea"/>
                <a:cs typeface="+mn-cs"/>
              </a:rPr>
            </a:br>
            <a:r>
              <a:rPr lang="it-IT" sz="2000" dirty="0">
                <a:solidFill>
                  <a:srgbClr val="004992"/>
                </a:solidFill>
                <a:latin typeface="+mn-lt"/>
                <a:ea typeface="+mn-ea"/>
                <a:cs typeface="+mn-cs"/>
              </a:rPr>
              <a:t>(per un esercizio alternativo vedi alla fine della presentazione)</a:t>
            </a:r>
            <a:endParaRPr lang="en-US" sz="20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it-IT" altLang="de-DE" sz="2400" dirty="0">
                <a:solidFill>
                  <a:srgbClr val="333333"/>
                </a:solidFill>
              </a:rPr>
              <a:t>In quell’immagine, c’era un’altra autovettura che sorpassava la vettura rossa mentre aspettava davanti al </a:t>
            </a:r>
            <a:r>
              <a:rPr lang="it-IT" altLang="de-DE" sz="2400" i="1" dirty="0">
                <a:solidFill>
                  <a:srgbClr val="333333"/>
                </a:solidFill>
              </a:rPr>
              <a:t>segnale di stop</a:t>
            </a:r>
            <a:r>
              <a:rPr lang="it-IT" altLang="de-DE" sz="2400" dirty="0">
                <a:solidFill>
                  <a:srgbClr val="333333"/>
                </a:solidFill>
              </a:rPr>
              <a:t>?</a:t>
            </a:r>
          </a:p>
          <a:p>
            <a:pPr defTabSz="914400" fontAlgn="base"/>
            <a:r>
              <a:rPr lang="it-IT" altLang="de-DE" sz="2400" dirty="0">
                <a:solidFill>
                  <a:srgbClr val="333333"/>
                </a:solidFill>
              </a:rPr>
              <a:t>(infatti, l’autovettura aspettava di fronte al </a:t>
            </a:r>
            <a:r>
              <a:rPr lang="it-IT" altLang="de-DE" sz="2400" i="1" dirty="0">
                <a:solidFill>
                  <a:srgbClr val="333333"/>
                </a:solidFill>
              </a:rPr>
              <a:t>segnale di precedenza</a:t>
            </a:r>
            <a:r>
              <a:rPr lang="it-IT"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marL="190500" defTabSz="914377">
              <a:spcBef>
                <a:spcPts val="0"/>
              </a:spcBef>
            </a:pPr>
            <a:r>
              <a:rPr lang="it-IT" sz="3600">
                <a:solidFill>
                  <a:srgbClr val="004992"/>
                </a:solidFill>
                <a:latin typeface="+mn-lt"/>
                <a:ea typeface="+mn-ea"/>
                <a:cs typeface="+mn-cs"/>
              </a:rPr>
              <a:t>Furono presentate le ultime due fotografie.</a:t>
            </a:r>
            <a:br>
              <a:rPr lang="it-IT" sz="3600">
                <a:solidFill>
                  <a:srgbClr val="004992"/>
                </a:solidFill>
                <a:latin typeface="+mn-lt"/>
                <a:ea typeface="+mn-ea"/>
                <a:cs typeface="+mn-cs"/>
              </a:rPr>
            </a:br>
            <a:r>
              <a:rPr lang="it-IT">
                <a:solidFill>
                  <a:srgbClr val="004992"/>
                </a:solidFill>
                <a:latin typeface="+mn-lt"/>
                <a:ea typeface="+mn-ea"/>
                <a:cs typeface="+mn-cs"/>
              </a:rPr>
              <a:t>I partecipanti dovevano decidere quale foto e´stata mostrata per prima. Pensi che la memoria possa essere stata ingannata?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15</a:t>
            </a:fld>
            <a:endParaRPr lang="de-DE" altLang="de-DE">
              <a:latin typeface="+mn-lt"/>
              <a:ea typeface="+mn-ea"/>
            </a:endParaRPr>
          </a:p>
        </p:txBody>
      </p:sp>
      <p:pic>
        <p:nvPicPr>
          <p:cNvPr id="17"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59"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3009"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3"/>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i="1">
                <a:latin typeface="Calibri Light"/>
                <a:cs typeface="Times New Roman" panose="02020603050405020304" pitchFamily="18" charset="0"/>
              </a:rPr>
              <a:t>Flusso del tempo </a:t>
            </a:r>
            <a:endParaRPr lang="de-DE" altLang="de-DE" sz="1800" b="0" i="1" dirty="0">
              <a:latin typeface="Calibri Light"/>
              <a:cs typeface="Times New Roman" panose="02020603050405020304" pitchFamily="18" charset="0"/>
            </a:endParaRPr>
          </a:p>
        </p:txBody>
      </p:sp>
      <p:sp>
        <p:nvSpPr>
          <p:cNvPr id="20"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31"/>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30"/>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29"/>
          <p:cNvSpPr txBox="1">
            <a:spLocks noChangeArrowheads="1"/>
          </p:cNvSpPr>
          <p:nvPr/>
        </p:nvSpPr>
        <p:spPr bwMode="auto">
          <a:xfrm>
            <a:off x="4177273" y="2492896"/>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Domanda fuorviante</a:t>
            </a:r>
            <a:endParaRPr lang="de-DE" altLang="de-DE" sz="1800" b="0" dirty="0">
              <a:latin typeface="Calibri Light"/>
              <a:cs typeface="Times New Roman" panose="02020603050405020304" pitchFamily="18" charset="0"/>
            </a:endParaRPr>
          </a:p>
        </p:txBody>
      </p:sp>
      <p:sp>
        <p:nvSpPr>
          <p:cNvPr id="24" name="Caption_28"/>
          <p:cNvSpPr txBox="1">
            <a:spLocks noChangeArrowheads="1"/>
          </p:cNvSpPr>
          <p:nvPr/>
        </p:nvSpPr>
        <p:spPr bwMode="auto">
          <a:xfrm>
            <a:off x="7825779" y="2492896"/>
            <a:ext cx="4114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it-IT" altLang="de-DE" sz="1800" b="0" dirty="0">
                <a:latin typeface="Calibri Light"/>
                <a:cs typeface="Times New Roman" panose="02020603050405020304" pitchFamily="18" charset="0"/>
              </a:rPr>
              <a:t>Quale immagine fu presentata per prima?</a:t>
            </a:r>
            <a:endParaRPr lang="de-DE" altLang="de-DE" sz="1800" b="0" dirty="0">
              <a:latin typeface="Calibri Light"/>
              <a:cs typeface="Times New Roman" panose="02020603050405020304" pitchFamily="18" charset="0"/>
            </a:endParaRPr>
          </a:p>
        </p:txBody>
      </p:sp>
      <p:sp>
        <p:nvSpPr>
          <p:cNvPr id="25" name="Caption_27"/>
          <p:cNvSpPr txBox="1">
            <a:spLocks noChangeArrowheads="1"/>
          </p:cNvSpPr>
          <p:nvPr/>
        </p:nvSpPr>
        <p:spPr bwMode="auto">
          <a:xfrm>
            <a:off x="4346649" y="3343276"/>
            <a:ext cx="3169475" cy="7386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it-IT" altLang="ko-KR" sz="1400" b="0" i="1">
                <a:latin typeface="Calibri Light"/>
                <a:ea typeface="Gulim" pitchFamily="34" charset="-127"/>
              </a:rPr>
              <a:t>L’auto rossa è stata sorpassata da un’altra auto mentre era in attesa davanti allo segnale di stop? </a:t>
            </a:r>
            <a:endParaRPr lang="fr-FR" altLang="de-DE" sz="1400" i="1" dirty="0">
              <a:latin typeface="Calibri Light"/>
            </a:endParaRPr>
          </a:p>
        </p:txBody>
      </p:sp>
      <p:sp>
        <p:nvSpPr>
          <p:cNvPr id="26" name="Caption_25"/>
          <p:cNvSpPr txBox="1">
            <a:spLocks noChangeArrowheads="1"/>
          </p:cNvSpPr>
          <p:nvPr/>
        </p:nvSpPr>
        <p:spPr bwMode="auto">
          <a:xfrm>
            <a:off x="784959" y="2492896"/>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Presentata!</a:t>
            </a:r>
            <a:endParaRPr lang="de-DE" altLang="de-DE" sz="1800" b="0" dirty="0">
              <a:latin typeface="Calibri Light"/>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5"/>
          <p:cNvSpPr txBox="1">
            <a:spLocks noChangeArrowheads="1"/>
          </p:cNvSpPr>
          <p:nvPr/>
        </p:nvSpPr>
        <p:spPr bwMode="auto">
          <a:xfrm>
            <a:off x="6025578" y="2554560"/>
            <a:ext cx="5724461"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None/>
            </a:pPr>
            <a:r>
              <a:rPr lang="it-IT" altLang="de-DE" sz="2400" dirty="0">
                <a:solidFill>
                  <a:srgbClr val="333333"/>
                </a:solidFill>
                <a:latin typeface="+mn-lt"/>
                <a:ea typeface="+mn-ea"/>
              </a:rPr>
              <a:t>Senza la domanda fuorviante, soltanto il 25% ha detto di aver visto il segnale di stop nell’immagine </a:t>
            </a:r>
            <a:r>
              <a:rPr lang="it-IT" altLang="de-DE" sz="2400">
                <a:solidFill>
                  <a:srgbClr val="333333"/>
                </a:solidFill>
                <a:latin typeface="+mn-lt"/>
                <a:ea typeface="+mn-ea"/>
              </a:rPr>
              <a:t>originale.</a:t>
            </a:r>
          </a:p>
          <a:p>
            <a:pPr eaLnBrk="1" hangingPunct="1">
              <a:lnSpc>
                <a:spcPct val="105000"/>
              </a:lnSpc>
              <a:spcBef>
                <a:spcPts val="1999"/>
              </a:spcBef>
              <a:spcAft>
                <a:spcPts val="0"/>
              </a:spcAft>
              <a:buClr>
                <a:srgbClr val="333333"/>
              </a:buClr>
              <a:buNone/>
            </a:pPr>
            <a:r>
              <a:rPr lang="it-IT" altLang="de-DE" sz="2400">
                <a:solidFill>
                  <a:srgbClr val="333333"/>
                </a:solidFill>
                <a:latin typeface="+mn-lt"/>
                <a:ea typeface="+mn-ea"/>
              </a:rPr>
              <a:t>… </a:t>
            </a:r>
            <a:r>
              <a:rPr lang="it-IT" altLang="de-DE" sz="2400" dirty="0">
                <a:solidFill>
                  <a:srgbClr val="333333"/>
                </a:solidFill>
                <a:latin typeface="+mn-lt"/>
                <a:ea typeface="+mn-ea"/>
              </a:rPr>
              <a:t>laddove il 59% dei partecipanti che ha ricevuto l’informazione fuorviante ha detto che era il segnale di stop!</a:t>
            </a:r>
            <a:endParaRPr lang="en-US" altLang="de-DE" sz="24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La nostra memoria non corrisponde perfettamente alla realtà!</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16</a:t>
            </a:fld>
            <a:endParaRPr lang="de-DE" altLang="de-DE">
              <a:latin typeface="+mn-lt"/>
              <a:ea typeface="+mn-ea"/>
            </a:endParaRPr>
          </a:p>
        </p:txBody>
      </p:sp>
      <p:pic>
        <p:nvPicPr>
          <p:cNvPr id="12"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a:latin typeface="Calibri Light"/>
                <a:cs typeface="Times New Roman" panose="02020603050405020304" pitchFamily="18" charset="0"/>
              </a:rPr>
              <a:t>1. Presentata!</a:t>
            </a:r>
            <a:endParaRPr lang="en-US" altLang="de-DE" sz="1600" b="1" i="1" dirty="0">
              <a:latin typeface="Calibri Light"/>
              <a:cs typeface="Times New Roman" panose="02020603050405020304" pitchFamily="18" charset="0"/>
            </a:endParaRPr>
          </a:p>
        </p:txBody>
      </p:sp>
      <p:sp>
        <p:nvSpPr>
          <p:cNvPr id="15"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it-IT" altLang="de-DE" sz="1600" b="1" i="1">
                <a:latin typeface="Calibri Light"/>
                <a:cs typeface="Times New Roman" panose="02020603050405020304" pitchFamily="18" charset="0"/>
              </a:rPr>
              <a:t>2. … ma cosa è ricordato?</a:t>
            </a:r>
            <a:endParaRPr lang="en-US" altLang="de-DE" sz="1600" b="1" i="1" dirty="0">
              <a:latin typeface="Calibri Light"/>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La nostra memoria non corrisponde perfettamente alla realtà!</a:t>
            </a:r>
            <a:endParaRPr lang="en-US" sz="3600">
              <a:latin typeface="+mn-lt"/>
              <a:ea typeface="+mn-ea"/>
              <a:cs typeface="+mn-cs"/>
            </a:endParaRPr>
          </a:p>
        </p:txBody>
      </p:sp>
      <p:sp>
        <p:nvSpPr>
          <p:cNvPr id="47106" name="Rectangle 2"/>
          <p:cNvSpPr>
            <a:spLocks noGrp="1" noChangeArrowheads="1"/>
          </p:cNvSpPr>
          <p:nvPr>
            <p:ph idx="1"/>
          </p:nvPr>
        </p:nvSpPr>
        <p:spPr/>
        <p:txBody>
          <a:bodyPr>
            <a:noAutofit/>
          </a:bodyPr>
          <a:lstStyle/>
          <a:p>
            <a:r>
              <a:rPr lang="it-IT" altLang="de-DE" sz="2400" dirty="0">
                <a:solidFill>
                  <a:srgbClr val="333333"/>
                </a:solidFill>
              </a:rPr>
              <a:t>Questa e molte altre indagini mostrano che la memoria umana è buona ma non è </a:t>
            </a:r>
            <a:r>
              <a:rPr lang="it-IT" altLang="de-DE" sz="2400">
                <a:solidFill>
                  <a:srgbClr val="333333"/>
                </a:solidFill>
              </a:rPr>
              <a:t>perfetta.</a:t>
            </a:r>
          </a:p>
          <a:p>
            <a:r>
              <a:rPr lang="it-IT" altLang="de-DE" sz="2400">
                <a:solidFill>
                  <a:srgbClr val="333333"/>
                </a:solidFill>
              </a:rPr>
              <a:t>Tendiamo </a:t>
            </a:r>
            <a:r>
              <a:rPr lang="it-IT" altLang="de-DE" sz="2400" dirty="0">
                <a:solidFill>
                  <a:srgbClr val="333333"/>
                </a:solidFill>
              </a:rPr>
              <a:t>a riorganizzare o a incorporare nella nostra memoria le cose che sono accadute in passato o di cui abbiamo sentito parlare successivamente</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Esercizio</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indent="-342900" defTabSz="914377">
              <a:buClr>
                <a:srgbClr val="333333"/>
              </a:buClr>
              <a:buFont typeface="WingDings"/>
              <a:buChar char=""/>
            </a:pPr>
            <a:r>
              <a:rPr lang="it-IT" altLang="de-DE" sz="2400" dirty="0">
                <a:solidFill>
                  <a:srgbClr val="333333"/>
                </a:solidFill>
              </a:rPr>
              <a:t>Ti verranno mostrate delle scene complesse (ad es. spiaggia, stazione </a:t>
            </a:r>
            <a:r>
              <a:rPr lang="it-IT" altLang="de-DE" sz="2400">
                <a:solidFill>
                  <a:srgbClr val="333333"/>
                </a:solidFill>
              </a:rPr>
              <a:t>ferroviaria).</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18</a:t>
            </a:fld>
            <a:endParaRPr lang="de-DE" altLang="de-DE">
              <a:latin typeface="+mn-lt"/>
              <a:ea typeface="+mn-ea"/>
            </a:endParaRPr>
          </a:p>
        </p:txBody>
      </p:sp>
    </p:spTree>
    <p:extLst>
      <p:ext uri="{BB962C8B-B14F-4D97-AF65-F5344CB8AC3E}">
        <p14:creationId xmlns:p14="http://schemas.microsoft.com/office/powerpoint/2010/main" val="1250284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Esercizio</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indent="-342900" defTabSz="914377">
              <a:buClr>
                <a:srgbClr val="333333"/>
              </a:buClr>
              <a:buFont typeface="WingDings"/>
              <a:buChar char=""/>
            </a:pPr>
            <a:r>
              <a:rPr lang="it-IT" altLang="de-DE" sz="2400" dirty="0">
                <a:solidFill>
                  <a:srgbClr val="333333"/>
                </a:solidFill>
              </a:rPr>
              <a:t>Ti verranno mostrate delle scene complesse (ad es. spiaggia, stazione ferroviaria).</a:t>
            </a:r>
          </a:p>
          <a:p>
            <a:pPr marL="342900" indent="-342900" defTabSz="914377">
              <a:buClr>
                <a:srgbClr val="333333"/>
              </a:buClr>
              <a:buFont typeface="WingDings"/>
              <a:buChar char=""/>
            </a:pPr>
            <a:r>
              <a:rPr lang="it-IT" altLang="de-DE" sz="2400" dirty="0">
                <a:solidFill>
                  <a:srgbClr val="333333"/>
                </a:solidFill>
              </a:rPr>
              <a:t>Dopodichè ti sarà chiesto di ricordare che cosa hai visto nell’immagine e quanto ti senti sicuro nel tuo </a:t>
            </a:r>
            <a:r>
              <a:rPr lang="it-IT" altLang="de-DE" sz="2400">
                <a:solidFill>
                  <a:srgbClr val="333333"/>
                </a:solidFill>
              </a:rPr>
              <a:t>giudizio.</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19</a:t>
            </a:fld>
            <a:endParaRPr lang="de-DE" altLang="de-DE">
              <a:latin typeface="+mn-lt"/>
              <a:ea typeface="+mn-ea"/>
            </a:endParaRPr>
          </a:p>
        </p:txBody>
      </p:sp>
    </p:spTree>
    <p:extLst>
      <p:ext uri="{BB962C8B-B14F-4D97-AF65-F5344CB8AC3E}">
        <p14:creationId xmlns:p14="http://schemas.microsoft.com/office/powerpoint/2010/main" val="3643613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Esercizio</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indent="-342900" defTabSz="914377">
              <a:buClr>
                <a:srgbClr val="333333"/>
              </a:buClr>
              <a:buFont typeface="WingDings"/>
              <a:buChar char=""/>
            </a:pPr>
            <a:r>
              <a:rPr lang="it-IT" altLang="de-DE" sz="2400" dirty="0">
                <a:solidFill>
                  <a:srgbClr val="333333"/>
                </a:solidFill>
              </a:rPr>
              <a:t>Ti verranno mostrate delle scene complesse (ad es. spiaggia, stazione ferroviaria).</a:t>
            </a:r>
          </a:p>
          <a:p>
            <a:pPr marL="342900" indent="-342900" defTabSz="914377">
              <a:buClr>
                <a:srgbClr val="333333"/>
              </a:buClr>
              <a:buFont typeface="WingDings"/>
              <a:buChar char=""/>
            </a:pPr>
            <a:r>
              <a:rPr lang="it-IT" altLang="de-DE" sz="2400" dirty="0">
                <a:solidFill>
                  <a:srgbClr val="333333"/>
                </a:solidFill>
              </a:rPr>
              <a:t>Dopodichè ti sarà chiesto di ricordare che cosa hai visto nell’immagine e quanto ti senti sicuro nel tuo giudizio.</a:t>
            </a:r>
          </a:p>
          <a:p>
            <a:pPr algn="ctr" defTabSz="914377">
              <a:buClr>
                <a:srgbClr val="004992"/>
              </a:buClr>
            </a:pPr>
            <a:r>
              <a:rPr lang="it-IT" altLang="de-DE" sz="2400" dirty="0">
                <a:solidFill>
                  <a:srgbClr val="004992"/>
                </a:solidFill>
              </a:rPr>
              <a:t>Cerca di ricordare piu‘ dettagli possibile!</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20</a:t>
            </a:fld>
            <a:endParaRPr lang="de-DE" altLang="de-DE">
              <a:latin typeface="+mn-lt"/>
              <a:ea typeface="+mn-ea"/>
            </a:endParaRPr>
          </a:p>
        </p:txBody>
      </p:sp>
    </p:spTree>
    <p:extLst>
      <p:ext uri="{BB962C8B-B14F-4D97-AF65-F5344CB8AC3E}">
        <p14:creationId xmlns:p14="http://schemas.microsoft.com/office/powerpoint/2010/main" val="1303555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21</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Il fabbro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Quanto ne sei sicuro?</a:t>
            </a:r>
            <a:endParaRPr lang="de-DE" altLang="de-DE">
              <a:solidFill>
                <a:srgbClr val="004992"/>
              </a:solidFill>
              <a:latin typeface="+mn-lt"/>
              <a:ea typeface="+mn-ea"/>
              <a:cs typeface="+mn-cs"/>
            </a:endParaRPr>
          </a:p>
        </p:txBody>
      </p:sp>
      <p:sp>
        <p:nvSpPr>
          <p:cNvPr id="52227"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tenaglie</a:t>
            </a:r>
          </a:p>
          <a:p>
            <a:pPr marL="342900" indent="-342900">
              <a:lnSpc>
                <a:spcPct val="100000"/>
              </a:lnSpc>
              <a:spcBef>
                <a:spcPts val="1200"/>
              </a:spcBef>
              <a:buClr>
                <a:srgbClr val="333333"/>
              </a:buClr>
              <a:buFont typeface="WingDings"/>
              <a:buChar char=""/>
            </a:pPr>
            <a:r>
              <a:rPr lang="it-IT" altLang="de-DE" sz="2400" dirty="0">
                <a:solidFill>
                  <a:srgbClr val="333333"/>
                </a:solidFill>
              </a:rPr>
              <a:t>finestra</a:t>
            </a:r>
          </a:p>
          <a:p>
            <a:pPr marL="342900" indent="-342900">
              <a:lnSpc>
                <a:spcPct val="100000"/>
              </a:lnSpc>
              <a:spcBef>
                <a:spcPts val="1200"/>
              </a:spcBef>
              <a:buClr>
                <a:srgbClr val="333333"/>
              </a:buClr>
              <a:buFont typeface="WingDings"/>
              <a:buChar char=""/>
            </a:pPr>
            <a:r>
              <a:rPr lang="it-IT" altLang="de-DE" sz="2400" dirty="0">
                <a:solidFill>
                  <a:srgbClr val="333333"/>
                </a:solidFill>
              </a:rPr>
              <a:t>incudine</a:t>
            </a:r>
          </a:p>
          <a:p>
            <a:pPr marL="342900" indent="-342900">
              <a:lnSpc>
                <a:spcPct val="100000"/>
              </a:lnSpc>
              <a:spcBef>
                <a:spcPts val="1200"/>
              </a:spcBef>
              <a:buClr>
                <a:srgbClr val="333333"/>
              </a:buClr>
              <a:buFont typeface="WingDings"/>
              <a:buChar char=""/>
            </a:pPr>
            <a:r>
              <a:rPr lang="it-IT" altLang="de-DE" sz="2400" dirty="0">
                <a:solidFill>
                  <a:srgbClr val="333333"/>
                </a:solidFill>
              </a:rPr>
              <a:t>indumento in pelle</a:t>
            </a:r>
          </a:p>
          <a:p>
            <a:pPr marL="342900" indent="-342900">
              <a:lnSpc>
                <a:spcPct val="100000"/>
              </a:lnSpc>
              <a:spcBef>
                <a:spcPts val="1200"/>
              </a:spcBef>
              <a:buClr>
                <a:srgbClr val="333333"/>
              </a:buClr>
              <a:buFont typeface="WingDings"/>
              <a:buChar char=""/>
            </a:pPr>
            <a:r>
              <a:rPr lang="it-IT" altLang="de-DE" sz="2400" dirty="0">
                <a:solidFill>
                  <a:srgbClr val="333333"/>
                </a:solidFill>
              </a:rPr>
              <a:t>spettatori</a:t>
            </a:r>
          </a:p>
          <a:p>
            <a:pPr marL="342900" indent="-342900">
              <a:lnSpc>
                <a:spcPct val="100000"/>
              </a:lnSpc>
              <a:spcBef>
                <a:spcPts val="1200"/>
              </a:spcBef>
              <a:buClr>
                <a:srgbClr val="333333"/>
              </a:buClr>
              <a:buFont typeface="WingDings"/>
              <a:buChar char=""/>
            </a:pPr>
            <a:r>
              <a:rPr lang="it-IT" altLang="de-DE" sz="2400" dirty="0">
                <a:solidFill>
                  <a:srgbClr val="333333"/>
                </a:solidFill>
              </a:rPr>
              <a:t>attrezzi</a:t>
            </a:r>
          </a:p>
          <a:p>
            <a:pPr marL="342900" indent="-342900">
              <a:lnSpc>
                <a:spcPct val="100000"/>
              </a:lnSpc>
              <a:spcBef>
                <a:spcPts val="1200"/>
              </a:spcBef>
              <a:buClr>
                <a:srgbClr val="333333"/>
              </a:buClr>
              <a:buFont typeface="WingDings"/>
              <a:buChar char=""/>
            </a:pPr>
            <a:r>
              <a:rPr lang="de-DE" altLang="de-DE" sz="2400" dirty="0">
                <a:solidFill>
                  <a:srgbClr val="333333"/>
                </a:solidFill>
              </a:rPr>
              <a:t>martello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Il fabbro</a:t>
            </a:r>
          </a:p>
        </p:txBody>
      </p:sp>
      <p:sp>
        <p:nvSpPr>
          <p:cNvPr id="2457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tenaglie</a:t>
            </a:r>
          </a:p>
          <a:p>
            <a:pPr marL="342900" indent="-342900">
              <a:lnSpc>
                <a:spcPct val="100000"/>
              </a:lnSpc>
              <a:spcBef>
                <a:spcPts val="1200"/>
              </a:spcBef>
              <a:buClr>
                <a:srgbClr val="333333"/>
              </a:buClr>
              <a:buFont typeface="WingDings"/>
              <a:buChar char=""/>
              <a:defRPr/>
            </a:pPr>
            <a:r>
              <a:rPr lang="it-IT" sz="2400" dirty="0">
                <a:solidFill>
                  <a:srgbClr val="333333"/>
                </a:solidFill>
              </a:rPr>
              <a:t>finestra</a:t>
            </a:r>
          </a:p>
          <a:p>
            <a:pPr marL="342900" indent="-342900">
              <a:lnSpc>
                <a:spcPct val="100000"/>
              </a:lnSpc>
              <a:spcBef>
                <a:spcPts val="1200"/>
              </a:spcBef>
              <a:buClr>
                <a:srgbClr val="004992"/>
              </a:buClr>
              <a:buFont typeface="WingDings"/>
              <a:buChar char=""/>
              <a:defRPr/>
            </a:pPr>
            <a:r>
              <a:rPr lang="it-IT" sz="2400" dirty="0">
                <a:solidFill>
                  <a:srgbClr val="004992"/>
                </a:solidFill>
              </a:rPr>
              <a:t>incudine</a:t>
            </a:r>
          </a:p>
          <a:p>
            <a:pPr marL="342900" indent="-342900">
              <a:lnSpc>
                <a:spcPct val="100000"/>
              </a:lnSpc>
              <a:spcBef>
                <a:spcPts val="1200"/>
              </a:spcBef>
              <a:buClr>
                <a:srgbClr val="333333"/>
              </a:buClr>
              <a:buFont typeface="WingDings"/>
              <a:buChar char=""/>
              <a:defRPr/>
            </a:pPr>
            <a:r>
              <a:rPr lang="it-IT" sz="2400" dirty="0">
                <a:solidFill>
                  <a:srgbClr val="333333"/>
                </a:solidFill>
              </a:rPr>
              <a:t>indumento in pelle</a:t>
            </a:r>
          </a:p>
          <a:p>
            <a:pPr marL="342900" indent="-342900">
              <a:lnSpc>
                <a:spcPct val="100000"/>
              </a:lnSpc>
              <a:spcBef>
                <a:spcPts val="1200"/>
              </a:spcBef>
              <a:buClr>
                <a:srgbClr val="333333"/>
              </a:buClr>
              <a:buFont typeface="WingDings"/>
              <a:buChar char=""/>
              <a:defRPr/>
            </a:pPr>
            <a:r>
              <a:rPr lang="it-IT" sz="2400" dirty="0">
                <a:solidFill>
                  <a:srgbClr val="333333"/>
                </a:solidFill>
              </a:rPr>
              <a:t>spettatori</a:t>
            </a:r>
          </a:p>
          <a:p>
            <a:pPr marL="342900" indent="-342900">
              <a:lnSpc>
                <a:spcPct val="100000"/>
              </a:lnSpc>
              <a:spcBef>
                <a:spcPts val="1200"/>
              </a:spcBef>
              <a:buClr>
                <a:srgbClr val="333333"/>
              </a:buClr>
              <a:buFont typeface="WingDings"/>
              <a:buChar char=""/>
              <a:defRPr/>
            </a:pPr>
            <a:r>
              <a:rPr lang="it-IT" sz="2400" dirty="0">
                <a:solidFill>
                  <a:srgbClr val="333333"/>
                </a:solidFill>
              </a:rPr>
              <a:t>attrezzi</a:t>
            </a:r>
          </a:p>
          <a:p>
            <a:pPr marL="342900" indent="-342900">
              <a:lnSpc>
                <a:spcPct val="100000"/>
              </a:lnSpc>
              <a:spcBef>
                <a:spcPts val="1200"/>
              </a:spcBef>
              <a:buClr>
                <a:srgbClr val="004992"/>
              </a:buClr>
              <a:buFont typeface="WingDings"/>
              <a:buChar char=""/>
              <a:defRPr/>
            </a:pPr>
            <a:r>
              <a:rPr lang="de-DE" sz="2400" dirty="0">
                <a:solidFill>
                  <a:srgbClr val="004992"/>
                </a:solidFill>
              </a:rPr>
              <a:t>martello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23</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non presentato</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24</a:t>
            </a:fld>
            <a:endParaRPr lang="de-DE" altLang="de-DE">
              <a:latin typeface="+mn-lt"/>
              <a:ea typeface="+mn-ea"/>
            </a:endParaRPr>
          </a:p>
        </p:txBody>
      </p:sp>
      <p:pic>
        <p:nvPicPr>
          <p:cNvPr id="7"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Nave pirata</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Quanto ne sei sicuro?</a:t>
            </a:r>
            <a:endParaRPr lang="de-DE" altLang="de-DE">
              <a:solidFill>
                <a:srgbClr val="004992"/>
              </a:solidFill>
              <a:latin typeface="+mn-lt"/>
              <a:ea typeface="+mn-ea"/>
              <a:cs typeface="+mn-cs"/>
            </a:endParaRPr>
          </a:p>
        </p:txBody>
      </p:sp>
      <p:sp>
        <p:nvSpPr>
          <p:cNvPr id="5529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vele</a:t>
            </a:r>
          </a:p>
          <a:p>
            <a:pPr marL="342900" indent="-342900">
              <a:lnSpc>
                <a:spcPct val="100000"/>
              </a:lnSpc>
              <a:spcBef>
                <a:spcPts val="1200"/>
              </a:spcBef>
              <a:buClr>
                <a:srgbClr val="333333"/>
              </a:buClr>
              <a:buFont typeface="WingDings"/>
              <a:buChar char=""/>
            </a:pPr>
            <a:r>
              <a:rPr lang="it-IT" altLang="de-DE" sz="2400" dirty="0">
                <a:solidFill>
                  <a:srgbClr val="333333"/>
                </a:solidFill>
              </a:rPr>
              <a:t>bandiera pirata</a:t>
            </a:r>
          </a:p>
          <a:p>
            <a:pPr marL="342900" indent="-342900">
              <a:lnSpc>
                <a:spcPct val="100000"/>
              </a:lnSpc>
              <a:spcBef>
                <a:spcPts val="1200"/>
              </a:spcBef>
              <a:buClr>
                <a:srgbClr val="333333"/>
              </a:buClr>
              <a:buFont typeface="WingDings"/>
              <a:buChar char=""/>
            </a:pPr>
            <a:r>
              <a:rPr lang="it-IT" altLang="de-DE" sz="2400" dirty="0">
                <a:solidFill>
                  <a:srgbClr val="333333"/>
                </a:solidFill>
              </a:rPr>
              <a:t>posto di vedetta</a:t>
            </a:r>
            <a:br>
              <a:rPr lang="it-IT" altLang="de-DE" sz="2400" dirty="0">
                <a:solidFill>
                  <a:srgbClr val="333333"/>
                </a:solidFill>
              </a:rPr>
            </a:br>
            <a:r>
              <a:rPr lang="it-IT" altLang="de-DE" sz="2400" dirty="0">
                <a:solidFill>
                  <a:srgbClr val="333333"/>
                </a:solidFill>
              </a:rPr>
              <a:t>sull'albero</a:t>
            </a:r>
          </a:p>
          <a:p>
            <a:pPr marL="342900" indent="-342900">
              <a:lnSpc>
                <a:spcPct val="100000"/>
              </a:lnSpc>
              <a:spcBef>
                <a:spcPts val="1200"/>
              </a:spcBef>
              <a:buClr>
                <a:srgbClr val="333333"/>
              </a:buClr>
              <a:buFont typeface="WingDings"/>
              <a:buChar char=""/>
            </a:pPr>
            <a:r>
              <a:rPr lang="it-IT" altLang="de-DE" sz="2400" dirty="0">
                <a:solidFill>
                  <a:srgbClr val="333333"/>
                </a:solidFill>
              </a:rPr>
              <a:t>ancora</a:t>
            </a:r>
          </a:p>
          <a:p>
            <a:pPr marL="342900" indent="-342900">
              <a:lnSpc>
                <a:spcPct val="100000"/>
              </a:lnSpc>
              <a:spcBef>
                <a:spcPts val="1200"/>
              </a:spcBef>
              <a:buClr>
                <a:srgbClr val="333333"/>
              </a:buClr>
              <a:buFont typeface="WingDings"/>
              <a:buChar char=""/>
            </a:pPr>
            <a:r>
              <a:rPr lang="it-IT" altLang="de-DE" sz="2400" dirty="0">
                <a:solidFill>
                  <a:srgbClr val="333333"/>
                </a:solidFill>
              </a:rPr>
              <a:t>scimmia</a:t>
            </a:r>
          </a:p>
          <a:p>
            <a:pPr marL="342900" indent="-342900">
              <a:lnSpc>
                <a:spcPct val="100000"/>
              </a:lnSpc>
              <a:spcBef>
                <a:spcPts val="1200"/>
              </a:spcBef>
              <a:buClr>
                <a:srgbClr val="333333"/>
              </a:buClr>
              <a:buFont typeface="WingDings"/>
              <a:buChar char=""/>
            </a:pPr>
            <a:r>
              <a:rPr lang="it-IT" altLang="de-DE" sz="2400" dirty="0">
                <a:solidFill>
                  <a:srgbClr val="333333"/>
                </a:solidFill>
              </a:rPr>
              <a:t>scala</a:t>
            </a:r>
          </a:p>
          <a:p>
            <a:pPr marL="342900" indent="-342900">
              <a:lnSpc>
                <a:spcPct val="100000"/>
              </a:lnSpc>
              <a:spcBef>
                <a:spcPts val="1200"/>
              </a:spcBef>
              <a:buClr>
                <a:srgbClr val="333333"/>
              </a:buClr>
              <a:buFont typeface="WingDings"/>
              <a:buChar char=""/>
            </a:pPr>
            <a:r>
              <a:rPr lang="it-IT" altLang="de-DE" sz="2400" dirty="0">
                <a:solidFill>
                  <a:srgbClr val="333333"/>
                </a:solidFill>
              </a:rPr>
              <a:t>finestre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25</a:t>
            </a:fld>
            <a:endParaRPr lang="de-DE" altLang="de-DE">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Nave pirata</a:t>
            </a:r>
          </a:p>
        </p:txBody>
      </p:sp>
      <p:sp>
        <p:nvSpPr>
          <p:cNvPr id="27652" name="Rectangle 4"/>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vele</a:t>
            </a:r>
          </a:p>
          <a:p>
            <a:pPr marL="342900" indent="-342900">
              <a:lnSpc>
                <a:spcPct val="100000"/>
              </a:lnSpc>
              <a:spcBef>
                <a:spcPts val="1200"/>
              </a:spcBef>
              <a:buClr>
                <a:srgbClr val="004992"/>
              </a:buClr>
              <a:buFont typeface="WingDings"/>
              <a:buChar char=""/>
              <a:defRPr/>
            </a:pPr>
            <a:r>
              <a:rPr lang="it-IT" sz="2400" dirty="0">
                <a:solidFill>
                  <a:srgbClr val="004992"/>
                </a:solidFill>
              </a:rPr>
              <a:t>bandiera pirata</a:t>
            </a:r>
          </a:p>
          <a:p>
            <a:pPr marL="342900" indent="-342900">
              <a:lnSpc>
                <a:spcPct val="100000"/>
              </a:lnSpc>
              <a:spcBef>
                <a:spcPts val="1200"/>
              </a:spcBef>
              <a:buClr>
                <a:srgbClr val="333333"/>
              </a:buClr>
              <a:buFont typeface="WingDings"/>
              <a:buChar char=""/>
              <a:defRPr/>
            </a:pPr>
            <a:r>
              <a:rPr lang="it-IT" sz="2400" dirty="0">
                <a:solidFill>
                  <a:srgbClr val="333333"/>
                </a:solidFill>
              </a:rPr>
              <a:t>posto di vedetta</a:t>
            </a:r>
            <a:br>
              <a:rPr lang="it-IT" sz="2400" dirty="0">
                <a:solidFill>
                  <a:srgbClr val="333333"/>
                </a:solidFill>
              </a:rPr>
            </a:br>
            <a:r>
              <a:rPr lang="it-IT" sz="2400" dirty="0">
                <a:solidFill>
                  <a:srgbClr val="333333"/>
                </a:solidFill>
              </a:rPr>
              <a:t>sull'albero</a:t>
            </a:r>
          </a:p>
          <a:p>
            <a:pPr marL="342900" indent="-342900">
              <a:lnSpc>
                <a:spcPct val="100000"/>
              </a:lnSpc>
              <a:spcBef>
                <a:spcPts val="1200"/>
              </a:spcBef>
              <a:buClr>
                <a:srgbClr val="004992"/>
              </a:buClr>
              <a:buFont typeface="WingDings"/>
              <a:buChar char=""/>
              <a:defRPr/>
            </a:pPr>
            <a:r>
              <a:rPr lang="it-IT" sz="2400" dirty="0">
                <a:solidFill>
                  <a:srgbClr val="004992"/>
                </a:solidFill>
              </a:rPr>
              <a:t>ancora</a:t>
            </a:r>
          </a:p>
          <a:p>
            <a:pPr marL="342900" indent="-342900">
              <a:lnSpc>
                <a:spcPct val="100000"/>
              </a:lnSpc>
              <a:spcBef>
                <a:spcPts val="1200"/>
              </a:spcBef>
              <a:buClr>
                <a:srgbClr val="333333"/>
              </a:buClr>
              <a:buFont typeface="WingDings"/>
              <a:buChar char=""/>
              <a:defRPr/>
            </a:pPr>
            <a:r>
              <a:rPr lang="it-IT" sz="2400" dirty="0">
                <a:solidFill>
                  <a:srgbClr val="333333"/>
                </a:solidFill>
              </a:rPr>
              <a:t>scimmia</a:t>
            </a:r>
          </a:p>
          <a:p>
            <a:pPr marL="342900" indent="-342900">
              <a:lnSpc>
                <a:spcPct val="100000"/>
              </a:lnSpc>
              <a:spcBef>
                <a:spcPts val="1200"/>
              </a:spcBef>
              <a:buClr>
                <a:srgbClr val="333333"/>
              </a:buClr>
              <a:buFont typeface="WingDings"/>
              <a:buChar char=""/>
              <a:defRPr/>
            </a:pPr>
            <a:r>
              <a:rPr lang="it-IT" sz="2400" dirty="0">
                <a:solidFill>
                  <a:srgbClr val="333333"/>
                </a:solidFill>
              </a:rPr>
              <a:t>scala</a:t>
            </a:r>
          </a:p>
          <a:p>
            <a:pPr marL="342900" indent="-342900">
              <a:lnSpc>
                <a:spcPct val="100000"/>
              </a:lnSpc>
              <a:spcBef>
                <a:spcPts val="1200"/>
              </a:spcBef>
              <a:buClr>
                <a:srgbClr val="333333"/>
              </a:buClr>
              <a:buFont typeface="WingDings"/>
              <a:buChar char=""/>
              <a:defRPr/>
            </a:pPr>
            <a:r>
              <a:rPr lang="it-IT" sz="2400" dirty="0">
                <a:solidFill>
                  <a:srgbClr val="333333"/>
                </a:solidFill>
              </a:rPr>
              <a:t>finestre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26</a:t>
            </a:fld>
            <a:endParaRPr lang="de-DE" altLang="de-DE">
              <a:latin typeface="+mn-lt"/>
              <a:ea typeface="+mn-ea"/>
            </a:endParaRPr>
          </a:p>
        </p:txBody>
      </p:sp>
      <p:pic>
        <p:nvPicPr>
          <p:cNvPr id="11"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non presentato</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False memorie nella vita quotidiana</a:t>
            </a:r>
            <a:endParaRPr lang="en-US" sz="3600">
              <a:latin typeface="+mn-lt"/>
              <a:ea typeface="+mn-ea"/>
              <a:cs typeface="+mn-cs"/>
            </a:endParaRPr>
          </a:p>
        </p:txBody>
      </p:sp>
      <p:sp>
        <p:nvSpPr>
          <p:cNvPr id="59394" name="Rectangle 1026"/>
          <p:cNvSpPr>
            <a:spLocks noGrp="1" noChangeArrowheads="1"/>
          </p:cNvSpPr>
          <p:nvPr>
            <p:ph idx="1"/>
          </p:nvPr>
        </p:nvSpPr>
        <p:spPr/>
        <p:txBody>
          <a:bodyPr>
            <a:noAutofit/>
          </a:bodyPr>
          <a:lstStyle/>
          <a:p>
            <a:pPr marL="342900" indent="-342900">
              <a:buClr>
                <a:srgbClr val="333333"/>
              </a:buClr>
              <a:buFont typeface="WingDings"/>
              <a:buChar char=""/>
            </a:pPr>
            <a:r>
              <a:rPr lang="de-DE" altLang="de-DE" sz="2400" dirty="0">
                <a:solidFill>
                  <a:srgbClr val="333333"/>
                </a:solidFill>
              </a:rPr>
              <a:t>Non </a:t>
            </a:r>
            <a:r>
              <a:rPr lang="de-DE" altLang="de-DE" sz="2400" dirty="0" err="1">
                <a:solidFill>
                  <a:srgbClr val="333333"/>
                </a:solidFill>
              </a:rPr>
              <a:t>tutto</a:t>
            </a:r>
            <a:r>
              <a:rPr lang="de-DE" altLang="de-DE" sz="2400" dirty="0">
                <a:solidFill>
                  <a:srgbClr val="333333"/>
                </a:solidFill>
              </a:rPr>
              <a:t> </a:t>
            </a:r>
            <a:r>
              <a:rPr lang="de-DE" altLang="de-DE" sz="2400" dirty="0" err="1">
                <a:solidFill>
                  <a:srgbClr val="333333"/>
                </a:solidFill>
              </a:rPr>
              <a:t>quello</a:t>
            </a:r>
            <a:r>
              <a:rPr lang="de-DE" altLang="de-DE" sz="2400" dirty="0">
                <a:solidFill>
                  <a:srgbClr val="333333"/>
                </a:solidFill>
              </a:rPr>
              <a:t> </a:t>
            </a:r>
            <a:r>
              <a:rPr lang="de-DE" altLang="de-DE" sz="2400" dirty="0" err="1">
                <a:solidFill>
                  <a:srgbClr val="333333"/>
                </a:solidFill>
              </a:rPr>
              <a:t>che</a:t>
            </a:r>
            <a:r>
              <a:rPr lang="de-DE" altLang="de-DE" sz="2400" dirty="0">
                <a:solidFill>
                  <a:srgbClr val="333333"/>
                </a:solidFill>
              </a:rPr>
              <a:t> </a:t>
            </a:r>
            <a:r>
              <a:rPr lang="de-DE" altLang="de-DE" sz="2400" dirty="0" err="1">
                <a:solidFill>
                  <a:srgbClr val="333333"/>
                </a:solidFill>
              </a:rPr>
              <a:t>ricordiamo</a:t>
            </a:r>
            <a:r>
              <a:rPr lang="de-DE" altLang="de-DE" sz="2400" dirty="0">
                <a:solidFill>
                  <a:srgbClr val="333333"/>
                </a:solidFill>
              </a:rPr>
              <a:t> è </a:t>
            </a:r>
            <a:r>
              <a:rPr lang="de-DE" altLang="de-DE" sz="2400" dirty="0" err="1">
                <a:solidFill>
                  <a:srgbClr val="333333"/>
                </a:solidFill>
              </a:rPr>
              <a:t>accaduto</a:t>
            </a:r>
            <a:r>
              <a:rPr lang="de-DE" altLang="de-DE" sz="2400" dirty="0">
                <a:solidFill>
                  <a:srgbClr val="333333"/>
                </a:solidFill>
              </a:rPr>
              <a:t> </a:t>
            </a:r>
            <a:r>
              <a:rPr lang="de-DE" altLang="de-DE" sz="2400" err="1">
                <a:solidFill>
                  <a:srgbClr val="333333"/>
                </a:solidFill>
              </a:rPr>
              <a:t>realmente</a:t>
            </a:r>
            <a:r>
              <a:rPr lang="de-DE" altLang="de-DE" sz="240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False memorie nella vita quotidiana</a:t>
            </a:r>
            <a:endParaRPr lang="en-US" sz="3600">
              <a:latin typeface="+mn-lt"/>
              <a:ea typeface="+mn-ea"/>
              <a:cs typeface="+mn-cs"/>
            </a:endParaRPr>
          </a:p>
        </p:txBody>
      </p:sp>
      <p:sp>
        <p:nvSpPr>
          <p:cNvPr id="59394" name="Rectangle 1026"/>
          <p:cNvSpPr>
            <a:spLocks noGrp="1" noChangeArrowheads="1"/>
          </p:cNvSpPr>
          <p:nvPr>
            <p:ph idx="1"/>
          </p:nvPr>
        </p:nvSpPr>
        <p:spPr/>
        <p:txBody>
          <a:bodyPr>
            <a:noAutofit/>
          </a:bodyPr>
          <a:lstStyle/>
          <a:p>
            <a:pPr marL="342900" indent="-342900">
              <a:buClr>
                <a:srgbClr val="333333"/>
              </a:buClr>
              <a:buFont typeface="WingDings"/>
              <a:buChar char=""/>
            </a:pPr>
            <a:r>
              <a:rPr lang="de-DE" altLang="de-DE" sz="2400" dirty="0">
                <a:solidFill>
                  <a:srgbClr val="333333"/>
                </a:solidFill>
              </a:rPr>
              <a:t>Non </a:t>
            </a:r>
            <a:r>
              <a:rPr lang="de-DE" altLang="de-DE" sz="2400" dirty="0" err="1">
                <a:solidFill>
                  <a:srgbClr val="333333"/>
                </a:solidFill>
              </a:rPr>
              <a:t>tutto</a:t>
            </a:r>
            <a:r>
              <a:rPr lang="de-DE" altLang="de-DE" sz="2400" dirty="0">
                <a:solidFill>
                  <a:srgbClr val="333333"/>
                </a:solidFill>
              </a:rPr>
              <a:t> </a:t>
            </a:r>
            <a:r>
              <a:rPr lang="de-DE" altLang="de-DE" sz="2400" dirty="0" err="1">
                <a:solidFill>
                  <a:srgbClr val="333333"/>
                </a:solidFill>
              </a:rPr>
              <a:t>quello</a:t>
            </a:r>
            <a:r>
              <a:rPr lang="de-DE" altLang="de-DE" sz="2400" dirty="0">
                <a:solidFill>
                  <a:srgbClr val="333333"/>
                </a:solidFill>
              </a:rPr>
              <a:t> </a:t>
            </a:r>
            <a:r>
              <a:rPr lang="de-DE" altLang="de-DE" sz="2400" dirty="0" err="1">
                <a:solidFill>
                  <a:srgbClr val="333333"/>
                </a:solidFill>
              </a:rPr>
              <a:t>che</a:t>
            </a:r>
            <a:r>
              <a:rPr lang="de-DE" altLang="de-DE" sz="2400" dirty="0">
                <a:solidFill>
                  <a:srgbClr val="333333"/>
                </a:solidFill>
              </a:rPr>
              <a:t> </a:t>
            </a:r>
            <a:r>
              <a:rPr lang="de-DE" altLang="de-DE" sz="2400" dirty="0" err="1">
                <a:solidFill>
                  <a:srgbClr val="333333"/>
                </a:solidFill>
              </a:rPr>
              <a:t>ricordiamo</a:t>
            </a:r>
            <a:r>
              <a:rPr lang="de-DE" altLang="de-DE" sz="2400" dirty="0">
                <a:solidFill>
                  <a:srgbClr val="333333"/>
                </a:solidFill>
              </a:rPr>
              <a:t> è </a:t>
            </a:r>
            <a:r>
              <a:rPr lang="de-DE" altLang="de-DE" sz="2400" dirty="0" err="1">
                <a:solidFill>
                  <a:srgbClr val="333333"/>
                </a:solidFill>
              </a:rPr>
              <a:t>accaduto</a:t>
            </a:r>
            <a:r>
              <a:rPr lang="de-DE" altLang="de-DE" sz="2400" dirty="0">
                <a:solidFill>
                  <a:srgbClr val="333333"/>
                </a:solidFill>
              </a:rPr>
              <a:t> </a:t>
            </a:r>
            <a:r>
              <a:rPr lang="de-DE" altLang="de-DE" sz="2400" err="1">
                <a:solidFill>
                  <a:srgbClr val="333333"/>
                </a:solidFill>
              </a:rPr>
              <a:t>realmente</a:t>
            </a:r>
            <a:r>
              <a:rPr lang="de-DE" altLang="de-DE" sz="2400">
                <a:solidFill>
                  <a:srgbClr val="333333"/>
                </a:solidFill>
              </a:rPr>
              <a:t>!</a:t>
            </a:r>
          </a:p>
          <a:p>
            <a:pPr marL="342900" indent="-342900">
              <a:buClr>
                <a:srgbClr val="333333"/>
              </a:buClr>
              <a:buFont typeface="WingDings"/>
              <a:buChar char=""/>
            </a:pPr>
            <a:r>
              <a:rPr lang="it-IT" altLang="de-DE" sz="2400">
                <a:solidFill>
                  <a:srgbClr val="333333"/>
                </a:solidFill>
              </a:rPr>
              <a:t>Il </a:t>
            </a:r>
            <a:r>
              <a:rPr lang="it-IT" altLang="de-DE" sz="2400" dirty="0">
                <a:solidFill>
                  <a:srgbClr val="333333"/>
                </a:solidFill>
              </a:rPr>
              <a:t>nostro cervello sostituisce e aggiunge le informazioni mancanti con eventi correlati precedenti (ad es. tipica scena della spiaggia delle vacanze). </a:t>
            </a:r>
            <a:br>
              <a:rPr lang="it-IT" altLang="de-DE" sz="2400" dirty="0">
                <a:solidFill>
                  <a:srgbClr val="333333"/>
                </a:solidFill>
              </a:rPr>
            </a:br>
            <a:r>
              <a:rPr lang="it-IT" altLang="de-DE" sz="2400" dirty="0">
                <a:solidFill>
                  <a:srgbClr val="333333"/>
                </a:solidFill>
              </a:rPr>
              <a:t>Alcuni oggetti sono aggiunti </a:t>
            </a:r>
            <a:r>
              <a:rPr lang="it-IT" altLang="de-DE" sz="2400">
                <a:solidFill>
                  <a:srgbClr val="333333"/>
                </a:solidFill>
              </a:rPr>
              <a:t>per “logica” </a:t>
            </a:r>
            <a:r>
              <a:rPr lang="it-IT" altLang="de-DE" sz="2400" dirty="0">
                <a:solidFill>
                  <a:srgbClr val="333333"/>
                </a:solidFill>
              </a:rPr>
              <a:t>(nell'esempio: martello, </a:t>
            </a:r>
            <a:r>
              <a:rPr lang="it-IT" altLang="de-DE" sz="2400">
                <a:solidFill>
                  <a:srgbClr val="333333"/>
                </a:solidFill>
              </a:rPr>
              <a:t>ancora)!</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28</a:t>
            </a:fld>
            <a:endParaRPr lang="de-DE" altLang="de-DE">
              <a:latin typeface="+mn-lt"/>
              <a:ea typeface="+mn-ea"/>
            </a:endParaRPr>
          </a:p>
        </p:txBody>
      </p:sp>
    </p:spTree>
    <p:extLst>
      <p:ext uri="{BB962C8B-B14F-4D97-AF65-F5344CB8AC3E}">
        <p14:creationId xmlns:p14="http://schemas.microsoft.com/office/powerpoint/2010/main" val="3009896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False memorie nella vita quotidiana</a:t>
            </a:r>
            <a:endParaRPr lang="en-US" sz="3600">
              <a:latin typeface="+mn-lt"/>
              <a:ea typeface="+mn-ea"/>
              <a:cs typeface="+mn-cs"/>
            </a:endParaRPr>
          </a:p>
        </p:txBody>
      </p:sp>
      <p:sp>
        <p:nvSpPr>
          <p:cNvPr id="59394" name="Rectangle 1026"/>
          <p:cNvSpPr>
            <a:spLocks noGrp="1" noChangeArrowheads="1"/>
          </p:cNvSpPr>
          <p:nvPr>
            <p:ph idx="1"/>
          </p:nvPr>
        </p:nvSpPr>
        <p:spPr/>
        <p:txBody>
          <a:bodyPr>
            <a:noAutofit/>
          </a:bodyPr>
          <a:lstStyle/>
          <a:p>
            <a:pPr marL="342900" indent="-342900">
              <a:buClr>
                <a:srgbClr val="333333"/>
              </a:buClr>
              <a:buFont typeface="WingDings"/>
              <a:buChar char=""/>
            </a:pPr>
            <a:r>
              <a:rPr lang="de-DE" altLang="de-DE" sz="2400" dirty="0">
                <a:solidFill>
                  <a:srgbClr val="333333"/>
                </a:solidFill>
              </a:rPr>
              <a:t>Non </a:t>
            </a:r>
            <a:r>
              <a:rPr lang="de-DE" altLang="de-DE" sz="2400" dirty="0" err="1">
                <a:solidFill>
                  <a:srgbClr val="333333"/>
                </a:solidFill>
              </a:rPr>
              <a:t>tutto</a:t>
            </a:r>
            <a:r>
              <a:rPr lang="de-DE" altLang="de-DE" sz="2400" dirty="0">
                <a:solidFill>
                  <a:srgbClr val="333333"/>
                </a:solidFill>
              </a:rPr>
              <a:t> </a:t>
            </a:r>
            <a:r>
              <a:rPr lang="de-DE" altLang="de-DE" sz="2400" dirty="0" err="1">
                <a:solidFill>
                  <a:srgbClr val="333333"/>
                </a:solidFill>
              </a:rPr>
              <a:t>quello</a:t>
            </a:r>
            <a:r>
              <a:rPr lang="de-DE" altLang="de-DE" sz="2400" dirty="0">
                <a:solidFill>
                  <a:srgbClr val="333333"/>
                </a:solidFill>
              </a:rPr>
              <a:t> </a:t>
            </a:r>
            <a:r>
              <a:rPr lang="de-DE" altLang="de-DE" sz="2400" dirty="0" err="1">
                <a:solidFill>
                  <a:srgbClr val="333333"/>
                </a:solidFill>
              </a:rPr>
              <a:t>che</a:t>
            </a:r>
            <a:r>
              <a:rPr lang="de-DE" altLang="de-DE" sz="2400" dirty="0">
                <a:solidFill>
                  <a:srgbClr val="333333"/>
                </a:solidFill>
              </a:rPr>
              <a:t> </a:t>
            </a:r>
            <a:r>
              <a:rPr lang="de-DE" altLang="de-DE" sz="2400" dirty="0" err="1">
                <a:solidFill>
                  <a:srgbClr val="333333"/>
                </a:solidFill>
              </a:rPr>
              <a:t>ricordiamo</a:t>
            </a:r>
            <a:r>
              <a:rPr lang="de-DE" altLang="de-DE" sz="2400" dirty="0">
                <a:solidFill>
                  <a:srgbClr val="333333"/>
                </a:solidFill>
              </a:rPr>
              <a:t> è </a:t>
            </a:r>
            <a:r>
              <a:rPr lang="de-DE" altLang="de-DE" sz="2400" dirty="0" err="1">
                <a:solidFill>
                  <a:srgbClr val="333333"/>
                </a:solidFill>
              </a:rPr>
              <a:t>accaduto</a:t>
            </a:r>
            <a:r>
              <a:rPr lang="de-DE" altLang="de-DE" sz="2400" dirty="0">
                <a:solidFill>
                  <a:srgbClr val="333333"/>
                </a:solidFill>
              </a:rPr>
              <a:t> </a:t>
            </a:r>
            <a:r>
              <a:rPr lang="de-DE" altLang="de-DE" sz="2400" err="1">
                <a:solidFill>
                  <a:srgbClr val="333333"/>
                </a:solidFill>
              </a:rPr>
              <a:t>realmente</a:t>
            </a:r>
            <a:r>
              <a:rPr lang="de-DE" altLang="de-DE" sz="2400">
                <a:solidFill>
                  <a:srgbClr val="333333"/>
                </a:solidFill>
              </a:rPr>
              <a:t>!</a:t>
            </a:r>
          </a:p>
          <a:p>
            <a:pPr marL="342900" indent="-342900">
              <a:buClr>
                <a:srgbClr val="333333"/>
              </a:buClr>
              <a:buFont typeface="WingDings"/>
              <a:buChar char=""/>
            </a:pPr>
            <a:r>
              <a:rPr lang="it-IT" altLang="de-DE" sz="2400">
                <a:solidFill>
                  <a:srgbClr val="333333"/>
                </a:solidFill>
              </a:rPr>
              <a:t>Il </a:t>
            </a:r>
            <a:r>
              <a:rPr lang="it-IT" altLang="de-DE" sz="2400" dirty="0">
                <a:solidFill>
                  <a:srgbClr val="333333"/>
                </a:solidFill>
              </a:rPr>
              <a:t>nostro cervello sostituisce e aggiunge le informazioni mancanti con eventi correlati precedenti (ad es. tipica scena della spiaggia delle vacanze). </a:t>
            </a:r>
            <a:br>
              <a:rPr lang="it-IT" altLang="de-DE" sz="2400" dirty="0">
                <a:solidFill>
                  <a:srgbClr val="333333"/>
                </a:solidFill>
              </a:rPr>
            </a:br>
            <a:r>
              <a:rPr lang="it-IT" altLang="de-DE" sz="2400" dirty="0">
                <a:solidFill>
                  <a:srgbClr val="333333"/>
                </a:solidFill>
              </a:rPr>
              <a:t>Alcuni oggetti sono aggiunti </a:t>
            </a:r>
            <a:r>
              <a:rPr lang="it-IT" altLang="de-DE" sz="2400">
                <a:solidFill>
                  <a:srgbClr val="333333"/>
                </a:solidFill>
              </a:rPr>
              <a:t>per “logica” </a:t>
            </a:r>
            <a:r>
              <a:rPr lang="it-IT" altLang="de-DE" sz="2400" dirty="0">
                <a:solidFill>
                  <a:srgbClr val="333333"/>
                </a:solidFill>
              </a:rPr>
              <a:t>(nell'esempio: martello, ancora)!</a:t>
            </a:r>
            <a:endParaRPr lang="de-DE" altLang="de-DE" sz="2400" dirty="0">
              <a:solidFill>
                <a:srgbClr val="333333"/>
              </a:solidFill>
            </a:endParaRPr>
          </a:p>
          <a:p>
            <a:pPr marL="342900" indent="-342900">
              <a:buClr>
                <a:srgbClr val="333333"/>
              </a:buClr>
              <a:buFont typeface="WingDings"/>
              <a:buChar char=""/>
            </a:pPr>
            <a:r>
              <a:rPr lang="it-IT" altLang="de-DE" sz="2400" dirty="0">
                <a:solidFill>
                  <a:srgbClr val="333333"/>
                </a:solidFill>
              </a:rPr>
              <a:t>Le memorie reali spesso possono essere differenziate da quelle false grazie alla vividezza: le memorie false sono </a:t>
            </a:r>
            <a:r>
              <a:rPr lang="it-IT" altLang="de-DE" sz="2400">
                <a:solidFill>
                  <a:srgbClr val="333333"/>
                </a:solidFill>
              </a:rPr>
              <a:t>alquanto “sbiadite” </a:t>
            </a:r>
            <a:r>
              <a:rPr lang="it-IT" altLang="de-DE" sz="2400" dirty="0">
                <a:solidFill>
                  <a:srgbClr val="333333"/>
                </a:solidFill>
              </a:rPr>
              <a:t>e meno dettagliate.</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29</a:t>
            </a:fld>
            <a:endParaRPr lang="de-DE" altLang="de-DE">
              <a:latin typeface="+mn-lt"/>
              <a:ea typeface="+mn-ea"/>
            </a:endParaRPr>
          </a:p>
        </p:txBody>
      </p:sp>
    </p:spTree>
    <p:extLst>
      <p:ext uri="{BB962C8B-B14F-4D97-AF65-F5344CB8AC3E}">
        <p14:creationId xmlns:p14="http://schemas.microsoft.com/office/powerpoint/2010/main" val="202632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Tipi di errori di memoria</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30</a:t>
            </a:fld>
            <a:endParaRPr lang="de-DE" altLang="de-DE">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Tipi di errori di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tabLst>
                <a:tab pos="361950" algn="l"/>
              </a:tabLst>
              <a:defRPr/>
            </a:pPr>
            <a:r>
              <a:rPr lang="en-US" sz="2400" dirty="0" err="1">
                <a:solidFill>
                  <a:srgbClr val="004992"/>
                </a:solidFill>
              </a:rPr>
              <a:t>Dimenticare</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31</a:t>
            </a:fld>
            <a:endParaRPr lang="de-DE" altLang="de-DE">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Tipi di errori di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tabLst>
                <a:tab pos="361950" algn="l"/>
              </a:tabLst>
              <a:defRPr/>
            </a:pPr>
            <a:r>
              <a:rPr lang="en-US" sz="2400" dirty="0" err="1">
                <a:solidFill>
                  <a:srgbClr val="004992"/>
                </a:solidFill>
              </a:rPr>
              <a:t>Dimenticare</a:t>
            </a:r>
            <a:endParaRPr lang="en-US" sz="2400" dirty="0">
              <a:solidFill>
                <a:srgbClr val="004992"/>
              </a:solidFill>
            </a:endParaRPr>
          </a:p>
          <a:p>
            <a:pPr marL="342900" indent="-342900" defTabSz="914400" fontAlgn="base">
              <a:buClr>
                <a:srgbClr val="000000"/>
              </a:buClr>
              <a:buFont typeface="WingDings"/>
              <a:buChar char=""/>
              <a:tabLst>
                <a:tab pos="447675" algn="l"/>
              </a:tabLst>
              <a:defRPr/>
            </a:pPr>
            <a:r>
              <a:rPr lang="en-US" sz="2400" dirty="0" err="1">
                <a:solidFill>
                  <a:srgbClr val="004992"/>
                </a:solidFill>
              </a:rPr>
              <a:t>Vizi</a:t>
            </a:r>
            <a:r>
              <a:rPr lang="en-US" sz="2400" dirty="0">
                <a:solidFill>
                  <a:srgbClr val="004992"/>
                </a:solidFill>
              </a:rPr>
              <a:t> di </a:t>
            </a:r>
            <a:r>
              <a:rPr lang="en-US" sz="2400" dirty="0" err="1">
                <a:solidFill>
                  <a:srgbClr val="004992"/>
                </a:solidFill>
              </a:rPr>
              <a:t>memoria</a:t>
            </a:r>
            <a:r>
              <a:rPr lang="en-US" sz="2400" dirty="0">
                <a:solidFill>
                  <a:srgbClr val="004992"/>
                </a:solidFill>
              </a:rPr>
              <a:t>:</a:t>
            </a:r>
            <a:br>
              <a:rPr lang="en-US" sz="2400">
                <a:solidFill>
                  <a:srgbClr val="004992"/>
                </a:solidFill>
              </a:rPr>
            </a:br>
            <a:r>
              <a:rPr lang="en-US" sz="2400">
                <a:solidFill>
                  <a:srgbClr val="333333"/>
                </a:solidFill>
                <a:latin typeface="Times New Roman"/>
                <a:sym typeface="Wingdings" pitchFamily="2" charset="2"/>
              </a:rPr>
              <a:t>→</a:t>
            </a:r>
            <a:r>
              <a:rPr lang="en-US" sz="2400">
                <a:solidFill>
                  <a:srgbClr val="333333"/>
                </a:solidFill>
              </a:rPr>
              <a:t> </a:t>
            </a:r>
            <a:r>
              <a:rPr lang="en-US" sz="2400" dirty="0" err="1">
                <a:solidFill>
                  <a:srgbClr val="333333"/>
                </a:solidFill>
              </a:rPr>
              <a:t>vizi</a:t>
            </a:r>
            <a:r>
              <a:rPr lang="en-US" sz="2400" dirty="0">
                <a:solidFill>
                  <a:srgbClr val="333333"/>
                </a:solidFill>
              </a:rPr>
              <a:t> di </a:t>
            </a:r>
            <a:r>
              <a:rPr lang="en-US" sz="2400" dirty="0" err="1">
                <a:solidFill>
                  <a:srgbClr val="333333"/>
                </a:solidFill>
              </a:rPr>
              <a:t>memoria</a:t>
            </a:r>
            <a:r>
              <a:rPr lang="en-US" sz="2400" dirty="0">
                <a:solidFill>
                  <a:srgbClr val="333333"/>
                </a:solidFill>
              </a:rPr>
              <a:t> </a:t>
            </a:r>
            <a:r>
              <a:rPr lang="en-US" sz="2400" dirty="0" err="1">
                <a:solidFill>
                  <a:srgbClr val="333333"/>
                </a:solidFill>
              </a:rPr>
              <a:t>normali</a:t>
            </a:r>
            <a:r>
              <a:rPr lang="en-US" sz="2400" dirty="0">
                <a:solidFill>
                  <a:srgbClr val="333333"/>
                </a:solidFill>
              </a:rPr>
              <a:t>: </a:t>
            </a:r>
            <a:r>
              <a:rPr lang="en-US" sz="2400" dirty="0" err="1">
                <a:solidFill>
                  <a:srgbClr val="333333"/>
                </a:solidFill>
              </a:rPr>
              <a:t>gli</a:t>
            </a:r>
            <a:r>
              <a:rPr lang="en-US" sz="2400" dirty="0">
                <a:solidFill>
                  <a:srgbClr val="333333"/>
                </a:solidFill>
              </a:rPr>
              <a:t> </a:t>
            </a:r>
            <a:r>
              <a:rPr lang="en-US" sz="2400" dirty="0" err="1">
                <a:solidFill>
                  <a:srgbClr val="333333"/>
                </a:solidFill>
              </a:rPr>
              <a:t>eventi</a:t>
            </a:r>
            <a:r>
              <a:rPr lang="en-US" sz="2400" dirty="0">
                <a:solidFill>
                  <a:srgbClr val="333333"/>
                </a:solidFill>
              </a:rPr>
              <a:t> </a:t>
            </a:r>
            <a:r>
              <a:rPr lang="en-US" sz="2400" dirty="0" err="1">
                <a:solidFill>
                  <a:srgbClr val="333333"/>
                </a:solidFill>
              </a:rPr>
              <a:t>positivi</a:t>
            </a:r>
            <a:r>
              <a:rPr lang="en-US" sz="2400" dirty="0">
                <a:solidFill>
                  <a:srgbClr val="333333"/>
                </a:solidFill>
              </a:rPr>
              <a:t> </a:t>
            </a:r>
            <a:r>
              <a:rPr lang="en-US" sz="2400" dirty="0" err="1">
                <a:solidFill>
                  <a:srgbClr val="333333"/>
                </a:solidFill>
              </a:rPr>
              <a:t>sono</a:t>
            </a:r>
            <a:r>
              <a:rPr lang="en-US" sz="2400" dirty="0">
                <a:solidFill>
                  <a:srgbClr val="333333"/>
                </a:solidFill>
              </a:rPr>
              <a:t> </a:t>
            </a:r>
            <a:r>
              <a:rPr lang="en-US" sz="2400" dirty="0" err="1">
                <a:solidFill>
                  <a:srgbClr val="333333"/>
                </a:solidFill>
              </a:rPr>
              <a:t>ricordati</a:t>
            </a:r>
            <a:r>
              <a:rPr lang="en-US" sz="2400" dirty="0">
                <a:solidFill>
                  <a:srgbClr val="333333"/>
                </a:solidFill>
              </a:rPr>
              <a:t> </a:t>
            </a:r>
            <a:r>
              <a:rPr lang="en-US" sz="2400" dirty="0" err="1">
                <a:solidFill>
                  <a:srgbClr val="333333"/>
                </a:solidFill>
              </a:rPr>
              <a:t>meglio</a:t>
            </a:r>
            <a:r>
              <a:rPr lang="en-US" sz="2400" dirty="0">
                <a:solidFill>
                  <a:srgbClr val="333333"/>
                </a:solidFill>
              </a:rPr>
              <a:t> di </a:t>
            </a:r>
            <a:r>
              <a:rPr lang="en-US" sz="2400" dirty="0" err="1">
                <a:solidFill>
                  <a:srgbClr val="333333"/>
                </a:solidFill>
              </a:rPr>
              <a:t>quelli</a:t>
            </a:r>
            <a:r>
              <a:rPr lang="en-US" sz="2400" dirty="0">
                <a:solidFill>
                  <a:srgbClr val="333333"/>
                </a:solidFill>
              </a:rPr>
              <a:t> </a:t>
            </a:r>
            <a:r>
              <a:rPr lang="en-US" sz="2400" dirty="0" err="1">
                <a:solidFill>
                  <a:srgbClr val="333333"/>
                </a:solidFill>
              </a:rPr>
              <a:t>negativi</a:t>
            </a:r>
            <a:br>
              <a:rPr lang="en-US" sz="2400">
                <a:solidFill>
                  <a:srgbClr val="333333"/>
                </a:solidFill>
              </a:rPr>
            </a:br>
            <a:r>
              <a:rPr lang="en-US" sz="2400">
                <a:solidFill>
                  <a:srgbClr val="333333"/>
                </a:solidFill>
                <a:latin typeface="Times New Roman"/>
                <a:sym typeface="Wingdings" pitchFamily="2" charset="2"/>
              </a:rPr>
              <a:t>→</a:t>
            </a:r>
            <a:r>
              <a:rPr lang="en-US" sz="2400">
                <a:solidFill>
                  <a:srgbClr val="333333"/>
                </a:solidFill>
                <a:sym typeface="Wingdings" pitchFamily="2" charset="2"/>
              </a:rPr>
              <a:t> </a:t>
            </a:r>
            <a:r>
              <a:rPr lang="en-US" sz="2400" dirty="0" err="1">
                <a:solidFill>
                  <a:srgbClr val="333333"/>
                </a:solidFill>
              </a:rPr>
              <a:t>vizi</a:t>
            </a:r>
            <a:r>
              <a:rPr lang="en-US" sz="2400" dirty="0">
                <a:solidFill>
                  <a:srgbClr val="333333"/>
                </a:solidFill>
              </a:rPr>
              <a:t> di </a:t>
            </a:r>
            <a:r>
              <a:rPr lang="en-US" sz="2400" dirty="0" err="1">
                <a:solidFill>
                  <a:srgbClr val="333333"/>
                </a:solidFill>
              </a:rPr>
              <a:t>memoria</a:t>
            </a:r>
            <a:r>
              <a:rPr lang="en-US" sz="2400" dirty="0">
                <a:solidFill>
                  <a:srgbClr val="333333"/>
                </a:solidFill>
              </a:rPr>
              <a:t> </a:t>
            </a:r>
            <a:r>
              <a:rPr lang="en-US" sz="2400" dirty="0" err="1">
                <a:solidFill>
                  <a:srgbClr val="333333"/>
                </a:solidFill>
              </a:rPr>
              <a:t>depressivi</a:t>
            </a:r>
            <a:r>
              <a:rPr lang="en-US" sz="2400" dirty="0">
                <a:solidFill>
                  <a:srgbClr val="333333"/>
                </a:solidFill>
              </a:rPr>
              <a:t>: </a:t>
            </a:r>
            <a:r>
              <a:rPr lang="en-US" sz="2400" dirty="0" err="1">
                <a:solidFill>
                  <a:srgbClr val="333333"/>
                </a:solidFill>
              </a:rPr>
              <a:t>gli</a:t>
            </a:r>
            <a:r>
              <a:rPr lang="en-US" sz="2400" dirty="0">
                <a:solidFill>
                  <a:srgbClr val="333333"/>
                </a:solidFill>
              </a:rPr>
              <a:t> </a:t>
            </a:r>
            <a:r>
              <a:rPr lang="en-US" sz="2400" dirty="0" err="1">
                <a:solidFill>
                  <a:srgbClr val="333333"/>
                </a:solidFill>
              </a:rPr>
              <a:t>eventi</a:t>
            </a:r>
            <a:r>
              <a:rPr lang="en-US" sz="2400" dirty="0">
                <a:solidFill>
                  <a:srgbClr val="333333"/>
                </a:solidFill>
              </a:rPr>
              <a:t> </a:t>
            </a:r>
            <a:r>
              <a:rPr lang="en-US" sz="2400" dirty="0" err="1">
                <a:solidFill>
                  <a:srgbClr val="333333"/>
                </a:solidFill>
              </a:rPr>
              <a:t>negativi</a:t>
            </a:r>
            <a:r>
              <a:rPr lang="en-US" sz="2400" dirty="0">
                <a:solidFill>
                  <a:srgbClr val="333333"/>
                </a:solidFill>
              </a:rPr>
              <a:t> </a:t>
            </a:r>
            <a:r>
              <a:rPr lang="en-US" sz="2400" dirty="0" err="1">
                <a:solidFill>
                  <a:srgbClr val="333333"/>
                </a:solidFill>
              </a:rPr>
              <a:t>sono</a:t>
            </a:r>
            <a:r>
              <a:rPr lang="en-US" sz="2400" dirty="0">
                <a:solidFill>
                  <a:srgbClr val="333333"/>
                </a:solidFill>
              </a:rPr>
              <a:t> </a:t>
            </a:r>
            <a:r>
              <a:rPr lang="en-US" sz="2400" dirty="0" err="1">
                <a:solidFill>
                  <a:srgbClr val="333333"/>
                </a:solidFill>
              </a:rPr>
              <a:t>ricordati</a:t>
            </a:r>
            <a:r>
              <a:rPr lang="en-US" sz="2400" dirty="0">
                <a:solidFill>
                  <a:srgbClr val="333333"/>
                </a:solidFill>
              </a:rPr>
              <a:t> </a:t>
            </a:r>
            <a:r>
              <a:rPr lang="en-US" sz="2400" dirty="0" err="1">
                <a:solidFill>
                  <a:srgbClr val="333333"/>
                </a:solidFill>
              </a:rPr>
              <a:t>meglio</a:t>
            </a:r>
            <a:r>
              <a:rPr lang="en-US" sz="2400" dirty="0">
                <a:solidFill>
                  <a:srgbClr val="333333"/>
                </a:solidFill>
              </a:rPr>
              <a:t> di </a:t>
            </a:r>
            <a:r>
              <a:rPr lang="en-US" sz="2400" err="1">
                <a:solidFill>
                  <a:srgbClr val="333333"/>
                </a:solidFill>
              </a:rPr>
              <a:t>quelli</a:t>
            </a:r>
            <a:r>
              <a:rPr lang="en-US" sz="2400">
                <a:solidFill>
                  <a:srgbClr val="333333"/>
                </a:solidFill>
              </a:rPr>
              <a:t> positivi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32</a:t>
            </a:fld>
            <a:endParaRPr lang="de-DE" altLang="de-DE">
              <a:latin typeface="+mn-lt"/>
              <a:ea typeface="+mn-ea"/>
            </a:endParaRPr>
          </a:p>
        </p:txBody>
      </p:sp>
    </p:spTree>
    <p:extLst>
      <p:ext uri="{BB962C8B-B14F-4D97-AF65-F5344CB8AC3E}">
        <p14:creationId xmlns:p14="http://schemas.microsoft.com/office/powerpoint/2010/main" val="11042337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Tipi di errori di memoria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tabLst>
                <a:tab pos="361950" algn="l"/>
              </a:tabLst>
              <a:defRPr/>
            </a:pPr>
            <a:r>
              <a:rPr lang="en-US" sz="2400" dirty="0" err="1">
                <a:solidFill>
                  <a:srgbClr val="004992"/>
                </a:solidFill>
              </a:rPr>
              <a:t>Dimenticare</a:t>
            </a:r>
            <a:endParaRPr lang="en-US" sz="2400" dirty="0">
              <a:solidFill>
                <a:srgbClr val="004992"/>
              </a:solidFill>
            </a:endParaRPr>
          </a:p>
          <a:p>
            <a:pPr marL="342900" indent="-342900" defTabSz="914400" fontAlgn="base">
              <a:buClr>
                <a:srgbClr val="000000"/>
              </a:buClr>
              <a:buFont typeface="WingDings"/>
              <a:buChar char=""/>
              <a:tabLst>
                <a:tab pos="447675" algn="l"/>
              </a:tabLst>
              <a:defRPr/>
            </a:pPr>
            <a:r>
              <a:rPr lang="en-US" sz="2400" dirty="0" err="1">
                <a:solidFill>
                  <a:srgbClr val="004992"/>
                </a:solidFill>
              </a:rPr>
              <a:t>Vizi</a:t>
            </a:r>
            <a:r>
              <a:rPr lang="en-US" sz="2400" dirty="0">
                <a:solidFill>
                  <a:srgbClr val="004992"/>
                </a:solidFill>
              </a:rPr>
              <a:t> di </a:t>
            </a:r>
            <a:r>
              <a:rPr lang="en-US" sz="2400" dirty="0" err="1">
                <a:solidFill>
                  <a:srgbClr val="004992"/>
                </a:solidFill>
              </a:rPr>
              <a:t>memoria</a:t>
            </a:r>
            <a:r>
              <a:rPr lang="en-US" sz="2400" dirty="0">
                <a:solidFill>
                  <a:srgbClr val="004992"/>
                </a:solidFill>
              </a:rPr>
              <a:t>:</a:t>
            </a:r>
            <a:br>
              <a:rPr lang="en-US" sz="2400">
                <a:solidFill>
                  <a:srgbClr val="004992"/>
                </a:solidFill>
              </a:rPr>
            </a:br>
            <a:r>
              <a:rPr lang="en-US" sz="2400">
                <a:solidFill>
                  <a:srgbClr val="333333"/>
                </a:solidFill>
                <a:latin typeface="Times New Roman"/>
                <a:sym typeface="Wingdings" pitchFamily="2" charset="2"/>
              </a:rPr>
              <a:t>→</a:t>
            </a:r>
            <a:r>
              <a:rPr lang="en-US" sz="2400">
                <a:solidFill>
                  <a:srgbClr val="333333"/>
                </a:solidFill>
              </a:rPr>
              <a:t> </a:t>
            </a:r>
            <a:r>
              <a:rPr lang="en-US" sz="2400" dirty="0" err="1">
                <a:solidFill>
                  <a:srgbClr val="333333"/>
                </a:solidFill>
              </a:rPr>
              <a:t>vizi</a:t>
            </a:r>
            <a:r>
              <a:rPr lang="en-US" sz="2400" dirty="0">
                <a:solidFill>
                  <a:srgbClr val="333333"/>
                </a:solidFill>
              </a:rPr>
              <a:t> di </a:t>
            </a:r>
            <a:r>
              <a:rPr lang="en-US" sz="2400" dirty="0" err="1">
                <a:solidFill>
                  <a:srgbClr val="333333"/>
                </a:solidFill>
              </a:rPr>
              <a:t>memoria</a:t>
            </a:r>
            <a:r>
              <a:rPr lang="en-US" sz="2400" dirty="0">
                <a:solidFill>
                  <a:srgbClr val="333333"/>
                </a:solidFill>
              </a:rPr>
              <a:t> </a:t>
            </a:r>
            <a:r>
              <a:rPr lang="en-US" sz="2400" dirty="0" err="1">
                <a:solidFill>
                  <a:srgbClr val="333333"/>
                </a:solidFill>
              </a:rPr>
              <a:t>normali</a:t>
            </a:r>
            <a:r>
              <a:rPr lang="en-US" sz="2400" dirty="0">
                <a:solidFill>
                  <a:srgbClr val="333333"/>
                </a:solidFill>
              </a:rPr>
              <a:t>: </a:t>
            </a:r>
            <a:r>
              <a:rPr lang="en-US" sz="2400" dirty="0" err="1">
                <a:solidFill>
                  <a:srgbClr val="333333"/>
                </a:solidFill>
              </a:rPr>
              <a:t>gli</a:t>
            </a:r>
            <a:r>
              <a:rPr lang="en-US" sz="2400" dirty="0">
                <a:solidFill>
                  <a:srgbClr val="333333"/>
                </a:solidFill>
              </a:rPr>
              <a:t> </a:t>
            </a:r>
            <a:r>
              <a:rPr lang="en-US" sz="2400" dirty="0" err="1">
                <a:solidFill>
                  <a:srgbClr val="333333"/>
                </a:solidFill>
              </a:rPr>
              <a:t>eventi</a:t>
            </a:r>
            <a:r>
              <a:rPr lang="en-US" sz="2400" dirty="0">
                <a:solidFill>
                  <a:srgbClr val="333333"/>
                </a:solidFill>
              </a:rPr>
              <a:t> </a:t>
            </a:r>
            <a:r>
              <a:rPr lang="en-US" sz="2400" dirty="0" err="1">
                <a:solidFill>
                  <a:srgbClr val="333333"/>
                </a:solidFill>
              </a:rPr>
              <a:t>positivi</a:t>
            </a:r>
            <a:r>
              <a:rPr lang="en-US" sz="2400" dirty="0">
                <a:solidFill>
                  <a:srgbClr val="333333"/>
                </a:solidFill>
              </a:rPr>
              <a:t> </a:t>
            </a:r>
            <a:r>
              <a:rPr lang="en-US" sz="2400" dirty="0" err="1">
                <a:solidFill>
                  <a:srgbClr val="333333"/>
                </a:solidFill>
              </a:rPr>
              <a:t>sono</a:t>
            </a:r>
            <a:r>
              <a:rPr lang="en-US" sz="2400" dirty="0">
                <a:solidFill>
                  <a:srgbClr val="333333"/>
                </a:solidFill>
              </a:rPr>
              <a:t> </a:t>
            </a:r>
            <a:r>
              <a:rPr lang="en-US" sz="2400" dirty="0" err="1">
                <a:solidFill>
                  <a:srgbClr val="333333"/>
                </a:solidFill>
              </a:rPr>
              <a:t>ricordati</a:t>
            </a:r>
            <a:r>
              <a:rPr lang="en-US" sz="2400" dirty="0">
                <a:solidFill>
                  <a:srgbClr val="333333"/>
                </a:solidFill>
              </a:rPr>
              <a:t> </a:t>
            </a:r>
            <a:r>
              <a:rPr lang="en-US" sz="2400" dirty="0" err="1">
                <a:solidFill>
                  <a:srgbClr val="333333"/>
                </a:solidFill>
              </a:rPr>
              <a:t>meglio</a:t>
            </a:r>
            <a:r>
              <a:rPr lang="en-US" sz="2400" dirty="0">
                <a:solidFill>
                  <a:srgbClr val="333333"/>
                </a:solidFill>
              </a:rPr>
              <a:t> di </a:t>
            </a:r>
            <a:r>
              <a:rPr lang="en-US" sz="2400" dirty="0" err="1">
                <a:solidFill>
                  <a:srgbClr val="333333"/>
                </a:solidFill>
              </a:rPr>
              <a:t>quelli</a:t>
            </a:r>
            <a:r>
              <a:rPr lang="en-US" sz="2400" dirty="0">
                <a:solidFill>
                  <a:srgbClr val="333333"/>
                </a:solidFill>
              </a:rPr>
              <a:t> </a:t>
            </a:r>
            <a:r>
              <a:rPr lang="en-US" sz="2400" dirty="0" err="1">
                <a:solidFill>
                  <a:srgbClr val="333333"/>
                </a:solidFill>
              </a:rPr>
              <a:t>negativi</a:t>
            </a:r>
            <a:br>
              <a:rPr lang="en-US" sz="2400">
                <a:solidFill>
                  <a:srgbClr val="333333"/>
                </a:solidFill>
              </a:rPr>
            </a:br>
            <a:r>
              <a:rPr lang="en-US" sz="2400">
                <a:solidFill>
                  <a:srgbClr val="333333"/>
                </a:solidFill>
                <a:latin typeface="Times New Roman"/>
                <a:sym typeface="Wingdings" pitchFamily="2" charset="2"/>
              </a:rPr>
              <a:t>→</a:t>
            </a:r>
            <a:r>
              <a:rPr lang="en-US" sz="2400">
                <a:solidFill>
                  <a:srgbClr val="333333"/>
                </a:solidFill>
                <a:sym typeface="Wingdings" pitchFamily="2" charset="2"/>
              </a:rPr>
              <a:t> </a:t>
            </a:r>
            <a:r>
              <a:rPr lang="en-US" sz="2400" dirty="0" err="1">
                <a:solidFill>
                  <a:srgbClr val="333333"/>
                </a:solidFill>
              </a:rPr>
              <a:t>vizi</a:t>
            </a:r>
            <a:r>
              <a:rPr lang="en-US" sz="2400" dirty="0">
                <a:solidFill>
                  <a:srgbClr val="333333"/>
                </a:solidFill>
              </a:rPr>
              <a:t> di </a:t>
            </a:r>
            <a:r>
              <a:rPr lang="en-US" sz="2400" dirty="0" err="1">
                <a:solidFill>
                  <a:srgbClr val="333333"/>
                </a:solidFill>
              </a:rPr>
              <a:t>memoria</a:t>
            </a:r>
            <a:r>
              <a:rPr lang="en-US" sz="2400" dirty="0">
                <a:solidFill>
                  <a:srgbClr val="333333"/>
                </a:solidFill>
              </a:rPr>
              <a:t> </a:t>
            </a:r>
            <a:r>
              <a:rPr lang="en-US" sz="2400" dirty="0" err="1">
                <a:solidFill>
                  <a:srgbClr val="333333"/>
                </a:solidFill>
              </a:rPr>
              <a:t>depressivi</a:t>
            </a:r>
            <a:r>
              <a:rPr lang="en-US" sz="2400" dirty="0">
                <a:solidFill>
                  <a:srgbClr val="333333"/>
                </a:solidFill>
              </a:rPr>
              <a:t>: </a:t>
            </a:r>
            <a:r>
              <a:rPr lang="en-US" sz="2400" dirty="0" err="1">
                <a:solidFill>
                  <a:srgbClr val="333333"/>
                </a:solidFill>
              </a:rPr>
              <a:t>gli</a:t>
            </a:r>
            <a:r>
              <a:rPr lang="en-US" sz="2400" dirty="0">
                <a:solidFill>
                  <a:srgbClr val="333333"/>
                </a:solidFill>
              </a:rPr>
              <a:t> </a:t>
            </a:r>
            <a:r>
              <a:rPr lang="en-US" sz="2400" dirty="0" err="1">
                <a:solidFill>
                  <a:srgbClr val="333333"/>
                </a:solidFill>
              </a:rPr>
              <a:t>eventi</a:t>
            </a:r>
            <a:r>
              <a:rPr lang="en-US" sz="2400" dirty="0">
                <a:solidFill>
                  <a:srgbClr val="333333"/>
                </a:solidFill>
              </a:rPr>
              <a:t> </a:t>
            </a:r>
            <a:r>
              <a:rPr lang="en-US" sz="2400" dirty="0" err="1">
                <a:solidFill>
                  <a:srgbClr val="333333"/>
                </a:solidFill>
              </a:rPr>
              <a:t>negativi</a:t>
            </a:r>
            <a:r>
              <a:rPr lang="en-US" sz="2400" dirty="0">
                <a:solidFill>
                  <a:srgbClr val="333333"/>
                </a:solidFill>
              </a:rPr>
              <a:t> </a:t>
            </a:r>
            <a:r>
              <a:rPr lang="en-US" sz="2400" dirty="0" err="1">
                <a:solidFill>
                  <a:srgbClr val="333333"/>
                </a:solidFill>
              </a:rPr>
              <a:t>sono</a:t>
            </a:r>
            <a:r>
              <a:rPr lang="en-US" sz="2400" dirty="0">
                <a:solidFill>
                  <a:srgbClr val="333333"/>
                </a:solidFill>
              </a:rPr>
              <a:t> </a:t>
            </a:r>
            <a:r>
              <a:rPr lang="en-US" sz="2400" dirty="0" err="1">
                <a:solidFill>
                  <a:srgbClr val="333333"/>
                </a:solidFill>
              </a:rPr>
              <a:t>ricordati</a:t>
            </a:r>
            <a:r>
              <a:rPr lang="en-US" sz="2400" dirty="0">
                <a:solidFill>
                  <a:srgbClr val="333333"/>
                </a:solidFill>
              </a:rPr>
              <a:t> </a:t>
            </a:r>
            <a:r>
              <a:rPr lang="en-US" sz="2400" dirty="0" err="1">
                <a:solidFill>
                  <a:srgbClr val="333333"/>
                </a:solidFill>
              </a:rPr>
              <a:t>meglio</a:t>
            </a:r>
            <a:r>
              <a:rPr lang="en-US" sz="2400" dirty="0">
                <a:solidFill>
                  <a:srgbClr val="333333"/>
                </a:solidFill>
              </a:rPr>
              <a:t> di </a:t>
            </a:r>
            <a:r>
              <a:rPr lang="en-US" sz="2400" dirty="0" err="1">
                <a:solidFill>
                  <a:srgbClr val="333333"/>
                </a:solidFill>
              </a:rPr>
              <a:t>quelli</a:t>
            </a:r>
            <a:r>
              <a:rPr lang="en-US" sz="2400" dirty="0">
                <a:solidFill>
                  <a:srgbClr val="333333"/>
                </a:solidFill>
              </a:rPr>
              <a:t> </a:t>
            </a:r>
            <a:r>
              <a:rPr lang="en-US" sz="2400" dirty="0" err="1">
                <a:solidFill>
                  <a:srgbClr val="333333"/>
                </a:solidFill>
              </a:rPr>
              <a:t>positivi</a:t>
            </a:r>
            <a:endParaRPr lang="en-US" sz="2400" dirty="0">
              <a:solidFill>
                <a:srgbClr val="333333"/>
              </a:solidFill>
            </a:endParaRPr>
          </a:p>
          <a:p>
            <a:pPr marL="342900" indent="-342900" defTabSz="914400" fontAlgn="base">
              <a:buClr>
                <a:srgbClr val="000000"/>
              </a:buClr>
              <a:buFont typeface="WingDings"/>
              <a:buChar char=""/>
              <a:tabLst>
                <a:tab pos="361950" algn="l"/>
              </a:tabLst>
              <a:defRPr/>
            </a:pPr>
            <a:r>
              <a:rPr lang="en-US" sz="2400" dirty="0" err="1">
                <a:solidFill>
                  <a:srgbClr val="004992"/>
                </a:solidFill>
              </a:rPr>
              <a:t>Illusioni</a:t>
            </a:r>
            <a:r>
              <a:rPr lang="en-US" sz="2400" dirty="0">
                <a:solidFill>
                  <a:srgbClr val="004992"/>
                </a:solidFill>
              </a:rPr>
              <a:t>/false </a:t>
            </a:r>
            <a:r>
              <a:rPr lang="en-US" sz="2400" dirty="0" err="1">
                <a:solidFill>
                  <a:srgbClr val="004992"/>
                </a:solidFill>
              </a:rPr>
              <a:t>memorie</a:t>
            </a:r>
            <a:r>
              <a:rPr lang="en-US" sz="2400" dirty="0">
                <a:solidFill>
                  <a:srgbClr val="004992"/>
                </a:solidFill>
              </a:rPr>
              <a:t>:</a:t>
            </a:r>
            <a:r>
              <a:rPr lang="en-US" sz="2400" dirty="0">
                <a:solidFill>
                  <a:srgbClr val="333333"/>
                </a:solidFill>
              </a:rPr>
              <a:t> </a:t>
            </a:r>
            <a:r>
              <a:rPr lang="en-US" sz="2400" dirty="0" err="1">
                <a:solidFill>
                  <a:srgbClr val="333333"/>
                </a:solidFill>
              </a:rPr>
              <a:t>ricordarsi</a:t>
            </a:r>
            <a:r>
              <a:rPr lang="en-US" sz="2400" dirty="0">
                <a:solidFill>
                  <a:srgbClr val="333333"/>
                </a:solidFill>
              </a:rPr>
              <a:t> di </a:t>
            </a:r>
            <a:r>
              <a:rPr lang="en-US" sz="2400" dirty="0" err="1">
                <a:solidFill>
                  <a:srgbClr val="333333"/>
                </a:solidFill>
              </a:rPr>
              <a:t>cose</a:t>
            </a:r>
            <a:r>
              <a:rPr lang="en-US" sz="2400" dirty="0">
                <a:solidFill>
                  <a:srgbClr val="333333"/>
                </a:solidFill>
              </a:rPr>
              <a:t> non </a:t>
            </a:r>
            <a:r>
              <a:rPr lang="en-US" sz="2400" dirty="0" err="1">
                <a:solidFill>
                  <a:srgbClr val="333333"/>
                </a:solidFill>
              </a:rPr>
              <a:t>accadute</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33</a:t>
            </a:fld>
            <a:endParaRPr lang="de-DE" altLang="de-DE">
              <a:latin typeface="+mn-lt"/>
              <a:ea typeface="+mn-ea"/>
            </a:endParaRPr>
          </a:p>
        </p:txBody>
      </p:sp>
    </p:spTree>
    <p:extLst>
      <p:ext uri="{BB962C8B-B14F-4D97-AF65-F5344CB8AC3E}">
        <p14:creationId xmlns:p14="http://schemas.microsoft.com/office/powerpoint/2010/main" val="3080464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False memorie</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34</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1198414195"/>
              </p:ext>
            </p:extLst>
          </p:nvPr>
        </p:nvGraphicFramePr>
        <p:xfrm>
          <a:off x="408954" y="2204864"/>
          <a:ext cx="11376000" cy="118873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ea typeface="ＭＳ Ｐゴシック" pitchFamily="34" charset="-128"/>
                        </a:rPr>
                        <a:t>“Suonala </a:t>
                      </a:r>
                      <a:r>
                        <a:rPr kumimoji="0" lang="it-IT" sz="1800" b="0" i="0" u="none" strike="noStrike" cap="none" normalizeH="0" baseline="0" dirty="0">
                          <a:ln>
                            <a:noFill/>
                          </a:ln>
                          <a:solidFill>
                            <a:srgbClr val="333333"/>
                          </a:solidFill>
                          <a:effectLst/>
                          <a:latin typeface="Calibri Light"/>
                          <a:ea typeface="ＭＳ Ｐゴシック" pitchFamily="34" charset="-128"/>
                        </a:rPr>
                        <a:t>ancora</a:t>
                      </a:r>
                      <a:r>
                        <a:rPr kumimoji="0" lang="it-IT" sz="1800" b="0" i="0" u="none" strike="noStrike" cap="none" normalizeH="0" baseline="0">
                          <a:ln>
                            <a:noFill/>
                          </a:ln>
                          <a:solidFill>
                            <a:srgbClr val="333333"/>
                          </a:solidFill>
                          <a:effectLst/>
                          <a:latin typeface="Calibri Light"/>
                          <a:ea typeface="ＭＳ Ｐゴシック" pitchFamily="34" charset="-128"/>
                        </a:rPr>
                        <a:t>, Sam” </a:t>
                      </a:r>
                      <a:r>
                        <a:rPr kumimoji="0" lang="it-IT" sz="1800" b="0" i="0" u="none" strike="noStrike" cap="none" normalizeH="0" baseline="0" dirty="0">
                          <a:ln>
                            <a:noFill/>
                          </a:ln>
                          <a:solidFill>
                            <a:srgbClr val="333333"/>
                          </a:solidFill>
                          <a:effectLst/>
                          <a:latin typeface="Calibri Light"/>
                          <a:ea typeface="ＭＳ Ｐゴシック" pitchFamily="34" charset="-128"/>
                        </a:rPr>
                        <a:t>– è una frase che Ingrid Bergman o Humphrey Bogart non hanno mai detto a Sam (Dooley Wilson), pianista del night club e restio esecutore della canzone sentimentale ‘As Time Goes By’ di Casablanca (1942). Bogart si avvicinò di più alla frase dicendo</a:t>
                      </a:r>
                      <a:r>
                        <a:rPr kumimoji="0" lang="it-IT" sz="1800" b="0" i="0" u="none" strike="noStrike" cap="none" normalizeH="0" baseline="0">
                          <a:ln>
                            <a:noFill/>
                          </a:ln>
                          <a:solidFill>
                            <a:srgbClr val="333333"/>
                          </a:solidFill>
                          <a:effectLst/>
                          <a:latin typeface="Calibri Light"/>
                          <a:ea typeface="ＭＳ Ｐゴシック" pitchFamily="34" charset="-128"/>
                        </a:rPr>
                        <a:t>: “L'hai </a:t>
                      </a:r>
                      <a:r>
                        <a:rPr kumimoji="0" lang="it-IT" sz="1800" b="0" i="0" u="none" strike="noStrike" cap="none" normalizeH="0" baseline="0" dirty="0">
                          <a:ln>
                            <a:noFill/>
                          </a:ln>
                          <a:solidFill>
                            <a:srgbClr val="333333"/>
                          </a:solidFill>
                          <a:effectLst/>
                          <a:latin typeface="Calibri Light"/>
                          <a:ea typeface="ＭＳ Ｐゴシック" pitchFamily="34" charset="-128"/>
                        </a:rPr>
                        <a:t>suonata per lei, la puoi suonare per me... Se lei la sopporta, posso anche io. </a:t>
                      </a:r>
                      <a:r>
                        <a:rPr kumimoji="0" lang="it-IT" sz="1800" b="0" i="0" u="none" strike="noStrike" cap="none" normalizeH="0" baseline="0">
                          <a:ln>
                            <a:noFill/>
                          </a:ln>
                          <a:solidFill>
                            <a:srgbClr val="333333"/>
                          </a:solidFill>
                          <a:effectLst/>
                          <a:latin typeface="Calibri Light"/>
                          <a:ea typeface="ＭＳ Ｐゴシック" pitchFamily="34" charset="-128"/>
                        </a:rPr>
                        <a:t>Suonala!”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False memorie</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35</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1360857378"/>
              </p:ext>
            </p:extLst>
          </p:nvPr>
        </p:nvGraphicFramePr>
        <p:xfrm>
          <a:off x="408954" y="2204864"/>
          <a:ext cx="11376000" cy="230887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ea typeface="ＭＳ Ｐゴシック" pitchFamily="34" charset="-128"/>
                        </a:rPr>
                        <a:t>“Suonala ancora, Sam” – è una frase che Ingrid Bergman o Humphrey Bogart non hanno mai detto a Sam (Dooley Wilson), pianista del night club e restio esecutore della canzone sentimentale ‘As Time Goes By’ di Casablanca (1942). Bogart si avvicinò di più alla frase dicendo: “L'hai suonata per lei, la puoi suonare per me... Se lei la sopporta, posso anche io. Suonala!”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ea typeface="ＭＳ Ｐゴシック" pitchFamily="34" charset="-128"/>
                        </a:rPr>
                        <a:t>Nella campagna presidenziale del 1980, Ronald Reagan ricordò memorie di guerra che apparentemente mescolò alle scene del film La nave senza nome.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2300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False memorie</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36</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3785253747"/>
              </p:ext>
            </p:extLst>
          </p:nvPr>
        </p:nvGraphicFramePr>
        <p:xfrm>
          <a:off x="408954" y="2204864"/>
          <a:ext cx="11376000" cy="342901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ea typeface="ＭＳ Ｐゴシック" pitchFamily="34" charset="-128"/>
                        </a:rPr>
                        <a:t>“Suonala ancora, Sam” – è una frase che Ingrid Bergman o Humphrey Bogart non hanno mai detto a Sam (Dooley Wilson), pianista del night club e restio esecutore della canzone sentimentale ‘As Time Goes By’ di Casablanca (1942). Bogart si avvicinò di più alla frase dicendo: “L'hai suonata per lei, la puoi suonare per me... Se lei la sopporta, posso anche io. Suonala!”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ea typeface="ＭＳ Ｐゴシック" pitchFamily="34" charset="-128"/>
                        </a:rPr>
                        <a:t>Nella campagna presidenziale del 1980, Ronald Reagan ricordò memorie di guerra che apparentemente mescolò alle scene del film La nave senza nome.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ea typeface="ＭＳ Ｐゴシック" pitchFamily="34" charset="-128"/>
                        </a:rPr>
                        <a:t>Mediante determinati metodi d'interrogazione e osservazioni suggestive, è </a:t>
                      </a:r>
                      <a:r>
                        <a:rPr kumimoji="0" lang="it-IT" sz="1800" b="0" i="0" u="none" strike="noStrike" cap="none" normalizeH="0" baseline="0">
                          <a:ln>
                            <a:noFill/>
                          </a:ln>
                          <a:solidFill>
                            <a:srgbClr val="333333"/>
                          </a:solidFill>
                          <a:effectLst/>
                          <a:latin typeface="Calibri Light"/>
                          <a:ea typeface="ＭＳ Ｐゴシック" pitchFamily="34" charset="-128"/>
                        </a:rPr>
                        <a:t>possibile “creare” </a:t>
                      </a:r>
                      <a:r>
                        <a:rPr kumimoji="0" lang="it-IT" sz="1800" b="0" i="0" u="none" strike="noStrike" cap="none" normalizeH="0" baseline="0" dirty="0">
                          <a:ln>
                            <a:noFill/>
                          </a:ln>
                          <a:solidFill>
                            <a:srgbClr val="333333"/>
                          </a:solidFill>
                          <a:effectLst/>
                          <a:latin typeface="Calibri Light"/>
                          <a:ea typeface="ＭＳ Ｐゴシック" pitchFamily="34" charset="-128"/>
                        </a:rPr>
                        <a:t>le memorie false. Esiste un numero di casi giudiziari, in cui persone innocenti hanno confessato in tribunale dopo essere state convinte nel corso di interrogatori intensi di aver commesso un crimine.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951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False memorie</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37</a:t>
            </a:fld>
            <a:endParaRPr lang="de-DE" altLang="de-DE">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1253986267"/>
              </p:ext>
            </p:extLst>
          </p:nvPr>
        </p:nvGraphicFramePr>
        <p:xfrm>
          <a:off x="408954" y="2204864"/>
          <a:ext cx="11376000" cy="454915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ea typeface="ＭＳ Ｐゴシック" pitchFamily="34" charset="-128"/>
                        </a:rPr>
                        <a:t>“Suonala ancora, Sam” – è una frase che Ingrid Bergman o Humphrey Bogart non hanno mai detto a Sam (Dooley Wilson), pianista del night club e restio esecutore della canzone sentimentale ‘As Time Goes By’ di Casablanca (1942). Bogart si avvicinò di più alla frase dicendo: “L'hai suonata per lei, la puoi suonare per me... Se lei la sopporta, posso anche io. Suonala!”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ea typeface="ＭＳ Ｐゴシック" pitchFamily="34" charset="-128"/>
                        </a:rPr>
                        <a:t>Nella campagna presidenziale del 1980, Ronald Reagan ricordò memorie di guerra che apparentemente mescolò alle scene del film La nave senza nome.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ea typeface="ＭＳ Ｐゴシック" pitchFamily="34" charset="-128"/>
                        </a:rPr>
                        <a:t>Mediante determinati metodi d'interrogazione e osservazioni suggestive, è possibile “creare” le memorie false. Esiste un numero di casi giudiziari, in cui persone innocenti hanno confessato in tribunale dopo essere state convinte nel corso di interrogatori intensi di aver commesso un crimine.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dirty="0">
                          <a:ln>
                            <a:noFill/>
                          </a:ln>
                          <a:solidFill>
                            <a:srgbClr val="333333"/>
                          </a:solidFill>
                          <a:effectLst/>
                          <a:latin typeface="Calibri Light"/>
                          <a:ea typeface="ＭＳ Ｐゴシック" pitchFamily="34" charset="-128"/>
                        </a:rPr>
                        <a:t>In un esperimento, ai partecipanti vennero mostrate foto manipolate, in cui volavano con il padre su una mongolfiera. Il 50% dei partecipanti successivamente ha affermato di ricordare quell'episodio, che in realtà non è mai accaduto.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4402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Perchè lo stiamo facendo?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a:solidFill>
                  <a:srgbClr val="333333"/>
                </a:solidFill>
              </a:rPr>
              <a:t>Alcuni studi mostrano che persone affette da psicosi (ma non tutte!) credono di piu’ alle false memorie rispetto a quelle non affette.</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38</a:t>
            </a:fld>
            <a:endParaRPr lang="de-DE" alt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Perchè lo stiamo facendo?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a:solidFill>
                  <a:srgbClr val="333333"/>
                </a:solidFill>
              </a:rPr>
              <a:t>Alcuni studi mostrano che persone affette da psicosi (ma non tutte!) credono di piu’ alle false memorie rispetto a quelle non affette.</a:t>
            </a:r>
          </a:p>
          <a:p>
            <a:pPr marL="342900" indent="-342900" defTabSz="914400" fontAlgn="base">
              <a:buClr>
                <a:srgbClr val="333333"/>
              </a:buClr>
              <a:buFont typeface="WingDings"/>
              <a:buChar char=""/>
            </a:pPr>
            <a:r>
              <a:rPr lang="it-IT" altLang="de-DE" sz="2400" dirty="0">
                <a:solidFill>
                  <a:srgbClr val="333333"/>
                </a:solidFill>
              </a:rPr>
              <a:t>Al tempo stesso, la certezza per quanto riguarda le memorie vere (ossia cose accadute realmente) è ridotta in corso di </a:t>
            </a:r>
            <a:r>
              <a:rPr lang="it-IT" altLang="de-DE" sz="2400">
                <a:solidFill>
                  <a:srgbClr val="333333"/>
                </a:solidFill>
              </a:rPr>
              <a:t>psicosi</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39</a:t>
            </a:fld>
            <a:endParaRPr lang="de-DE" altLang="de-DE">
              <a:latin typeface="+mn-lt"/>
              <a:ea typeface="+mn-ea"/>
            </a:endParaRPr>
          </a:p>
        </p:txBody>
      </p:sp>
    </p:spTree>
    <p:extLst>
      <p:ext uri="{BB962C8B-B14F-4D97-AF65-F5344CB8AC3E}">
        <p14:creationId xmlns:p14="http://schemas.microsoft.com/office/powerpoint/2010/main" val="29051964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Perchè lo stiamo facendo?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it-IT" altLang="de-DE" sz="2400">
                <a:solidFill>
                  <a:srgbClr val="333333"/>
                </a:solidFill>
              </a:rPr>
              <a:t>Alcuni studi mostrano che persone affette da psicosi (ma non tutte!) credono di piu’ alle false memorie rispetto a quelle non affette.</a:t>
            </a:r>
          </a:p>
          <a:p>
            <a:pPr marL="342900" indent="-342900" defTabSz="914400" fontAlgn="base">
              <a:buClr>
                <a:srgbClr val="333333"/>
              </a:buClr>
              <a:buFont typeface="WingDings"/>
              <a:buChar char=""/>
            </a:pPr>
            <a:r>
              <a:rPr lang="it-IT" altLang="de-DE" sz="2400" dirty="0">
                <a:solidFill>
                  <a:srgbClr val="333333"/>
                </a:solidFill>
              </a:rPr>
              <a:t>Al tempo stesso, la certezza per quanto riguarda le memorie vere (ossia cose accadute realmente) è ridotta in corso di psicosi</a:t>
            </a:r>
            <a:r>
              <a:rPr lang="en-US"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Ciò potrebbe sfociare in difficoltà nel distinguere le memorie vere da quelle false e può ostacolare una visione sana, realista dell'ambiente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40</a:t>
            </a:fld>
            <a:endParaRPr lang="de-DE" altLang="de-DE">
              <a:latin typeface="+mn-lt"/>
              <a:ea typeface="+mn-ea"/>
            </a:endParaRPr>
          </a:p>
        </p:txBody>
      </p:sp>
    </p:spTree>
    <p:extLst>
      <p:ext uri="{BB962C8B-B14F-4D97-AF65-F5344CB8AC3E}">
        <p14:creationId xmlns:p14="http://schemas.microsoft.com/office/powerpoint/2010/main" val="3280806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In che modo gli errori di memoria promuovono fraintendimenti in corso di psicosi - esempi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41</a:t>
            </a:fld>
            <a:endParaRPr lang="de-DE" altLang="de-DE">
              <a:latin typeface="+mn-lt"/>
              <a:ea typeface="+mn-ea"/>
            </a:endParaRPr>
          </a:p>
        </p:txBody>
      </p:sp>
      <p:sp>
        <p:nvSpPr>
          <p:cNvPr id="5" name="Rechteck 1"/>
          <p:cNvSpPr>
            <a:spLocks noChangeArrowheads="1"/>
          </p:cNvSpPr>
          <p:nvPr/>
        </p:nvSpPr>
        <p:spPr bwMode="auto">
          <a:xfrm>
            <a:off x="408954" y="587727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ctr" fontAlgn="auto">
              <a:spcBef>
                <a:spcPct val="20000"/>
              </a:spcBef>
              <a:spcAft>
                <a:spcPts val="0"/>
              </a:spcAft>
              <a:buClr>
                <a:srgbClr val="336699"/>
              </a:buClr>
              <a:defRPr/>
            </a:pPr>
            <a:r>
              <a:rPr lang="en-US" sz="2000" kern="0" dirty="0" err="1">
                <a:solidFill>
                  <a:srgbClr val="004992"/>
                </a:solidFill>
                <a:latin typeface="+mn-lt"/>
                <a:ea typeface="+mn-ea"/>
              </a:rPr>
              <a:t>Qualcuno</a:t>
            </a:r>
            <a:r>
              <a:rPr lang="en-US" sz="2000" kern="0" dirty="0">
                <a:solidFill>
                  <a:srgbClr val="004992"/>
                </a:solidFill>
                <a:latin typeface="+mn-lt"/>
                <a:ea typeface="+mn-ea"/>
              </a:rPr>
              <a:t> di </a:t>
            </a:r>
            <a:r>
              <a:rPr lang="en-US" sz="2000" kern="0" dirty="0" err="1">
                <a:solidFill>
                  <a:srgbClr val="004992"/>
                </a:solidFill>
                <a:latin typeface="+mn-lt"/>
                <a:ea typeface="+mn-ea"/>
              </a:rPr>
              <a:t>voi</a:t>
            </a:r>
            <a:r>
              <a:rPr lang="en-US" sz="2000" kern="0" dirty="0">
                <a:solidFill>
                  <a:srgbClr val="004992"/>
                </a:solidFill>
                <a:latin typeface="+mn-lt"/>
                <a:ea typeface="+mn-ea"/>
              </a:rPr>
              <a:t> ha </a:t>
            </a:r>
            <a:r>
              <a:rPr lang="en-US" sz="2000" kern="0" dirty="0" err="1">
                <a:solidFill>
                  <a:srgbClr val="004992"/>
                </a:solidFill>
                <a:latin typeface="+mn-lt"/>
                <a:ea typeface="+mn-ea"/>
              </a:rPr>
              <a:t>una</a:t>
            </a:r>
            <a:r>
              <a:rPr lang="en-US" sz="2000" kern="0" dirty="0">
                <a:solidFill>
                  <a:srgbClr val="004992"/>
                </a:solidFill>
                <a:latin typeface="+mn-lt"/>
                <a:ea typeface="+mn-ea"/>
              </a:rPr>
              <a:t> </a:t>
            </a:r>
            <a:r>
              <a:rPr lang="en-US" sz="2000" kern="0" dirty="0" err="1">
                <a:solidFill>
                  <a:srgbClr val="004992"/>
                </a:solidFill>
                <a:latin typeface="+mn-lt"/>
                <a:ea typeface="+mn-ea"/>
              </a:rPr>
              <a:t>piccola</a:t>
            </a:r>
            <a:r>
              <a:rPr lang="en-US" sz="2000" kern="0" dirty="0">
                <a:solidFill>
                  <a:srgbClr val="004992"/>
                </a:solidFill>
                <a:latin typeface="+mn-lt"/>
                <a:ea typeface="+mn-ea"/>
              </a:rPr>
              <a:t> </a:t>
            </a:r>
            <a:r>
              <a:rPr lang="en-US" sz="2000" kern="0" dirty="0" err="1">
                <a:solidFill>
                  <a:srgbClr val="004992"/>
                </a:solidFill>
                <a:latin typeface="+mn-lt"/>
                <a:ea typeface="+mn-ea"/>
              </a:rPr>
              <a:t>esperienza</a:t>
            </a:r>
            <a:r>
              <a:rPr lang="en-US" sz="2000" kern="0" dirty="0">
                <a:solidFill>
                  <a:srgbClr val="004992"/>
                </a:solidFill>
                <a:latin typeface="+mn-lt"/>
                <a:ea typeface="+mn-ea"/>
              </a:rPr>
              <a:t> da </a:t>
            </a:r>
            <a:r>
              <a:rPr lang="en-US" sz="2000" kern="0" dirty="0" err="1">
                <a:solidFill>
                  <a:srgbClr val="004992"/>
                </a:solidFill>
                <a:latin typeface="+mn-lt"/>
                <a:ea typeface="+mn-ea"/>
              </a:rPr>
              <a:t>raccontare</a:t>
            </a:r>
            <a:r>
              <a:rPr lang="en-US" sz="2000" kern="0" dirty="0">
                <a:solidFill>
                  <a:srgbClr val="004992"/>
                </a:solidFill>
                <a:latin typeface="+mn-lt"/>
                <a:ea typeface="+mn-ea"/>
              </a:rPr>
              <a:t>? </a:t>
            </a:r>
            <a:endParaRPr lang="de-DE" sz="2000" kern="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65395155"/>
              </p:ext>
            </p:extLst>
          </p:nvPr>
        </p:nvGraphicFramePr>
        <p:xfrm>
          <a:off x="408954" y="2532856"/>
          <a:ext cx="11376002" cy="3200400"/>
        </p:xfrm>
        <a:graphic>
          <a:graphicData uri="http://schemas.openxmlformats.org/drawingml/2006/table">
            <a:tbl>
              <a:tblPr firstRow="1" bandRow="1">
                <a:tableStyleId>{21E4AEA4-8DFA-4A89-87EB-49C32662AFE0}</a:tableStyleId>
              </a:tblPr>
              <a:tblGrid>
                <a:gridCol w="3420381">
                  <a:extLst>
                    <a:ext uri="{9D8B030D-6E8A-4147-A177-3AD203B41FA5}">
                      <a16:colId xmlns:a16="http://schemas.microsoft.com/office/drawing/2014/main" val="20000"/>
                    </a:ext>
                  </a:extLst>
                </a:gridCol>
                <a:gridCol w="3420381">
                  <a:extLst>
                    <a:ext uri="{9D8B030D-6E8A-4147-A177-3AD203B41FA5}">
                      <a16:colId xmlns:a16="http://schemas.microsoft.com/office/drawing/2014/main" val="20001"/>
                    </a:ext>
                  </a:extLst>
                </a:gridCol>
                <a:gridCol w="45352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rPr>
                        <a:t>Evento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rPr>
                        <a:t>Falsa memoria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rPr>
                        <a:t>Situazione reale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Diverbio con un amico.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Ti</a:t>
                      </a:r>
                      <a:r>
                        <a:rPr kumimoji="0" lang="en-US" sz="2000" b="0" i="0" u="none" strike="noStrike" cap="none" normalizeH="0" baseline="0" dirty="0">
                          <a:ln>
                            <a:noFill/>
                          </a:ln>
                          <a:solidFill>
                            <a:srgbClr val="333333"/>
                          </a:solidFill>
                          <a:effectLst/>
                          <a:latin typeface="Calibri Light"/>
                          <a:ea typeface="ＭＳ Ｐゴシック" pitchFamily="34" charset="-128"/>
                        </a:rPr>
                        <a:t> ha </a:t>
                      </a:r>
                      <a:r>
                        <a:rPr kumimoji="0" lang="en-US" sz="2000" b="0" i="0" u="none" strike="noStrike" cap="none" normalizeH="0" baseline="0" dirty="0" err="1">
                          <a:ln>
                            <a:noFill/>
                          </a:ln>
                          <a:solidFill>
                            <a:srgbClr val="333333"/>
                          </a:solidFill>
                          <a:effectLst/>
                          <a:latin typeface="Calibri Light"/>
                          <a:ea typeface="ＭＳ Ｐゴシック" pitchFamily="34" charset="-128"/>
                        </a:rPr>
                        <a:t>chiamato</a:t>
                      </a:r>
                      <a:r>
                        <a:rPr kumimoji="0" lang="en-US" sz="2000" b="0" i="0" u="none" strike="noStrike" cap="none" normalizeH="0" baseline="0" dirty="0">
                          <a:ln>
                            <a:noFill/>
                          </a:ln>
                          <a:solidFill>
                            <a:srgbClr val="333333"/>
                          </a:solidFill>
                          <a:effectLst/>
                          <a:latin typeface="Calibri Light"/>
                          <a:ea typeface="ＭＳ Ｐゴシック" pitchFamily="34" charset="-128"/>
                        </a:rPr>
                        <a:t> “idiota”.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Il tuo amico ha alzato la voce. Certe espressioni “erano nell'aria”, ma non sono mai state dette effettivamente.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Ti rivolgi all'infermiera con una domanda.</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ea typeface="ＭＳ Ｐゴシック" pitchFamily="34" charset="-128"/>
                        </a:rPr>
                        <a:t>Lei non se ne è curata e ti ha persino riso in faccia.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ea typeface="ＭＳ Ｐゴシック" pitchFamily="34" charset="-128"/>
                        </a:rPr>
                        <a:t>Eppure, l'infermiera è stata comprensiva, purtroppo, non aveva tempo - a causa della rabbia per altre ragioni, la situazione non è stata ricordata correttamente.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1" name="Rectangle 1029"/>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Esercizio</a:t>
            </a:r>
          </a:p>
        </p:txBody>
      </p:sp>
      <p:sp>
        <p:nvSpPr>
          <p:cNvPr id="73730" name="Rectangle 1027"/>
          <p:cNvSpPr>
            <a:spLocks noGrp="1" noChangeArrowheads="1"/>
          </p:cNvSpPr>
          <p:nvPr>
            <p:ph idx="1"/>
          </p:nvPr>
        </p:nvSpPr>
        <p:spPr/>
        <p:txBody>
          <a:bodyPr>
            <a:noAutofit/>
          </a:bodyPr>
          <a:lstStyle/>
          <a:p>
            <a:pPr marL="342900" indent="-342900">
              <a:buClr>
                <a:srgbClr val="333333"/>
              </a:buClr>
              <a:buFont typeface="WingDings"/>
              <a:buChar char=""/>
            </a:pPr>
            <a:r>
              <a:rPr lang="it-IT" altLang="de-DE" sz="2400">
                <a:solidFill>
                  <a:srgbClr val="333333"/>
                </a:solidFill>
              </a:rPr>
              <a:t>Ancora una volta, ti verranno presentate scene complesse</a:t>
            </a:r>
            <a:r>
              <a:rPr lang="de-DE" altLang="de-DE" sz="240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1" name="Rectangle 1029"/>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Esercizio</a:t>
            </a:r>
          </a:p>
        </p:txBody>
      </p:sp>
      <p:sp>
        <p:nvSpPr>
          <p:cNvPr id="73730" name="Rectangle 1027"/>
          <p:cNvSpPr>
            <a:spLocks noGrp="1" noChangeArrowheads="1"/>
          </p:cNvSpPr>
          <p:nvPr>
            <p:ph idx="1"/>
          </p:nvPr>
        </p:nvSpPr>
        <p:spPr/>
        <p:txBody>
          <a:bodyPr>
            <a:noAutofit/>
          </a:bodyPr>
          <a:lstStyle/>
          <a:p>
            <a:pPr marL="342900" indent="-342900">
              <a:buClr>
                <a:srgbClr val="333333"/>
              </a:buClr>
              <a:buFont typeface="WingDings"/>
              <a:buChar char=""/>
            </a:pPr>
            <a:r>
              <a:rPr lang="it-IT" altLang="de-DE" sz="2400">
                <a:solidFill>
                  <a:srgbClr val="333333"/>
                </a:solidFill>
              </a:rPr>
              <a:t>Ancora una volta, ti verranno presentate scene complesse</a:t>
            </a:r>
            <a:r>
              <a:rPr lang="de-DE" altLang="de-DE" sz="2400">
                <a:solidFill>
                  <a:srgbClr val="333333"/>
                </a:solidFill>
              </a:rPr>
              <a:t>.</a:t>
            </a:r>
          </a:p>
          <a:p>
            <a:pPr marL="342900" indent="-342900">
              <a:buClr>
                <a:srgbClr val="333333"/>
              </a:buClr>
              <a:buFont typeface="WingDings"/>
              <a:buChar char=""/>
            </a:pPr>
            <a:r>
              <a:rPr lang="it-IT" altLang="de-DE" sz="2400">
                <a:solidFill>
                  <a:srgbClr val="333333"/>
                </a:solidFill>
              </a:rPr>
              <a:t>Cerca di individuare che cosa è stato lasciato fuori (i dettagli mancanti sono mostrati successivamente in blu).</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43</a:t>
            </a:fld>
            <a:endParaRPr lang="de-DE" altLang="de-DE">
              <a:latin typeface="+mn-lt"/>
              <a:ea typeface="+mn-ea"/>
            </a:endParaRPr>
          </a:p>
        </p:txBody>
      </p:sp>
    </p:spTree>
    <p:extLst>
      <p:ext uri="{BB962C8B-B14F-4D97-AF65-F5344CB8AC3E}">
        <p14:creationId xmlns:p14="http://schemas.microsoft.com/office/powerpoint/2010/main" val="9917507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44</a:t>
            </a:fld>
            <a:endParaRPr lang="de-DE" altLang="de-DE">
              <a:latin typeface="+mn-lt"/>
              <a:ea typeface="+mn-ea"/>
            </a:endParaRPr>
          </a:p>
        </p:txBody>
      </p:sp>
      <p:pic>
        <p:nvPicPr>
          <p:cNvPr id="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Rapinatori di banca</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nell‘immagine? Quanto ne sei sicuro?</a:t>
            </a:r>
            <a:endParaRPr lang="de-DE" altLang="de-DE">
              <a:solidFill>
                <a:srgbClr val="004992"/>
              </a:solidFill>
              <a:latin typeface="+mn-lt"/>
              <a:ea typeface="+mn-ea"/>
              <a:cs typeface="+mn-cs"/>
            </a:endParaRPr>
          </a:p>
        </p:txBody>
      </p:sp>
      <p:sp>
        <p:nvSpPr>
          <p:cNvPr id="7577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cassaforte aperta</a:t>
            </a:r>
          </a:p>
          <a:p>
            <a:pPr marL="342900" indent="-342900">
              <a:lnSpc>
                <a:spcPct val="100000"/>
              </a:lnSpc>
              <a:spcBef>
                <a:spcPts val="1200"/>
              </a:spcBef>
              <a:buClr>
                <a:srgbClr val="333333"/>
              </a:buClr>
              <a:buFont typeface="WingDings"/>
              <a:buChar char=""/>
            </a:pPr>
            <a:r>
              <a:rPr lang="it-IT" altLang="de-DE" sz="2400" dirty="0">
                <a:solidFill>
                  <a:srgbClr val="333333"/>
                </a:solidFill>
              </a:rPr>
              <a:t>fiamma ossidrica</a:t>
            </a:r>
          </a:p>
          <a:p>
            <a:pPr marL="342900" indent="-342900">
              <a:lnSpc>
                <a:spcPct val="100000"/>
              </a:lnSpc>
              <a:spcBef>
                <a:spcPts val="1200"/>
              </a:spcBef>
              <a:buClr>
                <a:srgbClr val="333333"/>
              </a:buClr>
              <a:buFont typeface="WingDings"/>
              <a:buChar char=""/>
            </a:pPr>
            <a:r>
              <a:rPr lang="it-IT" altLang="de-DE" sz="2400" dirty="0">
                <a:solidFill>
                  <a:srgbClr val="333333"/>
                </a:solidFill>
              </a:rPr>
              <a:t>bombola di gas</a:t>
            </a:r>
          </a:p>
          <a:p>
            <a:pPr marL="342900" indent="-342900">
              <a:lnSpc>
                <a:spcPct val="100000"/>
              </a:lnSpc>
              <a:spcBef>
                <a:spcPts val="1200"/>
              </a:spcBef>
              <a:buClr>
                <a:srgbClr val="333333"/>
              </a:buClr>
              <a:buFont typeface="WingDings"/>
              <a:buChar char=""/>
            </a:pPr>
            <a:r>
              <a:rPr lang="it-IT" altLang="de-DE" sz="2400" dirty="0">
                <a:solidFill>
                  <a:srgbClr val="333333"/>
                </a:solidFill>
              </a:rPr>
              <a:t>banconote</a:t>
            </a:r>
          </a:p>
          <a:p>
            <a:pPr marL="342900" indent="-342900">
              <a:lnSpc>
                <a:spcPct val="100000"/>
              </a:lnSpc>
              <a:spcBef>
                <a:spcPts val="1200"/>
              </a:spcBef>
              <a:buClr>
                <a:srgbClr val="333333"/>
              </a:buClr>
              <a:buFont typeface="WingDings"/>
              <a:buChar char=""/>
            </a:pPr>
            <a:r>
              <a:rPr lang="it-IT" altLang="de-DE" sz="2400" dirty="0">
                <a:solidFill>
                  <a:srgbClr val="333333"/>
                </a:solidFill>
              </a:rPr>
              <a:t>monete</a:t>
            </a:r>
          </a:p>
          <a:p>
            <a:pPr marL="342900" indent="-342900">
              <a:lnSpc>
                <a:spcPct val="100000"/>
              </a:lnSpc>
              <a:spcBef>
                <a:spcPts val="1200"/>
              </a:spcBef>
              <a:buClr>
                <a:srgbClr val="333333"/>
              </a:buClr>
              <a:buFont typeface="WingDings"/>
              <a:buChar char=""/>
            </a:pPr>
            <a:r>
              <a:rPr lang="it-IT" altLang="de-DE" sz="2400" dirty="0">
                <a:solidFill>
                  <a:srgbClr val="333333"/>
                </a:solidFill>
              </a:rPr>
              <a:t>maschera</a:t>
            </a:r>
          </a:p>
          <a:p>
            <a:pPr marL="342900" indent="-342900">
              <a:lnSpc>
                <a:spcPct val="100000"/>
              </a:lnSpc>
              <a:spcBef>
                <a:spcPts val="1200"/>
              </a:spcBef>
              <a:buClr>
                <a:srgbClr val="333333"/>
              </a:buClr>
              <a:buFont typeface="WingDings"/>
              <a:buChar char=""/>
            </a:pPr>
            <a:r>
              <a:rPr lang="it-IT" altLang="de-DE" sz="2400" dirty="0">
                <a:solidFill>
                  <a:srgbClr val="333333"/>
                </a:solidFill>
              </a:rPr>
              <a:t>torcia elettrica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Rapinatori di banca</a:t>
            </a:r>
          </a:p>
        </p:txBody>
      </p:sp>
      <p:sp>
        <p:nvSpPr>
          <p:cNvPr id="76803"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cassaforte aperta</a:t>
            </a:r>
          </a:p>
          <a:p>
            <a:pPr marL="342900" indent="-342900">
              <a:lnSpc>
                <a:spcPct val="100000"/>
              </a:lnSpc>
              <a:spcBef>
                <a:spcPts val="1200"/>
              </a:spcBef>
              <a:buClr>
                <a:srgbClr val="004992"/>
              </a:buClr>
              <a:buFont typeface="WingDings"/>
              <a:buChar char=""/>
            </a:pPr>
            <a:r>
              <a:rPr lang="it-IT" altLang="de-DE" sz="2400" dirty="0">
                <a:solidFill>
                  <a:srgbClr val="004992"/>
                </a:solidFill>
              </a:rPr>
              <a:t>fiamma ossidrica</a:t>
            </a:r>
          </a:p>
          <a:p>
            <a:pPr marL="342900" indent="-342900">
              <a:lnSpc>
                <a:spcPct val="100000"/>
              </a:lnSpc>
              <a:spcBef>
                <a:spcPts val="1200"/>
              </a:spcBef>
              <a:buClr>
                <a:srgbClr val="333333"/>
              </a:buClr>
              <a:buFont typeface="WingDings"/>
              <a:buChar char=""/>
            </a:pPr>
            <a:r>
              <a:rPr lang="it-IT" altLang="de-DE" sz="2400" dirty="0">
                <a:solidFill>
                  <a:srgbClr val="333333"/>
                </a:solidFill>
              </a:rPr>
              <a:t>bombola di gas</a:t>
            </a:r>
          </a:p>
          <a:p>
            <a:pPr marL="342900" indent="-342900">
              <a:lnSpc>
                <a:spcPct val="100000"/>
              </a:lnSpc>
              <a:spcBef>
                <a:spcPts val="1200"/>
              </a:spcBef>
              <a:buClr>
                <a:srgbClr val="333333"/>
              </a:buClr>
              <a:buFont typeface="WingDings"/>
              <a:buChar char=""/>
            </a:pPr>
            <a:r>
              <a:rPr lang="it-IT" altLang="de-DE" sz="2400" dirty="0">
                <a:solidFill>
                  <a:srgbClr val="333333"/>
                </a:solidFill>
              </a:rPr>
              <a:t>banconote</a:t>
            </a:r>
          </a:p>
          <a:p>
            <a:pPr marL="342900" indent="-342900">
              <a:lnSpc>
                <a:spcPct val="100000"/>
              </a:lnSpc>
              <a:spcBef>
                <a:spcPts val="1200"/>
              </a:spcBef>
              <a:buClr>
                <a:srgbClr val="004992"/>
              </a:buClr>
              <a:buFont typeface="WingDings"/>
              <a:buChar char=""/>
            </a:pPr>
            <a:r>
              <a:rPr lang="it-IT" altLang="de-DE" sz="2400" dirty="0">
                <a:solidFill>
                  <a:srgbClr val="004992"/>
                </a:solidFill>
              </a:rPr>
              <a:t>monete</a:t>
            </a:r>
          </a:p>
          <a:p>
            <a:pPr marL="342900" indent="-342900">
              <a:lnSpc>
                <a:spcPct val="100000"/>
              </a:lnSpc>
              <a:spcBef>
                <a:spcPts val="1200"/>
              </a:spcBef>
              <a:buClr>
                <a:srgbClr val="333333"/>
              </a:buClr>
              <a:buFont typeface="WingDings"/>
              <a:buChar char=""/>
            </a:pPr>
            <a:r>
              <a:rPr lang="it-IT" altLang="de-DE" sz="2400" dirty="0">
                <a:solidFill>
                  <a:srgbClr val="333333"/>
                </a:solidFill>
              </a:rPr>
              <a:t>maschera</a:t>
            </a:r>
          </a:p>
          <a:p>
            <a:pPr marL="342900" indent="-342900">
              <a:lnSpc>
                <a:spcPct val="100000"/>
              </a:lnSpc>
              <a:spcBef>
                <a:spcPts val="1200"/>
              </a:spcBef>
              <a:buClr>
                <a:srgbClr val="333333"/>
              </a:buClr>
              <a:buFont typeface="WingDings"/>
              <a:buChar char=""/>
            </a:pPr>
            <a:r>
              <a:rPr lang="it-IT" altLang="de-DE" sz="2400" dirty="0">
                <a:solidFill>
                  <a:srgbClr val="333333"/>
                </a:solidFill>
              </a:rPr>
              <a:t>torcia elettrica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46</a:t>
            </a:fld>
            <a:endParaRPr lang="de-DE" altLang="de-DE">
              <a:latin typeface="+mn-lt"/>
              <a:ea typeface="+mn-ea"/>
            </a:endParaRPr>
          </a:p>
        </p:txBody>
      </p:sp>
      <p:pic>
        <p:nvPicPr>
          <p:cNvPr id="10"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non presentata</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47</a:t>
            </a:fld>
            <a:endParaRPr lang="de-DE" altLang="de-DE">
              <a:latin typeface="+mn-lt"/>
              <a:ea typeface="+mn-ea"/>
            </a:endParaRPr>
          </a:p>
        </p:txBody>
      </p:sp>
      <p:pic>
        <p:nvPicPr>
          <p:cNvPr id="6"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Aula</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è stato mostrato? Quanto ne sei sicuro?</a:t>
            </a:r>
            <a:endParaRPr lang="de-DE" altLang="de-DE">
              <a:solidFill>
                <a:srgbClr val="004992"/>
              </a:solidFill>
              <a:latin typeface="+mn-lt"/>
              <a:ea typeface="+mn-ea"/>
              <a:cs typeface="+mn-cs"/>
            </a:endParaRPr>
          </a:p>
        </p:txBody>
      </p:sp>
      <p:sp>
        <p:nvSpPr>
          <p:cNvPr id="78851"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spugna</a:t>
            </a:r>
          </a:p>
          <a:p>
            <a:pPr marL="342900" indent="-342900">
              <a:lnSpc>
                <a:spcPct val="100000"/>
              </a:lnSpc>
              <a:spcBef>
                <a:spcPts val="1200"/>
              </a:spcBef>
              <a:buClr>
                <a:srgbClr val="333333"/>
              </a:buClr>
              <a:buFont typeface="WingDings"/>
              <a:buChar char=""/>
            </a:pPr>
            <a:r>
              <a:rPr lang="it-IT" altLang="de-DE" sz="2400" dirty="0">
                <a:solidFill>
                  <a:srgbClr val="333333"/>
                </a:solidFill>
              </a:rPr>
              <a:t>soprabito grigio</a:t>
            </a:r>
          </a:p>
          <a:p>
            <a:pPr marL="342900" indent="-342900">
              <a:lnSpc>
                <a:spcPct val="100000"/>
              </a:lnSpc>
              <a:spcBef>
                <a:spcPts val="1200"/>
              </a:spcBef>
              <a:buClr>
                <a:srgbClr val="333333"/>
              </a:buClr>
              <a:buFont typeface="WingDings"/>
              <a:buChar char=""/>
            </a:pPr>
            <a:r>
              <a:rPr lang="it-IT" altLang="de-DE" sz="2400" dirty="0">
                <a:solidFill>
                  <a:srgbClr val="333333"/>
                </a:solidFill>
              </a:rPr>
              <a:t>cattedra</a:t>
            </a:r>
          </a:p>
          <a:p>
            <a:pPr marL="342900" indent="-342900">
              <a:lnSpc>
                <a:spcPct val="100000"/>
              </a:lnSpc>
              <a:spcBef>
                <a:spcPts val="1200"/>
              </a:spcBef>
              <a:buClr>
                <a:srgbClr val="333333"/>
              </a:buClr>
              <a:buFont typeface="WingDings"/>
              <a:buChar char=""/>
            </a:pPr>
            <a:r>
              <a:rPr lang="it-IT" altLang="de-DE" sz="2400" dirty="0">
                <a:solidFill>
                  <a:srgbClr val="333333"/>
                </a:solidFill>
              </a:rPr>
              <a:t>lavagna</a:t>
            </a:r>
          </a:p>
          <a:p>
            <a:pPr marL="342900" indent="-342900">
              <a:lnSpc>
                <a:spcPct val="100000"/>
              </a:lnSpc>
              <a:spcBef>
                <a:spcPts val="1200"/>
              </a:spcBef>
              <a:buClr>
                <a:srgbClr val="333333"/>
              </a:buClr>
              <a:buFont typeface="WingDings"/>
              <a:buChar char=""/>
            </a:pPr>
            <a:r>
              <a:rPr lang="it-IT" altLang="de-DE" sz="2400" dirty="0">
                <a:solidFill>
                  <a:srgbClr val="333333"/>
                </a:solidFill>
              </a:rPr>
              <a:t>cartella</a:t>
            </a:r>
          </a:p>
          <a:p>
            <a:pPr marL="342900" indent="-342900">
              <a:lnSpc>
                <a:spcPct val="100000"/>
              </a:lnSpc>
              <a:spcBef>
                <a:spcPts val="1200"/>
              </a:spcBef>
              <a:buClr>
                <a:srgbClr val="333333"/>
              </a:buClr>
              <a:buFont typeface="WingDings"/>
              <a:buChar char=""/>
            </a:pPr>
            <a:r>
              <a:rPr lang="it-IT" altLang="de-DE" sz="2400" dirty="0">
                <a:solidFill>
                  <a:srgbClr val="333333"/>
                </a:solidFill>
              </a:rPr>
              <a:t>gesso</a:t>
            </a:r>
          </a:p>
          <a:p>
            <a:pPr marL="342900" indent="-342900">
              <a:lnSpc>
                <a:spcPct val="100000"/>
              </a:lnSpc>
              <a:spcBef>
                <a:spcPts val="1200"/>
              </a:spcBef>
              <a:buClr>
                <a:srgbClr val="333333"/>
              </a:buClr>
              <a:buFont typeface="WingDings"/>
              <a:buChar char=""/>
            </a:pPr>
            <a:r>
              <a:rPr lang="it-IT" altLang="de-DE" sz="2400" dirty="0">
                <a:solidFill>
                  <a:srgbClr val="333333"/>
                </a:solidFill>
              </a:rPr>
              <a:t>coda di cavallo (capelli)</a:t>
            </a:r>
          </a:p>
          <a:p>
            <a:pPr marL="342900" indent="-342900">
              <a:lnSpc>
                <a:spcPct val="100000"/>
              </a:lnSpc>
              <a:spcBef>
                <a:spcPts val="1200"/>
              </a:spcBef>
              <a:buClr>
                <a:srgbClr val="333333"/>
              </a:buClr>
              <a:buFont typeface="WingDings"/>
              <a:buChar char=""/>
            </a:pPr>
            <a:r>
              <a:rPr lang="it-IT" altLang="de-DE" sz="2400" dirty="0">
                <a:solidFill>
                  <a:srgbClr val="333333"/>
                </a:solidFill>
              </a:rPr>
              <a:t>sedia della maestra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48</a:t>
            </a:fld>
            <a:endParaRPr lang="de-DE" altLang="de-DE">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Aula</a:t>
            </a:r>
          </a:p>
        </p:txBody>
      </p:sp>
      <p:sp>
        <p:nvSpPr>
          <p:cNvPr id="79876" name="Rectangle 4"/>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spugna</a:t>
            </a:r>
          </a:p>
          <a:p>
            <a:pPr marL="342900" indent="-342900">
              <a:lnSpc>
                <a:spcPct val="100000"/>
              </a:lnSpc>
              <a:spcBef>
                <a:spcPts val="1200"/>
              </a:spcBef>
              <a:buClr>
                <a:srgbClr val="333333"/>
              </a:buClr>
              <a:buFont typeface="WingDings"/>
              <a:buChar char=""/>
            </a:pPr>
            <a:r>
              <a:rPr lang="it-IT" altLang="de-DE" sz="2400" dirty="0">
                <a:solidFill>
                  <a:srgbClr val="333333"/>
                </a:solidFill>
              </a:rPr>
              <a:t>soprabito grigio</a:t>
            </a:r>
          </a:p>
          <a:p>
            <a:pPr marL="342900" indent="-342900">
              <a:lnSpc>
                <a:spcPct val="100000"/>
              </a:lnSpc>
              <a:spcBef>
                <a:spcPts val="1200"/>
              </a:spcBef>
              <a:buClr>
                <a:srgbClr val="333333"/>
              </a:buClr>
              <a:buFont typeface="WingDings"/>
              <a:buChar char=""/>
            </a:pPr>
            <a:r>
              <a:rPr lang="it-IT" altLang="de-DE" sz="2400" dirty="0">
                <a:solidFill>
                  <a:srgbClr val="333333"/>
                </a:solidFill>
              </a:rPr>
              <a:t>cattedra</a:t>
            </a:r>
          </a:p>
          <a:p>
            <a:pPr marL="342900" indent="-342900">
              <a:lnSpc>
                <a:spcPct val="100000"/>
              </a:lnSpc>
              <a:spcBef>
                <a:spcPts val="1200"/>
              </a:spcBef>
              <a:buClr>
                <a:srgbClr val="004992"/>
              </a:buClr>
              <a:buFont typeface="WingDings"/>
              <a:buChar char=""/>
            </a:pPr>
            <a:r>
              <a:rPr lang="it-IT" altLang="de-DE" sz="2400" dirty="0">
                <a:solidFill>
                  <a:srgbClr val="004992"/>
                </a:solidFill>
              </a:rPr>
              <a:t>lavagna</a:t>
            </a:r>
          </a:p>
          <a:p>
            <a:pPr marL="342900" indent="-342900">
              <a:lnSpc>
                <a:spcPct val="100000"/>
              </a:lnSpc>
              <a:spcBef>
                <a:spcPts val="1200"/>
              </a:spcBef>
              <a:buClr>
                <a:srgbClr val="004992"/>
              </a:buClr>
              <a:buFont typeface="WingDings"/>
              <a:buChar char=""/>
            </a:pPr>
            <a:r>
              <a:rPr lang="it-IT" altLang="de-DE" sz="2400" dirty="0">
                <a:solidFill>
                  <a:srgbClr val="004992"/>
                </a:solidFill>
              </a:rPr>
              <a:t>cartella</a:t>
            </a:r>
          </a:p>
          <a:p>
            <a:pPr marL="342900" indent="-342900">
              <a:lnSpc>
                <a:spcPct val="100000"/>
              </a:lnSpc>
              <a:spcBef>
                <a:spcPts val="1200"/>
              </a:spcBef>
              <a:buClr>
                <a:srgbClr val="333333"/>
              </a:buClr>
              <a:buFont typeface="WingDings"/>
              <a:buChar char=""/>
            </a:pPr>
            <a:r>
              <a:rPr lang="it-IT" altLang="de-DE" sz="2400" dirty="0">
                <a:solidFill>
                  <a:srgbClr val="333333"/>
                </a:solidFill>
              </a:rPr>
              <a:t>gesso</a:t>
            </a:r>
          </a:p>
          <a:p>
            <a:pPr marL="342900" indent="-342900">
              <a:lnSpc>
                <a:spcPct val="100000"/>
              </a:lnSpc>
              <a:spcBef>
                <a:spcPts val="1200"/>
              </a:spcBef>
              <a:buClr>
                <a:srgbClr val="333333"/>
              </a:buClr>
              <a:buFont typeface="WingDings"/>
              <a:buChar char=""/>
            </a:pPr>
            <a:r>
              <a:rPr lang="it-IT" altLang="de-DE" sz="2400" dirty="0">
                <a:solidFill>
                  <a:srgbClr val="333333"/>
                </a:solidFill>
              </a:rPr>
              <a:t>coda di cavallo (capelli)</a:t>
            </a:r>
          </a:p>
          <a:p>
            <a:pPr marL="342900" indent="-342900">
              <a:lnSpc>
                <a:spcPct val="100000"/>
              </a:lnSpc>
              <a:spcBef>
                <a:spcPts val="1200"/>
              </a:spcBef>
              <a:buClr>
                <a:srgbClr val="333333"/>
              </a:buClr>
              <a:buFont typeface="WingDings"/>
              <a:buChar char=""/>
            </a:pPr>
            <a:r>
              <a:rPr lang="it-IT" altLang="de-DE" sz="2400" dirty="0">
                <a:solidFill>
                  <a:srgbClr val="333333"/>
                </a:solidFill>
              </a:rPr>
              <a:t>sedia della maestra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49</a:t>
            </a:fld>
            <a:endParaRPr lang="de-DE" altLang="de-DE">
              <a:latin typeface="+mn-lt"/>
              <a:ea typeface="+mn-ea"/>
            </a:endParaRP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non presentata</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FBFF39EF-B486-4D8A-BA46-54485188092B}" type="slidenum">
              <a:rPr lang="de-DE" altLang="de-DE" smtClean="0">
                <a:latin typeface="+mn-lt"/>
                <a:ea typeface="+mn-ea"/>
              </a:rPr>
              <a:pPr/>
              <a:t>50</a:t>
            </a:fld>
            <a:endParaRPr lang="de-DE" alt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per </a:t>
            </a:r>
            <a:r>
              <a:rPr lang="en-US" altLang="ko-KR" sz="1800" i="1" spc="-5" dirty="0" err="1">
                <a:solidFill>
                  <a:srgbClr val="333333"/>
                </a:solidFill>
                <a:latin typeface="+mn-lt"/>
                <a:ea typeface="+mn-ea"/>
              </a:rPr>
              <a:t>i</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formatori</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it-IT" altLang="ko-KR" sz="1800"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sz="1800" dirty="0">
                <a:solidFill>
                  <a:srgbClr val="333333"/>
                </a:solidFill>
                <a:latin typeface="+mn-lt"/>
                <a:ea typeface="+mn-ea"/>
              </a:rPr>
              <a:t>]</a:t>
            </a:r>
          </a:p>
        </p:txBody>
      </p:sp>
      <p:sp>
        <p:nvSpPr>
          <p:cNvPr id="16"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1"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6405584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51</a:t>
            </a:fld>
            <a:endParaRPr lang="de-DE" altLang="de-DE">
              <a:latin typeface="+mn-lt"/>
              <a:ea typeface="+mn-ea"/>
            </a:endParaRPr>
          </a:p>
        </p:txBody>
      </p:sp>
      <p:pic>
        <p:nvPicPr>
          <p:cNvPr id="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Spiaggia</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hai visto? Quanto ne sei sicuro?</a:t>
            </a:r>
            <a:endParaRPr lang="de-DE" altLang="de-DE">
              <a:solidFill>
                <a:srgbClr val="004992"/>
              </a:solidFill>
              <a:latin typeface="+mn-lt"/>
              <a:ea typeface="+mn-ea"/>
              <a:cs typeface="+mn-cs"/>
            </a:endParaRPr>
          </a:p>
        </p:txBody>
      </p:sp>
      <p:sp>
        <p:nvSpPr>
          <p:cNvPr id="82947"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sedia da spiaggia</a:t>
            </a:r>
          </a:p>
          <a:p>
            <a:pPr marL="342900" indent="-342900">
              <a:lnSpc>
                <a:spcPct val="100000"/>
              </a:lnSpc>
              <a:spcBef>
                <a:spcPts val="1200"/>
              </a:spcBef>
              <a:buClr>
                <a:srgbClr val="333333"/>
              </a:buClr>
              <a:buFont typeface="WingDings"/>
              <a:buChar char=""/>
            </a:pPr>
            <a:r>
              <a:rPr lang="it-IT" altLang="de-DE" sz="2400" dirty="0">
                <a:solidFill>
                  <a:srgbClr val="333333"/>
                </a:solidFill>
              </a:rPr>
              <a:t>canna da pesca</a:t>
            </a:r>
          </a:p>
          <a:p>
            <a:pPr marL="342900" indent="-342900">
              <a:lnSpc>
                <a:spcPct val="100000"/>
              </a:lnSpc>
              <a:spcBef>
                <a:spcPts val="1200"/>
              </a:spcBef>
              <a:buClr>
                <a:srgbClr val="333333"/>
              </a:buClr>
              <a:buFont typeface="WingDings"/>
              <a:buChar char=""/>
            </a:pPr>
            <a:r>
              <a:rPr lang="it-IT" altLang="de-DE" sz="2400" dirty="0">
                <a:solidFill>
                  <a:srgbClr val="333333"/>
                </a:solidFill>
              </a:rPr>
              <a:t>orca</a:t>
            </a:r>
          </a:p>
          <a:p>
            <a:pPr marL="342900" indent="-342900">
              <a:lnSpc>
                <a:spcPct val="100000"/>
              </a:lnSpc>
              <a:spcBef>
                <a:spcPts val="1200"/>
              </a:spcBef>
              <a:buClr>
                <a:srgbClr val="333333"/>
              </a:buClr>
              <a:buFont typeface="WingDings"/>
              <a:buChar char=""/>
            </a:pPr>
            <a:r>
              <a:rPr lang="it-IT" altLang="de-DE" sz="2400" dirty="0">
                <a:solidFill>
                  <a:srgbClr val="333333"/>
                </a:solidFill>
              </a:rPr>
              <a:t>boccaglio</a:t>
            </a:r>
          </a:p>
          <a:p>
            <a:pPr marL="342900" indent="-342900">
              <a:lnSpc>
                <a:spcPct val="100000"/>
              </a:lnSpc>
              <a:spcBef>
                <a:spcPts val="1200"/>
              </a:spcBef>
              <a:buClr>
                <a:srgbClr val="333333"/>
              </a:buClr>
              <a:buFont typeface="WingDings"/>
              <a:buChar char=""/>
            </a:pPr>
            <a:r>
              <a:rPr lang="it-IT" altLang="de-DE" sz="2400" dirty="0">
                <a:solidFill>
                  <a:srgbClr val="333333"/>
                </a:solidFill>
              </a:rPr>
              <a:t>asciugamano</a:t>
            </a:r>
          </a:p>
          <a:p>
            <a:pPr marL="342900" indent="-342900">
              <a:lnSpc>
                <a:spcPct val="100000"/>
              </a:lnSpc>
              <a:spcBef>
                <a:spcPts val="1200"/>
              </a:spcBef>
              <a:buClr>
                <a:srgbClr val="333333"/>
              </a:buClr>
              <a:buFont typeface="WingDings"/>
              <a:buChar char=""/>
            </a:pPr>
            <a:r>
              <a:rPr lang="it-IT" altLang="de-DE" sz="2400" dirty="0">
                <a:solidFill>
                  <a:srgbClr val="333333"/>
                </a:solidFill>
              </a:rPr>
              <a:t>cielo azzurro</a:t>
            </a:r>
          </a:p>
          <a:p>
            <a:pPr marL="342900" indent="-342900">
              <a:lnSpc>
                <a:spcPct val="100000"/>
              </a:lnSpc>
              <a:spcBef>
                <a:spcPts val="1200"/>
              </a:spcBef>
              <a:buClr>
                <a:srgbClr val="333333"/>
              </a:buClr>
              <a:buFont typeface="WingDings"/>
              <a:buChar char=""/>
            </a:pPr>
            <a:r>
              <a:rPr lang="it-IT" altLang="de-DE" sz="2400" dirty="0">
                <a:solidFill>
                  <a:srgbClr val="333333"/>
                </a:solidFill>
              </a:rPr>
              <a:t>gabbiano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52</a:t>
            </a:fld>
            <a:endParaRPr lang="de-DE" altLang="de-DE">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Spiaggia</a:t>
            </a:r>
          </a:p>
        </p:txBody>
      </p:sp>
      <p:sp>
        <p:nvSpPr>
          <p:cNvPr id="54275"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sedia da spiaggia</a:t>
            </a:r>
          </a:p>
          <a:p>
            <a:pPr marL="342900" indent="-342900">
              <a:lnSpc>
                <a:spcPct val="100000"/>
              </a:lnSpc>
              <a:spcBef>
                <a:spcPts val="1200"/>
              </a:spcBef>
              <a:buClr>
                <a:srgbClr val="333333"/>
              </a:buClr>
              <a:buFont typeface="WingDings"/>
              <a:buChar char=""/>
              <a:defRPr/>
            </a:pPr>
            <a:r>
              <a:rPr lang="it-IT" sz="2400" dirty="0">
                <a:solidFill>
                  <a:srgbClr val="333333"/>
                </a:solidFill>
              </a:rPr>
              <a:t>canna da pesca</a:t>
            </a:r>
          </a:p>
          <a:p>
            <a:pPr marL="342900" indent="-342900">
              <a:lnSpc>
                <a:spcPct val="100000"/>
              </a:lnSpc>
              <a:spcBef>
                <a:spcPts val="1200"/>
              </a:spcBef>
              <a:buClr>
                <a:srgbClr val="333333"/>
              </a:buClr>
              <a:buFont typeface="WingDings"/>
              <a:buChar char=""/>
              <a:defRPr/>
            </a:pPr>
            <a:r>
              <a:rPr lang="it-IT" sz="2400" dirty="0">
                <a:solidFill>
                  <a:srgbClr val="333333"/>
                </a:solidFill>
              </a:rPr>
              <a:t>orca</a:t>
            </a:r>
          </a:p>
          <a:p>
            <a:pPr marL="342900" indent="-342900">
              <a:lnSpc>
                <a:spcPct val="100000"/>
              </a:lnSpc>
              <a:spcBef>
                <a:spcPts val="1200"/>
              </a:spcBef>
              <a:buClr>
                <a:srgbClr val="333333"/>
              </a:buClr>
              <a:buFont typeface="WingDings"/>
              <a:buChar char=""/>
              <a:defRPr/>
            </a:pPr>
            <a:r>
              <a:rPr lang="it-IT" sz="2400" dirty="0">
                <a:solidFill>
                  <a:srgbClr val="333333"/>
                </a:solidFill>
              </a:rPr>
              <a:t>boccaglio</a:t>
            </a:r>
          </a:p>
          <a:p>
            <a:pPr marL="342900" indent="-342900">
              <a:lnSpc>
                <a:spcPct val="100000"/>
              </a:lnSpc>
              <a:spcBef>
                <a:spcPts val="1200"/>
              </a:spcBef>
              <a:buClr>
                <a:srgbClr val="004992"/>
              </a:buClr>
              <a:buFont typeface="WingDings"/>
              <a:buChar char=""/>
              <a:defRPr/>
            </a:pPr>
            <a:r>
              <a:rPr lang="it-IT" sz="2400" dirty="0">
                <a:solidFill>
                  <a:srgbClr val="004992"/>
                </a:solidFill>
              </a:rPr>
              <a:t>asciugamano</a:t>
            </a:r>
          </a:p>
          <a:p>
            <a:pPr marL="342900" indent="-342900">
              <a:lnSpc>
                <a:spcPct val="100000"/>
              </a:lnSpc>
              <a:spcBef>
                <a:spcPts val="1200"/>
              </a:spcBef>
              <a:buClr>
                <a:srgbClr val="004992"/>
              </a:buClr>
              <a:buFont typeface="WingDings"/>
              <a:buChar char=""/>
              <a:defRPr/>
            </a:pPr>
            <a:r>
              <a:rPr lang="it-IT" sz="2400" dirty="0">
                <a:solidFill>
                  <a:srgbClr val="004992"/>
                </a:solidFill>
              </a:rPr>
              <a:t>cielo azzurro</a:t>
            </a:r>
          </a:p>
          <a:p>
            <a:pPr marL="342900" indent="-342900">
              <a:lnSpc>
                <a:spcPct val="100000"/>
              </a:lnSpc>
              <a:spcBef>
                <a:spcPts val="1200"/>
              </a:spcBef>
              <a:buClr>
                <a:srgbClr val="333333"/>
              </a:buClr>
              <a:buFont typeface="WingDings"/>
              <a:buChar char=""/>
              <a:defRPr/>
            </a:pPr>
            <a:r>
              <a:rPr lang="it-IT" sz="2400" dirty="0">
                <a:solidFill>
                  <a:srgbClr val="333333"/>
                </a:solidFill>
              </a:rPr>
              <a:t>gabbiano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53</a:t>
            </a:fld>
            <a:endParaRPr lang="de-DE" altLang="de-DE">
              <a:latin typeface="+mn-lt"/>
              <a:ea typeface="+mn-ea"/>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non presentata</a:t>
            </a:r>
            <a:endParaRPr lang="de-DE" altLang="de-DE" sz="1800" b="1"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54</a:t>
            </a:fld>
            <a:endParaRPr lang="de-DE" altLang="de-DE">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endParaRPr lang="en-US" altLang="de-DE" sz="3600">
              <a:latin typeface="+mn-lt"/>
              <a:ea typeface="+mn-ea"/>
              <a:cs typeface="+mn-cs"/>
            </a:endParaRPr>
          </a:p>
        </p:txBody>
      </p:sp>
      <p:sp>
        <p:nvSpPr>
          <p:cNvPr id="86019"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de-DE" altLang="de-DE" sz="2400" dirty="0">
                <a:solidFill>
                  <a:srgbClr val="333333"/>
                </a:solidFill>
              </a:rPr>
              <a:t>Che cosa vedi di solito in un negozio?</a:t>
            </a:r>
          </a:p>
          <a:p>
            <a:pPr eaLnBrk="1" hangingPunct="1"/>
            <a:r>
              <a:rPr lang="de-DE" altLang="de-DE" sz="2400" dirty="0">
                <a:solidFill>
                  <a:srgbClr val="333333"/>
                </a:solidFill>
              </a:rPr>
              <a:t> ...</a:t>
            </a:r>
          </a:p>
          <a:p>
            <a:pPr eaLnBrk="1" hangingPunct="1"/>
            <a:r>
              <a:rPr lang="de-DE" altLang="de-DE" sz="2400" dirty="0">
                <a:solidFill>
                  <a:srgbClr val="333333"/>
                </a:solidFill>
              </a:rPr>
              <a:t> ...</a:t>
            </a:r>
          </a:p>
          <a:p>
            <a:pPr eaLnBrk="1" hangingPunct="1"/>
            <a:r>
              <a:rPr lang="de-DE" altLang="de-DE" sz="2400" dirty="0">
                <a:solidFill>
                  <a:srgbClr val="333333"/>
                </a:solidFill>
              </a:rPr>
              <a:t> ...</a:t>
            </a:r>
          </a:p>
          <a:p>
            <a:pPr eaLnBrk="1" hangingPunct="1"/>
            <a:r>
              <a:rPr lang="de-DE" altLang="de-DE" sz="2400" dirty="0">
                <a:solidFill>
                  <a:srgbClr val="333333"/>
                </a:solidFill>
              </a:rPr>
              <a:t> ...</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55</a:t>
            </a:fld>
            <a:endParaRPr lang="de-DE" altLang="de-DE">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Negozio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Cosa è stato presentato nell'immagine? Quanto ne sei sicuro?</a:t>
            </a:r>
            <a:endParaRPr lang="de-DE" altLang="de-DE">
              <a:solidFill>
                <a:srgbClr val="004992"/>
              </a:solidFill>
              <a:latin typeface="+mn-lt"/>
              <a:ea typeface="+mn-ea"/>
              <a:cs typeface="+mn-cs"/>
            </a:endParaRPr>
          </a:p>
        </p:txBody>
      </p:sp>
      <p:sp>
        <p:nvSpPr>
          <p:cNvPr id="87043"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commesso</a:t>
            </a:r>
          </a:p>
          <a:p>
            <a:pPr marL="342900" indent="-342900">
              <a:lnSpc>
                <a:spcPct val="100000"/>
              </a:lnSpc>
              <a:spcBef>
                <a:spcPts val="1200"/>
              </a:spcBef>
              <a:buClr>
                <a:srgbClr val="333333"/>
              </a:buClr>
              <a:buFont typeface="WingDings"/>
              <a:buChar char=""/>
            </a:pPr>
            <a:r>
              <a:rPr lang="it-IT" altLang="de-DE" sz="2400" dirty="0">
                <a:solidFill>
                  <a:srgbClr val="333333"/>
                </a:solidFill>
              </a:rPr>
              <a:t>carrello</a:t>
            </a:r>
          </a:p>
          <a:p>
            <a:pPr marL="342900" indent="-342900">
              <a:lnSpc>
                <a:spcPct val="100000"/>
              </a:lnSpc>
              <a:spcBef>
                <a:spcPts val="1200"/>
              </a:spcBef>
              <a:buClr>
                <a:srgbClr val="333333"/>
              </a:buClr>
              <a:buFont typeface="WingDings"/>
              <a:buChar char=""/>
            </a:pPr>
            <a:r>
              <a:rPr lang="it-IT" altLang="de-DE" sz="2400" dirty="0">
                <a:solidFill>
                  <a:srgbClr val="333333"/>
                </a:solidFill>
              </a:rPr>
              <a:t>cassa</a:t>
            </a:r>
          </a:p>
          <a:p>
            <a:pPr marL="342900" indent="-342900">
              <a:lnSpc>
                <a:spcPct val="100000"/>
              </a:lnSpc>
              <a:spcBef>
                <a:spcPts val="1200"/>
              </a:spcBef>
              <a:buClr>
                <a:srgbClr val="333333"/>
              </a:buClr>
              <a:buFont typeface="WingDings"/>
              <a:buChar char=""/>
            </a:pPr>
            <a:r>
              <a:rPr lang="it-IT" altLang="de-DE" sz="2400" dirty="0">
                <a:solidFill>
                  <a:srgbClr val="333333"/>
                </a:solidFill>
              </a:rPr>
              <a:t>bancone</a:t>
            </a:r>
          </a:p>
          <a:p>
            <a:pPr marL="342900" indent="-342900">
              <a:lnSpc>
                <a:spcPct val="100000"/>
              </a:lnSpc>
              <a:spcBef>
                <a:spcPts val="1200"/>
              </a:spcBef>
              <a:buClr>
                <a:srgbClr val="333333"/>
              </a:buClr>
              <a:buFont typeface="WingDings"/>
              <a:buChar char=""/>
            </a:pPr>
            <a:r>
              <a:rPr lang="it-IT" altLang="de-DE" sz="2400" dirty="0">
                <a:solidFill>
                  <a:srgbClr val="333333"/>
                </a:solidFill>
              </a:rPr>
              <a:t>lattine</a:t>
            </a:r>
          </a:p>
          <a:p>
            <a:pPr marL="342900" indent="-342900">
              <a:lnSpc>
                <a:spcPct val="100000"/>
              </a:lnSpc>
              <a:spcBef>
                <a:spcPts val="1200"/>
              </a:spcBef>
              <a:buClr>
                <a:srgbClr val="333333"/>
              </a:buClr>
              <a:buFont typeface="WingDings"/>
              <a:buChar char=""/>
            </a:pPr>
            <a:r>
              <a:rPr lang="it-IT" altLang="de-DE" sz="2400" dirty="0">
                <a:solidFill>
                  <a:srgbClr val="333333"/>
                </a:solidFill>
              </a:rPr>
              <a:t>sigaro</a:t>
            </a:r>
          </a:p>
          <a:p>
            <a:pPr marL="342900" indent="-342900">
              <a:lnSpc>
                <a:spcPct val="100000"/>
              </a:lnSpc>
              <a:spcBef>
                <a:spcPts val="1200"/>
              </a:spcBef>
              <a:buClr>
                <a:srgbClr val="333333"/>
              </a:buClr>
              <a:buFont typeface="WingDings"/>
              <a:buChar char=""/>
            </a:pPr>
            <a:r>
              <a:rPr lang="it-IT" altLang="de-DE" sz="2400" dirty="0">
                <a:solidFill>
                  <a:srgbClr val="333333"/>
                </a:solidFill>
              </a:rPr>
              <a:t>tabellone con prodotti</a:t>
            </a:r>
          </a:p>
          <a:p>
            <a:pPr marL="342900" indent="-342900">
              <a:lnSpc>
                <a:spcPct val="100000"/>
              </a:lnSpc>
              <a:spcBef>
                <a:spcPts val="1200"/>
              </a:spcBef>
              <a:buClr>
                <a:srgbClr val="333333"/>
              </a:buClr>
              <a:buFont typeface="WingDings"/>
              <a:buChar char=""/>
            </a:pPr>
            <a:r>
              <a:rPr lang="it-IT" altLang="de-DE" sz="2400" dirty="0">
                <a:solidFill>
                  <a:srgbClr val="333333"/>
                </a:solidFill>
              </a:rPr>
              <a:t>espositore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56</a:t>
            </a:fld>
            <a:endParaRPr lang="de-DE" altLang="de-DE">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Negozio</a:t>
            </a:r>
          </a:p>
        </p:txBody>
      </p:sp>
      <p:sp>
        <p:nvSpPr>
          <p:cNvPr id="58371"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commesso</a:t>
            </a:r>
          </a:p>
          <a:p>
            <a:pPr marL="342900" indent="-342900">
              <a:lnSpc>
                <a:spcPct val="100000"/>
              </a:lnSpc>
              <a:spcBef>
                <a:spcPts val="1200"/>
              </a:spcBef>
              <a:buClr>
                <a:srgbClr val="333333"/>
              </a:buClr>
              <a:buFont typeface="WingDings"/>
              <a:buChar char=""/>
              <a:defRPr/>
            </a:pPr>
            <a:r>
              <a:rPr lang="it-IT" sz="2400" dirty="0">
                <a:solidFill>
                  <a:srgbClr val="333333"/>
                </a:solidFill>
              </a:rPr>
              <a:t>carrello</a:t>
            </a:r>
          </a:p>
          <a:p>
            <a:pPr marL="342900" indent="-342900">
              <a:lnSpc>
                <a:spcPct val="100000"/>
              </a:lnSpc>
              <a:spcBef>
                <a:spcPts val="1200"/>
              </a:spcBef>
              <a:buClr>
                <a:srgbClr val="004992"/>
              </a:buClr>
              <a:buFont typeface="WingDings"/>
              <a:buChar char=""/>
              <a:defRPr/>
            </a:pPr>
            <a:r>
              <a:rPr lang="it-IT" sz="2400" dirty="0">
                <a:solidFill>
                  <a:srgbClr val="004992"/>
                </a:solidFill>
              </a:rPr>
              <a:t>cassa</a:t>
            </a:r>
          </a:p>
          <a:p>
            <a:pPr marL="342900" indent="-342900">
              <a:lnSpc>
                <a:spcPct val="100000"/>
              </a:lnSpc>
              <a:spcBef>
                <a:spcPts val="1200"/>
              </a:spcBef>
              <a:buClr>
                <a:srgbClr val="333333"/>
              </a:buClr>
              <a:buFont typeface="WingDings"/>
              <a:buChar char=""/>
              <a:defRPr/>
            </a:pPr>
            <a:r>
              <a:rPr lang="it-IT" sz="2400" dirty="0">
                <a:solidFill>
                  <a:srgbClr val="333333"/>
                </a:solidFill>
              </a:rPr>
              <a:t>bancone</a:t>
            </a:r>
          </a:p>
          <a:p>
            <a:pPr marL="342900" indent="-342900">
              <a:lnSpc>
                <a:spcPct val="100000"/>
              </a:lnSpc>
              <a:spcBef>
                <a:spcPts val="1200"/>
              </a:spcBef>
              <a:buClr>
                <a:srgbClr val="333333"/>
              </a:buClr>
              <a:buFont typeface="WingDings"/>
              <a:buChar char=""/>
              <a:defRPr/>
            </a:pPr>
            <a:r>
              <a:rPr lang="it-IT" sz="2400" dirty="0">
                <a:solidFill>
                  <a:srgbClr val="333333"/>
                </a:solidFill>
              </a:rPr>
              <a:t>lattine</a:t>
            </a:r>
          </a:p>
          <a:p>
            <a:pPr marL="342900" indent="-342900">
              <a:lnSpc>
                <a:spcPct val="100000"/>
              </a:lnSpc>
              <a:spcBef>
                <a:spcPts val="1200"/>
              </a:spcBef>
              <a:buClr>
                <a:srgbClr val="333333"/>
              </a:buClr>
              <a:buFont typeface="WingDings"/>
              <a:buChar char=""/>
              <a:defRPr/>
            </a:pPr>
            <a:r>
              <a:rPr lang="it-IT" sz="2400" dirty="0">
                <a:solidFill>
                  <a:srgbClr val="333333"/>
                </a:solidFill>
              </a:rPr>
              <a:t>sigaro</a:t>
            </a:r>
          </a:p>
          <a:p>
            <a:pPr marL="342900" indent="-342900">
              <a:lnSpc>
                <a:spcPct val="100000"/>
              </a:lnSpc>
              <a:spcBef>
                <a:spcPts val="1200"/>
              </a:spcBef>
              <a:buClr>
                <a:srgbClr val="333333"/>
              </a:buClr>
              <a:buFont typeface="WingDings"/>
              <a:buChar char=""/>
              <a:defRPr/>
            </a:pPr>
            <a:r>
              <a:rPr lang="it-IT" sz="2400" dirty="0">
                <a:solidFill>
                  <a:srgbClr val="333333"/>
                </a:solidFill>
              </a:rPr>
              <a:t>tabellone con prodotti</a:t>
            </a:r>
          </a:p>
          <a:p>
            <a:pPr marL="342900" indent="-342900">
              <a:lnSpc>
                <a:spcPct val="100000"/>
              </a:lnSpc>
              <a:spcBef>
                <a:spcPts val="1200"/>
              </a:spcBef>
              <a:buClr>
                <a:srgbClr val="004992"/>
              </a:buClr>
              <a:buFont typeface="WingDings"/>
              <a:buChar char=""/>
              <a:defRPr/>
            </a:pPr>
            <a:r>
              <a:rPr lang="it-IT" sz="2400" dirty="0">
                <a:solidFill>
                  <a:srgbClr val="004992"/>
                </a:solidFill>
              </a:rPr>
              <a:t>espositore</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57</a:t>
            </a:fld>
            <a:endParaRPr lang="de-DE" altLang="de-DE">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non presentata</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58</a:t>
            </a:fld>
            <a:endParaRPr lang="de-DE" altLang="de-DE">
              <a:latin typeface="+mn-lt"/>
              <a:ea typeface="+mn-ea"/>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endParaRPr lang="en-US" altLang="de-DE" sz="3600">
              <a:latin typeface="+mn-lt"/>
              <a:ea typeface="+mn-ea"/>
              <a:cs typeface="+mn-cs"/>
            </a:endParaRPr>
          </a:p>
        </p:txBody>
      </p:sp>
      <p:sp>
        <p:nvSpPr>
          <p:cNvPr id="90115"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de-DE" altLang="de-DE" sz="2400">
                <a:solidFill>
                  <a:srgbClr val="333333"/>
                </a:solidFill>
              </a:rPr>
              <a:t>Che cosa ti aspetti di solito in piscina?</a:t>
            </a:r>
          </a:p>
          <a:p>
            <a:pPr eaLnBrk="1" hangingPunct="1"/>
            <a:r>
              <a:rPr lang="de-DE" altLang="de-DE" sz="2400">
                <a:solidFill>
                  <a:srgbClr val="333333"/>
                </a:solidFill>
              </a:rPr>
              <a:t> ...</a:t>
            </a:r>
          </a:p>
          <a:p>
            <a:pPr eaLnBrk="1" hangingPunct="1"/>
            <a:r>
              <a:rPr lang="de-DE" altLang="de-DE" sz="2400">
                <a:solidFill>
                  <a:srgbClr val="333333"/>
                </a:solidFill>
              </a:rPr>
              <a:t> ...</a:t>
            </a:r>
          </a:p>
          <a:p>
            <a:pPr eaLnBrk="1" hangingPunct="1"/>
            <a:r>
              <a:rPr lang="de-DE" altLang="de-DE" sz="2400">
                <a:solidFill>
                  <a:srgbClr val="333333"/>
                </a:solidFill>
              </a:rPr>
              <a:t> ...</a:t>
            </a:r>
          </a:p>
          <a:p>
            <a:pPr eaLnBrk="1" hangingPunct="1"/>
            <a:r>
              <a:rPr lang="de-DE" altLang="de-DE" sz="2400">
                <a:solidFill>
                  <a:srgbClr val="333333"/>
                </a:solidFill>
              </a:rPr>
              <a:t> ...</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59</a:t>
            </a:fld>
            <a:endParaRPr lang="de-DE" altLang="de-DE">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Piscina</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nell‘immagine? Quanto ne sei sicuro?</a:t>
            </a:r>
            <a:endParaRPr lang="de-DE" altLang="de-DE">
              <a:solidFill>
                <a:srgbClr val="004992"/>
              </a:solidFill>
              <a:latin typeface="+mn-lt"/>
              <a:ea typeface="+mn-ea"/>
              <a:cs typeface="+mn-cs"/>
            </a:endParaRPr>
          </a:p>
        </p:txBody>
      </p:sp>
      <p:sp>
        <p:nvSpPr>
          <p:cNvPr id="9113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asciugamani</a:t>
            </a:r>
          </a:p>
          <a:p>
            <a:pPr marL="342900" indent="-342900">
              <a:lnSpc>
                <a:spcPct val="100000"/>
              </a:lnSpc>
              <a:spcBef>
                <a:spcPts val="1200"/>
              </a:spcBef>
              <a:buClr>
                <a:srgbClr val="333333"/>
              </a:buClr>
              <a:buFont typeface="WingDings"/>
              <a:buChar char=""/>
            </a:pPr>
            <a:r>
              <a:rPr lang="it-IT" altLang="de-DE" sz="2400" dirty="0">
                <a:solidFill>
                  <a:srgbClr val="333333"/>
                </a:solidFill>
              </a:rPr>
              <a:t>frigo portatile</a:t>
            </a:r>
          </a:p>
          <a:p>
            <a:pPr marL="342900" indent="-342900">
              <a:lnSpc>
                <a:spcPct val="100000"/>
              </a:lnSpc>
              <a:spcBef>
                <a:spcPts val="1200"/>
              </a:spcBef>
              <a:buClr>
                <a:srgbClr val="333333"/>
              </a:buClr>
              <a:buFont typeface="WingDings"/>
              <a:buChar char=""/>
            </a:pPr>
            <a:r>
              <a:rPr lang="it-IT" altLang="de-DE" sz="2400" dirty="0">
                <a:solidFill>
                  <a:srgbClr val="333333"/>
                </a:solidFill>
              </a:rPr>
              <a:t>doccia</a:t>
            </a:r>
          </a:p>
          <a:p>
            <a:pPr marL="342900" indent="-342900">
              <a:lnSpc>
                <a:spcPct val="100000"/>
              </a:lnSpc>
              <a:spcBef>
                <a:spcPts val="1200"/>
              </a:spcBef>
              <a:buClr>
                <a:srgbClr val="333333"/>
              </a:buClr>
              <a:buFont typeface="WingDings"/>
              <a:buChar char=""/>
            </a:pPr>
            <a:r>
              <a:rPr lang="it-IT" altLang="de-DE" sz="2400" dirty="0">
                <a:solidFill>
                  <a:srgbClr val="333333"/>
                </a:solidFill>
              </a:rPr>
              <a:t>lettino</a:t>
            </a:r>
          </a:p>
          <a:p>
            <a:pPr marL="342900" indent="-342900">
              <a:lnSpc>
                <a:spcPct val="100000"/>
              </a:lnSpc>
              <a:spcBef>
                <a:spcPts val="1200"/>
              </a:spcBef>
              <a:buClr>
                <a:srgbClr val="333333"/>
              </a:buClr>
              <a:buFont typeface="WingDings"/>
              <a:buChar char=""/>
            </a:pPr>
            <a:r>
              <a:rPr lang="it-IT" altLang="de-DE" sz="2400" dirty="0">
                <a:solidFill>
                  <a:srgbClr val="333333"/>
                </a:solidFill>
              </a:rPr>
              <a:t>cappello parasole</a:t>
            </a:r>
          </a:p>
          <a:p>
            <a:pPr marL="342900" indent="-342900">
              <a:lnSpc>
                <a:spcPct val="100000"/>
              </a:lnSpc>
              <a:spcBef>
                <a:spcPts val="1200"/>
              </a:spcBef>
              <a:buClr>
                <a:srgbClr val="333333"/>
              </a:buClr>
              <a:buFont typeface="WingDings"/>
              <a:buChar char=""/>
            </a:pPr>
            <a:r>
              <a:rPr lang="it-IT" altLang="de-DE" sz="2400" dirty="0">
                <a:solidFill>
                  <a:srgbClr val="333333"/>
                </a:solidFill>
              </a:rPr>
              <a:t>quotidiano</a:t>
            </a:r>
          </a:p>
          <a:p>
            <a:pPr marL="342900" indent="-342900">
              <a:lnSpc>
                <a:spcPct val="100000"/>
              </a:lnSpc>
              <a:spcBef>
                <a:spcPts val="1200"/>
              </a:spcBef>
              <a:buClr>
                <a:srgbClr val="333333"/>
              </a:buClr>
              <a:buFont typeface="WingDings"/>
              <a:buChar char=""/>
            </a:pPr>
            <a:r>
              <a:rPr lang="it-IT" altLang="de-DE" sz="2400" dirty="0">
                <a:solidFill>
                  <a:srgbClr val="333333"/>
                </a:solidFill>
              </a:rPr>
              <a:t>paperella di gomma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60</a:t>
            </a:fld>
            <a:endParaRPr lang="de-DE" altLang="de-DE">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Piscina</a:t>
            </a:r>
          </a:p>
        </p:txBody>
      </p:sp>
      <p:sp>
        <p:nvSpPr>
          <p:cNvPr id="62469" name="Rectangle 5"/>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004992"/>
              </a:buClr>
              <a:buFont typeface="WingDings"/>
              <a:buChar char=""/>
              <a:defRPr/>
            </a:pPr>
            <a:r>
              <a:rPr lang="it-IT" sz="2400" dirty="0">
                <a:solidFill>
                  <a:srgbClr val="004992"/>
                </a:solidFill>
              </a:rPr>
              <a:t>asciugamani</a:t>
            </a:r>
          </a:p>
          <a:p>
            <a:pPr marL="342900" indent="-342900">
              <a:lnSpc>
                <a:spcPct val="100000"/>
              </a:lnSpc>
              <a:spcBef>
                <a:spcPts val="1200"/>
              </a:spcBef>
              <a:buClr>
                <a:srgbClr val="333333"/>
              </a:buClr>
              <a:buFont typeface="WingDings"/>
              <a:buChar char=""/>
              <a:defRPr/>
            </a:pPr>
            <a:r>
              <a:rPr lang="it-IT" sz="2400" dirty="0">
                <a:solidFill>
                  <a:srgbClr val="333333"/>
                </a:solidFill>
              </a:rPr>
              <a:t>frigo portatile</a:t>
            </a:r>
          </a:p>
          <a:p>
            <a:pPr marL="342900" indent="-342900">
              <a:lnSpc>
                <a:spcPct val="100000"/>
              </a:lnSpc>
              <a:spcBef>
                <a:spcPts val="1200"/>
              </a:spcBef>
              <a:buClr>
                <a:srgbClr val="333333"/>
              </a:buClr>
              <a:buFont typeface="WingDings"/>
              <a:buChar char=""/>
              <a:defRPr/>
            </a:pPr>
            <a:r>
              <a:rPr lang="it-IT" sz="2400" dirty="0">
                <a:solidFill>
                  <a:srgbClr val="333333"/>
                </a:solidFill>
              </a:rPr>
              <a:t>doccia</a:t>
            </a:r>
          </a:p>
          <a:p>
            <a:pPr marL="342900" indent="-342900">
              <a:lnSpc>
                <a:spcPct val="100000"/>
              </a:lnSpc>
              <a:spcBef>
                <a:spcPts val="1200"/>
              </a:spcBef>
              <a:buClr>
                <a:srgbClr val="333333"/>
              </a:buClr>
              <a:buFont typeface="WingDings"/>
              <a:buChar char=""/>
              <a:defRPr/>
            </a:pPr>
            <a:r>
              <a:rPr lang="it-IT" sz="2400" dirty="0">
                <a:solidFill>
                  <a:srgbClr val="333333"/>
                </a:solidFill>
              </a:rPr>
              <a:t>lettino</a:t>
            </a:r>
          </a:p>
          <a:p>
            <a:pPr marL="342900" indent="-342900">
              <a:lnSpc>
                <a:spcPct val="100000"/>
              </a:lnSpc>
              <a:spcBef>
                <a:spcPts val="1200"/>
              </a:spcBef>
              <a:buClr>
                <a:srgbClr val="004992"/>
              </a:buClr>
              <a:buFont typeface="WingDings"/>
              <a:buChar char=""/>
              <a:defRPr/>
            </a:pPr>
            <a:r>
              <a:rPr lang="it-IT" sz="2400" dirty="0">
                <a:solidFill>
                  <a:srgbClr val="004992"/>
                </a:solidFill>
              </a:rPr>
              <a:t>cappello parasole</a:t>
            </a:r>
          </a:p>
          <a:p>
            <a:pPr marL="342900" indent="-342900">
              <a:lnSpc>
                <a:spcPct val="100000"/>
              </a:lnSpc>
              <a:spcBef>
                <a:spcPts val="1200"/>
              </a:spcBef>
              <a:buClr>
                <a:srgbClr val="333333"/>
              </a:buClr>
              <a:buFont typeface="WingDings"/>
              <a:buChar char=""/>
              <a:defRPr/>
            </a:pPr>
            <a:r>
              <a:rPr lang="it-IT" sz="2400" dirty="0">
                <a:solidFill>
                  <a:srgbClr val="333333"/>
                </a:solidFill>
              </a:rPr>
              <a:t>quotidiano</a:t>
            </a:r>
          </a:p>
          <a:p>
            <a:pPr marL="342900" indent="-342900">
              <a:lnSpc>
                <a:spcPct val="100000"/>
              </a:lnSpc>
              <a:spcBef>
                <a:spcPts val="1200"/>
              </a:spcBef>
              <a:buClr>
                <a:srgbClr val="333333"/>
              </a:buClr>
              <a:buFont typeface="WingDings"/>
              <a:buChar char=""/>
              <a:defRPr/>
            </a:pPr>
            <a:r>
              <a:rPr lang="it-IT" sz="2400" dirty="0">
                <a:solidFill>
                  <a:srgbClr val="333333"/>
                </a:solidFill>
              </a:rPr>
              <a:t>paperella di gomma</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61</a:t>
            </a:fld>
            <a:endParaRPr lang="de-DE" altLang="de-DE">
              <a:latin typeface="+mn-lt"/>
              <a:ea typeface="+mn-ea"/>
            </a:endParaRPr>
          </a:p>
        </p:txBody>
      </p:sp>
      <p:pic>
        <p:nvPicPr>
          <p:cNvPr id="10"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non presentata</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62</a:t>
            </a:fld>
            <a:endParaRPr lang="de-DE" altLang="de-DE">
              <a:latin typeface="+mn-lt"/>
              <a:ea typeface="+mn-ea"/>
            </a:endParaRP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Banca</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hai visto? Quanto ne sei sicuro?</a:t>
            </a:r>
            <a:endParaRPr lang="de-DE" altLang="de-DE">
              <a:solidFill>
                <a:srgbClr val="004992"/>
              </a:solidFill>
              <a:latin typeface="+mn-lt"/>
              <a:ea typeface="+mn-ea"/>
              <a:cs typeface="+mn-cs"/>
            </a:endParaRPr>
          </a:p>
        </p:txBody>
      </p:sp>
      <p:sp>
        <p:nvSpPr>
          <p:cNvPr id="94211"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tabLst>
                <a:tab pos="447675" algn="l"/>
                <a:tab pos="630238" algn="l"/>
                <a:tab pos="711200" algn="l"/>
              </a:tabLst>
              <a:defRPr/>
            </a:pPr>
            <a:r>
              <a:rPr lang="it-IT" sz="2400" dirty="0">
                <a:solidFill>
                  <a:srgbClr val="333333"/>
                </a:solidFill>
              </a:rPr>
              <a:t>telecamere</a:t>
            </a:r>
          </a:p>
          <a:p>
            <a:pPr marL="342900" indent="-342900">
              <a:lnSpc>
                <a:spcPct val="100000"/>
              </a:lnSpc>
              <a:spcBef>
                <a:spcPts val="1200"/>
              </a:spcBef>
              <a:buClr>
                <a:srgbClr val="333333"/>
              </a:buClr>
              <a:buFont typeface="WingDings"/>
              <a:buChar char=""/>
              <a:defRPr/>
            </a:pPr>
            <a:r>
              <a:rPr lang="it-IT" sz="2400" dirty="0">
                <a:solidFill>
                  <a:srgbClr val="333333"/>
                </a:solidFill>
              </a:rPr>
              <a:t>cane</a:t>
            </a:r>
          </a:p>
          <a:p>
            <a:pPr marL="342900" indent="-342900">
              <a:lnSpc>
                <a:spcPct val="100000"/>
              </a:lnSpc>
              <a:spcBef>
                <a:spcPts val="1200"/>
              </a:spcBef>
              <a:buClr>
                <a:srgbClr val="333333"/>
              </a:buClr>
              <a:buFont typeface="WingDings"/>
              <a:buChar char=""/>
              <a:defRPr/>
            </a:pPr>
            <a:r>
              <a:rPr lang="it-IT" sz="2400" dirty="0">
                <a:solidFill>
                  <a:srgbClr val="333333"/>
                </a:solidFill>
              </a:rPr>
              <a:t>finestra di sicurezza</a:t>
            </a:r>
          </a:p>
          <a:p>
            <a:pPr marL="342900" indent="-342900">
              <a:lnSpc>
                <a:spcPct val="100000"/>
              </a:lnSpc>
              <a:spcBef>
                <a:spcPts val="1200"/>
              </a:spcBef>
              <a:buClr>
                <a:srgbClr val="333333"/>
              </a:buClr>
              <a:buFont typeface="WingDings"/>
              <a:buChar char=""/>
              <a:defRPr/>
            </a:pPr>
            <a:r>
              <a:rPr lang="it-IT" sz="2400" dirty="0">
                <a:solidFill>
                  <a:srgbClr val="333333"/>
                </a:solidFill>
              </a:rPr>
              <a:t>cassaforte</a:t>
            </a:r>
          </a:p>
          <a:p>
            <a:pPr marL="342900" indent="-342900">
              <a:lnSpc>
                <a:spcPct val="100000"/>
              </a:lnSpc>
              <a:spcBef>
                <a:spcPts val="1200"/>
              </a:spcBef>
              <a:buClr>
                <a:srgbClr val="333333"/>
              </a:buClr>
              <a:buFont typeface="WingDings"/>
              <a:buChar char=""/>
              <a:defRPr/>
            </a:pPr>
            <a:r>
              <a:rPr lang="it-IT" sz="2400" dirty="0">
                <a:solidFill>
                  <a:srgbClr val="333333"/>
                </a:solidFill>
              </a:rPr>
              <a:t>cassa</a:t>
            </a:r>
          </a:p>
          <a:p>
            <a:pPr marL="342900" indent="-342900">
              <a:lnSpc>
                <a:spcPct val="100000"/>
              </a:lnSpc>
              <a:spcBef>
                <a:spcPts val="1200"/>
              </a:spcBef>
              <a:buClr>
                <a:srgbClr val="333333"/>
              </a:buClr>
              <a:buFont typeface="WingDings"/>
              <a:buChar char=""/>
              <a:defRPr/>
            </a:pPr>
            <a:r>
              <a:rPr lang="it-IT" sz="2400" dirty="0">
                <a:solidFill>
                  <a:srgbClr val="333333"/>
                </a:solidFill>
              </a:rPr>
              <a:t>sportello bancomat</a:t>
            </a:r>
          </a:p>
          <a:p>
            <a:pPr marL="342900" indent="-342900">
              <a:lnSpc>
                <a:spcPct val="100000"/>
              </a:lnSpc>
              <a:spcBef>
                <a:spcPts val="1200"/>
              </a:spcBef>
              <a:buClr>
                <a:srgbClr val="333333"/>
              </a:buClr>
              <a:buFont typeface="WingDings"/>
              <a:buChar char=""/>
              <a:defRPr/>
            </a:pPr>
            <a:r>
              <a:rPr lang="it-IT" sz="2400" dirty="0">
                <a:solidFill>
                  <a:srgbClr val="333333"/>
                </a:solidFill>
              </a:rPr>
              <a:t>armadietti</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63</a:t>
            </a:fld>
            <a:endParaRPr lang="de-DE" altLang="de-DE">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Banca</a:t>
            </a:r>
          </a:p>
        </p:txBody>
      </p:sp>
      <p:sp>
        <p:nvSpPr>
          <p:cNvPr id="6553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004992"/>
              </a:buClr>
              <a:buFont typeface="WingDings"/>
              <a:buChar char=""/>
              <a:tabLst>
                <a:tab pos="447675" algn="l"/>
                <a:tab pos="630238" algn="l"/>
                <a:tab pos="711200" algn="l"/>
              </a:tabLst>
              <a:defRPr/>
            </a:pPr>
            <a:r>
              <a:rPr lang="it-IT" sz="2400" dirty="0">
                <a:solidFill>
                  <a:srgbClr val="004992"/>
                </a:solidFill>
              </a:rPr>
              <a:t>telecamere</a:t>
            </a:r>
          </a:p>
          <a:p>
            <a:pPr marL="342900" indent="-342900">
              <a:lnSpc>
                <a:spcPct val="100000"/>
              </a:lnSpc>
              <a:spcBef>
                <a:spcPts val="1200"/>
              </a:spcBef>
              <a:buClr>
                <a:srgbClr val="333333"/>
              </a:buClr>
              <a:buFont typeface="WingDings"/>
              <a:buChar char=""/>
              <a:defRPr/>
            </a:pPr>
            <a:r>
              <a:rPr lang="it-IT" sz="2400" dirty="0">
                <a:solidFill>
                  <a:srgbClr val="333333"/>
                </a:solidFill>
              </a:rPr>
              <a:t>cane</a:t>
            </a:r>
          </a:p>
          <a:p>
            <a:pPr marL="342900" indent="-342900">
              <a:lnSpc>
                <a:spcPct val="100000"/>
              </a:lnSpc>
              <a:spcBef>
                <a:spcPts val="1200"/>
              </a:spcBef>
              <a:buClr>
                <a:srgbClr val="333333"/>
              </a:buClr>
              <a:buFont typeface="WingDings"/>
              <a:buChar char=""/>
              <a:defRPr/>
            </a:pPr>
            <a:r>
              <a:rPr lang="it-IT" sz="2400" dirty="0">
                <a:solidFill>
                  <a:srgbClr val="333333"/>
                </a:solidFill>
              </a:rPr>
              <a:t>finestra di sicurezza</a:t>
            </a:r>
          </a:p>
          <a:p>
            <a:pPr marL="342900" indent="-342900">
              <a:lnSpc>
                <a:spcPct val="100000"/>
              </a:lnSpc>
              <a:spcBef>
                <a:spcPts val="1200"/>
              </a:spcBef>
              <a:buClr>
                <a:srgbClr val="333333"/>
              </a:buClr>
              <a:buFont typeface="WingDings"/>
              <a:buChar char=""/>
              <a:defRPr/>
            </a:pPr>
            <a:r>
              <a:rPr lang="it-IT" sz="2400" dirty="0">
                <a:solidFill>
                  <a:srgbClr val="333333"/>
                </a:solidFill>
              </a:rPr>
              <a:t>cassaforte</a:t>
            </a:r>
          </a:p>
          <a:p>
            <a:pPr marL="342900" indent="-342900">
              <a:lnSpc>
                <a:spcPct val="100000"/>
              </a:lnSpc>
              <a:spcBef>
                <a:spcPts val="1200"/>
              </a:spcBef>
              <a:buClr>
                <a:srgbClr val="333333"/>
              </a:buClr>
              <a:buFont typeface="WingDings"/>
              <a:buChar char=""/>
              <a:defRPr/>
            </a:pPr>
            <a:r>
              <a:rPr lang="it-IT" sz="2400" dirty="0">
                <a:solidFill>
                  <a:srgbClr val="333333"/>
                </a:solidFill>
              </a:rPr>
              <a:t>cassa</a:t>
            </a:r>
          </a:p>
          <a:p>
            <a:pPr marL="342900" indent="-342900">
              <a:lnSpc>
                <a:spcPct val="100000"/>
              </a:lnSpc>
              <a:spcBef>
                <a:spcPts val="1200"/>
              </a:spcBef>
              <a:buClr>
                <a:srgbClr val="333333"/>
              </a:buClr>
              <a:buFont typeface="WingDings"/>
              <a:buChar char=""/>
              <a:defRPr/>
            </a:pPr>
            <a:r>
              <a:rPr lang="it-IT" sz="2400" dirty="0">
                <a:solidFill>
                  <a:srgbClr val="333333"/>
                </a:solidFill>
              </a:rPr>
              <a:t>sportello bancomat</a:t>
            </a:r>
          </a:p>
          <a:p>
            <a:pPr marL="342900" indent="-342900">
              <a:lnSpc>
                <a:spcPct val="100000"/>
              </a:lnSpc>
              <a:spcBef>
                <a:spcPts val="1200"/>
              </a:spcBef>
              <a:buClr>
                <a:srgbClr val="004992"/>
              </a:buClr>
              <a:buFont typeface="WingDings"/>
              <a:buChar char=""/>
              <a:defRPr/>
            </a:pPr>
            <a:r>
              <a:rPr lang="it-IT" sz="2400" dirty="0">
                <a:solidFill>
                  <a:srgbClr val="004992"/>
                </a:solidFill>
              </a:rPr>
              <a:t>armadietti</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64</a:t>
            </a:fld>
            <a:endParaRPr lang="de-DE" altLang="de-DE">
              <a:latin typeface="+mn-lt"/>
              <a:ea typeface="+mn-ea"/>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non presentata</a:t>
            </a:r>
            <a:endParaRPr lang="de-DE" altLang="de-DE" sz="1800" b="1" dirty="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65</a:t>
            </a:fld>
            <a:endParaRPr lang="de-DE" altLang="de-DE">
              <a:latin typeface="+mn-lt"/>
              <a:ea typeface="+mn-ea"/>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Campeggio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non hai visto? Quanto ne sei sicuro?</a:t>
            </a:r>
            <a:endParaRPr lang="de-DE" altLang="de-DE">
              <a:solidFill>
                <a:srgbClr val="004992"/>
              </a:solidFill>
              <a:latin typeface="+mn-lt"/>
              <a:ea typeface="+mn-ea"/>
              <a:cs typeface="+mn-cs"/>
            </a:endParaRPr>
          </a:p>
        </p:txBody>
      </p:sp>
      <p:sp>
        <p:nvSpPr>
          <p:cNvPr id="97283"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camper</a:t>
            </a:r>
          </a:p>
          <a:p>
            <a:pPr marL="342900" indent="-342900">
              <a:lnSpc>
                <a:spcPct val="100000"/>
              </a:lnSpc>
              <a:spcBef>
                <a:spcPts val="1200"/>
              </a:spcBef>
              <a:buClr>
                <a:srgbClr val="333333"/>
              </a:buClr>
              <a:buFont typeface="WingDings"/>
              <a:buChar char=""/>
            </a:pPr>
            <a:r>
              <a:rPr lang="it-IT" altLang="de-DE" sz="2400" dirty="0">
                <a:solidFill>
                  <a:srgbClr val="333333"/>
                </a:solidFill>
              </a:rPr>
              <a:t>tenda</a:t>
            </a:r>
          </a:p>
          <a:p>
            <a:pPr marL="342900" indent="-342900">
              <a:lnSpc>
                <a:spcPct val="100000"/>
              </a:lnSpc>
              <a:spcBef>
                <a:spcPts val="1200"/>
              </a:spcBef>
              <a:buClr>
                <a:srgbClr val="333333"/>
              </a:buClr>
              <a:buFont typeface="WingDings"/>
              <a:buChar char=""/>
            </a:pPr>
            <a:r>
              <a:rPr lang="it-IT" altLang="de-DE" sz="2400" dirty="0">
                <a:solidFill>
                  <a:srgbClr val="333333"/>
                </a:solidFill>
              </a:rPr>
              <a:t>tovaglia</a:t>
            </a:r>
          </a:p>
          <a:p>
            <a:pPr marL="342900" indent="-342900">
              <a:lnSpc>
                <a:spcPct val="100000"/>
              </a:lnSpc>
              <a:spcBef>
                <a:spcPts val="1200"/>
              </a:spcBef>
              <a:buClr>
                <a:srgbClr val="333333"/>
              </a:buClr>
              <a:buFont typeface="WingDings"/>
              <a:buChar char=""/>
            </a:pPr>
            <a:r>
              <a:rPr lang="it-IT" altLang="de-DE" sz="2400" dirty="0">
                <a:solidFill>
                  <a:srgbClr val="333333"/>
                </a:solidFill>
              </a:rPr>
              <a:t>biciclette</a:t>
            </a:r>
          </a:p>
          <a:p>
            <a:pPr marL="342900" indent="-342900">
              <a:lnSpc>
                <a:spcPct val="100000"/>
              </a:lnSpc>
              <a:spcBef>
                <a:spcPts val="1200"/>
              </a:spcBef>
              <a:buClr>
                <a:srgbClr val="333333"/>
              </a:buClr>
              <a:buFont typeface="WingDings"/>
              <a:buChar char=""/>
            </a:pPr>
            <a:r>
              <a:rPr lang="it-IT" altLang="de-DE" sz="2400" dirty="0">
                <a:solidFill>
                  <a:srgbClr val="333333"/>
                </a:solidFill>
              </a:rPr>
              <a:t>sedie</a:t>
            </a:r>
          </a:p>
          <a:p>
            <a:pPr marL="342900" indent="-342900">
              <a:lnSpc>
                <a:spcPct val="100000"/>
              </a:lnSpc>
              <a:spcBef>
                <a:spcPts val="1200"/>
              </a:spcBef>
              <a:buClr>
                <a:srgbClr val="333333"/>
              </a:buClr>
              <a:buFont typeface="WingDings"/>
              <a:buChar char=""/>
            </a:pPr>
            <a:r>
              <a:rPr lang="it-IT" altLang="de-DE" sz="2400" dirty="0">
                <a:solidFill>
                  <a:srgbClr val="333333"/>
                </a:solidFill>
              </a:rPr>
              <a:t>cielo azzurro</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66</a:t>
            </a:fld>
            <a:endParaRPr lang="de-DE" altLang="de-DE">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Campeggio</a:t>
            </a:r>
          </a:p>
        </p:txBody>
      </p:sp>
      <p:sp>
        <p:nvSpPr>
          <p:cNvPr id="98307"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camper</a:t>
            </a:r>
          </a:p>
          <a:p>
            <a:pPr marL="342900" indent="-342900">
              <a:lnSpc>
                <a:spcPct val="100000"/>
              </a:lnSpc>
              <a:spcBef>
                <a:spcPts val="1200"/>
              </a:spcBef>
              <a:buClr>
                <a:srgbClr val="004992"/>
              </a:buClr>
              <a:buFont typeface="WingDings"/>
              <a:buChar char=""/>
            </a:pPr>
            <a:r>
              <a:rPr lang="it-IT" altLang="de-DE" sz="2400" dirty="0">
                <a:solidFill>
                  <a:srgbClr val="004992"/>
                </a:solidFill>
              </a:rPr>
              <a:t>tenda</a:t>
            </a:r>
          </a:p>
          <a:p>
            <a:pPr marL="342900" indent="-342900">
              <a:lnSpc>
                <a:spcPct val="100000"/>
              </a:lnSpc>
              <a:spcBef>
                <a:spcPts val="1200"/>
              </a:spcBef>
              <a:buClr>
                <a:srgbClr val="004992"/>
              </a:buClr>
              <a:buFont typeface="WingDings"/>
              <a:buChar char=""/>
            </a:pPr>
            <a:r>
              <a:rPr lang="it-IT" altLang="de-DE" sz="2400" dirty="0">
                <a:solidFill>
                  <a:srgbClr val="004992"/>
                </a:solidFill>
              </a:rPr>
              <a:t>tovaglia</a:t>
            </a:r>
          </a:p>
          <a:p>
            <a:pPr marL="342900" indent="-342900">
              <a:lnSpc>
                <a:spcPct val="100000"/>
              </a:lnSpc>
              <a:spcBef>
                <a:spcPts val="1200"/>
              </a:spcBef>
              <a:buClr>
                <a:srgbClr val="333333"/>
              </a:buClr>
              <a:buFont typeface="WingDings"/>
              <a:buChar char=""/>
            </a:pPr>
            <a:r>
              <a:rPr lang="it-IT" altLang="de-DE" sz="2400" dirty="0">
                <a:solidFill>
                  <a:srgbClr val="333333"/>
                </a:solidFill>
              </a:rPr>
              <a:t>biciclette</a:t>
            </a:r>
          </a:p>
          <a:p>
            <a:pPr marL="342900" indent="-342900">
              <a:lnSpc>
                <a:spcPct val="100000"/>
              </a:lnSpc>
              <a:spcBef>
                <a:spcPts val="1200"/>
              </a:spcBef>
              <a:buClr>
                <a:srgbClr val="333333"/>
              </a:buClr>
              <a:buFont typeface="WingDings"/>
              <a:buChar char=""/>
            </a:pPr>
            <a:r>
              <a:rPr lang="it-IT" altLang="de-DE" sz="2400" dirty="0">
                <a:solidFill>
                  <a:srgbClr val="333333"/>
                </a:solidFill>
              </a:rPr>
              <a:t>sedie</a:t>
            </a:r>
          </a:p>
          <a:p>
            <a:pPr marL="342900" indent="-342900">
              <a:lnSpc>
                <a:spcPct val="100000"/>
              </a:lnSpc>
              <a:spcBef>
                <a:spcPts val="1200"/>
              </a:spcBef>
              <a:buClr>
                <a:srgbClr val="333333"/>
              </a:buClr>
              <a:buFont typeface="WingDings"/>
              <a:buChar char=""/>
            </a:pPr>
            <a:r>
              <a:rPr lang="it-IT" altLang="de-DE" sz="2400" dirty="0">
                <a:solidFill>
                  <a:srgbClr val="333333"/>
                </a:solidFill>
              </a:rPr>
              <a:t>cielo azzurro</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67</a:t>
            </a:fld>
            <a:endParaRPr lang="de-DE" altLang="de-DE">
              <a:latin typeface="+mn-lt"/>
              <a:ea typeface="+mn-e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non presentata</a:t>
            </a:r>
            <a:endParaRPr lang="de-DE" altLang="de-DE" sz="1800" b="1" dirty="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4"/>
          <p:cNvSpPr>
            <a:spLocks noChangeArrowheads="1"/>
          </p:cNvSpPr>
          <p:nvPr/>
        </p:nvSpPr>
        <p:spPr bwMode="auto">
          <a:xfrm>
            <a:off x="8231743" y="1813842"/>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 geobra Brandstätter </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68</a:t>
            </a:fld>
            <a:endParaRPr lang="de-DE" altLang="de-DE">
              <a:latin typeface="+mn-lt"/>
              <a:ea typeface="+mn-ea"/>
            </a:endParaRPr>
          </a:p>
        </p:txBody>
      </p:sp>
      <p:pic>
        <p:nvPicPr>
          <p:cNvPr id="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endParaRPr lang="en-US" altLang="de-DE" sz="3600">
              <a:latin typeface="+mn-lt"/>
              <a:ea typeface="+mn-ea"/>
              <a:cs typeface="+mn-cs"/>
            </a:endParaRPr>
          </a:p>
        </p:txBody>
      </p:sp>
      <p:sp>
        <p:nvSpPr>
          <p:cNvPr id="100355" name="Rectangle 3"/>
          <p:cNvSpPr>
            <a:spLocks noGrp="1" noChangeArrowheads="1"/>
          </p:cNvSpPr>
          <p:nvPr>
            <p:ph idx="1"/>
          </p:nvPr>
        </p:nvSpPr>
        <p:spPr/>
        <p:txBody>
          <a:bodyPr>
            <a:noAutofit/>
          </a:bodyPr>
          <a:lstStyle/>
          <a:p>
            <a:r>
              <a:rPr lang="de-DE" altLang="de-DE" sz="2400" dirty="0">
                <a:solidFill>
                  <a:srgbClr val="333333"/>
                </a:solidFill>
              </a:rPr>
              <a:t>Che cosa ti aspetti di vedere allo zoo?</a:t>
            </a:r>
          </a:p>
          <a:p>
            <a:r>
              <a:rPr lang="de-DE" altLang="de-DE" sz="2400">
                <a:solidFill>
                  <a:srgbClr val="333333"/>
                </a:solidFill>
              </a:rPr>
              <a:t>...</a:t>
            </a:r>
            <a:endParaRPr lang="de-DE" altLang="de-DE" sz="2400" dirty="0">
              <a:solidFill>
                <a:srgbClr val="333333"/>
              </a:solidFill>
            </a:endParaRPr>
          </a:p>
          <a:p>
            <a:r>
              <a:rPr lang="de-DE" altLang="de-DE" sz="2400">
                <a:solidFill>
                  <a:srgbClr val="333333"/>
                </a:solidFill>
              </a:rPr>
              <a:t>...</a:t>
            </a:r>
            <a:endParaRPr lang="de-DE" altLang="de-DE" sz="2400" dirty="0">
              <a:solidFill>
                <a:srgbClr val="333333"/>
              </a:solidFill>
            </a:endParaRPr>
          </a:p>
          <a:p>
            <a:r>
              <a:rPr lang="de-DE" altLang="de-DE" sz="2400">
                <a:solidFill>
                  <a:srgbClr val="333333"/>
                </a:solidFill>
              </a:rPr>
              <a:t>...</a:t>
            </a:r>
            <a:endParaRPr lang="de-DE" altLang="de-DE" sz="2400" dirty="0">
              <a:solidFill>
                <a:srgbClr val="333333"/>
              </a:solidFill>
            </a:endParaRPr>
          </a:p>
          <a:p>
            <a:r>
              <a:rPr lang="de-DE" altLang="de-DE" sz="240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69</a:t>
            </a:fld>
            <a:endParaRPr lang="de-DE" altLang="de-DE">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Zoo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nell‘immagine? Quanto ne sei sicuro?</a:t>
            </a:r>
            <a:endParaRPr lang="de-DE" altLang="de-DE">
              <a:solidFill>
                <a:srgbClr val="004992"/>
              </a:solidFill>
              <a:latin typeface="+mn-lt"/>
              <a:ea typeface="+mn-ea"/>
              <a:cs typeface="+mn-cs"/>
            </a:endParaRPr>
          </a:p>
        </p:txBody>
      </p:sp>
      <p:sp>
        <p:nvSpPr>
          <p:cNvPr id="10137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giraffe</a:t>
            </a:r>
          </a:p>
          <a:p>
            <a:pPr marL="342900" indent="-342900">
              <a:lnSpc>
                <a:spcPct val="100000"/>
              </a:lnSpc>
              <a:spcBef>
                <a:spcPts val="1200"/>
              </a:spcBef>
              <a:buClr>
                <a:srgbClr val="333333"/>
              </a:buClr>
              <a:buFont typeface="WingDings"/>
              <a:buChar char=""/>
            </a:pPr>
            <a:r>
              <a:rPr lang="it-IT" altLang="de-DE" sz="2400" dirty="0">
                <a:solidFill>
                  <a:srgbClr val="333333"/>
                </a:solidFill>
              </a:rPr>
              <a:t>recinto intorno allo zoo</a:t>
            </a:r>
          </a:p>
          <a:p>
            <a:pPr marL="342900" indent="-342900">
              <a:lnSpc>
                <a:spcPct val="100000"/>
              </a:lnSpc>
              <a:spcBef>
                <a:spcPts val="1200"/>
              </a:spcBef>
              <a:buClr>
                <a:srgbClr val="333333"/>
              </a:buClr>
              <a:buFont typeface="WingDings"/>
              <a:buChar char=""/>
            </a:pPr>
            <a:r>
              <a:rPr lang="it-IT" altLang="de-DE" sz="2400" dirty="0">
                <a:solidFill>
                  <a:srgbClr val="333333"/>
                </a:solidFill>
              </a:rPr>
              <a:t>elefante</a:t>
            </a:r>
          </a:p>
          <a:p>
            <a:pPr marL="342900" indent="-342900">
              <a:lnSpc>
                <a:spcPct val="100000"/>
              </a:lnSpc>
              <a:spcBef>
                <a:spcPts val="1200"/>
              </a:spcBef>
              <a:buClr>
                <a:srgbClr val="333333"/>
              </a:buClr>
              <a:buFont typeface="WingDings"/>
              <a:buChar char=""/>
            </a:pPr>
            <a:r>
              <a:rPr lang="it-IT" altLang="de-DE" sz="2400" dirty="0">
                <a:solidFill>
                  <a:srgbClr val="333333"/>
                </a:solidFill>
              </a:rPr>
              <a:t>guardiano dello zoo</a:t>
            </a:r>
          </a:p>
          <a:p>
            <a:pPr marL="342900" indent="-342900">
              <a:lnSpc>
                <a:spcPct val="100000"/>
              </a:lnSpc>
              <a:spcBef>
                <a:spcPts val="1200"/>
              </a:spcBef>
              <a:buClr>
                <a:srgbClr val="333333"/>
              </a:buClr>
              <a:buFont typeface="WingDings"/>
              <a:buChar char=""/>
            </a:pPr>
            <a:r>
              <a:rPr lang="it-IT" altLang="de-DE" sz="2400" dirty="0">
                <a:solidFill>
                  <a:srgbClr val="333333"/>
                </a:solidFill>
              </a:rPr>
              <a:t>pavone</a:t>
            </a:r>
          </a:p>
          <a:p>
            <a:pPr marL="342900" indent="-342900">
              <a:lnSpc>
                <a:spcPct val="100000"/>
              </a:lnSpc>
              <a:spcBef>
                <a:spcPts val="1200"/>
              </a:spcBef>
              <a:buClr>
                <a:srgbClr val="333333"/>
              </a:buClr>
              <a:buFont typeface="WingDings"/>
              <a:buChar char=""/>
            </a:pPr>
            <a:r>
              <a:rPr lang="it-IT" altLang="de-DE" sz="2400" dirty="0">
                <a:solidFill>
                  <a:srgbClr val="333333"/>
                </a:solidFill>
              </a:rPr>
              <a:t>biglietteria</a:t>
            </a:r>
          </a:p>
          <a:p>
            <a:pPr marL="342900" indent="-342900">
              <a:lnSpc>
                <a:spcPct val="100000"/>
              </a:lnSpc>
              <a:spcBef>
                <a:spcPts val="1200"/>
              </a:spcBef>
              <a:buClr>
                <a:srgbClr val="333333"/>
              </a:buClr>
              <a:buFont typeface="WingDings"/>
              <a:buChar char=""/>
            </a:pPr>
            <a:r>
              <a:rPr lang="it-IT" altLang="de-DE" sz="2400" dirty="0">
                <a:solidFill>
                  <a:srgbClr val="333333"/>
                </a:solidFill>
              </a:rPr>
              <a:t>leone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70</a:t>
            </a:fld>
            <a:endParaRPr lang="de-DE" altLang="de-DE">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Zoo</a:t>
            </a:r>
          </a:p>
        </p:txBody>
      </p:sp>
      <p:sp>
        <p:nvSpPr>
          <p:cNvPr id="72707"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defRPr/>
            </a:pPr>
            <a:r>
              <a:rPr lang="it-IT" sz="2400" dirty="0">
                <a:solidFill>
                  <a:srgbClr val="333333"/>
                </a:solidFill>
              </a:rPr>
              <a:t>giraffe</a:t>
            </a:r>
          </a:p>
          <a:p>
            <a:pPr marL="342900" indent="-342900">
              <a:lnSpc>
                <a:spcPct val="100000"/>
              </a:lnSpc>
              <a:spcBef>
                <a:spcPts val="1200"/>
              </a:spcBef>
              <a:buClr>
                <a:srgbClr val="004992"/>
              </a:buClr>
              <a:buFont typeface="WingDings"/>
              <a:buChar char=""/>
              <a:defRPr/>
            </a:pPr>
            <a:r>
              <a:rPr lang="it-IT" sz="2400" dirty="0">
                <a:solidFill>
                  <a:srgbClr val="004992"/>
                </a:solidFill>
              </a:rPr>
              <a:t>recinto intorno allo zoo</a:t>
            </a:r>
          </a:p>
          <a:p>
            <a:pPr marL="342900" indent="-342900">
              <a:lnSpc>
                <a:spcPct val="100000"/>
              </a:lnSpc>
              <a:spcBef>
                <a:spcPts val="1200"/>
              </a:spcBef>
              <a:buClr>
                <a:srgbClr val="333333"/>
              </a:buClr>
              <a:buFont typeface="WingDings"/>
              <a:buChar char=""/>
              <a:defRPr/>
            </a:pPr>
            <a:r>
              <a:rPr lang="it-IT" sz="2400" dirty="0">
                <a:solidFill>
                  <a:srgbClr val="333333"/>
                </a:solidFill>
              </a:rPr>
              <a:t>elefante</a:t>
            </a:r>
          </a:p>
          <a:p>
            <a:pPr marL="342900" indent="-342900">
              <a:lnSpc>
                <a:spcPct val="100000"/>
              </a:lnSpc>
              <a:spcBef>
                <a:spcPts val="1200"/>
              </a:spcBef>
              <a:buClr>
                <a:srgbClr val="333333"/>
              </a:buClr>
              <a:buFont typeface="WingDings"/>
              <a:buChar char=""/>
              <a:defRPr/>
            </a:pPr>
            <a:r>
              <a:rPr lang="it-IT" sz="2400" dirty="0">
                <a:solidFill>
                  <a:srgbClr val="333333"/>
                </a:solidFill>
              </a:rPr>
              <a:t>guardiano dello zoo</a:t>
            </a:r>
          </a:p>
          <a:p>
            <a:pPr marL="342900" indent="-342900">
              <a:lnSpc>
                <a:spcPct val="100000"/>
              </a:lnSpc>
              <a:spcBef>
                <a:spcPts val="1200"/>
              </a:spcBef>
              <a:buClr>
                <a:srgbClr val="333333"/>
              </a:buClr>
              <a:buFont typeface="WingDings"/>
              <a:buChar char=""/>
              <a:defRPr/>
            </a:pPr>
            <a:r>
              <a:rPr lang="it-IT" sz="2400" dirty="0">
                <a:solidFill>
                  <a:srgbClr val="333333"/>
                </a:solidFill>
              </a:rPr>
              <a:t>pavone</a:t>
            </a:r>
          </a:p>
          <a:p>
            <a:pPr marL="342900" indent="-342900">
              <a:lnSpc>
                <a:spcPct val="100000"/>
              </a:lnSpc>
              <a:spcBef>
                <a:spcPts val="1200"/>
              </a:spcBef>
              <a:buClr>
                <a:srgbClr val="333333"/>
              </a:buClr>
              <a:buFont typeface="WingDings"/>
              <a:buChar char=""/>
              <a:defRPr/>
            </a:pPr>
            <a:r>
              <a:rPr lang="it-IT" sz="2400" dirty="0">
                <a:solidFill>
                  <a:srgbClr val="333333"/>
                </a:solidFill>
              </a:rPr>
              <a:t>biglietteria</a:t>
            </a:r>
          </a:p>
          <a:p>
            <a:pPr marL="342900" indent="-342900">
              <a:lnSpc>
                <a:spcPct val="100000"/>
              </a:lnSpc>
              <a:spcBef>
                <a:spcPts val="1200"/>
              </a:spcBef>
              <a:buClr>
                <a:srgbClr val="004992"/>
              </a:buClr>
              <a:buFont typeface="WingDings"/>
              <a:buChar char=""/>
              <a:defRPr/>
            </a:pPr>
            <a:r>
              <a:rPr lang="it-IT" sz="2400" dirty="0">
                <a:solidFill>
                  <a:srgbClr val="004992"/>
                </a:solidFill>
              </a:rPr>
              <a:t>leone</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71</a:t>
            </a:fld>
            <a:endParaRPr lang="de-DE" altLang="de-DE">
              <a:latin typeface="+mn-lt"/>
              <a:ea typeface="+mn-ea"/>
            </a:endParaRPr>
          </a:p>
        </p:txBody>
      </p:sp>
      <p:pic>
        <p:nvPicPr>
          <p:cNvPr id="11"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non presentata</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72</a:t>
            </a:fld>
            <a:endParaRPr lang="de-DE" altLang="de-DE">
              <a:latin typeface="+mn-lt"/>
              <a:ea typeface="+mn-ea"/>
            </a:endParaRP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endParaRPr lang="en-US" altLang="de-DE" sz="3600">
              <a:latin typeface="+mn-lt"/>
              <a:ea typeface="+mn-ea"/>
              <a:cs typeface="+mn-cs"/>
            </a:endParaRPr>
          </a:p>
        </p:txBody>
      </p:sp>
      <p:sp>
        <p:nvSpPr>
          <p:cNvPr id="104451" name="Rectangle 3"/>
          <p:cNvSpPr>
            <a:spLocks noGrp="1" noChangeArrowheads="1"/>
          </p:cNvSpPr>
          <p:nvPr>
            <p:ph idx="1"/>
          </p:nvPr>
        </p:nvSpPr>
        <p:spPr/>
        <p:txBody>
          <a:bodyPr>
            <a:noAutofit/>
          </a:bodyPr>
          <a:lstStyle/>
          <a:p>
            <a:r>
              <a:rPr lang="de-DE" altLang="de-DE" sz="2400">
                <a:solidFill>
                  <a:srgbClr val="333333"/>
                </a:solidFill>
              </a:rPr>
              <a:t>Che cosa trovi di solito in un salotto?</a:t>
            </a:r>
          </a:p>
          <a:p>
            <a:r>
              <a:rPr lang="de-DE" altLang="de-DE" sz="2400">
                <a:solidFill>
                  <a:srgbClr val="333333"/>
                </a:solidFill>
              </a:rPr>
              <a:t>...</a:t>
            </a:r>
          </a:p>
          <a:p>
            <a:r>
              <a:rPr lang="de-DE" altLang="de-DE" sz="2400">
                <a:solidFill>
                  <a:srgbClr val="333333"/>
                </a:solidFill>
              </a:rPr>
              <a:t>...</a:t>
            </a:r>
          </a:p>
          <a:p>
            <a:r>
              <a:rPr lang="de-DE" altLang="de-DE" sz="2400">
                <a:solidFill>
                  <a:srgbClr val="333333"/>
                </a:solidFill>
              </a:rPr>
              <a:t>...</a:t>
            </a:r>
          </a:p>
          <a:p>
            <a:r>
              <a:rPr lang="de-DE" altLang="de-DE" sz="2400">
                <a:solidFill>
                  <a:srgbClr val="333333"/>
                </a:solidFill>
              </a:rPr>
              <a:t>...</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73</a:t>
            </a:fld>
            <a:endParaRPr lang="de-DE" altLang="de-DE">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Soggiorno</a:t>
            </a:r>
            <a:br>
              <a:rPr lang="it-IT" altLang="de-DE" sz="3600">
                <a:solidFill>
                  <a:srgbClr val="004992"/>
                </a:solidFill>
                <a:latin typeface="+mn-lt"/>
                <a:ea typeface="+mn-ea"/>
                <a:cs typeface="+mn-cs"/>
              </a:rPr>
            </a:br>
            <a:r>
              <a:rPr lang="it-IT" altLang="de-DE">
                <a:solidFill>
                  <a:srgbClr val="004992"/>
                </a:solidFill>
                <a:latin typeface="+mn-lt"/>
                <a:ea typeface="+mn-ea"/>
                <a:cs typeface="+mn-cs"/>
              </a:rPr>
              <a:t>Che cosa hai visto nell‘immagine? Quanto ne sei sicuro?</a:t>
            </a:r>
            <a:endParaRPr lang="de-DE" altLang="de-DE">
              <a:solidFill>
                <a:srgbClr val="004992"/>
              </a:solidFill>
              <a:latin typeface="+mn-lt"/>
              <a:ea typeface="+mn-ea"/>
              <a:cs typeface="+mn-cs"/>
            </a:endParaRPr>
          </a:p>
        </p:txBody>
      </p:sp>
      <p:sp>
        <p:nvSpPr>
          <p:cNvPr id="105475"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tavolo</a:t>
            </a:r>
          </a:p>
          <a:p>
            <a:pPr marL="342900" indent="-342900">
              <a:lnSpc>
                <a:spcPct val="100000"/>
              </a:lnSpc>
              <a:spcBef>
                <a:spcPts val="1200"/>
              </a:spcBef>
              <a:buClr>
                <a:srgbClr val="333333"/>
              </a:buClr>
              <a:buFont typeface="WingDings"/>
              <a:buChar char=""/>
            </a:pPr>
            <a:r>
              <a:rPr lang="it-IT" altLang="de-DE" sz="2400" dirty="0">
                <a:solidFill>
                  <a:srgbClr val="333333"/>
                </a:solidFill>
              </a:rPr>
              <a:t>sedie</a:t>
            </a:r>
          </a:p>
          <a:p>
            <a:pPr marL="342900" indent="-342900">
              <a:lnSpc>
                <a:spcPct val="100000"/>
              </a:lnSpc>
              <a:spcBef>
                <a:spcPts val="1200"/>
              </a:spcBef>
              <a:buClr>
                <a:srgbClr val="333333"/>
              </a:buClr>
              <a:buFont typeface="WingDings"/>
              <a:buChar char=""/>
            </a:pPr>
            <a:r>
              <a:rPr lang="it-IT" altLang="de-DE" sz="2400" dirty="0">
                <a:solidFill>
                  <a:srgbClr val="333333"/>
                </a:solidFill>
              </a:rPr>
              <a:t>tovaglia</a:t>
            </a:r>
          </a:p>
          <a:p>
            <a:pPr marL="342900" indent="-342900">
              <a:lnSpc>
                <a:spcPct val="100000"/>
              </a:lnSpc>
              <a:spcBef>
                <a:spcPts val="1200"/>
              </a:spcBef>
              <a:buClr>
                <a:srgbClr val="333333"/>
              </a:buClr>
              <a:buFont typeface="WingDings"/>
              <a:buChar char=""/>
            </a:pPr>
            <a:r>
              <a:rPr lang="it-IT" altLang="de-DE" sz="2400" dirty="0">
                <a:solidFill>
                  <a:srgbClr val="333333"/>
                </a:solidFill>
              </a:rPr>
              <a:t>orologio</a:t>
            </a:r>
          </a:p>
          <a:p>
            <a:pPr marL="342900" indent="-342900">
              <a:lnSpc>
                <a:spcPct val="100000"/>
              </a:lnSpc>
              <a:spcBef>
                <a:spcPts val="1200"/>
              </a:spcBef>
              <a:buClr>
                <a:srgbClr val="333333"/>
              </a:buClr>
              <a:buFont typeface="WingDings"/>
              <a:buChar char=""/>
            </a:pPr>
            <a:r>
              <a:rPr lang="it-IT" altLang="de-DE" sz="2400" dirty="0">
                <a:solidFill>
                  <a:srgbClr val="333333"/>
                </a:solidFill>
              </a:rPr>
              <a:t>credenza</a:t>
            </a:r>
          </a:p>
          <a:p>
            <a:pPr marL="342900" indent="-342900">
              <a:lnSpc>
                <a:spcPct val="100000"/>
              </a:lnSpc>
              <a:spcBef>
                <a:spcPts val="1200"/>
              </a:spcBef>
              <a:buClr>
                <a:srgbClr val="333333"/>
              </a:buClr>
              <a:buFont typeface="WingDings"/>
              <a:buChar char=""/>
            </a:pPr>
            <a:r>
              <a:rPr lang="it-IT" altLang="de-DE" sz="2400" dirty="0">
                <a:solidFill>
                  <a:srgbClr val="333333"/>
                </a:solidFill>
              </a:rPr>
              <a:t>fiori</a:t>
            </a:r>
          </a:p>
          <a:p>
            <a:pPr marL="342900" indent="-342900">
              <a:lnSpc>
                <a:spcPct val="100000"/>
              </a:lnSpc>
              <a:spcBef>
                <a:spcPts val="1200"/>
              </a:spcBef>
              <a:buClr>
                <a:srgbClr val="333333"/>
              </a:buClr>
              <a:buFont typeface="WingDings"/>
              <a:buChar char=""/>
            </a:pPr>
            <a:r>
              <a:rPr lang="it-IT" altLang="de-DE" sz="2400" dirty="0">
                <a:solidFill>
                  <a:srgbClr val="333333"/>
                </a:solidFill>
              </a:rPr>
              <a:t>quadro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74</a:t>
            </a:fld>
            <a:endParaRPr lang="de-DE" altLang="de-DE">
              <a:latin typeface="+mn-lt"/>
              <a:ea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Soggiorno</a:t>
            </a:r>
          </a:p>
        </p:txBody>
      </p:sp>
      <p:sp>
        <p:nvSpPr>
          <p:cNvPr id="106499" name="Rectangle 3"/>
          <p:cNvSpPr>
            <a:spLocks noGrp="1" noChangeArrowheads="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it-IT" altLang="de-DE" sz="2400" dirty="0">
                <a:solidFill>
                  <a:srgbClr val="333333"/>
                </a:solidFill>
              </a:rPr>
              <a:t>tavolo</a:t>
            </a:r>
          </a:p>
          <a:p>
            <a:pPr marL="342900" indent="-342900">
              <a:lnSpc>
                <a:spcPct val="100000"/>
              </a:lnSpc>
              <a:spcBef>
                <a:spcPts val="1200"/>
              </a:spcBef>
              <a:buClr>
                <a:srgbClr val="333333"/>
              </a:buClr>
              <a:buFont typeface="WingDings"/>
              <a:buChar char=""/>
            </a:pPr>
            <a:r>
              <a:rPr lang="it-IT" altLang="de-DE" sz="2400" dirty="0">
                <a:solidFill>
                  <a:srgbClr val="333333"/>
                </a:solidFill>
              </a:rPr>
              <a:t>sedie</a:t>
            </a:r>
          </a:p>
          <a:p>
            <a:pPr marL="342900" indent="-342900">
              <a:lnSpc>
                <a:spcPct val="100000"/>
              </a:lnSpc>
              <a:spcBef>
                <a:spcPts val="1200"/>
              </a:spcBef>
              <a:buClr>
                <a:srgbClr val="004992"/>
              </a:buClr>
              <a:buFont typeface="WingDings"/>
              <a:buChar char=""/>
            </a:pPr>
            <a:r>
              <a:rPr lang="it-IT" altLang="de-DE" sz="2400" dirty="0">
                <a:solidFill>
                  <a:srgbClr val="004992"/>
                </a:solidFill>
              </a:rPr>
              <a:t>tovaglia</a:t>
            </a:r>
          </a:p>
          <a:p>
            <a:pPr marL="342900" indent="-342900">
              <a:lnSpc>
                <a:spcPct val="100000"/>
              </a:lnSpc>
              <a:spcBef>
                <a:spcPts val="1200"/>
              </a:spcBef>
              <a:buClr>
                <a:srgbClr val="333333"/>
              </a:buClr>
              <a:buFont typeface="WingDings"/>
              <a:buChar char=""/>
            </a:pPr>
            <a:r>
              <a:rPr lang="it-IT" altLang="de-DE" sz="2400" dirty="0">
                <a:solidFill>
                  <a:srgbClr val="333333"/>
                </a:solidFill>
              </a:rPr>
              <a:t>orologio</a:t>
            </a:r>
          </a:p>
          <a:p>
            <a:pPr marL="342900" indent="-342900">
              <a:lnSpc>
                <a:spcPct val="100000"/>
              </a:lnSpc>
              <a:spcBef>
                <a:spcPts val="1200"/>
              </a:spcBef>
              <a:buClr>
                <a:srgbClr val="333333"/>
              </a:buClr>
              <a:buFont typeface="WingDings"/>
              <a:buChar char=""/>
            </a:pPr>
            <a:r>
              <a:rPr lang="it-IT" altLang="de-DE" sz="2400" dirty="0">
                <a:solidFill>
                  <a:srgbClr val="333333"/>
                </a:solidFill>
              </a:rPr>
              <a:t>credenza</a:t>
            </a:r>
          </a:p>
          <a:p>
            <a:pPr marL="342900" indent="-342900">
              <a:lnSpc>
                <a:spcPct val="100000"/>
              </a:lnSpc>
              <a:spcBef>
                <a:spcPts val="1200"/>
              </a:spcBef>
              <a:buClr>
                <a:srgbClr val="333333"/>
              </a:buClr>
              <a:buFont typeface="WingDings"/>
              <a:buChar char=""/>
            </a:pPr>
            <a:r>
              <a:rPr lang="it-IT" altLang="de-DE" sz="2400" dirty="0">
                <a:solidFill>
                  <a:srgbClr val="333333"/>
                </a:solidFill>
              </a:rPr>
              <a:t>fiori</a:t>
            </a:r>
          </a:p>
          <a:p>
            <a:pPr marL="342900" indent="-342900">
              <a:lnSpc>
                <a:spcPct val="100000"/>
              </a:lnSpc>
              <a:spcBef>
                <a:spcPts val="1200"/>
              </a:spcBef>
              <a:buClr>
                <a:srgbClr val="004992"/>
              </a:buClr>
              <a:buFont typeface="WingDings"/>
              <a:buChar char=""/>
            </a:pPr>
            <a:r>
              <a:rPr lang="it-IT" altLang="de-DE" sz="2400" dirty="0">
                <a:solidFill>
                  <a:srgbClr val="004992"/>
                </a:solidFill>
              </a:rPr>
              <a:t>quadro</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3" name="Slide Number Placeholder 2"/>
          <p:cNvSpPr>
            <a:spLocks noGrp="1"/>
          </p:cNvSpPr>
          <p:nvPr>
            <p:ph type="sldNum" sz="quarter" idx="12"/>
          </p:nvPr>
        </p:nvSpPr>
        <p:spPr/>
        <p:txBody>
          <a:bodyPr/>
          <a:lstStyle/>
          <a:p>
            <a:fld id="{0C7EA659-D122-4B98-BF31-C53E065AEC2A}" type="slidenum">
              <a:rPr lang="de-DE" altLang="de-DE" smtClean="0">
                <a:latin typeface="+mn-lt"/>
                <a:ea typeface="+mn-ea"/>
              </a:rPr>
              <a:pPr/>
              <a:t>75</a:t>
            </a:fld>
            <a:endParaRPr lang="de-DE" altLang="de-DE">
              <a:latin typeface="+mn-lt"/>
              <a:ea typeface="+mn-ea"/>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non presentata</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tabLst>
                <a:tab pos="354013" algn="l"/>
              </a:tabLst>
              <a:defRPr/>
            </a:pPr>
            <a:r>
              <a:rPr lang="en-US" sz="2400" b="1" dirty="0" err="1">
                <a:solidFill>
                  <a:srgbClr val="333333"/>
                </a:solidFill>
              </a:rPr>
              <a:t>Obiettivi</a:t>
            </a:r>
            <a:r>
              <a:rPr lang="en-US" sz="2400" b="1" dirty="0">
                <a:solidFill>
                  <a:srgbClr val="333333"/>
                </a:solidFill>
              </a:rPr>
              <a:t> </a:t>
            </a:r>
            <a:r>
              <a:rPr lang="en-US" sz="2400" b="1" dirty="0" err="1">
                <a:solidFill>
                  <a:srgbClr val="333333"/>
                </a:solidFill>
              </a:rPr>
              <a:t>didattici</a:t>
            </a:r>
            <a:r>
              <a:rPr lang="en-US" sz="2400" b="1" dirty="0">
                <a:solidFill>
                  <a:srgbClr val="333333"/>
                </a:solidFill>
              </a:rPr>
              <a:t>:</a:t>
            </a:r>
          </a:p>
          <a:p>
            <a:pPr marL="342900" indent="-342900" defTabSz="914400" fontAlgn="base">
              <a:buClr>
                <a:srgbClr val="000000"/>
              </a:buClr>
              <a:buFont typeface="WingDings"/>
              <a:buChar char=""/>
              <a:tabLst>
                <a:tab pos="354013" algn="l"/>
              </a:tabLst>
              <a:defRPr/>
            </a:pPr>
            <a:r>
              <a:rPr lang="it-IT" sz="2000" dirty="0">
                <a:solidFill>
                  <a:srgbClr val="004992"/>
                </a:solidFill>
              </a:rPr>
              <a:t>I nostri ricordi possono giocarci uno scherzo</a:t>
            </a:r>
            <a:r>
              <a:rPr lang="en-US" sz="2000" dirty="0">
                <a:solidFill>
                  <a:srgbClr val="004992"/>
                </a:solidFill>
              </a:rPr>
              <a:t>!</a:t>
            </a:r>
            <a:br>
              <a:rPr lang="en-US" sz="2000" dirty="0">
                <a:solidFill>
                  <a:srgbClr val="004992"/>
                </a:solidFill>
              </a:rPr>
            </a:br>
            <a:r>
              <a:rPr lang="it-IT" sz="2000" dirty="0">
                <a:solidFill>
                  <a:srgbClr val="333333"/>
                </a:solidFill>
              </a:rPr>
              <a:t>Soprattutto per eventi importanti (litigi, deposizioni di testimonianze oculari ecc.), tenere a mente</a:t>
            </a:r>
            <a:r>
              <a:rPr lang="en-US" sz="2000" dirty="0">
                <a:solidFill>
                  <a:srgbClr val="333333"/>
                </a:solidFill>
              </a:rPr>
              <a:t>:</a:t>
            </a:r>
            <a:br>
              <a:rPr lang="en-US" sz="2000" dirty="0">
                <a:solidFill>
                  <a:srgbClr val="333333"/>
                </a:solidFill>
              </a:rPr>
            </a:br>
            <a:r>
              <a:rPr lang="en-US" sz="2000" dirty="0">
                <a:solidFill>
                  <a:srgbClr val="333333"/>
                </a:solidFill>
              </a:rPr>
              <a:t>Se non </a:t>
            </a:r>
            <a:r>
              <a:rPr lang="en-US" sz="2000" i="1" dirty="0" err="1">
                <a:solidFill>
                  <a:srgbClr val="333333"/>
                </a:solidFill>
              </a:rPr>
              <a:t>puoi</a:t>
            </a:r>
            <a:r>
              <a:rPr lang="en-US" sz="2000" dirty="0">
                <a:solidFill>
                  <a:srgbClr val="333333"/>
                </a:solidFill>
              </a:rPr>
              <a:t> </a:t>
            </a:r>
            <a:r>
              <a:rPr lang="en-US" sz="2000" dirty="0" err="1">
                <a:solidFill>
                  <a:srgbClr val="333333"/>
                </a:solidFill>
              </a:rPr>
              <a:t>ricordare</a:t>
            </a:r>
            <a:r>
              <a:rPr lang="en-US" sz="2000" dirty="0">
                <a:solidFill>
                  <a:srgbClr val="333333"/>
                </a:solidFill>
              </a:rPr>
              <a:t> i </a:t>
            </a:r>
            <a:r>
              <a:rPr lang="en-US" sz="2000" i="1" dirty="0" err="1">
                <a:solidFill>
                  <a:srgbClr val="333333"/>
                </a:solidFill>
              </a:rPr>
              <a:t>vividi</a:t>
            </a:r>
            <a:r>
              <a:rPr lang="en-US" sz="2000" dirty="0">
                <a:solidFill>
                  <a:srgbClr val="333333"/>
                </a:solidFill>
              </a:rPr>
              <a:t> </a:t>
            </a:r>
            <a:r>
              <a:rPr lang="en-US" sz="2000" dirty="0" err="1">
                <a:solidFill>
                  <a:srgbClr val="333333"/>
                </a:solidFill>
              </a:rPr>
              <a:t>dettagli</a:t>
            </a:r>
            <a:r>
              <a:rPr lang="en-US" sz="2000" dirty="0">
                <a:solidFill>
                  <a:srgbClr val="333333"/>
                </a:solidFill>
              </a:rPr>
              <a:t> di un </a:t>
            </a:r>
            <a:r>
              <a:rPr lang="en-US" sz="2000" dirty="0" err="1">
                <a:solidFill>
                  <a:srgbClr val="333333"/>
                </a:solidFill>
              </a:rPr>
              <a:t>evento</a:t>
            </a:r>
            <a:r>
              <a:rPr lang="en-US" sz="2000" dirty="0">
                <a:solidFill>
                  <a:srgbClr val="333333"/>
                </a:solidFill>
              </a:rPr>
              <a:t>:</a:t>
            </a:r>
          </a:p>
          <a:p>
            <a:pPr marL="774827" lvl="3" indent="-342900" defTabSz="914400" fontAlgn="base">
              <a:spcBef>
                <a:spcPts val="1999"/>
              </a:spcBef>
              <a:buClr>
                <a:srgbClr val="333333"/>
              </a:buClr>
              <a:buFont typeface="WingDings"/>
              <a:buChar char=""/>
              <a:tabLst>
                <a:tab pos="354013" algn="l"/>
              </a:tabLst>
              <a:defRPr/>
            </a:pPr>
            <a:r>
              <a:rPr lang="it-IT" sz="2000" dirty="0">
                <a:solidFill>
                  <a:srgbClr val="004992"/>
                </a:solidFill>
                <a:latin typeface="+mn-lt"/>
              </a:rPr>
              <a:t>Non essere troppo sicuro che il tuo ricordo sia vero</a:t>
            </a:r>
            <a:r>
              <a:rPr lang="en-US" sz="2000" dirty="0">
                <a:solidFill>
                  <a:srgbClr val="004992"/>
                </a:solidFill>
                <a:latin typeface="+mn-lt"/>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76</a:t>
            </a:fld>
            <a:endParaRPr lang="de-DE" altLang="de-DE">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tabLst>
                <a:tab pos="354013" algn="l"/>
              </a:tabLst>
              <a:defRPr/>
            </a:pPr>
            <a:r>
              <a:rPr lang="en-US" sz="2400" b="1" dirty="0" err="1">
                <a:solidFill>
                  <a:srgbClr val="333333"/>
                </a:solidFill>
              </a:rPr>
              <a:t>Obiettivi</a:t>
            </a:r>
            <a:r>
              <a:rPr lang="en-US" sz="2400" b="1" dirty="0">
                <a:solidFill>
                  <a:srgbClr val="333333"/>
                </a:solidFill>
              </a:rPr>
              <a:t> </a:t>
            </a:r>
            <a:r>
              <a:rPr lang="en-US" sz="2400" b="1" dirty="0" err="1">
                <a:solidFill>
                  <a:srgbClr val="333333"/>
                </a:solidFill>
              </a:rPr>
              <a:t>didattici</a:t>
            </a:r>
            <a:r>
              <a:rPr lang="en-US" sz="2400" b="1" dirty="0">
                <a:solidFill>
                  <a:srgbClr val="333333"/>
                </a:solidFill>
              </a:rPr>
              <a:t>:</a:t>
            </a:r>
          </a:p>
          <a:p>
            <a:pPr marL="342900" indent="-342900" defTabSz="914400" fontAlgn="base">
              <a:buClr>
                <a:srgbClr val="000000"/>
              </a:buClr>
              <a:buFont typeface="WingDings"/>
              <a:buChar char=""/>
              <a:tabLst>
                <a:tab pos="354013" algn="l"/>
              </a:tabLst>
              <a:defRPr/>
            </a:pPr>
            <a:r>
              <a:rPr lang="it-IT" sz="2000" dirty="0">
                <a:solidFill>
                  <a:srgbClr val="004992"/>
                </a:solidFill>
              </a:rPr>
              <a:t>I nostri ricordi possono giocarci uno scherzo</a:t>
            </a:r>
            <a:r>
              <a:rPr lang="en-US" sz="2000" dirty="0">
                <a:solidFill>
                  <a:srgbClr val="004992"/>
                </a:solidFill>
              </a:rPr>
              <a:t>!</a:t>
            </a:r>
            <a:br>
              <a:rPr lang="en-US" sz="2000" dirty="0">
                <a:solidFill>
                  <a:srgbClr val="004992"/>
                </a:solidFill>
              </a:rPr>
            </a:br>
            <a:r>
              <a:rPr lang="it-IT" sz="2000" dirty="0">
                <a:solidFill>
                  <a:srgbClr val="333333"/>
                </a:solidFill>
              </a:rPr>
              <a:t>Soprattutto per eventi importanti (litigi, deposizioni di testimonianze oculari ecc.), tenere a mente</a:t>
            </a:r>
            <a:r>
              <a:rPr lang="en-US" sz="2000" dirty="0">
                <a:solidFill>
                  <a:srgbClr val="333333"/>
                </a:solidFill>
              </a:rPr>
              <a:t>:</a:t>
            </a:r>
            <a:br>
              <a:rPr lang="en-US" sz="2000" dirty="0">
                <a:solidFill>
                  <a:srgbClr val="333333"/>
                </a:solidFill>
              </a:rPr>
            </a:br>
            <a:r>
              <a:rPr lang="en-US" sz="2000" dirty="0">
                <a:solidFill>
                  <a:srgbClr val="333333"/>
                </a:solidFill>
              </a:rPr>
              <a:t>Se non </a:t>
            </a:r>
            <a:r>
              <a:rPr lang="en-US" sz="2000" i="1" dirty="0" err="1">
                <a:solidFill>
                  <a:srgbClr val="333333"/>
                </a:solidFill>
              </a:rPr>
              <a:t>puoi</a:t>
            </a:r>
            <a:r>
              <a:rPr lang="en-US" sz="2000" dirty="0">
                <a:solidFill>
                  <a:srgbClr val="333333"/>
                </a:solidFill>
              </a:rPr>
              <a:t> </a:t>
            </a:r>
            <a:r>
              <a:rPr lang="en-US" sz="2000" dirty="0" err="1">
                <a:solidFill>
                  <a:srgbClr val="333333"/>
                </a:solidFill>
              </a:rPr>
              <a:t>ricordare</a:t>
            </a:r>
            <a:r>
              <a:rPr lang="en-US" sz="2000" dirty="0">
                <a:solidFill>
                  <a:srgbClr val="333333"/>
                </a:solidFill>
              </a:rPr>
              <a:t> i </a:t>
            </a:r>
            <a:r>
              <a:rPr lang="en-US" sz="2000" i="1" dirty="0" err="1">
                <a:solidFill>
                  <a:srgbClr val="333333"/>
                </a:solidFill>
              </a:rPr>
              <a:t>vividi</a:t>
            </a:r>
            <a:r>
              <a:rPr lang="en-US" sz="2000" dirty="0">
                <a:solidFill>
                  <a:srgbClr val="333333"/>
                </a:solidFill>
              </a:rPr>
              <a:t> </a:t>
            </a:r>
            <a:r>
              <a:rPr lang="en-US" sz="2000" dirty="0" err="1">
                <a:solidFill>
                  <a:srgbClr val="333333"/>
                </a:solidFill>
              </a:rPr>
              <a:t>dettagli</a:t>
            </a:r>
            <a:r>
              <a:rPr lang="en-US" sz="2000" dirty="0">
                <a:solidFill>
                  <a:srgbClr val="333333"/>
                </a:solidFill>
              </a:rPr>
              <a:t> di un </a:t>
            </a:r>
            <a:r>
              <a:rPr lang="en-US" sz="2000" dirty="0" err="1">
                <a:solidFill>
                  <a:srgbClr val="333333"/>
                </a:solidFill>
              </a:rPr>
              <a:t>evento</a:t>
            </a:r>
            <a:r>
              <a:rPr lang="en-US" sz="2000" dirty="0">
                <a:solidFill>
                  <a:srgbClr val="333333"/>
                </a:solidFill>
              </a:rPr>
              <a:t>:</a:t>
            </a:r>
          </a:p>
          <a:p>
            <a:pPr marL="774827" lvl="3" indent="-342900" defTabSz="914400" fontAlgn="base">
              <a:spcBef>
                <a:spcPts val="1999"/>
              </a:spcBef>
              <a:buClr>
                <a:srgbClr val="333333"/>
              </a:buClr>
              <a:buFont typeface="WingDings"/>
              <a:buChar char=""/>
              <a:tabLst>
                <a:tab pos="354013" algn="l"/>
              </a:tabLst>
              <a:defRPr/>
            </a:pPr>
            <a:r>
              <a:rPr lang="it-IT" sz="2000" dirty="0">
                <a:solidFill>
                  <a:srgbClr val="004992"/>
                </a:solidFill>
                <a:latin typeface="+mn-lt"/>
              </a:rPr>
              <a:t>Non essere troppo sicuro che il tuo ricordo sia vero</a:t>
            </a:r>
            <a:r>
              <a:rPr lang="en-US" sz="2000" dirty="0">
                <a:solidFill>
                  <a:srgbClr val="004992"/>
                </a:solidFill>
                <a:latin typeface="+mn-lt"/>
              </a:rPr>
              <a:t>.</a:t>
            </a:r>
          </a:p>
          <a:p>
            <a:pPr marL="774827" lvl="3" indent="-342900" defTabSz="914400" fontAlgn="base">
              <a:spcBef>
                <a:spcPts val="1999"/>
              </a:spcBef>
              <a:buClr>
                <a:srgbClr val="000000"/>
              </a:buClr>
              <a:buFont typeface="WingDings"/>
              <a:buChar char=""/>
              <a:tabLst>
                <a:tab pos="354013" algn="l"/>
              </a:tabLst>
              <a:defRPr/>
            </a:pPr>
            <a:r>
              <a:rPr lang="en-US" sz="2000" dirty="0" err="1">
                <a:solidFill>
                  <a:srgbClr val="004992"/>
                </a:solidFill>
                <a:latin typeface="+mn-lt"/>
              </a:rPr>
              <a:t>Cerca</a:t>
            </a:r>
            <a:r>
              <a:rPr lang="en-US" sz="2000" dirty="0">
                <a:solidFill>
                  <a:srgbClr val="004992"/>
                </a:solidFill>
                <a:latin typeface="+mn-lt"/>
              </a:rPr>
              <a:t> </a:t>
            </a:r>
            <a:r>
              <a:rPr lang="en-US" sz="2000" dirty="0" err="1">
                <a:solidFill>
                  <a:srgbClr val="004992"/>
                </a:solidFill>
                <a:latin typeface="+mn-lt"/>
              </a:rPr>
              <a:t>informazioni</a:t>
            </a:r>
            <a:r>
              <a:rPr lang="en-US" sz="2000" dirty="0">
                <a:solidFill>
                  <a:srgbClr val="004992"/>
                </a:solidFill>
                <a:latin typeface="+mn-lt"/>
              </a:rPr>
              <a:t> </a:t>
            </a:r>
            <a:r>
              <a:rPr lang="en-US" sz="2000" dirty="0" err="1">
                <a:solidFill>
                  <a:srgbClr val="004992"/>
                </a:solidFill>
                <a:latin typeface="+mn-lt"/>
              </a:rPr>
              <a:t>addizionali</a:t>
            </a:r>
            <a:r>
              <a:rPr lang="en-US" sz="2000" dirty="0">
                <a:solidFill>
                  <a:srgbClr val="004992"/>
                </a:solidFill>
                <a:latin typeface="+mn-lt"/>
              </a:rPr>
              <a:t> (</a:t>
            </a:r>
            <a:r>
              <a:rPr lang="en-US" sz="2000" dirty="0" err="1">
                <a:solidFill>
                  <a:srgbClr val="004992"/>
                </a:solidFill>
                <a:latin typeface="+mn-lt"/>
              </a:rPr>
              <a:t>es</a:t>
            </a:r>
            <a:r>
              <a:rPr lang="en-US" sz="2000" dirty="0">
                <a:solidFill>
                  <a:srgbClr val="004992"/>
                </a:solidFill>
                <a:latin typeface="+mn-lt"/>
              </a:rPr>
              <a:t>. </a:t>
            </a:r>
            <a:r>
              <a:rPr lang="en-US" sz="2000" dirty="0" err="1">
                <a:solidFill>
                  <a:srgbClr val="004992"/>
                </a:solidFill>
                <a:latin typeface="+mn-lt"/>
              </a:rPr>
              <a:t>una</a:t>
            </a:r>
            <a:r>
              <a:rPr lang="en-US" sz="2000" dirty="0">
                <a:solidFill>
                  <a:srgbClr val="004992"/>
                </a:solidFill>
                <a:latin typeface="+mn-lt"/>
              </a:rPr>
              <a:t> </a:t>
            </a:r>
            <a:r>
              <a:rPr lang="en-US" sz="2000" dirty="0" err="1">
                <a:solidFill>
                  <a:srgbClr val="004992"/>
                </a:solidFill>
                <a:latin typeface="+mn-lt"/>
              </a:rPr>
              <a:t>testimonianza</a:t>
            </a:r>
            <a:r>
              <a:rPr lang="en-US" sz="2000" dirty="0">
                <a:solidFill>
                  <a:srgbClr val="004992"/>
                </a:solidFill>
                <a:latin typeface="+mn-lt"/>
              </a:rPr>
              <a:t>)</a:t>
            </a:r>
            <a:endParaRPr lang="en-US" sz="2000" dirty="0">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77</a:t>
            </a:fld>
            <a:endParaRPr lang="de-DE" altLang="de-DE">
              <a:latin typeface="+mn-lt"/>
              <a:ea typeface="+mn-ea"/>
            </a:endParaRPr>
          </a:p>
        </p:txBody>
      </p:sp>
    </p:spTree>
    <p:extLst>
      <p:ext uri="{BB962C8B-B14F-4D97-AF65-F5344CB8AC3E}">
        <p14:creationId xmlns:p14="http://schemas.microsoft.com/office/powerpoint/2010/main" val="10992146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Trasferire nella vita di tutti i giorni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tabLst>
                <a:tab pos="354013" algn="l"/>
              </a:tabLst>
              <a:defRPr/>
            </a:pPr>
            <a:r>
              <a:rPr lang="en-US" sz="2400" b="1" dirty="0" err="1">
                <a:solidFill>
                  <a:srgbClr val="333333"/>
                </a:solidFill>
              </a:rPr>
              <a:t>Obiettivi</a:t>
            </a:r>
            <a:r>
              <a:rPr lang="en-US" sz="2400" b="1" dirty="0">
                <a:solidFill>
                  <a:srgbClr val="333333"/>
                </a:solidFill>
              </a:rPr>
              <a:t> </a:t>
            </a:r>
            <a:r>
              <a:rPr lang="en-US" sz="2400" b="1" dirty="0" err="1">
                <a:solidFill>
                  <a:srgbClr val="333333"/>
                </a:solidFill>
              </a:rPr>
              <a:t>didattici</a:t>
            </a:r>
            <a:r>
              <a:rPr lang="en-US" sz="2400" b="1" dirty="0">
                <a:solidFill>
                  <a:srgbClr val="333333"/>
                </a:solidFill>
              </a:rPr>
              <a:t>:</a:t>
            </a:r>
          </a:p>
          <a:p>
            <a:pPr marL="342900" indent="-342900" defTabSz="914400" fontAlgn="base">
              <a:buClr>
                <a:srgbClr val="000000"/>
              </a:buClr>
              <a:buFont typeface="WingDings"/>
              <a:buChar char=""/>
              <a:tabLst>
                <a:tab pos="354013" algn="l"/>
              </a:tabLst>
              <a:defRPr/>
            </a:pPr>
            <a:r>
              <a:rPr lang="it-IT" sz="2000" dirty="0">
                <a:solidFill>
                  <a:srgbClr val="004992"/>
                </a:solidFill>
              </a:rPr>
              <a:t>I nostri ricordi possono giocarci uno scherzo</a:t>
            </a:r>
            <a:r>
              <a:rPr lang="en-US" sz="2000" dirty="0">
                <a:solidFill>
                  <a:srgbClr val="004992"/>
                </a:solidFill>
              </a:rPr>
              <a:t>!</a:t>
            </a:r>
            <a:br>
              <a:rPr lang="en-US" sz="2000" dirty="0">
                <a:solidFill>
                  <a:srgbClr val="004992"/>
                </a:solidFill>
              </a:rPr>
            </a:br>
            <a:r>
              <a:rPr lang="it-IT" sz="2000" dirty="0">
                <a:solidFill>
                  <a:srgbClr val="333333"/>
                </a:solidFill>
              </a:rPr>
              <a:t>Soprattutto per eventi importanti (litigi, deposizioni di testimonianze oculari ecc.), tenere a mente</a:t>
            </a:r>
            <a:r>
              <a:rPr lang="en-US" sz="2000" dirty="0">
                <a:solidFill>
                  <a:srgbClr val="333333"/>
                </a:solidFill>
              </a:rPr>
              <a:t>:</a:t>
            </a:r>
            <a:br>
              <a:rPr lang="en-US" sz="2000" dirty="0">
                <a:solidFill>
                  <a:srgbClr val="333333"/>
                </a:solidFill>
              </a:rPr>
            </a:br>
            <a:r>
              <a:rPr lang="en-US" sz="2000" dirty="0">
                <a:solidFill>
                  <a:srgbClr val="333333"/>
                </a:solidFill>
              </a:rPr>
              <a:t>Se non </a:t>
            </a:r>
            <a:r>
              <a:rPr lang="en-US" sz="2000" i="1" dirty="0" err="1">
                <a:solidFill>
                  <a:srgbClr val="333333"/>
                </a:solidFill>
              </a:rPr>
              <a:t>puoi</a:t>
            </a:r>
            <a:r>
              <a:rPr lang="en-US" sz="2000" dirty="0">
                <a:solidFill>
                  <a:srgbClr val="333333"/>
                </a:solidFill>
              </a:rPr>
              <a:t> </a:t>
            </a:r>
            <a:r>
              <a:rPr lang="en-US" sz="2000" dirty="0" err="1">
                <a:solidFill>
                  <a:srgbClr val="333333"/>
                </a:solidFill>
              </a:rPr>
              <a:t>ricordare</a:t>
            </a:r>
            <a:r>
              <a:rPr lang="en-US" sz="2000" dirty="0">
                <a:solidFill>
                  <a:srgbClr val="333333"/>
                </a:solidFill>
              </a:rPr>
              <a:t> i </a:t>
            </a:r>
            <a:r>
              <a:rPr lang="en-US" sz="2000" i="1" dirty="0" err="1">
                <a:solidFill>
                  <a:srgbClr val="333333"/>
                </a:solidFill>
              </a:rPr>
              <a:t>vividi</a:t>
            </a:r>
            <a:r>
              <a:rPr lang="en-US" sz="2000" dirty="0">
                <a:solidFill>
                  <a:srgbClr val="333333"/>
                </a:solidFill>
              </a:rPr>
              <a:t> </a:t>
            </a:r>
            <a:r>
              <a:rPr lang="en-US" sz="2000" dirty="0" err="1">
                <a:solidFill>
                  <a:srgbClr val="333333"/>
                </a:solidFill>
              </a:rPr>
              <a:t>dettagli</a:t>
            </a:r>
            <a:r>
              <a:rPr lang="en-US" sz="2000" dirty="0">
                <a:solidFill>
                  <a:srgbClr val="333333"/>
                </a:solidFill>
              </a:rPr>
              <a:t> di un </a:t>
            </a:r>
            <a:r>
              <a:rPr lang="en-US" sz="2000" dirty="0" err="1">
                <a:solidFill>
                  <a:srgbClr val="333333"/>
                </a:solidFill>
              </a:rPr>
              <a:t>evento</a:t>
            </a:r>
            <a:r>
              <a:rPr lang="en-US" sz="2000" dirty="0">
                <a:solidFill>
                  <a:srgbClr val="333333"/>
                </a:solidFill>
              </a:rPr>
              <a:t>:</a:t>
            </a:r>
          </a:p>
          <a:p>
            <a:pPr marL="774827" lvl="3" indent="-342900" defTabSz="914400" fontAlgn="base">
              <a:spcBef>
                <a:spcPts val="1999"/>
              </a:spcBef>
              <a:buClr>
                <a:srgbClr val="333333"/>
              </a:buClr>
              <a:buFont typeface="WingDings"/>
              <a:buChar char=""/>
              <a:tabLst>
                <a:tab pos="354013" algn="l"/>
              </a:tabLst>
              <a:defRPr/>
            </a:pPr>
            <a:r>
              <a:rPr lang="it-IT" sz="2000" dirty="0">
                <a:solidFill>
                  <a:srgbClr val="004992"/>
                </a:solidFill>
                <a:latin typeface="+mn-lt"/>
              </a:rPr>
              <a:t>Non essere troppo sicuro che il tuo ricordo sia vero</a:t>
            </a:r>
            <a:r>
              <a:rPr lang="en-US" sz="2000" dirty="0">
                <a:solidFill>
                  <a:srgbClr val="004992"/>
                </a:solidFill>
                <a:latin typeface="+mn-lt"/>
              </a:rPr>
              <a:t>.</a:t>
            </a:r>
          </a:p>
          <a:p>
            <a:pPr marL="774827" lvl="3" indent="-342900" defTabSz="914400" fontAlgn="base">
              <a:spcBef>
                <a:spcPts val="1999"/>
              </a:spcBef>
              <a:buClr>
                <a:srgbClr val="000000"/>
              </a:buClr>
              <a:buFont typeface="WingDings"/>
              <a:buChar char=""/>
              <a:tabLst>
                <a:tab pos="354013" algn="l"/>
              </a:tabLst>
              <a:defRPr/>
            </a:pPr>
            <a:r>
              <a:rPr lang="en-US" sz="2000" dirty="0" err="1">
                <a:solidFill>
                  <a:srgbClr val="004992"/>
                </a:solidFill>
                <a:latin typeface="+mn-lt"/>
              </a:rPr>
              <a:t>Cerca</a:t>
            </a:r>
            <a:r>
              <a:rPr lang="en-US" sz="2000" dirty="0">
                <a:solidFill>
                  <a:srgbClr val="004992"/>
                </a:solidFill>
                <a:latin typeface="+mn-lt"/>
              </a:rPr>
              <a:t> </a:t>
            </a:r>
            <a:r>
              <a:rPr lang="en-US" sz="2000" dirty="0" err="1">
                <a:solidFill>
                  <a:srgbClr val="004992"/>
                </a:solidFill>
                <a:latin typeface="+mn-lt"/>
              </a:rPr>
              <a:t>informazioni</a:t>
            </a:r>
            <a:r>
              <a:rPr lang="en-US" sz="2000" dirty="0">
                <a:solidFill>
                  <a:srgbClr val="004992"/>
                </a:solidFill>
                <a:latin typeface="+mn-lt"/>
              </a:rPr>
              <a:t> </a:t>
            </a:r>
            <a:r>
              <a:rPr lang="en-US" sz="2000" dirty="0" err="1">
                <a:solidFill>
                  <a:srgbClr val="004992"/>
                </a:solidFill>
                <a:latin typeface="+mn-lt"/>
              </a:rPr>
              <a:t>addizionali</a:t>
            </a:r>
            <a:r>
              <a:rPr lang="en-US" sz="2000" dirty="0">
                <a:solidFill>
                  <a:srgbClr val="004992"/>
                </a:solidFill>
                <a:latin typeface="+mn-lt"/>
              </a:rPr>
              <a:t> (</a:t>
            </a:r>
            <a:r>
              <a:rPr lang="en-US" sz="2000" dirty="0" err="1">
                <a:solidFill>
                  <a:srgbClr val="004992"/>
                </a:solidFill>
                <a:latin typeface="+mn-lt"/>
              </a:rPr>
              <a:t>es</a:t>
            </a:r>
            <a:r>
              <a:rPr lang="en-US" sz="2000" dirty="0">
                <a:solidFill>
                  <a:srgbClr val="004992"/>
                </a:solidFill>
                <a:latin typeface="+mn-lt"/>
              </a:rPr>
              <a:t>. </a:t>
            </a:r>
            <a:r>
              <a:rPr lang="en-US" sz="2000" dirty="0" err="1">
                <a:solidFill>
                  <a:srgbClr val="004992"/>
                </a:solidFill>
                <a:latin typeface="+mn-lt"/>
              </a:rPr>
              <a:t>una</a:t>
            </a:r>
            <a:r>
              <a:rPr lang="en-US" sz="2000" dirty="0">
                <a:solidFill>
                  <a:srgbClr val="004992"/>
                </a:solidFill>
                <a:latin typeface="+mn-lt"/>
              </a:rPr>
              <a:t> </a:t>
            </a:r>
            <a:r>
              <a:rPr lang="en-US" sz="2000" dirty="0" err="1">
                <a:solidFill>
                  <a:srgbClr val="004992"/>
                </a:solidFill>
                <a:latin typeface="+mn-lt"/>
              </a:rPr>
              <a:t>testimonianza</a:t>
            </a:r>
            <a:r>
              <a:rPr lang="en-US" sz="2000" dirty="0">
                <a:solidFill>
                  <a:srgbClr val="004992"/>
                </a:solidFill>
                <a:latin typeface="+mn-lt"/>
              </a:rPr>
              <a:t>)</a:t>
            </a:r>
            <a:br>
              <a:rPr lang="en-US" sz="2000" dirty="0">
                <a:solidFill>
                  <a:srgbClr val="004992"/>
                </a:solidFill>
                <a:latin typeface="+mn-lt"/>
              </a:rPr>
            </a:br>
            <a:r>
              <a:rPr lang="it-IT" sz="2000" u="sng" dirty="0">
                <a:solidFill>
                  <a:srgbClr val="004992"/>
                </a:solidFill>
                <a:latin typeface="+mn-lt"/>
              </a:rPr>
              <a:t>E</a:t>
            </a:r>
            <a:r>
              <a:rPr lang="it-IT" sz="2000" u="sng" dirty="0">
                <a:solidFill>
                  <a:srgbClr val="333333"/>
                </a:solidFill>
                <a:latin typeface="+mn-lt"/>
              </a:rPr>
              <a:t>sempio</a:t>
            </a:r>
            <a:r>
              <a:rPr lang="it-IT" sz="2000" dirty="0">
                <a:solidFill>
                  <a:srgbClr val="333333"/>
                </a:solidFill>
                <a:latin typeface="+mn-lt"/>
              </a:rPr>
              <a:t>: hai avuto una lite con qualcuno e ricordi </a:t>
            </a:r>
            <a:r>
              <a:rPr lang="it-IT" sz="2000" i="1" dirty="0">
                <a:solidFill>
                  <a:srgbClr val="333333"/>
                </a:solidFill>
                <a:latin typeface="+mn-lt"/>
              </a:rPr>
              <a:t>vagamente </a:t>
            </a:r>
            <a:r>
              <a:rPr lang="it-IT" sz="2000" dirty="0">
                <a:solidFill>
                  <a:srgbClr val="333333"/>
                </a:solidFill>
                <a:latin typeface="+mn-lt"/>
              </a:rPr>
              <a:t>che questa persona ha espresso osservazioni offensive. Considera che la tua memoria possa averti giocato uno scherzo e che il tuo ricordo possa essere distorto. Inoltre, chiedi alle persone presenti nell'occasione.</a:t>
            </a:r>
            <a:endParaRPr lang="en-US" sz="2000" dirty="0">
              <a:latin typeface="+mn-lt"/>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78</a:t>
            </a:fld>
            <a:endParaRPr lang="de-DE" altLang="de-DE">
              <a:latin typeface="+mn-lt"/>
              <a:ea typeface="+mn-ea"/>
            </a:endParaRPr>
          </a:p>
        </p:txBody>
      </p:sp>
    </p:spTree>
    <p:extLst>
      <p:ext uri="{BB962C8B-B14F-4D97-AF65-F5344CB8AC3E}">
        <p14:creationId xmlns:p14="http://schemas.microsoft.com/office/powerpoint/2010/main" val="34598848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Cosa c'entra ciò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it-IT" altLang="de-DE" sz="2000" dirty="0">
                <a:solidFill>
                  <a:srgbClr val="333333"/>
                </a:solidFill>
              </a:rPr>
              <a:t>In corso di psicosi le persone sono inclini a ricordare cose che non sono affatto accadute o accadute in maniera diversa</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79</a:t>
            </a:fld>
            <a:endParaRPr lang="de-DE" altLang="de-DE">
              <a:latin typeface="+mn-lt"/>
              <a:ea typeface="+mn-ea"/>
            </a:endParaRPr>
          </a:p>
        </p:txBody>
      </p:sp>
    </p:spTree>
    <p:extLst>
      <p:ext uri="{BB962C8B-B14F-4D97-AF65-F5344CB8AC3E}">
        <p14:creationId xmlns:p14="http://schemas.microsoft.com/office/powerpoint/2010/main" val="13304557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Cosa c'entra ciò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it-IT" altLang="de-DE" sz="2000" dirty="0">
                <a:solidFill>
                  <a:srgbClr val="333333"/>
                </a:solidFill>
              </a:rPr>
              <a:t>In corso di psicosi le persone sono inclini a ricordare cose che non sono affatto accadute o accadute in maniera diversa</a:t>
            </a:r>
            <a:r>
              <a:rPr lang="en-AU" altLang="de-DE" sz="2000" dirty="0">
                <a:solidFill>
                  <a:srgbClr val="333333"/>
                </a:solidFill>
              </a:rPr>
              <a:t>.</a:t>
            </a:r>
          </a:p>
          <a:p>
            <a:pPr defTabSz="914400" fontAlgn="base"/>
            <a:r>
              <a:rPr lang="en-AU" altLang="de-DE" sz="2000" dirty="0" err="1">
                <a:solidFill>
                  <a:srgbClr val="004992"/>
                </a:solidFill>
              </a:rPr>
              <a:t>Esempio</a:t>
            </a:r>
            <a:r>
              <a:rPr lang="en-AU" altLang="de-DE" sz="2000" dirty="0">
                <a:solidFill>
                  <a:srgbClr val="004992"/>
                </a:solidFill>
              </a:rPr>
              <a:t>: </a:t>
            </a:r>
            <a:r>
              <a:rPr lang="en-AU" altLang="de-DE" sz="2000" dirty="0">
                <a:solidFill>
                  <a:srgbClr val="333333"/>
                </a:solidFill>
              </a:rPr>
              <a:t>Carla </a:t>
            </a:r>
            <a:r>
              <a:rPr lang="it-IT" altLang="de-DE" sz="2000" dirty="0">
                <a:solidFill>
                  <a:srgbClr val="333333"/>
                </a:solidFill>
              </a:rPr>
              <a:t>ricorda di essere stata reclutata per un attacco terroristico</a:t>
            </a:r>
            <a:r>
              <a:rPr lang="en-AU" altLang="de-DE" sz="2000" dirty="0">
                <a:solidFill>
                  <a:srgbClr val="333333"/>
                </a:solidFill>
              </a:rPr>
              <a:t>.</a:t>
            </a:r>
          </a:p>
          <a:p>
            <a:pPr defTabSz="914400" fontAlgn="base"/>
            <a:r>
              <a:rPr lang="en-AU" altLang="de-DE" sz="2000" dirty="0" err="1">
                <a:solidFill>
                  <a:srgbClr val="004992"/>
                </a:solidFill>
              </a:rPr>
              <a:t>Antefatto</a:t>
            </a:r>
            <a:r>
              <a:rPr lang="en-AU" altLang="de-DE" sz="2000" dirty="0">
                <a:solidFill>
                  <a:srgbClr val="004992"/>
                </a:solidFill>
              </a:rPr>
              <a:t>: </a:t>
            </a:r>
            <a:r>
              <a:rPr lang="it-IT" altLang="de-DE" sz="2000" dirty="0">
                <a:solidFill>
                  <a:srgbClr val="333333"/>
                </a:solidFill>
              </a:rPr>
              <a:t>un uomo dall'aspetto mediorientale è salito sull'autobus e ha chiesto a Carla se il posto accanto a lei era occupato. Lei ha interpretato erroneamente l'accaduto come una parola in codice per un tentativo di reclutamento. Questa falsa interpretazione è stata ulteriormente infiorata nella sua memoria, ad esempio l'uomo le ha consegnato una busta e si è presentato </a:t>
            </a:r>
            <a:r>
              <a:rPr lang="it-IT" altLang="de-DE" sz="2000">
                <a:solidFill>
                  <a:srgbClr val="333333"/>
                </a:solidFill>
              </a:rPr>
              <a:t>come “Ali” </a:t>
            </a:r>
            <a:r>
              <a:rPr lang="it-IT" altLang="de-DE" sz="2000" dirty="0">
                <a:solidFill>
                  <a:srgbClr val="333333"/>
                </a:solidFill>
              </a:rPr>
              <a:t>(questi dettagli non sono stati aggiunti deliberatamente).</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80</a:t>
            </a:fld>
            <a:endParaRPr lang="de-DE" altLang="de-DE">
              <a:latin typeface="+mn-lt"/>
              <a:ea typeface="+mn-ea"/>
            </a:endParaRPr>
          </a:p>
        </p:txBody>
      </p:sp>
    </p:spTree>
    <p:extLst>
      <p:ext uri="{BB962C8B-B14F-4D97-AF65-F5344CB8AC3E}">
        <p14:creationId xmlns:p14="http://schemas.microsoft.com/office/powerpoint/2010/main" val="23395352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Cosa c'entra ciò con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400" fontAlgn="base"/>
            <a:r>
              <a:rPr lang="it-IT" altLang="de-DE" sz="2000" dirty="0">
                <a:solidFill>
                  <a:srgbClr val="333333"/>
                </a:solidFill>
              </a:rPr>
              <a:t>In corso di psicosi le persone sono inclini a ricordare cose che non sono affatto accadute o accadute in maniera diversa</a:t>
            </a:r>
            <a:r>
              <a:rPr lang="en-AU" altLang="de-DE" sz="2000" dirty="0">
                <a:solidFill>
                  <a:srgbClr val="333333"/>
                </a:solidFill>
              </a:rPr>
              <a:t>.</a:t>
            </a:r>
          </a:p>
          <a:p>
            <a:pPr defTabSz="914400" fontAlgn="base"/>
            <a:r>
              <a:rPr lang="en-AU" altLang="de-DE" sz="2000" dirty="0" err="1">
                <a:solidFill>
                  <a:srgbClr val="004992"/>
                </a:solidFill>
              </a:rPr>
              <a:t>Esempio</a:t>
            </a:r>
            <a:r>
              <a:rPr lang="en-AU" altLang="de-DE" sz="2000" dirty="0">
                <a:solidFill>
                  <a:srgbClr val="004992"/>
                </a:solidFill>
              </a:rPr>
              <a:t>: </a:t>
            </a:r>
            <a:r>
              <a:rPr lang="en-AU" altLang="de-DE" sz="2000" dirty="0">
                <a:solidFill>
                  <a:srgbClr val="333333"/>
                </a:solidFill>
              </a:rPr>
              <a:t>Carla </a:t>
            </a:r>
            <a:r>
              <a:rPr lang="it-IT" altLang="de-DE" sz="2000" dirty="0">
                <a:solidFill>
                  <a:srgbClr val="333333"/>
                </a:solidFill>
              </a:rPr>
              <a:t>ricorda di essere stata reclutata per un attacco terroristico</a:t>
            </a:r>
            <a:r>
              <a:rPr lang="en-AU" altLang="de-DE" sz="2000" dirty="0">
                <a:solidFill>
                  <a:srgbClr val="333333"/>
                </a:solidFill>
              </a:rPr>
              <a:t>.</a:t>
            </a:r>
          </a:p>
          <a:p>
            <a:pPr defTabSz="914400" fontAlgn="base"/>
            <a:r>
              <a:rPr lang="en-AU" altLang="de-DE" sz="2000" dirty="0" err="1">
                <a:solidFill>
                  <a:srgbClr val="004992"/>
                </a:solidFill>
              </a:rPr>
              <a:t>Antefatto</a:t>
            </a:r>
            <a:r>
              <a:rPr lang="en-AU" altLang="de-DE" sz="2000" dirty="0">
                <a:solidFill>
                  <a:srgbClr val="004992"/>
                </a:solidFill>
              </a:rPr>
              <a:t>: </a:t>
            </a:r>
            <a:r>
              <a:rPr lang="it-IT" altLang="de-DE" sz="2000" dirty="0">
                <a:solidFill>
                  <a:srgbClr val="333333"/>
                </a:solidFill>
              </a:rPr>
              <a:t>un uomo dall'aspetto mediorientale è salito sull'autobus e ha chiesto a Carla se il posto accanto a lei era occupato. Lei ha interpretato erroneamente l'accaduto come una parola in codice per un tentativo di reclutamento. Questa falsa interpretazione è stata ulteriormente infiorata nella sua memoria, ad esempio l'uomo le ha consegnato una busta e si è presentato </a:t>
            </a:r>
            <a:r>
              <a:rPr lang="it-IT" altLang="de-DE" sz="2000">
                <a:solidFill>
                  <a:srgbClr val="333333"/>
                </a:solidFill>
              </a:rPr>
              <a:t>come “Ali” </a:t>
            </a:r>
            <a:r>
              <a:rPr lang="it-IT" altLang="de-DE" sz="2000" dirty="0">
                <a:solidFill>
                  <a:srgbClr val="333333"/>
                </a:solidFill>
              </a:rPr>
              <a:t>(questi dettagli non sono stati aggiunti deliberatamente).</a:t>
            </a:r>
            <a:endParaRPr lang="en-AU" altLang="de-DE" sz="2000" dirty="0">
              <a:solidFill>
                <a:srgbClr val="333333"/>
              </a:solidFill>
            </a:endParaRPr>
          </a:p>
          <a:p>
            <a:pPr defTabSz="914400" fontAlgn="base"/>
            <a:r>
              <a:rPr lang="it-IT" altLang="de-DE" sz="2000" dirty="0">
                <a:solidFill>
                  <a:srgbClr val="333333"/>
                </a:solidFill>
              </a:rPr>
              <a:t>È più probabile che le false memorie sorgano quando si ha paura o si è sottoposti a molta pressione. Prima di trarre le conclusioni conseguenti: pensa attentamente se le supposizioni sono obiettive e fondate! Inoltre tieni conto che rispetto alle memorie reali, quelle false spesso sono indistinte</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81</a:t>
            </a:fld>
            <a:endParaRPr lang="de-DE" altLang="de-DE">
              <a:latin typeface="+mn-lt"/>
              <a:ea typeface="+mn-ea"/>
            </a:endParaRPr>
          </a:p>
        </p:txBody>
      </p:sp>
    </p:spTree>
    <p:extLst>
      <p:ext uri="{BB962C8B-B14F-4D97-AF65-F5344CB8AC3E}">
        <p14:creationId xmlns:p14="http://schemas.microsoft.com/office/powerpoint/2010/main" val="4504533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FBFF39EF-B486-4D8A-BA46-54485188092B}" type="slidenum">
              <a:rPr lang="de-DE" altLang="de-DE" smtClean="0">
                <a:latin typeface="+mn-lt"/>
                <a:ea typeface="+mn-ea"/>
              </a:rPr>
              <a:pPr/>
              <a:t>82</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0001268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83</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624042060"/>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Robbery/</a:t>
                      </a:r>
                      <a:r>
                        <a:rPr kumimoji="0" lang="en-GB" sz="1000" b="0" i="0" u="none" strike="noStrike" cap="none" normalizeH="0" baseline="0" dirty="0" err="1">
                          <a:ln>
                            <a:noFill/>
                          </a:ln>
                          <a:solidFill>
                            <a:srgbClr val="333333"/>
                          </a:solidFill>
                          <a:effectLst/>
                          <a:latin typeface="Calibri Light"/>
                        </a:rPr>
                        <a:t>Raub</a:t>
                      </a:r>
                      <a:r>
                        <a:rPr kumimoji="0" lang="en-GB" sz="1000" b="0" i="0" u="none" strike="noStrike" cap="none" normalizeH="0" baseline="0" dirty="0">
                          <a:ln>
                            <a:noFill/>
                          </a:ln>
                          <a:solidFill>
                            <a:srgbClr val="333333"/>
                          </a:solidFill>
                          <a:effectLst/>
                          <a:latin typeface="Calibri Light"/>
                        </a:rPr>
                        <a:t>, Beach/Strand, Pool, Bank, Camping, Living room/</a:t>
                      </a:r>
                      <a:r>
                        <a:rPr kumimoji="0" lang="en-GB" sz="1000" b="0" i="0" u="none" strike="noStrike" cap="none" normalizeH="0" baseline="0" dirty="0" err="1">
                          <a:ln>
                            <a:noFill/>
                          </a:ln>
                          <a:solidFill>
                            <a:srgbClr val="333333"/>
                          </a:solidFill>
                          <a:effectLst/>
                          <a:latin typeface="Calibri Light"/>
                        </a:rPr>
                        <a:t>Wohnzimmer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84</a:t>
            </a:fld>
            <a:endParaRPr lang="de-DE" altLang="de-DE">
              <a:latin typeface="+mn-lt"/>
              <a:ea typeface="+mn-ea"/>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it-IT" altLang="de-DE" sz="2400">
                <a:solidFill>
                  <a:srgbClr val="333333"/>
                </a:solidFill>
                <a:latin typeface="Calibri Light"/>
                <a:cs typeface="Times New Roman" panose="02020603050405020304" pitchFamily="18" charset="0"/>
              </a:rPr>
              <a:t>Esempio: 3 pittori ritraggono la stessa piazza di un villaggio Spagnolo…</a:t>
            </a:r>
            <a:endParaRPr lang="fr-FR" altLang="de-DE" sz="2400" b="0" dirty="0">
              <a:solidFill>
                <a:srgbClr val="333333"/>
              </a:solidFill>
              <a:latin typeface="Calibri Light"/>
              <a:cs typeface="Times New Roman" panose="02020603050405020304" pitchFamily="18" charset="0"/>
            </a:endParaRPr>
          </a:p>
        </p:txBody>
      </p:sp>
      <p:sp>
        <p:nvSpPr>
          <p:cNvPr id="5" name="Title 4"/>
          <p:cNvSpPr>
            <a:spLocks noGrp="1"/>
          </p:cNvSpPr>
          <p:nvPr>
            <p:ph type="title"/>
          </p:nvPr>
        </p:nvSpPr>
        <p:spPr/>
        <p:txBody>
          <a:bodyPr/>
          <a:lstStyle/>
          <a:p>
            <a:r>
              <a:rPr lang="it-IT" sz="3600">
                <a:solidFill>
                  <a:srgbClr val="004992"/>
                </a:solidFill>
                <a:latin typeface="+mn-lt"/>
                <a:ea typeface="+mn-ea"/>
                <a:cs typeface="+mn-cs"/>
              </a:rPr>
              <a:t>Noi vediamo e ricordiamo le stesse cose?</a:t>
            </a:r>
            <a:endParaRPr lang="en-US" sz="3600">
              <a:solidFill>
                <a:srgbClr val="004992"/>
              </a:solidFill>
              <a:latin typeface="+mn-lt"/>
              <a:ea typeface="+mn-ea"/>
              <a:cs typeface="+mn-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Si prega di cercare le differenze nei tre quadri relativamente, ad esempio, alle dimensioni e colori! Quali cose sono state ritratte in modo diverso o omesse?</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85</a:t>
            </a:fld>
            <a:endParaRPr lang="de-DE" altLang="de-DE">
              <a:latin typeface="+mn-lt"/>
              <a:ea typeface="+mn-ea"/>
            </a:endParaRPr>
          </a:p>
        </p:txBody>
      </p:sp>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Helmut Schack</a:t>
            </a:r>
          </a:p>
        </p:txBody>
      </p:sp>
      <p:sp>
        <p:nvSpPr>
          <p:cNvPr id="18"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Bernd Hampel</a:t>
            </a:r>
          </a:p>
        </p:txBody>
      </p:sp>
      <p:sp>
        <p:nvSpPr>
          <p:cNvPr id="19"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Andreas Weißgerber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Ognuno percepisce le cose in modo diverso! Come nei tre dipinti: la stessa piazza del paese, ma con molte varianti!</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86</a:t>
            </a:fld>
            <a:endParaRPr lang="de-DE" altLang="de-DE">
              <a:latin typeface="+mn-lt"/>
              <a:ea typeface="+mn-ea"/>
            </a:endParaRPr>
          </a:p>
        </p:txBody>
      </p:sp>
      <p:pic>
        <p:nvPicPr>
          <p:cNvPr id="2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Caption_38"/>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4" name="Caption_37"/>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5" name="Caption_36"/>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6" name="Caption_35"/>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7" name="Caption_34"/>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8" name="Caption_33"/>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9" name="Caption_189445"/>
          <p:cNvSpPr txBox="1">
            <a:spLocks noChangeArrowheads="1"/>
          </p:cNvSpPr>
          <p:nvPr/>
        </p:nvSpPr>
        <p:spPr bwMode="auto">
          <a:xfrm>
            <a:off x="4558275" y="5661248"/>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it-IT" sz="1400" b="0">
                <a:latin typeface="Calibri Light"/>
                <a:cs typeface="Times New Roman" pitchFamily="18" charset="0"/>
              </a:rPr>
              <a:t>Helmut Schack: Il dipinto ha un colore terroso. Le palme non sono cosi’ rettilinee come negli altri dipinti.</a:t>
            </a:r>
            <a:endParaRPr lang="de-DE" sz="1400" b="0" i="1" dirty="0">
              <a:solidFill>
                <a:srgbClr val="FF0000"/>
              </a:solidFill>
              <a:latin typeface="Calibri Light"/>
              <a:cs typeface="Times New Roman" pitchFamily="18" charset="0"/>
            </a:endParaRPr>
          </a:p>
        </p:txBody>
      </p:sp>
      <p:sp>
        <p:nvSpPr>
          <p:cNvPr id="30" name="Caption_189443"/>
          <p:cNvSpPr txBox="1">
            <a:spLocks noChangeArrowheads="1"/>
          </p:cNvSpPr>
          <p:nvPr/>
        </p:nvSpPr>
        <p:spPr bwMode="auto">
          <a:xfrm>
            <a:off x="8068678" y="5661248"/>
            <a:ext cx="3680277" cy="738664"/>
          </a:xfrm>
          <a:prstGeom prst="rect">
            <a:avLst/>
          </a:prstGeom>
          <a:noFill/>
          <a:ln w="9525">
            <a:noFill/>
            <a:miter lim="800000"/>
            <a:headEnd/>
            <a:tailEnd/>
          </a:ln>
        </p:spPr>
        <p:txBody>
          <a:bodyPr>
            <a:spAutoFit/>
          </a:bodyPr>
          <a:lstStyle/>
          <a:p>
            <a:pPr algn="ctr" eaLnBrk="1" hangingPunct="1">
              <a:spcBef>
                <a:spcPct val="50000"/>
              </a:spcBef>
              <a:defRPr/>
            </a:pPr>
            <a:r>
              <a:rPr lang="it-IT" sz="1400" b="0" dirty="0">
                <a:latin typeface="Calibri Light"/>
                <a:cs typeface="Times New Roman" pitchFamily="18" charset="0"/>
              </a:rPr>
              <a:t>Bernd </a:t>
            </a:r>
            <a:r>
              <a:rPr lang="it-IT" sz="1400" b="0" dirty="0" err="1">
                <a:latin typeface="Calibri Light"/>
                <a:cs typeface="Times New Roman" pitchFamily="18" charset="0"/>
              </a:rPr>
              <a:t>Hampel</a:t>
            </a:r>
            <a:r>
              <a:rPr lang="it-IT" sz="1400" b="0" dirty="0">
                <a:latin typeface="Calibri Light"/>
                <a:cs typeface="Times New Roman" pitchFamily="18" charset="0"/>
              </a:rPr>
              <a:t>: In questo quadro gli oggetti sono molto vicini. A differenza degli altri due dipinti, la parete a sinistra ha tre archi (vedi i cerchi). </a:t>
            </a:r>
            <a:endParaRPr lang="de-DE" sz="1400" b="0" dirty="0">
              <a:latin typeface="Calibri Light"/>
              <a:cs typeface="Times New Roman" pitchFamily="18" charset="0"/>
            </a:endParaRPr>
          </a:p>
        </p:txBody>
      </p:sp>
      <p:sp>
        <p:nvSpPr>
          <p:cNvPr id="31"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it-IT" sz="1400" b="0">
                <a:latin typeface="Calibri Light"/>
                <a:cs typeface="Times New Roman" pitchFamily="18" charset="0"/>
              </a:rPr>
              <a:t>Andreas Weißgerber: La piazza del paese è molto colorata. La casa rosa a destra (vedi frecce) è viola nel dipinto del Sig. Hampel e rossa in quella del Sig. Schack.</a:t>
            </a:r>
            <a:endParaRPr lang="de-DE" sz="1400" b="0" i="1" dirty="0">
              <a:solidFill>
                <a:srgbClr val="FF0000"/>
              </a:solidFill>
              <a:latin typeface="Calibri Light"/>
              <a:cs typeface="Times New Roman"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La memoria non opera come una macchina fotografica!</a:t>
            </a:r>
            <a:br>
              <a:rPr lang="it-IT" sz="3600" dirty="0">
                <a:solidFill>
                  <a:srgbClr val="004992"/>
                </a:solidFill>
                <a:latin typeface="+mn-lt"/>
                <a:ea typeface="+mn-ea"/>
                <a:cs typeface="+mn-cs"/>
              </a:rPr>
            </a:br>
            <a:r>
              <a:rPr lang="it-IT" dirty="0">
                <a:solidFill>
                  <a:srgbClr val="004992"/>
                </a:solidFill>
                <a:latin typeface="+mn-lt"/>
                <a:ea typeface="+mn-ea"/>
                <a:cs typeface="+mn-cs"/>
              </a:rPr>
              <a:t>Ammetti di poterti sbagliare.</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87</a:t>
            </a:fld>
            <a:endParaRPr lang="de-DE" altLang="de-DE">
              <a:latin typeface="+mn-lt"/>
              <a:ea typeface="+mn-ea"/>
            </a:endParaRPr>
          </a:p>
        </p:txBody>
      </p:sp>
      <p:pic>
        <p:nvPicPr>
          <p:cNvPr id="1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1916832"/>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293097"/>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293096"/>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293097"/>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36"/>
          <p:cNvSpPr>
            <a:spLocks noChangeArrowheads="1"/>
          </p:cNvSpPr>
          <p:nvPr/>
        </p:nvSpPr>
        <p:spPr bwMode="auto">
          <a:xfrm>
            <a:off x="4920307" y="2683768"/>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4" name="Caption_35"/>
          <p:cNvSpPr>
            <a:spLocks noChangeArrowheads="1"/>
          </p:cNvSpPr>
          <p:nvPr/>
        </p:nvSpPr>
        <p:spPr bwMode="auto">
          <a:xfrm>
            <a:off x="8975322" y="5228779"/>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5" name="Caption_15"/>
          <p:cNvSpPr txBox="1">
            <a:spLocks noChangeArrowheads="1"/>
          </p:cNvSpPr>
          <p:nvPr/>
        </p:nvSpPr>
        <p:spPr bwMode="auto">
          <a:xfrm>
            <a:off x="7467600" y="1916832"/>
            <a:ext cx="4035417" cy="738664"/>
          </a:xfrm>
          <a:prstGeom prst="rect">
            <a:avLst/>
          </a:prstGeom>
          <a:noFill/>
          <a:ln w="9525">
            <a:noFill/>
            <a:miter lim="800000"/>
            <a:headEnd/>
            <a:tailEnd/>
          </a:ln>
        </p:spPr>
        <p:txBody>
          <a:bodyPr>
            <a:spAutoFit/>
          </a:bodyPr>
          <a:lstStyle/>
          <a:p>
            <a:pPr eaLnBrk="1" hangingPunct="1">
              <a:spcBef>
                <a:spcPct val="50000"/>
              </a:spcBef>
              <a:defRPr/>
            </a:pPr>
            <a:r>
              <a:rPr lang="it-IT" sz="1400" b="0">
                <a:latin typeface="Calibri Light"/>
                <a:cs typeface="Times New Roman" pitchFamily="18" charset="0"/>
              </a:rPr>
              <a:t>Foto originale della piazza del villaggio: Si prega di notare che le due automobili non erano lì quando sono stati ritratti i dipinti.</a:t>
            </a:r>
            <a:endParaRPr lang="de-DE" sz="1400" b="0" dirty="0">
              <a:latin typeface="Calibri Light"/>
              <a:cs typeface="Times New Roman" pitchFamily="18" charset="0"/>
            </a:endParaRPr>
          </a:p>
        </p:txBody>
      </p:sp>
      <p:sp>
        <p:nvSpPr>
          <p:cNvPr id="26" name="Caption_18"/>
          <p:cNvSpPr txBox="1">
            <a:spLocks noChangeArrowheads="1"/>
          </p:cNvSpPr>
          <p:nvPr/>
        </p:nvSpPr>
        <p:spPr bwMode="auto">
          <a:xfrm>
            <a:off x="913011" y="5939016"/>
            <a:ext cx="2448271" cy="830997"/>
          </a:xfrm>
          <a:prstGeom prst="rect">
            <a:avLst/>
          </a:prstGeom>
          <a:noFill/>
          <a:ln w="9525">
            <a:noFill/>
            <a:miter lim="800000"/>
            <a:headEnd/>
            <a:tailEnd/>
          </a:ln>
        </p:spPr>
        <p:txBody>
          <a:bodyPr wrap="square">
            <a:spAutoFit/>
          </a:bodyPr>
          <a:lstStyle/>
          <a:p>
            <a:pPr algn="ctr">
              <a:spcBef>
                <a:spcPct val="50000"/>
              </a:spcBef>
              <a:defRPr/>
            </a:pPr>
            <a:r>
              <a:rPr lang="it-IT" sz="1200" b="0">
                <a:latin typeface="Calibri Light"/>
                <a:cs typeface="Times New Roman" pitchFamily="18" charset="0"/>
              </a:rPr>
              <a:t>Andreas Weißgerber: Le proporzioni sono coerenti, ma i colori non corrispondono (es., in realtà le pietre non sono verdi).</a:t>
            </a:r>
            <a:endParaRPr lang="de-DE" sz="1200" b="0" dirty="0">
              <a:latin typeface="Calibri Light"/>
              <a:cs typeface="Times New Roman" pitchFamily="18" charset="0"/>
            </a:endParaRPr>
          </a:p>
        </p:txBody>
      </p:sp>
      <p:sp>
        <p:nvSpPr>
          <p:cNvPr id="27" name="Caption_17"/>
          <p:cNvSpPr txBox="1">
            <a:spLocks noChangeArrowheads="1"/>
          </p:cNvSpPr>
          <p:nvPr/>
        </p:nvSpPr>
        <p:spPr bwMode="auto">
          <a:xfrm>
            <a:off x="5085276" y="5939017"/>
            <a:ext cx="1990969" cy="646331"/>
          </a:xfrm>
          <a:prstGeom prst="rect">
            <a:avLst/>
          </a:prstGeom>
          <a:noFill/>
          <a:ln w="9525">
            <a:noFill/>
            <a:miter lim="800000"/>
            <a:headEnd/>
            <a:tailEnd/>
          </a:ln>
        </p:spPr>
        <p:txBody>
          <a:bodyPr>
            <a:spAutoFit/>
          </a:bodyPr>
          <a:lstStyle/>
          <a:p>
            <a:pPr algn="ctr">
              <a:spcBef>
                <a:spcPct val="50000"/>
              </a:spcBef>
              <a:defRPr/>
            </a:pPr>
            <a:r>
              <a:rPr lang="it-IT" sz="1200" b="0">
                <a:latin typeface="Calibri Light"/>
                <a:cs typeface="Times New Roman" pitchFamily="18" charset="0"/>
              </a:rPr>
              <a:t>Helmut Schack: Le palme originali sono molto rettilinee.</a:t>
            </a:r>
            <a:endParaRPr lang="de-DE" sz="1200" b="0" dirty="0">
              <a:latin typeface="Calibri Light"/>
              <a:cs typeface="Times New Roman" pitchFamily="18" charset="0"/>
            </a:endParaRPr>
          </a:p>
        </p:txBody>
      </p:sp>
      <p:sp>
        <p:nvSpPr>
          <p:cNvPr id="28" name="Caption_19"/>
          <p:cNvSpPr txBox="1">
            <a:spLocks noChangeArrowheads="1"/>
          </p:cNvSpPr>
          <p:nvPr/>
        </p:nvSpPr>
        <p:spPr bwMode="auto">
          <a:xfrm>
            <a:off x="8905044" y="5939017"/>
            <a:ext cx="2405259" cy="646331"/>
          </a:xfrm>
          <a:prstGeom prst="rect">
            <a:avLst/>
          </a:prstGeom>
          <a:noFill/>
          <a:ln w="9525">
            <a:noFill/>
            <a:miter lim="800000"/>
            <a:headEnd/>
            <a:tailEnd/>
          </a:ln>
        </p:spPr>
        <p:txBody>
          <a:bodyPr>
            <a:spAutoFit/>
          </a:bodyPr>
          <a:lstStyle/>
          <a:p>
            <a:pPr algn="ctr">
              <a:spcBef>
                <a:spcPct val="50000"/>
              </a:spcBef>
              <a:defRPr/>
            </a:pPr>
            <a:r>
              <a:rPr lang="it-IT" sz="1200" b="0">
                <a:latin typeface="Calibri Light"/>
                <a:cs typeface="Times New Roman" pitchFamily="18" charset="0"/>
              </a:rPr>
              <a:t>Bernd Hampel: Ci sono solo due archi sul muro alla sinistra (vedi il cerchio rosso).</a:t>
            </a:r>
            <a:endParaRPr lang="de-DE" sz="1200" b="0" dirty="0">
              <a:latin typeface="Calibri Light"/>
              <a:cs typeface="Times New Roman" pitchFamily="18"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Modulo del training 5 – Memoria</a:t>
            </a:r>
          </a:p>
        </p:txBody>
      </p:sp>
      <p:sp>
        <p:nvSpPr>
          <p:cNvPr id="4" name="Slide Number Placeholder 3"/>
          <p:cNvSpPr>
            <a:spLocks noGrp="1"/>
          </p:cNvSpPr>
          <p:nvPr>
            <p:ph type="sldNum" sz="quarter" idx="12"/>
          </p:nvPr>
        </p:nvSpPr>
        <p:spPr/>
        <p:txBody>
          <a:bodyPr/>
          <a:lstStyle/>
          <a:p>
            <a:fld id="{0C7EA659-D122-4B98-BF31-C53E065AEC2A}" type="slidenum">
              <a:rPr lang="de-DE" altLang="de-DE" smtClean="0">
                <a:latin typeface="+mn-lt"/>
                <a:ea typeface="+mn-ea"/>
              </a:rPr>
              <a:pPr/>
              <a:t>88</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969387637"/>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4670</Words>
  <Application>Microsoft Office PowerPoint</Application>
  <PresentationFormat>Benutzerdefiniert</PresentationFormat>
  <Paragraphs>734</Paragraphs>
  <Slides>88</Slides>
  <Notes>88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88</vt:i4>
      </vt:variant>
    </vt:vector>
  </HeadingPairs>
  <TitlesOfParts>
    <vt:vector size="97" baseType="lpstr">
      <vt:lpstr>Arial</vt:lpstr>
      <vt:lpstr>Calibri Light</vt:lpstr>
      <vt:lpstr>Symbol</vt:lpstr>
      <vt:lpstr>Times New Roman</vt:lpstr>
      <vt:lpstr>Verdana</vt:lpstr>
      <vt:lpstr>Wingdings</vt:lpstr>
      <vt:lpstr>Wingdings</vt:lpstr>
      <vt:lpstr>UKE_PPT-Vorlage_16zu9</vt:lpstr>
      <vt:lpstr>1_UKE_PPT-Vorlage_16zu9</vt:lpstr>
      <vt:lpstr>MCT 5 B – Memoria</vt:lpstr>
      <vt:lpstr>Memoria</vt:lpstr>
      <vt:lpstr>Memoria</vt:lpstr>
      <vt:lpstr>Memoria</vt:lpstr>
      <vt:lpstr>Memoria</vt:lpstr>
      <vt:lpstr>Memoria</vt:lpstr>
      <vt:lpstr>Che cosa indebolisce la memoria?</vt:lpstr>
      <vt:lpstr>Che cosa indebolisce la memoria?</vt:lpstr>
      <vt:lpstr>Che cosa indebolisce la memoria?</vt:lpstr>
      <vt:lpstr>Che cosa indebolisce la memoria?</vt:lpstr>
      <vt:lpstr>Che cosa indebolisce la memoria?</vt:lpstr>
      <vt:lpstr>Come posso memorizzare meglio?</vt:lpstr>
      <vt:lpstr>La nostra memoria lavora come un videoregistratore? (per un esercizio alternativo vedi alla fine della presentazione)</vt:lpstr>
      <vt:lpstr>La nostra memoria lavora come un videoregistratore? (per un esercizio alternativo vedi alla fine della presentazione)</vt:lpstr>
      <vt:lpstr>Furono presentate le ultime due fotografie. I partecipanti dovevano decidere quale foto e´stata mostrata per prima. Pensi che la memoria possa essere stata ingannata?</vt:lpstr>
      <vt:lpstr>La nostra memoria non corrisponde perfettamente alla realtà!</vt:lpstr>
      <vt:lpstr>La nostra memoria non corrisponde perfettamente alla realtà!</vt:lpstr>
      <vt:lpstr>Esercizio</vt:lpstr>
      <vt:lpstr>Esercizio</vt:lpstr>
      <vt:lpstr>Esercizio</vt:lpstr>
      <vt:lpstr>PowerPoint-Präsentation</vt:lpstr>
      <vt:lpstr>Il fabbro Che cosa hai visto? Quanto ne sei sicuro?</vt:lpstr>
      <vt:lpstr>Il fabbro</vt:lpstr>
      <vt:lpstr>PowerPoint-Präsentation</vt:lpstr>
      <vt:lpstr>Nave pirata Che cosa hai visto? Quanto ne sei sicuro?</vt:lpstr>
      <vt:lpstr>Nave pirata</vt:lpstr>
      <vt:lpstr>False memorie nella vita quotidiana</vt:lpstr>
      <vt:lpstr>False memorie nella vita quotidiana</vt:lpstr>
      <vt:lpstr>False memorie nella vita quotidiana</vt:lpstr>
      <vt:lpstr>Tipi di errori di memoria</vt:lpstr>
      <vt:lpstr>Tipi di errori di memoria</vt:lpstr>
      <vt:lpstr>Tipi di errori di memoria</vt:lpstr>
      <vt:lpstr>Tipi di errori di memoria</vt:lpstr>
      <vt:lpstr>False memorie</vt:lpstr>
      <vt:lpstr>False memorie</vt:lpstr>
      <vt:lpstr>False memorie</vt:lpstr>
      <vt:lpstr>False memorie</vt:lpstr>
      <vt:lpstr>Perchè lo stiamo facendo?</vt:lpstr>
      <vt:lpstr>Perchè lo stiamo facendo?</vt:lpstr>
      <vt:lpstr>Perchè lo stiamo facendo?</vt:lpstr>
      <vt:lpstr>In che modo gli errori di memoria promuovono fraintendimenti in corso di psicosi - esempi</vt:lpstr>
      <vt:lpstr>Esercizio</vt:lpstr>
      <vt:lpstr>Esercizio</vt:lpstr>
      <vt:lpstr>PowerPoint-Präsentation</vt:lpstr>
      <vt:lpstr>Rapinatori di banca Che cosa hai visto nell‘immagine? Quanto ne sei sicuro?</vt:lpstr>
      <vt:lpstr>Rapinatori di banca</vt:lpstr>
      <vt:lpstr>PowerPoint-Präsentation</vt:lpstr>
      <vt:lpstr>Aula Che cosa non è stato mostrato? Quanto ne sei sicuro?</vt:lpstr>
      <vt:lpstr>Aula</vt:lpstr>
      <vt:lpstr>opzionale: Video Clip</vt:lpstr>
      <vt:lpstr>PowerPoint-Präsentation</vt:lpstr>
      <vt:lpstr>Spiaggia Che cosa non hai visto? Quanto ne sei sicuro?</vt:lpstr>
      <vt:lpstr>Spiaggia</vt:lpstr>
      <vt:lpstr>PowerPoint-Präsentation</vt:lpstr>
      <vt:lpstr>Brainstorming</vt:lpstr>
      <vt:lpstr>Negozio Cosa è stato presentato nell'immagine? Quanto ne sei sicuro?</vt:lpstr>
      <vt:lpstr>Negozio</vt:lpstr>
      <vt:lpstr>PowerPoint-Präsentation</vt:lpstr>
      <vt:lpstr>Brainstorming</vt:lpstr>
      <vt:lpstr>Piscina Che cosa hai visto nell‘immagine? Quanto ne sei sicuro?</vt:lpstr>
      <vt:lpstr>Piscina</vt:lpstr>
      <vt:lpstr>PowerPoint-Präsentation</vt:lpstr>
      <vt:lpstr>Banca Che cosa non hai visto? Quanto ne sei sicuro?</vt:lpstr>
      <vt:lpstr>Banca</vt:lpstr>
      <vt:lpstr>PowerPoint-Präsentation</vt:lpstr>
      <vt:lpstr>Campeggio Che cosa non hai visto? Quanto ne sei sicuro?</vt:lpstr>
      <vt:lpstr>Campeggio</vt:lpstr>
      <vt:lpstr>PowerPoint-Präsentation</vt:lpstr>
      <vt:lpstr>Brainstorming</vt:lpstr>
      <vt:lpstr>Zoo Che cosa hai visto nell‘immagine? Quanto ne sei sicuro?</vt:lpstr>
      <vt:lpstr>Zoo</vt:lpstr>
      <vt:lpstr>PowerPoint-Präsentation</vt:lpstr>
      <vt:lpstr>Brainstorming</vt:lpstr>
      <vt:lpstr>Soggiorno Che cosa hai visto nell‘immagine? Quanto ne sei sicuro?</vt:lpstr>
      <vt:lpstr>Soggiorno</vt:lpstr>
      <vt:lpstr>Trasferire nella vita di tutti i giorni</vt:lpstr>
      <vt:lpstr>Trasferire nella vita di tutti i giorni</vt:lpstr>
      <vt:lpstr>Trasferire nella vita di tutti i giorni</vt:lpstr>
      <vt:lpstr>Cosa c'entra ciò con la psicosi?</vt:lpstr>
      <vt:lpstr>Cosa c'entra ciò con la psicosi?</vt:lpstr>
      <vt:lpstr>Cosa c'entra ciò con la psicosi?</vt:lpstr>
      <vt:lpstr>Grazie per l‘attenzione!</vt:lpstr>
      <vt:lpstr>PowerPoint-Präsentation</vt:lpstr>
      <vt:lpstr>Noi vediamo e ricordiamo le stesse cose?</vt:lpstr>
      <vt:lpstr>Si prega di cercare le differenze nei tre quadri relativamente, ad esempio, alle dimensioni e colori! Quali cose sono state ritratte in modo diverso o omesse?</vt:lpstr>
      <vt:lpstr>Ognuno percepisce le cose in modo diverso! Come nei tre dipinti: la stessa piazza del paese, ma con molte varianti!</vt:lpstr>
      <vt:lpstr>La memoria non opera come una macchina fotografica! Ammetti di poterti sbagliare.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287</cp:revision>
  <dcterms:created xsi:type="dcterms:W3CDTF">2004-06-30T16:15:23Z</dcterms:created>
  <dcterms:modified xsi:type="dcterms:W3CDTF">2021-12-08T07:45:03Z</dcterms:modified>
</cp:coreProperties>
</file>