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 id="2147483758" r:id="rId2"/>
  </p:sldMasterIdLst>
  <p:notesMasterIdLst>
    <p:notesMasterId r:id="rId125"/>
  </p:notesMasterIdLst>
  <p:handoutMasterIdLst>
    <p:handoutMasterId r:id="rId126"/>
  </p:handoutMasterIdLst>
  <p:sldIdLst>
    <p:sldId id="798" r:id="rId3"/>
    <p:sldId id="376" r:id="rId4"/>
    <p:sldId id="726" r:id="rId5"/>
    <p:sldId id="748" r:id="rId6"/>
    <p:sldId id="747" r:id="rId7"/>
    <p:sldId id="758" r:id="rId8"/>
    <p:sldId id="785" r:id="rId9"/>
    <p:sldId id="784" r:id="rId10"/>
    <p:sldId id="783" r:id="rId11"/>
    <p:sldId id="770" r:id="rId12"/>
    <p:sldId id="786" r:id="rId13"/>
    <p:sldId id="576" r:id="rId14"/>
    <p:sldId id="383" r:id="rId15"/>
    <p:sldId id="384" r:id="rId16"/>
    <p:sldId id="385" r:id="rId17"/>
    <p:sldId id="756" r:id="rId18"/>
    <p:sldId id="543" r:id="rId19"/>
    <p:sldId id="562" r:id="rId20"/>
    <p:sldId id="563" r:id="rId21"/>
    <p:sldId id="546" r:id="rId22"/>
    <p:sldId id="547" r:id="rId23"/>
    <p:sldId id="757" r:id="rId24"/>
    <p:sldId id="789" r:id="rId25"/>
    <p:sldId id="788" r:id="rId26"/>
    <p:sldId id="787" r:id="rId27"/>
    <p:sldId id="395" r:id="rId28"/>
    <p:sldId id="396" r:id="rId29"/>
    <p:sldId id="397" r:id="rId30"/>
    <p:sldId id="716" r:id="rId31"/>
    <p:sldId id="717" r:id="rId32"/>
    <p:sldId id="718" r:id="rId33"/>
    <p:sldId id="745" r:id="rId34"/>
    <p:sldId id="402" r:id="rId35"/>
    <p:sldId id="403" r:id="rId36"/>
    <p:sldId id="404" r:id="rId37"/>
    <p:sldId id="405" r:id="rId38"/>
    <p:sldId id="781" r:id="rId39"/>
    <p:sldId id="568" r:id="rId40"/>
    <p:sldId id="569" r:id="rId41"/>
    <p:sldId id="420" r:id="rId42"/>
    <p:sldId id="421" r:id="rId43"/>
    <p:sldId id="434" r:id="rId44"/>
    <p:sldId id="435" r:id="rId45"/>
    <p:sldId id="438" r:id="rId46"/>
    <p:sldId id="439" r:id="rId47"/>
    <p:sldId id="552" r:id="rId48"/>
    <p:sldId id="553" r:id="rId49"/>
    <p:sldId id="564" r:id="rId50"/>
    <p:sldId id="565" r:id="rId51"/>
    <p:sldId id="580" r:id="rId52"/>
    <p:sldId id="791" r:id="rId53"/>
    <p:sldId id="790" r:id="rId54"/>
    <p:sldId id="651" r:id="rId55"/>
    <p:sldId id="652" r:id="rId56"/>
    <p:sldId id="653" r:id="rId57"/>
    <p:sldId id="654" r:id="rId58"/>
    <p:sldId id="655" r:id="rId59"/>
    <p:sldId id="656" r:id="rId60"/>
    <p:sldId id="657" r:id="rId61"/>
    <p:sldId id="658" r:id="rId62"/>
    <p:sldId id="659" r:id="rId63"/>
    <p:sldId id="660" r:id="rId64"/>
    <p:sldId id="661" r:id="rId65"/>
    <p:sldId id="662" r:id="rId66"/>
    <p:sldId id="663" r:id="rId67"/>
    <p:sldId id="664" r:id="rId68"/>
    <p:sldId id="665" r:id="rId69"/>
    <p:sldId id="666" r:id="rId70"/>
    <p:sldId id="667" r:id="rId71"/>
    <p:sldId id="668" r:id="rId72"/>
    <p:sldId id="669" r:id="rId73"/>
    <p:sldId id="670" r:id="rId74"/>
    <p:sldId id="671" r:id="rId75"/>
    <p:sldId id="672" r:id="rId76"/>
    <p:sldId id="673" r:id="rId77"/>
    <p:sldId id="674" r:id="rId78"/>
    <p:sldId id="675" r:id="rId79"/>
    <p:sldId id="676" r:id="rId80"/>
    <p:sldId id="677" r:id="rId81"/>
    <p:sldId id="678" r:id="rId82"/>
    <p:sldId id="679" r:id="rId83"/>
    <p:sldId id="680" r:id="rId84"/>
    <p:sldId id="681" r:id="rId85"/>
    <p:sldId id="682" r:id="rId86"/>
    <p:sldId id="683" r:id="rId87"/>
    <p:sldId id="684" r:id="rId88"/>
    <p:sldId id="685" r:id="rId89"/>
    <p:sldId id="686" r:id="rId90"/>
    <p:sldId id="687" r:id="rId91"/>
    <p:sldId id="688" r:id="rId92"/>
    <p:sldId id="689" r:id="rId93"/>
    <p:sldId id="690" r:id="rId94"/>
    <p:sldId id="691" r:id="rId95"/>
    <p:sldId id="764" r:id="rId96"/>
    <p:sldId id="793" r:id="rId97"/>
    <p:sldId id="792" r:id="rId98"/>
    <p:sldId id="695" r:id="rId99"/>
    <p:sldId id="696" r:id="rId100"/>
    <p:sldId id="697" r:id="rId101"/>
    <p:sldId id="698" r:id="rId102"/>
    <p:sldId id="699" r:id="rId103"/>
    <p:sldId id="700" r:id="rId104"/>
    <p:sldId id="701" r:id="rId105"/>
    <p:sldId id="702" r:id="rId106"/>
    <p:sldId id="703" r:id="rId107"/>
    <p:sldId id="704" r:id="rId108"/>
    <p:sldId id="705" r:id="rId109"/>
    <p:sldId id="706" r:id="rId110"/>
    <p:sldId id="707" r:id="rId111"/>
    <p:sldId id="708" r:id="rId112"/>
    <p:sldId id="709" r:id="rId113"/>
    <p:sldId id="710" r:id="rId114"/>
    <p:sldId id="560" r:id="rId115"/>
    <p:sldId id="796" r:id="rId116"/>
    <p:sldId id="795" r:id="rId117"/>
    <p:sldId id="794" r:id="rId118"/>
    <p:sldId id="561" r:id="rId119"/>
    <p:sldId id="797" r:id="rId120"/>
    <p:sldId id="782" r:id="rId121"/>
    <p:sldId id="775" r:id="rId122"/>
    <p:sldId id="776" r:id="rId123"/>
    <p:sldId id="777" r:id="rId124"/>
  </p:sldIdLst>
  <p:sldSz cx="12195175" cy="6858000"/>
  <p:notesSz cx="7099300" cy="10234613"/>
  <p:defaultTextStyle>
    <a:defPPr>
      <a:defRPr lang="de-DE"/>
    </a:defPPr>
    <a:lvl1pPr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4065">
          <p15:clr>
            <a:srgbClr val="A4A3A4"/>
          </p15:clr>
        </p15:guide>
        <p15:guide id="2" pos="192">
          <p15:clr>
            <a:srgbClr val="A4A3A4"/>
          </p15:clr>
        </p15:guide>
        <p15:guide id="3" pos="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69" autoAdjust="0"/>
    <p:restoredTop sz="94660"/>
  </p:normalViewPr>
  <p:slideViewPr>
    <p:cSldViewPr>
      <p:cViewPr varScale="1">
        <p:scale>
          <a:sx n="63" d="100"/>
          <a:sy n="63" d="100"/>
        </p:scale>
        <p:origin x="780" y="76"/>
      </p:cViewPr>
      <p:guideLst>
        <p:guide orient="horz" pos="4065"/>
        <p:guide pos="192"/>
        <p:guide pos="256"/>
      </p:guideLst>
    </p:cSldViewPr>
  </p:slideViewPr>
  <p:outlineViewPr>
    <p:cViewPr>
      <p:scale>
        <a:sx n="33" d="100"/>
        <a:sy n="33" d="100"/>
      </p:scale>
      <p:origin x="0" y="9060"/>
    </p:cViewPr>
    <p:sldLst>
      <p:sld r:id="rId1" collapse="1"/>
    </p:sldLst>
  </p:outlineViewPr>
  <p:notesTextViewPr>
    <p:cViewPr>
      <p:scale>
        <a:sx n="100" d="100"/>
        <a:sy n="100" d="100"/>
      </p:scale>
      <p:origin x="0" y="0"/>
    </p:cViewPr>
  </p:notesTextViewPr>
  <p:sorterViewPr>
    <p:cViewPr>
      <p:scale>
        <a:sx n="100" d="100"/>
        <a:sy n="100" d="100"/>
      </p:scale>
      <p:origin x="0" y="1665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tableStyles" Target="tableStyle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E6FAFB22-FD16-48E6-BBD6-1257AE5E3C85}" type="slidenum">
              <a:rPr lang="en-GB" altLang="de-DE"/>
              <a:pPr/>
              <a:t>‹Nr.›</a:t>
            </a:fld>
            <a:endParaRPr lang="en-GB" altLang="de-DE"/>
          </a:p>
        </p:txBody>
      </p:sp>
    </p:spTree>
    <p:extLst>
      <p:ext uri="{BB962C8B-B14F-4D97-AF65-F5344CB8AC3E}">
        <p14:creationId xmlns:p14="http://schemas.microsoft.com/office/powerpoint/2010/main" val="40956790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US"/>
          </a:p>
        </p:txBody>
      </p:sp>
      <p:sp>
        <p:nvSpPr>
          <p:cNvPr id="3174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562FA093-463B-4578-B533-90515C825DAC}" type="slidenum">
              <a:rPr lang="en-US" altLang="de-DE"/>
              <a:pPr/>
              <a:t>‹Nr.›</a:t>
            </a:fld>
            <a:endParaRPr lang="en-US" altLang="de-DE"/>
          </a:p>
        </p:txBody>
      </p:sp>
    </p:spTree>
    <p:extLst>
      <p:ext uri="{BB962C8B-B14F-4D97-AF65-F5344CB8AC3E}">
        <p14:creationId xmlns:p14="http://schemas.microsoft.com/office/powerpoint/2010/main" val="10535249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2526475-E482-4014-B133-A8BB66C5E7AA}" type="slidenum">
              <a:rPr lang="en-US" altLang="de-DE" sz="1300"/>
              <a:pPr eaLnBrk="1" hangingPunct="1"/>
              <a:t>2</a:t>
            </a:fld>
            <a:endParaRPr lang="en-US" altLang="de-DE" sz="1300"/>
          </a:p>
        </p:txBody>
      </p:sp>
      <p:sp>
        <p:nvSpPr>
          <p:cNvPr id="35842" name="Rectangle 2"/>
          <p:cNvSpPr>
            <a:spLocks noGrp="1" noRot="1" noChangeAspect="1" noChangeArrowheads="1" noTextEdit="1"/>
          </p:cNvSpPr>
          <p:nvPr>
            <p:ph type="sldImg"/>
          </p:nvPr>
        </p:nvSpPr>
        <p:spPr>
          <a:xfrm>
            <a:off x="138113" y="768350"/>
            <a:ext cx="6823075" cy="3836988"/>
          </a:xfrm>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9134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A0D3B445-FF16-45BC-9D88-EB27F16599E8}" type="slidenum">
              <a:rPr lang="en-US" altLang="de-DE" sz="1300"/>
              <a:pPr algn="r" eaLnBrk="1" hangingPunct="1"/>
              <a:t>3</a:t>
            </a:fld>
            <a:endParaRPr lang="en-US" altLang="de-DE" sz="1300"/>
          </a:p>
        </p:txBody>
      </p:sp>
      <p:sp>
        <p:nvSpPr>
          <p:cNvPr id="37890" name="Rectangle 2"/>
          <p:cNvSpPr>
            <a:spLocks noGrp="1" noRot="1" noChangeAspect="1" noChangeArrowheads="1" noTextEdit="1"/>
          </p:cNvSpPr>
          <p:nvPr>
            <p:ph type="sldImg"/>
          </p:nvPr>
        </p:nvSpPr>
        <p:spPr>
          <a:xfrm>
            <a:off x="138113" y="768350"/>
            <a:ext cx="6823075" cy="3836988"/>
          </a:xfrm>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7341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77E99E0A-19EB-4370-8AA3-5B3B51DEDB45}" type="slidenum">
              <a:rPr lang="en-US" altLang="de-DE" sz="1300"/>
              <a:pPr algn="r" eaLnBrk="1" hangingPunct="1"/>
              <a:t>4</a:t>
            </a:fld>
            <a:endParaRPr lang="en-US" altLang="de-DE" sz="1300"/>
          </a:p>
        </p:txBody>
      </p:sp>
      <p:sp>
        <p:nvSpPr>
          <p:cNvPr id="39938" name="Rectangle 2"/>
          <p:cNvSpPr>
            <a:spLocks noGrp="1" noRot="1" noChangeAspect="1" noChangeArrowheads="1" noTextEdit="1"/>
          </p:cNvSpPr>
          <p:nvPr>
            <p:ph type="sldImg"/>
          </p:nvPr>
        </p:nvSpPr>
        <p:spPr>
          <a:xfrm>
            <a:off x="138113" y="768350"/>
            <a:ext cx="6823075" cy="3836988"/>
          </a:xfrm>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822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69C52B72-BC03-4FBA-9125-A65F475AB759}" type="slidenum">
              <a:rPr lang="en-US" altLang="de-DE" sz="1300"/>
              <a:pPr algn="r" eaLnBrk="1" hangingPunct="1"/>
              <a:t>5</a:t>
            </a:fld>
            <a:endParaRPr lang="en-US" altLang="de-DE" sz="1300"/>
          </a:p>
        </p:txBody>
      </p:sp>
      <p:sp>
        <p:nvSpPr>
          <p:cNvPr id="41986" name="Rectangle 2"/>
          <p:cNvSpPr>
            <a:spLocks noGrp="1" noRot="1" noChangeAspect="1" noChangeArrowheads="1" noTextEdit="1"/>
          </p:cNvSpPr>
          <p:nvPr>
            <p:ph type="sldImg"/>
          </p:nvPr>
        </p:nvSpPr>
        <p:spPr>
          <a:xfrm>
            <a:off x="138113" y="768350"/>
            <a:ext cx="6823075" cy="3836988"/>
          </a:xfrm>
          <a:ln/>
        </p:spPr>
      </p:sp>
      <p:sp>
        <p:nvSpPr>
          <p:cNvPr id="41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1295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3C2CA255-9A52-4A9E-AACD-FE22E105F94C}" type="slidenum">
              <a:rPr lang="en-US" altLang="de-DE" sz="1300"/>
              <a:pPr algn="r" eaLnBrk="1" hangingPunct="1"/>
              <a:t>6</a:t>
            </a:fld>
            <a:endParaRPr lang="en-US" altLang="de-DE" sz="1300"/>
          </a:p>
        </p:txBody>
      </p:sp>
      <p:sp>
        <p:nvSpPr>
          <p:cNvPr id="50178" name="Rectangle 2"/>
          <p:cNvSpPr>
            <a:spLocks noGrp="1" noRot="1" noChangeAspect="1" noChangeArrowheads="1" noTextEdit="1"/>
          </p:cNvSpPr>
          <p:nvPr>
            <p:ph type="sldImg"/>
          </p:nvPr>
        </p:nvSpPr>
        <p:spPr>
          <a:xfrm>
            <a:off x="138113" y="768350"/>
            <a:ext cx="6823075" cy="3836988"/>
          </a:xfrm>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9615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3C2CA255-9A52-4A9E-AACD-FE22E105F94C}" type="slidenum">
              <a:rPr lang="en-US" altLang="de-DE" sz="1300"/>
              <a:pPr algn="r" eaLnBrk="1" hangingPunct="1"/>
              <a:t>7</a:t>
            </a:fld>
            <a:endParaRPr lang="en-US" altLang="de-DE" sz="1300"/>
          </a:p>
        </p:txBody>
      </p:sp>
      <p:sp>
        <p:nvSpPr>
          <p:cNvPr id="50178" name="Rectangle 2"/>
          <p:cNvSpPr>
            <a:spLocks noGrp="1" noRot="1" noChangeAspect="1" noChangeArrowheads="1" noTextEdit="1"/>
          </p:cNvSpPr>
          <p:nvPr>
            <p:ph type="sldImg"/>
          </p:nvPr>
        </p:nvSpPr>
        <p:spPr>
          <a:xfrm>
            <a:off x="138113" y="768350"/>
            <a:ext cx="6823075" cy="3836988"/>
          </a:xfrm>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9615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3C2CA255-9A52-4A9E-AACD-FE22E105F94C}" type="slidenum">
              <a:rPr lang="en-US" altLang="de-DE" sz="1300"/>
              <a:pPr algn="r" eaLnBrk="1" hangingPunct="1"/>
              <a:t>8</a:t>
            </a:fld>
            <a:endParaRPr lang="en-US" altLang="de-DE" sz="1300"/>
          </a:p>
        </p:txBody>
      </p:sp>
      <p:sp>
        <p:nvSpPr>
          <p:cNvPr id="50178" name="Rectangle 2"/>
          <p:cNvSpPr>
            <a:spLocks noGrp="1" noRot="1" noChangeAspect="1" noChangeArrowheads="1" noTextEdit="1"/>
          </p:cNvSpPr>
          <p:nvPr>
            <p:ph type="sldImg"/>
          </p:nvPr>
        </p:nvSpPr>
        <p:spPr>
          <a:xfrm>
            <a:off x="138113" y="768350"/>
            <a:ext cx="6823075" cy="3836988"/>
          </a:xfrm>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9615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3C2CA255-9A52-4A9E-AACD-FE22E105F94C}" type="slidenum">
              <a:rPr lang="en-US" altLang="de-DE" sz="1300"/>
              <a:pPr algn="r" eaLnBrk="1" hangingPunct="1"/>
              <a:t>9</a:t>
            </a:fld>
            <a:endParaRPr lang="en-US" altLang="de-DE" sz="1300"/>
          </a:p>
        </p:txBody>
      </p:sp>
      <p:sp>
        <p:nvSpPr>
          <p:cNvPr id="50178" name="Rectangle 2"/>
          <p:cNvSpPr>
            <a:spLocks noGrp="1" noRot="1" noChangeAspect="1" noChangeArrowheads="1" noTextEdit="1"/>
          </p:cNvSpPr>
          <p:nvPr>
            <p:ph type="sldImg"/>
          </p:nvPr>
        </p:nvSpPr>
        <p:spPr>
          <a:xfrm>
            <a:off x="138113" y="768350"/>
            <a:ext cx="6823075" cy="3836988"/>
          </a:xfrm>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9615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45B0D63-DAAE-4A05-BC4B-A8493AAC20D0}" type="slidenum">
              <a:rPr lang="en-US" altLang="de-DE" sz="1300"/>
              <a:pPr eaLnBrk="1" hangingPunct="1"/>
              <a:t>10</a:t>
            </a:fld>
            <a:endParaRPr lang="en-US" altLang="de-DE" sz="1300"/>
          </a:p>
        </p:txBody>
      </p:sp>
      <p:sp>
        <p:nvSpPr>
          <p:cNvPr id="54274" name="Rectangle 2"/>
          <p:cNvSpPr>
            <a:spLocks noGrp="1" noRot="1" noChangeAspect="1" noChangeArrowheads="1" noTextEdit="1"/>
          </p:cNvSpPr>
          <p:nvPr>
            <p:ph type="sldImg"/>
          </p:nvPr>
        </p:nvSpPr>
        <p:spPr>
          <a:xfrm>
            <a:off x="138113" y="768350"/>
            <a:ext cx="6823075" cy="3836988"/>
          </a:xfrm>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4999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45B0D63-DAAE-4A05-BC4B-A8493AAC20D0}" type="slidenum">
              <a:rPr lang="en-US" altLang="de-DE" sz="1300"/>
              <a:pPr eaLnBrk="1" hangingPunct="1"/>
              <a:t>11</a:t>
            </a:fld>
            <a:endParaRPr lang="en-US" altLang="de-DE" sz="1300"/>
          </a:p>
        </p:txBody>
      </p:sp>
      <p:sp>
        <p:nvSpPr>
          <p:cNvPr id="54274" name="Rectangle 2"/>
          <p:cNvSpPr>
            <a:spLocks noGrp="1" noRot="1" noChangeAspect="1" noChangeArrowheads="1" noTextEdit="1"/>
          </p:cNvSpPr>
          <p:nvPr>
            <p:ph type="sldImg"/>
          </p:nvPr>
        </p:nvSpPr>
        <p:spPr>
          <a:xfrm>
            <a:off x="138113" y="768350"/>
            <a:ext cx="6823075" cy="3836988"/>
          </a:xfrm>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4999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4F9DD54-DA8E-405C-BF2E-7ECC633E0A6A}" type="slidenum">
              <a:rPr lang="en-US" altLang="de-DE" sz="1300"/>
              <a:pPr eaLnBrk="1" hangingPunct="1"/>
              <a:t>12</a:t>
            </a:fld>
            <a:endParaRPr lang="en-US" altLang="de-DE" sz="1300"/>
          </a:p>
        </p:txBody>
      </p:sp>
      <p:sp>
        <p:nvSpPr>
          <p:cNvPr id="56322" name="Rectangle 2"/>
          <p:cNvSpPr>
            <a:spLocks noGrp="1" noRot="1" noChangeAspect="1" noChangeArrowheads="1" noTextEdit="1"/>
          </p:cNvSpPr>
          <p:nvPr>
            <p:ph type="sldImg"/>
          </p:nvPr>
        </p:nvSpPr>
        <p:spPr>
          <a:xfrm>
            <a:off x="139700" y="768350"/>
            <a:ext cx="6821488" cy="3836988"/>
          </a:xfrm>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8928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7C4CF7F-AEB9-4392-A491-3C0AF3DF133F}" type="slidenum">
              <a:rPr lang="en-US" altLang="de-DE" sz="1300"/>
              <a:pPr eaLnBrk="1" hangingPunct="1"/>
              <a:t>13</a:t>
            </a:fld>
            <a:endParaRPr lang="en-US" altLang="de-DE" sz="1300"/>
          </a:p>
        </p:txBody>
      </p:sp>
      <p:sp>
        <p:nvSpPr>
          <p:cNvPr id="58370" name="Rectangle 2"/>
          <p:cNvSpPr>
            <a:spLocks noGrp="1" noRot="1" noChangeAspect="1" noChangeArrowheads="1" noTextEdit="1"/>
          </p:cNvSpPr>
          <p:nvPr>
            <p:ph type="sldImg"/>
          </p:nvPr>
        </p:nvSpPr>
        <p:spPr>
          <a:xfrm>
            <a:off x="138113" y="768350"/>
            <a:ext cx="6823075" cy="3836988"/>
          </a:xfrm>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09161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8ABE4EF-2DC3-4EED-94CF-3602555535A0}" type="slidenum">
              <a:rPr lang="en-US" altLang="de-DE" sz="1300"/>
              <a:pPr eaLnBrk="1" hangingPunct="1"/>
              <a:t>14</a:t>
            </a:fld>
            <a:endParaRPr lang="en-US" altLang="de-DE" sz="1300"/>
          </a:p>
        </p:txBody>
      </p:sp>
      <p:sp>
        <p:nvSpPr>
          <p:cNvPr id="60418" name="Rectangle 2"/>
          <p:cNvSpPr>
            <a:spLocks noGrp="1" noRot="1" noChangeAspect="1" noChangeArrowheads="1" noTextEdit="1"/>
          </p:cNvSpPr>
          <p:nvPr>
            <p:ph type="sldImg"/>
          </p:nvPr>
        </p:nvSpPr>
        <p:spPr>
          <a:xfrm>
            <a:off x="138113" y="768350"/>
            <a:ext cx="6823075" cy="3836988"/>
          </a:xfrm>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0017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3D85040-BA59-4029-945E-4DB7E1F507A7}" type="slidenum">
              <a:rPr lang="en-US" altLang="de-DE" sz="1300"/>
              <a:pPr eaLnBrk="1" hangingPunct="1"/>
              <a:t>15</a:t>
            </a:fld>
            <a:endParaRPr lang="en-US" altLang="de-DE" sz="1300"/>
          </a:p>
        </p:txBody>
      </p:sp>
      <p:sp>
        <p:nvSpPr>
          <p:cNvPr id="62466" name="Rectangle 2"/>
          <p:cNvSpPr>
            <a:spLocks noGrp="1" noRot="1" noChangeAspect="1" noChangeArrowheads="1" noTextEdit="1"/>
          </p:cNvSpPr>
          <p:nvPr>
            <p:ph type="sldImg"/>
          </p:nvPr>
        </p:nvSpPr>
        <p:spPr>
          <a:xfrm>
            <a:off x="138113" y="768350"/>
            <a:ext cx="6823075" cy="3836988"/>
          </a:xfrm>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4464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0C57D7C-26CE-48F0-8756-45479CA23A0B}" type="slidenum">
              <a:rPr lang="en-US" altLang="de-DE" sz="1300"/>
              <a:pPr eaLnBrk="1" hangingPunct="1"/>
              <a:t>16</a:t>
            </a:fld>
            <a:endParaRPr lang="en-US" altLang="de-DE" sz="1300"/>
          </a:p>
        </p:txBody>
      </p:sp>
      <p:sp>
        <p:nvSpPr>
          <p:cNvPr id="64514" name="Rectangle 2"/>
          <p:cNvSpPr>
            <a:spLocks noGrp="1" noRot="1" noChangeAspect="1" noChangeArrowheads="1" noTextEdit="1"/>
          </p:cNvSpPr>
          <p:nvPr>
            <p:ph type="sldImg"/>
          </p:nvPr>
        </p:nvSpPr>
        <p:spPr>
          <a:xfrm>
            <a:off x="138113" y="768350"/>
            <a:ext cx="6823075" cy="3836988"/>
          </a:xfrm>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19237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E71EC77-4484-4F09-921A-C351F23BB9AF}" type="slidenum">
              <a:rPr lang="en-US" altLang="de-DE" sz="1300"/>
              <a:pPr eaLnBrk="1" hangingPunct="1"/>
              <a:t>17</a:t>
            </a:fld>
            <a:endParaRPr lang="en-US" altLang="de-DE" sz="1300"/>
          </a:p>
        </p:txBody>
      </p:sp>
      <p:sp>
        <p:nvSpPr>
          <p:cNvPr id="66562" name="Rectangle 2"/>
          <p:cNvSpPr>
            <a:spLocks noGrp="1" noRot="1" noChangeAspect="1" noChangeArrowheads="1" noTextEdit="1"/>
          </p:cNvSpPr>
          <p:nvPr>
            <p:ph type="sldImg"/>
          </p:nvPr>
        </p:nvSpPr>
        <p:spPr>
          <a:xfrm>
            <a:off x="138113" y="768350"/>
            <a:ext cx="6823075" cy="3836988"/>
          </a:xfrm>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29214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A18867B-B0C0-4A9B-8F4D-2D4EDA43EF03}" type="slidenum">
              <a:rPr lang="en-US" altLang="de-DE" sz="1300"/>
              <a:pPr eaLnBrk="1" hangingPunct="1"/>
              <a:t>18</a:t>
            </a:fld>
            <a:endParaRPr lang="en-US" altLang="de-DE" sz="1300"/>
          </a:p>
        </p:txBody>
      </p:sp>
      <p:sp>
        <p:nvSpPr>
          <p:cNvPr id="68610"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861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14752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6413B94-1885-4684-AAF3-7434265D72E7}" type="slidenum">
              <a:rPr lang="en-US" altLang="de-DE" sz="1300"/>
              <a:pPr eaLnBrk="1" hangingPunct="1"/>
              <a:t>19</a:t>
            </a:fld>
            <a:endParaRPr lang="en-US" altLang="de-DE" sz="1300"/>
          </a:p>
        </p:txBody>
      </p:sp>
      <p:sp>
        <p:nvSpPr>
          <p:cNvPr id="70658"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065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39933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FAED3F8-F19E-4C29-A8B4-7D7E98ADC322}" type="slidenum">
              <a:rPr lang="en-US" altLang="de-DE" sz="1300"/>
              <a:pPr eaLnBrk="1" hangingPunct="1"/>
              <a:t>20</a:t>
            </a:fld>
            <a:endParaRPr lang="en-US" altLang="de-DE" sz="1300"/>
          </a:p>
        </p:txBody>
      </p:sp>
      <p:sp>
        <p:nvSpPr>
          <p:cNvPr id="72706" name="Rectangle 2"/>
          <p:cNvSpPr>
            <a:spLocks noGrp="1" noRot="1" noChangeAspect="1" noChangeArrowheads="1" noTextEdit="1"/>
          </p:cNvSpPr>
          <p:nvPr>
            <p:ph type="sldImg"/>
          </p:nvPr>
        </p:nvSpPr>
        <p:spPr>
          <a:xfrm>
            <a:off x="138113" y="768350"/>
            <a:ext cx="6823075" cy="3836988"/>
          </a:xfrm>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37396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705B11C-6AD7-4AAE-A7C4-B52F021298BF}" type="slidenum">
              <a:rPr lang="en-US" altLang="de-DE" sz="1300"/>
              <a:pPr eaLnBrk="1" hangingPunct="1"/>
              <a:t>21</a:t>
            </a:fld>
            <a:endParaRPr lang="en-US" altLang="de-DE" sz="1300"/>
          </a:p>
        </p:txBody>
      </p:sp>
      <p:sp>
        <p:nvSpPr>
          <p:cNvPr id="74754" name="Rectangle 2"/>
          <p:cNvSpPr>
            <a:spLocks noGrp="1" noRot="1" noChangeAspect="1" noChangeArrowheads="1" noTextEdit="1"/>
          </p:cNvSpPr>
          <p:nvPr>
            <p:ph type="sldImg"/>
          </p:nvPr>
        </p:nvSpPr>
        <p:spPr>
          <a:xfrm>
            <a:off x="138113" y="768350"/>
            <a:ext cx="6823075" cy="3836988"/>
          </a:xfrm>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7755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3ED4D3A-476C-43EA-96EF-0EF19930DAB0}" type="slidenum">
              <a:rPr lang="en-US" altLang="de-DE" sz="1300"/>
              <a:pPr eaLnBrk="1" hangingPunct="1"/>
              <a:t>22</a:t>
            </a:fld>
            <a:endParaRPr lang="en-US" altLang="de-DE" sz="1300"/>
          </a:p>
        </p:txBody>
      </p:sp>
      <p:sp>
        <p:nvSpPr>
          <p:cNvPr id="82946" name="Rectangle 2"/>
          <p:cNvSpPr>
            <a:spLocks noGrp="1" noRot="1" noChangeAspect="1" noChangeArrowheads="1" noTextEdit="1"/>
          </p:cNvSpPr>
          <p:nvPr>
            <p:ph type="sldImg"/>
          </p:nvPr>
        </p:nvSpPr>
        <p:spPr>
          <a:xfrm>
            <a:off x="138113" y="768350"/>
            <a:ext cx="6823075" cy="3836988"/>
          </a:xfrm>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76679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3ED4D3A-476C-43EA-96EF-0EF19930DAB0}" type="slidenum">
              <a:rPr lang="en-US" altLang="de-DE" sz="1300"/>
              <a:pPr eaLnBrk="1" hangingPunct="1"/>
              <a:t>23</a:t>
            </a:fld>
            <a:endParaRPr lang="en-US" altLang="de-DE" sz="1300"/>
          </a:p>
        </p:txBody>
      </p:sp>
      <p:sp>
        <p:nvSpPr>
          <p:cNvPr id="82946" name="Rectangle 2"/>
          <p:cNvSpPr>
            <a:spLocks noGrp="1" noRot="1" noChangeAspect="1" noChangeArrowheads="1" noTextEdit="1"/>
          </p:cNvSpPr>
          <p:nvPr>
            <p:ph type="sldImg"/>
          </p:nvPr>
        </p:nvSpPr>
        <p:spPr>
          <a:xfrm>
            <a:off x="138113" y="768350"/>
            <a:ext cx="6823075" cy="3836988"/>
          </a:xfrm>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76679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3ED4D3A-476C-43EA-96EF-0EF19930DAB0}" type="slidenum">
              <a:rPr lang="en-US" altLang="de-DE" sz="1300"/>
              <a:pPr eaLnBrk="1" hangingPunct="1"/>
              <a:t>24</a:t>
            </a:fld>
            <a:endParaRPr lang="en-US" altLang="de-DE" sz="1300"/>
          </a:p>
        </p:txBody>
      </p:sp>
      <p:sp>
        <p:nvSpPr>
          <p:cNvPr id="82946" name="Rectangle 2"/>
          <p:cNvSpPr>
            <a:spLocks noGrp="1" noRot="1" noChangeAspect="1" noChangeArrowheads="1" noTextEdit="1"/>
          </p:cNvSpPr>
          <p:nvPr>
            <p:ph type="sldImg"/>
          </p:nvPr>
        </p:nvSpPr>
        <p:spPr>
          <a:xfrm>
            <a:off x="138113" y="768350"/>
            <a:ext cx="6823075" cy="3836988"/>
          </a:xfrm>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76679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3ED4D3A-476C-43EA-96EF-0EF19930DAB0}" type="slidenum">
              <a:rPr lang="en-US" altLang="de-DE" sz="1300"/>
              <a:pPr eaLnBrk="1" hangingPunct="1"/>
              <a:t>25</a:t>
            </a:fld>
            <a:endParaRPr lang="en-US" altLang="de-DE" sz="1300"/>
          </a:p>
        </p:txBody>
      </p:sp>
      <p:sp>
        <p:nvSpPr>
          <p:cNvPr id="82946" name="Rectangle 2"/>
          <p:cNvSpPr>
            <a:spLocks noGrp="1" noRot="1" noChangeAspect="1" noChangeArrowheads="1" noTextEdit="1"/>
          </p:cNvSpPr>
          <p:nvPr>
            <p:ph type="sldImg"/>
          </p:nvPr>
        </p:nvSpPr>
        <p:spPr>
          <a:xfrm>
            <a:off x="138113" y="768350"/>
            <a:ext cx="6823075" cy="3836988"/>
          </a:xfrm>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76679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6FC4498-AF06-431F-9A88-B94339CFE76F}" type="slidenum">
              <a:rPr lang="en-US" altLang="de-DE" sz="1300"/>
              <a:pPr eaLnBrk="1" hangingPunct="1"/>
              <a:t>26</a:t>
            </a:fld>
            <a:endParaRPr lang="en-US" altLang="de-DE" sz="1300"/>
          </a:p>
        </p:txBody>
      </p:sp>
      <p:sp>
        <p:nvSpPr>
          <p:cNvPr id="84994" name="Rectangle 2"/>
          <p:cNvSpPr>
            <a:spLocks noGrp="1" noRot="1" noChangeAspect="1" noChangeArrowheads="1" noTextEdit="1"/>
          </p:cNvSpPr>
          <p:nvPr>
            <p:ph type="sldImg"/>
          </p:nvPr>
        </p:nvSpPr>
        <p:spPr>
          <a:xfrm>
            <a:off x="138113" y="768350"/>
            <a:ext cx="6823075" cy="3836988"/>
          </a:xfrm>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52595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BAE24FA-57C5-4160-ABB9-A021F3A0F51A}" type="slidenum">
              <a:rPr lang="en-US" altLang="de-DE" sz="1300"/>
              <a:pPr eaLnBrk="1" hangingPunct="1"/>
              <a:t>27</a:t>
            </a:fld>
            <a:endParaRPr lang="en-US" altLang="de-DE" sz="1300"/>
          </a:p>
        </p:txBody>
      </p:sp>
      <p:sp>
        <p:nvSpPr>
          <p:cNvPr id="87042" name="Rectangle 2"/>
          <p:cNvSpPr>
            <a:spLocks noGrp="1" noRot="1" noChangeAspect="1" noChangeArrowheads="1" noTextEdit="1"/>
          </p:cNvSpPr>
          <p:nvPr>
            <p:ph type="sldImg"/>
          </p:nvPr>
        </p:nvSpPr>
        <p:spPr>
          <a:xfrm>
            <a:off x="138113" y="768350"/>
            <a:ext cx="6823075" cy="3836988"/>
          </a:xfrm>
          <a:ln/>
        </p:spPr>
      </p:sp>
      <p:sp>
        <p:nvSpPr>
          <p:cNvPr id="870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45034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A7D19FC-1D1E-4599-B225-4E2FBCF6CCFC}" type="slidenum">
              <a:rPr lang="en-US" altLang="de-DE" sz="1300"/>
              <a:pPr eaLnBrk="1" hangingPunct="1"/>
              <a:t>28</a:t>
            </a:fld>
            <a:endParaRPr lang="en-US" altLang="de-DE" sz="1300"/>
          </a:p>
        </p:txBody>
      </p:sp>
      <p:sp>
        <p:nvSpPr>
          <p:cNvPr id="89090" name="Rectangle 2"/>
          <p:cNvSpPr>
            <a:spLocks noGrp="1" noRot="1" noChangeAspect="1" noChangeArrowheads="1" noTextEdit="1"/>
          </p:cNvSpPr>
          <p:nvPr>
            <p:ph type="sldImg"/>
          </p:nvPr>
        </p:nvSpPr>
        <p:spPr>
          <a:xfrm>
            <a:off x="138113" y="768350"/>
            <a:ext cx="6823075" cy="3836988"/>
          </a:xfrm>
          <a:ln/>
        </p:spPr>
      </p:sp>
      <p:sp>
        <p:nvSpPr>
          <p:cNvPr id="89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38365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7144E2D-9D24-4F01-8B74-3FF792A4A88A}" type="slidenum">
              <a:rPr lang="en-US" altLang="de-DE" sz="1300"/>
              <a:pPr eaLnBrk="1" hangingPunct="1"/>
              <a:t>29</a:t>
            </a:fld>
            <a:endParaRPr lang="en-US" altLang="de-DE" sz="1300"/>
          </a:p>
        </p:txBody>
      </p:sp>
      <p:sp>
        <p:nvSpPr>
          <p:cNvPr id="91138" name="Rectangle 2"/>
          <p:cNvSpPr>
            <a:spLocks noGrp="1" noRot="1" noChangeAspect="1" noChangeArrowheads="1" noTextEdit="1"/>
          </p:cNvSpPr>
          <p:nvPr>
            <p:ph type="sldImg"/>
          </p:nvPr>
        </p:nvSpPr>
        <p:spPr>
          <a:xfrm>
            <a:off x="138113" y="768350"/>
            <a:ext cx="6823075" cy="3836988"/>
          </a:xfrm>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30758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B5D85C7-3085-4FEC-BEA3-EE47274675C4}" type="slidenum">
              <a:rPr lang="en-US" altLang="de-DE" sz="1300"/>
              <a:pPr eaLnBrk="1" hangingPunct="1"/>
              <a:t>30</a:t>
            </a:fld>
            <a:endParaRPr lang="en-US" altLang="de-DE" sz="1300"/>
          </a:p>
        </p:txBody>
      </p:sp>
      <p:sp>
        <p:nvSpPr>
          <p:cNvPr id="93186" name="Rectangle 2"/>
          <p:cNvSpPr>
            <a:spLocks noGrp="1" noRot="1" noChangeAspect="1" noChangeArrowheads="1" noTextEdit="1"/>
          </p:cNvSpPr>
          <p:nvPr>
            <p:ph type="sldImg"/>
          </p:nvPr>
        </p:nvSpPr>
        <p:spPr>
          <a:xfrm>
            <a:off x="138113" y="768350"/>
            <a:ext cx="6823075" cy="3836988"/>
          </a:xfrm>
          <a:ln/>
        </p:spPr>
      </p:sp>
      <p:sp>
        <p:nvSpPr>
          <p:cNvPr id="931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50726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09CC3AC-EE82-41AC-BF26-20199D00798F}" type="slidenum">
              <a:rPr lang="en-US" altLang="de-DE" sz="1300"/>
              <a:pPr eaLnBrk="1" hangingPunct="1"/>
              <a:t>31</a:t>
            </a:fld>
            <a:endParaRPr lang="en-US" altLang="de-DE" sz="1300"/>
          </a:p>
        </p:txBody>
      </p:sp>
      <p:sp>
        <p:nvSpPr>
          <p:cNvPr id="9523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BF8986D5-2CB7-42D4-AD92-79B16DF189E0}" type="slidenum">
              <a:rPr lang="en-US" altLang="de-DE" sz="1300"/>
              <a:pPr algn="r" eaLnBrk="1" hangingPunct="1"/>
              <a:t>31</a:t>
            </a:fld>
            <a:endParaRPr lang="en-US" altLang="de-DE" sz="1300"/>
          </a:p>
        </p:txBody>
      </p:sp>
      <p:sp>
        <p:nvSpPr>
          <p:cNvPr id="95235" name="Rectangle 2"/>
          <p:cNvSpPr>
            <a:spLocks noGrp="1" noRot="1" noChangeAspect="1" noChangeArrowheads="1" noTextEdit="1"/>
          </p:cNvSpPr>
          <p:nvPr>
            <p:ph type="sldImg"/>
          </p:nvPr>
        </p:nvSpPr>
        <p:spPr>
          <a:xfrm>
            <a:off x="139700" y="768350"/>
            <a:ext cx="6821488"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93820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08124636-B616-4391-A5E7-30DB112595F0}" type="slidenum">
              <a:rPr lang="en-US" altLang="de-DE" sz="1300"/>
              <a:pPr algn="r" eaLnBrk="1" hangingPunct="1"/>
              <a:t>32</a:t>
            </a:fld>
            <a:endParaRPr lang="en-US" altLang="de-DE" sz="1300"/>
          </a:p>
        </p:txBody>
      </p:sp>
      <p:sp>
        <p:nvSpPr>
          <p:cNvPr id="972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FDD67496-6387-40C7-82D6-2E563A4DAAD5}" type="slidenum">
              <a:rPr lang="en-US" altLang="de-DE" sz="1300"/>
              <a:pPr algn="r" eaLnBrk="1" hangingPunct="1"/>
              <a:t>32</a:t>
            </a:fld>
            <a:endParaRPr lang="en-US"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97869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D31BCD3-4779-4FB7-8BE3-482D892057E3}" type="slidenum">
              <a:rPr lang="en-US" altLang="de-DE" sz="1300"/>
              <a:pPr eaLnBrk="1" hangingPunct="1"/>
              <a:t>33</a:t>
            </a:fld>
            <a:endParaRPr lang="en-US" altLang="de-DE" sz="1300"/>
          </a:p>
        </p:txBody>
      </p:sp>
      <p:sp>
        <p:nvSpPr>
          <p:cNvPr id="99330" name="Rectangle 2"/>
          <p:cNvSpPr>
            <a:spLocks noGrp="1" noRot="1" noChangeAspect="1" noChangeArrowheads="1" noTextEdit="1"/>
          </p:cNvSpPr>
          <p:nvPr>
            <p:ph type="sldImg"/>
          </p:nvPr>
        </p:nvSpPr>
        <p:spPr>
          <a:xfrm>
            <a:off x="138113" y="768350"/>
            <a:ext cx="6823075" cy="3836988"/>
          </a:xfrm>
          <a:ln/>
        </p:spPr>
      </p:sp>
      <p:sp>
        <p:nvSpPr>
          <p:cNvPr id="993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53540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3C3ED70-2331-47F0-B9AE-C035C34D6F7F}" type="slidenum">
              <a:rPr lang="en-US" altLang="de-DE" sz="1300"/>
              <a:pPr eaLnBrk="1" hangingPunct="1"/>
              <a:t>34</a:t>
            </a:fld>
            <a:endParaRPr lang="en-US" altLang="de-DE" sz="1300"/>
          </a:p>
        </p:txBody>
      </p:sp>
      <p:sp>
        <p:nvSpPr>
          <p:cNvPr id="101378" name="Rectangle 2"/>
          <p:cNvSpPr>
            <a:spLocks noGrp="1" noRot="1" noChangeAspect="1" noChangeArrowheads="1" noTextEdit="1"/>
          </p:cNvSpPr>
          <p:nvPr>
            <p:ph type="sldImg"/>
          </p:nvPr>
        </p:nvSpPr>
        <p:spPr>
          <a:xfrm>
            <a:off x="138113" y="768350"/>
            <a:ext cx="6823075" cy="3836988"/>
          </a:xfrm>
          <a:ln/>
        </p:spPr>
      </p:sp>
      <p:sp>
        <p:nvSpPr>
          <p:cNvPr id="1013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00684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C44BBAD-7D63-4610-9487-612709872D8A}" type="slidenum">
              <a:rPr lang="en-US" altLang="de-DE" sz="1300"/>
              <a:pPr eaLnBrk="1" hangingPunct="1"/>
              <a:t>35</a:t>
            </a:fld>
            <a:endParaRPr lang="en-US" altLang="de-DE" sz="1300"/>
          </a:p>
        </p:txBody>
      </p:sp>
      <p:sp>
        <p:nvSpPr>
          <p:cNvPr id="103426" name="Rectangle 2"/>
          <p:cNvSpPr>
            <a:spLocks noGrp="1" noRot="1" noChangeAspect="1" noChangeArrowheads="1" noTextEdit="1"/>
          </p:cNvSpPr>
          <p:nvPr>
            <p:ph type="sldImg"/>
          </p:nvPr>
        </p:nvSpPr>
        <p:spPr>
          <a:xfrm>
            <a:off x="138113" y="768350"/>
            <a:ext cx="6823075" cy="3836988"/>
          </a:xfrm>
          <a:ln/>
        </p:spPr>
      </p:sp>
      <p:sp>
        <p:nvSpPr>
          <p:cNvPr id="1034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00598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2F87636-F026-4E4D-B3E4-F5C19CC523F6}" type="slidenum">
              <a:rPr lang="en-US" altLang="de-DE" sz="1300"/>
              <a:pPr eaLnBrk="1" hangingPunct="1"/>
              <a:t>36</a:t>
            </a:fld>
            <a:endParaRPr lang="en-US" altLang="de-DE" sz="1300"/>
          </a:p>
        </p:txBody>
      </p:sp>
      <p:sp>
        <p:nvSpPr>
          <p:cNvPr id="105474" name="Rectangle 2"/>
          <p:cNvSpPr>
            <a:spLocks noGrp="1" noRot="1" noChangeAspect="1" noChangeArrowheads="1" noTextEdit="1"/>
          </p:cNvSpPr>
          <p:nvPr>
            <p:ph type="sldImg"/>
          </p:nvPr>
        </p:nvSpPr>
        <p:spPr>
          <a:xfrm>
            <a:off x="138113" y="768350"/>
            <a:ext cx="6823075" cy="3836988"/>
          </a:xfrm>
          <a:ln/>
        </p:spPr>
      </p:sp>
      <p:sp>
        <p:nvSpPr>
          <p:cNvPr id="1054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05155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1D114D3-9FB9-4355-97D7-B7927F2D7767}" type="slidenum">
              <a:rPr lang="en-US" altLang="de-DE" sz="1300"/>
              <a:pPr eaLnBrk="1" hangingPunct="1"/>
              <a:t>38</a:t>
            </a:fld>
            <a:endParaRPr lang="en-US" altLang="de-DE" sz="1300"/>
          </a:p>
        </p:txBody>
      </p:sp>
      <p:sp>
        <p:nvSpPr>
          <p:cNvPr id="108546" name="Rectangle 2"/>
          <p:cNvSpPr>
            <a:spLocks noGrp="1" noRot="1" noChangeAspect="1" noChangeArrowheads="1" noTextEdit="1"/>
          </p:cNvSpPr>
          <p:nvPr>
            <p:ph type="sldImg"/>
          </p:nvPr>
        </p:nvSpPr>
        <p:spPr>
          <a:xfrm>
            <a:off x="138113" y="768350"/>
            <a:ext cx="6823075" cy="3836988"/>
          </a:xfrm>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54391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4309460-AB36-4846-ADD6-FFA10729982E}" type="slidenum">
              <a:rPr lang="en-US" altLang="de-DE" sz="1300"/>
              <a:pPr eaLnBrk="1" hangingPunct="1"/>
              <a:t>39</a:t>
            </a:fld>
            <a:endParaRPr lang="en-US" altLang="de-DE" sz="1300"/>
          </a:p>
        </p:txBody>
      </p:sp>
      <p:sp>
        <p:nvSpPr>
          <p:cNvPr id="110594" name="Rectangle 2"/>
          <p:cNvSpPr>
            <a:spLocks noGrp="1" noRot="1" noChangeAspect="1" noChangeArrowheads="1" noTextEdit="1"/>
          </p:cNvSpPr>
          <p:nvPr>
            <p:ph type="sldImg"/>
          </p:nvPr>
        </p:nvSpPr>
        <p:spPr>
          <a:xfrm>
            <a:off x="138113" y="768350"/>
            <a:ext cx="6823075" cy="3836988"/>
          </a:xfrm>
          <a:ln/>
        </p:spPr>
      </p:sp>
      <p:sp>
        <p:nvSpPr>
          <p:cNvPr id="110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69515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38FEE5F-015E-485F-ADA1-40534F419FCE}" type="slidenum">
              <a:rPr lang="en-US" altLang="de-DE" sz="1300"/>
              <a:pPr eaLnBrk="1" hangingPunct="1"/>
              <a:t>40</a:t>
            </a:fld>
            <a:endParaRPr lang="en-US" altLang="de-DE" sz="1300"/>
          </a:p>
        </p:txBody>
      </p:sp>
      <p:sp>
        <p:nvSpPr>
          <p:cNvPr id="112642" name="Rectangle 1026"/>
          <p:cNvSpPr>
            <a:spLocks noGrp="1" noRot="1" noChangeAspect="1" noChangeArrowheads="1" noTextEdit="1"/>
          </p:cNvSpPr>
          <p:nvPr>
            <p:ph type="sldImg"/>
          </p:nvPr>
        </p:nvSpPr>
        <p:spPr>
          <a:xfrm>
            <a:off x="138113" y="768350"/>
            <a:ext cx="6823075" cy="3836988"/>
          </a:xfrm>
          <a:ln/>
        </p:spPr>
      </p:sp>
      <p:sp>
        <p:nvSpPr>
          <p:cNvPr id="112643"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67662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78344F4-2432-43A4-B373-298714745F26}" type="slidenum">
              <a:rPr lang="en-US" altLang="de-DE" sz="1300"/>
              <a:pPr eaLnBrk="1" hangingPunct="1"/>
              <a:t>41</a:t>
            </a:fld>
            <a:endParaRPr lang="en-US" altLang="de-DE" sz="1300"/>
          </a:p>
        </p:txBody>
      </p:sp>
      <p:sp>
        <p:nvSpPr>
          <p:cNvPr id="114690" name="Rectangle 2"/>
          <p:cNvSpPr>
            <a:spLocks noGrp="1" noRot="1" noChangeAspect="1" noChangeArrowheads="1" noTextEdit="1"/>
          </p:cNvSpPr>
          <p:nvPr>
            <p:ph type="sldImg"/>
          </p:nvPr>
        </p:nvSpPr>
        <p:spPr>
          <a:xfrm>
            <a:off x="138113" y="768350"/>
            <a:ext cx="6823075" cy="3836988"/>
          </a:xfrm>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45145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A9C7B27-3B09-4387-9934-2D21892CD05D}" type="slidenum">
              <a:rPr lang="en-US" altLang="de-DE" sz="1300"/>
              <a:pPr eaLnBrk="1" hangingPunct="1"/>
              <a:t>42</a:t>
            </a:fld>
            <a:endParaRPr lang="en-US" altLang="de-DE" sz="1300"/>
          </a:p>
        </p:txBody>
      </p:sp>
      <p:sp>
        <p:nvSpPr>
          <p:cNvPr id="116738" name="Rectangle 1026"/>
          <p:cNvSpPr>
            <a:spLocks noGrp="1" noRot="1" noChangeAspect="1" noChangeArrowheads="1" noTextEdit="1"/>
          </p:cNvSpPr>
          <p:nvPr>
            <p:ph type="sldImg"/>
          </p:nvPr>
        </p:nvSpPr>
        <p:spPr>
          <a:xfrm>
            <a:off x="138113" y="768350"/>
            <a:ext cx="6823075" cy="3836988"/>
          </a:xfrm>
          <a:ln/>
        </p:spPr>
      </p:sp>
      <p:sp>
        <p:nvSpPr>
          <p:cNvPr id="116739"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17767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26594F7-54A7-4499-A09D-535750C2114D}" type="slidenum">
              <a:rPr lang="en-US" altLang="de-DE" sz="1300"/>
              <a:pPr eaLnBrk="1" hangingPunct="1"/>
              <a:t>43</a:t>
            </a:fld>
            <a:endParaRPr lang="en-US" altLang="de-DE" sz="1300"/>
          </a:p>
        </p:txBody>
      </p:sp>
      <p:sp>
        <p:nvSpPr>
          <p:cNvPr id="118786" name="Rectangle 2"/>
          <p:cNvSpPr>
            <a:spLocks noGrp="1" noRot="1" noChangeAspect="1" noChangeArrowheads="1" noTextEdit="1"/>
          </p:cNvSpPr>
          <p:nvPr>
            <p:ph type="sldImg"/>
          </p:nvPr>
        </p:nvSpPr>
        <p:spPr>
          <a:xfrm>
            <a:off x="138113" y="768350"/>
            <a:ext cx="6823075" cy="3836988"/>
          </a:xfrm>
          <a:ln/>
        </p:spPr>
      </p:sp>
      <p:sp>
        <p:nvSpPr>
          <p:cNvPr id="118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30240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7FFB349-53B8-464E-B48B-90B014B55F87}" type="slidenum">
              <a:rPr lang="en-US" altLang="de-DE" sz="1300"/>
              <a:pPr eaLnBrk="1" hangingPunct="1"/>
              <a:t>44</a:t>
            </a:fld>
            <a:endParaRPr lang="en-US" altLang="de-DE" sz="1300"/>
          </a:p>
        </p:txBody>
      </p:sp>
      <p:sp>
        <p:nvSpPr>
          <p:cNvPr id="120834" name="Rectangle 1026"/>
          <p:cNvSpPr>
            <a:spLocks noGrp="1" noRot="1" noChangeAspect="1" noChangeArrowheads="1" noTextEdit="1"/>
          </p:cNvSpPr>
          <p:nvPr>
            <p:ph type="sldImg"/>
          </p:nvPr>
        </p:nvSpPr>
        <p:spPr>
          <a:xfrm>
            <a:off x="138113" y="768350"/>
            <a:ext cx="6823075" cy="3836988"/>
          </a:xfrm>
          <a:ln/>
        </p:spPr>
      </p:sp>
      <p:sp>
        <p:nvSpPr>
          <p:cNvPr id="120835"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86197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4C0BB3A-1814-4DA5-9BBE-E727998B7648}" type="slidenum">
              <a:rPr lang="en-US" altLang="de-DE" sz="1300"/>
              <a:pPr eaLnBrk="1" hangingPunct="1"/>
              <a:t>45</a:t>
            </a:fld>
            <a:endParaRPr lang="en-US" altLang="de-DE" sz="1300"/>
          </a:p>
        </p:txBody>
      </p:sp>
      <p:sp>
        <p:nvSpPr>
          <p:cNvPr id="122882" name="Rectangle 2"/>
          <p:cNvSpPr>
            <a:spLocks noGrp="1" noRot="1" noChangeAspect="1" noChangeArrowheads="1" noTextEdit="1"/>
          </p:cNvSpPr>
          <p:nvPr>
            <p:ph type="sldImg"/>
          </p:nvPr>
        </p:nvSpPr>
        <p:spPr>
          <a:xfrm>
            <a:off x="138113" y="768350"/>
            <a:ext cx="6823075" cy="3836988"/>
          </a:xfrm>
          <a:ln/>
        </p:spPr>
      </p:sp>
      <p:sp>
        <p:nvSpPr>
          <p:cNvPr id="122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24261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A6AAE36-4BDE-4558-9E6B-14FA2C68FE23}" type="slidenum">
              <a:rPr lang="en-US" altLang="de-DE" sz="1300"/>
              <a:pPr eaLnBrk="1" hangingPunct="1"/>
              <a:t>46</a:t>
            </a:fld>
            <a:endParaRPr lang="en-US" altLang="de-DE" sz="1300"/>
          </a:p>
        </p:txBody>
      </p:sp>
      <p:sp>
        <p:nvSpPr>
          <p:cNvPr id="124930" name="Rectangle 2"/>
          <p:cNvSpPr>
            <a:spLocks noGrp="1" noRot="1" noChangeAspect="1" noChangeArrowheads="1" noTextEdit="1"/>
          </p:cNvSpPr>
          <p:nvPr>
            <p:ph type="sldImg"/>
          </p:nvPr>
        </p:nvSpPr>
        <p:spPr>
          <a:xfrm>
            <a:off x="138113" y="768350"/>
            <a:ext cx="6823075" cy="3836988"/>
          </a:xfrm>
          <a:ln/>
        </p:spPr>
      </p:sp>
      <p:sp>
        <p:nvSpPr>
          <p:cNvPr id="1249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36213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A78A3AD-6224-4819-B7A1-FA42790868F9}" type="slidenum">
              <a:rPr lang="en-US" altLang="de-DE" sz="1300"/>
              <a:pPr eaLnBrk="1" hangingPunct="1"/>
              <a:t>47</a:t>
            </a:fld>
            <a:endParaRPr lang="en-US" altLang="de-DE" sz="1300"/>
          </a:p>
        </p:txBody>
      </p:sp>
      <p:sp>
        <p:nvSpPr>
          <p:cNvPr id="126978" name="Rectangle 2"/>
          <p:cNvSpPr>
            <a:spLocks noGrp="1" noRot="1" noChangeAspect="1" noChangeArrowheads="1" noTextEdit="1"/>
          </p:cNvSpPr>
          <p:nvPr>
            <p:ph type="sldImg"/>
          </p:nvPr>
        </p:nvSpPr>
        <p:spPr>
          <a:xfrm>
            <a:off x="138113" y="768350"/>
            <a:ext cx="6823075" cy="3836988"/>
          </a:xfrm>
          <a:ln/>
        </p:spPr>
      </p:sp>
      <p:sp>
        <p:nvSpPr>
          <p:cNvPr id="1269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66313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9BFA26E-3B21-43CB-917C-5C6BD47FC643}" type="slidenum">
              <a:rPr lang="en-US" altLang="de-DE" sz="1300"/>
              <a:pPr eaLnBrk="1" hangingPunct="1"/>
              <a:t>48</a:t>
            </a:fld>
            <a:endParaRPr lang="en-US" altLang="de-DE" sz="1300"/>
          </a:p>
        </p:txBody>
      </p:sp>
      <p:sp>
        <p:nvSpPr>
          <p:cNvPr id="129026"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902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44273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F93FF78-E117-4ADF-8501-282474EAA1DF}" type="slidenum">
              <a:rPr lang="en-US" altLang="de-DE" sz="1300"/>
              <a:pPr eaLnBrk="1" hangingPunct="1"/>
              <a:t>49</a:t>
            </a:fld>
            <a:endParaRPr lang="en-US" altLang="de-DE" sz="1300"/>
          </a:p>
        </p:txBody>
      </p:sp>
      <p:sp>
        <p:nvSpPr>
          <p:cNvPr id="131074"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107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09543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DAE53BF-DEE0-4D15-8C40-68AFAEB55C7D}" type="slidenum">
              <a:rPr lang="en-US" altLang="de-DE" sz="1300"/>
              <a:pPr eaLnBrk="1" hangingPunct="1"/>
              <a:t>50</a:t>
            </a:fld>
            <a:endParaRPr lang="en-US" altLang="de-DE" sz="1300"/>
          </a:p>
        </p:txBody>
      </p:sp>
      <p:sp>
        <p:nvSpPr>
          <p:cNvPr id="137218" name="Rectangle 2"/>
          <p:cNvSpPr>
            <a:spLocks noGrp="1" noRot="1" noChangeAspect="1" noChangeArrowheads="1" noTextEdit="1"/>
          </p:cNvSpPr>
          <p:nvPr>
            <p:ph type="sldImg"/>
          </p:nvPr>
        </p:nvSpPr>
        <p:spPr>
          <a:xfrm>
            <a:off x="138113" y="768350"/>
            <a:ext cx="6823075" cy="3836988"/>
          </a:xfrm>
          <a:ln/>
        </p:spPr>
      </p:sp>
      <p:sp>
        <p:nvSpPr>
          <p:cNvPr id="137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51783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DAE53BF-DEE0-4D15-8C40-68AFAEB55C7D}" type="slidenum">
              <a:rPr lang="en-US" altLang="de-DE" sz="1300"/>
              <a:pPr eaLnBrk="1" hangingPunct="1"/>
              <a:t>51</a:t>
            </a:fld>
            <a:endParaRPr lang="en-US" altLang="de-DE" sz="1300"/>
          </a:p>
        </p:txBody>
      </p:sp>
      <p:sp>
        <p:nvSpPr>
          <p:cNvPr id="137218" name="Rectangle 2"/>
          <p:cNvSpPr>
            <a:spLocks noGrp="1" noRot="1" noChangeAspect="1" noChangeArrowheads="1" noTextEdit="1"/>
          </p:cNvSpPr>
          <p:nvPr>
            <p:ph type="sldImg"/>
          </p:nvPr>
        </p:nvSpPr>
        <p:spPr>
          <a:xfrm>
            <a:off x="138113" y="768350"/>
            <a:ext cx="6823075" cy="3836988"/>
          </a:xfrm>
          <a:ln/>
        </p:spPr>
      </p:sp>
      <p:sp>
        <p:nvSpPr>
          <p:cNvPr id="137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51783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DAE53BF-DEE0-4D15-8C40-68AFAEB55C7D}" type="slidenum">
              <a:rPr lang="en-US" altLang="de-DE" sz="1300"/>
              <a:pPr eaLnBrk="1" hangingPunct="1"/>
              <a:t>52</a:t>
            </a:fld>
            <a:endParaRPr lang="en-US" altLang="de-DE" sz="1300"/>
          </a:p>
        </p:txBody>
      </p:sp>
      <p:sp>
        <p:nvSpPr>
          <p:cNvPr id="137218" name="Rectangle 2"/>
          <p:cNvSpPr>
            <a:spLocks noGrp="1" noRot="1" noChangeAspect="1" noChangeArrowheads="1" noTextEdit="1"/>
          </p:cNvSpPr>
          <p:nvPr>
            <p:ph type="sldImg"/>
          </p:nvPr>
        </p:nvSpPr>
        <p:spPr>
          <a:xfrm>
            <a:off x="138113" y="768350"/>
            <a:ext cx="6823075" cy="3836988"/>
          </a:xfrm>
          <a:ln/>
        </p:spPr>
      </p:sp>
      <p:sp>
        <p:nvSpPr>
          <p:cNvPr id="137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51783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34A2095-DF4B-42DF-A6E9-64E77DABE990}" type="slidenum">
              <a:rPr lang="en-US" altLang="de-DE" sz="1300"/>
              <a:pPr eaLnBrk="1" hangingPunct="1"/>
              <a:t>53</a:t>
            </a:fld>
            <a:endParaRPr lang="en-US" altLang="de-DE" sz="1300"/>
          </a:p>
        </p:txBody>
      </p:sp>
      <p:sp>
        <p:nvSpPr>
          <p:cNvPr id="139266" name="Rectangle 2"/>
          <p:cNvSpPr>
            <a:spLocks noGrp="1" noRot="1" noChangeAspect="1" noChangeArrowheads="1" noTextEdit="1"/>
          </p:cNvSpPr>
          <p:nvPr>
            <p:ph type="sldImg"/>
          </p:nvPr>
        </p:nvSpPr>
        <p:spPr>
          <a:xfrm>
            <a:off x="138113" y="768350"/>
            <a:ext cx="6823075" cy="3836988"/>
          </a:xfrm>
          <a:ln/>
        </p:spPr>
      </p:sp>
      <p:sp>
        <p:nvSpPr>
          <p:cNvPr id="139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55191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1948436-805A-4323-A966-D5F1CBB82652}" type="slidenum">
              <a:rPr lang="en-US" altLang="de-DE" sz="1300"/>
              <a:pPr eaLnBrk="1" hangingPunct="1"/>
              <a:t>54</a:t>
            </a:fld>
            <a:endParaRPr lang="en-US" altLang="de-DE" sz="1300"/>
          </a:p>
        </p:txBody>
      </p:sp>
      <p:sp>
        <p:nvSpPr>
          <p:cNvPr id="141314" name="Rectangle 2"/>
          <p:cNvSpPr>
            <a:spLocks noGrp="1" noRot="1" noChangeAspect="1" noChangeArrowheads="1" noTextEdit="1"/>
          </p:cNvSpPr>
          <p:nvPr>
            <p:ph type="sldImg"/>
          </p:nvPr>
        </p:nvSpPr>
        <p:spPr>
          <a:xfrm>
            <a:off x="138113" y="768350"/>
            <a:ext cx="6823075" cy="3836988"/>
          </a:xfrm>
          <a:ln/>
        </p:spPr>
      </p:sp>
      <p:sp>
        <p:nvSpPr>
          <p:cNvPr id="1413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05414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BD4E625-C682-4EDA-9811-4F79386473A9}" type="slidenum">
              <a:rPr lang="en-US" altLang="de-DE" sz="1300"/>
              <a:pPr eaLnBrk="1" hangingPunct="1"/>
              <a:t>55</a:t>
            </a:fld>
            <a:endParaRPr lang="en-US" altLang="de-DE" sz="1300"/>
          </a:p>
        </p:txBody>
      </p:sp>
      <p:sp>
        <p:nvSpPr>
          <p:cNvPr id="143362" name="Rectangle 2"/>
          <p:cNvSpPr>
            <a:spLocks noGrp="1" noRot="1" noChangeAspect="1" noChangeArrowheads="1" noTextEdit="1"/>
          </p:cNvSpPr>
          <p:nvPr>
            <p:ph type="sldImg"/>
          </p:nvPr>
        </p:nvSpPr>
        <p:spPr>
          <a:xfrm>
            <a:off x="138113" y="768350"/>
            <a:ext cx="6823075" cy="3836988"/>
          </a:xfrm>
          <a:ln/>
        </p:spPr>
      </p:sp>
      <p:sp>
        <p:nvSpPr>
          <p:cNvPr id="143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18885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B777A48-941F-450C-B014-18D90AEA6B7A}" type="slidenum">
              <a:rPr lang="en-US" altLang="de-DE" sz="1300"/>
              <a:pPr eaLnBrk="1" hangingPunct="1"/>
              <a:t>56</a:t>
            </a:fld>
            <a:endParaRPr lang="en-US" altLang="de-DE" sz="1300"/>
          </a:p>
        </p:txBody>
      </p:sp>
      <p:sp>
        <p:nvSpPr>
          <p:cNvPr id="145410" name="Rectangle 2"/>
          <p:cNvSpPr>
            <a:spLocks noGrp="1" noRot="1" noChangeAspect="1" noChangeArrowheads="1" noTextEdit="1"/>
          </p:cNvSpPr>
          <p:nvPr>
            <p:ph type="sldImg"/>
          </p:nvPr>
        </p:nvSpPr>
        <p:spPr>
          <a:xfrm>
            <a:off x="138113" y="768350"/>
            <a:ext cx="6823075" cy="3836988"/>
          </a:xfrm>
          <a:ln/>
        </p:spPr>
      </p:sp>
      <p:sp>
        <p:nvSpPr>
          <p:cNvPr id="145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21514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29F3998-C6C8-4926-9501-79D0C11E158D}" type="slidenum">
              <a:rPr lang="en-US" altLang="de-DE" sz="1300"/>
              <a:pPr eaLnBrk="1" hangingPunct="1"/>
              <a:t>57</a:t>
            </a:fld>
            <a:endParaRPr lang="en-US" altLang="de-DE" sz="1300"/>
          </a:p>
        </p:txBody>
      </p:sp>
      <p:sp>
        <p:nvSpPr>
          <p:cNvPr id="147458" name="Rectangle 2"/>
          <p:cNvSpPr>
            <a:spLocks noGrp="1" noRot="1" noChangeAspect="1" noChangeArrowheads="1" noTextEdit="1"/>
          </p:cNvSpPr>
          <p:nvPr>
            <p:ph type="sldImg"/>
          </p:nvPr>
        </p:nvSpPr>
        <p:spPr>
          <a:xfrm>
            <a:off x="138113" y="768350"/>
            <a:ext cx="6823075" cy="3836988"/>
          </a:xfrm>
          <a:ln/>
        </p:spPr>
      </p:sp>
      <p:sp>
        <p:nvSpPr>
          <p:cNvPr id="147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5936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8ECBBEE-2072-4C85-B9F1-A5E8B4C02B92}" type="slidenum">
              <a:rPr lang="en-US" altLang="de-DE" sz="1300"/>
              <a:pPr eaLnBrk="1" hangingPunct="1"/>
              <a:t>58</a:t>
            </a:fld>
            <a:endParaRPr lang="en-US" altLang="de-DE" sz="1300"/>
          </a:p>
        </p:txBody>
      </p:sp>
      <p:sp>
        <p:nvSpPr>
          <p:cNvPr id="149506" name="Rectangle 2"/>
          <p:cNvSpPr>
            <a:spLocks noGrp="1" noRot="1" noChangeAspect="1" noChangeArrowheads="1" noTextEdit="1"/>
          </p:cNvSpPr>
          <p:nvPr>
            <p:ph type="sldImg"/>
          </p:nvPr>
        </p:nvSpPr>
        <p:spPr>
          <a:xfrm>
            <a:off x="138113" y="768350"/>
            <a:ext cx="6823075" cy="3836988"/>
          </a:xfrm>
          <a:ln/>
        </p:spPr>
      </p:sp>
      <p:sp>
        <p:nvSpPr>
          <p:cNvPr id="149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74158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5F2689D-6F53-4AE5-B044-01C62A068B1D}" type="slidenum">
              <a:rPr lang="en-US" altLang="de-DE" sz="1300"/>
              <a:pPr eaLnBrk="1" hangingPunct="1"/>
              <a:t>59</a:t>
            </a:fld>
            <a:endParaRPr lang="en-US" altLang="de-DE" sz="1300"/>
          </a:p>
        </p:txBody>
      </p:sp>
      <p:sp>
        <p:nvSpPr>
          <p:cNvPr id="151554" name="Rectangle 2"/>
          <p:cNvSpPr>
            <a:spLocks noGrp="1" noRot="1" noChangeAspect="1" noChangeArrowheads="1" noTextEdit="1"/>
          </p:cNvSpPr>
          <p:nvPr>
            <p:ph type="sldImg"/>
          </p:nvPr>
        </p:nvSpPr>
        <p:spPr>
          <a:xfrm>
            <a:off x="138113" y="768350"/>
            <a:ext cx="6823075" cy="3836988"/>
          </a:xfrm>
          <a:ln/>
        </p:spPr>
      </p:sp>
      <p:sp>
        <p:nvSpPr>
          <p:cNvPr id="151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705471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4CEF254-E2C8-4FF2-BB88-3D0FA431558F}" type="slidenum">
              <a:rPr lang="en-US" altLang="de-DE" sz="1300"/>
              <a:pPr eaLnBrk="1" hangingPunct="1"/>
              <a:t>60</a:t>
            </a:fld>
            <a:endParaRPr lang="en-US" altLang="de-DE" sz="1300"/>
          </a:p>
        </p:txBody>
      </p:sp>
      <p:sp>
        <p:nvSpPr>
          <p:cNvPr id="153602" name="Rectangle 2"/>
          <p:cNvSpPr>
            <a:spLocks noGrp="1" noRot="1" noChangeAspect="1" noChangeArrowheads="1" noTextEdit="1"/>
          </p:cNvSpPr>
          <p:nvPr>
            <p:ph type="sldImg"/>
          </p:nvPr>
        </p:nvSpPr>
        <p:spPr>
          <a:xfrm>
            <a:off x="138113" y="768350"/>
            <a:ext cx="6823075" cy="3836988"/>
          </a:xfrm>
          <a:ln/>
        </p:spPr>
      </p:sp>
      <p:sp>
        <p:nvSpPr>
          <p:cNvPr id="1536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38945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9CB4EDE-074F-45C9-8844-D2F92DA31ED2}" type="slidenum">
              <a:rPr lang="en-US" altLang="de-DE" sz="1300"/>
              <a:pPr eaLnBrk="1" hangingPunct="1"/>
              <a:t>61</a:t>
            </a:fld>
            <a:endParaRPr lang="en-US" altLang="de-DE" sz="1300"/>
          </a:p>
        </p:txBody>
      </p:sp>
      <p:sp>
        <p:nvSpPr>
          <p:cNvPr id="155650" name="Rectangle 2"/>
          <p:cNvSpPr>
            <a:spLocks noGrp="1" noRot="1" noChangeAspect="1" noChangeArrowheads="1" noTextEdit="1"/>
          </p:cNvSpPr>
          <p:nvPr>
            <p:ph type="sldImg"/>
          </p:nvPr>
        </p:nvSpPr>
        <p:spPr>
          <a:xfrm>
            <a:off x="138113" y="768350"/>
            <a:ext cx="6823075" cy="3836988"/>
          </a:xfrm>
          <a:ln/>
        </p:spPr>
      </p:sp>
      <p:sp>
        <p:nvSpPr>
          <p:cNvPr id="1556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36807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6FBB4CB-A370-4192-BC8B-616D123AFA2E}" type="slidenum">
              <a:rPr lang="en-US" altLang="de-DE" sz="1300"/>
              <a:pPr eaLnBrk="1" hangingPunct="1"/>
              <a:t>62</a:t>
            </a:fld>
            <a:endParaRPr lang="en-US" altLang="de-DE" sz="1300"/>
          </a:p>
        </p:txBody>
      </p:sp>
      <p:sp>
        <p:nvSpPr>
          <p:cNvPr id="157698" name="Rectangle 2"/>
          <p:cNvSpPr>
            <a:spLocks noGrp="1" noRot="1" noChangeAspect="1" noChangeArrowheads="1" noTextEdit="1"/>
          </p:cNvSpPr>
          <p:nvPr>
            <p:ph type="sldImg"/>
          </p:nvPr>
        </p:nvSpPr>
        <p:spPr>
          <a:xfrm>
            <a:off x="138113" y="768350"/>
            <a:ext cx="6823075" cy="3836988"/>
          </a:xfrm>
          <a:ln/>
        </p:spPr>
      </p:sp>
      <p:sp>
        <p:nvSpPr>
          <p:cNvPr id="157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08622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5D04075-B12A-43B1-BCAC-2645D576A470}" type="slidenum">
              <a:rPr lang="en-US" altLang="de-DE" sz="1300"/>
              <a:pPr eaLnBrk="1" hangingPunct="1"/>
              <a:t>63</a:t>
            </a:fld>
            <a:endParaRPr lang="en-US" altLang="de-DE" sz="1300"/>
          </a:p>
        </p:txBody>
      </p:sp>
      <p:sp>
        <p:nvSpPr>
          <p:cNvPr id="159746" name="Rectangle 2"/>
          <p:cNvSpPr>
            <a:spLocks noGrp="1" noRot="1" noChangeAspect="1" noChangeArrowheads="1" noTextEdit="1"/>
          </p:cNvSpPr>
          <p:nvPr>
            <p:ph type="sldImg"/>
          </p:nvPr>
        </p:nvSpPr>
        <p:spPr>
          <a:xfrm>
            <a:off x="138113" y="768350"/>
            <a:ext cx="6823075" cy="3836988"/>
          </a:xfrm>
          <a:ln/>
        </p:spPr>
      </p:sp>
      <p:sp>
        <p:nvSpPr>
          <p:cNvPr id="1597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99830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8D893DB-B282-4C50-87DF-EA5AA245E0C8}" type="slidenum">
              <a:rPr lang="en-US" altLang="de-DE" sz="1300"/>
              <a:pPr eaLnBrk="1" hangingPunct="1"/>
              <a:t>64</a:t>
            </a:fld>
            <a:endParaRPr lang="en-US" altLang="de-DE" sz="1300"/>
          </a:p>
        </p:txBody>
      </p:sp>
      <p:sp>
        <p:nvSpPr>
          <p:cNvPr id="161794" name="Rectangle 2"/>
          <p:cNvSpPr>
            <a:spLocks noGrp="1" noRot="1" noChangeAspect="1" noChangeArrowheads="1" noTextEdit="1"/>
          </p:cNvSpPr>
          <p:nvPr>
            <p:ph type="sldImg"/>
          </p:nvPr>
        </p:nvSpPr>
        <p:spPr>
          <a:xfrm>
            <a:off x="138113" y="768350"/>
            <a:ext cx="6823075" cy="3836988"/>
          </a:xfrm>
          <a:ln/>
        </p:spPr>
      </p:sp>
      <p:sp>
        <p:nvSpPr>
          <p:cNvPr id="1617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75841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0AF1488-1806-4A30-80C6-913863BAAE3E}" type="slidenum">
              <a:rPr lang="en-US" altLang="de-DE" sz="1300"/>
              <a:pPr eaLnBrk="1" hangingPunct="1"/>
              <a:t>65</a:t>
            </a:fld>
            <a:endParaRPr lang="en-US" altLang="de-DE" sz="1300"/>
          </a:p>
        </p:txBody>
      </p:sp>
      <p:sp>
        <p:nvSpPr>
          <p:cNvPr id="163842" name="Rectangle 2"/>
          <p:cNvSpPr>
            <a:spLocks noGrp="1" noRot="1" noChangeAspect="1" noChangeArrowheads="1" noTextEdit="1"/>
          </p:cNvSpPr>
          <p:nvPr>
            <p:ph type="sldImg"/>
          </p:nvPr>
        </p:nvSpPr>
        <p:spPr>
          <a:xfrm>
            <a:off x="138113" y="768350"/>
            <a:ext cx="6823075" cy="3836988"/>
          </a:xfrm>
          <a:ln/>
        </p:spPr>
      </p:sp>
      <p:sp>
        <p:nvSpPr>
          <p:cNvPr id="163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58424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3EE0DE7-12D1-401A-BC1A-4D567A64C0FD}" type="slidenum">
              <a:rPr lang="en-US" altLang="de-DE" sz="1300"/>
              <a:pPr eaLnBrk="1" hangingPunct="1"/>
              <a:t>66</a:t>
            </a:fld>
            <a:endParaRPr lang="en-US" altLang="de-DE" sz="1300"/>
          </a:p>
        </p:txBody>
      </p:sp>
      <p:sp>
        <p:nvSpPr>
          <p:cNvPr id="165890" name="Rectangle 2"/>
          <p:cNvSpPr>
            <a:spLocks noGrp="1" noRot="1" noChangeAspect="1" noChangeArrowheads="1" noTextEdit="1"/>
          </p:cNvSpPr>
          <p:nvPr>
            <p:ph type="sldImg"/>
          </p:nvPr>
        </p:nvSpPr>
        <p:spPr>
          <a:xfrm>
            <a:off x="138113" y="768350"/>
            <a:ext cx="6823075" cy="3836988"/>
          </a:xfrm>
          <a:ln/>
        </p:spPr>
      </p:sp>
      <p:sp>
        <p:nvSpPr>
          <p:cNvPr id="165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119482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E2DAB45-1332-4D54-ACED-A9A64978EF04}" type="slidenum">
              <a:rPr lang="en-US" altLang="de-DE" sz="1300"/>
              <a:pPr eaLnBrk="1" hangingPunct="1"/>
              <a:t>67</a:t>
            </a:fld>
            <a:endParaRPr lang="en-US" altLang="de-DE" sz="1300"/>
          </a:p>
        </p:txBody>
      </p:sp>
      <p:sp>
        <p:nvSpPr>
          <p:cNvPr id="167938" name="Rectangle 2"/>
          <p:cNvSpPr>
            <a:spLocks noGrp="1" noRot="1" noChangeAspect="1" noChangeArrowheads="1" noTextEdit="1"/>
          </p:cNvSpPr>
          <p:nvPr>
            <p:ph type="sldImg"/>
          </p:nvPr>
        </p:nvSpPr>
        <p:spPr>
          <a:xfrm>
            <a:off x="138113" y="768350"/>
            <a:ext cx="6823075" cy="3836988"/>
          </a:xfrm>
          <a:ln/>
        </p:spPr>
      </p:sp>
      <p:sp>
        <p:nvSpPr>
          <p:cNvPr id="167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531665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B8A0962-AB9A-4D48-A92B-99126CC099A3}" type="slidenum">
              <a:rPr lang="en-US" altLang="de-DE" sz="1300"/>
              <a:pPr eaLnBrk="1" hangingPunct="1"/>
              <a:t>68</a:t>
            </a:fld>
            <a:endParaRPr lang="en-US" altLang="de-DE" sz="1300"/>
          </a:p>
        </p:txBody>
      </p:sp>
      <p:sp>
        <p:nvSpPr>
          <p:cNvPr id="169986" name="Rectangle 2"/>
          <p:cNvSpPr>
            <a:spLocks noGrp="1" noRot="1" noChangeAspect="1" noChangeArrowheads="1" noTextEdit="1"/>
          </p:cNvSpPr>
          <p:nvPr>
            <p:ph type="sldImg"/>
          </p:nvPr>
        </p:nvSpPr>
        <p:spPr>
          <a:xfrm>
            <a:off x="138113" y="768350"/>
            <a:ext cx="6823075" cy="3836988"/>
          </a:xfrm>
          <a:ln/>
        </p:spPr>
      </p:sp>
      <p:sp>
        <p:nvSpPr>
          <p:cNvPr id="169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417211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5F6923F-666B-4A99-8239-E9FA88FECE3F}" type="slidenum">
              <a:rPr lang="en-US" altLang="de-DE" sz="1300"/>
              <a:pPr eaLnBrk="1" hangingPunct="1"/>
              <a:t>69</a:t>
            </a:fld>
            <a:endParaRPr lang="en-US" altLang="de-DE" sz="1300"/>
          </a:p>
        </p:txBody>
      </p:sp>
      <p:sp>
        <p:nvSpPr>
          <p:cNvPr id="172034" name="Rectangle 2"/>
          <p:cNvSpPr>
            <a:spLocks noGrp="1" noRot="1" noChangeAspect="1" noChangeArrowheads="1" noTextEdit="1"/>
          </p:cNvSpPr>
          <p:nvPr>
            <p:ph type="sldImg"/>
          </p:nvPr>
        </p:nvSpPr>
        <p:spPr>
          <a:xfrm>
            <a:off x="138113" y="768350"/>
            <a:ext cx="6823075" cy="3836988"/>
          </a:xfrm>
          <a:ln/>
        </p:spPr>
      </p:sp>
      <p:sp>
        <p:nvSpPr>
          <p:cNvPr id="172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29631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C04D1E0-0415-4BB2-B8B0-730B6A51A7F1}" type="slidenum">
              <a:rPr lang="en-US" altLang="de-DE" sz="1300"/>
              <a:pPr eaLnBrk="1" hangingPunct="1"/>
              <a:t>70</a:t>
            </a:fld>
            <a:endParaRPr lang="en-US" altLang="de-DE" sz="1300"/>
          </a:p>
        </p:txBody>
      </p:sp>
      <p:sp>
        <p:nvSpPr>
          <p:cNvPr id="174082" name="Rectangle 2"/>
          <p:cNvSpPr>
            <a:spLocks noGrp="1" noRot="1" noChangeAspect="1" noChangeArrowheads="1" noTextEdit="1"/>
          </p:cNvSpPr>
          <p:nvPr>
            <p:ph type="sldImg"/>
          </p:nvPr>
        </p:nvSpPr>
        <p:spPr>
          <a:xfrm>
            <a:off x="138113" y="768350"/>
            <a:ext cx="6823075" cy="3836988"/>
          </a:xfrm>
          <a:ln/>
        </p:spPr>
      </p:sp>
      <p:sp>
        <p:nvSpPr>
          <p:cNvPr id="174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0340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A0B695D-D502-4CAC-A019-87FEB951239D}" type="slidenum">
              <a:rPr lang="en-US" altLang="de-DE" sz="1300"/>
              <a:pPr eaLnBrk="1" hangingPunct="1"/>
              <a:t>71</a:t>
            </a:fld>
            <a:endParaRPr lang="en-US" altLang="de-DE" sz="1300"/>
          </a:p>
        </p:txBody>
      </p:sp>
      <p:sp>
        <p:nvSpPr>
          <p:cNvPr id="176130" name="Rectangle 2"/>
          <p:cNvSpPr>
            <a:spLocks noGrp="1" noRot="1" noChangeAspect="1" noChangeArrowheads="1" noTextEdit="1"/>
          </p:cNvSpPr>
          <p:nvPr>
            <p:ph type="sldImg"/>
          </p:nvPr>
        </p:nvSpPr>
        <p:spPr>
          <a:xfrm>
            <a:off x="138113" y="768350"/>
            <a:ext cx="6823075" cy="3836988"/>
          </a:xfrm>
          <a:ln/>
        </p:spPr>
      </p:sp>
      <p:sp>
        <p:nvSpPr>
          <p:cNvPr id="176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238785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B2515B6-8049-4BF2-B3CB-C1207A23F540}" type="slidenum">
              <a:rPr lang="en-US" altLang="de-DE" sz="1300"/>
              <a:pPr eaLnBrk="1" hangingPunct="1"/>
              <a:t>72</a:t>
            </a:fld>
            <a:endParaRPr lang="en-US" altLang="de-DE" sz="1300"/>
          </a:p>
        </p:txBody>
      </p:sp>
      <p:sp>
        <p:nvSpPr>
          <p:cNvPr id="178178" name="Rectangle 2"/>
          <p:cNvSpPr>
            <a:spLocks noGrp="1" noRot="1" noChangeAspect="1" noChangeArrowheads="1" noTextEdit="1"/>
          </p:cNvSpPr>
          <p:nvPr>
            <p:ph type="sldImg"/>
          </p:nvPr>
        </p:nvSpPr>
        <p:spPr>
          <a:xfrm>
            <a:off x="138113" y="768350"/>
            <a:ext cx="6823075" cy="3836988"/>
          </a:xfrm>
          <a:ln/>
        </p:spPr>
      </p:sp>
      <p:sp>
        <p:nvSpPr>
          <p:cNvPr id="178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51036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CA40541-28EA-4715-84AB-5A9869735563}" type="slidenum">
              <a:rPr lang="en-US" altLang="de-DE" sz="1300"/>
              <a:pPr eaLnBrk="1" hangingPunct="1"/>
              <a:t>73</a:t>
            </a:fld>
            <a:endParaRPr lang="en-US" altLang="de-DE" sz="1300"/>
          </a:p>
        </p:txBody>
      </p:sp>
      <p:sp>
        <p:nvSpPr>
          <p:cNvPr id="180226" name="Rectangle 2"/>
          <p:cNvSpPr>
            <a:spLocks noGrp="1" noRot="1" noChangeAspect="1" noChangeArrowheads="1" noTextEdit="1"/>
          </p:cNvSpPr>
          <p:nvPr>
            <p:ph type="sldImg"/>
          </p:nvPr>
        </p:nvSpPr>
        <p:spPr>
          <a:xfrm>
            <a:off x="138113" y="768350"/>
            <a:ext cx="6823075" cy="3836988"/>
          </a:xfrm>
          <a:ln/>
        </p:spPr>
      </p:sp>
      <p:sp>
        <p:nvSpPr>
          <p:cNvPr id="180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999605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0C303D5-79E9-4BCA-A749-ACA27A5C3696}" type="slidenum">
              <a:rPr lang="en-US" altLang="de-DE" sz="1300"/>
              <a:pPr eaLnBrk="1" hangingPunct="1"/>
              <a:t>74</a:t>
            </a:fld>
            <a:endParaRPr lang="en-US" altLang="de-DE" sz="1300"/>
          </a:p>
        </p:txBody>
      </p:sp>
      <p:sp>
        <p:nvSpPr>
          <p:cNvPr id="182274" name="Rectangle 2"/>
          <p:cNvSpPr>
            <a:spLocks noGrp="1" noRot="1" noChangeAspect="1" noChangeArrowheads="1" noTextEdit="1"/>
          </p:cNvSpPr>
          <p:nvPr>
            <p:ph type="sldImg"/>
          </p:nvPr>
        </p:nvSpPr>
        <p:spPr>
          <a:xfrm>
            <a:off x="138113" y="768350"/>
            <a:ext cx="6823075" cy="3836988"/>
          </a:xfrm>
          <a:ln/>
        </p:spPr>
      </p:sp>
      <p:sp>
        <p:nvSpPr>
          <p:cNvPr id="182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591582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EE7FFED-9119-4F15-B111-E43345EC5A82}" type="slidenum">
              <a:rPr lang="en-US" altLang="de-DE" sz="1300"/>
              <a:pPr eaLnBrk="1" hangingPunct="1"/>
              <a:t>75</a:t>
            </a:fld>
            <a:endParaRPr lang="en-US" altLang="de-DE" sz="1300"/>
          </a:p>
        </p:txBody>
      </p:sp>
      <p:sp>
        <p:nvSpPr>
          <p:cNvPr id="184322" name="Rectangle 2"/>
          <p:cNvSpPr>
            <a:spLocks noGrp="1" noRot="1" noChangeAspect="1" noChangeArrowheads="1" noTextEdit="1"/>
          </p:cNvSpPr>
          <p:nvPr>
            <p:ph type="sldImg"/>
          </p:nvPr>
        </p:nvSpPr>
        <p:spPr>
          <a:xfrm>
            <a:off x="138113" y="768350"/>
            <a:ext cx="6823075" cy="3836988"/>
          </a:xfrm>
          <a:ln/>
        </p:spPr>
      </p:sp>
      <p:sp>
        <p:nvSpPr>
          <p:cNvPr id="184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181454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C7A41FF-F99E-419B-BC8B-7F594B0E8A06}" type="slidenum">
              <a:rPr lang="en-US" altLang="de-DE" sz="1300"/>
              <a:pPr eaLnBrk="1" hangingPunct="1"/>
              <a:t>76</a:t>
            </a:fld>
            <a:endParaRPr lang="en-US" altLang="de-DE" sz="1300"/>
          </a:p>
        </p:txBody>
      </p:sp>
      <p:sp>
        <p:nvSpPr>
          <p:cNvPr id="186370" name="Rectangle 2"/>
          <p:cNvSpPr>
            <a:spLocks noGrp="1" noRot="1" noChangeAspect="1" noChangeArrowheads="1" noTextEdit="1"/>
          </p:cNvSpPr>
          <p:nvPr>
            <p:ph type="sldImg"/>
          </p:nvPr>
        </p:nvSpPr>
        <p:spPr>
          <a:xfrm>
            <a:off x="138113" y="768350"/>
            <a:ext cx="6823075" cy="3836988"/>
          </a:xfrm>
          <a:ln/>
        </p:spPr>
      </p:sp>
      <p:sp>
        <p:nvSpPr>
          <p:cNvPr id="186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132974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0D771DB-1C0E-49B8-A2C2-64580AD2A67C}" type="slidenum">
              <a:rPr lang="en-US" altLang="de-DE" sz="1300"/>
              <a:pPr eaLnBrk="1" hangingPunct="1"/>
              <a:t>77</a:t>
            </a:fld>
            <a:endParaRPr lang="en-US" altLang="de-DE" sz="1300"/>
          </a:p>
        </p:txBody>
      </p:sp>
      <p:sp>
        <p:nvSpPr>
          <p:cNvPr id="188418" name="Rectangle 2"/>
          <p:cNvSpPr>
            <a:spLocks noGrp="1" noRot="1" noChangeAspect="1" noChangeArrowheads="1" noTextEdit="1"/>
          </p:cNvSpPr>
          <p:nvPr>
            <p:ph type="sldImg"/>
          </p:nvPr>
        </p:nvSpPr>
        <p:spPr>
          <a:xfrm>
            <a:off x="138113" y="768350"/>
            <a:ext cx="6823075" cy="3836988"/>
          </a:xfrm>
          <a:ln/>
        </p:spPr>
      </p:sp>
      <p:sp>
        <p:nvSpPr>
          <p:cNvPr id="188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722752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0D1DD7C-1464-47F6-A775-F4E510E7D14B}" type="slidenum">
              <a:rPr lang="en-US" altLang="de-DE" sz="1300"/>
              <a:pPr eaLnBrk="1" hangingPunct="1"/>
              <a:t>78</a:t>
            </a:fld>
            <a:endParaRPr lang="en-US" altLang="de-DE" sz="1300"/>
          </a:p>
        </p:txBody>
      </p:sp>
      <p:sp>
        <p:nvSpPr>
          <p:cNvPr id="190466" name="Rectangle 2"/>
          <p:cNvSpPr>
            <a:spLocks noGrp="1" noRot="1" noChangeAspect="1" noChangeArrowheads="1" noTextEdit="1"/>
          </p:cNvSpPr>
          <p:nvPr>
            <p:ph type="sldImg"/>
          </p:nvPr>
        </p:nvSpPr>
        <p:spPr>
          <a:xfrm>
            <a:off x="138113" y="768350"/>
            <a:ext cx="6823075" cy="3836988"/>
          </a:xfrm>
          <a:ln/>
        </p:spPr>
      </p:sp>
      <p:sp>
        <p:nvSpPr>
          <p:cNvPr id="190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229982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6062C4E-51F1-4510-9F2C-27FB07C19B2F}" type="slidenum">
              <a:rPr lang="en-US" altLang="de-DE" sz="1300"/>
              <a:pPr eaLnBrk="1" hangingPunct="1"/>
              <a:t>79</a:t>
            </a:fld>
            <a:endParaRPr lang="en-US" altLang="de-DE" sz="1300"/>
          </a:p>
        </p:txBody>
      </p:sp>
      <p:sp>
        <p:nvSpPr>
          <p:cNvPr id="192514" name="Rectangle 2"/>
          <p:cNvSpPr>
            <a:spLocks noGrp="1" noRot="1" noChangeAspect="1" noChangeArrowheads="1" noTextEdit="1"/>
          </p:cNvSpPr>
          <p:nvPr>
            <p:ph type="sldImg"/>
          </p:nvPr>
        </p:nvSpPr>
        <p:spPr>
          <a:xfrm>
            <a:off x="138113" y="768350"/>
            <a:ext cx="6823075" cy="3836988"/>
          </a:xfrm>
          <a:ln/>
        </p:spPr>
      </p:sp>
      <p:sp>
        <p:nvSpPr>
          <p:cNvPr id="192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160242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057F2FD-AC3B-46E4-9889-071103FA647B}" type="slidenum">
              <a:rPr lang="en-US" altLang="de-DE" sz="1300"/>
              <a:pPr eaLnBrk="1" hangingPunct="1"/>
              <a:t>80</a:t>
            </a:fld>
            <a:endParaRPr lang="en-US" altLang="de-DE" sz="1300"/>
          </a:p>
        </p:txBody>
      </p:sp>
      <p:sp>
        <p:nvSpPr>
          <p:cNvPr id="194562" name="Rectangle 2"/>
          <p:cNvSpPr>
            <a:spLocks noGrp="1" noRot="1" noChangeAspect="1" noChangeArrowheads="1" noTextEdit="1"/>
          </p:cNvSpPr>
          <p:nvPr>
            <p:ph type="sldImg"/>
          </p:nvPr>
        </p:nvSpPr>
        <p:spPr>
          <a:xfrm>
            <a:off x="138113" y="768350"/>
            <a:ext cx="6823075" cy="3836988"/>
          </a:xfrm>
          <a:ln/>
        </p:spPr>
      </p:sp>
      <p:sp>
        <p:nvSpPr>
          <p:cNvPr id="194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387499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9B15D23-33BB-4549-9672-D7677F1CC779}" type="slidenum">
              <a:rPr lang="en-US" altLang="de-DE" sz="1300"/>
              <a:pPr eaLnBrk="1" hangingPunct="1"/>
              <a:t>81</a:t>
            </a:fld>
            <a:endParaRPr lang="en-US" altLang="de-DE" sz="1300"/>
          </a:p>
        </p:txBody>
      </p:sp>
      <p:sp>
        <p:nvSpPr>
          <p:cNvPr id="196610" name="Rectangle 2"/>
          <p:cNvSpPr>
            <a:spLocks noGrp="1" noRot="1" noChangeAspect="1" noChangeArrowheads="1" noTextEdit="1"/>
          </p:cNvSpPr>
          <p:nvPr>
            <p:ph type="sldImg"/>
          </p:nvPr>
        </p:nvSpPr>
        <p:spPr>
          <a:xfrm>
            <a:off x="138113" y="768350"/>
            <a:ext cx="6823075" cy="3836988"/>
          </a:xfrm>
          <a:ln/>
        </p:spPr>
      </p:sp>
      <p:sp>
        <p:nvSpPr>
          <p:cNvPr id="196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318551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49BED92-EB81-49D7-A337-64EED83E3263}" type="slidenum">
              <a:rPr lang="en-US" altLang="de-DE" sz="1300"/>
              <a:pPr eaLnBrk="1" hangingPunct="1"/>
              <a:t>82</a:t>
            </a:fld>
            <a:endParaRPr lang="en-US" altLang="de-DE" sz="1300"/>
          </a:p>
        </p:txBody>
      </p:sp>
      <p:sp>
        <p:nvSpPr>
          <p:cNvPr id="198658" name="Rectangle 2"/>
          <p:cNvSpPr>
            <a:spLocks noGrp="1" noRot="1" noChangeAspect="1" noChangeArrowheads="1" noTextEdit="1"/>
          </p:cNvSpPr>
          <p:nvPr>
            <p:ph type="sldImg"/>
          </p:nvPr>
        </p:nvSpPr>
        <p:spPr>
          <a:xfrm>
            <a:off x="138113" y="768350"/>
            <a:ext cx="6823075" cy="3836988"/>
          </a:xfrm>
          <a:ln/>
        </p:spPr>
      </p:sp>
      <p:sp>
        <p:nvSpPr>
          <p:cNvPr id="198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519680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7EBDC32-75A0-4AEA-8710-D2F148BB6179}" type="slidenum">
              <a:rPr lang="en-US" altLang="de-DE" sz="1300"/>
              <a:pPr eaLnBrk="1" hangingPunct="1"/>
              <a:t>83</a:t>
            </a:fld>
            <a:endParaRPr lang="en-US" altLang="de-DE" sz="1300"/>
          </a:p>
        </p:txBody>
      </p:sp>
      <p:sp>
        <p:nvSpPr>
          <p:cNvPr id="200706" name="Rectangle 2"/>
          <p:cNvSpPr>
            <a:spLocks noGrp="1" noRot="1" noChangeAspect="1" noChangeArrowheads="1" noTextEdit="1"/>
          </p:cNvSpPr>
          <p:nvPr>
            <p:ph type="sldImg"/>
          </p:nvPr>
        </p:nvSpPr>
        <p:spPr>
          <a:xfrm>
            <a:off x="138113" y="768350"/>
            <a:ext cx="6823075" cy="3836988"/>
          </a:xfrm>
          <a:ln/>
        </p:spPr>
      </p:sp>
      <p:sp>
        <p:nvSpPr>
          <p:cNvPr id="200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353673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A06F1A6-F129-4D34-A1D8-F326680D119E}" type="slidenum">
              <a:rPr lang="en-US" altLang="de-DE" sz="1300"/>
              <a:pPr eaLnBrk="1" hangingPunct="1"/>
              <a:t>84</a:t>
            </a:fld>
            <a:endParaRPr lang="en-US" altLang="de-DE" sz="1300"/>
          </a:p>
        </p:txBody>
      </p:sp>
      <p:sp>
        <p:nvSpPr>
          <p:cNvPr id="202754" name="Rectangle 2"/>
          <p:cNvSpPr>
            <a:spLocks noGrp="1" noRot="1" noChangeAspect="1" noChangeArrowheads="1" noTextEdit="1"/>
          </p:cNvSpPr>
          <p:nvPr>
            <p:ph type="sldImg"/>
          </p:nvPr>
        </p:nvSpPr>
        <p:spPr>
          <a:xfrm>
            <a:off x="138113" y="768350"/>
            <a:ext cx="6823075" cy="3836988"/>
          </a:xfrm>
          <a:ln/>
        </p:spPr>
      </p:sp>
      <p:sp>
        <p:nvSpPr>
          <p:cNvPr id="202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590824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742A4C7-AD3E-4757-910A-6CE47A2FFA71}" type="slidenum">
              <a:rPr lang="en-US" altLang="de-DE" sz="1300"/>
              <a:pPr eaLnBrk="1" hangingPunct="1"/>
              <a:t>85</a:t>
            </a:fld>
            <a:endParaRPr lang="en-US" altLang="de-DE" sz="1300"/>
          </a:p>
        </p:txBody>
      </p:sp>
      <p:sp>
        <p:nvSpPr>
          <p:cNvPr id="204802" name="Rectangle 2"/>
          <p:cNvSpPr>
            <a:spLocks noGrp="1" noRot="1" noChangeAspect="1" noChangeArrowheads="1" noTextEdit="1"/>
          </p:cNvSpPr>
          <p:nvPr>
            <p:ph type="sldImg"/>
          </p:nvPr>
        </p:nvSpPr>
        <p:spPr>
          <a:xfrm>
            <a:off x="138113" y="768350"/>
            <a:ext cx="6823075" cy="3836988"/>
          </a:xfrm>
          <a:ln/>
        </p:spPr>
      </p:sp>
      <p:sp>
        <p:nvSpPr>
          <p:cNvPr id="204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941377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334852C-0AE6-4EBA-BD2D-D13A7BE3A422}" type="slidenum">
              <a:rPr lang="en-US" altLang="de-DE" sz="1300"/>
              <a:pPr eaLnBrk="1" hangingPunct="1"/>
              <a:t>86</a:t>
            </a:fld>
            <a:endParaRPr lang="en-US" altLang="de-DE" sz="1300"/>
          </a:p>
        </p:txBody>
      </p:sp>
      <p:sp>
        <p:nvSpPr>
          <p:cNvPr id="206850" name="Rectangle 2"/>
          <p:cNvSpPr>
            <a:spLocks noGrp="1" noRot="1" noChangeAspect="1" noChangeArrowheads="1" noTextEdit="1"/>
          </p:cNvSpPr>
          <p:nvPr>
            <p:ph type="sldImg"/>
          </p:nvPr>
        </p:nvSpPr>
        <p:spPr>
          <a:xfrm>
            <a:off x="138113" y="768350"/>
            <a:ext cx="6823075" cy="3836988"/>
          </a:xfrm>
          <a:ln/>
        </p:spPr>
      </p:sp>
      <p:sp>
        <p:nvSpPr>
          <p:cNvPr id="206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663775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1673DCC-7984-4626-9C43-700EAD84736A}" type="slidenum">
              <a:rPr lang="en-US" altLang="de-DE" sz="1300"/>
              <a:pPr eaLnBrk="1" hangingPunct="1"/>
              <a:t>87</a:t>
            </a:fld>
            <a:endParaRPr lang="en-US" altLang="de-DE" sz="1300"/>
          </a:p>
        </p:txBody>
      </p:sp>
      <p:sp>
        <p:nvSpPr>
          <p:cNvPr id="208898" name="Rectangle 2"/>
          <p:cNvSpPr>
            <a:spLocks noGrp="1" noRot="1" noChangeAspect="1" noChangeArrowheads="1" noTextEdit="1"/>
          </p:cNvSpPr>
          <p:nvPr>
            <p:ph type="sldImg"/>
          </p:nvPr>
        </p:nvSpPr>
        <p:spPr>
          <a:xfrm>
            <a:off x="138113" y="768350"/>
            <a:ext cx="6823075" cy="3836988"/>
          </a:xfrm>
          <a:ln/>
        </p:spPr>
      </p:sp>
      <p:sp>
        <p:nvSpPr>
          <p:cNvPr id="208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903030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8420750-EDDC-4F48-B91B-670E6E1E6B1A}" type="slidenum">
              <a:rPr lang="en-US" altLang="de-DE" sz="1300"/>
              <a:pPr eaLnBrk="1" hangingPunct="1"/>
              <a:t>88</a:t>
            </a:fld>
            <a:endParaRPr lang="en-US" altLang="de-DE" sz="1300"/>
          </a:p>
        </p:txBody>
      </p:sp>
      <p:sp>
        <p:nvSpPr>
          <p:cNvPr id="210946" name="Rectangle 2"/>
          <p:cNvSpPr>
            <a:spLocks noGrp="1" noRot="1" noChangeAspect="1" noChangeArrowheads="1" noTextEdit="1"/>
          </p:cNvSpPr>
          <p:nvPr>
            <p:ph type="sldImg"/>
          </p:nvPr>
        </p:nvSpPr>
        <p:spPr>
          <a:xfrm>
            <a:off x="138113" y="768350"/>
            <a:ext cx="6823075" cy="3836988"/>
          </a:xfrm>
          <a:ln/>
        </p:spPr>
      </p:sp>
      <p:sp>
        <p:nvSpPr>
          <p:cNvPr id="210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063007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0E523D5-A578-421D-B8C9-5087D77789EA}" type="slidenum">
              <a:rPr lang="en-US" altLang="de-DE" sz="1300"/>
              <a:pPr eaLnBrk="1" hangingPunct="1"/>
              <a:t>89</a:t>
            </a:fld>
            <a:endParaRPr lang="en-US" altLang="de-DE" sz="1300"/>
          </a:p>
        </p:txBody>
      </p:sp>
      <p:sp>
        <p:nvSpPr>
          <p:cNvPr id="212994" name="Rectangle 2"/>
          <p:cNvSpPr>
            <a:spLocks noGrp="1" noRot="1" noChangeAspect="1" noChangeArrowheads="1" noTextEdit="1"/>
          </p:cNvSpPr>
          <p:nvPr>
            <p:ph type="sldImg"/>
          </p:nvPr>
        </p:nvSpPr>
        <p:spPr>
          <a:xfrm>
            <a:off x="138113" y="768350"/>
            <a:ext cx="6823075" cy="3836988"/>
          </a:xfrm>
          <a:ln/>
        </p:spPr>
      </p:sp>
      <p:sp>
        <p:nvSpPr>
          <p:cNvPr id="212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24556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9664F4F-8723-4F6E-8ED8-E4A0BC5235D9}" type="slidenum">
              <a:rPr lang="en-US" altLang="de-DE" sz="1300"/>
              <a:pPr eaLnBrk="1" hangingPunct="1"/>
              <a:t>90</a:t>
            </a:fld>
            <a:endParaRPr lang="en-US" altLang="de-DE" sz="1300"/>
          </a:p>
        </p:txBody>
      </p:sp>
      <p:sp>
        <p:nvSpPr>
          <p:cNvPr id="215042" name="Rectangle 2"/>
          <p:cNvSpPr>
            <a:spLocks noGrp="1" noRot="1" noChangeAspect="1" noChangeArrowheads="1" noTextEdit="1"/>
          </p:cNvSpPr>
          <p:nvPr>
            <p:ph type="sldImg"/>
          </p:nvPr>
        </p:nvSpPr>
        <p:spPr>
          <a:xfrm>
            <a:off x="138113" y="768350"/>
            <a:ext cx="6823075" cy="3836988"/>
          </a:xfrm>
          <a:ln/>
        </p:spPr>
      </p:sp>
      <p:sp>
        <p:nvSpPr>
          <p:cNvPr id="2150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736166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1E35F8B-176D-4D9B-A51E-2E1DCA3135D4}" type="slidenum">
              <a:rPr lang="en-US" altLang="de-DE" sz="1300"/>
              <a:pPr eaLnBrk="1" hangingPunct="1"/>
              <a:t>91</a:t>
            </a:fld>
            <a:endParaRPr lang="en-US" altLang="de-DE" sz="1300"/>
          </a:p>
        </p:txBody>
      </p:sp>
      <p:sp>
        <p:nvSpPr>
          <p:cNvPr id="217090" name="Rectangle 2"/>
          <p:cNvSpPr>
            <a:spLocks noGrp="1" noRot="1" noChangeAspect="1" noChangeArrowheads="1" noTextEdit="1"/>
          </p:cNvSpPr>
          <p:nvPr>
            <p:ph type="sldImg"/>
          </p:nvPr>
        </p:nvSpPr>
        <p:spPr>
          <a:xfrm>
            <a:off x="138113" y="768350"/>
            <a:ext cx="6823075" cy="3836988"/>
          </a:xfrm>
          <a:ln/>
        </p:spPr>
      </p:sp>
      <p:sp>
        <p:nvSpPr>
          <p:cNvPr id="217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68739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F56F127-A74B-4FCC-A79E-104A0443F765}" type="slidenum">
              <a:rPr lang="en-US" altLang="de-DE" sz="1300"/>
              <a:pPr eaLnBrk="1" hangingPunct="1"/>
              <a:t>92</a:t>
            </a:fld>
            <a:endParaRPr lang="en-US" altLang="de-DE" sz="1300"/>
          </a:p>
        </p:txBody>
      </p:sp>
      <p:sp>
        <p:nvSpPr>
          <p:cNvPr id="219138" name="Rectangle 2"/>
          <p:cNvSpPr>
            <a:spLocks noGrp="1" noRot="1" noChangeAspect="1" noChangeArrowheads="1" noTextEdit="1"/>
          </p:cNvSpPr>
          <p:nvPr>
            <p:ph type="sldImg"/>
          </p:nvPr>
        </p:nvSpPr>
        <p:spPr>
          <a:xfrm>
            <a:off x="138113" y="768350"/>
            <a:ext cx="6823075" cy="3836988"/>
          </a:xfrm>
          <a:ln/>
        </p:spPr>
      </p:sp>
      <p:sp>
        <p:nvSpPr>
          <p:cNvPr id="219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017340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BFC351C-42D7-418E-AC75-8B89A31F9305}" type="slidenum">
              <a:rPr lang="en-US" altLang="de-DE" sz="1300"/>
              <a:pPr eaLnBrk="1" hangingPunct="1"/>
              <a:t>93</a:t>
            </a:fld>
            <a:endParaRPr lang="en-US" altLang="de-DE" sz="1300"/>
          </a:p>
        </p:txBody>
      </p:sp>
      <p:sp>
        <p:nvSpPr>
          <p:cNvPr id="221186" name="Rectangle 2"/>
          <p:cNvSpPr>
            <a:spLocks noGrp="1" noRot="1" noChangeAspect="1" noChangeArrowheads="1" noTextEdit="1"/>
          </p:cNvSpPr>
          <p:nvPr>
            <p:ph type="sldImg"/>
          </p:nvPr>
        </p:nvSpPr>
        <p:spPr>
          <a:xfrm>
            <a:off x="138113" y="768350"/>
            <a:ext cx="6823075" cy="3836988"/>
          </a:xfrm>
          <a:ln/>
        </p:spPr>
      </p:sp>
      <p:sp>
        <p:nvSpPr>
          <p:cNvPr id="2211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845323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87D4AB9-BDFB-43B1-9BAD-9CC82A3F1285}" type="slidenum">
              <a:rPr lang="en-US" altLang="de-DE" sz="1300"/>
              <a:pPr eaLnBrk="1" hangingPunct="1"/>
              <a:t>94</a:t>
            </a:fld>
            <a:endParaRPr lang="en-US" altLang="de-DE" sz="1300"/>
          </a:p>
        </p:txBody>
      </p:sp>
      <p:sp>
        <p:nvSpPr>
          <p:cNvPr id="227330" name="Rectangle 2"/>
          <p:cNvSpPr>
            <a:spLocks noGrp="1" noRot="1" noChangeAspect="1" noChangeArrowheads="1" noTextEdit="1"/>
          </p:cNvSpPr>
          <p:nvPr>
            <p:ph type="sldImg"/>
          </p:nvPr>
        </p:nvSpPr>
        <p:spPr>
          <a:xfrm>
            <a:off x="138113" y="768350"/>
            <a:ext cx="6823075" cy="3836988"/>
          </a:xfrm>
          <a:ln/>
        </p:spPr>
      </p:sp>
      <p:sp>
        <p:nvSpPr>
          <p:cNvPr id="2273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411689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87D4AB9-BDFB-43B1-9BAD-9CC82A3F1285}" type="slidenum">
              <a:rPr lang="en-US" altLang="de-DE" sz="1300"/>
              <a:pPr eaLnBrk="1" hangingPunct="1"/>
              <a:t>95</a:t>
            </a:fld>
            <a:endParaRPr lang="en-US" altLang="de-DE" sz="1300"/>
          </a:p>
        </p:txBody>
      </p:sp>
      <p:sp>
        <p:nvSpPr>
          <p:cNvPr id="227330" name="Rectangle 2"/>
          <p:cNvSpPr>
            <a:spLocks noGrp="1" noRot="1" noChangeAspect="1" noChangeArrowheads="1" noTextEdit="1"/>
          </p:cNvSpPr>
          <p:nvPr>
            <p:ph type="sldImg"/>
          </p:nvPr>
        </p:nvSpPr>
        <p:spPr>
          <a:xfrm>
            <a:off x="138113" y="768350"/>
            <a:ext cx="6823075" cy="3836988"/>
          </a:xfrm>
          <a:ln/>
        </p:spPr>
      </p:sp>
      <p:sp>
        <p:nvSpPr>
          <p:cNvPr id="2273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411689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87D4AB9-BDFB-43B1-9BAD-9CC82A3F1285}" type="slidenum">
              <a:rPr lang="en-US" altLang="de-DE" sz="1300"/>
              <a:pPr eaLnBrk="1" hangingPunct="1"/>
              <a:t>96</a:t>
            </a:fld>
            <a:endParaRPr lang="en-US" altLang="de-DE" sz="1300"/>
          </a:p>
        </p:txBody>
      </p:sp>
      <p:sp>
        <p:nvSpPr>
          <p:cNvPr id="227330" name="Rectangle 2"/>
          <p:cNvSpPr>
            <a:spLocks noGrp="1" noRot="1" noChangeAspect="1" noChangeArrowheads="1" noTextEdit="1"/>
          </p:cNvSpPr>
          <p:nvPr>
            <p:ph type="sldImg"/>
          </p:nvPr>
        </p:nvSpPr>
        <p:spPr>
          <a:xfrm>
            <a:off x="138113" y="768350"/>
            <a:ext cx="6823075" cy="3836988"/>
          </a:xfrm>
          <a:ln/>
        </p:spPr>
      </p:sp>
      <p:sp>
        <p:nvSpPr>
          <p:cNvPr id="2273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411689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25308A9-801D-47BE-BC05-775EF25298CD}" type="slidenum">
              <a:rPr lang="en-US" altLang="de-DE" sz="1300"/>
              <a:pPr eaLnBrk="1" hangingPunct="1"/>
              <a:t>97</a:t>
            </a:fld>
            <a:endParaRPr lang="en-US" altLang="de-DE" sz="1300"/>
          </a:p>
        </p:txBody>
      </p:sp>
      <p:sp>
        <p:nvSpPr>
          <p:cNvPr id="229378" name="Rectangle 2"/>
          <p:cNvSpPr>
            <a:spLocks noGrp="1" noRot="1" noChangeAspect="1" noChangeArrowheads="1" noTextEdit="1"/>
          </p:cNvSpPr>
          <p:nvPr>
            <p:ph type="sldImg"/>
          </p:nvPr>
        </p:nvSpPr>
        <p:spPr>
          <a:xfrm>
            <a:off x="138113" y="768350"/>
            <a:ext cx="6823075" cy="3836988"/>
          </a:xfrm>
          <a:ln/>
        </p:spPr>
      </p:sp>
      <p:sp>
        <p:nvSpPr>
          <p:cNvPr id="2293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165182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7325BEB-FFAD-41EB-BE38-0814F252E8F9}" type="slidenum">
              <a:rPr lang="en-US" altLang="de-DE" sz="1300"/>
              <a:pPr eaLnBrk="1" hangingPunct="1"/>
              <a:t>98</a:t>
            </a:fld>
            <a:endParaRPr lang="en-US" altLang="de-DE" sz="1300"/>
          </a:p>
        </p:txBody>
      </p:sp>
      <p:sp>
        <p:nvSpPr>
          <p:cNvPr id="231426" name="Rectangle 2"/>
          <p:cNvSpPr>
            <a:spLocks noGrp="1" noRot="1" noChangeAspect="1" noChangeArrowheads="1" noTextEdit="1"/>
          </p:cNvSpPr>
          <p:nvPr>
            <p:ph type="sldImg"/>
          </p:nvPr>
        </p:nvSpPr>
        <p:spPr>
          <a:xfrm>
            <a:off x="138113" y="768350"/>
            <a:ext cx="6823075" cy="3836988"/>
          </a:xfrm>
          <a:ln/>
        </p:spPr>
      </p:sp>
      <p:sp>
        <p:nvSpPr>
          <p:cNvPr id="2314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691350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3DF0F83-54BB-4E42-B3C8-BA6A39DF1D2F}" type="slidenum">
              <a:rPr lang="en-US" altLang="de-DE" sz="1300"/>
              <a:pPr eaLnBrk="1" hangingPunct="1"/>
              <a:t>99</a:t>
            </a:fld>
            <a:endParaRPr lang="en-US" altLang="de-DE" sz="1300"/>
          </a:p>
        </p:txBody>
      </p:sp>
      <p:sp>
        <p:nvSpPr>
          <p:cNvPr id="233474" name="Rectangle 2"/>
          <p:cNvSpPr>
            <a:spLocks noGrp="1" noRot="1" noChangeAspect="1" noChangeArrowheads="1" noTextEdit="1"/>
          </p:cNvSpPr>
          <p:nvPr>
            <p:ph type="sldImg"/>
          </p:nvPr>
        </p:nvSpPr>
        <p:spPr>
          <a:xfrm>
            <a:off x="138113" y="768350"/>
            <a:ext cx="6823075" cy="3836988"/>
          </a:xfrm>
          <a:ln/>
        </p:spPr>
      </p:sp>
      <p:sp>
        <p:nvSpPr>
          <p:cNvPr id="2334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44276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2AB237E-A49D-4960-A25A-D7807F421C46}" type="slidenum">
              <a:rPr lang="en-US" altLang="de-DE" sz="1300"/>
              <a:pPr eaLnBrk="1" hangingPunct="1"/>
              <a:t>100</a:t>
            </a:fld>
            <a:endParaRPr lang="en-US" altLang="de-DE" sz="1300"/>
          </a:p>
        </p:txBody>
      </p:sp>
      <p:sp>
        <p:nvSpPr>
          <p:cNvPr id="235522" name="Rectangle 2"/>
          <p:cNvSpPr>
            <a:spLocks noGrp="1" noRot="1" noChangeAspect="1" noChangeArrowheads="1" noTextEdit="1"/>
          </p:cNvSpPr>
          <p:nvPr>
            <p:ph type="sldImg"/>
          </p:nvPr>
        </p:nvSpPr>
        <p:spPr>
          <a:xfrm>
            <a:off x="138113" y="768350"/>
            <a:ext cx="6823075" cy="3836988"/>
          </a:xfrm>
          <a:ln/>
        </p:spPr>
      </p:sp>
      <p:sp>
        <p:nvSpPr>
          <p:cNvPr id="2355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326300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0D122B7-A5C8-4665-864C-256AD9071232}" type="slidenum">
              <a:rPr lang="en-US" altLang="de-DE" sz="1300"/>
              <a:pPr eaLnBrk="1" hangingPunct="1"/>
              <a:t>101</a:t>
            </a:fld>
            <a:endParaRPr lang="en-US" altLang="de-DE" sz="1300"/>
          </a:p>
        </p:txBody>
      </p:sp>
      <p:sp>
        <p:nvSpPr>
          <p:cNvPr id="237570" name="Rectangle 2"/>
          <p:cNvSpPr>
            <a:spLocks noGrp="1" noRot="1" noChangeAspect="1" noChangeArrowheads="1" noTextEdit="1"/>
          </p:cNvSpPr>
          <p:nvPr>
            <p:ph type="sldImg"/>
          </p:nvPr>
        </p:nvSpPr>
        <p:spPr>
          <a:xfrm>
            <a:off x="138113" y="768350"/>
            <a:ext cx="6823075" cy="3836988"/>
          </a:xfrm>
          <a:ln/>
        </p:spPr>
      </p:sp>
      <p:sp>
        <p:nvSpPr>
          <p:cNvPr id="2375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488276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91E5D72-9C0C-4A62-9972-CF261703EF26}" type="slidenum">
              <a:rPr lang="en-US" altLang="de-DE" sz="1300"/>
              <a:pPr eaLnBrk="1" hangingPunct="1"/>
              <a:t>102</a:t>
            </a:fld>
            <a:endParaRPr lang="en-US" altLang="de-DE" sz="1300"/>
          </a:p>
        </p:txBody>
      </p:sp>
      <p:sp>
        <p:nvSpPr>
          <p:cNvPr id="239618" name="Rectangle 2"/>
          <p:cNvSpPr>
            <a:spLocks noGrp="1" noRot="1" noChangeAspect="1" noChangeArrowheads="1" noTextEdit="1"/>
          </p:cNvSpPr>
          <p:nvPr>
            <p:ph type="sldImg"/>
          </p:nvPr>
        </p:nvSpPr>
        <p:spPr>
          <a:xfrm>
            <a:off x="138113" y="768350"/>
            <a:ext cx="6823075" cy="3836988"/>
          </a:xfrm>
          <a:ln/>
        </p:spPr>
      </p:sp>
      <p:sp>
        <p:nvSpPr>
          <p:cNvPr id="2396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249140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EED4E00-166B-48FA-B0B0-5D3FCB385644}" type="slidenum">
              <a:rPr lang="en-US" altLang="de-DE" sz="1300"/>
              <a:pPr eaLnBrk="1" hangingPunct="1"/>
              <a:t>103</a:t>
            </a:fld>
            <a:endParaRPr lang="en-US" altLang="de-DE" sz="1300"/>
          </a:p>
        </p:txBody>
      </p:sp>
      <p:sp>
        <p:nvSpPr>
          <p:cNvPr id="241666" name="Rectangle 2"/>
          <p:cNvSpPr>
            <a:spLocks noGrp="1" noRot="1" noChangeAspect="1" noChangeArrowheads="1" noTextEdit="1"/>
          </p:cNvSpPr>
          <p:nvPr>
            <p:ph type="sldImg"/>
          </p:nvPr>
        </p:nvSpPr>
        <p:spPr>
          <a:xfrm>
            <a:off x="138113" y="768350"/>
            <a:ext cx="6823075" cy="3836988"/>
          </a:xfrm>
          <a:ln/>
        </p:spPr>
      </p:sp>
      <p:sp>
        <p:nvSpPr>
          <p:cNvPr id="241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198480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12C6859-407F-41D0-AA6A-0A05FFDCA976}" type="slidenum">
              <a:rPr lang="en-US" altLang="de-DE" sz="1300"/>
              <a:pPr eaLnBrk="1" hangingPunct="1"/>
              <a:t>104</a:t>
            </a:fld>
            <a:endParaRPr lang="en-US" altLang="de-DE" sz="1300"/>
          </a:p>
        </p:txBody>
      </p:sp>
      <p:sp>
        <p:nvSpPr>
          <p:cNvPr id="243714" name="Rectangle 2"/>
          <p:cNvSpPr>
            <a:spLocks noGrp="1" noRot="1" noChangeAspect="1" noChangeArrowheads="1" noTextEdit="1"/>
          </p:cNvSpPr>
          <p:nvPr>
            <p:ph type="sldImg"/>
          </p:nvPr>
        </p:nvSpPr>
        <p:spPr>
          <a:xfrm>
            <a:off x="138113" y="768350"/>
            <a:ext cx="6823075" cy="3836988"/>
          </a:xfrm>
          <a:ln/>
        </p:spPr>
      </p:sp>
      <p:sp>
        <p:nvSpPr>
          <p:cNvPr id="2437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176637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FC31BB8-35F0-4A91-84E7-DD2424D06DF5}" type="slidenum">
              <a:rPr lang="en-US" altLang="de-DE" sz="1300"/>
              <a:pPr eaLnBrk="1" hangingPunct="1"/>
              <a:t>105</a:t>
            </a:fld>
            <a:endParaRPr lang="en-US" altLang="de-DE" sz="1300"/>
          </a:p>
        </p:txBody>
      </p:sp>
      <p:sp>
        <p:nvSpPr>
          <p:cNvPr id="245762" name="Rectangle 2"/>
          <p:cNvSpPr>
            <a:spLocks noGrp="1" noRot="1" noChangeAspect="1" noChangeArrowheads="1" noTextEdit="1"/>
          </p:cNvSpPr>
          <p:nvPr>
            <p:ph type="sldImg"/>
          </p:nvPr>
        </p:nvSpPr>
        <p:spPr>
          <a:xfrm>
            <a:off x="138113" y="768350"/>
            <a:ext cx="6823075" cy="3836988"/>
          </a:xfrm>
          <a:ln/>
        </p:spPr>
      </p:sp>
      <p:sp>
        <p:nvSpPr>
          <p:cNvPr id="2457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503794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7A294ED-3AF5-41FF-83EE-F4D43C0F52BF}" type="slidenum">
              <a:rPr lang="en-US" altLang="de-DE" sz="1300"/>
              <a:pPr eaLnBrk="1" hangingPunct="1"/>
              <a:t>106</a:t>
            </a:fld>
            <a:endParaRPr lang="en-US" altLang="de-DE" sz="1300"/>
          </a:p>
        </p:txBody>
      </p:sp>
      <p:sp>
        <p:nvSpPr>
          <p:cNvPr id="247810" name="Rectangle 2"/>
          <p:cNvSpPr>
            <a:spLocks noGrp="1" noRot="1" noChangeAspect="1" noChangeArrowheads="1" noTextEdit="1"/>
          </p:cNvSpPr>
          <p:nvPr>
            <p:ph type="sldImg"/>
          </p:nvPr>
        </p:nvSpPr>
        <p:spPr>
          <a:xfrm>
            <a:off x="138113" y="768350"/>
            <a:ext cx="6823075" cy="3836988"/>
          </a:xfrm>
          <a:ln/>
        </p:spPr>
      </p:sp>
      <p:sp>
        <p:nvSpPr>
          <p:cNvPr id="2478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700053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C0F35C4-86DB-4F66-9737-66A1D30DDA9E}" type="slidenum">
              <a:rPr lang="en-US" altLang="de-DE" sz="1300"/>
              <a:pPr eaLnBrk="1" hangingPunct="1"/>
              <a:t>107</a:t>
            </a:fld>
            <a:endParaRPr lang="en-US" altLang="de-DE" sz="1300"/>
          </a:p>
        </p:txBody>
      </p:sp>
      <p:sp>
        <p:nvSpPr>
          <p:cNvPr id="249858" name="Rectangle 2"/>
          <p:cNvSpPr>
            <a:spLocks noGrp="1" noRot="1" noChangeAspect="1" noChangeArrowheads="1" noTextEdit="1"/>
          </p:cNvSpPr>
          <p:nvPr>
            <p:ph type="sldImg"/>
          </p:nvPr>
        </p:nvSpPr>
        <p:spPr>
          <a:xfrm>
            <a:off x="138113" y="768350"/>
            <a:ext cx="6823075" cy="3836988"/>
          </a:xfrm>
          <a:ln/>
        </p:spPr>
      </p:sp>
      <p:sp>
        <p:nvSpPr>
          <p:cNvPr id="2498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351864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D82BE3C-3AC8-4445-B403-FD9F2F2896EF}" type="slidenum">
              <a:rPr lang="en-US" altLang="de-DE" sz="1300"/>
              <a:pPr eaLnBrk="1" hangingPunct="1"/>
              <a:t>108</a:t>
            </a:fld>
            <a:endParaRPr lang="en-US" altLang="de-DE" sz="1300"/>
          </a:p>
        </p:txBody>
      </p:sp>
      <p:sp>
        <p:nvSpPr>
          <p:cNvPr id="251906" name="Rectangle 2"/>
          <p:cNvSpPr>
            <a:spLocks noGrp="1" noRot="1" noChangeAspect="1" noChangeArrowheads="1" noTextEdit="1"/>
          </p:cNvSpPr>
          <p:nvPr>
            <p:ph type="sldImg"/>
          </p:nvPr>
        </p:nvSpPr>
        <p:spPr>
          <a:xfrm>
            <a:off x="138113" y="768350"/>
            <a:ext cx="6823075" cy="3836988"/>
          </a:xfrm>
          <a:ln/>
        </p:spPr>
      </p:sp>
      <p:sp>
        <p:nvSpPr>
          <p:cNvPr id="2519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442884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BD1EFF3-1E68-474F-91EB-D7E0CEFED084}" type="slidenum">
              <a:rPr lang="en-US" altLang="de-DE" sz="1300"/>
              <a:pPr eaLnBrk="1" hangingPunct="1"/>
              <a:t>109</a:t>
            </a:fld>
            <a:endParaRPr lang="en-US" altLang="de-DE" sz="1300"/>
          </a:p>
        </p:txBody>
      </p:sp>
      <p:sp>
        <p:nvSpPr>
          <p:cNvPr id="253954" name="Rectangle 2"/>
          <p:cNvSpPr>
            <a:spLocks noGrp="1" noRot="1" noChangeAspect="1" noChangeArrowheads="1" noTextEdit="1"/>
          </p:cNvSpPr>
          <p:nvPr>
            <p:ph type="sldImg"/>
          </p:nvPr>
        </p:nvSpPr>
        <p:spPr>
          <a:xfrm>
            <a:off x="138113" y="768350"/>
            <a:ext cx="6823075" cy="3836988"/>
          </a:xfrm>
          <a:ln/>
        </p:spPr>
      </p:sp>
      <p:sp>
        <p:nvSpPr>
          <p:cNvPr id="2539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421573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4CB67B7-4DF2-4232-A588-3E8F6684A204}" type="slidenum">
              <a:rPr lang="en-US" altLang="de-DE" sz="1300"/>
              <a:pPr eaLnBrk="1" hangingPunct="1"/>
              <a:t>110</a:t>
            </a:fld>
            <a:endParaRPr lang="en-US" altLang="de-DE" sz="1300"/>
          </a:p>
        </p:txBody>
      </p:sp>
      <p:sp>
        <p:nvSpPr>
          <p:cNvPr id="256002" name="Rectangle 2"/>
          <p:cNvSpPr>
            <a:spLocks noGrp="1" noRot="1" noChangeAspect="1" noChangeArrowheads="1" noTextEdit="1"/>
          </p:cNvSpPr>
          <p:nvPr>
            <p:ph type="sldImg"/>
          </p:nvPr>
        </p:nvSpPr>
        <p:spPr>
          <a:xfrm>
            <a:off x="138113" y="768350"/>
            <a:ext cx="6823075" cy="3836988"/>
          </a:xfrm>
          <a:ln/>
        </p:spPr>
      </p:sp>
      <p:sp>
        <p:nvSpPr>
          <p:cNvPr id="2560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855733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A9F41F8-61F8-4B18-B97C-69C2BEF89FD9}" type="slidenum">
              <a:rPr lang="en-US" altLang="de-DE" sz="1300"/>
              <a:pPr eaLnBrk="1" hangingPunct="1"/>
              <a:t>111</a:t>
            </a:fld>
            <a:endParaRPr lang="en-US" altLang="de-DE" sz="1300"/>
          </a:p>
        </p:txBody>
      </p:sp>
      <p:sp>
        <p:nvSpPr>
          <p:cNvPr id="258050" name="Rectangle 2"/>
          <p:cNvSpPr>
            <a:spLocks noGrp="1" noRot="1" noChangeAspect="1" noChangeArrowheads="1" noTextEdit="1"/>
          </p:cNvSpPr>
          <p:nvPr>
            <p:ph type="sldImg"/>
          </p:nvPr>
        </p:nvSpPr>
        <p:spPr>
          <a:xfrm>
            <a:off x="138113" y="768350"/>
            <a:ext cx="6823075" cy="3836988"/>
          </a:xfrm>
          <a:ln/>
        </p:spPr>
      </p:sp>
      <p:sp>
        <p:nvSpPr>
          <p:cNvPr id="2580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04161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EABA746-AB74-467D-9FBB-074B80443203}" type="slidenum">
              <a:rPr lang="en-US" altLang="de-DE" sz="1300"/>
              <a:pPr eaLnBrk="1" hangingPunct="1"/>
              <a:t>112</a:t>
            </a:fld>
            <a:endParaRPr lang="en-US" altLang="de-DE" sz="1300"/>
          </a:p>
        </p:txBody>
      </p:sp>
      <p:sp>
        <p:nvSpPr>
          <p:cNvPr id="260098" name="Rectangle 2"/>
          <p:cNvSpPr>
            <a:spLocks noGrp="1" noRot="1" noChangeAspect="1" noChangeArrowheads="1" noTextEdit="1"/>
          </p:cNvSpPr>
          <p:nvPr>
            <p:ph type="sldImg"/>
          </p:nvPr>
        </p:nvSpPr>
        <p:spPr>
          <a:xfrm>
            <a:off x="138113" y="768350"/>
            <a:ext cx="6823075" cy="3836988"/>
          </a:xfrm>
          <a:ln/>
        </p:spPr>
      </p:sp>
      <p:sp>
        <p:nvSpPr>
          <p:cNvPr id="2600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283148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FCE07EA-E037-48BA-AA24-B330618EA24E}" type="slidenum">
              <a:rPr lang="en-US" altLang="de-DE" sz="1300"/>
              <a:pPr eaLnBrk="1" hangingPunct="1"/>
              <a:t>113</a:t>
            </a:fld>
            <a:endParaRPr lang="en-US" altLang="de-DE" sz="1300"/>
          </a:p>
        </p:txBody>
      </p:sp>
      <p:sp>
        <p:nvSpPr>
          <p:cNvPr id="268290" name="Rectangle 2"/>
          <p:cNvSpPr>
            <a:spLocks noGrp="1" noRot="1" noChangeAspect="1" noChangeArrowheads="1" noTextEdit="1"/>
          </p:cNvSpPr>
          <p:nvPr>
            <p:ph type="sldImg"/>
          </p:nvPr>
        </p:nvSpPr>
        <p:spPr>
          <a:xfrm>
            <a:off x="138113" y="768350"/>
            <a:ext cx="6823075" cy="3836988"/>
          </a:xfrm>
          <a:ln/>
        </p:spPr>
      </p:sp>
      <p:sp>
        <p:nvSpPr>
          <p:cNvPr id="2682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248738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FCE07EA-E037-48BA-AA24-B330618EA24E}" type="slidenum">
              <a:rPr lang="en-US" altLang="de-DE" sz="1300"/>
              <a:pPr eaLnBrk="1" hangingPunct="1"/>
              <a:t>114</a:t>
            </a:fld>
            <a:endParaRPr lang="en-US" altLang="de-DE" sz="1300"/>
          </a:p>
        </p:txBody>
      </p:sp>
      <p:sp>
        <p:nvSpPr>
          <p:cNvPr id="268290" name="Rectangle 2"/>
          <p:cNvSpPr>
            <a:spLocks noGrp="1" noRot="1" noChangeAspect="1" noChangeArrowheads="1" noTextEdit="1"/>
          </p:cNvSpPr>
          <p:nvPr>
            <p:ph type="sldImg"/>
          </p:nvPr>
        </p:nvSpPr>
        <p:spPr>
          <a:xfrm>
            <a:off x="138113" y="768350"/>
            <a:ext cx="6823075" cy="3836988"/>
          </a:xfrm>
          <a:ln/>
        </p:spPr>
      </p:sp>
      <p:sp>
        <p:nvSpPr>
          <p:cNvPr id="2682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248738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FCE07EA-E037-48BA-AA24-B330618EA24E}" type="slidenum">
              <a:rPr lang="en-US" altLang="de-DE" sz="1300"/>
              <a:pPr eaLnBrk="1" hangingPunct="1"/>
              <a:t>115</a:t>
            </a:fld>
            <a:endParaRPr lang="en-US" altLang="de-DE" sz="1300"/>
          </a:p>
        </p:txBody>
      </p:sp>
      <p:sp>
        <p:nvSpPr>
          <p:cNvPr id="268290" name="Rectangle 2"/>
          <p:cNvSpPr>
            <a:spLocks noGrp="1" noRot="1" noChangeAspect="1" noChangeArrowheads="1" noTextEdit="1"/>
          </p:cNvSpPr>
          <p:nvPr>
            <p:ph type="sldImg"/>
          </p:nvPr>
        </p:nvSpPr>
        <p:spPr>
          <a:xfrm>
            <a:off x="138113" y="768350"/>
            <a:ext cx="6823075" cy="3836988"/>
          </a:xfrm>
          <a:ln/>
        </p:spPr>
      </p:sp>
      <p:sp>
        <p:nvSpPr>
          <p:cNvPr id="2682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248738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FCE07EA-E037-48BA-AA24-B330618EA24E}" type="slidenum">
              <a:rPr lang="en-US" altLang="de-DE" sz="1300"/>
              <a:pPr eaLnBrk="1" hangingPunct="1"/>
              <a:t>116</a:t>
            </a:fld>
            <a:endParaRPr lang="en-US" altLang="de-DE" sz="1300"/>
          </a:p>
        </p:txBody>
      </p:sp>
      <p:sp>
        <p:nvSpPr>
          <p:cNvPr id="268290" name="Rectangle 2"/>
          <p:cNvSpPr>
            <a:spLocks noGrp="1" noRot="1" noChangeAspect="1" noChangeArrowheads="1" noTextEdit="1"/>
          </p:cNvSpPr>
          <p:nvPr>
            <p:ph type="sldImg"/>
          </p:nvPr>
        </p:nvSpPr>
        <p:spPr>
          <a:xfrm>
            <a:off x="138113" y="768350"/>
            <a:ext cx="6823075" cy="3836988"/>
          </a:xfrm>
          <a:ln/>
        </p:spPr>
      </p:sp>
      <p:sp>
        <p:nvSpPr>
          <p:cNvPr id="2682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248738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0D7DAE0-5FFA-4D81-9400-371C9B7A3D5C}" type="slidenum">
              <a:rPr lang="en-US" altLang="de-DE" sz="1300"/>
              <a:pPr eaLnBrk="1" hangingPunct="1"/>
              <a:t>117</a:t>
            </a:fld>
            <a:endParaRPr lang="en-US" altLang="de-DE" sz="1300"/>
          </a:p>
        </p:txBody>
      </p:sp>
      <p:sp>
        <p:nvSpPr>
          <p:cNvPr id="272386" name="Rectangle 2"/>
          <p:cNvSpPr>
            <a:spLocks noGrp="1" noRot="1" noChangeAspect="1" noChangeArrowheads="1" noTextEdit="1"/>
          </p:cNvSpPr>
          <p:nvPr>
            <p:ph type="sldImg"/>
          </p:nvPr>
        </p:nvSpPr>
        <p:spPr>
          <a:xfrm>
            <a:off x="138113" y="768350"/>
            <a:ext cx="6823075" cy="3836988"/>
          </a:xfrm>
          <a:ln/>
        </p:spPr>
      </p:sp>
      <p:sp>
        <p:nvSpPr>
          <p:cNvPr id="272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64631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0D7DAE0-5FFA-4D81-9400-371C9B7A3D5C}" type="slidenum">
              <a:rPr lang="en-US" altLang="de-DE" sz="1300"/>
              <a:pPr eaLnBrk="1" hangingPunct="1"/>
              <a:t>118</a:t>
            </a:fld>
            <a:endParaRPr lang="en-US" altLang="de-DE" sz="1300"/>
          </a:p>
        </p:txBody>
      </p:sp>
      <p:sp>
        <p:nvSpPr>
          <p:cNvPr id="272386" name="Rectangle 2"/>
          <p:cNvSpPr>
            <a:spLocks noGrp="1" noRot="1" noChangeAspect="1" noChangeArrowheads="1" noTextEdit="1"/>
          </p:cNvSpPr>
          <p:nvPr>
            <p:ph type="sldImg"/>
          </p:nvPr>
        </p:nvSpPr>
        <p:spPr>
          <a:xfrm>
            <a:off x="138113" y="768350"/>
            <a:ext cx="6823075" cy="3836988"/>
          </a:xfrm>
          <a:ln/>
        </p:spPr>
      </p:sp>
      <p:sp>
        <p:nvSpPr>
          <p:cNvPr id="272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64631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10080AC-EBF0-487B-9D11-FFED8A0E7537}" type="slidenum">
              <a:rPr lang="en-US" altLang="de-DE" sz="1300"/>
              <a:pPr eaLnBrk="1" hangingPunct="1"/>
              <a:t>120</a:t>
            </a:fld>
            <a:endParaRPr lang="en-US" altLang="de-DE" sz="1300"/>
          </a:p>
        </p:txBody>
      </p:sp>
      <p:sp>
        <p:nvSpPr>
          <p:cNvPr id="276482" name="Rectangle 2"/>
          <p:cNvSpPr>
            <a:spLocks noGrp="1" noRot="1" noChangeAspect="1" noChangeArrowheads="1" noTextEdit="1"/>
          </p:cNvSpPr>
          <p:nvPr>
            <p:ph type="sldImg"/>
          </p:nvPr>
        </p:nvSpPr>
        <p:spPr>
          <a:xfrm>
            <a:off x="138113" y="768350"/>
            <a:ext cx="6823075" cy="3836988"/>
          </a:xfrm>
          <a:ln/>
        </p:spPr>
      </p:sp>
      <p:sp>
        <p:nvSpPr>
          <p:cNvPr id="276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69890106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47170C5-5E34-448C-A7D2-239C770B83B1}" type="slidenum">
              <a:rPr lang="en-US" altLang="de-DE" sz="1300"/>
              <a:pPr eaLnBrk="1" hangingPunct="1"/>
              <a:t>121</a:t>
            </a:fld>
            <a:endParaRPr lang="en-US" altLang="de-DE" sz="1300"/>
          </a:p>
        </p:txBody>
      </p:sp>
      <p:sp>
        <p:nvSpPr>
          <p:cNvPr id="278530" name="Rectangle 2"/>
          <p:cNvSpPr>
            <a:spLocks noGrp="1" noRot="1" noChangeAspect="1" noChangeArrowheads="1" noTextEdit="1"/>
          </p:cNvSpPr>
          <p:nvPr>
            <p:ph type="sldImg"/>
          </p:nvPr>
        </p:nvSpPr>
        <p:spPr>
          <a:xfrm>
            <a:off x="138113" y="768350"/>
            <a:ext cx="6823075" cy="3836988"/>
          </a:xfrm>
          <a:ln/>
        </p:spPr>
      </p:sp>
      <p:sp>
        <p:nvSpPr>
          <p:cNvPr id="278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2086853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A2C0A7C-C98D-44F6-A736-3B1B0D287976}" type="slidenum">
              <a:rPr lang="en-US" altLang="de-DE" sz="1300"/>
              <a:pPr eaLnBrk="1" hangingPunct="1"/>
              <a:t>122</a:t>
            </a:fld>
            <a:endParaRPr lang="en-US" altLang="de-DE" sz="1300"/>
          </a:p>
        </p:txBody>
      </p:sp>
      <p:sp>
        <p:nvSpPr>
          <p:cNvPr id="280578" name="Rectangle 2"/>
          <p:cNvSpPr>
            <a:spLocks noGrp="1" noRot="1" noChangeAspect="1" noChangeArrowheads="1" noTextEdit="1"/>
          </p:cNvSpPr>
          <p:nvPr>
            <p:ph type="sldImg"/>
          </p:nvPr>
        </p:nvSpPr>
        <p:spPr>
          <a:xfrm>
            <a:off x="138113" y="768350"/>
            <a:ext cx="6823075" cy="3836988"/>
          </a:xfrm>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1939498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4 – Empatizzare...I</a:t>
            </a:r>
            <a:endParaRPr lang="de-DE"/>
          </a:p>
        </p:txBody>
      </p:sp>
      <p:sp>
        <p:nvSpPr>
          <p:cNvPr id="4" name="Slide Number Placeholder 3"/>
          <p:cNvSpPr>
            <a:spLocks noGrp="1"/>
          </p:cNvSpPr>
          <p:nvPr>
            <p:ph type="sldNum" sz="quarter" idx="12"/>
          </p:nvPr>
        </p:nvSpPr>
        <p:spPr bwMode="gray"/>
        <p:txBody>
          <a:bodyPr/>
          <a:lstStyle>
            <a:lvl1pPr>
              <a:defRPr b="0"/>
            </a:lvl1pPr>
          </a:lstStyle>
          <a:p>
            <a:fld id="{2AC37FFF-EE94-47D2-A2F3-7E97590723C8}"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Modulo del training 4 – Empatizzare...I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E5B43046-672A-4C5E-8004-4C64F472E033}"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4 – Empatizzare...I</a:t>
            </a:r>
            <a:endParaRPr lang="de-DE"/>
          </a:p>
        </p:txBody>
      </p:sp>
      <p:sp>
        <p:nvSpPr>
          <p:cNvPr id="7" name="Slide Number Placeholder 6"/>
          <p:cNvSpPr>
            <a:spLocks noGrp="1"/>
          </p:cNvSpPr>
          <p:nvPr>
            <p:ph type="sldNum" sz="quarter" idx="12"/>
          </p:nvPr>
        </p:nvSpPr>
        <p:spPr bwMode="gray"/>
        <p:txBody>
          <a:bodyPr/>
          <a:lstStyle>
            <a:lvl1pPr>
              <a:defRPr b="0"/>
            </a:lvl1pPr>
          </a:lstStyle>
          <a:p>
            <a:fld id="{6947C674-6157-4A51-8EBE-27F5D7912D1E}"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4 – Empatizzare...I</a:t>
            </a:r>
            <a:endParaRPr lang="de-DE"/>
          </a:p>
        </p:txBody>
      </p:sp>
      <p:sp>
        <p:nvSpPr>
          <p:cNvPr id="7" name="Slide Number Placeholder 6"/>
          <p:cNvSpPr>
            <a:spLocks noGrp="1"/>
          </p:cNvSpPr>
          <p:nvPr>
            <p:ph type="sldNum" sz="quarter" idx="12"/>
          </p:nvPr>
        </p:nvSpPr>
        <p:spPr bwMode="gray"/>
        <p:txBody>
          <a:bodyPr/>
          <a:lstStyle>
            <a:lvl1pPr>
              <a:defRPr b="0"/>
            </a:lvl1pPr>
          </a:lstStyle>
          <a:p>
            <a:fld id="{2AC37FFF-EE94-47D2-A2F3-7E97590723C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Modulo del training 4 – Empatizzare...I</a:t>
            </a:r>
            <a:endParaRPr lang="de-DE"/>
          </a:p>
        </p:txBody>
      </p:sp>
      <p:sp>
        <p:nvSpPr>
          <p:cNvPr id="7" name="Slide Number Placeholder 6"/>
          <p:cNvSpPr>
            <a:spLocks noGrp="1"/>
          </p:cNvSpPr>
          <p:nvPr>
            <p:ph type="sldNum" sz="quarter" idx="12"/>
          </p:nvPr>
        </p:nvSpPr>
        <p:spPr bwMode="gray"/>
        <p:txBody>
          <a:bodyPr/>
          <a:lstStyle>
            <a:lvl1pPr>
              <a:defRPr b="0"/>
            </a:lvl1pPr>
          </a:lstStyle>
          <a:p>
            <a:fld id="{2AC37FFF-EE94-47D2-A2F3-7E97590723C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Modulo del training 4 – Empatizzare...I</a:t>
            </a:r>
            <a:endParaRPr lang="de-DE"/>
          </a:p>
        </p:txBody>
      </p:sp>
      <p:sp>
        <p:nvSpPr>
          <p:cNvPr id="5" name="Slide Number Placeholder 4"/>
          <p:cNvSpPr>
            <a:spLocks noGrp="1"/>
          </p:cNvSpPr>
          <p:nvPr>
            <p:ph type="sldNum" sz="quarter" idx="12"/>
          </p:nvPr>
        </p:nvSpPr>
        <p:spPr bwMode="gray"/>
        <p:txBody>
          <a:bodyPr/>
          <a:lstStyle>
            <a:lvl1pPr>
              <a:defRPr b="0"/>
            </a:lvl1pPr>
          </a:lstStyle>
          <a:p>
            <a:fld id="{83B0A972-311C-460A-9001-4E325174F5E9}"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4 – Empatizzare...I</a:t>
            </a:r>
            <a:endParaRPr lang="de-DE"/>
          </a:p>
        </p:txBody>
      </p:sp>
      <p:sp>
        <p:nvSpPr>
          <p:cNvPr id="4" name="Slide Number Placeholder 3"/>
          <p:cNvSpPr>
            <a:spLocks noGrp="1"/>
          </p:cNvSpPr>
          <p:nvPr>
            <p:ph type="sldNum" sz="quarter" idx="12"/>
          </p:nvPr>
        </p:nvSpPr>
        <p:spPr bwMode="gray"/>
        <p:txBody>
          <a:bodyPr/>
          <a:lstStyle>
            <a:lvl1pPr>
              <a:defRPr b="0"/>
            </a:lvl1pPr>
          </a:lstStyle>
          <a:p>
            <a:fld id="{120575E2-9E7B-4759-98F1-1DB7ABE8152A}"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9727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37087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it-IT" altLang="ko-KR" sz="100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7268193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7105531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061444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74585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6426377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0073974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423707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462884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667231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5036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it-IT"/>
              <a:t>Modulo del training 4 – Empatizzare...I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2AC37FFF-EE94-47D2-A2F3-7E97590723C8}"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84103633"/>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7.jpeg"/><Relationship Id="rId4" Type="http://schemas.openxmlformats.org/officeDocument/2006/relationships/image" Target="../media/image46.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0.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8.jpeg"/><Relationship Id="rId7"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4.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7.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83.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9.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5.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101.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7.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1.jpeg"/><Relationship Id="rId4" Type="http://schemas.openxmlformats.org/officeDocument/2006/relationships/image" Target="../media/image109.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11.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3.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4 A – </a:t>
            </a:r>
            <a:r>
              <a:rPr lang="it-IT" altLang="ko-KR" dirty="0">
                <a:latin typeface="+mn-lt"/>
                <a:ea typeface="+mn-ea"/>
                <a:cs typeface="+mn-cs"/>
              </a:rPr>
              <a:t>Empatizzare...I</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Di Michele </a:t>
            </a:r>
            <a:r>
              <a:rPr lang="nl-NL" sz="1600" dirty="0">
                <a:solidFill>
                  <a:srgbClr val="004992"/>
                </a:solidFill>
              </a:rPr>
              <a:t>(6|22)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600091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Come posso empatizzare con un‘altra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2</a:t>
            </a:fld>
            <a:endParaRPr lang="de-DE" altLang="de-DE">
              <a:latin typeface="+mn-lt"/>
              <a:ea typeface="+mn-ea"/>
            </a:endParaRPr>
          </a:p>
        </p:txBody>
      </p:sp>
      <p:sp>
        <p:nvSpPr>
          <p:cNvPr id="5" name="Content Placeholder 4"/>
          <p:cNvSpPr>
            <a:spLocks noGrp="1"/>
          </p:cNvSpPr>
          <p:nvPr>
            <p:ph idx="1"/>
          </p:nvPr>
        </p:nvSpPr>
        <p:spPr/>
        <p:txBody>
          <a:bodyPr/>
          <a:lstStyle/>
          <a:p>
            <a:r>
              <a:rPr lang="en-US" sz="2400" dirty="0">
                <a:solidFill>
                  <a:schemeClr val="tx1"/>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Come posso empatizzare con un‘altra persona...?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t-IT" altLang="de-DE" sz="2400">
                <a:solidFill>
                  <a:srgbClr val="333333"/>
                </a:solidFill>
              </a:rPr>
              <a:t>Esempio: una persona si tocca la tempia</a:t>
            </a:r>
            <a:r>
              <a:rPr lang="de-DE" altLang="de-DE" sz="2400" dirty="0">
                <a:solidFill>
                  <a:srgbClr val="333333"/>
                </a:solidFill>
              </a:rPr>
              <a:t>.</a:t>
            </a:r>
          </a:p>
          <a:p>
            <a:pPr lvl="0" defTabSz="914400" fontAlgn="base">
              <a:lnSpc>
                <a:spcPct val="100000"/>
              </a:lnSpc>
              <a:spcBef>
                <a:spcPts val="1200"/>
              </a:spcBef>
            </a:pPr>
            <a:r>
              <a:rPr lang="it-IT" altLang="de-DE" sz="2400" i="1" dirty="0">
                <a:solidFill>
                  <a:srgbClr val="004992"/>
                </a:solidFill>
              </a:rPr>
              <a:t>Perché?</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3</a:t>
            </a:fld>
            <a:endParaRPr lang="de-DE" altLang="de-DE">
              <a:latin typeface="+mn-lt"/>
              <a:ea typeface="+mn-ea"/>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Come posso empatizzare con un‘altra persona...?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t-IT" altLang="de-DE" sz="2400">
                <a:solidFill>
                  <a:srgbClr val="333333"/>
                </a:solidFill>
              </a:rPr>
              <a:t>Esempio: una persona si tocca la tempia</a:t>
            </a:r>
            <a:r>
              <a:rPr lang="de-DE" altLang="de-DE" sz="2400" dirty="0">
                <a:solidFill>
                  <a:srgbClr val="333333"/>
                </a:solidFill>
              </a:rPr>
              <a:t>.</a:t>
            </a:r>
          </a:p>
          <a:p>
            <a:pPr lvl="0" defTabSz="914400" fontAlgn="base">
              <a:lnSpc>
                <a:spcPct val="100000"/>
              </a:lnSpc>
              <a:spcBef>
                <a:spcPts val="1200"/>
              </a:spcBef>
            </a:pPr>
            <a:r>
              <a:rPr lang="it-IT" altLang="de-DE" sz="2400" i="1" dirty="0">
                <a:solidFill>
                  <a:srgbClr val="004992"/>
                </a:solidFill>
              </a:rPr>
              <a:t>Perché?</a:t>
            </a:r>
            <a:r>
              <a:rPr lang="it-IT" altLang="de-DE" sz="2400" i="1" dirty="0">
                <a:solidFill>
                  <a:srgbClr val="333333"/>
                </a:solidFill>
              </a:rPr>
              <a:t> </a:t>
            </a:r>
            <a:r>
              <a:rPr lang="it-IT" altLang="de-DE" sz="2400" dirty="0">
                <a:solidFill>
                  <a:srgbClr val="333333"/>
                </a:solidFill>
              </a:rPr>
              <a:t>Indifferenza, concentrazione, stanchezza, mal di testa</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4</a:t>
            </a:fld>
            <a:endParaRPr lang="de-DE" altLang="de-DE">
              <a:latin typeface="+mn-lt"/>
              <a:ea typeface="+mn-ea"/>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Come posso empatizzare con un‘altra persona...?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t-IT" altLang="de-DE" sz="2400">
                <a:solidFill>
                  <a:srgbClr val="333333"/>
                </a:solidFill>
              </a:rPr>
              <a:t>Esempio: una persona si tocca la tempia</a:t>
            </a:r>
            <a:r>
              <a:rPr lang="de-DE" altLang="de-DE" sz="2400" dirty="0">
                <a:solidFill>
                  <a:srgbClr val="333333"/>
                </a:solidFill>
              </a:rPr>
              <a:t>.</a:t>
            </a:r>
          </a:p>
          <a:p>
            <a:pPr lvl="0" defTabSz="914400" fontAlgn="base">
              <a:lnSpc>
                <a:spcPct val="100000"/>
              </a:lnSpc>
              <a:spcBef>
                <a:spcPts val="1200"/>
              </a:spcBef>
            </a:pPr>
            <a:r>
              <a:rPr lang="it-IT" altLang="de-DE" sz="2400" i="1" dirty="0">
                <a:solidFill>
                  <a:srgbClr val="004992"/>
                </a:solidFill>
              </a:rPr>
              <a:t>Perché?</a:t>
            </a:r>
            <a:r>
              <a:rPr lang="it-IT" altLang="de-DE" sz="2400" i="1" dirty="0">
                <a:solidFill>
                  <a:srgbClr val="333333"/>
                </a:solidFill>
              </a:rPr>
              <a:t> </a:t>
            </a:r>
            <a:r>
              <a:rPr lang="it-IT" altLang="de-DE" sz="2400" dirty="0">
                <a:solidFill>
                  <a:srgbClr val="333333"/>
                </a:solidFill>
              </a:rPr>
              <a:t>Indifferenza, concentrazione, stanchezza, mal di testa</a:t>
            </a:r>
            <a:r>
              <a:rPr lang="de-DE" altLang="de-DE" sz="2400" dirty="0">
                <a:solidFill>
                  <a:srgbClr val="333333"/>
                </a:solidFill>
              </a:rPr>
              <a:t>?</a:t>
            </a:r>
          </a:p>
          <a:p>
            <a:pPr lvl="0" defTabSz="914400" fontAlgn="base">
              <a:lnSpc>
                <a:spcPct val="100000"/>
              </a:lnSpc>
              <a:spcBef>
                <a:spcPts val="1200"/>
              </a:spcBef>
            </a:pPr>
            <a:r>
              <a:rPr lang="it-IT" altLang="de-DE" sz="2400" b="1" dirty="0">
                <a:solidFill>
                  <a:srgbClr val="333333"/>
                </a:solidFill>
              </a:rPr>
              <a:t>Che cosa potrebbe aiutare a rispondere a questa domanda?</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5</a:t>
            </a:fld>
            <a:endParaRPr lang="de-DE" altLang="de-DE">
              <a:latin typeface="+mn-lt"/>
              <a:ea typeface="+mn-ea"/>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Come posso empatizzare con un‘altra persona...?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t-IT" altLang="de-DE" sz="2400" dirty="0">
                <a:solidFill>
                  <a:srgbClr val="333333"/>
                </a:solidFill>
              </a:rPr>
              <a:t>Esempio: una persona si tocca la tempia</a:t>
            </a:r>
            <a:r>
              <a:rPr lang="de-DE" altLang="de-DE" sz="2400" dirty="0">
                <a:solidFill>
                  <a:srgbClr val="333333"/>
                </a:solidFill>
              </a:rPr>
              <a:t>.</a:t>
            </a:r>
          </a:p>
          <a:p>
            <a:pPr lvl="0" defTabSz="914400" fontAlgn="base">
              <a:lnSpc>
                <a:spcPct val="100000"/>
              </a:lnSpc>
              <a:spcBef>
                <a:spcPts val="1200"/>
              </a:spcBef>
            </a:pPr>
            <a:r>
              <a:rPr lang="it-IT" altLang="de-DE" sz="2400" i="1" dirty="0">
                <a:solidFill>
                  <a:srgbClr val="004992"/>
                </a:solidFill>
              </a:rPr>
              <a:t>Perché?</a:t>
            </a:r>
            <a:r>
              <a:rPr lang="it-IT" altLang="de-DE" sz="2400" i="1" dirty="0">
                <a:solidFill>
                  <a:srgbClr val="333333"/>
                </a:solidFill>
              </a:rPr>
              <a:t> </a:t>
            </a:r>
            <a:r>
              <a:rPr lang="it-IT" altLang="de-DE" sz="2400" dirty="0">
                <a:solidFill>
                  <a:srgbClr val="333333"/>
                </a:solidFill>
              </a:rPr>
              <a:t>Indifferenza, concentrazione, stanchezza, mal di testa</a:t>
            </a:r>
            <a:r>
              <a:rPr lang="de-DE" altLang="de-DE" sz="2400" dirty="0">
                <a:solidFill>
                  <a:srgbClr val="333333"/>
                </a:solidFill>
              </a:rPr>
              <a:t>?</a:t>
            </a:r>
          </a:p>
          <a:p>
            <a:pPr lvl="0" defTabSz="914400" fontAlgn="base">
              <a:lnSpc>
                <a:spcPct val="100000"/>
              </a:lnSpc>
              <a:spcBef>
                <a:spcPts val="1200"/>
              </a:spcBef>
            </a:pPr>
            <a:r>
              <a:rPr lang="it-IT" altLang="de-DE" sz="2400" b="1" dirty="0">
                <a:solidFill>
                  <a:srgbClr val="333333"/>
                </a:solidFill>
              </a:rPr>
              <a:t>Che cosa potrebbe aiutare a rispondere a questa domanda?</a:t>
            </a:r>
          </a:p>
          <a:p>
            <a:pPr marL="342900" lvl="0" indent="-342900" defTabSz="914400" fontAlgn="base">
              <a:lnSpc>
                <a:spcPct val="100000"/>
              </a:lnSpc>
              <a:spcBef>
                <a:spcPts val="1200"/>
              </a:spcBef>
              <a:buClr>
                <a:srgbClr val="333333"/>
              </a:buClr>
              <a:buFont typeface="WingDings"/>
              <a:buChar char=""/>
            </a:pPr>
            <a:r>
              <a:rPr lang="it-IT" altLang="de-DE" sz="2400" dirty="0">
                <a:solidFill>
                  <a:srgbClr val="004992"/>
                </a:solidFill>
              </a:rPr>
              <a:t>Conoscenza della </a:t>
            </a:r>
            <a:r>
              <a:rPr lang="it-IT" altLang="de-DE" sz="2400">
                <a:solidFill>
                  <a:srgbClr val="004992"/>
                </a:solidFill>
              </a:rPr>
              <a:t>persona </a:t>
            </a:r>
            <a:r>
              <a:rPr lang="it-IT" altLang="de-DE" sz="2400">
                <a:solidFill>
                  <a:srgbClr val="333333"/>
                </a:solidFill>
                <a:latin typeface="Times New Roman"/>
                <a:sym typeface="Wingdings" panose="05000000000000000000" pitchFamily="2" charset="2"/>
              </a:rPr>
              <a:t>→</a:t>
            </a:r>
            <a:r>
              <a:rPr lang="it-IT" altLang="de-DE" sz="2400">
                <a:solidFill>
                  <a:srgbClr val="333333"/>
                </a:solidFill>
              </a:rPr>
              <a:t> </a:t>
            </a:r>
            <a:r>
              <a:rPr lang="it-IT" altLang="de-DE" sz="2400" dirty="0">
                <a:solidFill>
                  <a:srgbClr val="333333"/>
                </a:solidFill>
              </a:rPr>
              <a:t>Questa persona soffre di emicrania?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6</a:t>
            </a:fld>
            <a:endParaRPr lang="de-DE" alt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Come posso empatizzare con un‘altra persona...?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t-IT" altLang="de-DE" sz="2400" dirty="0">
                <a:solidFill>
                  <a:srgbClr val="333333"/>
                </a:solidFill>
              </a:rPr>
              <a:t>Esempio: una persona si tocca la tempia</a:t>
            </a:r>
            <a:r>
              <a:rPr lang="de-DE" altLang="de-DE" sz="2400" dirty="0">
                <a:solidFill>
                  <a:srgbClr val="333333"/>
                </a:solidFill>
              </a:rPr>
              <a:t>.</a:t>
            </a:r>
          </a:p>
          <a:p>
            <a:pPr lvl="0" defTabSz="914400" fontAlgn="base">
              <a:lnSpc>
                <a:spcPct val="100000"/>
              </a:lnSpc>
              <a:spcBef>
                <a:spcPts val="1200"/>
              </a:spcBef>
            </a:pPr>
            <a:r>
              <a:rPr lang="it-IT" altLang="de-DE" sz="2400" i="1" dirty="0">
                <a:solidFill>
                  <a:srgbClr val="004992"/>
                </a:solidFill>
              </a:rPr>
              <a:t>Perché?</a:t>
            </a:r>
            <a:r>
              <a:rPr lang="it-IT" altLang="de-DE" sz="2400" i="1" dirty="0">
                <a:solidFill>
                  <a:srgbClr val="333333"/>
                </a:solidFill>
              </a:rPr>
              <a:t> </a:t>
            </a:r>
            <a:r>
              <a:rPr lang="it-IT" altLang="de-DE" sz="2400" dirty="0">
                <a:solidFill>
                  <a:srgbClr val="333333"/>
                </a:solidFill>
              </a:rPr>
              <a:t>Indifferenza, concentrazione, stanchezza, mal di testa</a:t>
            </a:r>
            <a:r>
              <a:rPr lang="de-DE" altLang="de-DE" sz="2400" dirty="0">
                <a:solidFill>
                  <a:srgbClr val="333333"/>
                </a:solidFill>
              </a:rPr>
              <a:t>?</a:t>
            </a:r>
          </a:p>
          <a:p>
            <a:pPr lvl="0" defTabSz="914400" fontAlgn="base">
              <a:lnSpc>
                <a:spcPct val="100000"/>
              </a:lnSpc>
              <a:spcBef>
                <a:spcPts val="1200"/>
              </a:spcBef>
            </a:pPr>
            <a:r>
              <a:rPr lang="it-IT" altLang="de-DE" sz="2400" b="1" dirty="0">
                <a:solidFill>
                  <a:srgbClr val="333333"/>
                </a:solidFill>
              </a:rPr>
              <a:t>Che cosa potrebbe aiutare a rispondere a questa domanda?</a:t>
            </a:r>
          </a:p>
          <a:p>
            <a:pPr marL="342900" lvl="0" indent="-342900" defTabSz="914400" fontAlgn="base">
              <a:lnSpc>
                <a:spcPct val="100000"/>
              </a:lnSpc>
              <a:spcBef>
                <a:spcPts val="1200"/>
              </a:spcBef>
              <a:buClr>
                <a:srgbClr val="333333"/>
              </a:buClr>
              <a:buFont typeface="WingDings"/>
              <a:buChar char=""/>
            </a:pPr>
            <a:r>
              <a:rPr lang="it-IT" altLang="de-DE" sz="2400" dirty="0">
                <a:solidFill>
                  <a:srgbClr val="004992"/>
                </a:solidFill>
              </a:rPr>
              <a:t>Conoscenza della </a:t>
            </a:r>
            <a:r>
              <a:rPr lang="it-IT" altLang="de-DE" sz="2400">
                <a:solidFill>
                  <a:srgbClr val="004992"/>
                </a:solidFill>
              </a:rPr>
              <a:t>persona </a:t>
            </a:r>
            <a:r>
              <a:rPr lang="it-IT" altLang="de-DE" sz="2400">
                <a:solidFill>
                  <a:srgbClr val="333333"/>
                </a:solidFill>
                <a:latin typeface="Times New Roman"/>
                <a:sym typeface="Wingdings" panose="05000000000000000000" pitchFamily="2" charset="2"/>
              </a:rPr>
              <a:t>→</a:t>
            </a:r>
            <a:r>
              <a:rPr lang="it-IT" altLang="de-DE" sz="2400">
                <a:solidFill>
                  <a:srgbClr val="333333"/>
                </a:solidFill>
              </a:rPr>
              <a:t> </a:t>
            </a:r>
            <a:r>
              <a:rPr lang="it-IT" altLang="de-DE" sz="2400" dirty="0">
                <a:solidFill>
                  <a:srgbClr val="333333"/>
                </a:solidFill>
              </a:rPr>
              <a:t>Questa persona soffre di emicrania?</a:t>
            </a:r>
          </a:p>
          <a:p>
            <a:pPr marL="342900" lvl="0" indent="-342900" defTabSz="914400" fontAlgn="base">
              <a:lnSpc>
                <a:spcPct val="100000"/>
              </a:lnSpc>
              <a:spcBef>
                <a:spcPts val="1200"/>
              </a:spcBef>
              <a:buClr>
                <a:srgbClr val="000000"/>
              </a:buClr>
              <a:buFont typeface="WingDings"/>
              <a:buChar char=""/>
            </a:pPr>
            <a:r>
              <a:rPr lang="it-IT" altLang="de-DE" sz="2400">
                <a:solidFill>
                  <a:srgbClr val="004992"/>
                </a:solidFill>
              </a:rPr>
              <a:t>Ambiente/situazione</a:t>
            </a:r>
            <a:r>
              <a:rPr lang="it-IT" altLang="de-DE" sz="2400" b="1">
                <a:solidFill>
                  <a:srgbClr val="333333"/>
                </a:solidFill>
              </a:rPr>
              <a:t> </a:t>
            </a:r>
            <a:r>
              <a:rPr lang="it-IT" altLang="de-DE" sz="2400">
                <a:solidFill>
                  <a:srgbClr val="333333"/>
                </a:solidFill>
                <a:latin typeface="Times New Roman"/>
                <a:sym typeface="Wingdings" panose="05000000000000000000" pitchFamily="2" charset="2"/>
              </a:rPr>
              <a:t>→</a:t>
            </a:r>
            <a:r>
              <a:rPr lang="it-IT" altLang="de-DE" sz="2400">
                <a:solidFill>
                  <a:srgbClr val="333333"/>
                </a:solidFill>
              </a:rPr>
              <a:t> </a:t>
            </a:r>
            <a:r>
              <a:rPr lang="it-IT" altLang="de-DE" sz="2400" dirty="0">
                <a:solidFill>
                  <a:srgbClr val="333333"/>
                </a:solidFill>
              </a:rPr>
              <a:t>La persona ha appena dato una festa durata tutta la notte?</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7</a:t>
            </a:fld>
            <a:endParaRPr lang="de-DE" altLang="de-DE">
              <a:latin typeface="+mn-lt"/>
              <a:ea typeface="+mn-ea"/>
            </a:endParaRPr>
          </a:p>
        </p:txBody>
      </p:sp>
    </p:spTree>
    <p:extLst>
      <p:ext uri="{BB962C8B-B14F-4D97-AF65-F5344CB8AC3E}">
        <p14:creationId xmlns:p14="http://schemas.microsoft.com/office/powerpoint/2010/main" val="962538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Come posso empatizzare con un‘altra persona...?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t-IT" altLang="de-DE" sz="2400" dirty="0">
                <a:solidFill>
                  <a:srgbClr val="333333"/>
                </a:solidFill>
              </a:rPr>
              <a:t>Esempio: una persona si tocca la tempia</a:t>
            </a:r>
            <a:r>
              <a:rPr lang="de-DE" altLang="de-DE" sz="2400" dirty="0">
                <a:solidFill>
                  <a:srgbClr val="333333"/>
                </a:solidFill>
              </a:rPr>
              <a:t>.</a:t>
            </a:r>
          </a:p>
          <a:p>
            <a:pPr lvl="0" defTabSz="914400" fontAlgn="base">
              <a:lnSpc>
                <a:spcPct val="100000"/>
              </a:lnSpc>
              <a:spcBef>
                <a:spcPts val="1200"/>
              </a:spcBef>
            </a:pPr>
            <a:r>
              <a:rPr lang="it-IT" altLang="de-DE" sz="2400" i="1" dirty="0">
                <a:solidFill>
                  <a:srgbClr val="004992"/>
                </a:solidFill>
              </a:rPr>
              <a:t>Perché?</a:t>
            </a:r>
            <a:r>
              <a:rPr lang="it-IT" altLang="de-DE" sz="2400" i="1" dirty="0">
                <a:solidFill>
                  <a:srgbClr val="333333"/>
                </a:solidFill>
              </a:rPr>
              <a:t> </a:t>
            </a:r>
            <a:r>
              <a:rPr lang="it-IT" altLang="de-DE" sz="2400" dirty="0">
                <a:solidFill>
                  <a:srgbClr val="333333"/>
                </a:solidFill>
              </a:rPr>
              <a:t>Indifferenza, concentrazione, stanchezza, mal di testa</a:t>
            </a:r>
            <a:r>
              <a:rPr lang="de-DE" altLang="de-DE" sz="2400" dirty="0">
                <a:solidFill>
                  <a:srgbClr val="333333"/>
                </a:solidFill>
              </a:rPr>
              <a:t>?</a:t>
            </a:r>
          </a:p>
          <a:p>
            <a:pPr lvl="0" defTabSz="914400" fontAlgn="base">
              <a:lnSpc>
                <a:spcPct val="100000"/>
              </a:lnSpc>
              <a:spcBef>
                <a:spcPts val="1200"/>
              </a:spcBef>
            </a:pPr>
            <a:r>
              <a:rPr lang="it-IT" altLang="de-DE" sz="2400" b="1" dirty="0">
                <a:solidFill>
                  <a:srgbClr val="333333"/>
                </a:solidFill>
              </a:rPr>
              <a:t>Che cosa potrebbe aiutare a rispondere a questa domanda?</a:t>
            </a:r>
          </a:p>
          <a:p>
            <a:pPr marL="342900" lvl="0" indent="-342900" defTabSz="914400" fontAlgn="base">
              <a:lnSpc>
                <a:spcPct val="100000"/>
              </a:lnSpc>
              <a:spcBef>
                <a:spcPts val="1200"/>
              </a:spcBef>
              <a:buClr>
                <a:srgbClr val="333333"/>
              </a:buClr>
              <a:buFont typeface="WingDings"/>
              <a:buChar char=""/>
            </a:pPr>
            <a:r>
              <a:rPr lang="it-IT" altLang="de-DE" sz="2400" dirty="0">
                <a:solidFill>
                  <a:srgbClr val="004992"/>
                </a:solidFill>
              </a:rPr>
              <a:t>Conoscenza della </a:t>
            </a:r>
            <a:r>
              <a:rPr lang="it-IT" altLang="de-DE" sz="2400">
                <a:solidFill>
                  <a:srgbClr val="004992"/>
                </a:solidFill>
              </a:rPr>
              <a:t>persona </a:t>
            </a:r>
            <a:r>
              <a:rPr lang="it-IT" altLang="de-DE" sz="2400">
                <a:solidFill>
                  <a:srgbClr val="333333"/>
                </a:solidFill>
                <a:latin typeface="Times New Roman"/>
                <a:sym typeface="Wingdings" panose="05000000000000000000" pitchFamily="2" charset="2"/>
              </a:rPr>
              <a:t>→</a:t>
            </a:r>
            <a:r>
              <a:rPr lang="it-IT" altLang="de-DE" sz="2400">
                <a:solidFill>
                  <a:srgbClr val="333333"/>
                </a:solidFill>
              </a:rPr>
              <a:t> </a:t>
            </a:r>
            <a:r>
              <a:rPr lang="it-IT" altLang="de-DE" sz="2400" dirty="0">
                <a:solidFill>
                  <a:srgbClr val="333333"/>
                </a:solidFill>
              </a:rPr>
              <a:t>Questa persona soffre di emicrania?</a:t>
            </a:r>
          </a:p>
          <a:p>
            <a:pPr marL="342900" lvl="0" indent="-342900" defTabSz="914400" fontAlgn="base">
              <a:lnSpc>
                <a:spcPct val="100000"/>
              </a:lnSpc>
              <a:spcBef>
                <a:spcPts val="1200"/>
              </a:spcBef>
              <a:buClr>
                <a:srgbClr val="000000"/>
              </a:buClr>
              <a:buFont typeface="WingDings"/>
              <a:buChar char=""/>
            </a:pPr>
            <a:r>
              <a:rPr lang="it-IT" altLang="de-DE" sz="2400">
                <a:solidFill>
                  <a:srgbClr val="004992"/>
                </a:solidFill>
              </a:rPr>
              <a:t>Ambiente/situazione</a:t>
            </a:r>
            <a:r>
              <a:rPr lang="it-IT" altLang="de-DE" sz="2400" b="1">
                <a:solidFill>
                  <a:srgbClr val="333333"/>
                </a:solidFill>
              </a:rPr>
              <a:t> </a:t>
            </a:r>
            <a:r>
              <a:rPr lang="it-IT" altLang="de-DE" sz="2400">
                <a:solidFill>
                  <a:srgbClr val="333333"/>
                </a:solidFill>
                <a:latin typeface="Times New Roman"/>
                <a:sym typeface="Wingdings" panose="05000000000000000000" pitchFamily="2" charset="2"/>
              </a:rPr>
              <a:t>→</a:t>
            </a:r>
            <a:r>
              <a:rPr lang="it-IT" altLang="de-DE" sz="2400">
                <a:solidFill>
                  <a:srgbClr val="333333"/>
                </a:solidFill>
              </a:rPr>
              <a:t> </a:t>
            </a:r>
            <a:r>
              <a:rPr lang="it-IT" altLang="de-DE" sz="2400" dirty="0">
                <a:solidFill>
                  <a:srgbClr val="333333"/>
                </a:solidFill>
              </a:rPr>
              <a:t>La persona ha appena dato una festa durata tutta la notte?</a:t>
            </a:r>
          </a:p>
          <a:p>
            <a:pPr marL="342900" lvl="0" indent="-342900" defTabSz="914400" fontAlgn="base">
              <a:lnSpc>
                <a:spcPct val="100000"/>
              </a:lnSpc>
              <a:spcBef>
                <a:spcPts val="1200"/>
              </a:spcBef>
              <a:buClr>
                <a:srgbClr val="000000"/>
              </a:buClr>
              <a:buFont typeface="WingDings"/>
              <a:buChar char=""/>
            </a:pPr>
            <a:r>
              <a:rPr lang="it-IT" altLang="de-DE" sz="2400">
                <a:solidFill>
                  <a:srgbClr val="004992"/>
                </a:solidFill>
              </a:rPr>
              <a:t>Auto-osservazione</a:t>
            </a:r>
            <a:r>
              <a:rPr lang="it-IT" altLang="de-DE" sz="2400">
                <a:solidFill>
                  <a:srgbClr val="333333"/>
                </a:solidFill>
              </a:rPr>
              <a:t> </a:t>
            </a:r>
            <a:r>
              <a:rPr lang="it-IT" altLang="de-DE" sz="2400">
                <a:solidFill>
                  <a:srgbClr val="333333"/>
                </a:solidFill>
                <a:latin typeface="Times New Roman"/>
                <a:sym typeface="Wingdings" panose="05000000000000000000" pitchFamily="2" charset="2"/>
              </a:rPr>
              <a:t>→</a:t>
            </a:r>
            <a:r>
              <a:rPr lang="it-IT" altLang="de-DE" sz="2400">
                <a:solidFill>
                  <a:srgbClr val="333333"/>
                </a:solidFill>
              </a:rPr>
              <a:t> </a:t>
            </a:r>
            <a:r>
              <a:rPr lang="it-IT" altLang="de-DE" sz="2400" dirty="0">
                <a:solidFill>
                  <a:srgbClr val="333333"/>
                </a:solidFill>
                <a:sym typeface="Wingdings" panose="05000000000000000000" pitchFamily="2" charset="2"/>
              </a:rPr>
              <a:t>In quali occasioni mi tocco la tempia? (</a:t>
            </a:r>
            <a:r>
              <a:rPr lang="it-IT" altLang="de-DE" sz="2400" dirty="0">
                <a:solidFill>
                  <a:srgbClr val="004992"/>
                </a:solidFill>
                <a:sym typeface="Wingdings" panose="05000000000000000000" pitchFamily="2" charset="2"/>
              </a:rPr>
              <a:t>Avvertenza!</a:t>
            </a:r>
            <a:r>
              <a:rPr lang="it-IT" altLang="de-DE" sz="2400" dirty="0">
                <a:solidFill>
                  <a:srgbClr val="333333"/>
                </a:solidFill>
                <a:sym typeface="Wingdings" panose="05000000000000000000" pitchFamily="2" charset="2"/>
              </a:rPr>
              <a:t> Non dedurre immediatamente da te stesso agli altri!)</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8</a:t>
            </a:fld>
            <a:endParaRPr lang="de-DE" altLang="de-DE">
              <a:latin typeface="+mn-lt"/>
              <a:ea typeface="+mn-ea"/>
            </a:endParaRPr>
          </a:p>
        </p:txBody>
      </p:sp>
    </p:spTree>
    <p:extLst>
      <p:ext uri="{BB962C8B-B14F-4D97-AF65-F5344CB8AC3E}">
        <p14:creationId xmlns:p14="http://schemas.microsoft.com/office/powerpoint/2010/main" val="131392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Come posso empatizzare con un‘altra persona...?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t-IT" altLang="de-DE" sz="2400" dirty="0">
                <a:solidFill>
                  <a:srgbClr val="333333"/>
                </a:solidFill>
              </a:rPr>
              <a:t>Esempio: una persona si tocca la tempia</a:t>
            </a:r>
            <a:r>
              <a:rPr lang="de-DE" altLang="de-DE" sz="2400" dirty="0">
                <a:solidFill>
                  <a:srgbClr val="333333"/>
                </a:solidFill>
              </a:rPr>
              <a:t>.</a:t>
            </a:r>
          </a:p>
          <a:p>
            <a:pPr lvl="0" defTabSz="914400" fontAlgn="base">
              <a:lnSpc>
                <a:spcPct val="100000"/>
              </a:lnSpc>
              <a:spcBef>
                <a:spcPts val="1200"/>
              </a:spcBef>
            </a:pPr>
            <a:r>
              <a:rPr lang="it-IT" altLang="de-DE" sz="2400" i="1" dirty="0">
                <a:solidFill>
                  <a:srgbClr val="004992"/>
                </a:solidFill>
              </a:rPr>
              <a:t>Perché?</a:t>
            </a:r>
            <a:r>
              <a:rPr lang="it-IT" altLang="de-DE" sz="2400" i="1" dirty="0">
                <a:solidFill>
                  <a:srgbClr val="333333"/>
                </a:solidFill>
              </a:rPr>
              <a:t> </a:t>
            </a:r>
            <a:r>
              <a:rPr lang="it-IT" altLang="de-DE" sz="2400" dirty="0">
                <a:solidFill>
                  <a:srgbClr val="333333"/>
                </a:solidFill>
              </a:rPr>
              <a:t>Indifferenza, concentrazione, stanchezza, mal di testa</a:t>
            </a:r>
            <a:r>
              <a:rPr lang="de-DE" altLang="de-DE" sz="2400" dirty="0">
                <a:solidFill>
                  <a:srgbClr val="333333"/>
                </a:solidFill>
              </a:rPr>
              <a:t>?</a:t>
            </a:r>
          </a:p>
          <a:p>
            <a:pPr lvl="0" defTabSz="914400" fontAlgn="base">
              <a:lnSpc>
                <a:spcPct val="100000"/>
              </a:lnSpc>
              <a:spcBef>
                <a:spcPts val="1200"/>
              </a:spcBef>
            </a:pPr>
            <a:r>
              <a:rPr lang="it-IT" altLang="de-DE" sz="2400" b="1" dirty="0">
                <a:solidFill>
                  <a:srgbClr val="333333"/>
                </a:solidFill>
              </a:rPr>
              <a:t>Che cosa potrebbe aiutare a rispondere a questa domanda?</a:t>
            </a:r>
          </a:p>
          <a:p>
            <a:pPr marL="342900" lvl="0" indent="-342900" defTabSz="914400" fontAlgn="base">
              <a:lnSpc>
                <a:spcPct val="100000"/>
              </a:lnSpc>
              <a:spcBef>
                <a:spcPts val="1200"/>
              </a:spcBef>
              <a:buClr>
                <a:srgbClr val="333333"/>
              </a:buClr>
              <a:buFont typeface="WingDings"/>
              <a:buChar char=""/>
            </a:pPr>
            <a:r>
              <a:rPr lang="it-IT" altLang="de-DE" sz="2400" dirty="0">
                <a:solidFill>
                  <a:srgbClr val="004992"/>
                </a:solidFill>
              </a:rPr>
              <a:t>Conoscenza della persona </a:t>
            </a:r>
            <a:r>
              <a:rPr lang="it-IT" altLang="de-DE" sz="2400" dirty="0">
                <a:solidFill>
                  <a:srgbClr val="333333"/>
                </a:solidFill>
                <a:latin typeface="Times New Roman"/>
                <a:sym typeface="Wingdings" panose="05000000000000000000" pitchFamily="2" charset="2"/>
              </a:rPr>
              <a:t>→</a:t>
            </a:r>
            <a:r>
              <a:rPr lang="it-IT" altLang="de-DE" sz="2400" dirty="0">
                <a:solidFill>
                  <a:srgbClr val="333333"/>
                </a:solidFill>
              </a:rPr>
              <a:t> Questa persona soffre di emicrania?</a:t>
            </a:r>
          </a:p>
          <a:p>
            <a:pPr marL="342900" lvl="0" indent="-342900" defTabSz="914400" fontAlgn="base">
              <a:lnSpc>
                <a:spcPct val="100000"/>
              </a:lnSpc>
              <a:spcBef>
                <a:spcPts val="1200"/>
              </a:spcBef>
              <a:buClr>
                <a:srgbClr val="000000"/>
              </a:buClr>
              <a:buFont typeface="WingDings"/>
              <a:buChar char=""/>
            </a:pPr>
            <a:r>
              <a:rPr lang="it-IT" altLang="de-DE" sz="2400" dirty="0">
                <a:solidFill>
                  <a:srgbClr val="004992"/>
                </a:solidFill>
              </a:rPr>
              <a:t>Ambiente/situazione</a:t>
            </a:r>
            <a:r>
              <a:rPr lang="it-IT" altLang="de-DE" sz="2400" b="1" dirty="0">
                <a:solidFill>
                  <a:srgbClr val="333333"/>
                </a:solidFill>
              </a:rPr>
              <a:t> </a:t>
            </a:r>
            <a:r>
              <a:rPr lang="it-IT" altLang="de-DE" sz="2400" dirty="0">
                <a:solidFill>
                  <a:srgbClr val="333333"/>
                </a:solidFill>
                <a:latin typeface="Times New Roman"/>
                <a:sym typeface="Wingdings" panose="05000000000000000000" pitchFamily="2" charset="2"/>
              </a:rPr>
              <a:t>→</a:t>
            </a:r>
            <a:r>
              <a:rPr lang="it-IT" altLang="de-DE" sz="2400" dirty="0">
                <a:solidFill>
                  <a:srgbClr val="333333"/>
                </a:solidFill>
              </a:rPr>
              <a:t> La persona ha appena dato una festa durata tutta la notte?</a:t>
            </a:r>
          </a:p>
          <a:p>
            <a:pPr marL="342900" lvl="0" indent="-342900" defTabSz="914400" fontAlgn="base">
              <a:lnSpc>
                <a:spcPct val="100000"/>
              </a:lnSpc>
              <a:spcBef>
                <a:spcPts val="1200"/>
              </a:spcBef>
              <a:buClr>
                <a:srgbClr val="000000"/>
              </a:buClr>
              <a:buFont typeface="WingDings"/>
              <a:buChar char=""/>
            </a:pPr>
            <a:r>
              <a:rPr lang="it-IT" altLang="de-DE" sz="2400" dirty="0">
                <a:solidFill>
                  <a:srgbClr val="004992"/>
                </a:solidFill>
              </a:rPr>
              <a:t>Auto-osservazione</a:t>
            </a:r>
            <a:r>
              <a:rPr lang="it-IT" altLang="de-DE" sz="2400" dirty="0">
                <a:solidFill>
                  <a:srgbClr val="333333"/>
                </a:solidFill>
              </a:rPr>
              <a:t> </a:t>
            </a:r>
            <a:r>
              <a:rPr lang="it-IT" altLang="de-DE" sz="2400" dirty="0">
                <a:solidFill>
                  <a:srgbClr val="333333"/>
                </a:solidFill>
                <a:latin typeface="Times New Roman"/>
                <a:sym typeface="Wingdings" panose="05000000000000000000" pitchFamily="2" charset="2"/>
              </a:rPr>
              <a:t>→</a:t>
            </a:r>
            <a:r>
              <a:rPr lang="it-IT" altLang="de-DE" sz="2400" dirty="0">
                <a:solidFill>
                  <a:srgbClr val="333333"/>
                </a:solidFill>
              </a:rPr>
              <a:t> </a:t>
            </a:r>
            <a:r>
              <a:rPr lang="it-IT" altLang="de-DE" sz="2400" dirty="0">
                <a:solidFill>
                  <a:srgbClr val="333333"/>
                </a:solidFill>
                <a:sym typeface="Wingdings" panose="05000000000000000000" pitchFamily="2" charset="2"/>
              </a:rPr>
              <a:t>In quali occasioni mi tocco la tempia? (</a:t>
            </a:r>
            <a:r>
              <a:rPr lang="it-IT" altLang="de-DE" sz="2400" dirty="0">
                <a:solidFill>
                  <a:srgbClr val="004992"/>
                </a:solidFill>
                <a:sym typeface="Wingdings" panose="05000000000000000000" pitchFamily="2" charset="2"/>
              </a:rPr>
              <a:t>Avvertenza!</a:t>
            </a:r>
            <a:r>
              <a:rPr lang="it-IT" altLang="de-DE" sz="2400" dirty="0">
                <a:solidFill>
                  <a:srgbClr val="333333"/>
                </a:solidFill>
                <a:sym typeface="Wingdings" panose="05000000000000000000" pitchFamily="2" charset="2"/>
              </a:rPr>
              <a:t> Non dedurre immediatamente da te stesso agli altri!)</a:t>
            </a:r>
          </a:p>
          <a:p>
            <a:pPr marL="342900" lvl="0" indent="-342900" defTabSz="914400" fontAlgn="base">
              <a:lnSpc>
                <a:spcPct val="100000"/>
              </a:lnSpc>
              <a:spcBef>
                <a:spcPts val="1200"/>
              </a:spcBef>
              <a:buClr>
                <a:srgbClr val="000000"/>
              </a:buClr>
              <a:buFont typeface="WingDings"/>
              <a:buChar char=""/>
            </a:pPr>
            <a:r>
              <a:rPr lang="en-US" altLang="de-DE" sz="2400" dirty="0" err="1">
                <a:solidFill>
                  <a:srgbClr val="004992"/>
                </a:solidFill>
              </a:rPr>
              <a:t>Espressione</a:t>
            </a:r>
            <a:r>
              <a:rPr lang="en-US" altLang="de-DE" sz="2400" dirty="0">
                <a:solidFill>
                  <a:srgbClr val="004992"/>
                </a:solidFill>
              </a:rPr>
              <a:t> </a:t>
            </a:r>
            <a:r>
              <a:rPr lang="en-US" altLang="de-DE" sz="2400" dirty="0" err="1">
                <a:solidFill>
                  <a:srgbClr val="004992"/>
                </a:solidFill>
              </a:rPr>
              <a:t>facciale</a:t>
            </a:r>
            <a:r>
              <a:rPr lang="en-US" altLang="de-DE" sz="2400" dirty="0">
                <a:solidFill>
                  <a:srgbClr val="333333"/>
                </a:solidFill>
              </a:rPr>
              <a:t> </a:t>
            </a: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La persona </a:t>
            </a:r>
            <a:r>
              <a:rPr lang="en-US" altLang="de-DE" sz="2400" dirty="0" err="1">
                <a:solidFill>
                  <a:srgbClr val="333333"/>
                </a:solidFill>
              </a:rPr>
              <a:t>sembra</a:t>
            </a:r>
            <a:r>
              <a:rPr lang="en-US" altLang="de-DE" sz="2400" dirty="0">
                <a:solidFill>
                  <a:srgbClr val="333333"/>
                </a:solidFill>
              </a:rPr>
              <a:t> </a:t>
            </a:r>
            <a:r>
              <a:rPr lang="en-US" altLang="de-DE" sz="2400" dirty="0" err="1">
                <a:solidFill>
                  <a:srgbClr val="333333"/>
                </a:solidFill>
              </a:rPr>
              <a:t>stanca</a:t>
            </a:r>
            <a:r>
              <a:rPr lang="en-US" altLang="de-DE" sz="2400" dirty="0">
                <a:solidFill>
                  <a:srgbClr val="333333"/>
                </a:solidFill>
              </a:rPr>
              <a:t>, </a:t>
            </a:r>
            <a:r>
              <a:rPr lang="en-US" altLang="de-DE" sz="2400" dirty="0" err="1">
                <a:solidFill>
                  <a:srgbClr val="333333"/>
                </a:solidFill>
              </a:rPr>
              <a:t>pensierosa</a:t>
            </a:r>
            <a:r>
              <a:rPr lang="en-US" altLang="de-DE" sz="2400" dirty="0">
                <a:solidFill>
                  <a:srgbClr val="333333"/>
                </a:solidFill>
              </a:rPr>
              <a:t>, </a:t>
            </a:r>
            <a:r>
              <a:rPr lang="en-US" altLang="de-DE" sz="2400" dirty="0" err="1">
                <a:solidFill>
                  <a:srgbClr val="333333"/>
                </a:solidFill>
              </a:rPr>
              <a:t>afflitta</a:t>
            </a:r>
            <a:r>
              <a:rPr lang="en-US" altLang="de-DE" sz="2400" dirty="0">
                <a:solidFill>
                  <a:srgbClr val="333333"/>
                </a:solidFill>
              </a:rPr>
              <a:t> etc.?</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9</a:t>
            </a:fld>
            <a:endParaRPr lang="de-DE" altLang="de-DE">
              <a:latin typeface="+mn-lt"/>
              <a:ea typeface="+mn-ea"/>
            </a:endParaRPr>
          </a:p>
        </p:txBody>
      </p:sp>
    </p:spTree>
    <p:extLst>
      <p:ext uri="{BB962C8B-B14F-4D97-AF65-F5344CB8AC3E}">
        <p14:creationId xmlns:p14="http://schemas.microsoft.com/office/powerpoint/2010/main" val="3822129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Perchè facciamo questo?</a:t>
            </a: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Degli</a:t>
            </a:r>
            <a:r>
              <a:rPr lang="en-US" altLang="de-DE" sz="2400" dirty="0">
                <a:solidFill>
                  <a:srgbClr val="333333"/>
                </a:solidFill>
              </a:rPr>
              <a:t> </a:t>
            </a:r>
            <a:r>
              <a:rPr lang="en-US" altLang="de-DE" sz="2400" dirty="0" err="1">
                <a:solidFill>
                  <a:srgbClr val="333333"/>
                </a:solidFill>
              </a:rPr>
              <a:t>studi</a:t>
            </a:r>
            <a:r>
              <a:rPr lang="en-US" altLang="de-DE" sz="2400" dirty="0">
                <a:solidFill>
                  <a:srgbClr val="333333"/>
                </a:solidFill>
              </a:rPr>
              <a:t> </a:t>
            </a:r>
            <a:r>
              <a:rPr lang="en-US" altLang="de-DE" sz="2400" dirty="0" err="1">
                <a:solidFill>
                  <a:srgbClr val="333333"/>
                </a:solidFill>
              </a:rPr>
              <a:t>mostrano</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molte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(ma non </a:t>
            </a:r>
            <a:r>
              <a:rPr lang="en-US" altLang="de-DE" sz="2400" dirty="0" err="1">
                <a:solidFill>
                  <a:srgbClr val="333333"/>
                </a:solidFill>
              </a:rPr>
              <a:t>tutte</a:t>
            </a:r>
            <a:r>
              <a:rPr lang="en-US" altLang="de-DE" sz="2400" dirty="0">
                <a:solidFill>
                  <a:srgbClr val="333333"/>
                </a:solidFill>
              </a:rPr>
              <a:t>!) con </a:t>
            </a:r>
            <a:r>
              <a:rPr lang="en-US" altLang="de-DE" sz="2400" dirty="0" err="1">
                <a:solidFill>
                  <a:srgbClr val="333333"/>
                </a:solidFill>
              </a:rPr>
              <a:t>problemi</a:t>
            </a:r>
            <a:r>
              <a:rPr lang="en-US" altLang="de-DE" sz="2400" dirty="0">
                <a:solidFill>
                  <a:srgbClr val="333333"/>
                </a:solidFill>
              </a:rPr>
              <a:t> </a:t>
            </a:r>
            <a:r>
              <a:rPr lang="en-US" altLang="de-DE" sz="2400" dirty="0" err="1">
                <a:solidFill>
                  <a:srgbClr val="333333"/>
                </a:solidFill>
              </a:rPr>
              <a:t>psichici</a:t>
            </a:r>
            <a:r>
              <a:rPr lang="en-US" altLang="de-DE" sz="2400" dirty="0">
                <a:solidFill>
                  <a:srgbClr val="333333"/>
                </a:solidFill>
              </a:rPr>
              <a:t> (</a:t>
            </a:r>
            <a:r>
              <a:rPr lang="en-US" altLang="de-DE" sz="2400" dirty="0" err="1">
                <a:solidFill>
                  <a:srgbClr val="333333"/>
                </a:solidFill>
              </a:rPr>
              <a:t>specialmente</a:t>
            </a:r>
            <a:r>
              <a:rPr lang="en-US" altLang="de-DE" sz="2400" dirty="0">
                <a:solidFill>
                  <a:srgbClr val="333333"/>
                </a:solidFill>
              </a:rPr>
              <a:t> </a:t>
            </a:r>
            <a:r>
              <a:rPr lang="en-US" altLang="de-DE" sz="2400" dirty="0" err="1">
                <a:solidFill>
                  <a:srgbClr val="333333"/>
                </a:solidFill>
              </a:rPr>
              <a:t>psicosi</a:t>
            </a:r>
            <a:r>
              <a:rPr lang="en-US" altLang="de-DE" sz="2400" dirty="0">
                <a:solidFill>
                  <a:srgbClr val="333333"/>
                </a:solidFill>
              </a:rPr>
              <a:t>) </a:t>
            </a:r>
            <a:r>
              <a:rPr lang="en-US" altLang="de-DE" sz="2400" dirty="0" err="1">
                <a:solidFill>
                  <a:srgbClr val="333333"/>
                </a:solidFill>
              </a:rPr>
              <a:t>hanno</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seguenti</a:t>
            </a:r>
            <a:r>
              <a:rPr lang="en-US" altLang="de-DE" sz="2400" dirty="0">
                <a:solidFill>
                  <a:srgbClr val="333333"/>
                </a:solidFill>
              </a:rPr>
              <a:t> </a:t>
            </a:r>
            <a:r>
              <a:rPr lang="en-US" altLang="de-DE" sz="2400" dirty="0" err="1">
                <a:solidFill>
                  <a:srgbClr val="333333"/>
                </a:solidFill>
              </a:rPr>
              <a:t>problemi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Difficoltà</a:t>
            </a:r>
            <a:r>
              <a:rPr lang="en-US" altLang="de-DE" sz="2400" dirty="0">
                <a:solidFill>
                  <a:srgbClr val="004992"/>
                </a:solidFill>
              </a:rPr>
              <a:t> </a:t>
            </a:r>
            <a:r>
              <a:rPr lang="en-US" altLang="de-DE" sz="2400" dirty="0" err="1">
                <a:solidFill>
                  <a:srgbClr val="004992"/>
                </a:solidFill>
              </a:rPr>
              <a:t>nel</a:t>
            </a:r>
            <a:r>
              <a:rPr lang="en-US" altLang="de-DE" sz="2400" dirty="0">
                <a:solidFill>
                  <a:srgbClr val="004992"/>
                </a:solidFill>
              </a:rPr>
              <a:t> </a:t>
            </a:r>
            <a:r>
              <a:rPr lang="en-US" altLang="de-DE" sz="2400" dirty="0" err="1">
                <a:solidFill>
                  <a:srgbClr val="004992"/>
                </a:solidFill>
              </a:rPr>
              <a:t>riconoscere</a:t>
            </a:r>
            <a:r>
              <a:rPr lang="en-US" altLang="de-DE" sz="2400" dirty="0">
                <a:solidFill>
                  <a:srgbClr val="004992"/>
                </a:solidFill>
              </a:rPr>
              <a:t> e </a:t>
            </a:r>
            <a:r>
              <a:rPr lang="en-US" altLang="de-DE" sz="2400" dirty="0" err="1">
                <a:solidFill>
                  <a:srgbClr val="004992"/>
                </a:solidFill>
              </a:rPr>
              <a:t>valutare</a:t>
            </a:r>
            <a:r>
              <a:rPr lang="en-US" altLang="de-DE" sz="2400" dirty="0">
                <a:solidFill>
                  <a:srgbClr val="004992"/>
                </a:solidFill>
              </a:rPr>
              <a:t> le </a:t>
            </a:r>
            <a:r>
              <a:rPr lang="en-US" altLang="de-DE" sz="2400" dirty="0" err="1">
                <a:solidFill>
                  <a:srgbClr val="004992"/>
                </a:solidFill>
              </a:rPr>
              <a:t>espressioni</a:t>
            </a:r>
            <a:r>
              <a:rPr lang="en-US" altLang="de-DE" sz="2400" dirty="0">
                <a:solidFill>
                  <a:srgbClr val="004992"/>
                </a:solidFill>
              </a:rPr>
              <a:t> </a:t>
            </a:r>
            <a:r>
              <a:rPr lang="en-US" altLang="de-DE" sz="2400" dirty="0" err="1">
                <a:solidFill>
                  <a:srgbClr val="004992"/>
                </a:solidFill>
              </a:rPr>
              <a:t>facciali</a:t>
            </a:r>
            <a:r>
              <a:rPr lang="en-US" altLang="de-DE" sz="2400" dirty="0">
                <a:solidFill>
                  <a:srgbClr val="004992"/>
                </a:solidFill>
              </a:rPr>
              <a:t> </a:t>
            </a:r>
            <a:r>
              <a:rPr lang="en-US" altLang="de-DE" sz="2400" dirty="0" err="1">
                <a:solidFill>
                  <a:srgbClr val="004992"/>
                </a:solidFill>
              </a:rPr>
              <a:t>degli</a:t>
            </a:r>
            <a:r>
              <a:rPr lang="en-US" altLang="de-DE" sz="2400" dirty="0">
                <a:solidFill>
                  <a:srgbClr val="004992"/>
                </a:solidFill>
              </a:rPr>
              <a:t> </a:t>
            </a:r>
            <a:r>
              <a:rPr lang="en-US" altLang="de-DE" sz="2400" dirty="0" err="1">
                <a:solidFill>
                  <a:srgbClr val="004992"/>
                </a:solidFill>
              </a:rPr>
              <a:t>altri</a:t>
            </a:r>
            <a:r>
              <a:rPr lang="en-US" altLang="de-DE" sz="2400" dirty="0">
                <a:solidFill>
                  <a:srgbClr val="004992"/>
                </a:solidFill>
              </a:rPr>
              <a:t> (</a:t>
            </a:r>
            <a:r>
              <a:rPr lang="en-US" altLang="de-DE" sz="2400" dirty="0" err="1">
                <a:solidFill>
                  <a:srgbClr val="004992"/>
                </a:solidFill>
              </a:rPr>
              <a:t>es</a:t>
            </a:r>
            <a:r>
              <a:rPr lang="en-US" altLang="de-DE" sz="2400" dirty="0">
                <a:solidFill>
                  <a:srgbClr val="004992"/>
                </a:solidFill>
              </a:rPr>
              <a:t>. </a:t>
            </a:r>
            <a:r>
              <a:rPr lang="en-US" altLang="de-DE" sz="2400" dirty="0" err="1">
                <a:solidFill>
                  <a:srgbClr val="004992"/>
                </a:solidFill>
              </a:rPr>
              <a:t>tristezza</a:t>
            </a:r>
            <a:r>
              <a:rPr lang="en-US" altLang="de-DE" sz="2400" dirty="0">
                <a:solidFill>
                  <a:srgbClr val="004992"/>
                </a:solidFill>
              </a:rPr>
              <a:t>, </a:t>
            </a:r>
            <a:r>
              <a:rPr lang="en-US" altLang="de-DE" sz="2400" dirty="0" err="1">
                <a:solidFill>
                  <a:srgbClr val="004992"/>
                </a:solidFill>
              </a:rPr>
              <a:t>felicità</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10</a:t>
            </a:fld>
            <a:endParaRPr lang="de-DE" altLang="de-DE">
              <a:latin typeface="+mn-lt"/>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Perchè facciamo questo?</a:t>
            </a: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Degli</a:t>
            </a:r>
            <a:r>
              <a:rPr lang="en-US" altLang="de-DE" sz="2400" dirty="0">
                <a:solidFill>
                  <a:srgbClr val="333333"/>
                </a:solidFill>
              </a:rPr>
              <a:t> </a:t>
            </a:r>
            <a:r>
              <a:rPr lang="en-US" altLang="de-DE" sz="2400" dirty="0" err="1">
                <a:solidFill>
                  <a:srgbClr val="333333"/>
                </a:solidFill>
              </a:rPr>
              <a:t>studi</a:t>
            </a:r>
            <a:r>
              <a:rPr lang="en-US" altLang="de-DE" sz="2400" dirty="0">
                <a:solidFill>
                  <a:srgbClr val="333333"/>
                </a:solidFill>
              </a:rPr>
              <a:t> </a:t>
            </a:r>
            <a:r>
              <a:rPr lang="en-US" altLang="de-DE" sz="2400" dirty="0" err="1">
                <a:solidFill>
                  <a:srgbClr val="333333"/>
                </a:solidFill>
              </a:rPr>
              <a:t>mostrano</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molte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(ma non </a:t>
            </a:r>
            <a:r>
              <a:rPr lang="en-US" altLang="de-DE" sz="2400" dirty="0" err="1">
                <a:solidFill>
                  <a:srgbClr val="333333"/>
                </a:solidFill>
              </a:rPr>
              <a:t>tutte</a:t>
            </a:r>
            <a:r>
              <a:rPr lang="en-US" altLang="de-DE" sz="2400" dirty="0">
                <a:solidFill>
                  <a:srgbClr val="333333"/>
                </a:solidFill>
              </a:rPr>
              <a:t>!) con </a:t>
            </a:r>
            <a:r>
              <a:rPr lang="en-US" altLang="de-DE" sz="2400" dirty="0" err="1">
                <a:solidFill>
                  <a:srgbClr val="333333"/>
                </a:solidFill>
              </a:rPr>
              <a:t>problemi</a:t>
            </a:r>
            <a:r>
              <a:rPr lang="en-US" altLang="de-DE" sz="2400" dirty="0">
                <a:solidFill>
                  <a:srgbClr val="333333"/>
                </a:solidFill>
              </a:rPr>
              <a:t> </a:t>
            </a:r>
            <a:r>
              <a:rPr lang="en-US" altLang="de-DE" sz="2400" dirty="0" err="1">
                <a:solidFill>
                  <a:srgbClr val="333333"/>
                </a:solidFill>
              </a:rPr>
              <a:t>psichici</a:t>
            </a:r>
            <a:r>
              <a:rPr lang="en-US" altLang="de-DE" sz="2400" dirty="0">
                <a:solidFill>
                  <a:srgbClr val="333333"/>
                </a:solidFill>
              </a:rPr>
              <a:t> (</a:t>
            </a:r>
            <a:r>
              <a:rPr lang="en-US" altLang="de-DE" sz="2400" dirty="0" err="1">
                <a:solidFill>
                  <a:srgbClr val="333333"/>
                </a:solidFill>
              </a:rPr>
              <a:t>specialmente</a:t>
            </a:r>
            <a:r>
              <a:rPr lang="en-US" altLang="de-DE" sz="2400" dirty="0">
                <a:solidFill>
                  <a:srgbClr val="333333"/>
                </a:solidFill>
              </a:rPr>
              <a:t> </a:t>
            </a:r>
            <a:r>
              <a:rPr lang="en-US" altLang="de-DE" sz="2400" dirty="0" err="1">
                <a:solidFill>
                  <a:srgbClr val="333333"/>
                </a:solidFill>
              </a:rPr>
              <a:t>psicosi</a:t>
            </a:r>
            <a:r>
              <a:rPr lang="en-US" altLang="de-DE" sz="2400" dirty="0">
                <a:solidFill>
                  <a:srgbClr val="333333"/>
                </a:solidFill>
              </a:rPr>
              <a:t>) </a:t>
            </a:r>
            <a:r>
              <a:rPr lang="en-US" altLang="de-DE" sz="2400" dirty="0" err="1">
                <a:solidFill>
                  <a:srgbClr val="333333"/>
                </a:solidFill>
              </a:rPr>
              <a:t>hanno</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seguenti</a:t>
            </a:r>
            <a:r>
              <a:rPr lang="en-US" altLang="de-DE" sz="2400" dirty="0">
                <a:solidFill>
                  <a:srgbClr val="333333"/>
                </a:solidFill>
              </a:rPr>
              <a:t> </a:t>
            </a:r>
            <a:r>
              <a:rPr lang="en-US" altLang="de-DE" sz="2400" dirty="0" err="1">
                <a:solidFill>
                  <a:srgbClr val="333333"/>
                </a:solidFill>
              </a:rPr>
              <a:t>problemi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Difficoltà</a:t>
            </a:r>
            <a:r>
              <a:rPr lang="en-US" altLang="de-DE" sz="2400" dirty="0">
                <a:solidFill>
                  <a:srgbClr val="004992"/>
                </a:solidFill>
              </a:rPr>
              <a:t> </a:t>
            </a:r>
            <a:r>
              <a:rPr lang="en-US" altLang="de-DE" sz="2400" dirty="0" err="1">
                <a:solidFill>
                  <a:srgbClr val="004992"/>
                </a:solidFill>
              </a:rPr>
              <a:t>nel</a:t>
            </a:r>
            <a:r>
              <a:rPr lang="en-US" altLang="de-DE" sz="2400" dirty="0">
                <a:solidFill>
                  <a:srgbClr val="004992"/>
                </a:solidFill>
              </a:rPr>
              <a:t> </a:t>
            </a:r>
            <a:r>
              <a:rPr lang="en-US" altLang="de-DE" sz="2400" dirty="0" err="1">
                <a:solidFill>
                  <a:srgbClr val="004992"/>
                </a:solidFill>
              </a:rPr>
              <a:t>riconoscere</a:t>
            </a:r>
            <a:r>
              <a:rPr lang="en-US" altLang="de-DE" sz="2400" dirty="0">
                <a:solidFill>
                  <a:srgbClr val="004992"/>
                </a:solidFill>
              </a:rPr>
              <a:t> e </a:t>
            </a:r>
            <a:r>
              <a:rPr lang="en-US" altLang="de-DE" sz="2400" dirty="0" err="1">
                <a:solidFill>
                  <a:srgbClr val="004992"/>
                </a:solidFill>
              </a:rPr>
              <a:t>valutare</a:t>
            </a:r>
            <a:r>
              <a:rPr lang="en-US" altLang="de-DE" sz="2400" dirty="0">
                <a:solidFill>
                  <a:srgbClr val="004992"/>
                </a:solidFill>
              </a:rPr>
              <a:t> le </a:t>
            </a:r>
            <a:r>
              <a:rPr lang="en-US" altLang="de-DE" sz="2400" dirty="0" err="1">
                <a:solidFill>
                  <a:srgbClr val="004992"/>
                </a:solidFill>
              </a:rPr>
              <a:t>espressioni</a:t>
            </a:r>
            <a:r>
              <a:rPr lang="en-US" altLang="de-DE" sz="2400" dirty="0">
                <a:solidFill>
                  <a:srgbClr val="004992"/>
                </a:solidFill>
              </a:rPr>
              <a:t> </a:t>
            </a:r>
            <a:r>
              <a:rPr lang="en-US" altLang="de-DE" sz="2400" dirty="0" err="1">
                <a:solidFill>
                  <a:srgbClr val="004992"/>
                </a:solidFill>
              </a:rPr>
              <a:t>facciali</a:t>
            </a:r>
            <a:r>
              <a:rPr lang="en-US" altLang="de-DE" sz="2400" dirty="0">
                <a:solidFill>
                  <a:srgbClr val="004992"/>
                </a:solidFill>
              </a:rPr>
              <a:t> </a:t>
            </a:r>
            <a:r>
              <a:rPr lang="en-US" altLang="de-DE" sz="2400" dirty="0" err="1">
                <a:solidFill>
                  <a:srgbClr val="004992"/>
                </a:solidFill>
              </a:rPr>
              <a:t>degli</a:t>
            </a:r>
            <a:r>
              <a:rPr lang="en-US" altLang="de-DE" sz="2400" dirty="0">
                <a:solidFill>
                  <a:srgbClr val="004992"/>
                </a:solidFill>
              </a:rPr>
              <a:t> </a:t>
            </a:r>
            <a:r>
              <a:rPr lang="en-US" altLang="de-DE" sz="2400" dirty="0" err="1">
                <a:solidFill>
                  <a:srgbClr val="004992"/>
                </a:solidFill>
              </a:rPr>
              <a:t>altri</a:t>
            </a:r>
            <a:r>
              <a:rPr lang="en-US" altLang="de-DE" sz="2400" dirty="0">
                <a:solidFill>
                  <a:srgbClr val="004992"/>
                </a:solidFill>
              </a:rPr>
              <a:t> (</a:t>
            </a:r>
            <a:r>
              <a:rPr lang="en-US" altLang="de-DE" sz="2400" dirty="0" err="1">
                <a:solidFill>
                  <a:srgbClr val="004992"/>
                </a:solidFill>
              </a:rPr>
              <a:t>es</a:t>
            </a:r>
            <a:r>
              <a:rPr lang="en-US" altLang="de-DE" sz="2400" dirty="0">
                <a:solidFill>
                  <a:srgbClr val="004992"/>
                </a:solidFill>
              </a:rPr>
              <a:t>. </a:t>
            </a:r>
            <a:r>
              <a:rPr lang="en-US" altLang="de-DE" sz="2400" dirty="0" err="1">
                <a:solidFill>
                  <a:srgbClr val="004992"/>
                </a:solidFill>
              </a:rPr>
              <a:t>tristezza</a:t>
            </a:r>
            <a:r>
              <a:rPr lang="en-US" altLang="de-DE" sz="2400" dirty="0">
                <a:solidFill>
                  <a:srgbClr val="004992"/>
                </a:solidFill>
              </a:rPr>
              <a:t>, </a:t>
            </a:r>
            <a:r>
              <a:rPr lang="en-US" altLang="de-DE" sz="2400" dirty="0" err="1">
                <a:solidFill>
                  <a:srgbClr val="004992"/>
                </a:solidFill>
              </a:rPr>
              <a:t>felicità</a:t>
            </a:r>
            <a:r>
              <a:rPr lang="en-US" altLang="de-DE" sz="2400" dirty="0">
                <a:solidFill>
                  <a:srgbClr val="004992"/>
                </a:solidFill>
              </a:rPr>
              <a:t>).</a:t>
            </a:r>
          </a:p>
          <a:p>
            <a:pPr marL="342900" lvl="0" indent="-342900" defTabSz="914400" fontAlgn="base">
              <a:buClr>
                <a:srgbClr val="333333"/>
              </a:buClr>
              <a:buFont typeface="WingDings"/>
              <a:buChar char=""/>
            </a:pPr>
            <a:r>
              <a:rPr lang="en-US" altLang="de-DE" sz="2400" dirty="0" err="1">
                <a:solidFill>
                  <a:srgbClr val="004992"/>
                </a:solidFill>
              </a:rPr>
              <a:t>Difficoltà</a:t>
            </a:r>
            <a:r>
              <a:rPr lang="en-US" altLang="de-DE" sz="2400" dirty="0">
                <a:solidFill>
                  <a:srgbClr val="004992"/>
                </a:solidFill>
              </a:rPr>
              <a:t> </a:t>
            </a:r>
            <a:r>
              <a:rPr lang="en-US" altLang="de-DE" sz="2400" dirty="0" err="1">
                <a:solidFill>
                  <a:srgbClr val="004992"/>
                </a:solidFill>
              </a:rPr>
              <a:t>nel</a:t>
            </a:r>
            <a:r>
              <a:rPr lang="en-US" altLang="de-DE" sz="2400" dirty="0">
                <a:solidFill>
                  <a:srgbClr val="004992"/>
                </a:solidFill>
              </a:rPr>
              <a:t> </a:t>
            </a:r>
            <a:r>
              <a:rPr lang="en-US" altLang="de-DE" sz="2400" dirty="0" err="1">
                <a:solidFill>
                  <a:srgbClr val="004992"/>
                </a:solidFill>
              </a:rPr>
              <a:t>dedurre</a:t>
            </a:r>
            <a:r>
              <a:rPr lang="en-US" altLang="de-DE" sz="2400" dirty="0">
                <a:solidFill>
                  <a:srgbClr val="004992"/>
                </a:solidFill>
              </a:rPr>
              <a:t> le </a:t>
            </a:r>
            <a:r>
              <a:rPr lang="en-US" altLang="de-DE" sz="2400" dirty="0" err="1">
                <a:solidFill>
                  <a:srgbClr val="004992"/>
                </a:solidFill>
              </a:rPr>
              <a:t>motivazioni</a:t>
            </a:r>
            <a:r>
              <a:rPr lang="en-US" altLang="de-DE" sz="2400" dirty="0">
                <a:solidFill>
                  <a:srgbClr val="004992"/>
                </a:solidFill>
              </a:rPr>
              <a:t>/</a:t>
            </a:r>
            <a:r>
              <a:rPr lang="en-US" altLang="de-DE" sz="2400" dirty="0" err="1">
                <a:solidFill>
                  <a:srgbClr val="004992"/>
                </a:solidFill>
              </a:rPr>
              <a:t>attività</a:t>
            </a:r>
            <a:r>
              <a:rPr lang="en-US" altLang="de-DE" sz="2400" dirty="0">
                <a:solidFill>
                  <a:srgbClr val="004992"/>
                </a:solidFill>
              </a:rPr>
              <a:t> future di </a:t>
            </a:r>
            <a:r>
              <a:rPr lang="en-US" altLang="de-DE" sz="2400" dirty="0" err="1">
                <a:solidFill>
                  <a:srgbClr val="004992"/>
                </a:solidFill>
              </a:rPr>
              <a:t>altre</a:t>
            </a:r>
            <a:r>
              <a:rPr lang="en-US" altLang="de-DE" sz="2400" dirty="0">
                <a:solidFill>
                  <a:srgbClr val="004992"/>
                </a:solidFill>
              </a:rPr>
              <a:t> </a:t>
            </a:r>
            <a:r>
              <a:rPr lang="en-US" altLang="de-DE" sz="2400" dirty="0" err="1">
                <a:solidFill>
                  <a:srgbClr val="004992"/>
                </a:solidFill>
              </a:rPr>
              <a:t>persone</a:t>
            </a:r>
            <a:r>
              <a:rPr lang="en-US" altLang="de-DE" sz="2400" dirty="0">
                <a:solidFill>
                  <a:srgbClr val="004992"/>
                </a:solidFill>
              </a:rPr>
              <a:t> </a:t>
            </a:r>
            <a:r>
              <a:rPr lang="en-US" altLang="de-DE" sz="2400" dirty="0" err="1">
                <a:solidFill>
                  <a:srgbClr val="004992"/>
                </a:solidFill>
              </a:rPr>
              <a:t>sulla</a:t>
            </a:r>
            <a:r>
              <a:rPr lang="en-US" altLang="de-DE" sz="2400" dirty="0">
                <a:solidFill>
                  <a:srgbClr val="004992"/>
                </a:solidFill>
              </a:rPr>
              <a:t> base del </a:t>
            </a:r>
            <a:r>
              <a:rPr lang="en-US" altLang="de-DE" sz="2400" dirty="0" err="1">
                <a:solidFill>
                  <a:srgbClr val="004992"/>
                </a:solidFill>
              </a:rPr>
              <a:t>comportamento</a:t>
            </a:r>
            <a:r>
              <a:rPr lang="en-US" altLang="de-DE" sz="2400" dirty="0">
                <a:solidFill>
                  <a:srgbClr val="004992"/>
                </a:solidFill>
              </a:rPr>
              <a:t> </a:t>
            </a:r>
            <a:r>
              <a:rPr lang="en-US" altLang="de-DE" sz="2400" dirty="0" err="1">
                <a:solidFill>
                  <a:srgbClr val="004992"/>
                </a:solidFill>
              </a:rPr>
              <a:t>corrente</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11</a:t>
            </a:fld>
            <a:endParaRPr lang="de-DE" altLang="de-DE">
              <a:latin typeface="+mn-lt"/>
              <a:ea typeface="+mn-ea"/>
            </a:endParaRPr>
          </a:p>
        </p:txBody>
      </p:sp>
    </p:spTree>
    <p:extLst>
      <p:ext uri="{BB962C8B-B14F-4D97-AF65-F5344CB8AC3E}">
        <p14:creationId xmlns:p14="http://schemas.microsoft.com/office/powerpoint/2010/main" val="856247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I problemi nel riconoscimento delle emozioni, come promuovono i fraintendimenti in corso di psicosi -esempi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dirty="0">
                <a:solidFill>
                  <a:srgbClr val="333333"/>
                </a:solidFill>
              </a:rPr>
              <a:t>Il </a:t>
            </a:r>
            <a:r>
              <a:rPr lang="en-US" altLang="de-DE" sz="2400" dirty="0" err="1">
                <a:solidFill>
                  <a:srgbClr val="333333"/>
                </a:solidFill>
              </a:rPr>
              <a:t>sentirsi</a:t>
            </a:r>
            <a:r>
              <a:rPr lang="en-US" altLang="de-DE" sz="2400" dirty="0">
                <a:solidFill>
                  <a:srgbClr val="333333"/>
                </a:solidFill>
              </a:rPr>
              <a:t> </a:t>
            </a:r>
            <a:r>
              <a:rPr lang="en-US" altLang="de-DE" sz="2400" dirty="0" err="1">
                <a:solidFill>
                  <a:srgbClr val="333333"/>
                </a:solidFill>
              </a:rPr>
              <a:t>continuamente</a:t>
            </a:r>
            <a:r>
              <a:rPr lang="en-US" altLang="de-DE" sz="2400" dirty="0">
                <a:solidFill>
                  <a:srgbClr val="333333"/>
                </a:solidFill>
              </a:rPr>
              <a:t> in </a:t>
            </a:r>
            <a:r>
              <a:rPr lang="en-US" altLang="de-DE" sz="2400" dirty="0" err="1">
                <a:solidFill>
                  <a:srgbClr val="333333"/>
                </a:solidFill>
              </a:rPr>
              <a:t>pericolo</a:t>
            </a:r>
            <a:r>
              <a:rPr lang="en-US" altLang="de-DE" sz="2400" dirty="0">
                <a:solidFill>
                  <a:srgbClr val="333333"/>
                </a:solidFill>
              </a:rPr>
              <a:t> conduce ad </a:t>
            </a:r>
            <a:r>
              <a:rPr lang="en-US" altLang="de-DE" sz="2400" dirty="0" err="1">
                <a:solidFill>
                  <a:srgbClr val="333333"/>
                </a:solidFill>
              </a:rPr>
              <a:t>una</a:t>
            </a:r>
            <a:r>
              <a:rPr lang="en-US" altLang="de-DE" sz="2400" dirty="0">
                <a:solidFill>
                  <a:srgbClr val="333333"/>
                </a:solidFill>
              </a:rPr>
              <a:t> </a:t>
            </a:r>
            <a:r>
              <a:rPr lang="en-US" altLang="de-DE" sz="2400" dirty="0" err="1">
                <a:solidFill>
                  <a:srgbClr val="333333"/>
                </a:solidFill>
              </a:rPr>
              <a:t>distorta</a:t>
            </a:r>
            <a:r>
              <a:rPr lang="en-US" altLang="de-DE" sz="2400" dirty="0">
                <a:solidFill>
                  <a:srgbClr val="333333"/>
                </a:solidFill>
              </a:rPr>
              <a:t> </a:t>
            </a:r>
            <a:r>
              <a:rPr lang="en-US" altLang="de-DE" sz="2400" dirty="0" err="1">
                <a:solidFill>
                  <a:srgbClr val="333333"/>
                </a:solidFill>
              </a:rPr>
              <a:t>percezione</a:t>
            </a:r>
            <a:r>
              <a:rPr lang="en-US" altLang="de-DE" sz="2400" dirty="0">
                <a:solidFill>
                  <a:srgbClr val="333333"/>
                </a:solidFill>
              </a:rPr>
              <a:t> </a:t>
            </a:r>
            <a:r>
              <a:rPr lang="en-US" altLang="de-DE" sz="2400" dirty="0" err="1">
                <a:solidFill>
                  <a:srgbClr val="333333"/>
                </a:solidFill>
              </a:rPr>
              <a:t>delle</a:t>
            </a:r>
            <a:r>
              <a:rPr lang="en-US" altLang="de-DE" sz="2400" dirty="0">
                <a:solidFill>
                  <a:srgbClr val="333333"/>
                </a:solidFill>
              </a:rPr>
              <a:t> </a:t>
            </a:r>
            <a:r>
              <a:rPr lang="en-US" altLang="de-DE" sz="2400" dirty="0" err="1">
                <a:solidFill>
                  <a:srgbClr val="333333"/>
                </a:solidFill>
              </a:rPr>
              <a:t>altre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Capire</a:t>
            </a:r>
            <a:r>
              <a:rPr lang="en-US" altLang="de-DE" sz="2400" dirty="0">
                <a:solidFill>
                  <a:srgbClr val="333333"/>
                </a:solidFill>
              </a:rPr>
              <a:t> dal </a:t>
            </a:r>
            <a:r>
              <a:rPr lang="en-US" altLang="de-DE" sz="2400" dirty="0" err="1">
                <a:solidFill>
                  <a:srgbClr val="333333"/>
                </a:solidFill>
              </a:rPr>
              <a:t>sorriso</a:t>
            </a:r>
            <a:r>
              <a:rPr lang="en-US" altLang="de-DE" sz="2400" dirty="0">
                <a:solidFill>
                  <a:srgbClr val="333333"/>
                </a:solidFill>
              </a:rPr>
              <a:t> del medico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si</a:t>
            </a:r>
            <a:r>
              <a:rPr lang="en-US" altLang="de-DE" sz="2400" dirty="0">
                <a:solidFill>
                  <a:srgbClr val="333333"/>
                </a:solidFill>
              </a:rPr>
              <a:t> </a:t>
            </a:r>
            <a:r>
              <a:rPr lang="en-US" altLang="de-DE" sz="2400" dirty="0" err="1">
                <a:solidFill>
                  <a:srgbClr val="333333"/>
                </a:solidFill>
              </a:rPr>
              <a:t>sta</a:t>
            </a:r>
            <a:r>
              <a:rPr lang="en-US" altLang="de-DE" sz="2400" dirty="0">
                <a:solidFill>
                  <a:srgbClr val="333333"/>
                </a:solidFill>
              </a:rPr>
              <a:t> </a:t>
            </a:r>
            <a:r>
              <a:rPr lang="en-US" altLang="de-DE" sz="2400" dirty="0" err="1">
                <a:solidFill>
                  <a:srgbClr val="333333"/>
                </a:solidFill>
              </a:rPr>
              <a:t>prendendo</a:t>
            </a:r>
            <a:r>
              <a:rPr lang="en-US" altLang="de-DE" sz="2400" dirty="0">
                <a:solidFill>
                  <a:srgbClr val="333333"/>
                </a:solidFill>
              </a:rPr>
              <a:t> </a:t>
            </a:r>
            <a:r>
              <a:rPr lang="en-US" altLang="de-DE" sz="2400" dirty="0" err="1">
                <a:solidFill>
                  <a:srgbClr val="333333"/>
                </a:solidFill>
              </a:rPr>
              <a:t>gioco</a:t>
            </a:r>
            <a:r>
              <a:rPr lang="en-US" altLang="de-DE" sz="2400" dirty="0">
                <a:solidFill>
                  <a:srgbClr val="333333"/>
                </a:solidFill>
              </a:rPr>
              <a:t> di </a:t>
            </a:r>
            <a:r>
              <a:rPr lang="en-US" altLang="de-DE" sz="2400" dirty="0" err="1">
                <a:solidFill>
                  <a:srgbClr val="333333"/>
                </a:solidFill>
              </a:rPr>
              <a:t>voi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Un </a:t>
            </a:r>
            <a:r>
              <a:rPr lang="en-US" altLang="de-DE" sz="2400" dirty="0" err="1">
                <a:solidFill>
                  <a:srgbClr val="333333"/>
                </a:solidFill>
              </a:rPr>
              <a:t>viso</a:t>
            </a:r>
            <a:r>
              <a:rPr lang="en-US" altLang="de-DE" sz="2400" dirty="0">
                <a:solidFill>
                  <a:srgbClr val="333333"/>
                </a:solidFill>
              </a:rPr>
              <a:t> </a:t>
            </a:r>
            <a:r>
              <a:rPr lang="en-US" altLang="de-DE" sz="2400" dirty="0" err="1">
                <a:solidFill>
                  <a:srgbClr val="333333"/>
                </a:solidFill>
              </a:rPr>
              <a:t>sorpreso</a:t>
            </a:r>
            <a:r>
              <a:rPr lang="en-US" altLang="de-DE" sz="2400" dirty="0">
                <a:solidFill>
                  <a:srgbClr val="333333"/>
                </a:solidFill>
              </a:rPr>
              <a:t> è </a:t>
            </a:r>
            <a:r>
              <a:rPr lang="en-US" altLang="de-DE" sz="2400" dirty="0" err="1">
                <a:solidFill>
                  <a:srgbClr val="333333"/>
                </a:solidFill>
              </a:rPr>
              <a:t>frainteso</a:t>
            </a:r>
            <a:r>
              <a:rPr lang="en-US" altLang="de-DE" sz="2400" dirty="0">
                <a:solidFill>
                  <a:srgbClr val="333333"/>
                </a:solidFill>
              </a:rPr>
              <a:t> come se fosse </a:t>
            </a:r>
            <a:r>
              <a:rPr lang="en-US" altLang="de-DE" sz="2400" dirty="0" err="1">
                <a:solidFill>
                  <a:srgbClr val="333333"/>
                </a:solidFill>
              </a:rPr>
              <a:t>pauroso</a:t>
            </a:r>
            <a:r>
              <a:rPr lang="en-US" altLang="de-DE" sz="2400"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L’aspetto</a:t>
            </a:r>
            <a:r>
              <a:rPr lang="en-GB" altLang="de-DE" sz="2400" dirty="0">
                <a:solidFill>
                  <a:srgbClr val="333333"/>
                </a:solidFill>
              </a:rPr>
              <a:t> </a:t>
            </a:r>
            <a:r>
              <a:rPr lang="en-GB" altLang="de-DE" sz="2400" dirty="0" err="1">
                <a:solidFill>
                  <a:srgbClr val="333333"/>
                </a:solidFill>
              </a:rPr>
              <a:t>concentrato</a:t>
            </a:r>
            <a:r>
              <a:rPr lang="en-GB" altLang="de-DE" sz="2400" dirty="0">
                <a:solidFill>
                  <a:srgbClr val="333333"/>
                </a:solidFill>
              </a:rPr>
              <a:t> e </a:t>
            </a:r>
            <a:r>
              <a:rPr lang="en-GB" altLang="de-DE" sz="2400" dirty="0" err="1">
                <a:solidFill>
                  <a:srgbClr val="333333"/>
                </a:solidFill>
              </a:rPr>
              <a:t>pensieroso</a:t>
            </a:r>
            <a:r>
              <a:rPr lang="en-GB" altLang="de-DE" sz="2400" dirty="0">
                <a:solidFill>
                  <a:srgbClr val="333333"/>
                </a:solidFill>
              </a:rPr>
              <a:t> del </a:t>
            </a:r>
            <a:r>
              <a:rPr lang="en-GB" altLang="de-DE" sz="2400" dirty="0" err="1">
                <a:solidFill>
                  <a:srgbClr val="333333"/>
                </a:solidFill>
              </a:rPr>
              <a:t>terapista</a:t>
            </a:r>
            <a:r>
              <a:rPr lang="en-GB" altLang="de-DE" sz="2400" dirty="0">
                <a:solidFill>
                  <a:srgbClr val="333333"/>
                </a:solidFill>
              </a:rPr>
              <a:t> è </a:t>
            </a:r>
            <a:r>
              <a:rPr lang="en-GB" altLang="de-DE" sz="2400" dirty="0" err="1">
                <a:solidFill>
                  <a:srgbClr val="333333"/>
                </a:solidFill>
              </a:rPr>
              <a:t>frainteso</a:t>
            </a:r>
            <a:r>
              <a:rPr lang="en-GB" altLang="de-DE" sz="2400" dirty="0">
                <a:solidFill>
                  <a:srgbClr val="333333"/>
                </a:solidFill>
              </a:rPr>
              <a:t> come se fosse </a:t>
            </a:r>
            <a:r>
              <a:rPr lang="en-GB" altLang="de-DE" sz="2400" dirty="0" err="1">
                <a:solidFill>
                  <a:srgbClr val="333333"/>
                </a:solidFill>
              </a:rPr>
              <a:t>ostile</a:t>
            </a:r>
            <a:r>
              <a:rPr lang="en-GB" altLang="de-DE" sz="2400" dirty="0">
                <a:solidFill>
                  <a:srgbClr val="333333"/>
                </a:solidFill>
              </a:rPr>
              <a:t>.</a:t>
            </a:r>
          </a:p>
          <a:p>
            <a:pPr lvl="0" algn="ctr" defTabSz="914400">
              <a:buClr>
                <a:srgbClr val="336699"/>
              </a:buClr>
              <a:defRPr/>
            </a:pPr>
            <a:r>
              <a:rPr lang="en-US" sz="2400" kern="0" dirty="0" err="1">
                <a:solidFill>
                  <a:srgbClr val="004992"/>
                </a:solidFill>
              </a:rPr>
              <a:t>Qualcuno</a:t>
            </a:r>
            <a:r>
              <a:rPr lang="en-US" sz="2400" kern="0" dirty="0">
                <a:solidFill>
                  <a:srgbClr val="004992"/>
                </a:solidFill>
              </a:rPr>
              <a:t> di </a:t>
            </a:r>
            <a:r>
              <a:rPr lang="en-US" sz="2400" kern="0" dirty="0" err="1">
                <a:solidFill>
                  <a:srgbClr val="004992"/>
                </a:solidFill>
              </a:rPr>
              <a:t>voi</a:t>
            </a:r>
            <a:r>
              <a:rPr lang="en-US" sz="2400" kern="0" dirty="0">
                <a:solidFill>
                  <a:srgbClr val="004992"/>
                </a:solidFill>
              </a:rPr>
              <a:t> ha </a:t>
            </a:r>
            <a:r>
              <a:rPr lang="en-US" sz="2400" kern="0" dirty="0" err="1">
                <a:solidFill>
                  <a:srgbClr val="004992"/>
                </a:solidFill>
              </a:rPr>
              <a:t>una</a:t>
            </a:r>
            <a:r>
              <a:rPr lang="en-US" sz="2400" kern="0" dirty="0">
                <a:solidFill>
                  <a:srgbClr val="004992"/>
                </a:solidFill>
              </a:rPr>
              <a:t> </a:t>
            </a:r>
            <a:r>
              <a:rPr lang="en-US" sz="2400" kern="0" dirty="0" err="1">
                <a:solidFill>
                  <a:srgbClr val="004992"/>
                </a:solidFill>
              </a:rPr>
              <a:t>piccola</a:t>
            </a:r>
            <a:r>
              <a:rPr lang="en-US" sz="2400" kern="0" dirty="0">
                <a:solidFill>
                  <a:srgbClr val="004992"/>
                </a:solidFill>
              </a:rPr>
              <a:t> </a:t>
            </a:r>
            <a:r>
              <a:rPr lang="en-US" sz="2400" kern="0" dirty="0" err="1">
                <a:solidFill>
                  <a:srgbClr val="004992"/>
                </a:solidFill>
              </a:rPr>
              <a:t>esperienza</a:t>
            </a:r>
            <a:r>
              <a:rPr lang="en-US" sz="2400" kern="0" dirty="0">
                <a:solidFill>
                  <a:srgbClr val="004992"/>
                </a:solidFill>
              </a:rPr>
              <a:t> da </a:t>
            </a:r>
            <a:r>
              <a:rPr lang="en-US" sz="2400" kern="0" dirty="0" err="1">
                <a:solidFill>
                  <a:srgbClr val="004992"/>
                </a:solidFill>
              </a:rPr>
              <a:t>raccontare</a:t>
            </a:r>
            <a:r>
              <a:rPr lang="en-US" sz="2400" kern="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12</a:t>
            </a:fld>
            <a:endParaRPr lang="de-DE" altLang="de-DE">
              <a:latin typeface="+mn-lt"/>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Esercizio 1</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13</a:t>
            </a:fld>
            <a:endParaRPr lang="de-DE" altLang="de-DE">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sz="3600">
                <a:solidFill>
                  <a:srgbClr val="004992"/>
                </a:solidFill>
                <a:latin typeface="+mn-lt"/>
                <a:ea typeface="+mn-ea"/>
                <a:cs typeface="+mn-cs"/>
              </a:rPr>
              <a:t>Per favore denomina alcune emozioni/sentimenti umani</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333333"/>
                </a:solidFill>
              </a:rPr>
              <a:t>???</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14</a:t>
            </a:fld>
            <a:endParaRPr lang="de-DE" altLang="de-DE">
              <a:latin typeface="+mn-lt"/>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Per favore denomina alcune emozioni/sentimenti umani</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t-IT" altLang="de-DE" sz="2400">
                <a:solidFill>
                  <a:srgbClr val="333333"/>
                </a:solidFill>
              </a:rPr>
              <a:t>Gioia</a:t>
            </a:r>
          </a:p>
          <a:p>
            <a:pPr marL="342900" lvl="0" indent="-342900" defTabSz="914400" fontAlgn="base">
              <a:buClr>
                <a:srgbClr val="333333"/>
              </a:buClr>
              <a:buFont typeface="WingDings"/>
              <a:buChar char=""/>
            </a:pPr>
            <a:r>
              <a:rPr lang="it-IT" altLang="de-DE" sz="2400" dirty="0">
                <a:solidFill>
                  <a:srgbClr val="333333"/>
                </a:solidFill>
              </a:rPr>
              <a:t>Sorpresa</a:t>
            </a:r>
          </a:p>
          <a:p>
            <a:pPr marL="342900" lvl="0" indent="-342900" defTabSz="914400" fontAlgn="base">
              <a:buClr>
                <a:srgbClr val="333333"/>
              </a:buClr>
              <a:buFont typeface="WingDings"/>
              <a:buChar char=""/>
            </a:pPr>
            <a:r>
              <a:rPr lang="it-IT" altLang="de-DE" sz="2400" dirty="0">
                <a:solidFill>
                  <a:srgbClr val="333333"/>
                </a:solidFill>
              </a:rPr>
              <a:t>Paura</a:t>
            </a:r>
          </a:p>
          <a:p>
            <a:pPr marL="342900" lvl="0" indent="-342900" defTabSz="914400" fontAlgn="base">
              <a:buClr>
                <a:srgbClr val="333333"/>
              </a:buClr>
              <a:buFont typeface="WingDings"/>
              <a:buChar char=""/>
            </a:pPr>
            <a:r>
              <a:rPr lang="it-IT" altLang="de-DE" sz="2400" dirty="0">
                <a:solidFill>
                  <a:srgbClr val="333333"/>
                </a:solidFill>
              </a:rPr>
              <a:t>Cordoglio</a:t>
            </a:r>
          </a:p>
          <a:p>
            <a:pPr marL="342900" lvl="0" indent="-342900" defTabSz="914400" fontAlgn="base">
              <a:buClr>
                <a:srgbClr val="333333"/>
              </a:buClr>
              <a:buFont typeface="WingDings"/>
              <a:buChar char=""/>
            </a:pPr>
            <a:r>
              <a:rPr lang="it-IT" altLang="de-DE" sz="2400" dirty="0">
                <a:solidFill>
                  <a:srgbClr val="333333"/>
                </a:solidFill>
              </a:rPr>
              <a:t>Rabbia</a:t>
            </a:r>
          </a:p>
          <a:p>
            <a:pPr marL="342900" lvl="0" indent="-342900" defTabSz="914400" fontAlgn="base">
              <a:buClr>
                <a:srgbClr val="333333"/>
              </a:buClr>
              <a:buFont typeface="WingDings"/>
              <a:buChar char=""/>
            </a:pPr>
            <a:r>
              <a:rPr lang="it-IT" altLang="de-DE" sz="2400" dirty="0">
                <a:solidFill>
                  <a:srgbClr val="333333"/>
                </a:solidFill>
              </a:rPr>
              <a:t>Disgusto</a:t>
            </a:r>
          </a:p>
          <a:p>
            <a:pPr marL="342900" lvl="0" indent="-342900" defTabSz="914400" fontAlgn="base">
              <a:buClr>
                <a:srgbClr val="333333"/>
              </a:buClr>
              <a:buFont typeface="WingDings"/>
              <a:buChar char=""/>
            </a:pPr>
            <a:r>
              <a:rPr lang="it-IT" altLang="de-DE" sz="2400" dirty="0">
                <a:solidFill>
                  <a:srgbClr val="333333"/>
                </a:solidFill>
              </a:rPr>
              <a:t>Dolore</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15</a:t>
            </a:fld>
            <a:endParaRPr lang="de-DE" altLang="de-DE">
              <a:latin typeface="+mn-lt"/>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sz="3600" dirty="0">
                <a:solidFill>
                  <a:srgbClr val="004992"/>
                </a:solidFill>
                <a:latin typeface="+mn-lt"/>
                <a:ea typeface="+mn-ea"/>
                <a:cs typeface="+mn-cs"/>
              </a:rPr>
              <a:t>Emozioni/sentimenti</a:t>
            </a:r>
            <a:br>
              <a:rPr lang="it-IT" sz="3600" dirty="0">
                <a:solidFill>
                  <a:srgbClr val="004992"/>
                </a:solidFill>
                <a:latin typeface="+mn-lt"/>
                <a:ea typeface="+mn-ea"/>
                <a:cs typeface="+mn-cs"/>
              </a:rPr>
            </a:br>
            <a:r>
              <a:rPr lang="it-IT" dirty="0">
                <a:solidFill>
                  <a:srgbClr val="004992"/>
                </a:solidFill>
                <a:latin typeface="+mn-lt"/>
                <a:ea typeface="+mn-ea"/>
                <a:cs typeface="+mn-cs"/>
              </a:rPr>
              <a:t>Talvolta è facile capire come qualcuno si senta... Specialmente se si conosce il contesto...</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16</a:t>
            </a:fld>
            <a:endParaRPr lang="de-DE" altLang="de-DE">
              <a:latin typeface="+mn-lt"/>
              <a:ea typeface="+mn-ea"/>
            </a:endParaRPr>
          </a:p>
        </p:txBody>
      </p:sp>
      <p:pic>
        <p:nvPicPr>
          <p:cNvPr id="18"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5"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6"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7"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8"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9"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sz="3600" dirty="0">
                <a:solidFill>
                  <a:srgbClr val="004992"/>
                </a:solidFill>
                <a:latin typeface="+mn-lt"/>
                <a:ea typeface="+mn-ea"/>
                <a:cs typeface="+mn-cs"/>
              </a:rPr>
              <a:t>Emozioni/sentimenti</a:t>
            </a:r>
            <a:br>
              <a:rPr lang="it-IT" sz="3600" dirty="0">
                <a:solidFill>
                  <a:srgbClr val="004992"/>
                </a:solidFill>
                <a:latin typeface="+mn-lt"/>
                <a:ea typeface="+mn-ea"/>
                <a:cs typeface="+mn-cs"/>
              </a:rPr>
            </a:br>
            <a:r>
              <a:rPr lang="it-IT" dirty="0">
                <a:solidFill>
                  <a:srgbClr val="004992"/>
                </a:solidFill>
                <a:latin typeface="+mn-lt"/>
                <a:ea typeface="+mn-ea"/>
                <a:cs typeface="+mn-cs"/>
              </a:rPr>
              <a:t>Talvolta è facile capire come qualcuno si senta... Specialmente se si conosce il contesto...</a:t>
            </a:r>
            <a:endParaRPr lang="en-US" dirty="0">
              <a:solidFill>
                <a:srgbClr val="004992"/>
              </a:solidFill>
              <a:latin typeface="+mn-lt"/>
              <a:ea typeface="+mn-ea"/>
              <a:cs typeface="+mn-cs"/>
            </a:endParaRPr>
          </a:p>
        </p:txBody>
      </p:sp>
      <p:sp>
        <p:nvSpPr>
          <p:cNvPr id="30"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ea typeface="+mn-ea"/>
                <a:cs typeface="+mn-cs"/>
              </a:rPr>
              <a:t>Lutto</a:t>
            </a:r>
            <a:endParaRPr lang="en-GB" altLang="de-DE" sz="20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17</a:t>
            </a:fld>
            <a:endParaRPr lang="de-DE" altLang="de-DE">
              <a:latin typeface="+mn-lt"/>
              <a:ea typeface="+mn-ea"/>
            </a:endParaRPr>
          </a:p>
        </p:txBody>
      </p:sp>
      <p:pic>
        <p:nvPicPr>
          <p:cNvPr id="24"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ea typeface="+mn-ea"/>
                <a:cs typeface="+mn-cs"/>
              </a:rPr>
              <a:t>Rabbia</a:t>
            </a:r>
            <a:endParaRPr lang="en-GB" altLang="de-DE" sz="2000" dirty="0">
              <a:solidFill>
                <a:srgbClr val="004992"/>
              </a:solidFill>
              <a:latin typeface="+mn-lt"/>
              <a:ea typeface="+mn-ea"/>
              <a:cs typeface="+mn-cs"/>
            </a:endParaRPr>
          </a:p>
        </p:txBody>
      </p:sp>
      <p:sp>
        <p:nvSpPr>
          <p:cNvPr id="32"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ea typeface="+mn-ea"/>
                <a:cs typeface="+mn-cs"/>
              </a:rPr>
              <a:t>Felicità</a:t>
            </a:r>
            <a:endParaRPr lang="en-GB" altLang="de-DE" sz="2000" dirty="0">
              <a:solidFill>
                <a:srgbClr val="004992"/>
              </a:solidFill>
              <a:latin typeface="+mn-lt"/>
              <a:ea typeface="+mn-ea"/>
              <a:cs typeface="+mn-cs"/>
            </a:endParaRPr>
          </a:p>
        </p:txBody>
      </p:sp>
      <p:sp>
        <p:nvSpPr>
          <p:cNvPr id="33"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ea typeface="+mn-ea"/>
                <a:cs typeface="+mn-cs"/>
              </a:rPr>
              <a:t>Disgusto</a:t>
            </a:r>
            <a:endParaRPr lang="en-GB" altLang="de-DE" sz="2000" dirty="0">
              <a:solidFill>
                <a:srgbClr val="004992"/>
              </a:solidFill>
              <a:latin typeface="+mn-lt"/>
              <a:ea typeface="+mn-ea"/>
              <a:cs typeface="+mn-cs"/>
            </a:endParaRPr>
          </a:p>
        </p:txBody>
      </p:sp>
      <p:sp>
        <p:nvSpPr>
          <p:cNvPr id="34"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ea typeface="+mn-ea"/>
                <a:cs typeface="+mn-cs"/>
              </a:rPr>
              <a:t>Sorpresa</a:t>
            </a:r>
            <a:endParaRPr lang="en-GB" altLang="de-DE" sz="2000" dirty="0">
              <a:solidFill>
                <a:srgbClr val="004992"/>
              </a:solidFill>
              <a:latin typeface="+mn-lt"/>
              <a:ea typeface="+mn-ea"/>
              <a:cs typeface="+mn-cs"/>
            </a:endParaRPr>
          </a:p>
        </p:txBody>
      </p:sp>
      <p:sp>
        <p:nvSpPr>
          <p:cNvPr id="35"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ea typeface="+mn-ea"/>
                <a:cs typeface="+mn-cs"/>
              </a:rPr>
              <a:t>Dolore</a:t>
            </a:r>
            <a:endParaRPr lang="en-GB" altLang="de-DE" sz="2000" dirty="0">
              <a:solidFill>
                <a:srgbClr val="004992"/>
              </a:solidFill>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pPr>
            <a:r>
              <a:rPr lang="it-IT" altLang="de-DE" dirty="0">
                <a:solidFill>
                  <a:srgbClr val="333333"/>
                </a:solidFill>
                <a:latin typeface="+mn-lt"/>
                <a:ea typeface="+mn-ea"/>
              </a:rPr>
              <a:t>È più difficile se non si conosce la persona o le circostanze!</a:t>
            </a:r>
            <a:endParaRPr lang="de-DE" altLang="de-DE" dirty="0">
              <a:solidFill>
                <a:srgbClr val="333333"/>
              </a:solidFill>
              <a:latin typeface="+mn-lt"/>
              <a:ea typeface="+mn-ea"/>
            </a:endParaRPr>
          </a:p>
          <a:p>
            <a:pPr eaLnBrk="1" hangingPunct="1">
              <a:spcBef>
                <a:spcPts val="1200"/>
              </a:spcBef>
              <a:spcAft>
                <a:spcPts val="0"/>
              </a:spcAft>
              <a:buClr>
                <a:srgbClr val="004992"/>
              </a:buClr>
            </a:pPr>
            <a:r>
              <a:rPr lang="it-IT" altLang="de-DE" dirty="0">
                <a:solidFill>
                  <a:srgbClr val="004992"/>
                </a:solidFill>
                <a:latin typeface="+mn-lt"/>
                <a:ea typeface="+mn-ea"/>
              </a:rPr>
              <a:t>Per favore cerca di individuare le espressioni emotive nelle immagini da 1 a 5.</a:t>
            </a:r>
          </a:p>
          <a:p>
            <a:pPr eaLnBrk="1" hangingPunct="1">
              <a:spcBef>
                <a:spcPts val="1200"/>
              </a:spcBef>
              <a:spcAft>
                <a:spcPts val="0"/>
              </a:spcAft>
              <a:buClr>
                <a:srgbClr val="004992"/>
              </a:buClr>
            </a:pPr>
            <a:r>
              <a:rPr lang="it-IT" altLang="de-DE" dirty="0">
                <a:solidFill>
                  <a:srgbClr val="004992"/>
                </a:solidFill>
                <a:latin typeface="+mn-lt"/>
                <a:ea typeface="+mn-ea"/>
              </a:rPr>
              <a:t>Quanto ti senti sicuro nelle tue risposte?</a:t>
            </a:r>
            <a:endParaRPr lang="en-GB" altLang="de-DE"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18</a:t>
            </a:fld>
            <a:endParaRPr lang="de-DE" altLang="de-DE">
              <a:latin typeface="+mn-lt"/>
              <a:ea typeface="+mn-ea"/>
            </a:endParaRPr>
          </a:p>
        </p:txBody>
      </p:sp>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5.</a:t>
            </a:r>
            <a:endParaRPr lang="en-US" altLang="de-DE" sz="2400" dirty="0">
              <a:solidFill>
                <a:srgbClr val="333333"/>
              </a:solidFill>
              <a:latin typeface="+mn-lt"/>
              <a:ea typeface="+mn-ea"/>
              <a:cs typeface="+mn-cs"/>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4.</a:t>
            </a:r>
            <a:endParaRPr lang="en-US" altLang="de-DE" sz="2400" dirty="0">
              <a:solidFill>
                <a:srgbClr val="333333"/>
              </a:solidFill>
              <a:latin typeface="+mn-lt"/>
              <a:ea typeface="+mn-ea"/>
              <a:cs typeface="+mn-cs"/>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mn-lt"/>
                <a:ea typeface="+mn-ea"/>
                <a:cs typeface="+mn-cs"/>
              </a:rPr>
              <a:t>3.</a:t>
            </a:r>
            <a:endParaRPr lang="en-US" altLang="de-DE" sz="2400">
              <a:solidFill>
                <a:srgbClr val="333333"/>
              </a:solidFill>
              <a:latin typeface="+mn-lt"/>
              <a:ea typeface="+mn-ea"/>
              <a:cs typeface="+mn-cs"/>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2.</a:t>
            </a:r>
            <a:endParaRPr lang="en-US" altLang="de-DE" sz="2400" dirty="0">
              <a:solidFill>
                <a:srgbClr val="333333"/>
              </a:solidFill>
              <a:latin typeface="+mn-lt"/>
              <a:ea typeface="+mn-ea"/>
              <a:cs typeface="+mn-cs"/>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1.</a:t>
            </a:r>
            <a:endParaRPr lang="en-US" altLang="de-DE" sz="2400" dirty="0">
              <a:solidFill>
                <a:srgbClr val="333333"/>
              </a:solidFill>
              <a:latin typeface="+mn-lt"/>
              <a:ea typeface="+mn-ea"/>
              <a:cs typeface="+mn-cs"/>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41"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pPr>
            <a:r>
              <a:rPr lang="it-IT" altLang="de-DE" dirty="0">
                <a:solidFill>
                  <a:srgbClr val="333333"/>
                </a:solidFill>
                <a:latin typeface="+mn-lt"/>
                <a:ea typeface="+mn-ea"/>
              </a:rPr>
              <a:t>È più difficile se non si conosce la persona o le circostanze!</a:t>
            </a:r>
            <a:endParaRPr lang="de-DE" altLang="de-DE"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19</a:t>
            </a:fld>
            <a:endParaRPr lang="de-DE" altLang="de-DE">
              <a:latin typeface="+mn-lt"/>
              <a:ea typeface="+mn-ea"/>
            </a:endParaRPr>
          </a:p>
        </p:txBody>
      </p:sp>
      <p:sp>
        <p:nvSpPr>
          <p:cNvPr id="15"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5.</a:t>
            </a:r>
            <a:endParaRPr lang="en-US" altLang="de-DE" sz="2400" dirty="0">
              <a:solidFill>
                <a:srgbClr val="333333"/>
              </a:solidFill>
              <a:latin typeface="+mn-lt"/>
              <a:ea typeface="+mn-ea"/>
              <a:cs typeface="+mn-cs"/>
            </a:endParaRPr>
          </a:p>
        </p:txBody>
      </p:sp>
      <p:sp>
        <p:nvSpPr>
          <p:cNvPr id="16"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4.</a:t>
            </a:r>
            <a:endParaRPr lang="en-US" altLang="de-DE" sz="2400" dirty="0">
              <a:solidFill>
                <a:srgbClr val="333333"/>
              </a:solidFill>
              <a:latin typeface="+mn-lt"/>
              <a:ea typeface="+mn-ea"/>
              <a:cs typeface="+mn-cs"/>
            </a:endParaRPr>
          </a:p>
        </p:txBody>
      </p:sp>
      <p:sp>
        <p:nvSpPr>
          <p:cNvPr id="17"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mn-lt"/>
                <a:ea typeface="+mn-ea"/>
                <a:cs typeface="+mn-cs"/>
              </a:rPr>
              <a:t>3.</a:t>
            </a:r>
            <a:endParaRPr lang="en-US" altLang="de-DE" sz="2400">
              <a:solidFill>
                <a:srgbClr val="333333"/>
              </a:solidFill>
              <a:latin typeface="+mn-lt"/>
              <a:ea typeface="+mn-ea"/>
              <a:cs typeface="+mn-cs"/>
            </a:endParaRPr>
          </a:p>
        </p:txBody>
      </p:sp>
      <p:sp>
        <p:nvSpPr>
          <p:cNvPr id="18"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2.</a:t>
            </a:r>
            <a:endParaRPr lang="en-US" altLang="de-DE" sz="2400" dirty="0">
              <a:solidFill>
                <a:srgbClr val="333333"/>
              </a:solidFill>
              <a:latin typeface="+mn-lt"/>
              <a:ea typeface="+mn-ea"/>
              <a:cs typeface="+mn-cs"/>
            </a:endParaRPr>
          </a:p>
        </p:txBody>
      </p:sp>
      <p:sp>
        <p:nvSpPr>
          <p:cNvPr id="19"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1.</a:t>
            </a:r>
            <a:endParaRPr lang="en-US" altLang="de-DE" sz="2400" dirty="0">
              <a:solidFill>
                <a:srgbClr val="333333"/>
              </a:solidFill>
              <a:latin typeface="+mn-lt"/>
              <a:ea typeface="+mn-ea"/>
              <a:cs typeface="+mn-cs"/>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n-lt"/>
                <a:ea typeface="+mn-ea"/>
                <a:cs typeface="+mn-cs"/>
              </a:rPr>
              <a:t>Lutto</a:t>
            </a:r>
            <a:endParaRPr lang="de-DE" altLang="de-DE" sz="2000" dirty="0">
              <a:latin typeface="+mn-lt"/>
              <a:ea typeface="+mn-ea"/>
              <a:cs typeface="+mn-cs"/>
            </a:endParaRPr>
          </a:p>
        </p:txBody>
      </p:sp>
      <p:sp>
        <p:nvSpPr>
          <p:cNvPr id="23"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n-lt"/>
                <a:ea typeface="+mn-ea"/>
                <a:cs typeface="+mn-cs"/>
              </a:rPr>
              <a:t>Rabbia</a:t>
            </a:r>
            <a:endParaRPr lang="de-DE" altLang="de-DE" sz="2000" dirty="0">
              <a:latin typeface="+mn-lt"/>
              <a:ea typeface="+mn-ea"/>
              <a:cs typeface="+mn-cs"/>
            </a:endParaRPr>
          </a:p>
        </p:txBody>
      </p:sp>
      <p:sp>
        <p:nvSpPr>
          <p:cNvPr id="24" name="Caption_13"/>
          <p:cNvSpPr txBox="1">
            <a:spLocks noChangeArrowheads="1"/>
          </p:cNvSpPr>
          <p:nvPr/>
        </p:nvSpPr>
        <p:spPr bwMode="auto">
          <a:xfrm>
            <a:off x="5394960"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n-lt"/>
                <a:ea typeface="+mn-ea"/>
                <a:cs typeface="+mn-cs"/>
              </a:rPr>
              <a:t>Sorpresa</a:t>
            </a:r>
            <a:endParaRPr lang="de-DE" altLang="de-DE" sz="2000" dirty="0">
              <a:latin typeface="+mn-lt"/>
              <a:ea typeface="+mn-ea"/>
              <a:cs typeface="+mn-cs"/>
            </a:endParaRPr>
          </a:p>
        </p:txBody>
      </p:sp>
      <p:sp>
        <p:nvSpPr>
          <p:cNvPr id="25"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n-lt"/>
                <a:ea typeface="+mn-ea"/>
                <a:cs typeface="+mn-cs"/>
              </a:rPr>
              <a:t>Paura</a:t>
            </a:r>
            <a:endParaRPr lang="de-DE" altLang="de-DE" sz="2000" dirty="0">
              <a:latin typeface="+mn-lt"/>
              <a:ea typeface="+mn-ea"/>
              <a:cs typeface="+mn-cs"/>
            </a:endParaRPr>
          </a:p>
        </p:txBody>
      </p:sp>
      <p:sp>
        <p:nvSpPr>
          <p:cNvPr id="26"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n-lt"/>
                <a:ea typeface="+mn-ea"/>
                <a:cs typeface="+mn-cs"/>
              </a:rPr>
              <a:t>Felicità</a:t>
            </a:r>
            <a:endParaRPr lang="de-DE" altLang="de-DE" sz="2000" dirty="0">
              <a:latin typeface="+mn-lt"/>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Possiano inferire sul carattere o sulla professione di una persona soltanto sulla base del loro aspetto?</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de-DE" altLang="de-DE" sz="2400" dirty="0">
                <a:solidFill>
                  <a:srgbClr val="333333"/>
                </a:solidFill>
              </a:rPr>
              <a:t>Chi di </a:t>
            </a:r>
            <a:r>
              <a:rPr lang="de-DE" altLang="de-DE" sz="2400" dirty="0" err="1">
                <a:solidFill>
                  <a:srgbClr val="333333"/>
                </a:solidFill>
              </a:rPr>
              <a:t>questi</a:t>
            </a:r>
            <a:r>
              <a:rPr lang="de-DE" altLang="de-DE" sz="2400" dirty="0">
                <a:solidFill>
                  <a:srgbClr val="333333"/>
                </a:solidFill>
              </a:rPr>
              <a:t> 4 </a:t>
            </a:r>
            <a:r>
              <a:rPr lang="de-DE" altLang="de-DE" sz="2400" dirty="0" err="1">
                <a:solidFill>
                  <a:srgbClr val="333333"/>
                </a:solidFill>
              </a:rPr>
              <a:t>gentiluomini</a:t>
            </a:r>
            <a:r>
              <a:rPr lang="de-DE" altLang="de-DE" sz="2400" dirty="0">
                <a:solidFill>
                  <a:srgbClr val="333333"/>
                </a:solidFill>
              </a:rPr>
              <a:t> è </a:t>
            </a:r>
            <a:r>
              <a:rPr lang="de-DE" altLang="de-DE" sz="2400" dirty="0" err="1">
                <a:solidFill>
                  <a:srgbClr val="333333"/>
                </a:solidFill>
              </a:rPr>
              <a:t>un</a:t>
            </a:r>
            <a:r>
              <a:rPr lang="de-DE" altLang="de-DE" sz="2400" dirty="0">
                <a:solidFill>
                  <a:srgbClr val="333333"/>
                </a:solidFill>
              </a:rPr>
              <a:t> </a:t>
            </a:r>
            <a:r>
              <a:rPr lang="de-DE" altLang="de-DE" sz="2400" dirty="0" err="1">
                <a:solidFill>
                  <a:srgbClr val="333333"/>
                </a:solidFill>
              </a:rPr>
              <a:t>attore</a:t>
            </a:r>
            <a:r>
              <a:rPr lang="de-DE" altLang="de-DE" sz="2400" dirty="0">
                <a:solidFill>
                  <a:srgbClr val="333333"/>
                </a:solidFill>
              </a:rPr>
              <a:t>, </a:t>
            </a:r>
            <a:r>
              <a:rPr lang="de-DE" altLang="de-DE" sz="2400" dirty="0" err="1">
                <a:solidFill>
                  <a:srgbClr val="333333"/>
                </a:solidFill>
              </a:rPr>
              <a:t>un</a:t>
            </a:r>
            <a:r>
              <a:rPr lang="de-DE" altLang="de-DE" sz="2400" dirty="0">
                <a:solidFill>
                  <a:srgbClr val="333333"/>
                </a:solidFill>
              </a:rPr>
              <a:t> </a:t>
            </a:r>
            <a:r>
              <a:rPr lang="de-DE" altLang="de-DE" sz="2400" dirty="0" err="1">
                <a:solidFill>
                  <a:srgbClr val="333333"/>
                </a:solidFill>
              </a:rPr>
              <a:t>atleta</a:t>
            </a:r>
            <a:r>
              <a:rPr lang="de-DE" altLang="de-DE" sz="2400" dirty="0">
                <a:solidFill>
                  <a:srgbClr val="333333"/>
                </a:solidFill>
              </a:rPr>
              <a:t>, uno </a:t>
            </a:r>
            <a:r>
              <a:rPr lang="en-GB" altLang="de-DE" sz="2400" dirty="0" err="1">
                <a:solidFill>
                  <a:srgbClr val="333333"/>
                </a:solidFill>
              </a:rPr>
              <a:t>psicoterapeuta</a:t>
            </a:r>
            <a:r>
              <a:rPr lang="en-GB" altLang="de-DE" sz="2400" dirty="0">
                <a:solidFill>
                  <a:srgbClr val="333333"/>
                </a:solidFill>
              </a:rPr>
              <a:t> </a:t>
            </a:r>
            <a:r>
              <a:rPr lang="de-DE" altLang="de-DE" sz="2400" dirty="0">
                <a:solidFill>
                  <a:srgbClr val="333333"/>
                </a:solidFill>
              </a:rPr>
              <a:t>o </a:t>
            </a:r>
            <a:r>
              <a:rPr lang="de-DE" altLang="de-DE" sz="2400" dirty="0" err="1">
                <a:solidFill>
                  <a:srgbClr val="333333"/>
                </a:solidFill>
              </a:rPr>
              <a:t>un</a:t>
            </a:r>
            <a:r>
              <a:rPr lang="de-DE" altLang="de-DE" sz="2400" dirty="0">
                <a:solidFill>
                  <a:srgbClr val="333333"/>
                </a:solidFill>
              </a:rPr>
              <a:t> </a:t>
            </a:r>
            <a:r>
              <a:rPr lang="de-DE" altLang="de-DE" sz="2400" dirty="0" err="1">
                <a:solidFill>
                  <a:srgbClr val="333333"/>
                </a:solidFill>
              </a:rPr>
              <a:t>assassino</a:t>
            </a:r>
            <a:r>
              <a:rPr lang="de-DE" altLang="de-DE" sz="2400" dirty="0">
                <a:solidFill>
                  <a:srgbClr val="333333"/>
                </a:solidFill>
              </a:rPr>
              <a:t> </a:t>
            </a:r>
            <a:r>
              <a:rPr lang="de-DE" altLang="de-DE" sz="2400" dirty="0" err="1">
                <a:solidFill>
                  <a:srgbClr val="333333"/>
                </a:solidFill>
              </a:rPr>
              <a:t>seriale</a:t>
            </a:r>
            <a:r>
              <a:rPr lang="de-DE" altLang="de-DE" sz="2400" dirty="0">
                <a:solidFill>
                  <a:srgbClr val="333333"/>
                </a:solidFill>
              </a:rPr>
              <a:t>? </a:t>
            </a:r>
            <a:r>
              <a:rPr lang="en-GB" altLang="de-DE" sz="2400" dirty="0" err="1">
                <a:solidFill>
                  <a:srgbClr val="333333"/>
                </a:solidFill>
              </a:rPr>
              <a:t>Quanto</a:t>
            </a:r>
            <a:r>
              <a:rPr lang="en-GB" altLang="de-DE" sz="2400" dirty="0">
                <a:solidFill>
                  <a:srgbClr val="333333"/>
                </a:solidFill>
              </a:rPr>
              <a:t> </a:t>
            </a:r>
            <a:r>
              <a:rPr lang="en-GB" altLang="de-DE" sz="2400" dirty="0" err="1">
                <a:solidFill>
                  <a:srgbClr val="333333"/>
                </a:solidFill>
              </a:rPr>
              <a:t>sei</a:t>
            </a:r>
            <a:r>
              <a:rPr lang="en-GB" altLang="de-DE" sz="2400" dirty="0">
                <a:solidFill>
                  <a:srgbClr val="333333"/>
                </a:solidFill>
              </a:rPr>
              <a:t> </a:t>
            </a:r>
            <a:r>
              <a:rPr lang="en-GB" altLang="de-DE" sz="2400" dirty="0" err="1">
                <a:solidFill>
                  <a:srgbClr val="333333"/>
                </a:solidFill>
              </a:rPr>
              <a:t>sicuro</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20</a:t>
            </a:fld>
            <a:endParaRPr lang="de-DE" altLang="de-DE">
              <a:latin typeface="+mn-lt"/>
              <a:ea typeface="+mn-ea"/>
            </a:endParaRPr>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a:solidFill>
                  <a:srgbClr val="333333"/>
                </a:solidFill>
              </a:rPr>
              <a:t>Spesso, i nostri stereotipi dominano la prima impressione. </a:t>
            </a:r>
            <a:r>
              <a:rPr lang="de-DE" altLang="de-DE" sz="2400" dirty="0">
                <a:solidFill>
                  <a:srgbClr val="333333"/>
                </a:solidFill>
              </a:rPr>
              <a:t>Per esempio, non tutti gli attori sono attraenti e non tutti gli assassini sembrano brutali!</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Lo sapevi!?</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21</a:t>
            </a:fld>
            <a:endParaRPr lang="de-DE" altLang="de-DE">
              <a:latin typeface="+mn-lt"/>
              <a:ea typeface="+mn-ea"/>
            </a:endParaRP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it-IT" altLang="de-DE" sz="1800">
                <a:latin typeface="+mn-lt"/>
                <a:ea typeface="+mn-ea"/>
                <a:cs typeface="+mn-cs"/>
              </a:rPr>
              <a:t>Babe Ruth:</a:t>
            </a:r>
          </a:p>
          <a:p>
            <a:pPr algn="ctr" eaLnBrk="1" hangingPunct="1">
              <a:spcBef>
                <a:spcPts val="0"/>
              </a:spcBef>
              <a:spcAft>
                <a:spcPts val="0"/>
              </a:spcAft>
              <a:buClrTx/>
              <a:buNone/>
            </a:pPr>
            <a:r>
              <a:rPr lang="it-IT" altLang="de-DE" sz="1800">
                <a:latin typeface="+mn-lt"/>
                <a:ea typeface="+mn-ea"/>
                <a:cs typeface="+mn-cs"/>
              </a:rPr>
              <a:t>Eroe leggendario del baseball</a:t>
            </a:r>
            <a:endParaRPr lang="en-US" altLang="de-DE" sz="1800" dirty="0">
              <a:latin typeface="+mn-lt"/>
              <a:ea typeface="+mn-ea"/>
              <a:cs typeface="+mn-cs"/>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mn-lt"/>
                <a:ea typeface="+mn-ea"/>
                <a:cs typeface="+mn-cs"/>
              </a:rPr>
              <a:t>Khaled Saleh:</a:t>
            </a:r>
          </a:p>
          <a:p>
            <a:pPr algn="ctr" eaLnBrk="1" hangingPunct="1">
              <a:spcBef>
                <a:spcPts val="0"/>
              </a:spcBef>
              <a:spcAft>
                <a:spcPts val="0"/>
              </a:spcAft>
              <a:buClrTx/>
              <a:buNone/>
            </a:pPr>
            <a:r>
              <a:rPr lang="de-DE" altLang="de-DE" sz="1800">
                <a:latin typeface="+mn-lt"/>
                <a:ea typeface="+mn-ea"/>
                <a:cs typeface="+mn-cs"/>
              </a:rPr>
              <a:t>Attore</a:t>
            </a:r>
            <a:endParaRPr lang="en-US" altLang="de-DE" sz="1800" dirty="0">
              <a:latin typeface="+mn-lt"/>
              <a:ea typeface="+mn-ea"/>
              <a:cs typeface="+mn-cs"/>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mn-lt"/>
                <a:ea typeface="+mn-ea"/>
                <a:cs typeface="+mn-cs"/>
              </a:rPr>
              <a:t>Jeffrey Dahmer:</a:t>
            </a:r>
          </a:p>
          <a:p>
            <a:pPr algn="ctr" eaLnBrk="1" hangingPunct="1">
              <a:spcBef>
                <a:spcPts val="0"/>
              </a:spcBef>
              <a:spcAft>
                <a:spcPts val="0"/>
              </a:spcAft>
              <a:buClrTx/>
              <a:buNone/>
            </a:pPr>
            <a:r>
              <a:rPr lang="fr-FR" altLang="de-DE" sz="1800">
                <a:latin typeface="+mn-lt"/>
                <a:ea typeface="+mn-ea"/>
                <a:cs typeface="+mn-cs"/>
              </a:rPr>
              <a:t>Assassino seriale</a:t>
            </a:r>
            <a:endParaRPr lang="en-US" altLang="de-DE" sz="1800" dirty="0">
              <a:latin typeface="+mn-lt"/>
              <a:ea typeface="+mn-ea"/>
              <a:cs typeface="+mn-cs"/>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mn-lt"/>
                <a:ea typeface="+mn-ea"/>
                <a:cs typeface="+mn-cs"/>
              </a:rPr>
              <a:t>Aaron Beck:</a:t>
            </a:r>
          </a:p>
          <a:p>
            <a:pPr algn="ctr" eaLnBrk="1" hangingPunct="1">
              <a:spcBef>
                <a:spcPts val="0"/>
              </a:spcBef>
              <a:spcAft>
                <a:spcPts val="0"/>
              </a:spcAft>
              <a:buClrTx/>
              <a:buNone/>
            </a:pPr>
            <a:r>
              <a:rPr lang="en-GB" altLang="de-DE" sz="1800" dirty="0" err="1">
                <a:latin typeface="+mn-lt"/>
                <a:ea typeface="+mn-ea"/>
                <a:cs typeface="+mn-cs"/>
              </a:rPr>
              <a:t>Psicoterapeuta</a:t>
            </a:r>
            <a:endParaRPr lang="en-GB" altLang="de-DE" sz="1800" dirty="0">
              <a:latin typeface="+mn-lt"/>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Quando sei a Roma, fai come i Romani!</a:t>
            </a:r>
            <a:br>
              <a:rPr lang="it-IT" sz="3600">
                <a:solidFill>
                  <a:srgbClr val="004992"/>
                </a:solidFill>
                <a:latin typeface="+mn-lt"/>
                <a:ea typeface="+mn-ea"/>
                <a:cs typeface="+mn-cs"/>
              </a:rPr>
            </a:br>
            <a:r>
              <a:rPr lang="it-IT">
                <a:solidFill>
                  <a:srgbClr val="004992"/>
                </a:solidFill>
                <a:latin typeface="+mn-lt"/>
                <a:ea typeface="+mn-ea"/>
                <a:cs typeface="+mn-cs"/>
              </a:rPr>
              <a:t>Comuni fraintendimenti dei gesti</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22</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622156463"/>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gestica/mimica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Come sono interpretati i gesti qui e altrove?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 Linguaggio</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1800" b="0" i="0" u="none" strike="noStrike" cap="none" normalizeH="0" baseline="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Quando sei a Roma, fai come i Romani!</a:t>
            </a:r>
            <a:br>
              <a:rPr lang="it-IT" sz="3600">
                <a:solidFill>
                  <a:srgbClr val="004992"/>
                </a:solidFill>
                <a:latin typeface="+mn-lt"/>
                <a:ea typeface="+mn-ea"/>
                <a:cs typeface="+mn-cs"/>
              </a:rPr>
            </a:br>
            <a:r>
              <a:rPr lang="it-IT">
                <a:solidFill>
                  <a:srgbClr val="004992"/>
                </a:solidFill>
                <a:latin typeface="+mn-lt"/>
                <a:ea typeface="+mn-ea"/>
                <a:cs typeface="+mn-cs"/>
              </a:rPr>
              <a:t>Comuni fraintendimenti dei gesti</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23</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4042115228"/>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mn-lt"/>
                          <a:ea typeface="+mn-ea"/>
                          <a:cs typeface="+mn-cs"/>
                        </a:rPr>
                        <a:t>gestica/mimica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Come sono interpretati i gesti qui e altrove?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mn-lt"/>
                          <a:ea typeface="+mn-ea"/>
                          <a:cs typeface="+mn-cs"/>
                        </a:rPr>
                        <a:t>Europa/Nord America:</a:t>
                      </a:r>
                      <a:r>
                        <a:rPr kumimoji="0" lang="it-IT" sz="1800" b="0" i="0" u="none" strike="noStrike" cap="none" normalizeH="0" baseline="0" dirty="0">
                          <a:ln>
                            <a:noFill/>
                          </a:ln>
                          <a:solidFill>
                            <a:srgbClr val="333333"/>
                          </a:solidFill>
                          <a:effectLst/>
                          <a:latin typeface="+mn-lt"/>
                          <a:ea typeface="+mn-ea"/>
                          <a:cs typeface="+mn-cs"/>
                        </a:rPr>
                        <a:t> dà l'impressione di essere rilassato, forse un po 'sciatto</a:t>
                      </a:r>
                      <a:br>
                        <a:rPr kumimoji="0" lang="it-IT" sz="1800" b="0" i="0" u="none" strike="noStrike" cap="none" normalizeH="0" baseline="0" dirty="0">
                          <a:ln>
                            <a:noFill/>
                          </a:ln>
                          <a:solidFill>
                            <a:srgbClr val="333333"/>
                          </a:solidFill>
                          <a:effectLst/>
                          <a:latin typeface="+mn-lt"/>
                          <a:ea typeface="+mn-ea"/>
                          <a:cs typeface="+mn-cs"/>
                        </a:rPr>
                      </a:br>
                      <a:r>
                        <a:rPr kumimoji="0" lang="it-IT" sz="1800" b="0" i="0" u="none" strike="noStrike" cap="none" normalizeH="0" baseline="0" dirty="0">
                          <a:ln>
                            <a:noFill/>
                          </a:ln>
                          <a:solidFill>
                            <a:srgbClr val="333333"/>
                          </a:solidFill>
                          <a:effectLst/>
                          <a:latin typeface="+mn-lt"/>
                          <a:ea typeface="+mn-ea"/>
                          <a:cs typeface="+mn-cs"/>
                        </a:rPr>
                        <a:t>In alcuni paesi arabi, la suola è considerato la più sporca parte del corpo. E 'quindi un insulto mostrare le suole delle scarpe a qualcuno.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 Linguaggio</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1800" b="0" i="0" u="none" strike="noStrike" cap="none" normalizeH="0" baseline="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2578585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Quando sei a Roma, fai come i Romani!</a:t>
            </a:r>
            <a:br>
              <a:rPr lang="it-IT" sz="3600">
                <a:solidFill>
                  <a:srgbClr val="004992"/>
                </a:solidFill>
                <a:latin typeface="+mn-lt"/>
                <a:ea typeface="+mn-ea"/>
                <a:cs typeface="+mn-cs"/>
              </a:rPr>
            </a:br>
            <a:r>
              <a:rPr lang="it-IT">
                <a:solidFill>
                  <a:srgbClr val="004992"/>
                </a:solidFill>
                <a:latin typeface="+mn-lt"/>
                <a:ea typeface="+mn-ea"/>
                <a:cs typeface="+mn-cs"/>
              </a:rPr>
              <a:t>Comuni fraintendimenti dei gesti</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24</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309350728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gestica/mimica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Come sono interpretati i gesti qui e altrove?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mn-lt"/>
                          <a:ea typeface="+mn-ea"/>
                          <a:cs typeface="+mn-cs"/>
                        </a:rPr>
                        <a:t>Europa/Nord America:</a:t>
                      </a:r>
                      <a:r>
                        <a:rPr kumimoji="0" lang="it-IT" sz="1800" b="0" i="0" u="none" strike="noStrike" cap="none" normalizeH="0" baseline="0" dirty="0">
                          <a:ln>
                            <a:noFill/>
                          </a:ln>
                          <a:solidFill>
                            <a:srgbClr val="333333"/>
                          </a:solidFill>
                          <a:effectLst/>
                          <a:latin typeface="+mn-lt"/>
                          <a:ea typeface="+mn-ea"/>
                          <a:cs typeface="+mn-cs"/>
                        </a:rPr>
                        <a:t> dà l'impressione di essere rilassato, forse un po 'sciatto</a:t>
                      </a:r>
                      <a:br>
                        <a:rPr kumimoji="0" lang="it-IT" sz="1800" b="0" i="0" u="none" strike="noStrike" cap="none" normalizeH="0" baseline="0" dirty="0">
                          <a:ln>
                            <a:noFill/>
                          </a:ln>
                          <a:solidFill>
                            <a:srgbClr val="333333"/>
                          </a:solidFill>
                          <a:effectLst/>
                          <a:latin typeface="+mn-lt"/>
                          <a:ea typeface="+mn-ea"/>
                          <a:cs typeface="+mn-cs"/>
                        </a:rPr>
                      </a:br>
                      <a:r>
                        <a:rPr kumimoji="0" lang="it-IT" sz="1800" b="0" i="0" u="none" strike="noStrike" cap="none" normalizeH="0" baseline="0" dirty="0">
                          <a:ln>
                            <a:noFill/>
                          </a:ln>
                          <a:solidFill>
                            <a:srgbClr val="333333"/>
                          </a:solidFill>
                          <a:effectLst/>
                          <a:latin typeface="+mn-lt"/>
                          <a:ea typeface="+mn-ea"/>
                          <a:cs typeface="+mn-cs"/>
                        </a:rPr>
                        <a:t>In alcuni paesi arabi, la suola è considerato la più sporca parte del corpo. E 'quindi un insulto mostrare le suole delle scarpe a qualcuno.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mn-lt"/>
                          <a:ea typeface="+mn-ea"/>
                          <a:cs typeface="+mn-cs"/>
                        </a:rPr>
                        <a:t>USA e in molti altri paesi</a:t>
                      </a:r>
                      <a:r>
                        <a:rPr kumimoji="0" lang="it-IT" sz="1800" b="1" i="0" u="none" strike="noStrike" cap="none" normalizeH="0" baseline="0">
                          <a:ln>
                            <a:noFill/>
                          </a:ln>
                          <a:solidFill>
                            <a:srgbClr val="333333"/>
                          </a:solidFill>
                          <a:effectLst/>
                          <a:latin typeface="+mn-lt"/>
                          <a:ea typeface="+mn-ea"/>
                          <a:cs typeface="+mn-cs"/>
                        </a:rPr>
                        <a:t>:</a:t>
                      </a:r>
                      <a:r>
                        <a:rPr kumimoji="0" lang="it-IT" sz="1800" b="0" i="0" u="none" strike="noStrike" cap="none" normalizeH="0" baseline="0">
                          <a:ln>
                            <a:noFill/>
                          </a:ln>
                          <a:solidFill>
                            <a:srgbClr val="333333"/>
                          </a:solidFill>
                          <a:effectLst/>
                          <a:latin typeface="+mn-lt"/>
                          <a:ea typeface="+mn-ea"/>
                          <a:cs typeface="+mn-cs"/>
                        </a:rPr>
                        <a:t> “Ben fatto!”, “Superbo”</a:t>
                      </a:r>
                      <a:endParaRPr kumimoji="0" lang="it-IT"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mn-lt"/>
                          <a:ea typeface="+mn-ea"/>
                          <a:cs typeface="+mn-cs"/>
                        </a:rPr>
                        <a:t>alcuni paesi africani</a:t>
                      </a:r>
                      <a:r>
                        <a:rPr kumimoji="0" lang="it-IT" sz="1800" b="1" i="0" u="none" strike="noStrike" cap="none" normalizeH="0" baseline="0">
                          <a:ln>
                            <a:noFill/>
                          </a:ln>
                          <a:solidFill>
                            <a:srgbClr val="333333"/>
                          </a:solidFill>
                          <a:effectLst/>
                          <a:latin typeface="+mn-lt"/>
                          <a:ea typeface="+mn-ea"/>
                          <a:cs typeface="+mn-cs"/>
                        </a:rPr>
                        <a:t>:</a:t>
                      </a:r>
                      <a:r>
                        <a:rPr kumimoji="0" lang="it-IT" sz="1800" b="0" i="0" u="none" strike="noStrike" cap="none" normalizeH="0" baseline="0">
                          <a:ln>
                            <a:noFill/>
                          </a:ln>
                          <a:solidFill>
                            <a:srgbClr val="333333"/>
                          </a:solidFill>
                          <a:effectLst/>
                          <a:latin typeface="+mn-lt"/>
                          <a:ea typeface="+mn-ea"/>
                          <a:cs typeface="+mn-cs"/>
                        </a:rPr>
                        <a:t> “Vattene!”</a:t>
                      </a:r>
                      <a:endParaRPr kumimoji="0" lang="it-IT"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mn-lt"/>
                          <a:ea typeface="+mn-ea"/>
                          <a:cs typeface="+mn-cs"/>
                        </a:rPr>
                        <a:t>Molti paesi:</a:t>
                      </a:r>
                      <a:r>
                        <a:rPr kumimoji="0" lang="it-IT" sz="1800" b="0" i="0" u="none" strike="noStrike" cap="none" normalizeH="0" baseline="0" dirty="0">
                          <a:ln>
                            <a:noFill/>
                          </a:ln>
                          <a:solidFill>
                            <a:srgbClr val="333333"/>
                          </a:solidFill>
                          <a:effectLst/>
                          <a:latin typeface="+mn-lt"/>
                          <a:ea typeface="+mn-ea"/>
                          <a:cs typeface="+mn-cs"/>
                        </a:rPr>
                        <a:t> usato per fare l'autostop, ma non in tutti (vedi sopra!).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 Linguaggio</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1800" b="0" i="0" u="none" strike="noStrike" cap="none" normalizeH="0" baseline="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32286043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Quando sei a Roma, fai come i Romani!</a:t>
            </a:r>
            <a:br>
              <a:rPr lang="it-IT" sz="3600">
                <a:solidFill>
                  <a:srgbClr val="004992"/>
                </a:solidFill>
                <a:latin typeface="+mn-lt"/>
                <a:ea typeface="+mn-ea"/>
                <a:cs typeface="+mn-cs"/>
              </a:rPr>
            </a:br>
            <a:r>
              <a:rPr lang="it-IT">
                <a:solidFill>
                  <a:srgbClr val="004992"/>
                </a:solidFill>
                <a:latin typeface="+mn-lt"/>
                <a:ea typeface="+mn-ea"/>
                <a:cs typeface="+mn-cs"/>
              </a:rPr>
              <a:t>Comuni fraintendimenti dei gesti</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25</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76344135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gestica/mimica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Come sono interpretati i gesti qui e altrove?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mn-lt"/>
                          <a:ea typeface="+mn-ea"/>
                          <a:cs typeface="+mn-cs"/>
                        </a:rPr>
                        <a:t>Europa/Nord America:</a:t>
                      </a:r>
                      <a:r>
                        <a:rPr kumimoji="0" lang="it-IT" sz="1800" b="0" i="0" u="none" strike="noStrike" cap="none" normalizeH="0" baseline="0" dirty="0">
                          <a:ln>
                            <a:noFill/>
                          </a:ln>
                          <a:solidFill>
                            <a:srgbClr val="333333"/>
                          </a:solidFill>
                          <a:effectLst/>
                          <a:latin typeface="+mn-lt"/>
                          <a:ea typeface="+mn-ea"/>
                          <a:cs typeface="+mn-cs"/>
                        </a:rPr>
                        <a:t> dà l'impressione di essere rilassato, forse un po 'sciatto</a:t>
                      </a:r>
                      <a:br>
                        <a:rPr kumimoji="0" lang="it-IT" sz="1800" b="0" i="0" u="none" strike="noStrike" cap="none" normalizeH="0" baseline="0" dirty="0">
                          <a:ln>
                            <a:noFill/>
                          </a:ln>
                          <a:solidFill>
                            <a:srgbClr val="333333"/>
                          </a:solidFill>
                          <a:effectLst/>
                          <a:latin typeface="+mn-lt"/>
                          <a:ea typeface="+mn-ea"/>
                          <a:cs typeface="+mn-cs"/>
                        </a:rPr>
                      </a:br>
                      <a:r>
                        <a:rPr kumimoji="0" lang="it-IT" sz="1800" b="0" i="0" u="none" strike="noStrike" cap="none" normalizeH="0" baseline="0" dirty="0">
                          <a:ln>
                            <a:noFill/>
                          </a:ln>
                          <a:solidFill>
                            <a:srgbClr val="333333"/>
                          </a:solidFill>
                          <a:effectLst/>
                          <a:latin typeface="+mn-lt"/>
                          <a:ea typeface="+mn-ea"/>
                          <a:cs typeface="+mn-cs"/>
                        </a:rPr>
                        <a:t>In alcuni paesi arabi, la suola è considerato la più sporca parte del corpo. E 'quindi un insulto mostrare le suole delle scarpe a qualcuno.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mn-lt"/>
                          <a:ea typeface="+mn-ea"/>
                          <a:cs typeface="+mn-cs"/>
                        </a:rPr>
                        <a:t>USA e in molti altri paesi</a:t>
                      </a:r>
                      <a:r>
                        <a:rPr kumimoji="0" lang="it-IT" sz="1800" b="1" i="0" u="none" strike="noStrike" cap="none" normalizeH="0" baseline="0">
                          <a:ln>
                            <a:noFill/>
                          </a:ln>
                          <a:solidFill>
                            <a:srgbClr val="333333"/>
                          </a:solidFill>
                          <a:effectLst/>
                          <a:latin typeface="+mn-lt"/>
                          <a:ea typeface="+mn-ea"/>
                          <a:cs typeface="+mn-cs"/>
                        </a:rPr>
                        <a:t>:</a:t>
                      </a:r>
                      <a:r>
                        <a:rPr kumimoji="0" lang="it-IT" sz="1800" b="0" i="0" u="none" strike="noStrike" cap="none" normalizeH="0" baseline="0">
                          <a:ln>
                            <a:noFill/>
                          </a:ln>
                          <a:solidFill>
                            <a:srgbClr val="333333"/>
                          </a:solidFill>
                          <a:effectLst/>
                          <a:latin typeface="+mn-lt"/>
                          <a:ea typeface="+mn-ea"/>
                          <a:cs typeface="+mn-cs"/>
                        </a:rPr>
                        <a:t> “Ben fatto!”, “Superbo”</a:t>
                      </a:r>
                      <a:endParaRPr kumimoji="0" lang="it-IT"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mn-lt"/>
                          <a:ea typeface="+mn-ea"/>
                          <a:cs typeface="+mn-cs"/>
                        </a:rPr>
                        <a:t>alcuni paesi africani</a:t>
                      </a:r>
                      <a:r>
                        <a:rPr kumimoji="0" lang="it-IT" sz="1800" b="1" i="0" u="none" strike="noStrike" cap="none" normalizeH="0" baseline="0">
                          <a:ln>
                            <a:noFill/>
                          </a:ln>
                          <a:solidFill>
                            <a:srgbClr val="333333"/>
                          </a:solidFill>
                          <a:effectLst/>
                          <a:latin typeface="+mn-lt"/>
                          <a:ea typeface="+mn-ea"/>
                          <a:cs typeface="+mn-cs"/>
                        </a:rPr>
                        <a:t>:</a:t>
                      </a:r>
                      <a:r>
                        <a:rPr kumimoji="0" lang="it-IT" sz="1800" b="0" i="0" u="none" strike="noStrike" cap="none" normalizeH="0" baseline="0">
                          <a:ln>
                            <a:noFill/>
                          </a:ln>
                          <a:solidFill>
                            <a:srgbClr val="333333"/>
                          </a:solidFill>
                          <a:effectLst/>
                          <a:latin typeface="+mn-lt"/>
                          <a:ea typeface="+mn-ea"/>
                          <a:cs typeface="+mn-cs"/>
                        </a:rPr>
                        <a:t> “Vattene!”</a:t>
                      </a:r>
                      <a:endParaRPr kumimoji="0" lang="it-IT"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mn-lt"/>
                          <a:ea typeface="+mn-ea"/>
                          <a:cs typeface="+mn-cs"/>
                        </a:rPr>
                        <a:t>Molti paesi:</a:t>
                      </a:r>
                      <a:r>
                        <a:rPr kumimoji="0" lang="it-IT" sz="1800" b="0" i="0" u="none" strike="noStrike" cap="none" normalizeH="0" baseline="0" dirty="0">
                          <a:ln>
                            <a:noFill/>
                          </a:ln>
                          <a:solidFill>
                            <a:srgbClr val="333333"/>
                          </a:solidFill>
                          <a:effectLst/>
                          <a:latin typeface="+mn-lt"/>
                          <a:ea typeface="+mn-ea"/>
                          <a:cs typeface="+mn-cs"/>
                        </a:rPr>
                        <a:t> usato per fare l'autostop, ma non in tutti (vedi sopra!).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 Linguaggio</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“Dicker” </a:t>
                      </a:r>
                      <a:r>
                        <a:rPr kumimoji="0" lang="it-IT" sz="1800" b="0" i="0" u="none" strike="noStrike" cap="none" normalizeH="0" baseline="0" dirty="0">
                          <a:ln>
                            <a:noFill/>
                          </a:ln>
                          <a:solidFill>
                            <a:srgbClr val="333333"/>
                          </a:solidFill>
                          <a:effectLst/>
                          <a:latin typeface="+mn-lt"/>
                          <a:ea typeface="+mn-ea"/>
                          <a:cs typeface="+mn-cs"/>
                        </a:rPr>
                        <a:t>(Germania, letteralmente</a:t>
                      </a:r>
                      <a:r>
                        <a:rPr kumimoji="0" lang="it-IT" sz="1800" b="0" i="0" u="none" strike="noStrike" cap="none" normalizeH="0" baseline="0">
                          <a:ln>
                            <a:noFill/>
                          </a:ln>
                          <a:solidFill>
                            <a:srgbClr val="333333"/>
                          </a:solidFill>
                          <a:effectLst/>
                          <a:latin typeface="+mn-lt"/>
                          <a:ea typeface="+mn-ea"/>
                          <a:cs typeface="+mn-cs"/>
                        </a:rPr>
                        <a:t>: “grassone”) o “Malaka” </a:t>
                      </a:r>
                      <a:r>
                        <a:rPr kumimoji="0" lang="it-IT" sz="1800" b="0" i="0" u="none" strike="noStrike" cap="none" normalizeH="0" baseline="0" dirty="0">
                          <a:ln>
                            <a:noFill/>
                          </a:ln>
                          <a:solidFill>
                            <a:srgbClr val="333333"/>
                          </a:solidFill>
                          <a:effectLst/>
                          <a:latin typeface="+mn-lt"/>
                          <a:ea typeface="+mn-ea"/>
                          <a:cs typeface="+mn-cs"/>
                        </a:rPr>
                        <a:t>(Grecia) possono essere saluti amichevoli con un certo gruppo di pari grado ma sono offese grossolane e imperdonabili in quasi tutti gli altri contesti.</a:t>
                      </a:r>
                      <a:endParaRPr kumimoji="0" lang="pt-BR"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13417092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Esercizio 2</a:t>
            </a:r>
          </a:p>
        </p:txBody>
      </p:sp>
      <p:sp>
        <p:nvSpPr>
          <p:cNvPr id="83970"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Di seguito vedrai una immagine (o parte di </a:t>
            </a:r>
            <a:r>
              <a:rPr lang="de-DE" altLang="de-DE" sz="2400">
                <a:solidFill>
                  <a:srgbClr val="333333"/>
                </a:solidFill>
              </a:rPr>
              <a:t>essa).</a:t>
            </a:r>
          </a:p>
          <a:p>
            <a:pPr marL="342900" indent="-342900" eaLnBrk="1" hangingPunct="1">
              <a:buClr>
                <a:srgbClr val="333333"/>
              </a:buClr>
              <a:buFont typeface="WingDings"/>
              <a:buChar char=""/>
            </a:pPr>
            <a:r>
              <a:rPr lang="de-DE" altLang="de-DE" sz="2400">
                <a:solidFill>
                  <a:srgbClr val="333333"/>
                </a:solidFill>
              </a:rPr>
              <a:t>Per </a:t>
            </a:r>
            <a:r>
              <a:rPr lang="de-DE" altLang="de-DE" sz="2400" dirty="0">
                <a:solidFill>
                  <a:srgbClr val="333333"/>
                </a:solidFill>
              </a:rPr>
              <a:t>favore cerca di capire che cosa la persona sta pensando o facendo </a:t>
            </a:r>
            <a:r>
              <a:rPr lang="it-IT" altLang="de-DE" sz="2400" dirty="0">
                <a:solidFill>
                  <a:srgbClr val="333333"/>
                </a:solidFill>
              </a:rPr>
              <a:t>e discuti con il gruppo quanto ti senti sicuro nella tua </a:t>
            </a:r>
            <a:r>
              <a:rPr lang="it-IT" altLang="de-DE" sz="2400">
                <a:solidFill>
                  <a:srgbClr val="333333"/>
                </a:solidFill>
              </a:rPr>
              <a:t>graduazione.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L'uomo sta attraversando il traguardo in una maratona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L'uomo è arrabbiato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L'uomo sta gridando aiuto perché gli è stata rubata la maglia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L'uomo sta adorando il sole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27</a:t>
            </a:fld>
            <a:endParaRPr lang="de-DE" altLang="de-DE">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L'uomo sta attraversando il traguardo in una maratona</a:t>
            </a:r>
          </a:p>
          <a:p>
            <a:pPr marL="342900" indent="-342900" eaLnBrk="1" hangingPunct="1">
              <a:lnSpc>
                <a:spcPct val="105000"/>
              </a:lnSpc>
              <a:spcBef>
                <a:spcPts val="1999"/>
              </a:spcBef>
              <a:spcAft>
                <a:spcPts val="0"/>
              </a:spcAft>
              <a:buClr>
                <a:srgbClr val="004992"/>
              </a:buClr>
              <a:buFont typeface="WingDings"/>
              <a:buAutoNum type="arabicPeriod"/>
            </a:pPr>
            <a:r>
              <a:rPr lang="it-IT" altLang="de-DE" dirty="0">
                <a:solidFill>
                  <a:srgbClr val="004992"/>
                </a:solidFill>
                <a:latin typeface="+mn-lt"/>
                <a:ea typeface="+mn-ea"/>
              </a:rPr>
              <a:t>L'uomo è arrabbiato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L'uomo sta gridando aiuto perché gli è stata rubata la maglia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L'uomo sta adorando il sole</a:t>
            </a:r>
          </a:p>
        </p:txBody>
      </p:sp>
      <p:sp>
        <p:nvSpPr>
          <p:cNvPr id="88068" name="Text Box 5"/>
          <p:cNvSpPr txBox="1">
            <a:spLocks noChangeArrowheads="1"/>
          </p:cNvSpPr>
          <p:nvPr/>
        </p:nvSpPr>
        <p:spPr bwMode="auto">
          <a:xfrm>
            <a:off x="1283470" y="5204537"/>
            <a:ext cx="28280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de-DE" altLang="de-DE" sz="800" i="1">
                <a:solidFill>
                  <a:srgbClr val="333333"/>
                </a:solidFill>
                <a:latin typeface="+mn-lt"/>
                <a:ea typeface="+mn-ea"/>
              </a:rPr>
              <a:t>Vedi i riconoscimenti per questa immagine a fine presentazione.. </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28</a:t>
            </a:fld>
            <a:endParaRPr lang="de-DE" altLang="de-DE">
              <a:latin typeface="+mn-lt"/>
              <a:ea typeface="+mn-ea"/>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ea typeface="+mn-ea"/>
                <a:cs typeface="+mn-cs"/>
              </a:rPr>
              <a:t>Rabbia!</a:t>
            </a:r>
            <a:endParaRPr lang="en-GB" altLang="de-DE" sz="2400" dirty="0">
              <a:solidFill>
                <a:srgbClr val="004992"/>
              </a:solidFill>
              <a:latin typeface="+mn-lt"/>
              <a:ea typeface="+mn-ea"/>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Arringa finale in tribunale</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Un leader laburista parla ai compagni (negli anni 1920)</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Scontro al mercato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Musicista che canta una canzone d'amore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29</a:t>
            </a:fld>
            <a:endParaRPr lang="de-DE" altLang="de-DE">
              <a:latin typeface="+mn-lt"/>
              <a:ea typeface="+mn-ea"/>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Arringa finale in tribunale</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Un leader laburista parla ai compagni (negli anni 1920)</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Scontro al mercato</a:t>
            </a:r>
          </a:p>
          <a:p>
            <a:pPr marL="342900" indent="-342900" eaLnBrk="1" hangingPunct="1">
              <a:lnSpc>
                <a:spcPct val="105000"/>
              </a:lnSpc>
              <a:spcBef>
                <a:spcPts val="1999"/>
              </a:spcBef>
              <a:spcAft>
                <a:spcPts val="0"/>
              </a:spcAft>
              <a:buClr>
                <a:srgbClr val="004992"/>
              </a:buClr>
              <a:buFont typeface="WingDings"/>
              <a:buAutoNum type="arabicPeriod"/>
            </a:pPr>
            <a:r>
              <a:rPr lang="it-IT" altLang="de-DE" dirty="0">
                <a:solidFill>
                  <a:srgbClr val="004992"/>
                </a:solidFill>
                <a:latin typeface="+mn-lt"/>
                <a:ea typeface="+mn-ea"/>
              </a:rPr>
              <a:t>Musicista che canta una canzone d'amore</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30</a:t>
            </a:fld>
            <a:endParaRPr lang="de-DE" altLang="de-DE">
              <a:latin typeface="+mn-lt"/>
              <a:ea typeface="+mn-ea"/>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ea typeface="+mn-ea"/>
                <a:cs typeface="+mn-cs"/>
              </a:rPr>
              <a:t>Passione!</a:t>
            </a:r>
            <a:endParaRPr lang="en-GB" altLang="de-DE" sz="2400" dirty="0">
              <a:solidFill>
                <a:srgbClr val="004992"/>
              </a:solidFill>
              <a:latin typeface="+mn-lt"/>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Istantanea di un criminale di guerra africano ricercato (Generale Dbeki)</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Uomo che corre una maratona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Uomo cieco disperato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Politico statunitense che fa footing in mezzo alle guardie del corpo</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31</a:t>
            </a:fld>
            <a:endParaRPr lang="de-DE" altLang="de-DE">
              <a:latin typeface="+mn-lt"/>
              <a:ea typeface="+mn-ea"/>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Istantanea di un criminale di guerra africano ricercato (Generale Dbeki)</a:t>
            </a:r>
          </a:p>
          <a:p>
            <a:pPr marL="342900" indent="-342900" eaLnBrk="1" hangingPunct="1">
              <a:lnSpc>
                <a:spcPct val="105000"/>
              </a:lnSpc>
              <a:spcBef>
                <a:spcPts val="1999"/>
              </a:spcBef>
              <a:spcAft>
                <a:spcPts val="0"/>
              </a:spcAft>
              <a:buClr>
                <a:srgbClr val="004992"/>
              </a:buClr>
              <a:buFont typeface="WingDings"/>
              <a:buAutoNum type="arabicPeriod"/>
            </a:pPr>
            <a:r>
              <a:rPr lang="it-IT" altLang="de-DE" dirty="0">
                <a:solidFill>
                  <a:srgbClr val="004992"/>
                </a:solidFill>
                <a:latin typeface="+mn-lt"/>
                <a:ea typeface="+mn-ea"/>
              </a:rPr>
              <a:t>Uomo che corre una maratona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Uomo cieco disperato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Politico statunitense che fa footing in mezzo alle guardie del corpo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32</a:t>
            </a:fld>
            <a:endParaRPr lang="de-DE" altLang="de-DE">
              <a:latin typeface="+mn-lt"/>
              <a:ea typeface="+mn-ea"/>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Giocatore che fa un cenno alla sua squadra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Monaco cieco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Sguardo sospettoso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Tiro con l'arco</a:t>
            </a:r>
            <a:endParaRPr lang="de-DE" altLang="de-DE"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33</a:t>
            </a:fld>
            <a:endParaRPr lang="de-DE" altLang="de-DE">
              <a:latin typeface="+mn-lt"/>
              <a:ea typeface="+mn-ea"/>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Giocatore che fa un cenno alla sua squadra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Monaco cieco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Sguardo sospettoso</a:t>
            </a:r>
          </a:p>
          <a:p>
            <a:pPr marL="342900" indent="-342900" eaLnBrk="1" hangingPunct="1">
              <a:lnSpc>
                <a:spcPct val="105000"/>
              </a:lnSpc>
              <a:spcBef>
                <a:spcPts val="1999"/>
              </a:spcBef>
              <a:spcAft>
                <a:spcPts val="0"/>
              </a:spcAft>
              <a:buClr>
                <a:srgbClr val="004992"/>
              </a:buClr>
              <a:buFont typeface="WingDings"/>
              <a:buAutoNum type="arabicPeriod"/>
            </a:pPr>
            <a:r>
              <a:rPr lang="it-IT" altLang="de-DE" dirty="0">
                <a:solidFill>
                  <a:srgbClr val="004992"/>
                </a:solidFill>
                <a:latin typeface="+mn-lt"/>
                <a:ea typeface="+mn-ea"/>
              </a:rPr>
              <a:t>Tiro con l'arco</a:t>
            </a:r>
            <a:endParaRPr lang="de-DE" altLang="de-DE"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34</a:t>
            </a:fld>
            <a:endParaRPr lang="de-DE" altLang="de-DE">
              <a:latin typeface="+mn-lt"/>
              <a:ea typeface="+mn-ea"/>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ea typeface="+mn-ea"/>
                <a:cs typeface="+mn-cs"/>
              </a:rPr>
              <a:t>Concentrazione!</a:t>
            </a:r>
            <a:endParaRPr lang="en-GB" altLang="de-DE" sz="2400" dirty="0">
              <a:solidFill>
                <a:srgbClr val="004992"/>
              </a:solidFill>
              <a:latin typeface="+mn-lt"/>
              <a:ea typeface="+mn-ea"/>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Ordinare da bere al bar</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Coach che incoraggia la squadra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Broker arrabbiato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L'uomo inizia una lite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35</a:t>
            </a:fld>
            <a:endParaRPr lang="de-DE" altLang="de-DE">
              <a:latin typeface="+mn-lt"/>
              <a:ea typeface="+mn-ea"/>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004992"/>
              </a:buClr>
              <a:buFont typeface="WingDings"/>
              <a:buAutoNum type="arabicPeriod"/>
            </a:pPr>
            <a:r>
              <a:rPr lang="it-IT" altLang="de-DE" dirty="0">
                <a:solidFill>
                  <a:srgbClr val="004992"/>
                </a:solidFill>
                <a:latin typeface="+mn-lt"/>
                <a:ea typeface="+mn-ea"/>
              </a:rPr>
              <a:t>Ordinare da bere al bar</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Coach che incoraggia la squadra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Broker arrabbiato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L'uomo inizia una lite</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36</a:t>
            </a:fld>
            <a:endParaRPr lang="de-DE" altLang="de-DE">
              <a:latin typeface="+mn-lt"/>
              <a:ea typeface="+mn-ea"/>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opzionale</a:t>
            </a:r>
            <a:r>
              <a:rPr lang="en-US" altLang="ko-KR" sz="3600" spc="-5" dirty="0">
                <a:latin typeface="+mn-lt"/>
                <a:ea typeface="+mn-ea"/>
                <a:cs typeface="+mn-cs"/>
              </a:rPr>
              <a:t>: Video Clip</a:t>
            </a: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it-IT" altLang="ko-KR" sz="2400" dirty="0">
                <a:solidFill>
                  <a:srgbClr val="004992"/>
                </a:solidFill>
              </a:rPr>
              <a:t>opzionale: le presentazioni in Video clip che affrontano l’argomento odierno sono disponibili al seguente sito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it-IT" altLang="ko-KR" sz="2400" dirty="0">
                <a:solidFill>
                  <a:srgbClr val="333333"/>
                </a:solidFill>
              </a:rPr>
              <a:t>Dopo il video, potete discutere come questo sia in relazione all’argomento di oggi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E5B43046-672A-4C5E-8004-4C64F472E033}" type="slidenum">
              <a:rPr lang="de-DE" altLang="de-DE" smtClean="0">
                <a:latin typeface="+mn-lt"/>
                <a:ea typeface="+mn-ea"/>
              </a:rPr>
              <a:pPr/>
              <a:t>37</a:t>
            </a:fld>
            <a:endParaRPr lang="de-DE" altLang="de-DE">
              <a:latin typeface="+mn-lt"/>
              <a:ea typeface="+mn-ea"/>
            </a:endParaRPr>
          </a:p>
        </p:txBody>
      </p:sp>
      <p:sp>
        <p:nvSpPr>
          <p:cNvPr id="12" name="object 3"/>
          <p:cNvSpPr txBox="1"/>
          <p:nvPr/>
        </p:nvSpPr>
        <p:spPr>
          <a:xfrm>
            <a:off x="455023" y="4658666"/>
            <a:ext cx="8378868"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ea typeface="+mn-ea"/>
              </a:rPr>
              <a:t>[</a:t>
            </a:r>
            <a:r>
              <a:rPr lang="en-US" altLang="ko-KR" sz="1800" i="1" spc="-5" dirty="0">
                <a:solidFill>
                  <a:srgbClr val="333333"/>
                </a:solidFill>
                <a:latin typeface="+mn-lt"/>
                <a:ea typeface="+mn-ea"/>
              </a:rPr>
              <a:t>per </a:t>
            </a:r>
            <a:r>
              <a:rPr lang="en-US" altLang="ko-KR" sz="1800" i="1" spc="-5" dirty="0" err="1">
                <a:solidFill>
                  <a:srgbClr val="333333"/>
                </a:solidFill>
                <a:latin typeface="+mn-lt"/>
                <a:ea typeface="+mn-ea"/>
              </a:rPr>
              <a:t>i</a:t>
            </a:r>
            <a:r>
              <a:rPr lang="en-US" altLang="ko-KR" sz="1800" i="1" spc="-5" dirty="0">
                <a:solidFill>
                  <a:srgbClr val="333333"/>
                </a:solidFill>
                <a:latin typeface="+mn-lt"/>
                <a:ea typeface="+mn-ea"/>
              </a:rPr>
              <a:t> </a:t>
            </a:r>
            <a:r>
              <a:rPr lang="en-US" altLang="ko-KR" sz="1800" i="1" spc="-5" dirty="0" err="1">
                <a:solidFill>
                  <a:srgbClr val="333333"/>
                </a:solidFill>
                <a:latin typeface="+mn-lt"/>
                <a:ea typeface="+mn-ea"/>
              </a:rPr>
              <a:t>formatori</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it-IT" altLang="ko-KR" sz="1800" dirty="0">
                <a:solidFill>
                  <a:srgbClr val="333333"/>
                </a:solidFill>
                <a:latin typeface="+mn-lt"/>
                <a:ea typeface="+mn-ea"/>
              </a:rPr>
              <a:t>Alcune clip contengono un linguaggio che potrebbe non essere adatto a tutti e nei vari contesti culturali. Si prega di visionare attentamente in anticipo i video prima di proiettarli</a:t>
            </a:r>
            <a:r>
              <a:rPr lang="de-DE" sz="180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26797235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La donna sta mangiando dei vermi con disgusto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Donna imbarazzata abbassa il capo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Donna che prega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La donna gode della sfortuna altrui</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38</a:t>
            </a:fld>
            <a:endParaRPr lang="de-DE" altLang="de-DE">
              <a:latin typeface="+mn-lt"/>
              <a:ea typeface="+mn-ea"/>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004992"/>
              </a:buClr>
              <a:buFont typeface="WingDings"/>
              <a:buAutoNum type="arabicPeriod"/>
            </a:pPr>
            <a:r>
              <a:rPr lang="it-IT" altLang="de-DE" dirty="0">
                <a:solidFill>
                  <a:srgbClr val="004992"/>
                </a:solidFill>
                <a:latin typeface="+mn-lt"/>
                <a:ea typeface="+mn-ea"/>
              </a:rPr>
              <a:t>La donna sta mangiando dei vermi con disgusto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Donna imbarazzata abbassa il capo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Donna che prega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La donna gode della sfortuna altrui</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39</a:t>
            </a:fld>
            <a:endParaRPr lang="de-DE" altLang="de-DE">
              <a:latin typeface="+mn-lt"/>
              <a:ea typeface="+mn-ea"/>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ea typeface="+mn-ea"/>
                <a:cs typeface="+mn-cs"/>
              </a:rPr>
              <a:t>Disgusto!</a:t>
            </a:r>
            <a:endParaRPr lang="en-GB" altLang="de-DE" sz="2400" dirty="0">
              <a:solidFill>
                <a:srgbClr val="004992"/>
              </a:solidFill>
              <a:latin typeface="+mn-lt"/>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1030"/>
          <p:cNvSpPr txBox="1">
            <a:spLocks noChangeArrowheads="1"/>
          </p:cNvSpPr>
          <p:nvPr/>
        </p:nvSpPr>
        <p:spPr bwMode="auto">
          <a:xfrm>
            <a:off x="5486400" y="2660904"/>
            <a:ext cx="6263640" cy="3794760"/>
          </a:xfrm>
          <a:prstGeom prst="rect">
            <a:avLst/>
          </a:prstGeom>
          <a:noFill/>
          <a:ln w="9525">
            <a:noFill/>
            <a:miter lim="800000"/>
            <a:headEnd/>
            <a:tailEnd/>
          </a:ln>
        </p:spPr>
        <p:txBody>
          <a:bodyPr>
            <a:noAutofit/>
          </a:bodyPr>
          <a:lstStyle/>
          <a:p>
            <a:pPr marL="342900" indent="-342900">
              <a:lnSpc>
                <a:spcPct val="105000"/>
              </a:lnSpc>
              <a:spcBef>
                <a:spcPts val="1999"/>
              </a:spcBef>
              <a:spcAft>
                <a:spcPts val="0"/>
              </a:spcAft>
              <a:buClr>
                <a:srgbClr val="333333"/>
              </a:buClr>
              <a:buFont typeface="WingDings"/>
              <a:buAutoNum type="arabicPeriod"/>
              <a:defRPr/>
            </a:pPr>
            <a:r>
              <a:rPr lang="it-IT" dirty="0">
                <a:solidFill>
                  <a:srgbClr val="333333"/>
                </a:solidFill>
                <a:latin typeface="+mn-lt"/>
                <a:ea typeface="+mn-ea"/>
              </a:rPr>
              <a:t>Prima della scazzottata</a:t>
            </a:r>
          </a:p>
          <a:p>
            <a:pPr marL="342900" indent="-342900">
              <a:lnSpc>
                <a:spcPct val="105000"/>
              </a:lnSpc>
              <a:spcBef>
                <a:spcPts val="1999"/>
              </a:spcBef>
              <a:spcAft>
                <a:spcPts val="0"/>
              </a:spcAft>
              <a:buClr>
                <a:srgbClr val="333333"/>
              </a:buClr>
              <a:buFont typeface="WingDings"/>
              <a:buAutoNum type="arabicPeriod"/>
              <a:defRPr/>
            </a:pPr>
            <a:r>
              <a:rPr lang="it-IT" dirty="0">
                <a:solidFill>
                  <a:srgbClr val="333333"/>
                </a:solidFill>
                <a:latin typeface="+mn-lt"/>
                <a:ea typeface="+mn-ea"/>
              </a:rPr>
              <a:t>Poeta che recita</a:t>
            </a:r>
          </a:p>
          <a:p>
            <a:pPr marL="342900" indent="-342900">
              <a:lnSpc>
                <a:spcPct val="105000"/>
              </a:lnSpc>
              <a:spcBef>
                <a:spcPts val="1999"/>
              </a:spcBef>
              <a:spcAft>
                <a:spcPts val="0"/>
              </a:spcAft>
              <a:buClr>
                <a:srgbClr val="333333"/>
              </a:buClr>
              <a:buFont typeface="WingDings"/>
              <a:buAutoNum type="arabicPeriod"/>
              <a:defRPr/>
            </a:pPr>
            <a:r>
              <a:rPr lang="it-IT" dirty="0">
                <a:solidFill>
                  <a:srgbClr val="333333"/>
                </a:solidFill>
                <a:latin typeface="+mn-lt"/>
                <a:ea typeface="+mn-ea"/>
              </a:rPr>
              <a:t>Flirtare</a:t>
            </a:r>
          </a:p>
          <a:p>
            <a:pPr marL="342900" indent="-342900">
              <a:lnSpc>
                <a:spcPct val="105000"/>
              </a:lnSpc>
              <a:spcBef>
                <a:spcPts val="1999"/>
              </a:spcBef>
              <a:spcAft>
                <a:spcPts val="0"/>
              </a:spcAft>
              <a:buClr>
                <a:srgbClr val="333333"/>
              </a:buClr>
              <a:buFont typeface="WingDings"/>
              <a:buAutoNum type="arabicPeriod"/>
              <a:defRPr/>
            </a:pPr>
            <a:r>
              <a:rPr lang="it-IT" dirty="0">
                <a:solidFill>
                  <a:srgbClr val="333333"/>
                </a:solidFill>
                <a:latin typeface="+mn-lt"/>
                <a:ea typeface="+mn-ea"/>
              </a:rPr>
              <a:t>Gesto d'insulto</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40</a:t>
            </a:fld>
            <a:endParaRPr lang="de-DE" altLang="de-DE">
              <a:latin typeface="+mn-lt"/>
              <a:ea typeface="+mn-ea"/>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4"/>
          <p:cNvSpPr txBox="1">
            <a:spLocks noChangeArrowheads="1"/>
          </p:cNvSpPr>
          <p:nvPr/>
        </p:nvSpPr>
        <p:spPr bwMode="auto">
          <a:xfrm>
            <a:off x="5486400" y="2660904"/>
            <a:ext cx="6263640" cy="3794760"/>
          </a:xfrm>
          <a:prstGeom prst="rect">
            <a:avLst/>
          </a:prstGeom>
          <a:noFill/>
          <a:ln w="9525">
            <a:noFill/>
            <a:miter lim="800000"/>
            <a:headEnd/>
            <a:tailEnd/>
          </a:ln>
        </p:spPr>
        <p:txBody>
          <a:bodyPr>
            <a:noAutofit/>
          </a:bodyPr>
          <a:lstStyle/>
          <a:p>
            <a:pPr marL="342900" indent="-342900">
              <a:lnSpc>
                <a:spcPct val="105000"/>
              </a:lnSpc>
              <a:spcBef>
                <a:spcPts val="1999"/>
              </a:spcBef>
              <a:spcAft>
                <a:spcPts val="0"/>
              </a:spcAft>
              <a:buClr>
                <a:srgbClr val="333333"/>
              </a:buClr>
              <a:buFont typeface="WingDings"/>
              <a:buAutoNum type="arabicPeriod"/>
              <a:defRPr/>
            </a:pPr>
            <a:r>
              <a:rPr lang="it-IT" dirty="0">
                <a:solidFill>
                  <a:srgbClr val="333333"/>
                </a:solidFill>
                <a:latin typeface="+mn-lt"/>
                <a:ea typeface="+mn-ea"/>
              </a:rPr>
              <a:t>Prima della scazzottata</a:t>
            </a:r>
          </a:p>
          <a:p>
            <a:pPr marL="342900" indent="-342900">
              <a:lnSpc>
                <a:spcPct val="105000"/>
              </a:lnSpc>
              <a:spcBef>
                <a:spcPts val="1999"/>
              </a:spcBef>
              <a:spcAft>
                <a:spcPts val="0"/>
              </a:spcAft>
              <a:buClr>
                <a:srgbClr val="333333"/>
              </a:buClr>
              <a:buFont typeface="WingDings"/>
              <a:buAutoNum type="arabicPeriod"/>
              <a:defRPr/>
            </a:pPr>
            <a:r>
              <a:rPr lang="it-IT" dirty="0">
                <a:solidFill>
                  <a:srgbClr val="333333"/>
                </a:solidFill>
                <a:latin typeface="+mn-lt"/>
                <a:ea typeface="+mn-ea"/>
              </a:rPr>
              <a:t>Poeta che recita</a:t>
            </a:r>
          </a:p>
          <a:p>
            <a:pPr marL="342900" indent="-342900">
              <a:lnSpc>
                <a:spcPct val="105000"/>
              </a:lnSpc>
              <a:spcBef>
                <a:spcPts val="1999"/>
              </a:spcBef>
              <a:spcAft>
                <a:spcPts val="0"/>
              </a:spcAft>
              <a:buClr>
                <a:srgbClr val="004992"/>
              </a:buClr>
              <a:buFont typeface="WingDings"/>
              <a:buAutoNum type="arabicPeriod"/>
              <a:defRPr/>
            </a:pPr>
            <a:r>
              <a:rPr lang="it-IT" dirty="0">
                <a:solidFill>
                  <a:srgbClr val="004992"/>
                </a:solidFill>
                <a:latin typeface="+mn-lt"/>
                <a:ea typeface="+mn-ea"/>
              </a:rPr>
              <a:t>Flirtare</a:t>
            </a:r>
          </a:p>
          <a:p>
            <a:pPr marL="342900" indent="-342900">
              <a:lnSpc>
                <a:spcPct val="105000"/>
              </a:lnSpc>
              <a:spcBef>
                <a:spcPts val="1999"/>
              </a:spcBef>
              <a:spcAft>
                <a:spcPts val="0"/>
              </a:spcAft>
              <a:buClr>
                <a:srgbClr val="333333"/>
              </a:buClr>
              <a:buFont typeface="WingDings"/>
              <a:buAutoNum type="arabicPeriod"/>
              <a:defRPr/>
            </a:pPr>
            <a:r>
              <a:rPr lang="it-IT" dirty="0">
                <a:solidFill>
                  <a:srgbClr val="333333"/>
                </a:solidFill>
                <a:latin typeface="+mn-lt"/>
                <a:ea typeface="+mn-ea"/>
              </a:rPr>
              <a:t>Gesto d'insulto</a:t>
            </a:r>
            <a:endParaRPr lang="en-GB"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41</a:t>
            </a:fld>
            <a:endParaRPr lang="de-DE" altLang="de-DE">
              <a:latin typeface="+mn-lt"/>
              <a:ea typeface="+mn-ea"/>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Sposa che </a:t>
            </a:r>
            <a:r>
              <a:rPr lang="it-IT" altLang="de-DE">
                <a:solidFill>
                  <a:srgbClr val="333333"/>
                </a:solidFill>
                <a:latin typeface="+mn-lt"/>
                <a:ea typeface="+mn-ea"/>
              </a:rPr>
              <a:t>dice “sì” </a:t>
            </a:r>
            <a:r>
              <a:rPr lang="it-IT" altLang="de-DE" dirty="0">
                <a:solidFill>
                  <a:srgbClr val="333333"/>
                </a:solidFill>
                <a:latin typeface="+mn-lt"/>
                <a:ea typeface="+mn-ea"/>
              </a:rPr>
              <a:t>al matrimonio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Donna al pub</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Donna che mostra orgogliosa la sua fede a un amico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Donna che si lamenta per la multa per sosta vietata</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42</a:t>
            </a:fld>
            <a:endParaRPr lang="de-DE" altLang="de-DE">
              <a:latin typeface="+mn-lt"/>
              <a:ea typeface="+mn-ea"/>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Sposa che </a:t>
            </a:r>
            <a:r>
              <a:rPr lang="it-IT" altLang="de-DE">
                <a:solidFill>
                  <a:srgbClr val="333333"/>
                </a:solidFill>
                <a:latin typeface="+mn-lt"/>
                <a:ea typeface="+mn-ea"/>
              </a:rPr>
              <a:t>dice “sì” </a:t>
            </a:r>
            <a:r>
              <a:rPr lang="it-IT" altLang="de-DE" dirty="0">
                <a:solidFill>
                  <a:srgbClr val="333333"/>
                </a:solidFill>
                <a:latin typeface="+mn-lt"/>
                <a:ea typeface="+mn-ea"/>
              </a:rPr>
              <a:t>al matrimonio</a:t>
            </a:r>
          </a:p>
          <a:p>
            <a:pPr marL="342900" indent="-342900" eaLnBrk="1" hangingPunct="1">
              <a:lnSpc>
                <a:spcPct val="105000"/>
              </a:lnSpc>
              <a:spcBef>
                <a:spcPts val="1999"/>
              </a:spcBef>
              <a:spcAft>
                <a:spcPts val="0"/>
              </a:spcAft>
              <a:buClr>
                <a:srgbClr val="004992"/>
              </a:buClr>
              <a:buFont typeface="WingDings"/>
              <a:buAutoNum type="arabicPeriod"/>
            </a:pPr>
            <a:r>
              <a:rPr lang="it-IT" altLang="de-DE" dirty="0">
                <a:solidFill>
                  <a:srgbClr val="004992"/>
                </a:solidFill>
                <a:latin typeface="+mn-lt"/>
                <a:ea typeface="+mn-ea"/>
              </a:rPr>
              <a:t>Donna al pub</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Donna che mostra orgogliosa la sua fede a un amico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Donna che si lamenta per la multa per sosta vietata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43</a:t>
            </a:fld>
            <a:endParaRPr lang="de-DE" altLang="de-DE">
              <a:latin typeface="+mn-lt"/>
              <a:ea typeface="+mn-ea"/>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ea typeface="+mn-ea"/>
                <a:cs typeface="+mn-cs"/>
              </a:rPr>
              <a:t>Felicità!</a:t>
            </a:r>
            <a:endParaRPr lang="en-GB" altLang="de-DE" sz="2400" dirty="0">
              <a:solidFill>
                <a:srgbClr val="004992"/>
              </a:solidFill>
              <a:latin typeface="+mn-lt"/>
              <a:ea typeface="+mn-ea"/>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Fan aggressivo (hooligan)</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Barista allegro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Lite</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Giocatore che festeggia il goal</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44</a:t>
            </a:fld>
            <a:endParaRPr lang="de-DE" altLang="de-DE">
              <a:latin typeface="+mn-lt"/>
              <a:ea typeface="+mn-ea"/>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Fan aggressivo (hooligan)</a:t>
            </a:r>
          </a:p>
          <a:p>
            <a:pPr marL="342900" indent="-342900" eaLnBrk="1" hangingPunct="1">
              <a:lnSpc>
                <a:spcPct val="105000"/>
              </a:lnSpc>
              <a:spcBef>
                <a:spcPts val="1999"/>
              </a:spcBef>
              <a:spcAft>
                <a:spcPts val="0"/>
              </a:spcAft>
              <a:buClr>
                <a:srgbClr val="004992"/>
              </a:buClr>
              <a:buFont typeface="WingDings"/>
              <a:buAutoNum type="arabicPeriod"/>
            </a:pPr>
            <a:r>
              <a:rPr lang="it-IT" altLang="de-DE" dirty="0">
                <a:solidFill>
                  <a:srgbClr val="004992"/>
                </a:solidFill>
                <a:latin typeface="+mn-lt"/>
                <a:ea typeface="+mn-ea"/>
              </a:rPr>
              <a:t>Barista allegro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Lite</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Giocatore che festeggia il goal</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45</a:t>
            </a:fld>
            <a:endParaRPr lang="de-DE" altLang="de-DE">
              <a:latin typeface="+mn-lt"/>
              <a:ea typeface="+mn-ea"/>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ea typeface="+mn-ea"/>
                <a:cs typeface="+mn-cs"/>
              </a:rPr>
              <a:t>Felicità!</a:t>
            </a:r>
            <a:endParaRPr lang="en-GB" altLang="de-DE" sz="2400" dirty="0">
              <a:solidFill>
                <a:srgbClr val="004992"/>
              </a:solidFill>
              <a:latin typeface="+mn-lt"/>
              <a:ea typeface="+mn-ea"/>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Sopravvissuto di un incidente in miniera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Lavoratore in pausa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Lo sciopero fallito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Abito stravagante (minatore)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46</a:t>
            </a:fld>
            <a:endParaRPr lang="de-DE" altLang="de-DE">
              <a:latin typeface="+mn-lt"/>
              <a:ea typeface="+mn-ea"/>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Sopravvissuto di un incidente in miniera</a:t>
            </a:r>
          </a:p>
          <a:p>
            <a:pPr marL="342900" indent="-342900" eaLnBrk="1" hangingPunct="1">
              <a:lnSpc>
                <a:spcPct val="105000"/>
              </a:lnSpc>
              <a:spcBef>
                <a:spcPts val="1999"/>
              </a:spcBef>
              <a:spcAft>
                <a:spcPts val="0"/>
              </a:spcAft>
              <a:buClr>
                <a:srgbClr val="004992"/>
              </a:buClr>
              <a:buFont typeface="WingDings"/>
              <a:buAutoNum type="arabicPeriod"/>
            </a:pPr>
            <a:r>
              <a:rPr lang="it-IT" altLang="de-DE" dirty="0">
                <a:solidFill>
                  <a:srgbClr val="004992"/>
                </a:solidFill>
                <a:latin typeface="+mn-lt"/>
                <a:ea typeface="+mn-ea"/>
              </a:rPr>
              <a:t>Lavoratore in pausa</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Lo sciopero fallito</a:t>
            </a:r>
          </a:p>
          <a:p>
            <a:pPr marL="342900" indent="-342900"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Abito stravagante (minatore)</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47</a:t>
            </a:fld>
            <a:endParaRPr lang="de-DE" altLang="de-DE">
              <a:latin typeface="+mn-lt"/>
              <a:ea typeface="+mn-ea"/>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4" name="Text Box 4"/>
          <p:cNvSpPr txBox="1">
            <a:spLocks noChangeArrowheads="1"/>
          </p:cNvSpPr>
          <p:nvPr/>
        </p:nvSpPr>
        <p:spPr bwMode="auto">
          <a:xfrm>
            <a:off x="408955" y="4725144"/>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269875" indent="-269875"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indent="0" eaLnBrk="1" hangingPunct="1">
              <a:spcBef>
                <a:spcPts val="0"/>
              </a:spcBef>
              <a:spcAft>
                <a:spcPts val="0"/>
              </a:spcAft>
              <a:buClr>
                <a:srgbClr val="333333"/>
              </a:buClr>
            </a:pPr>
            <a:r>
              <a:rPr lang="it-IT" altLang="de-DE" dirty="0">
                <a:solidFill>
                  <a:srgbClr val="333333"/>
                </a:solidFill>
                <a:latin typeface="+mn-lt"/>
                <a:ea typeface="+mn-ea"/>
              </a:rPr>
              <a:t>Uomo che legge:</a:t>
            </a:r>
          </a:p>
          <a:p>
            <a:pPr marL="285750" indent="-285750" eaLnBrk="1" hangingPunct="1">
              <a:spcBef>
                <a:spcPts val="0"/>
              </a:spcBef>
              <a:spcAft>
                <a:spcPts val="0"/>
              </a:spcAft>
              <a:buClr>
                <a:srgbClr val="333333"/>
              </a:buClr>
              <a:buFont typeface="Arial" panose="020B0604020202020204" pitchFamily="34" charset="0"/>
              <a:buChar char="•"/>
            </a:pPr>
            <a:r>
              <a:rPr lang="it-IT" altLang="de-DE" dirty="0">
                <a:solidFill>
                  <a:srgbClr val="333333"/>
                </a:solidFill>
                <a:latin typeface="+mn-lt"/>
                <a:ea typeface="+mn-ea"/>
              </a:rPr>
              <a:t>lettera d'amore (arrossisce nell'immagine seguente)</a:t>
            </a:r>
          </a:p>
          <a:p>
            <a:pPr marL="285750" indent="-285750" eaLnBrk="1" hangingPunct="1">
              <a:spcBef>
                <a:spcPts val="0"/>
              </a:spcBef>
              <a:spcAft>
                <a:spcPts val="0"/>
              </a:spcAft>
              <a:buClr>
                <a:srgbClr val="333333"/>
              </a:buClr>
              <a:buFont typeface="Arial" panose="020B0604020202020204" pitchFamily="34" charset="0"/>
              <a:buChar char="•"/>
            </a:pPr>
            <a:r>
              <a:rPr lang="it-IT" altLang="de-DE" dirty="0">
                <a:solidFill>
                  <a:srgbClr val="333333"/>
                </a:solidFill>
                <a:latin typeface="+mn-lt"/>
                <a:ea typeface="+mn-ea"/>
              </a:rPr>
              <a:t>articolo interessante (prende appunti nell'immagine successiva)</a:t>
            </a:r>
          </a:p>
          <a:p>
            <a:pPr marL="285750" indent="-285750" eaLnBrk="1" hangingPunct="1">
              <a:spcBef>
                <a:spcPts val="0"/>
              </a:spcBef>
              <a:spcAft>
                <a:spcPts val="0"/>
              </a:spcAft>
              <a:buClr>
                <a:srgbClr val="333333"/>
              </a:buClr>
              <a:buFont typeface="Arial" panose="020B0604020202020204" pitchFamily="34" charset="0"/>
              <a:buChar char="•"/>
            </a:pPr>
            <a:r>
              <a:rPr lang="it-IT" altLang="de-DE" dirty="0">
                <a:solidFill>
                  <a:srgbClr val="333333"/>
                </a:solidFill>
                <a:latin typeface="+mn-lt"/>
                <a:ea typeface="+mn-ea"/>
              </a:rPr>
              <a:t>lettera di rifiuto (sfogo di rabbia nell'immagine seguente)</a:t>
            </a:r>
          </a:p>
          <a:p>
            <a:pPr marL="285750" indent="-285750" eaLnBrk="1" hangingPunct="1">
              <a:spcBef>
                <a:spcPts val="0"/>
              </a:spcBef>
              <a:spcAft>
                <a:spcPts val="0"/>
              </a:spcAft>
              <a:buClr>
                <a:srgbClr val="333333"/>
              </a:buClr>
              <a:buFont typeface="Arial" panose="020B0604020202020204" pitchFamily="34" charset="0"/>
              <a:buChar char="•"/>
            </a:pPr>
            <a:r>
              <a:rPr lang="it-IT" altLang="de-DE" dirty="0">
                <a:solidFill>
                  <a:srgbClr val="333333"/>
                </a:solidFill>
                <a:latin typeface="+mn-lt"/>
                <a:ea typeface="+mn-ea"/>
              </a:rPr>
              <a:t>barzellette (ride nell'immagine successiva)</a:t>
            </a:r>
            <a:endParaRPr lang="de-DE" altLang="de-DE"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48</a:t>
            </a:fld>
            <a:endParaRPr lang="de-DE" altLang="de-DE">
              <a:latin typeface="+mn-lt"/>
              <a:ea typeface="+mn-ea"/>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49</a:t>
            </a:fld>
            <a:endParaRPr lang="de-DE" altLang="de-DE">
              <a:latin typeface="+mn-lt"/>
              <a:ea typeface="+mn-ea"/>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4"/>
          <p:cNvSpPr txBox="1">
            <a:spLocks noChangeArrowheads="1"/>
          </p:cNvSpPr>
          <p:nvPr/>
        </p:nvSpPr>
        <p:spPr bwMode="auto">
          <a:xfrm>
            <a:off x="408955" y="4725144"/>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269875" indent="-269875"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indent="0" eaLnBrk="1" hangingPunct="1">
              <a:spcBef>
                <a:spcPts val="0"/>
              </a:spcBef>
              <a:spcAft>
                <a:spcPts val="0"/>
              </a:spcAft>
              <a:buClr>
                <a:srgbClr val="333333"/>
              </a:buClr>
            </a:pPr>
            <a:r>
              <a:rPr lang="it-IT" altLang="de-DE" dirty="0">
                <a:solidFill>
                  <a:srgbClr val="333333"/>
                </a:solidFill>
                <a:latin typeface="+mn-lt"/>
                <a:ea typeface="+mn-ea"/>
              </a:rPr>
              <a:t>Uomo che legge:</a:t>
            </a:r>
          </a:p>
          <a:p>
            <a:pPr marL="285750" indent="-285750" eaLnBrk="1" hangingPunct="1">
              <a:spcBef>
                <a:spcPts val="0"/>
              </a:spcBef>
              <a:spcAft>
                <a:spcPts val="0"/>
              </a:spcAft>
              <a:buClr>
                <a:srgbClr val="333333"/>
              </a:buClr>
              <a:buFont typeface="Arial" panose="020B0604020202020204" pitchFamily="34" charset="0"/>
              <a:buChar char="•"/>
            </a:pPr>
            <a:r>
              <a:rPr lang="it-IT" altLang="de-DE" dirty="0">
                <a:solidFill>
                  <a:srgbClr val="333333"/>
                </a:solidFill>
                <a:latin typeface="+mn-lt"/>
                <a:ea typeface="+mn-ea"/>
              </a:rPr>
              <a:t>lettera d'amore (arrossisce nell'immagine seguente)</a:t>
            </a:r>
          </a:p>
          <a:p>
            <a:pPr marL="285750" indent="-285750" eaLnBrk="1" hangingPunct="1">
              <a:spcBef>
                <a:spcPts val="0"/>
              </a:spcBef>
              <a:spcAft>
                <a:spcPts val="0"/>
              </a:spcAft>
              <a:buClr>
                <a:srgbClr val="333333"/>
              </a:buClr>
              <a:buFont typeface="Arial" panose="020B0604020202020204" pitchFamily="34" charset="0"/>
              <a:buChar char="•"/>
            </a:pPr>
            <a:r>
              <a:rPr lang="it-IT" altLang="de-DE" dirty="0">
                <a:solidFill>
                  <a:srgbClr val="333333"/>
                </a:solidFill>
                <a:latin typeface="+mn-lt"/>
                <a:ea typeface="+mn-ea"/>
              </a:rPr>
              <a:t>articolo interessante (prende appunti nell'immagine successiva)</a:t>
            </a:r>
          </a:p>
          <a:p>
            <a:pPr marL="285750" indent="-285750" eaLnBrk="1" hangingPunct="1">
              <a:spcBef>
                <a:spcPts val="0"/>
              </a:spcBef>
              <a:spcAft>
                <a:spcPts val="0"/>
              </a:spcAft>
              <a:buClr>
                <a:srgbClr val="004992"/>
              </a:buClr>
              <a:buFont typeface="Arial" panose="020B0604020202020204" pitchFamily="34" charset="0"/>
              <a:buChar char="•"/>
            </a:pPr>
            <a:r>
              <a:rPr lang="it-IT" altLang="de-DE" dirty="0">
                <a:solidFill>
                  <a:srgbClr val="004992"/>
                </a:solidFill>
                <a:latin typeface="+mn-lt"/>
                <a:ea typeface="+mn-ea"/>
              </a:rPr>
              <a:t>lettera di rifiuto (sfogo di rabbia nell'immagine seguente)</a:t>
            </a:r>
          </a:p>
          <a:p>
            <a:pPr marL="285750" indent="-285750" eaLnBrk="1" hangingPunct="1">
              <a:spcBef>
                <a:spcPts val="0"/>
              </a:spcBef>
              <a:spcAft>
                <a:spcPts val="0"/>
              </a:spcAft>
              <a:buClr>
                <a:srgbClr val="333333"/>
              </a:buClr>
              <a:buFont typeface="Arial" panose="020B0604020202020204" pitchFamily="34" charset="0"/>
              <a:buChar char="•"/>
            </a:pPr>
            <a:r>
              <a:rPr lang="it-IT" altLang="de-DE" dirty="0">
                <a:solidFill>
                  <a:srgbClr val="333333"/>
                </a:solidFill>
                <a:latin typeface="+mn-lt"/>
                <a:ea typeface="+mn-ea"/>
              </a:rPr>
              <a:t>barzellette (ride nell'immagine successiva)</a:t>
            </a:r>
            <a:endParaRPr lang="de-DE" altLang="de-DE" dirty="0">
              <a:solidFill>
                <a:srgbClr val="333333"/>
              </a:solidFill>
              <a:latin typeface="+mn-lt"/>
              <a:ea typeface="+mn-ea"/>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Prima conclusione!</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50</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rPr>
              <a:t>Le </a:t>
            </a:r>
            <a:r>
              <a:rPr lang="en-US" altLang="de-DE" sz="2400" dirty="0" err="1">
                <a:solidFill>
                  <a:srgbClr val="333333"/>
                </a:solidFill>
              </a:rPr>
              <a:t>espressioni</a:t>
            </a:r>
            <a:r>
              <a:rPr lang="en-US" altLang="de-DE" sz="2400" dirty="0">
                <a:solidFill>
                  <a:srgbClr val="333333"/>
                </a:solidFill>
              </a:rPr>
              <a:t> </a:t>
            </a:r>
            <a:r>
              <a:rPr lang="en-US" altLang="de-DE" sz="2400" dirty="0" err="1">
                <a:solidFill>
                  <a:srgbClr val="333333"/>
                </a:solidFill>
              </a:rPr>
              <a:t>facciali</a:t>
            </a:r>
            <a:r>
              <a:rPr lang="en-US" altLang="de-DE" sz="2400" dirty="0">
                <a:solidFill>
                  <a:srgbClr val="333333"/>
                </a:solidFill>
              </a:rPr>
              <a:t> e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gesti</a:t>
            </a:r>
            <a:r>
              <a:rPr lang="en-US" altLang="de-DE" sz="2400" dirty="0">
                <a:solidFill>
                  <a:srgbClr val="333333"/>
                </a:solidFill>
              </a:rPr>
              <a:t> non </a:t>
            </a:r>
            <a:r>
              <a:rPr lang="en-US" altLang="de-DE" sz="2400" dirty="0" err="1">
                <a:solidFill>
                  <a:srgbClr val="333333"/>
                </a:solidFill>
              </a:rPr>
              <a:t>sempre</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ben </a:t>
            </a:r>
            <a:r>
              <a:rPr lang="en-US" altLang="de-DE" sz="2400" dirty="0" err="1">
                <a:solidFill>
                  <a:srgbClr val="333333"/>
                </a:solidFill>
              </a:rPr>
              <a:t>definiti</a:t>
            </a:r>
            <a:r>
              <a:rPr lang="en-US" altLang="de-DE" sz="2400" dirty="0">
                <a:solidFill>
                  <a:srgbClr val="333333"/>
                </a:solidFill>
              </a:rPr>
              <a:t>!</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Prima conclusione!</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51</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rPr>
              <a:t>Le </a:t>
            </a:r>
            <a:r>
              <a:rPr lang="en-US" altLang="de-DE" sz="2400" dirty="0" err="1">
                <a:solidFill>
                  <a:srgbClr val="333333"/>
                </a:solidFill>
              </a:rPr>
              <a:t>espressioni</a:t>
            </a:r>
            <a:r>
              <a:rPr lang="en-US" altLang="de-DE" sz="2400" dirty="0">
                <a:solidFill>
                  <a:srgbClr val="333333"/>
                </a:solidFill>
              </a:rPr>
              <a:t> </a:t>
            </a:r>
            <a:r>
              <a:rPr lang="en-US" altLang="de-DE" sz="2400" dirty="0" err="1">
                <a:solidFill>
                  <a:srgbClr val="333333"/>
                </a:solidFill>
              </a:rPr>
              <a:t>facciali</a:t>
            </a:r>
            <a:r>
              <a:rPr lang="en-US" altLang="de-DE" sz="2400" dirty="0">
                <a:solidFill>
                  <a:srgbClr val="333333"/>
                </a:solidFill>
              </a:rPr>
              <a:t> e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gesti</a:t>
            </a:r>
            <a:r>
              <a:rPr lang="en-US" altLang="de-DE" sz="2400" dirty="0">
                <a:solidFill>
                  <a:srgbClr val="333333"/>
                </a:solidFill>
              </a:rPr>
              <a:t> non </a:t>
            </a:r>
            <a:r>
              <a:rPr lang="en-US" altLang="de-DE" sz="2400" dirty="0" err="1">
                <a:solidFill>
                  <a:srgbClr val="333333"/>
                </a:solidFill>
              </a:rPr>
              <a:t>sempre</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ben </a:t>
            </a:r>
            <a:r>
              <a:rPr lang="en-US" altLang="de-DE" sz="2400" dirty="0" err="1">
                <a:solidFill>
                  <a:srgbClr val="333333"/>
                </a:solidFill>
              </a:rPr>
              <a:t>definiti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Molte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non </a:t>
            </a:r>
            <a:r>
              <a:rPr lang="en-US" altLang="de-DE" sz="2400" dirty="0" err="1">
                <a:solidFill>
                  <a:srgbClr val="333333"/>
                </a:solidFill>
              </a:rPr>
              <a:t>mostrano</a:t>
            </a:r>
            <a:r>
              <a:rPr lang="en-US" altLang="de-DE" sz="2400" dirty="0">
                <a:solidFill>
                  <a:srgbClr val="333333"/>
                </a:solidFill>
              </a:rPr>
              <a:t> </a:t>
            </a:r>
            <a:r>
              <a:rPr lang="en-US" altLang="de-DE" sz="2400" dirty="0" err="1">
                <a:solidFill>
                  <a:srgbClr val="333333"/>
                </a:solidFill>
              </a:rPr>
              <a:t>l’emozione</a:t>
            </a:r>
            <a:r>
              <a:rPr lang="en-US" altLang="de-DE" sz="2400" dirty="0">
                <a:solidFill>
                  <a:srgbClr val="333333"/>
                </a:solidFill>
              </a:rPr>
              <a:t> </a:t>
            </a:r>
            <a:r>
              <a:rPr lang="en-US" altLang="de-DE" sz="2400" dirty="0" err="1">
                <a:solidFill>
                  <a:srgbClr val="333333"/>
                </a:solidFill>
              </a:rPr>
              <a:t>facciale</a:t>
            </a:r>
            <a:r>
              <a:rPr lang="en-US" altLang="de-DE" sz="2400" dirty="0">
                <a:solidFill>
                  <a:srgbClr val="333333"/>
                </a:solidFill>
              </a:rPr>
              <a:t>, per </a:t>
            </a:r>
            <a:r>
              <a:rPr lang="en-US" altLang="de-DE" sz="2400" dirty="0" err="1">
                <a:solidFill>
                  <a:srgbClr val="333333"/>
                </a:solidFill>
              </a:rPr>
              <a:t>propria</a:t>
            </a:r>
            <a:r>
              <a:rPr lang="en-US" altLang="de-DE" sz="2400" dirty="0">
                <a:solidFill>
                  <a:srgbClr val="333333"/>
                </a:solidFill>
              </a:rPr>
              <a:t> </a:t>
            </a:r>
            <a:r>
              <a:rPr lang="en-US" altLang="de-DE" sz="2400" dirty="0" err="1">
                <a:solidFill>
                  <a:srgbClr val="333333"/>
                </a:solidFill>
              </a:rPr>
              <a:t>costituzione</a:t>
            </a:r>
            <a:r>
              <a:rPr lang="en-US" altLang="de-DE" sz="2400" dirty="0">
                <a:solidFill>
                  <a:srgbClr val="333333"/>
                </a:solidFill>
              </a:rPr>
              <a:t> o per </a:t>
            </a:r>
            <a:r>
              <a:rPr lang="en-US" altLang="de-DE" sz="2400" dirty="0" err="1">
                <a:solidFill>
                  <a:srgbClr val="333333"/>
                </a:solidFill>
              </a:rPr>
              <a:t>malattia</a:t>
            </a:r>
            <a:r>
              <a:rPr lang="en-US" altLang="de-DE" sz="2400" dirty="0">
                <a:solidFill>
                  <a:srgbClr val="333333"/>
                </a:solidFill>
              </a:rPr>
              <a:t> (</a:t>
            </a:r>
            <a:r>
              <a:rPr lang="en-US" altLang="de-DE" sz="2400" dirty="0" err="1">
                <a:solidFill>
                  <a:srgbClr val="333333"/>
                </a:solidFill>
              </a:rPr>
              <a:t>es</a:t>
            </a:r>
            <a:r>
              <a:rPr lang="en-US" altLang="de-DE" sz="2400" dirty="0">
                <a:solidFill>
                  <a:srgbClr val="333333"/>
                </a:solidFill>
              </a:rPr>
              <a:t>. </a:t>
            </a:r>
            <a:r>
              <a:rPr lang="en-US" altLang="de-DE" sz="2400" dirty="0" err="1">
                <a:solidFill>
                  <a:srgbClr val="333333"/>
                </a:solidFill>
              </a:rPr>
              <a:t>Morbo</a:t>
            </a:r>
            <a:r>
              <a:rPr lang="en-US" altLang="de-DE" sz="2400" dirty="0">
                <a:solidFill>
                  <a:srgbClr val="333333"/>
                </a:solidFill>
              </a:rPr>
              <a:t> di Parkinson), e </a:t>
            </a:r>
            <a:r>
              <a:rPr lang="en-US" altLang="de-DE" sz="2400" dirty="0" err="1">
                <a:solidFill>
                  <a:srgbClr val="333333"/>
                </a:solidFill>
              </a:rPr>
              <a:t>questo</a:t>
            </a:r>
            <a:r>
              <a:rPr lang="en-US" altLang="de-DE" sz="2400" dirty="0">
                <a:solidFill>
                  <a:srgbClr val="333333"/>
                </a:solidFill>
              </a:rPr>
              <a:t> </a:t>
            </a:r>
            <a:r>
              <a:rPr lang="en-US" altLang="de-DE" sz="2400" dirty="0" err="1">
                <a:solidFill>
                  <a:srgbClr val="333333"/>
                </a:solidFill>
              </a:rPr>
              <a:t>rende</a:t>
            </a:r>
            <a:r>
              <a:rPr lang="en-US" altLang="de-DE" sz="2400" dirty="0">
                <a:solidFill>
                  <a:srgbClr val="333333"/>
                </a:solidFill>
              </a:rPr>
              <a:t> </a:t>
            </a:r>
            <a:r>
              <a:rPr lang="en-US" altLang="de-DE" sz="2400" dirty="0" err="1">
                <a:solidFill>
                  <a:srgbClr val="333333"/>
                </a:solidFill>
              </a:rPr>
              <a:t>diffcile</a:t>
            </a:r>
            <a:r>
              <a:rPr lang="en-US" altLang="de-DE" sz="2400" dirty="0">
                <a:solidFill>
                  <a:srgbClr val="333333"/>
                </a:solidFill>
              </a:rPr>
              <a:t> </a:t>
            </a:r>
            <a:r>
              <a:rPr lang="en-US" altLang="de-DE" sz="2400" dirty="0" err="1">
                <a:solidFill>
                  <a:srgbClr val="333333"/>
                </a:solidFill>
              </a:rPr>
              <a:t>dedurre</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loro</a:t>
            </a:r>
            <a:r>
              <a:rPr lang="en-US" altLang="de-DE" sz="2400" dirty="0">
                <a:solidFill>
                  <a:srgbClr val="333333"/>
                </a:solidFill>
              </a:rPr>
              <a:t> </a:t>
            </a:r>
            <a:r>
              <a:rPr lang="en-US" altLang="de-DE" sz="2400" dirty="0" err="1">
                <a:solidFill>
                  <a:srgbClr val="333333"/>
                </a:solidFill>
              </a:rPr>
              <a:t>intimi</a:t>
            </a:r>
            <a:r>
              <a:rPr lang="en-US" altLang="de-DE" sz="2400" dirty="0">
                <a:solidFill>
                  <a:srgbClr val="333333"/>
                </a:solidFill>
              </a:rPr>
              <a:t> </a:t>
            </a:r>
            <a:r>
              <a:rPr lang="en-US" altLang="de-DE" sz="2400" err="1">
                <a:solidFill>
                  <a:srgbClr val="333333"/>
                </a:solidFill>
              </a:rPr>
              <a:t>sentimenti</a:t>
            </a:r>
            <a:r>
              <a:rPr lang="en-US" altLang="de-DE" sz="2400">
                <a:solidFill>
                  <a:srgbClr val="333333"/>
                </a:solidFill>
              </a:rPr>
              <a:t>.</a:t>
            </a:r>
            <a:endParaRPr lang="en-US" sz="2400" dirty="0"/>
          </a:p>
        </p:txBody>
      </p:sp>
    </p:spTree>
    <p:extLst>
      <p:ext uri="{BB962C8B-B14F-4D97-AF65-F5344CB8AC3E}">
        <p14:creationId xmlns:p14="http://schemas.microsoft.com/office/powerpoint/2010/main" val="2212671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Prima conclusione!</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52</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rPr>
              <a:t>Le </a:t>
            </a:r>
            <a:r>
              <a:rPr lang="en-US" altLang="de-DE" sz="2400" dirty="0" err="1">
                <a:solidFill>
                  <a:srgbClr val="333333"/>
                </a:solidFill>
              </a:rPr>
              <a:t>espressioni</a:t>
            </a:r>
            <a:r>
              <a:rPr lang="en-US" altLang="de-DE" sz="2400" dirty="0">
                <a:solidFill>
                  <a:srgbClr val="333333"/>
                </a:solidFill>
              </a:rPr>
              <a:t> </a:t>
            </a:r>
            <a:r>
              <a:rPr lang="en-US" altLang="de-DE" sz="2400" dirty="0" err="1">
                <a:solidFill>
                  <a:srgbClr val="333333"/>
                </a:solidFill>
              </a:rPr>
              <a:t>facciali</a:t>
            </a:r>
            <a:r>
              <a:rPr lang="en-US" altLang="de-DE" sz="2400" dirty="0">
                <a:solidFill>
                  <a:srgbClr val="333333"/>
                </a:solidFill>
              </a:rPr>
              <a:t> e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gesti</a:t>
            </a:r>
            <a:r>
              <a:rPr lang="en-US" altLang="de-DE" sz="2400" dirty="0">
                <a:solidFill>
                  <a:srgbClr val="333333"/>
                </a:solidFill>
              </a:rPr>
              <a:t> non </a:t>
            </a:r>
            <a:r>
              <a:rPr lang="en-US" altLang="de-DE" sz="2400" dirty="0" err="1">
                <a:solidFill>
                  <a:srgbClr val="333333"/>
                </a:solidFill>
              </a:rPr>
              <a:t>sempre</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ben </a:t>
            </a:r>
            <a:r>
              <a:rPr lang="en-US" altLang="de-DE" sz="2400" dirty="0" err="1">
                <a:solidFill>
                  <a:srgbClr val="333333"/>
                </a:solidFill>
              </a:rPr>
              <a:t>definiti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Molte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non </a:t>
            </a:r>
            <a:r>
              <a:rPr lang="en-US" altLang="de-DE" sz="2400" dirty="0" err="1">
                <a:solidFill>
                  <a:srgbClr val="333333"/>
                </a:solidFill>
              </a:rPr>
              <a:t>mostrano</a:t>
            </a:r>
            <a:r>
              <a:rPr lang="en-US" altLang="de-DE" sz="2400" dirty="0">
                <a:solidFill>
                  <a:srgbClr val="333333"/>
                </a:solidFill>
              </a:rPr>
              <a:t> </a:t>
            </a:r>
            <a:r>
              <a:rPr lang="en-US" altLang="de-DE" sz="2400" dirty="0" err="1">
                <a:solidFill>
                  <a:srgbClr val="333333"/>
                </a:solidFill>
              </a:rPr>
              <a:t>l’emozione</a:t>
            </a:r>
            <a:r>
              <a:rPr lang="en-US" altLang="de-DE" sz="2400" dirty="0">
                <a:solidFill>
                  <a:srgbClr val="333333"/>
                </a:solidFill>
              </a:rPr>
              <a:t> </a:t>
            </a:r>
            <a:r>
              <a:rPr lang="en-US" altLang="de-DE" sz="2400" dirty="0" err="1">
                <a:solidFill>
                  <a:srgbClr val="333333"/>
                </a:solidFill>
              </a:rPr>
              <a:t>facciale</a:t>
            </a:r>
            <a:r>
              <a:rPr lang="en-US" altLang="de-DE" sz="2400" dirty="0">
                <a:solidFill>
                  <a:srgbClr val="333333"/>
                </a:solidFill>
              </a:rPr>
              <a:t>, per </a:t>
            </a:r>
            <a:r>
              <a:rPr lang="en-US" altLang="de-DE" sz="2400" dirty="0" err="1">
                <a:solidFill>
                  <a:srgbClr val="333333"/>
                </a:solidFill>
              </a:rPr>
              <a:t>propria</a:t>
            </a:r>
            <a:r>
              <a:rPr lang="en-US" altLang="de-DE" sz="2400" dirty="0">
                <a:solidFill>
                  <a:srgbClr val="333333"/>
                </a:solidFill>
              </a:rPr>
              <a:t> </a:t>
            </a:r>
            <a:r>
              <a:rPr lang="en-US" altLang="de-DE" sz="2400" dirty="0" err="1">
                <a:solidFill>
                  <a:srgbClr val="333333"/>
                </a:solidFill>
              </a:rPr>
              <a:t>costituzione</a:t>
            </a:r>
            <a:r>
              <a:rPr lang="en-US" altLang="de-DE" sz="2400" dirty="0">
                <a:solidFill>
                  <a:srgbClr val="333333"/>
                </a:solidFill>
              </a:rPr>
              <a:t> o per </a:t>
            </a:r>
            <a:r>
              <a:rPr lang="en-US" altLang="de-DE" sz="2400" dirty="0" err="1">
                <a:solidFill>
                  <a:srgbClr val="333333"/>
                </a:solidFill>
              </a:rPr>
              <a:t>malattia</a:t>
            </a:r>
            <a:r>
              <a:rPr lang="en-US" altLang="de-DE" sz="2400" dirty="0">
                <a:solidFill>
                  <a:srgbClr val="333333"/>
                </a:solidFill>
              </a:rPr>
              <a:t> (</a:t>
            </a:r>
            <a:r>
              <a:rPr lang="en-US" altLang="de-DE" sz="2400" dirty="0" err="1">
                <a:solidFill>
                  <a:srgbClr val="333333"/>
                </a:solidFill>
              </a:rPr>
              <a:t>es</a:t>
            </a:r>
            <a:r>
              <a:rPr lang="en-US" altLang="de-DE" sz="2400" dirty="0">
                <a:solidFill>
                  <a:srgbClr val="333333"/>
                </a:solidFill>
              </a:rPr>
              <a:t>. </a:t>
            </a:r>
            <a:r>
              <a:rPr lang="en-US" altLang="de-DE" sz="2400" dirty="0" err="1">
                <a:solidFill>
                  <a:srgbClr val="333333"/>
                </a:solidFill>
              </a:rPr>
              <a:t>Morbo</a:t>
            </a:r>
            <a:r>
              <a:rPr lang="en-US" altLang="de-DE" sz="2400" dirty="0">
                <a:solidFill>
                  <a:srgbClr val="333333"/>
                </a:solidFill>
              </a:rPr>
              <a:t> di Parkinson), e </a:t>
            </a:r>
            <a:r>
              <a:rPr lang="en-US" altLang="de-DE" sz="2400" dirty="0" err="1">
                <a:solidFill>
                  <a:srgbClr val="333333"/>
                </a:solidFill>
              </a:rPr>
              <a:t>questo</a:t>
            </a:r>
            <a:r>
              <a:rPr lang="en-US" altLang="de-DE" sz="2400" dirty="0">
                <a:solidFill>
                  <a:srgbClr val="333333"/>
                </a:solidFill>
              </a:rPr>
              <a:t> </a:t>
            </a:r>
            <a:r>
              <a:rPr lang="en-US" altLang="de-DE" sz="2400" dirty="0" err="1">
                <a:solidFill>
                  <a:srgbClr val="333333"/>
                </a:solidFill>
              </a:rPr>
              <a:t>rende</a:t>
            </a:r>
            <a:r>
              <a:rPr lang="en-US" altLang="de-DE" sz="2400" dirty="0">
                <a:solidFill>
                  <a:srgbClr val="333333"/>
                </a:solidFill>
              </a:rPr>
              <a:t> </a:t>
            </a:r>
            <a:r>
              <a:rPr lang="en-US" altLang="de-DE" sz="2400" dirty="0" err="1">
                <a:solidFill>
                  <a:srgbClr val="333333"/>
                </a:solidFill>
              </a:rPr>
              <a:t>diffcile</a:t>
            </a:r>
            <a:r>
              <a:rPr lang="en-US" altLang="de-DE" sz="2400" dirty="0">
                <a:solidFill>
                  <a:srgbClr val="333333"/>
                </a:solidFill>
              </a:rPr>
              <a:t> </a:t>
            </a:r>
            <a:r>
              <a:rPr lang="en-US" altLang="de-DE" sz="2400" dirty="0" err="1">
                <a:solidFill>
                  <a:srgbClr val="333333"/>
                </a:solidFill>
              </a:rPr>
              <a:t>dedurre</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loro</a:t>
            </a:r>
            <a:r>
              <a:rPr lang="en-US" altLang="de-DE" sz="2400" dirty="0">
                <a:solidFill>
                  <a:srgbClr val="333333"/>
                </a:solidFill>
              </a:rPr>
              <a:t> </a:t>
            </a:r>
            <a:r>
              <a:rPr lang="en-US" altLang="de-DE" sz="2400" dirty="0" err="1">
                <a:solidFill>
                  <a:srgbClr val="333333"/>
                </a:solidFill>
              </a:rPr>
              <a:t>intimi</a:t>
            </a:r>
            <a:r>
              <a:rPr lang="en-US" altLang="de-DE" sz="2400" dirty="0">
                <a:solidFill>
                  <a:srgbClr val="333333"/>
                </a:solidFill>
              </a:rPr>
              <a:t> </a:t>
            </a:r>
            <a:r>
              <a:rPr lang="en-US" altLang="de-DE" sz="2400" dirty="0" err="1">
                <a:solidFill>
                  <a:srgbClr val="333333"/>
                </a:solidFill>
              </a:rPr>
              <a:t>sentimenti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Alcune</a:t>
            </a:r>
            <a:r>
              <a:rPr lang="en-US" altLang="de-DE" sz="2400" dirty="0">
                <a:solidFill>
                  <a:srgbClr val="333333"/>
                </a:solidFill>
              </a:rPr>
              <a:t> </a:t>
            </a:r>
            <a:r>
              <a:rPr lang="en-US" altLang="de-DE" sz="2400" dirty="0" err="1">
                <a:solidFill>
                  <a:srgbClr val="333333"/>
                </a:solidFill>
              </a:rPr>
              <a:t>informazioni</a:t>
            </a:r>
            <a:r>
              <a:rPr lang="en-US" altLang="de-DE" sz="2400" dirty="0">
                <a:solidFill>
                  <a:srgbClr val="333333"/>
                </a:solidFill>
              </a:rPr>
              <a:t> </a:t>
            </a:r>
            <a:r>
              <a:rPr lang="en-US" altLang="de-DE" sz="2400" dirty="0" err="1">
                <a:solidFill>
                  <a:srgbClr val="333333"/>
                </a:solidFill>
              </a:rPr>
              <a:t>addizionali</a:t>
            </a:r>
            <a:r>
              <a:rPr lang="en-US" altLang="de-DE" sz="2400" dirty="0">
                <a:solidFill>
                  <a:srgbClr val="333333"/>
                </a:solidFill>
              </a:rPr>
              <a:t> (</a:t>
            </a:r>
            <a:r>
              <a:rPr lang="en-US" altLang="de-DE" sz="2400" dirty="0" err="1">
                <a:solidFill>
                  <a:srgbClr val="333333"/>
                </a:solidFill>
              </a:rPr>
              <a:t>situazione</a:t>
            </a:r>
            <a:r>
              <a:rPr lang="en-US" altLang="de-DE" sz="2400" dirty="0">
                <a:solidFill>
                  <a:srgbClr val="333333"/>
                </a:solidFill>
              </a:rPr>
              <a:t>, </a:t>
            </a:r>
            <a:r>
              <a:rPr lang="en-US" altLang="de-DE" sz="2400" dirty="0" err="1">
                <a:solidFill>
                  <a:srgbClr val="333333"/>
                </a:solidFill>
              </a:rPr>
              <a:t>conoscenze</a:t>
            </a:r>
            <a:r>
              <a:rPr lang="en-US" altLang="de-DE" sz="2400" dirty="0">
                <a:solidFill>
                  <a:srgbClr val="333333"/>
                </a:solidFill>
              </a:rPr>
              <a:t> </a:t>
            </a:r>
            <a:r>
              <a:rPr lang="en-US" altLang="de-DE" sz="2400" dirty="0" err="1">
                <a:solidFill>
                  <a:srgbClr val="333333"/>
                </a:solidFill>
              </a:rPr>
              <a:t>precedenti</a:t>
            </a:r>
            <a:r>
              <a:rPr lang="en-US" altLang="de-DE" sz="2400" dirty="0">
                <a:solidFill>
                  <a:srgbClr val="333333"/>
                </a:solidFill>
              </a:rPr>
              <a:t> </a:t>
            </a:r>
            <a:r>
              <a:rPr lang="en-US" altLang="de-DE" sz="2400" dirty="0" err="1">
                <a:solidFill>
                  <a:srgbClr val="333333"/>
                </a:solidFill>
              </a:rPr>
              <a:t>su</a:t>
            </a:r>
            <a:r>
              <a:rPr lang="en-US" altLang="de-DE" sz="2400" dirty="0">
                <a:solidFill>
                  <a:srgbClr val="333333"/>
                </a:solidFill>
              </a:rPr>
              <a:t> </a:t>
            </a:r>
            <a:r>
              <a:rPr lang="en-US" altLang="de-DE" sz="2400" dirty="0" err="1">
                <a:solidFill>
                  <a:srgbClr val="333333"/>
                </a:solidFill>
              </a:rPr>
              <a:t>quella</a:t>
            </a:r>
            <a:r>
              <a:rPr lang="en-US" altLang="de-DE" sz="2400" dirty="0">
                <a:solidFill>
                  <a:srgbClr val="333333"/>
                </a:solidFill>
              </a:rPr>
              <a:t> persona, </a:t>
            </a:r>
            <a:r>
              <a:rPr lang="en-US" altLang="de-DE" sz="2400" dirty="0" err="1">
                <a:solidFill>
                  <a:srgbClr val="333333"/>
                </a:solidFill>
              </a:rPr>
              <a:t>chiedendo</a:t>
            </a:r>
            <a:r>
              <a:rPr lang="en-US" altLang="de-DE" sz="2400" dirty="0">
                <a:solidFill>
                  <a:srgbClr val="333333"/>
                </a:solidFill>
              </a:rPr>
              <a:t> </a:t>
            </a:r>
            <a:r>
              <a:rPr lang="en-US" altLang="de-DE" sz="2400" dirty="0" err="1">
                <a:solidFill>
                  <a:srgbClr val="333333"/>
                </a:solidFill>
              </a:rPr>
              <a:t>direttamente</a:t>
            </a:r>
            <a:r>
              <a:rPr lang="en-US" altLang="de-DE" sz="2400" dirty="0">
                <a:solidFill>
                  <a:srgbClr val="333333"/>
                </a:solidFill>
              </a:rPr>
              <a:t> </a:t>
            </a:r>
            <a:r>
              <a:rPr lang="en-US" altLang="de-DE" sz="2400" dirty="0" err="1">
                <a:solidFill>
                  <a:srgbClr val="333333"/>
                </a:solidFill>
              </a:rPr>
              <a:t>alla</a:t>
            </a:r>
            <a:r>
              <a:rPr lang="en-US" altLang="de-DE" sz="2400" dirty="0">
                <a:solidFill>
                  <a:srgbClr val="333333"/>
                </a:solidFill>
              </a:rPr>
              <a:t> persona, se </a:t>
            </a:r>
            <a:r>
              <a:rPr lang="en-US" altLang="de-DE" sz="2400" dirty="0" err="1">
                <a:solidFill>
                  <a:srgbClr val="333333"/>
                </a:solidFill>
              </a:rPr>
              <a:t>possibile</a:t>
            </a:r>
            <a:r>
              <a:rPr lang="en-US" altLang="de-DE" sz="2400" dirty="0">
                <a:solidFill>
                  <a:srgbClr val="333333"/>
                </a:solidFill>
              </a:rPr>
              <a:t>) </a:t>
            </a:r>
            <a:r>
              <a:rPr lang="en-US" altLang="de-DE" sz="2400" dirty="0" err="1">
                <a:solidFill>
                  <a:srgbClr val="333333"/>
                </a:solidFill>
              </a:rPr>
              <a:t>dovrebbero</a:t>
            </a:r>
            <a:r>
              <a:rPr lang="en-US" altLang="de-DE" sz="2400" dirty="0">
                <a:solidFill>
                  <a:srgbClr val="333333"/>
                </a:solidFill>
              </a:rPr>
              <a:t> </a:t>
            </a:r>
            <a:r>
              <a:rPr lang="en-US" altLang="de-DE" sz="2400" dirty="0" err="1">
                <a:solidFill>
                  <a:srgbClr val="333333"/>
                </a:solidFill>
              </a:rPr>
              <a:t>essere</a:t>
            </a:r>
            <a:r>
              <a:rPr lang="en-US" altLang="de-DE" sz="2400" dirty="0">
                <a:solidFill>
                  <a:srgbClr val="333333"/>
                </a:solidFill>
              </a:rPr>
              <a:t> </a:t>
            </a:r>
            <a:r>
              <a:rPr lang="en-US" altLang="de-DE" sz="2400" dirty="0" err="1">
                <a:solidFill>
                  <a:srgbClr val="333333"/>
                </a:solidFill>
              </a:rPr>
              <a:t>prese</a:t>
            </a:r>
            <a:r>
              <a:rPr lang="en-US" altLang="de-DE" sz="2400" dirty="0">
                <a:solidFill>
                  <a:srgbClr val="333333"/>
                </a:solidFill>
              </a:rPr>
              <a:t> in </a:t>
            </a:r>
            <a:r>
              <a:rPr lang="en-US" altLang="de-DE" sz="2400" dirty="0" err="1">
                <a:solidFill>
                  <a:srgbClr val="333333"/>
                </a:solidFill>
              </a:rPr>
              <a:t>conisderazione</a:t>
            </a:r>
            <a:r>
              <a:rPr lang="en-US" altLang="de-DE" sz="2400" dirty="0">
                <a:solidFill>
                  <a:srgbClr val="333333"/>
                </a:solidFill>
              </a:rPr>
              <a:t> prima di </a:t>
            </a:r>
            <a:r>
              <a:rPr lang="en-US" altLang="de-DE" sz="2400" dirty="0" err="1">
                <a:solidFill>
                  <a:srgbClr val="333333"/>
                </a:solidFill>
              </a:rPr>
              <a:t>interpretare</a:t>
            </a:r>
            <a:r>
              <a:rPr lang="en-US" altLang="de-DE" sz="2400" dirty="0">
                <a:solidFill>
                  <a:srgbClr val="333333"/>
                </a:solidFill>
              </a:rPr>
              <a:t> le </a:t>
            </a:r>
            <a:r>
              <a:rPr lang="en-US" altLang="de-DE" sz="2400" dirty="0" err="1">
                <a:solidFill>
                  <a:srgbClr val="333333"/>
                </a:solidFill>
              </a:rPr>
              <a:t>espressioni</a:t>
            </a:r>
            <a:r>
              <a:rPr lang="en-US" altLang="de-DE" sz="2400" dirty="0">
                <a:solidFill>
                  <a:srgbClr val="333333"/>
                </a:solidFill>
              </a:rPr>
              <a:t> </a:t>
            </a:r>
            <a:r>
              <a:rPr lang="en-US" altLang="de-DE" sz="2400" dirty="0" err="1">
                <a:solidFill>
                  <a:srgbClr val="333333"/>
                </a:solidFill>
              </a:rPr>
              <a:t>facciali</a:t>
            </a:r>
            <a:r>
              <a:rPr lang="en-US" altLang="de-DE" sz="2400" dirty="0">
                <a:solidFill>
                  <a:srgbClr val="333333"/>
                </a:solidFill>
              </a:rPr>
              <a:t> e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gesti</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18939945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Esercizio 3</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53</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Vi sara</a:t>
            </a:r>
            <a:r>
              <a:rPr lang="ja-JP" altLang="de-DE" sz="2400" dirty="0">
                <a:solidFill>
                  <a:srgbClr val="333333"/>
                </a:solidFill>
              </a:rPr>
              <a:t>‘</a:t>
            </a:r>
            <a:r>
              <a:rPr lang="de-DE" altLang="ja-JP" sz="2400" dirty="0">
                <a:solidFill>
                  <a:srgbClr val="333333"/>
                </a:solidFill>
              </a:rPr>
              <a:t> mostrata una sequenza di immagini.</a:t>
            </a:r>
          </a:p>
          <a:p>
            <a:pPr marL="342900" lvl="0" indent="-342900" defTabSz="914400" fontAlgn="base">
              <a:buClr>
                <a:srgbClr val="333333"/>
              </a:buClr>
              <a:buFont typeface="WingDings"/>
              <a:buChar char=""/>
            </a:pPr>
            <a:r>
              <a:rPr lang="de-DE" altLang="de-DE" sz="2400" dirty="0">
                <a:solidFill>
                  <a:srgbClr val="333333"/>
                </a:solidFill>
              </a:rPr>
              <a:t>Le immagini</a:t>
            </a:r>
            <a:r>
              <a:rPr lang="en-US" altLang="de-DE" sz="2400" dirty="0">
                <a:solidFill>
                  <a:srgbClr val="333333"/>
                </a:solidFill>
              </a:rPr>
              <a:t> 1-3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mostrate</a:t>
            </a:r>
            <a:r>
              <a:rPr lang="en-US" altLang="de-DE" sz="2400" dirty="0">
                <a:solidFill>
                  <a:srgbClr val="333333"/>
                </a:solidFill>
              </a:rPr>
              <a:t> in </a:t>
            </a:r>
            <a:r>
              <a:rPr lang="en-US" altLang="de-DE" sz="2400" dirty="0" err="1">
                <a:solidFill>
                  <a:srgbClr val="333333"/>
                </a:solidFill>
              </a:rPr>
              <a:t>ordine</a:t>
            </a:r>
            <a:r>
              <a:rPr lang="en-US" altLang="de-DE" sz="2400" dirty="0">
                <a:solidFill>
                  <a:srgbClr val="333333"/>
                </a:solidFill>
              </a:rPr>
              <a:t> </a:t>
            </a:r>
            <a:r>
              <a:rPr lang="en-US" altLang="de-DE" sz="2400" dirty="0" err="1">
                <a:solidFill>
                  <a:srgbClr val="333333"/>
                </a:solidFill>
              </a:rPr>
              <a:t>inverso</a:t>
            </a:r>
            <a:r>
              <a:rPr lang="en-US" altLang="de-DE" sz="2400" dirty="0">
                <a:solidFill>
                  <a:srgbClr val="333333"/>
                </a:solidFill>
              </a:rPr>
              <a:t>, </a:t>
            </a:r>
            <a:r>
              <a:rPr lang="en-US" altLang="de-DE" sz="2400" dirty="0" err="1">
                <a:solidFill>
                  <a:srgbClr val="333333"/>
                </a:solidFill>
              </a:rPr>
              <a:t>cioè</a:t>
            </a:r>
            <a:r>
              <a:rPr lang="en-US" altLang="de-DE" sz="2400" dirty="0">
                <a:solidFill>
                  <a:srgbClr val="333333"/>
                </a:solidFill>
              </a:rPr>
              <a:t>, </a:t>
            </a:r>
            <a:r>
              <a:rPr lang="en-US" altLang="de-DE" sz="2400" dirty="0" err="1">
                <a:solidFill>
                  <a:srgbClr val="333333"/>
                </a:solidFill>
              </a:rPr>
              <a:t>l’immagine</a:t>
            </a:r>
            <a:r>
              <a:rPr lang="en-US" altLang="de-DE" sz="2400" dirty="0">
                <a:solidFill>
                  <a:srgbClr val="333333"/>
                </a:solidFill>
              </a:rPr>
              <a:t> 3 è </a:t>
            </a:r>
            <a:r>
              <a:rPr lang="en-US" altLang="de-DE" sz="2400" dirty="0" err="1">
                <a:solidFill>
                  <a:srgbClr val="333333"/>
                </a:solidFill>
              </a:rPr>
              <a:t>presentata</a:t>
            </a:r>
            <a:r>
              <a:rPr lang="en-US" altLang="de-DE" sz="2400" dirty="0">
                <a:solidFill>
                  <a:srgbClr val="333333"/>
                </a:solidFill>
              </a:rPr>
              <a:t> per prima.</a:t>
            </a:r>
          </a:p>
          <a:p>
            <a:pPr marL="342900" lvl="0" indent="-342900" defTabSz="914400" fontAlgn="base">
              <a:buClr>
                <a:srgbClr val="333333"/>
              </a:buClr>
              <a:buFont typeface="WingDings"/>
              <a:buChar char=""/>
            </a:pPr>
            <a:r>
              <a:rPr lang="de-DE" altLang="de-DE" sz="2400" dirty="0">
                <a:solidFill>
                  <a:srgbClr val="333333"/>
                </a:solidFill>
              </a:rPr>
              <a:t>Dopo che ciascuna immagine sarà mostrata, vi sarà richiesto quale delle tre alternative completa la sequenza in modo logico</a:t>
            </a:r>
            <a:r>
              <a:rPr lang="en-US" altLang="de-DE" sz="2400" dirty="0">
                <a:solidFill>
                  <a:srgbClr val="333333"/>
                </a:solidFill>
              </a:rPr>
              <a:t>.</a:t>
            </a:r>
            <a:endParaRPr lang="de-DE" altLang="de-DE" sz="2400" dirty="0">
              <a:solidFill>
                <a:srgbClr val="333333"/>
              </a:solidFill>
            </a:endParaRPr>
          </a:p>
          <a:p>
            <a:pPr lvl="0" defTabSz="914400" fontAlgn="base">
              <a:buClr>
                <a:srgbClr val="006699"/>
              </a:buClr>
            </a:pP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Che cosa intende fare l‘uomo?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54</a:t>
            </a:fld>
            <a:endParaRPr lang="de-DE" altLang="de-DE">
              <a:latin typeface="+mn-lt"/>
              <a:ea typeface="+mn-ea"/>
            </a:endParaRP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19"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ea typeface="+mn-ea"/>
                <a:cs typeface="+mn-cs"/>
              </a:rPr>
              <a:t>4b?</a:t>
            </a:r>
          </a:p>
        </p:txBody>
      </p:sp>
      <p:sp>
        <p:nvSpPr>
          <p:cNvPr id="20"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1"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Che cosa intende fare l‘uomo?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55</a:t>
            </a:fld>
            <a:endParaRPr lang="de-DE" altLang="de-DE">
              <a:latin typeface="+mn-lt"/>
              <a:ea typeface="+mn-ea"/>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Che cosa intende fare l‘uomo?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56</a:t>
            </a:fld>
            <a:endParaRPr lang="de-DE" altLang="de-DE">
              <a:latin typeface="+mn-lt"/>
              <a:ea typeface="+mn-ea"/>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La risposta corretta è la 4c!</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57</a:t>
            </a:fld>
            <a:endParaRPr lang="de-DE" altLang="de-DE">
              <a:latin typeface="+mn-lt"/>
              <a:ea typeface="+mn-ea"/>
            </a:endParaRP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ea typeface="+mn-ea"/>
                <a:cs typeface="+mn-cs"/>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della donna?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58</a:t>
            </a:fld>
            <a:endParaRPr lang="de-DE" altLang="de-DE">
              <a:latin typeface="+mn-lt"/>
              <a:ea typeface="+mn-ea"/>
            </a:endParaRP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della donna?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59</a:t>
            </a:fld>
            <a:endParaRPr lang="de-DE" altLang="de-DE">
              <a:latin typeface="+mn-lt"/>
              <a:ea typeface="+mn-ea"/>
            </a:endParaRP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della donna?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60</a:t>
            </a:fld>
            <a:endParaRPr lang="de-DE" altLang="de-DE">
              <a:latin typeface="+mn-lt"/>
              <a:ea typeface="+mn-ea"/>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La risposta corretta è la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61</a:t>
            </a:fld>
            <a:endParaRPr lang="de-DE" altLang="de-DE">
              <a:latin typeface="+mn-lt"/>
              <a:ea typeface="+mn-ea"/>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62</a:t>
            </a:fld>
            <a:endParaRPr lang="de-DE" altLang="de-DE">
              <a:latin typeface="+mn-lt"/>
              <a:ea typeface="+mn-ea"/>
            </a:endParaRP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63</a:t>
            </a:fld>
            <a:endParaRPr lang="de-DE" altLang="de-DE">
              <a:latin typeface="+mn-lt"/>
              <a:ea typeface="+mn-ea"/>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64</a:t>
            </a:fld>
            <a:endParaRPr lang="de-DE" altLang="de-DE">
              <a:latin typeface="+mn-lt"/>
              <a:ea typeface="+mn-ea"/>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La risposta corretta è la 4c!</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65</a:t>
            </a:fld>
            <a:endParaRPr lang="de-DE" altLang="de-DE">
              <a:latin typeface="+mn-lt"/>
              <a:ea typeface="+mn-ea"/>
            </a:endParaRP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Che cosa sta pensando di fare la donna?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66</a:t>
            </a:fld>
            <a:endParaRPr lang="de-DE" altLang="de-DE">
              <a:latin typeface="+mn-lt"/>
              <a:ea typeface="+mn-ea"/>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Che cosa sta pensando di fare la donna?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67</a:t>
            </a:fld>
            <a:endParaRPr lang="de-DE" altLang="de-DE">
              <a:latin typeface="+mn-lt"/>
              <a:ea typeface="+mn-ea"/>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Che cosa sta pensando di fare la donna?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68</a:t>
            </a:fld>
            <a:endParaRPr lang="de-DE" altLang="de-DE">
              <a:latin typeface="+mn-lt"/>
              <a:ea typeface="+mn-ea"/>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La risposta corretta è la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69</a:t>
            </a:fld>
            <a:endParaRPr lang="de-DE" altLang="de-DE">
              <a:latin typeface="+mn-lt"/>
              <a:ea typeface="+mn-ea"/>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 l‘intenzione della donna?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70</a:t>
            </a:fld>
            <a:endParaRPr lang="de-DE" altLang="de-DE">
              <a:latin typeface="+mn-lt"/>
              <a:ea typeface="+mn-ea"/>
            </a:endParaRP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 l‘intenzione della donna?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71</a:t>
            </a:fld>
            <a:endParaRPr lang="de-DE" altLang="de-DE">
              <a:latin typeface="+mn-lt"/>
              <a:ea typeface="+mn-ea"/>
            </a:endParaRP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 l‘intenzione della donna?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72</a:t>
            </a:fld>
            <a:endParaRPr lang="de-DE" altLang="de-DE">
              <a:latin typeface="+mn-lt"/>
              <a:ea typeface="+mn-ea"/>
            </a:endParaRP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ea typeface="+mn-ea"/>
                <a:cs typeface="+mn-cs"/>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La risposta corretta è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73</a:t>
            </a:fld>
            <a:endParaRPr lang="de-DE" altLang="de-DE">
              <a:latin typeface="+mn-lt"/>
              <a:ea typeface="+mn-ea"/>
            </a:endParaRP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Cosa sta pensando di fare la donna?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74</a:t>
            </a:fld>
            <a:endParaRPr lang="de-DE" altLang="de-DE">
              <a:latin typeface="+mn-lt"/>
              <a:ea typeface="+mn-ea"/>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Cosa sta pensando di fare la donna?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75</a:t>
            </a:fld>
            <a:endParaRPr lang="de-DE" altLang="de-DE">
              <a:latin typeface="+mn-lt"/>
              <a:ea typeface="+mn-ea"/>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Cosa sta pensando di fare la donna?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76</a:t>
            </a:fld>
            <a:endParaRPr lang="de-DE" altLang="de-DE">
              <a:latin typeface="+mn-lt"/>
              <a:ea typeface="+mn-ea"/>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ea typeface="+mn-ea"/>
                <a:cs typeface="+mn-cs"/>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La risposta corretta è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77</a:t>
            </a:fld>
            <a:endParaRPr lang="de-DE" altLang="de-DE">
              <a:latin typeface="+mn-lt"/>
              <a:ea typeface="+mn-ea"/>
            </a:endParaRP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ea typeface="+mn-ea"/>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ea typeface="+mn-ea"/>
                <a:cs typeface="+mn-cs"/>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 ragazzo?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78</a:t>
            </a:fld>
            <a:endParaRPr lang="de-DE" altLang="de-DE">
              <a:latin typeface="+mn-lt"/>
              <a:ea typeface="+mn-ea"/>
            </a:endParaRP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 ragazzo?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79</a:t>
            </a:fld>
            <a:endParaRPr lang="de-DE" altLang="de-DE">
              <a:latin typeface="+mn-lt"/>
              <a:ea typeface="+mn-ea"/>
            </a:endParaRP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 ragazzo?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80</a:t>
            </a:fld>
            <a:endParaRPr lang="de-DE" altLang="de-DE">
              <a:latin typeface="+mn-lt"/>
              <a:ea typeface="+mn-ea"/>
            </a:endParaRP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La risposta corretta è la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81</a:t>
            </a:fld>
            <a:endParaRPr lang="de-DE" altLang="de-DE">
              <a:latin typeface="+mn-lt"/>
              <a:ea typeface="+mn-ea"/>
            </a:endParaRP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Cosa sta progettando di fare l‘uomo?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82</a:t>
            </a:fld>
            <a:endParaRPr lang="de-DE" altLang="de-DE">
              <a:latin typeface="+mn-lt"/>
              <a:ea typeface="+mn-ea"/>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Cosa sta progettando di fare l‘uomo?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83</a:t>
            </a:fld>
            <a:endParaRPr lang="de-DE" altLang="de-DE">
              <a:latin typeface="+mn-lt"/>
              <a:ea typeface="+mn-ea"/>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Cosa sta progettando di fare l‘uomo?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84</a:t>
            </a:fld>
            <a:endParaRPr lang="de-DE" altLang="de-DE">
              <a:latin typeface="+mn-lt"/>
              <a:ea typeface="+mn-ea"/>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La risposta corretta è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85</a:t>
            </a:fld>
            <a:endParaRPr lang="de-DE" altLang="de-DE">
              <a:latin typeface="+mn-lt"/>
              <a:ea typeface="+mn-ea"/>
            </a:endParaRP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della donna?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86</a:t>
            </a:fld>
            <a:endParaRPr lang="de-DE" altLang="de-DE">
              <a:latin typeface="+mn-lt"/>
              <a:ea typeface="+mn-ea"/>
            </a:endParaRP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della donna?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87</a:t>
            </a:fld>
            <a:endParaRPr lang="de-DE" altLang="de-DE">
              <a:latin typeface="+mn-lt"/>
              <a:ea typeface="+mn-ea"/>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della donna?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88</a:t>
            </a:fld>
            <a:endParaRPr lang="de-DE" altLang="de-DE">
              <a:latin typeface="+mn-lt"/>
              <a:ea typeface="+mn-ea"/>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La risposta corretta è la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89</a:t>
            </a:fld>
            <a:endParaRPr lang="de-DE" altLang="de-DE">
              <a:latin typeface="+mn-lt"/>
              <a:ea typeface="+mn-ea"/>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90</a:t>
            </a:fld>
            <a:endParaRPr lang="de-DE" altLang="de-DE">
              <a:latin typeface="+mn-lt"/>
              <a:ea typeface="+mn-ea"/>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91</a:t>
            </a:fld>
            <a:endParaRPr lang="de-DE" altLang="de-DE">
              <a:latin typeface="+mn-lt"/>
              <a:ea typeface="+mn-ea"/>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92</a:t>
            </a:fld>
            <a:endParaRPr lang="de-DE" altLang="de-DE">
              <a:latin typeface="+mn-lt"/>
              <a:ea typeface="+mn-ea"/>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opzioni seguenti:</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La risposta corretta è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93</a:t>
            </a:fld>
            <a:endParaRPr lang="de-DE" altLang="de-DE">
              <a:latin typeface="+mn-lt"/>
              <a:ea typeface="+mn-ea"/>
            </a:endParaRP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Riassunto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94</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Si devono trarre solo conclusioni definitive su un'altra persona se la si conosce bene o se la si è osservata in diversi contesti</a:t>
            </a:r>
            <a:r>
              <a:rPr lang="en-GB" altLang="de-DE" sz="2400" dirty="0">
                <a:solidFill>
                  <a:srgbClr val="333333"/>
                </a:solidFill>
              </a:rPr>
              <a:t>.</a:t>
            </a:r>
            <a:endParaRPr lang="en-US" sz="2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Riassunto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95</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Si devono trarre solo conclusioni definitive su un'altra persona se la si conosce bene o se la si è osservata in diversi contesti</a:t>
            </a:r>
            <a:r>
              <a:rPr lang="en-GB" altLang="de-DE" sz="2400" dirty="0">
                <a:solidFill>
                  <a:srgbClr val="333333"/>
                </a:solidFill>
              </a:rPr>
              <a:t>.</a:t>
            </a:r>
            <a:endParaRPr lang="de-DE"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Nel valutare le situazioni complesse, è cruciale considerare tutte le informazioni </a:t>
            </a:r>
            <a:r>
              <a:rPr lang="it-IT" altLang="de-DE" sz="2400">
                <a:solidFill>
                  <a:srgbClr val="333333"/>
                </a:solidFill>
              </a:rPr>
              <a:t>disponibili</a:t>
            </a:r>
            <a:r>
              <a:rPr lang="en-US" altLang="de-DE" sz="2400">
                <a:solidFill>
                  <a:srgbClr val="333333"/>
                </a:solidFill>
              </a:rPr>
              <a:t>.</a:t>
            </a:r>
            <a:endParaRPr lang="en-US" sz="2400" dirty="0"/>
          </a:p>
        </p:txBody>
      </p:sp>
    </p:spTree>
    <p:extLst>
      <p:ext uri="{BB962C8B-B14F-4D97-AF65-F5344CB8AC3E}">
        <p14:creationId xmlns:p14="http://schemas.microsoft.com/office/powerpoint/2010/main" val="361898931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Riassunto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96</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Si devono trarre solo conclusioni definitive su un'altra persona se la si conosce bene o se la si è osservata in diversi contesti</a:t>
            </a:r>
            <a:r>
              <a:rPr lang="en-GB" altLang="de-DE" sz="2400" dirty="0">
                <a:solidFill>
                  <a:srgbClr val="333333"/>
                </a:solidFill>
              </a:rPr>
              <a:t>.</a:t>
            </a:r>
            <a:endParaRPr lang="de-DE"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Nel valutare le situazioni complesse, è cruciale considerare tutte le informazioni disponibili</a:t>
            </a:r>
            <a:r>
              <a:rPr lang="en-US"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Maggiori informazioni vengono considerate, maggiore è la probabilità che ci si faccia un giudizio corretto</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31807043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Esercizio 4</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97</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Ti verrà mostrata una sequenza di immagini che raccontano una storia</a:t>
            </a:r>
            <a:r>
              <a:rPr lang="de-DE"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Le immagini saranno accompagnate da tre possibili esiti</a:t>
            </a:r>
            <a:r>
              <a:rPr lang="en-US"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Il tuo compito è stabilire quale dei tre esiti è con maggiore probabilità la conclusione della storia</a:t>
            </a:r>
            <a:r>
              <a:rPr lang="en-US" altLang="de-DE" sz="2400" dirty="0">
                <a:solidFill>
                  <a:srgbClr val="333333"/>
                </a:solidFill>
              </a:rPr>
              <a:t>.</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hanno in mente i ragazzi?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98</a:t>
            </a:fld>
            <a:endParaRPr lang="de-DE" altLang="de-DE">
              <a:latin typeface="+mn-lt"/>
              <a:ea typeface="+mn-ea"/>
            </a:endParaRPr>
          </a:p>
        </p:txBody>
      </p:sp>
      <p:sp>
        <p:nvSpPr>
          <p:cNvPr id="230403"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Invitare</a:t>
            </a:r>
            <a:r>
              <a:rPr lang="en-CA" altLang="de-DE" dirty="0">
                <a:solidFill>
                  <a:srgbClr val="333333"/>
                </a:solidFill>
                <a:latin typeface="+mn-lt"/>
                <a:ea typeface="+mn-ea"/>
              </a:rPr>
              <a:t> </a:t>
            </a:r>
            <a:r>
              <a:rPr lang="en-CA" altLang="de-DE" dirty="0" err="1">
                <a:solidFill>
                  <a:srgbClr val="333333"/>
                </a:solidFill>
                <a:latin typeface="+mn-lt"/>
                <a:ea typeface="+mn-ea"/>
              </a:rPr>
              <a:t>altri</a:t>
            </a:r>
            <a:r>
              <a:rPr lang="en-CA" altLang="de-DE" dirty="0">
                <a:solidFill>
                  <a:srgbClr val="333333"/>
                </a:solidFill>
                <a:latin typeface="+mn-lt"/>
                <a:ea typeface="+mn-ea"/>
              </a:rPr>
              <a:t> </a:t>
            </a:r>
            <a:r>
              <a:rPr lang="en-CA" altLang="de-DE" dirty="0" err="1">
                <a:solidFill>
                  <a:srgbClr val="333333"/>
                </a:solidFill>
                <a:latin typeface="+mn-lt"/>
                <a:ea typeface="+mn-ea"/>
              </a:rPr>
              <a:t>ragazzi</a:t>
            </a:r>
            <a:r>
              <a:rPr lang="en-CA" altLang="de-DE" dirty="0">
                <a:solidFill>
                  <a:srgbClr val="333333"/>
                </a:solidFill>
                <a:latin typeface="+mn-lt"/>
                <a:ea typeface="+mn-ea"/>
              </a:rPr>
              <a:t> a </a:t>
            </a:r>
            <a:r>
              <a:rPr lang="en-CA" altLang="de-DE" dirty="0" err="1">
                <a:solidFill>
                  <a:srgbClr val="333333"/>
                </a:solidFill>
                <a:latin typeface="+mn-lt"/>
                <a:ea typeface="+mn-ea"/>
              </a:rPr>
              <a:t>giocare</a:t>
            </a:r>
            <a:r>
              <a:rPr lang="en-CA" altLang="de-DE" dirty="0">
                <a:solidFill>
                  <a:srgbClr val="333333"/>
                </a:solidFill>
                <a:latin typeface="+mn-lt"/>
                <a:ea typeface="+mn-ea"/>
              </a:rPr>
              <a:t> a </a:t>
            </a:r>
            <a:r>
              <a:rPr lang="en-CA" altLang="de-DE" dirty="0" err="1">
                <a:solidFill>
                  <a:srgbClr val="333333"/>
                </a:solidFill>
                <a:latin typeface="+mn-lt"/>
                <a:ea typeface="+mn-ea"/>
              </a:rPr>
              <a:t>pallone</a:t>
            </a:r>
            <a:r>
              <a:rPr lang="en-CA" altLang="de-DE" dirty="0">
                <a:solidFill>
                  <a:srgbClr val="333333"/>
                </a:solidFill>
                <a:latin typeface="+mn-lt"/>
                <a:ea typeface="+mn-ea"/>
              </a:rPr>
              <a:t> con </a:t>
            </a:r>
            <a:r>
              <a:rPr lang="en-CA" altLang="de-DE" dirty="0" err="1">
                <a:solidFill>
                  <a:srgbClr val="333333"/>
                </a:solidFill>
                <a:latin typeface="+mn-lt"/>
                <a:ea typeface="+mn-ea"/>
              </a:rPr>
              <a:t>loro</a:t>
            </a:r>
            <a:r>
              <a:rPr lang="en-CA"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a:solidFill>
                  <a:srgbClr val="333333"/>
                </a:solidFill>
                <a:latin typeface="+mn-lt"/>
                <a:ea typeface="+mn-ea"/>
              </a:rPr>
              <a:t>Fare </a:t>
            </a:r>
            <a:r>
              <a:rPr lang="en-CA" altLang="de-DE" dirty="0" err="1">
                <a:solidFill>
                  <a:srgbClr val="333333"/>
                </a:solidFill>
                <a:latin typeface="+mn-lt"/>
                <a:ea typeface="+mn-ea"/>
              </a:rPr>
              <a:t>uno</a:t>
            </a:r>
            <a:r>
              <a:rPr lang="en-CA" altLang="de-DE" dirty="0">
                <a:solidFill>
                  <a:srgbClr val="333333"/>
                </a:solidFill>
                <a:latin typeface="+mn-lt"/>
                <a:ea typeface="+mn-ea"/>
              </a:rPr>
              <a:t> scherzo.</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Chiedere</a:t>
            </a:r>
            <a:r>
              <a:rPr lang="en-CA" altLang="de-DE" dirty="0">
                <a:solidFill>
                  <a:srgbClr val="333333"/>
                </a:solidFill>
                <a:latin typeface="+mn-lt"/>
                <a:ea typeface="+mn-ea"/>
              </a:rPr>
              <a:t> </a:t>
            </a:r>
            <a:r>
              <a:rPr lang="en-CA" altLang="de-DE" dirty="0" err="1">
                <a:solidFill>
                  <a:srgbClr val="333333"/>
                </a:solidFill>
                <a:latin typeface="+mn-lt"/>
                <a:ea typeface="+mn-ea"/>
              </a:rPr>
              <a:t>l’autografo</a:t>
            </a:r>
            <a:r>
              <a:rPr lang="en-CA" altLang="de-DE" dirty="0">
                <a:solidFill>
                  <a:srgbClr val="333333"/>
                </a:solidFill>
                <a:latin typeface="+mn-lt"/>
                <a:ea typeface="+mn-ea"/>
              </a:rPr>
              <a:t> a un </a:t>
            </a:r>
            <a:r>
              <a:rPr lang="en-CA" altLang="de-DE" dirty="0" err="1">
                <a:solidFill>
                  <a:srgbClr val="333333"/>
                </a:solidFill>
                <a:latin typeface="+mn-lt"/>
                <a:ea typeface="+mn-ea"/>
              </a:rPr>
              <a:t>campione</a:t>
            </a:r>
            <a:r>
              <a:rPr lang="en-CA" altLang="de-DE" dirty="0">
                <a:solidFill>
                  <a:srgbClr val="333333"/>
                </a:solidFill>
                <a:latin typeface="+mn-lt"/>
                <a:ea typeface="+mn-ea"/>
              </a:rPr>
              <a:t> del </a:t>
            </a:r>
            <a:r>
              <a:rPr lang="en-CA" altLang="de-DE" dirty="0" err="1">
                <a:solidFill>
                  <a:srgbClr val="333333"/>
                </a:solidFill>
                <a:latin typeface="+mn-lt"/>
                <a:ea typeface="+mn-ea"/>
              </a:rPr>
              <a:t>calcio</a:t>
            </a:r>
            <a:r>
              <a:rPr lang="en-CA" altLang="de-DE" dirty="0">
                <a:solidFill>
                  <a:srgbClr val="333333"/>
                </a:solidFill>
                <a:latin typeface="+mn-lt"/>
                <a:ea typeface="+mn-ea"/>
              </a:rPr>
              <a:t>.</a:t>
            </a:r>
            <a:endParaRPr lang="en-US" altLang="de-DE" dirty="0">
              <a:solidFill>
                <a:srgbClr val="333333"/>
              </a:solidFill>
              <a:latin typeface="+mn-lt"/>
              <a:ea typeface="+mn-ea"/>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1"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hanno in mente i ragazzi?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99</a:t>
            </a:fld>
            <a:endParaRPr lang="de-DE" altLang="de-DE">
              <a:latin typeface="+mn-lt"/>
              <a:ea typeface="+mn-ea"/>
            </a:endParaRPr>
          </a:p>
        </p:txBody>
      </p:sp>
      <p:sp>
        <p:nvSpPr>
          <p:cNvPr id="232452"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Invitare</a:t>
            </a:r>
            <a:r>
              <a:rPr lang="en-CA" altLang="de-DE" dirty="0">
                <a:solidFill>
                  <a:srgbClr val="333333"/>
                </a:solidFill>
                <a:latin typeface="+mn-lt"/>
                <a:ea typeface="+mn-ea"/>
              </a:rPr>
              <a:t> </a:t>
            </a:r>
            <a:r>
              <a:rPr lang="en-CA" altLang="de-DE" dirty="0" err="1">
                <a:solidFill>
                  <a:srgbClr val="333333"/>
                </a:solidFill>
                <a:latin typeface="+mn-lt"/>
                <a:ea typeface="+mn-ea"/>
              </a:rPr>
              <a:t>altri</a:t>
            </a:r>
            <a:r>
              <a:rPr lang="en-CA" altLang="de-DE" dirty="0">
                <a:solidFill>
                  <a:srgbClr val="333333"/>
                </a:solidFill>
                <a:latin typeface="+mn-lt"/>
                <a:ea typeface="+mn-ea"/>
              </a:rPr>
              <a:t> </a:t>
            </a:r>
            <a:r>
              <a:rPr lang="en-CA" altLang="de-DE" dirty="0" err="1">
                <a:solidFill>
                  <a:srgbClr val="333333"/>
                </a:solidFill>
                <a:latin typeface="+mn-lt"/>
                <a:ea typeface="+mn-ea"/>
              </a:rPr>
              <a:t>ragazzi</a:t>
            </a:r>
            <a:r>
              <a:rPr lang="en-CA" altLang="de-DE" dirty="0">
                <a:solidFill>
                  <a:srgbClr val="333333"/>
                </a:solidFill>
                <a:latin typeface="+mn-lt"/>
                <a:ea typeface="+mn-ea"/>
              </a:rPr>
              <a:t> a </a:t>
            </a:r>
            <a:r>
              <a:rPr lang="en-CA" altLang="de-DE" dirty="0" err="1">
                <a:solidFill>
                  <a:srgbClr val="333333"/>
                </a:solidFill>
                <a:latin typeface="+mn-lt"/>
                <a:ea typeface="+mn-ea"/>
              </a:rPr>
              <a:t>giocare</a:t>
            </a:r>
            <a:r>
              <a:rPr lang="en-CA" altLang="de-DE" dirty="0">
                <a:solidFill>
                  <a:srgbClr val="333333"/>
                </a:solidFill>
                <a:latin typeface="+mn-lt"/>
                <a:ea typeface="+mn-ea"/>
              </a:rPr>
              <a:t> a </a:t>
            </a:r>
            <a:r>
              <a:rPr lang="en-CA" altLang="de-DE" dirty="0" err="1">
                <a:solidFill>
                  <a:srgbClr val="333333"/>
                </a:solidFill>
                <a:latin typeface="+mn-lt"/>
                <a:ea typeface="+mn-ea"/>
              </a:rPr>
              <a:t>pallone</a:t>
            </a:r>
            <a:r>
              <a:rPr lang="en-CA" altLang="de-DE" dirty="0">
                <a:solidFill>
                  <a:srgbClr val="333333"/>
                </a:solidFill>
                <a:latin typeface="+mn-lt"/>
                <a:ea typeface="+mn-ea"/>
              </a:rPr>
              <a:t> con </a:t>
            </a:r>
            <a:r>
              <a:rPr lang="en-CA" altLang="de-DE" dirty="0" err="1">
                <a:solidFill>
                  <a:srgbClr val="333333"/>
                </a:solidFill>
                <a:latin typeface="+mn-lt"/>
                <a:ea typeface="+mn-ea"/>
              </a:rPr>
              <a:t>loro</a:t>
            </a:r>
            <a:r>
              <a:rPr lang="en-CA"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a:solidFill>
                  <a:srgbClr val="333333"/>
                </a:solidFill>
                <a:latin typeface="+mn-lt"/>
                <a:ea typeface="+mn-ea"/>
              </a:rPr>
              <a:t>Fare </a:t>
            </a:r>
            <a:r>
              <a:rPr lang="en-CA" altLang="de-DE" dirty="0" err="1">
                <a:solidFill>
                  <a:srgbClr val="333333"/>
                </a:solidFill>
                <a:latin typeface="+mn-lt"/>
                <a:ea typeface="+mn-ea"/>
              </a:rPr>
              <a:t>uno</a:t>
            </a:r>
            <a:r>
              <a:rPr lang="en-CA" altLang="de-DE" dirty="0">
                <a:solidFill>
                  <a:srgbClr val="333333"/>
                </a:solidFill>
                <a:latin typeface="+mn-lt"/>
                <a:ea typeface="+mn-ea"/>
              </a:rPr>
              <a:t> scherzo.</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Chiedere</a:t>
            </a:r>
            <a:r>
              <a:rPr lang="en-CA" altLang="de-DE" dirty="0">
                <a:solidFill>
                  <a:srgbClr val="333333"/>
                </a:solidFill>
                <a:latin typeface="+mn-lt"/>
                <a:ea typeface="+mn-ea"/>
              </a:rPr>
              <a:t> </a:t>
            </a:r>
            <a:r>
              <a:rPr lang="en-CA" altLang="de-DE" dirty="0" err="1">
                <a:solidFill>
                  <a:srgbClr val="333333"/>
                </a:solidFill>
                <a:latin typeface="+mn-lt"/>
                <a:ea typeface="+mn-ea"/>
              </a:rPr>
              <a:t>l’autografo</a:t>
            </a:r>
            <a:r>
              <a:rPr lang="en-CA" altLang="de-DE" dirty="0">
                <a:solidFill>
                  <a:srgbClr val="333333"/>
                </a:solidFill>
                <a:latin typeface="+mn-lt"/>
                <a:ea typeface="+mn-ea"/>
              </a:rPr>
              <a:t> a un </a:t>
            </a:r>
            <a:r>
              <a:rPr lang="en-CA" altLang="de-DE" dirty="0" err="1">
                <a:solidFill>
                  <a:srgbClr val="333333"/>
                </a:solidFill>
                <a:latin typeface="+mn-lt"/>
                <a:ea typeface="+mn-ea"/>
              </a:rPr>
              <a:t>campione</a:t>
            </a:r>
            <a:r>
              <a:rPr lang="en-CA" altLang="de-DE" dirty="0">
                <a:solidFill>
                  <a:srgbClr val="333333"/>
                </a:solidFill>
                <a:latin typeface="+mn-lt"/>
                <a:ea typeface="+mn-ea"/>
              </a:rPr>
              <a:t> del </a:t>
            </a:r>
            <a:r>
              <a:rPr lang="en-CA" altLang="de-DE" dirty="0" err="1">
                <a:solidFill>
                  <a:srgbClr val="333333"/>
                </a:solidFill>
                <a:latin typeface="+mn-lt"/>
                <a:ea typeface="+mn-ea"/>
              </a:rPr>
              <a:t>calcio</a:t>
            </a:r>
            <a:r>
              <a:rPr lang="en-CA" altLang="de-DE" dirty="0">
                <a:solidFill>
                  <a:srgbClr val="333333"/>
                </a:solidFill>
                <a:latin typeface="+mn-lt"/>
                <a:ea typeface="+mn-ea"/>
              </a:rPr>
              <a:t>.</a:t>
            </a:r>
            <a:endParaRPr lang="en-US" altLang="de-DE" dirty="0">
              <a:solidFill>
                <a:srgbClr val="333333"/>
              </a:solidFill>
              <a:latin typeface="+mn-lt"/>
              <a:ea typeface="+mn-ea"/>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500"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hanno in mente i ragazzi?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100</a:t>
            </a:fld>
            <a:endParaRPr lang="de-DE" altLang="de-DE">
              <a:latin typeface="+mn-lt"/>
              <a:ea typeface="+mn-ea"/>
            </a:endParaRPr>
          </a:p>
        </p:txBody>
      </p:sp>
      <p:sp>
        <p:nvSpPr>
          <p:cNvPr id="234501" name="Rectangle 6"/>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Invitare</a:t>
            </a:r>
            <a:r>
              <a:rPr lang="en-CA" altLang="de-DE" dirty="0">
                <a:solidFill>
                  <a:srgbClr val="333333"/>
                </a:solidFill>
                <a:latin typeface="+mn-lt"/>
                <a:ea typeface="+mn-ea"/>
              </a:rPr>
              <a:t> </a:t>
            </a:r>
            <a:r>
              <a:rPr lang="en-CA" altLang="de-DE" dirty="0" err="1">
                <a:solidFill>
                  <a:srgbClr val="333333"/>
                </a:solidFill>
                <a:latin typeface="+mn-lt"/>
                <a:ea typeface="+mn-ea"/>
              </a:rPr>
              <a:t>altri</a:t>
            </a:r>
            <a:r>
              <a:rPr lang="en-CA" altLang="de-DE" dirty="0">
                <a:solidFill>
                  <a:srgbClr val="333333"/>
                </a:solidFill>
                <a:latin typeface="+mn-lt"/>
                <a:ea typeface="+mn-ea"/>
              </a:rPr>
              <a:t> </a:t>
            </a:r>
            <a:r>
              <a:rPr lang="en-CA" altLang="de-DE" dirty="0" err="1">
                <a:solidFill>
                  <a:srgbClr val="333333"/>
                </a:solidFill>
                <a:latin typeface="+mn-lt"/>
                <a:ea typeface="+mn-ea"/>
              </a:rPr>
              <a:t>ragazzi</a:t>
            </a:r>
            <a:r>
              <a:rPr lang="en-CA" altLang="de-DE" dirty="0">
                <a:solidFill>
                  <a:srgbClr val="333333"/>
                </a:solidFill>
                <a:latin typeface="+mn-lt"/>
                <a:ea typeface="+mn-ea"/>
              </a:rPr>
              <a:t> a </a:t>
            </a:r>
            <a:r>
              <a:rPr lang="en-CA" altLang="de-DE" dirty="0" err="1">
                <a:solidFill>
                  <a:srgbClr val="333333"/>
                </a:solidFill>
                <a:latin typeface="+mn-lt"/>
                <a:ea typeface="+mn-ea"/>
              </a:rPr>
              <a:t>giocare</a:t>
            </a:r>
            <a:r>
              <a:rPr lang="en-CA" altLang="de-DE" dirty="0">
                <a:solidFill>
                  <a:srgbClr val="333333"/>
                </a:solidFill>
                <a:latin typeface="+mn-lt"/>
                <a:ea typeface="+mn-ea"/>
              </a:rPr>
              <a:t> a </a:t>
            </a:r>
            <a:r>
              <a:rPr lang="en-CA" altLang="de-DE" dirty="0" err="1">
                <a:solidFill>
                  <a:srgbClr val="333333"/>
                </a:solidFill>
                <a:latin typeface="+mn-lt"/>
                <a:ea typeface="+mn-ea"/>
              </a:rPr>
              <a:t>pallone</a:t>
            </a:r>
            <a:r>
              <a:rPr lang="en-CA" altLang="de-DE" dirty="0">
                <a:solidFill>
                  <a:srgbClr val="333333"/>
                </a:solidFill>
                <a:latin typeface="+mn-lt"/>
                <a:ea typeface="+mn-ea"/>
              </a:rPr>
              <a:t> con </a:t>
            </a:r>
            <a:r>
              <a:rPr lang="en-CA" altLang="de-DE" dirty="0" err="1">
                <a:solidFill>
                  <a:srgbClr val="333333"/>
                </a:solidFill>
                <a:latin typeface="+mn-lt"/>
                <a:ea typeface="+mn-ea"/>
              </a:rPr>
              <a:t>loro</a:t>
            </a:r>
            <a:r>
              <a:rPr lang="en-CA"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a:solidFill>
                  <a:srgbClr val="333333"/>
                </a:solidFill>
                <a:latin typeface="+mn-lt"/>
                <a:ea typeface="+mn-ea"/>
              </a:rPr>
              <a:t>Fare </a:t>
            </a:r>
            <a:r>
              <a:rPr lang="en-CA" altLang="de-DE" dirty="0" err="1">
                <a:solidFill>
                  <a:srgbClr val="333333"/>
                </a:solidFill>
                <a:latin typeface="+mn-lt"/>
                <a:ea typeface="+mn-ea"/>
              </a:rPr>
              <a:t>uno</a:t>
            </a:r>
            <a:r>
              <a:rPr lang="en-CA" altLang="de-DE" dirty="0">
                <a:solidFill>
                  <a:srgbClr val="333333"/>
                </a:solidFill>
                <a:latin typeface="+mn-lt"/>
                <a:ea typeface="+mn-ea"/>
              </a:rPr>
              <a:t> scherzo.</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Chiedere</a:t>
            </a:r>
            <a:r>
              <a:rPr lang="en-CA" altLang="de-DE" dirty="0">
                <a:solidFill>
                  <a:srgbClr val="333333"/>
                </a:solidFill>
                <a:latin typeface="+mn-lt"/>
                <a:ea typeface="+mn-ea"/>
              </a:rPr>
              <a:t> </a:t>
            </a:r>
            <a:r>
              <a:rPr lang="en-CA" altLang="de-DE" dirty="0" err="1">
                <a:solidFill>
                  <a:srgbClr val="333333"/>
                </a:solidFill>
                <a:latin typeface="+mn-lt"/>
                <a:ea typeface="+mn-ea"/>
              </a:rPr>
              <a:t>l’autografo</a:t>
            </a:r>
            <a:r>
              <a:rPr lang="en-CA" altLang="de-DE" dirty="0">
                <a:solidFill>
                  <a:srgbClr val="333333"/>
                </a:solidFill>
                <a:latin typeface="+mn-lt"/>
                <a:ea typeface="+mn-ea"/>
              </a:rPr>
              <a:t> a un </a:t>
            </a:r>
            <a:r>
              <a:rPr lang="en-CA" altLang="de-DE" dirty="0" err="1">
                <a:solidFill>
                  <a:srgbClr val="333333"/>
                </a:solidFill>
                <a:latin typeface="+mn-lt"/>
                <a:ea typeface="+mn-ea"/>
              </a:rPr>
              <a:t>campione</a:t>
            </a:r>
            <a:r>
              <a:rPr lang="en-CA" altLang="de-DE" dirty="0">
                <a:solidFill>
                  <a:srgbClr val="333333"/>
                </a:solidFill>
                <a:latin typeface="+mn-lt"/>
                <a:ea typeface="+mn-ea"/>
              </a:rPr>
              <a:t> del </a:t>
            </a:r>
            <a:r>
              <a:rPr lang="en-CA" altLang="de-DE" dirty="0" err="1">
                <a:solidFill>
                  <a:srgbClr val="333333"/>
                </a:solidFill>
                <a:latin typeface="+mn-lt"/>
                <a:ea typeface="+mn-ea"/>
              </a:rPr>
              <a:t>calcio</a:t>
            </a:r>
            <a:r>
              <a:rPr lang="en-CA" altLang="de-DE" dirty="0">
                <a:solidFill>
                  <a:srgbClr val="333333"/>
                </a:solidFill>
                <a:latin typeface="+mn-lt"/>
                <a:ea typeface="+mn-ea"/>
              </a:rPr>
              <a:t>.</a:t>
            </a:r>
            <a:endParaRPr lang="en-US" altLang="de-DE" dirty="0">
              <a:solidFill>
                <a:srgbClr val="333333"/>
              </a:solidFill>
              <a:latin typeface="+mn-lt"/>
              <a:ea typeface="+mn-ea"/>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50"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hanno in mente i ragazzi?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101</a:t>
            </a:fld>
            <a:endParaRPr lang="de-DE" altLang="de-DE">
              <a:latin typeface="+mn-lt"/>
              <a:ea typeface="+mn-ea"/>
            </a:endParaRPr>
          </a:p>
        </p:txBody>
      </p:sp>
      <p:sp>
        <p:nvSpPr>
          <p:cNvPr id="236549" name="Rectangle 6"/>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Invitare</a:t>
            </a:r>
            <a:r>
              <a:rPr lang="en-CA" altLang="de-DE" dirty="0">
                <a:solidFill>
                  <a:srgbClr val="333333"/>
                </a:solidFill>
                <a:latin typeface="+mn-lt"/>
                <a:ea typeface="+mn-ea"/>
              </a:rPr>
              <a:t> </a:t>
            </a:r>
            <a:r>
              <a:rPr lang="en-CA" altLang="de-DE" dirty="0" err="1">
                <a:solidFill>
                  <a:srgbClr val="333333"/>
                </a:solidFill>
                <a:latin typeface="+mn-lt"/>
                <a:ea typeface="+mn-ea"/>
              </a:rPr>
              <a:t>altri</a:t>
            </a:r>
            <a:r>
              <a:rPr lang="en-CA" altLang="de-DE" dirty="0">
                <a:solidFill>
                  <a:srgbClr val="333333"/>
                </a:solidFill>
                <a:latin typeface="+mn-lt"/>
                <a:ea typeface="+mn-ea"/>
              </a:rPr>
              <a:t> </a:t>
            </a:r>
            <a:r>
              <a:rPr lang="en-CA" altLang="de-DE" dirty="0" err="1">
                <a:solidFill>
                  <a:srgbClr val="333333"/>
                </a:solidFill>
                <a:latin typeface="+mn-lt"/>
                <a:ea typeface="+mn-ea"/>
              </a:rPr>
              <a:t>ragazzi</a:t>
            </a:r>
            <a:r>
              <a:rPr lang="en-CA" altLang="de-DE" dirty="0">
                <a:solidFill>
                  <a:srgbClr val="333333"/>
                </a:solidFill>
                <a:latin typeface="+mn-lt"/>
                <a:ea typeface="+mn-ea"/>
              </a:rPr>
              <a:t> a </a:t>
            </a:r>
            <a:r>
              <a:rPr lang="en-CA" altLang="de-DE" dirty="0" err="1">
                <a:solidFill>
                  <a:srgbClr val="333333"/>
                </a:solidFill>
                <a:latin typeface="+mn-lt"/>
                <a:ea typeface="+mn-ea"/>
              </a:rPr>
              <a:t>giocare</a:t>
            </a:r>
            <a:r>
              <a:rPr lang="en-CA" altLang="de-DE" dirty="0">
                <a:solidFill>
                  <a:srgbClr val="333333"/>
                </a:solidFill>
                <a:latin typeface="+mn-lt"/>
                <a:ea typeface="+mn-ea"/>
              </a:rPr>
              <a:t> a </a:t>
            </a:r>
            <a:r>
              <a:rPr lang="en-CA" altLang="de-DE" dirty="0" err="1">
                <a:solidFill>
                  <a:srgbClr val="333333"/>
                </a:solidFill>
                <a:latin typeface="+mn-lt"/>
                <a:ea typeface="+mn-ea"/>
              </a:rPr>
              <a:t>pallone</a:t>
            </a:r>
            <a:r>
              <a:rPr lang="en-CA" altLang="de-DE" dirty="0">
                <a:solidFill>
                  <a:srgbClr val="333333"/>
                </a:solidFill>
                <a:latin typeface="+mn-lt"/>
                <a:ea typeface="+mn-ea"/>
              </a:rPr>
              <a:t> con </a:t>
            </a:r>
            <a:r>
              <a:rPr lang="en-CA" altLang="de-DE" dirty="0" err="1">
                <a:solidFill>
                  <a:srgbClr val="333333"/>
                </a:solidFill>
                <a:latin typeface="+mn-lt"/>
                <a:ea typeface="+mn-ea"/>
              </a:rPr>
              <a:t>loro</a:t>
            </a:r>
            <a:r>
              <a:rPr lang="en-CA"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a:solidFill>
                  <a:srgbClr val="333333"/>
                </a:solidFill>
                <a:latin typeface="+mn-lt"/>
                <a:ea typeface="+mn-ea"/>
              </a:rPr>
              <a:t>Fare </a:t>
            </a:r>
            <a:r>
              <a:rPr lang="en-CA" altLang="de-DE" dirty="0" err="1">
                <a:solidFill>
                  <a:srgbClr val="333333"/>
                </a:solidFill>
                <a:latin typeface="+mn-lt"/>
                <a:ea typeface="+mn-ea"/>
              </a:rPr>
              <a:t>uno</a:t>
            </a:r>
            <a:r>
              <a:rPr lang="en-CA" altLang="de-DE" dirty="0">
                <a:solidFill>
                  <a:srgbClr val="333333"/>
                </a:solidFill>
                <a:latin typeface="+mn-lt"/>
                <a:ea typeface="+mn-ea"/>
              </a:rPr>
              <a:t> scherzo.</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Chiedere</a:t>
            </a:r>
            <a:r>
              <a:rPr lang="en-CA" altLang="de-DE" dirty="0">
                <a:solidFill>
                  <a:srgbClr val="333333"/>
                </a:solidFill>
                <a:latin typeface="+mn-lt"/>
                <a:ea typeface="+mn-ea"/>
              </a:rPr>
              <a:t> </a:t>
            </a:r>
            <a:r>
              <a:rPr lang="en-CA" altLang="de-DE" dirty="0" err="1">
                <a:solidFill>
                  <a:srgbClr val="333333"/>
                </a:solidFill>
                <a:latin typeface="+mn-lt"/>
                <a:ea typeface="+mn-ea"/>
              </a:rPr>
              <a:t>l’autografo</a:t>
            </a:r>
            <a:r>
              <a:rPr lang="en-CA" altLang="de-DE" dirty="0">
                <a:solidFill>
                  <a:srgbClr val="333333"/>
                </a:solidFill>
                <a:latin typeface="+mn-lt"/>
                <a:ea typeface="+mn-ea"/>
              </a:rPr>
              <a:t> a un </a:t>
            </a:r>
            <a:r>
              <a:rPr lang="en-CA" altLang="de-DE" dirty="0" err="1">
                <a:solidFill>
                  <a:srgbClr val="333333"/>
                </a:solidFill>
                <a:latin typeface="+mn-lt"/>
                <a:ea typeface="+mn-ea"/>
              </a:rPr>
              <a:t>campione</a:t>
            </a:r>
            <a:r>
              <a:rPr lang="en-CA" altLang="de-DE" dirty="0">
                <a:solidFill>
                  <a:srgbClr val="333333"/>
                </a:solidFill>
                <a:latin typeface="+mn-lt"/>
                <a:ea typeface="+mn-ea"/>
              </a:rPr>
              <a:t> del </a:t>
            </a:r>
            <a:r>
              <a:rPr lang="en-CA" altLang="de-DE" dirty="0" err="1">
                <a:solidFill>
                  <a:srgbClr val="333333"/>
                </a:solidFill>
                <a:latin typeface="+mn-lt"/>
                <a:ea typeface="+mn-ea"/>
              </a:rPr>
              <a:t>calcio</a:t>
            </a:r>
            <a:r>
              <a:rPr lang="en-CA" altLang="de-DE" dirty="0">
                <a:solidFill>
                  <a:srgbClr val="333333"/>
                </a:solidFill>
                <a:latin typeface="+mn-lt"/>
                <a:ea typeface="+mn-ea"/>
              </a:rPr>
              <a:t>.</a:t>
            </a:r>
            <a:endParaRPr lang="en-US" altLang="de-DE" dirty="0">
              <a:solidFill>
                <a:srgbClr val="333333"/>
              </a:solidFill>
              <a:latin typeface="+mn-lt"/>
              <a:ea typeface="+mn-ea"/>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7"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hanno in mente i ragazzi?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102</a:t>
            </a:fld>
            <a:endParaRPr lang="de-DE" altLang="de-DE">
              <a:latin typeface="+mn-lt"/>
              <a:ea typeface="+mn-ea"/>
            </a:endParaRPr>
          </a:p>
        </p:txBody>
      </p:sp>
      <p:sp>
        <p:nvSpPr>
          <p:cNvPr id="238598"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Invitare</a:t>
            </a:r>
            <a:r>
              <a:rPr lang="en-CA" altLang="de-DE" dirty="0">
                <a:solidFill>
                  <a:srgbClr val="333333"/>
                </a:solidFill>
                <a:latin typeface="+mn-lt"/>
                <a:ea typeface="+mn-ea"/>
              </a:rPr>
              <a:t> </a:t>
            </a:r>
            <a:r>
              <a:rPr lang="en-CA" altLang="de-DE" dirty="0" err="1">
                <a:solidFill>
                  <a:srgbClr val="333333"/>
                </a:solidFill>
                <a:latin typeface="+mn-lt"/>
                <a:ea typeface="+mn-ea"/>
              </a:rPr>
              <a:t>altri</a:t>
            </a:r>
            <a:r>
              <a:rPr lang="en-CA" altLang="de-DE" dirty="0">
                <a:solidFill>
                  <a:srgbClr val="333333"/>
                </a:solidFill>
                <a:latin typeface="+mn-lt"/>
                <a:ea typeface="+mn-ea"/>
              </a:rPr>
              <a:t> </a:t>
            </a:r>
            <a:r>
              <a:rPr lang="en-CA" altLang="de-DE" dirty="0" err="1">
                <a:solidFill>
                  <a:srgbClr val="333333"/>
                </a:solidFill>
                <a:latin typeface="+mn-lt"/>
                <a:ea typeface="+mn-ea"/>
              </a:rPr>
              <a:t>ragazzi</a:t>
            </a:r>
            <a:r>
              <a:rPr lang="en-CA" altLang="de-DE" dirty="0">
                <a:solidFill>
                  <a:srgbClr val="333333"/>
                </a:solidFill>
                <a:latin typeface="+mn-lt"/>
                <a:ea typeface="+mn-ea"/>
              </a:rPr>
              <a:t> a </a:t>
            </a:r>
            <a:r>
              <a:rPr lang="en-CA" altLang="de-DE" dirty="0" err="1">
                <a:solidFill>
                  <a:srgbClr val="333333"/>
                </a:solidFill>
                <a:latin typeface="+mn-lt"/>
                <a:ea typeface="+mn-ea"/>
              </a:rPr>
              <a:t>giocare</a:t>
            </a:r>
            <a:r>
              <a:rPr lang="en-CA" altLang="de-DE" dirty="0">
                <a:solidFill>
                  <a:srgbClr val="333333"/>
                </a:solidFill>
                <a:latin typeface="+mn-lt"/>
                <a:ea typeface="+mn-ea"/>
              </a:rPr>
              <a:t> a </a:t>
            </a:r>
            <a:r>
              <a:rPr lang="en-CA" altLang="de-DE" dirty="0" err="1">
                <a:solidFill>
                  <a:srgbClr val="333333"/>
                </a:solidFill>
                <a:latin typeface="+mn-lt"/>
                <a:ea typeface="+mn-ea"/>
              </a:rPr>
              <a:t>pallone</a:t>
            </a:r>
            <a:r>
              <a:rPr lang="en-CA" altLang="de-DE" dirty="0">
                <a:solidFill>
                  <a:srgbClr val="333333"/>
                </a:solidFill>
                <a:latin typeface="+mn-lt"/>
                <a:ea typeface="+mn-ea"/>
              </a:rPr>
              <a:t> con </a:t>
            </a:r>
            <a:r>
              <a:rPr lang="en-CA" altLang="de-DE" dirty="0" err="1">
                <a:solidFill>
                  <a:srgbClr val="333333"/>
                </a:solidFill>
                <a:latin typeface="+mn-lt"/>
                <a:ea typeface="+mn-ea"/>
              </a:rPr>
              <a:t>loro</a:t>
            </a:r>
            <a:r>
              <a:rPr lang="en-CA"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004992"/>
              </a:buClr>
              <a:buFont typeface="WingDings"/>
              <a:buAutoNum type="alphaUcPeriod"/>
            </a:pPr>
            <a:r>
              <a:rPr lang="en-CA" altLang="de-DE" dirty="0">
                <a:solidFill>
                  <a:srgbClr val="004992"/>
                </a:solidFill>
                <a:latin typeface="+mn-lt"/>
                <a:ea typeface="+mn-ea"/>
              </a:rPr>
              <a:t>Fare </a:t>
            </a:r>
            <a:r>
              <a:rPr lang="en-CA" altLang="de-DE" dirty="0" err="1">
                <a:solidFill>
                  <a:srgbClr val="004992"/>
                </a:solidFill>
                <a:latin typeface="+mn-lt"/>
                <a:ea typeface="+mn-ea"/>
              </a:rPr>
              <a:t>uno</a:t>
            </a:r>
            <a:r>
              <a:rPr lang="en-CA" altLang="de-DE" dirty="0">
                <a:solidFill>
                  <a:srgbClr val="004992"/>
                </a:solidFill>
                <a:latin typeface="+mn-lt"/>
                <a:ea typeface="+mn-ea"/>
              </a:rPr>
              <a:t> scherzo.</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Chiedere</a:t>
            </a:r>
            <a:r>
              <a:rPr lang="en-CA" altLang="de-DE" dirty="0">
                <a:solidFill>
                  <a:srgbClr val="333333"/>
                </a:solidFill>
                <a:latin typeface="+mn-lt"/>
                <a:ea typeface="+mn-ea"/>
              </a:rPr>
              <a:t> </a:t>
            </a:r>
            <a:r>
              <a:rPr lang="en-CA" altLang="de-DE" dirty="0" err="1">
                <a:solidFill>
                  <a:srgbClr val="333333"/>
                </a:solidFill>
                <a:latin typeface="+mn-lt"/>
                <a:ea typeface="+mn-ea"/>
              </a:rPr>
              <a:t>l’autografo</a:t>
            </a:r>
            <a:r>
              <a:rPr lang="en-CA" altLang="de-DE" dirty="0">
                <a:solidFill>
                  <a:srgbClr val="333333"/>
                </a:solidFill>
                <a:latin typeface="+mn-lt"/>
                <a:ea typeface="+mn-ea"/>
              </a:rPr>
              <a:t> a un </a:t>
            </a:r>
            <a:r>
              <a:rPr lang="en-CA" altLang="de-DE" dirty="0" err="1">
                <a:solidFill>
                  <a:srgbClr val="333333"/>
                </a:solidFill>
                <a:latin typeface="+mn-lt"/>
                <a:ea typeface="+mn-ea"/>
              </a:rPr>
              <a:t>campione</a:t>
            </a:r>
            <a:r>
              <a:rPr lang="en-CA" altLang="de-DE" dirty="0">
                <a:solidFill>
                  <a:srgbClr val="333333"/>
                </a:solidFill>
                <a:latin typeface="+mn-lt"/>
                <a:ea typeface="+mn-ea"/>
              </a:rPr>
              <a:t> del </a:t>
            </a:r>
            <a:r>
              <a:rPr lang="en-CA" altLang="de-DE" dirty="0" err="1">
                <a:solidFill>
                  <a:srgbClr val="333333"/>
                </a:solidFill>
                <a:latin typeface="+mn-lt"/>
                <a:ea typeface="+mn-ea"/>
              </a:rPr>
              <a:t>calcio</a:t>
            </a:r>
            <a:r>
              <a:rPr lang="en-CA" altLang="de-DE" dirty="0">
                <a:solidFill>
                  <a:srgbClr val="333333"/>
                </a:solidFill>
                <a:latin typeface="+mn-lt"/>
                <a:ea typeface="+mn-ea"/>
              </a:rPr>
              <a:t>.</a:t>
            </a:r>
            <a:endParaRPr lang="en-US" altLang="de-DE" dirty="0">
              <a:solidFill>
                <a:srgbClr val="333333"/>
              </a:solidFill>
              <a:latin typeface="+mn-lt"/>
              <a:ea typeface="+mn-ea"/>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stanno facendo gli uomini?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103</a:t>
            </a:fld>
            <a:endParaRPr lang="de-DE" altLang="de-DE">
              <a:latin typeface="+mn-lt"/>
              <a:ea typeface="+mn-ea"/>
            </a:endParaRPr>
          </a:p>
        </p:txBody>
      </p:sp>
      <p:sp>
        <p:nvSpPr>
          <p:cNvPr id="240644"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facendo</a:t>
            </a:r>
            <a:r>
              <a:rPr lang="en-US" altLang="de-DE" dirty="0">
                <a:solidFill>
                  <a:srgbClr val="333333"/>
                </a:solidFill>
                <a:latin typeface="+mn-lt"/>
                <a:ea typeface="+mn-ea"/>
              </a:rPr>
              <a:t> la </a:t>
            </a:r>
            <a:r>
              <a:rPr lang="en-US" altLang="de-DE" dirty="0" err="1">
                <a:solidFill>
                  <a:srgbClr val="333333"/>
                </a:solidFill>
                <a:latin typeface="+mn-lt"/>
                <a:ea typeface="+mn-ea"/>
              </a:rPr>
              <a:t>danza</a:t>
            </a:r>
            <a:r>
              <a:rPr lang="en-US" altLang="de-DE" dirty="0">
                <a:solidFill>
                  <a:srgbClr val="333333"/>
                </a:solidFill>
                <a:latin typeface="+mn-lt"/>
                <a:ea typeface="+mn-ea"/>
              </a:rPr>
              <a:t> </a:t>
            </a:r>
            <a:r>
              <a:rPr lang="en-US" altLang="de-DE" dirty="0" err="1">
                <a:solidFill>
                  <a:srgbClr val="333333"/>
                </a:solidFill>
                <a:latin typeface="+mn-lt"/>
                <a:ea typeface="+mn-ea"/>
              </a:rPr>
              <a:t>della</a:t>
            </a:r>
            <a:r>
              <a:rPr lang="en-US" altLang="de-DE" dirty="0">
                <a:solidFill>
                  <a:srgbClr val="333333"/>
                </a:solidFill>
                <a:latin typeface="+mn-lt"/>
                <a:ea typeface="+mn-ea"/>
              </a:rPr>
              <a:t> </a:t>
            </a:r>
            <a:r>
              <a:rPr lang="en-US" altLang="de-DE" dirty="0" err="1">
                <a:solidFill>
                  <a:srgbClr val="333333"/>
                </a:solidFill>
                <a:latin typeface="+mn-lt"/>
                <a:ea typeface="+mn-ea"/>
              </a:rPr>
              <a:t>luna</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tentando</a:t>
            </a:r>
            <a:r>
              <a:rPr lang="en-US" altLang="de-DE" dirty="0">
                <a:solidFill>
                  <a:srgbClr val="333333"/>
                </a:solidFill>
                <a:latin typeface="+mn-lt"/>
                <a:ea typeface="+mn-ea"/>
              </a:rPr>
              <a:t> di </a:t>
            </a:r>
            <a:r>
              <a:rPr lang="en-US" altLang="de-DE" dirty="0" err="1">
                <a:solidFill>
                  <a:srgbClr val="333333"/>
                </a:solidFill>
                <a:latin typeface="+mn-lt"/>
                <a:ea typeface="+mn-ea"/>
              </a:rPr>
              <a:t>scappare</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facendo</a:t>
            </a:r>
            <a:r>
              <a:rPr lang="en-US" altLang="de-DE" dirty="0">
                <a:solidFill>
                  <a:srgbClr val="333333"/>
                </a:solidFill>
                <a:latin typeface="+mn-lt"/>
                <a:ea typeface="+mn-ea"/>
              </a:rPr>
              <a:t> </a:t>
            </a:r>
            <a:r>
              <a:rPr lang="en-US" altLang="de-DE" dirty="0" err="1">
                <a:solidFill>
                  <a:srgbClr val="333333"/>
                </a:solidFill>
                <a:latin typeface="+mn-lt"/>
                <a:ea typeface="+mn-ea"/>
              </a:rPr>
              <a:t>ginnastica</a:t>
            </a:r>
            <a:r>
              <a:rPr lang="en-US" altLang="de-DE" dirty="0">
                <a:solidFill>
                  <a:srgbClr val="333333"/>
                </a:solidFill>
                <a:latin typeface="+mn-lt"/>
                <a:ea typeface="+mn-ea"/>
              </a:rPr>
              <a:t>.</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1"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stanno facendo gli uomini?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104</a:t>
            </a:fld>
            <a:endParaRPr lang="de-DE" altLang="de-DE">
              <a:latin typeface="+mn-lt"/>
              <a:ea typeface="+mn-ea"/>
            </a:endParaRPr>
          </a:p>
        </p:txBody>
      </p:sp>
      <p:sp>
        <p:nvSpPr>
          <p:cNvPr id="242693"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facendo</a:t>
            </a:r>
            <a:r>
              <a:rPr lang="en-US" altLang="de-DE" dirty="0">
                <a:solidFill>
                  <a:srgbClr val="333333"/>
                </a:solidFill>
                <a:latin typeface="+mn-lt"/>
                <a:ea typeface="+mn-ea"/>
              </a:rPr>
              <a:t> la </a:t>
            </a:r>
            <a:r>
              <a:rPr lang="en-US" altLang="de-DE" dirty="0" err="1">
                <a:solidFill>
                  <a:srgbClr val="333333"/>
                </a:solidFill>
                <a:latin typeface="+mn-lt"/>
                <a:ea typeface="+mn-ea"/>
              </a:rPr>
              <a:t>danza</a:t>
            </a:r>
            <a:r>
              <a:rPr lang="en-US" altLang="de-DE" dirty="0">
                <a:solidFill>
                  <a:srgbClr val="333333"/>
                </a:solidFill>
                <a:latin typeface="+mn-lt"/>
                <a:ea typeface="+mn-ea"/>
              </a:rPr>
              <a:t> </a:t>
            </a:r>
            <a:r>
              <a:rPr lang="en-US" altLang="de-DE" dirty="0" err="1">
                <a:solidFill>
                  <a:srgbClr val="333333"/>
                </a:solidFill>
                <a:latin typeface="+mn-lt"/>
                <a:ea typeface="+mn-ea"/>
              </a:rPr>
              <a:t>della</a:t>
            </a:r>
            <a:r>
              <a:rPr lang="en-US" altLang="de-DE" dirty="0">
                <a:solidFill>
                  <a:srgbClr val="333333"/>
                </a:solidFill>
                <a:latin typeface="+mn-lt"/>
                <a:ea typeface="+mn-ea"/>
              </a:rPr>
              <a:t> </a:t>
            </a:r>
            <a:r>
              <a:rPr lang="en-US" altLang="de-DE" dirty="0" err="1">
                <a:solidFill>
                  <a:srgbClr val="333333"/>
                </a:solidFill>
                <a:latin typeface="+mn-lt"/>
                <a:ea typeface="+mn-ea"/>
              </a:rPr>
              <a:t>luna</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tentando</a:t>
            </a:r>
            <a:r>
              <a:rPr lang="en-US" altLang="de-DE" dirty="0">
                <a:solidFill>
                  <a:srgbClr val="333333"/>
                </a:solidFill>
                <a:latin typeface="+mn-lt"/>
                <a:ea typeface="+mn-ea"/>
              </a:rPr>
              <a:t> di </a:t>
            </a:r>
            <a:r>
              <a:rPr lang="en-US" altLang="de-DE" dirty="0" err="1">
                <a:solidFill>
                  <a:srgbClr val="333333"/>
                </a:solidFill>
                <a:latin typeface="+mn-lt"/>
                <a:ea typeface="+mn-ea"/>
              </a:rPr>
              <a:t>scappare</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facendo</a:t>
            </a:r>
            <a:r>
              <a:rPr lang="en-US" altLang="de-DE" dirty="0">
                <a:solidFill>
                  <a:srgbClr val="333333"/>
                </a:solidFill>
                <a:latin typeface="+mn-lt"/>
                <a:ea typeface="+mn-ea"/>
              </a:rPr>
              <a:t> </a:t>
            </a:r>
            <a:r>
              <a:rPr lang="en-US" altLang="de-DE" dirty="0" err="1">
                <a:solidFill>
                  <a:srgbClr val="333333"/>
                </a:solidFill>
                <a:latin typeface="+mn-lt"/>
                <a:ea typeface="+mn-ea"/>
              </a:rPr>
              <a:t>ginnastica</a:t>
            </a:r>
            <a:r>
              <a:rPr lang="en-US" altLang="de-DE" dirty="0">
                <a:solidFill>
                  <a:srgbClr val="333333"/>
                </a:solidFill>
                <a:latin typeface="+mn-lt"/>
                <a:ea typeface="+mn-ea"/>
              </a:rPr>
              <a:t>.</a:t>
            </a: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9"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stanno facendo gli uomini?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105</a:t>
            </a:fld>
            <a:endParaRPr lang="de-DE" altLang="de-DE">
              <a:latin typeface="+mn-lt"/>
              <a:ea typeface="+mn-ea"/>
            </a:endParaRPr>
          </a:p>
        </p:txBody>
      </p:sp>
      <p:sp>
        <p:nvSpPr>
          <p:cNvPr id="244741"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facendo</a:t>
            </a:r>
            <a:r>
              <a:rPr lang="en-US" altLang="de-DE" dirty="0">
                <a:solidFill>
                  <a:srgbClr val="333333"/>
                </a:solidFill>
                <a:latin typeface="+mn-lt"/>
                <a:ea typeface="+mn-ea"/>
              </a:rPr>
              <a:t> la </a:t>
            </a:r>
            <a:r>
              <a:rPr lang="en-US" altLang="de-DE" dirty="0" err="1">
                <a:solidFill>
                  <a:srgbClr val="333333"/>
                </a:solidFill>
                <a:latin typeface="+mn-lt"/>
                <a:ea typeface="+mn-ea"/>
              </a:rPr>
              <a:t>danza</a:t>
            </a:r>
            <a:r>
              <a:rPr lang="en-US" altLang="de-DE" dirty="0">
                <a:solidFill>
                  <a:srgbClr val="333333"/>
                </a:solidFill>
                <a:latin typeface="+mn-lt"/>
                <a:ea typeface="+mn-ea"/>
              </a:rPr>
              <a:t> </a:t>
            </a:r>
            <a:r>
              <a:rPr lang="en-US" altLang="de-DE" dirty="0" err="1">
                <a:solidFill>
                  <a:srgbClr val="333333"/>
                </a:solidFill>
                <a:latin typeface="+mn-lt"/>
                <a:ea typeface="+mn-ea"/>
              </a:rPr>
              <a:t>della</a:t>
            </a:r>
            <a:r>
              <a:rPr lang="en-US" altLang="de-DE" dirty="0">
                <a:solidFill>
                  <a:srgbClr val="333333"/>
                </a:solidFill>
                <a:latin typeface="+mn-lt"/>
                <a:ea typeface="+mn-ea"/>
              </a:rPr>
              <a:t> </a:t>
            </a:r>
            <a:r>
              <a:rPr lang="en-US" altLang="de-DE" dirty="0" err="1">
                <a:solidFill>
                  <a:srgbClr val="333333"/>
                </a:solidFill>
                <a:latin typeface="+mn-lt"/>
                <a:ea typeface="+mn-ea"/>
              </a:rPr>
              <a:t>luna</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tentando</a:t>
            </a:r>
            <a:r>
              <a:rPr lang="en-US" altLang="de-DE" dirty="0">
                <a:solidFill>
                  <a:srgbClr val="333333"/>
                </a:solidFill>
                <a:latin typeface="+mn-lt"/>
                <a:ea typeface="+mn-ea"/>
              </a:rPr>
              <a:t> di </a:t>
            </a:r>
            <a:r>
              <a:rPr lang="en-US" altLang="de-DE" dirty="0" err="1">
                <a:solidFill>
                  <a:srgbClr val="333333"/>
                </a:solidFill>
                <a:latin typeface="+mn-lt"/>
                <a:ea typeface="+mn-ea"/>
              </a:rPr>
              <a:t>scappare</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facendo</a:t>
            </a:r>
            <a:r>
              <a:rPr lang="en-US" altLang="de-DE" dirty="0">
                <a:solidFill>
                  <a:srgbClr val="333333"/>
                </a:solidFill>
                <a:latin typeface="+mn-lt"/>
                <a:ea typeface="+mn-ea"/>
              </a:rPr>
              <a:t> </a:t>
            </a:r>
            <a:r>
              <a:rPr lang="en-US" altLang="de-DE" dirty="0" err="1">
                <a:solidFill>
                  <a:srgbClr val="333333"/>
                </a:solidFill>
                <a:latin typeface="+mn-lt"/>
                <a:ea typeface="+mn-ea"/>
              </a:rPr>
              <a:t>ginnastica</a:t>
            </a:r>
            <a:r>
              <a:rPr lang="en-US" altLang="de-DE" dirty="0">
                <a:solidFill>
                  <a:srgbClr val="333333"/>
                </a:solidFill>
                <a:latin typeface="+mn-lt"/>
                <a:ea typeface="+mn-ea"/>
              </a:rPr>
              <a:t>.</a:t>
            </a: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9"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stanno facendo gli uomini?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106</a:t>
            </a:fld>
            <a:endParaRPr lang="de-DE" altLang="de-DE">
              <a:latin typeface="+mn-lt"/>
              <a:ea typeface="+mn-ea"/>
            </a:endParaRPr>
          </a:p>
        </p:txBody>
      </p:sp>
      <p:sp>
        <p:nvSpPr>
          <p:cNvPr id="246791"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facendo</a:t>
            </a:r>
            <a:r>
              <a:rPr lang="en-US" altLang="de-DE" dirty="0">
                <a:solidFill>
                  <a:srgbClr val="333333"/>
                </a:solidFill>
                <a:latin typeface="+mn-lt"/>
                <a:ea typeface="+mn-ea"/>
              </a:rPr>
              <a:t> la </a:t>
            </a:r>
            <a:r>
              <a:rPr lang="en-US" altLang="de-DE" dirty="0" err="1">
                <a:solidFill>
                  <a:srgbClr val="333333"/>
                </a:solidFill>
                <a:latin typeface="+mn-lt"/>
                <a:ea typeface="+mn-ea"/>
              </a:rPr>
              <a:t>danza</a:t>
            </a:r>
            <a:r>
              <a:rPr lang="en-US" altLang="de-DE" dirty="0">
                <a:solidFill>
                  <a:srgbClr val="333333"/>
                </a:solidFill>
                <a:latin typeface="+mn-lt"/>
                <a:ea typeface="+mn-ea"/>
              </a:rPr>
              <a:t> </a:t>
            </a:r>
            <a:r>
              <a:rPr lang="en-US" altLang="de-DE" dirty="0" err="1">
                <a:solidFill>
                  <a:srgbClr val="333333"/>
                </a:solidFill>
                <a:latin typeface="+mn-lt"/>
                <a:ea typeface="+mn-ea"/>
              </a:rPr>
              <a:t>della</a:t>
            </a:r>
            <a:r>
              <a:rPr lang="en-US" altLang="de-DE" dirty="0">
                <a:solidFill>
                  <a:srgbClr val="333333"/>
                </a:solidFill>
                <a:latin typeface="+mn-lt"/>
                <a:ea typeface="+mn-ea"/>
              </a:rPr>
              <a:t> </a:t>
            </a:r>
            <a:r>
              <a:rPr lang="en-US" altLang="de-DE" dirty="0" err="1">
                <a:solidFill>
                  <a:srgbClr val="333333"/>
                </a:solidFill>
                <a:latin typeface="+mn-lt"/>
                <a:ea typeface="+mn-ea"/>
              </a:rPr>
              <a:t>luna</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tentando</a:t>
            </a:r>
            <a:r>
              <a:rPr lang="en-US" altLang="de-DE" dirty="0">
                <a:solidFill>
                  <a:srgbClr val="333333"/>
                </a:solidFill>
                <a:latin typeface="+mn-lt"/>
                <a:ea typeface="+mn-ea"/>
              </a:rPr>
              <a:t> di </a:t>
            </a:r>
            <a:r>
              <a:rPr lang="en-US" altLang="de-DE" dirty="0" err="1">
                <a:solidFill>
                  <a:srgbClr val="333333"/>
                </a:solidFill>
                <a:latin typeface="+mn-lt"/>
                <a:ea typeface="+mn-ea"/>
              </a:rPr>
              <a:t>scappare</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facendo</a:t>
            </a:r>
            <a:r>
              <a:rPr lang="en-US" altLang="de-DE" dirty="0">
                <a:solidFill>
                  <a:srgbClr val="333333"/>
                </a:solidFill>
                <a:latin typeface="+mn-lt"/>
                <a:ea typeface="+mn-ea"/>
              </a:rPr>
              <a:t> </a:t>
            </a:r>
            <a:r>
              <a:rPr lang="en-US" altLang="de-DE" dirty="0" err="1">
                <a:solidFill>
                  <a:srgbClr val="333333"/>
                </a:solidFill>
                <a:latin typeface="+mn-lt"/>
                <a:ea typeface="+mn-ea"/>
              </a:rPr>
              <a:t>ginnastica</a:t>
            </a:r>
            <a:r>
              <a:rPr lang="en-US" altLang="de-DE" dirty="0">
                <a:solidFill>
                  <a:srgbClr val="333333"/>
                </a:solidFill>
                <a:latin typeface="+mn-lt"/>
                <a:ea typeface="+mn-ea"/>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7"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stanno facendo gli uomini?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107</a:t>
            </a:fld>
            <a:endParaRPr lang="de-DE" altLang="de-DE">
              <a:latin typeface="+mn-lt"/>
              <a:ea typeface="+mn-ea"/>
            </a:endParaRPr>
          </a:p>
        </p:txBody>
      </p:sp>
      <p:sp>
        <p:nvSpPr>
          <p:cNvPr id="248839"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facendo</a:t>
            </a:r>
            <a:r>
              <a:rPr lang="en-US" altLang="de-DE" dirty="0">
                <a:solidFill>
                  <a:srgbClr val="333333"/>
                </a:solidFill>
                <a:latin typeface="+mn-lt"/>
                <a:ea typeface="+mn-ea"/>
              </a:rPr>
              <a:t> la </a:t>
            </a:r>
            <a:r>
              <a:rPr lang="en-US" altLang="de-DE" dirty="0" err="1">
                <a:solidFill>
                  <a:srgbClr val="333333"/>
                </a:solidFill>
                <a:latin typeface="+mn-lt"/>
                <a:ea typeface="+mn-ea"/>
              </a:rPr>
              <a:t>danza</a:t>
            </a:r>
            <a:r>
              <a:rPr lang="en-US" altLang="de-DE" dirty="0">
                <a:solidFill>
                  <a:srgbClr val="333333"/>
                </a:solidFill>
                <a:latin typeface="+mn-lt"/>
                <a:ea typeface="+mn-ea"/>
              </a:rPr>
              <a:t> </a:t>
            </a:r>
            <a:r>
              <a:rPr lang="en-US" altLang="de-DE" dirty="0" err="1">
                <a:solidFill>
                  <a:srgbClr val="333333"/>
                </a:solidFill>
                <a:latin typeface="+mn-lt"/>
                <a:ea typeface="+mn-ea"/>
              </a:rPr>
              <a:t>della</a:t>
            </a:r>
            <a:r>
              <a:rPr lang="en-US" altLang="de-DE" dirty="0">
                <a:solidFill>
                  <a:srgbClr val="333333"/>
                </a:solidFill>
                <a:latin typeface="+mn-lt"/>
                <a:ea typeface="+mn-ea"/>
              </a:rPr>
              <a:t> </a:t>
            </a:r>
            <a:r>
              <a:rPr lang="en-US" altLang="de-DE" dirty="0" err="1">
                <a:solidFill>
                  <a:srgbClr val="333333"/>
                </a:solidFill>
                <a:latin typeface="+mn-lt"/>
                <a:ea typeface="+mn-ea"/>
              </a:rPr>
              <a:t>luna</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dirty="0" err="1">
                <a:solidFill>
                  <a:srgbClr val="004992"/>
                </a:solidFill>
                <a:latin typeface="+mn-lt"/>
                <a:ea typeface="+mn-ea"/>
              </a:rPr>
              <a:t>Gli</a:t>
            </a:r>
            <a:r>
              <a:rPr lang="en-US" altLang="de-DE" dirty="0">
                <a:solidFill>
                  <a:srgbClr val="004992"/>
                </a:solidFill>
                <a:latin typeface="+mn-lt"/>
                <a:ea typeface="+mn-ea"/>
              </a:rPr>
              <a:t> </a:t>
            </a:r>
            <a:r>
              <a:rPr lang="en-US" altLang="de-DE" dirty="0" err="1">
                <a:solidFill>
                  <a:srgbClr val="004992"/>
                </a:solidFill>
                <a:latin typeface="+mn-lt"/>
                <a:ea typeface="+mn-ea"/>
              </a:rPr>
              <a:t>uomini</a:t>
            </a:r>
            <a:r>
              <a:rPr lang="en-US" altLang="de-DE" dirty="0">
                <a:solidFill>
                  <a:srgbClr val="004992"/>
                </a:solidFill>
                <a:latin typeface="+mn-lt"/>
                <a:ea typeface="+mn-ea"/>
              </a:rPr>
              <a:t> </a:t>
            </a:r>
            <a:r>
              <a:rPr lang="en-US" altLang="de-DE" dirty="0" err="1">
                <a:solidFill>
                  <a:srgbClr val="004992"/>
                </a:solidFill>
                <a:latin typeface="+mn-lt"/>
                <a:ea typeface="+mn-ea"/>
              </a:rPr>
              <a:t>stanno</a:t>
            </a:r>
            <a:r>
              <a:rPr lang="en-US" altLang="de-DE" dirty="0">
                <a:solidFill>
                  <a:srgbClr val="004992"/>
                </a:solidFill>
                <a:latin typeface="+mn-lt"/>
                <a:ea typeface="+mn-ea"/>
              </a:rPr>
              <a:t> </a:t>
            </a:r>
            <a:r>
              <a:rPr lang="en-US" altLang="de-DE" dirty="0" err="1">
                <a:solidFill>
                  <a:srgbClr val="004992"/>
                </a:solidFill>
                <a:latin typeface="+mn-lt"/>
                <a:ea typeface="+mn-ea"/>
              </a:rPr>
              <a:t>tentando</a:t>
            </a:r>
            <a:r>
              <a:rPr lang="en-US" altLang="de-DE" dirty="0">
                <a:solidFill>
                  <a:srgbClr val="004992"/>
                </a:solidFill>
                <a:latin typeface="+mn-lt"/>
                <a:ea typeface="+mn-ea"/>
              </a:rPr>
              <a:t> di </a:t>
            </a:r>
            <a:r>
              <a:rPr lang="en-US" altLang="de-DE" dirty="0" err="1">
                <a:solidFill>
                  <a:srgbClr val="004992"/>
                </a:solidFill>
                <a:latin typeface="+mn-lt"/>
                <a:ea typeface="+mn-ea"/>
              </a:rPr>
              <a:t>scappare</a:t>
            </a:r>
            <a:r>
              <a:rPr lang="en-US" altLang="de-DE" dirty="0">
                <a:solidFill>
                  <a:srgbClr val="004992"/>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Gli</a:t>
            </a:r>
            <a:r>
              <a:rPr lang="en-US" altLang="de-DE" dirty="0">
                <a:solidFill>
                  <a:srgbClr val="333333"/>
                </a:solidFill>
                <a:latin typeface="+mn-lt"/>
                <a:ea typeface="+mn-ea"/>
              </a:rPr>
              <a:t> </a:t>
            </a:r>
            <a:r>
              <a:rPr lang="en-US" altLang="de-DE" dirty="0" err="1">
                <a:solidFill>
                  <a:srgbClr val="333333"/>
                </a:solidFill>
                <a:latin typeface="+mn-lt"/>
                <a:ea typeface="+mn-ea"/>
              </a:rPr>
              <a:t>uomini</a:t>
            </a:r>
            <a:r>
              <a:rPr lang="en-US" altLang="de-DE" dirty="0">
                <a:solidFill>
                  <a:srgbClr val="333333"/>
                </a:solidFill>
                <a:latin typeface="+mn-lt"/>
                <a:ea typeface="+mn-ea"/>
              </a:rPr>
              <a:t> </a:t>
            </a:r>
            <a:r>
              <a:rPr lang="en-US" altLang="de-DE" dirty="0" err="1">
                <a:solidFill>
                  <a:srgbClr val="333333"/>
                </a:solidFill>
                <a:latin typeface="+mn-lt"/>
                <a:ea typeface="+mn-ea"/>
              </a:rPr>
              <a:t>stanno</a:t>
            </a:r>
            <a:r>
              <a:rPr lang="en-US" altLang="de-DE" dirty="0">
                <a:solidFill>
                  <a:srgbClr val="333333"/>
                </a:solidFill>
                <a:latin typeface="+mn-lt"/>
                <a:ea typeface="+mn-ea"/>
              </a:rPr>
              <a:t> </a:t>
            </a:r>
            <a:r>
              <a:rPr lang="en-US" altLang="de-DE" dirty="0" err="1">
                <a:solidFill>
                  <a:srgbClr val="333333"/>
                </a:solidFill>
                <a:latin typeface="+mn-lt"/>
                <a:ea typeface="+mn-ea"/>
              </a:rPr>
              <a:t>facendo</a:t>
            </a:r>
            <a:r>
              <a:rPr lang="en-US" altLang="de-DE" dirty="0">
                <a:solidFill>
                  <a:srgbClr val="333333"/>
                </a:solidFill>
                <a:latin typeface="+mn-lt"/>
                <a:ea typeface="+mn-ea"/>
              </a:rPr>
              <a:t> </a:t>
            </a:r>
            <a:r>
              <a:rPr lang="en-US" altLang="de-DE" dirty="0" err="1">
                <a:solidFill>
                  <a:srgbClr val="333333"/>
                </a:solidFill>
                <a:latin typeface="+mn-lt"/>
                <a:ea typeface="+mn-ea"/>
              </a:rPr>
              <a:t>ginnastica</a:t>
            </a:r>
            <a:r>
              <a:rPr lang="en-US" altLang="de-DE" dirty="0">
                <a:solidFill>
                  <a:srgbClr val="333333"/>
                </a:solidFill>
                <a:latin typeface="+mn-lt"/>
                <a:ea typeface="+mn-ea"/>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sta facendo il ragazzo?</a:t>
            </a: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108</a:t>
            </a:fld>
            <a:endParaRPr lang="de-DE" altLang="de-DE">
              <a:latin typeface="+mn-lt"/>
              <a:ea typeface="+mn-ea"/>
            </a:endParaRPr>
          </a:p>
        </p:txBody>
      </p:sp>
      <p:sp>
        <p:nvSpPr>
          <p:cNvPr id="250883"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Gioca</a:t>
            </a:r>
            <a:r>
              <a:rPr lang="en-US" altLang="de-DE" dirty="0">
                <a:solidFill>
                  <a:srgbClr val="333333"/>
                </a:solidFill>
                <a:latin typeface="+mn-lt"/>
                <a:ea typeface="+mn-ea"/>
              </a:rPr>
              <a:t> con </a:t>
            </a:r>
            <a:r>
              <a:rPr lang="en-US" altLang="de-DE" dirty="0" err="1">
                <a:solidFill>
                  <a:srgbClr val="333333"/>
                </a:solidFill>
                <a:latin typeface="+mn-lt"/>
                <a:ea typeface="+mn-ea"/>
              </a:rPr>
              <a:t>il</a:t>
            </a:r>
            <a:r>
              <a:rPr lang="en-US" altLang="de-DE" dirty="0">
                <a:solidFill>
                  <a:srgbClr val="333333"/>
                </a:solidFill>
                <a:latin typeface="+mn-lt"/>
                <a:ea typeface="+mn-ea"/>
              </a:rPr>
              <a:t> </a:t>
            </a:r>
            <a:r>
              <a:rPr lang="en-US" altLang="de-DE" dirty="0" err="1">
                <a:solidFill>
                  <a:srgbClr val="333333"/>
                </a:solidFill>
                <a:latin typeface="+mn-lt"/>
                <a:ea typeface="+mn-ea"/>
              </a:rPr>
              <a:t>suo</a:t>
            </a:r>
            <a:r>
              <a:rPr lang="en-US" altLang="de-DE" dirty="0">
                <a:solidFill>
                  <a:srgbClr val="333333"/>
                </a:solidFill>
                <a:latin typeface="+mn-lt"/>
                <a:ea typeface="+mn-ea"/>
              </a:rPr>
              <a:t> </a:t>
            </a:r>
            <a:r>
              <a:rPr lang="en-US" altLang="de-DE" dirty="0" err="1">
                <a:solidFill>
                  <a:srgbClr val="333333"/>
                </a:solidFill>
                <a:latin typeface="+mn-lt"/>
                <a:ea typeface="+mn-ea"/>
              </a:rPr>
              <a:t>regalo</a:t>
            </a:r>
            <a:r>
              <a:rPr lang="en-US" altLang="de-DE" dirty="0">
                <a:solidFill>
                  <a:srgbClr val="333333"/>
                </a:solidFill>
                <a:latin typeface="+mn-lt"/>
                <a:ea typeface="+mn-ea"/>
              </a:rPr>
              <a:t> di </a:t>
            </a:r>
            <a:r>
              <a:rPr lang="en-US" altLang="de-DE" dirty="0" err="1">
                <a:solidFill>
                  <a:srgbClr val="333333"/>
                </a:solidFill>
                <a:latin typeface="+mn-lt"/>
                <a:ea typeface="+mn-ea"/>
              </a:rPr>
              <a:t>compleanno</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Confeziona</a:t>
            </a:r>
            <a:r>
              <a:rPr lang="en-US" altLang="de-DE" dirty="0">
                <a:solidFill>
                  <a:srgbClr val="333333"/>
                </a:solidFill>
                <a:latin typeface="+mn-lt"/>
                <a:ea typeface="+mn-ea"/>
              </a:rPr>
              <a:t> un </a:t>
            </a:r>
            <a:r>
              <a:rPr lang="en-US" altLang="de-DE" dirty="0" err="1">
                <a:solidFill>
                  <a:srgbClr val="333333"/>
                </a:solidFill>
                <a:latin typeface="+mn-lt"/>
                <a:ea typeface="+mn-ea"/>
              </a:rPr>
              <a:t>regalo</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Tenta</a:t>
            </a:r>
            <a:r>
              <a:rPr lang="en-US" altLang="de-DE" dirty="0">
                <a:solidFill>
                  <a:srgbClr val="333333"/>
                </a:solidFill>
                <a:latin typeface="+mn-lt"/>
                <a:ea typeface="+mn-ea"/>
              </a:rPr>
              <a:t> di </a:t>
            </a:r>
            <a:r>
              <a:rPr lang="en-US" altLang="de-DE" dirty="0" err="1">
                <a:solidFill>
                  <a:srgbClr val="333333"/>
                </a:solidFill>
                <a:latin typeface="+mn-lt"/>
                <a:ea typeface="+mn-ea"/>
              </a:rPr>
              <a:t>spaventare</a:t>
            </a:r>
            <a:r>
              <a:rPr lang="en-US" altLang="de-DE" dirty="0">
                <a:solidFill>
                  <a:srgbClr val="333333"/>
                </a:solidFill>
                <a:latin typeface="+mn-lt"/>
                <a:ea typeface="+mn-ea"/>
              </a:rPr>
              <a:t> la </a:t>
            </a:r>
            <a:r>
              <a:rPr lang="en-US" altLang="de-DE" dirty="0" err="1">
                <a:solidFill>
                  <a:srgbClr val="333333"/>
                </a:solidFill>
                <a:latin typeface="+mn-lt"/>
                <a:ea typeface="+mn-ea"/>
              </a:rPr>
              <a:t>sorella</a:t>
            </a:r>
            <a:r>
              <a:rPr lang="en-US" altLang="de-DE" dirty="0">
                <a:solidFill>
                  <a:srgbClr val="333333"/>
                </a:solidFill>
                <a:latin typeface="+mn-lt"/>
                <a:ea typeface="+mn-ea"/>
              </a:rPr>
              <a:t>.</a:t>
            </a: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1"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sta facendo il ragazzo?</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109</a:t>
            </a:fld>
            <a:endParaRPr lang="de-DE" altLang="de-DE">
              <a:latin typeface="+mn-lt"/>
              <a:ea typeface="+mn-ea"/>
            </a:endParaRPr>
          </a:p>
        </p:txBody>
      </p:sp>
      <p:sp>
        <p:nvSpPr>
          <p:cNvPr id="252933"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Gioca</a:t>
            </a:r>
            <a:r>
              <a:rPr lang="en-US" altLang="de-DE" dirty="0">
                <a:solidFill>
                  <a:srgbClr val="333333"/>
                </a:solidFill>
                <a:latin typeface="+mn-lt"/>
                <a:ea typeface="+mn-ea"/>
              </a:rPr>
              <a:t> con </a:t>
            </a:r>
            <a:r>
              <a:rPr lang="en-US" altLang="de-DE" dirty="0" err="1">
                <a:solidFill>
                  <a:srgbClr val="333333"/>
                </a:solidFill>
                <a:latin typeface="+mn-lt"/>
                <a:ea typeface="+mn-ea"/>
              </a:rPr>
              <a:t>il</a:t>
            </a:r>
            <a:r>
              <a:rPr lang="en-US" altLang="de-DE" dirty="0">
                <a:solidFill>
                  <a:srgbClr val="333333"/>
                </a:solidFill>
                <a:latin typeface="+mn-lt"/>
                <a:ea typeface="+mn-ea"/>
              </a:rPr>
              <a:t> </a:t>
            </a:r>
            <a:r>
              <a:rPr lang="en-US" altLang="de-DE" dirty="0" err="1">
                <a:solidFill>
                  <a:srgbClr val="333333"/>
                </a:solidFill>
                <a:latin typeface="+mn-lt"/>
                <a:ea typeface="+mn-ea"/>
              </a:rPr>
              <a:t>suo</a:t>
            </a:r>
            <a:r>
              <a:rPr lang="en-US" altLang="de-DE" dirty="0">
                <a:solidFill>
                  <a:srgbClr val="333333"/>
                </a:solidFill>
                <a:latin typeface="+mn-lt"/>
                <a:ea typeface="+mn-ea"/>
              </a:rPr>
              <a:t> </a:t>
            </a:r>
            <a:r>
              <a:rPr lang="en-US" altLang="de-DE" dirty="0" err="1">
                <a:solidFill>
                  <a:srgbClr val="333333"/>
                </a:solidFill>
                <a:latin typeface="+mn-lt"/>
                <a:ea typeface="+mn-ea"/>
              </a:rPr>
              <a:t>regalo</a:t>
            </a:r>
            <a:r>
              <a:rPr lang="en-US" altLang="de-DE" dirty="0">
                <a:solidFill>
                  <a:srgbClr val="333333"/>
                </a:solidFill>
                <a:latin typeface="+mn-lt"/>
                <a:ea typeface="+mn-ea"/>
              </a:rPr>
              <a:t> di </a:t>
            </a:r>
            <a:r>
              <a:rPr lang="en-US" altLang="de-DE" dirty="0" err="1">
                <a:solidFill>
                  <a:srgbClr val="333333"/>
                </a:solidFill>
                <a:latin typeface="+mn-lt"/>
                <a:ea typeface="+mn-ea"/>
              </a:rPr>
              <a:t>compleanno</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Confeziona</a:t>
            </a:r>
            <a:r>
              <a:rPr lang="en-US" altLang="de-DE" dirty="0">
                <a:solidFill>
                  <a:srgbClr val="333333"/>
                </a:solidFill>
                <a:latin typeface="+mn-lt"/>
                <a:ea typeface="+mn-ea"/>
              </a:rPr>
              <a:t> un </a:t>
            </a:r>
            <a:r>
              <a:rPr lang="en-US" altLang="de-DE" dirty="0" err="1">
                <a:solidFill>
                  <a:srgbClr val="333333"/>
                </a:solidFill>
                <a:latin typeface="+mn-lt"/>
                <a:ea typeface="+mn-ea"/>
              </a:rPr>
              <a:t>regalo</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Tenta</a:t>
            </a:r>
            <a:r>
              <a:rPr lang="en-US" altLang="de-DE" dirty="0">
                <a:solidFill>
                  <a:srgbClr val="333333"/>
                </a:solidFill>
                <a:latin typeface="+mn-lt"/>
                <a:ea typeface="+mn-ea"/>
              </a:rPr>
              <a:t> di </a:t>
            </a:r>
            <a:r>
              <a:rPr lang="en-US" altLang="de-DE" dirty="0" err="1">
                <a:solidFill>
                  <a:srgbClr val="333333"/>
                </a:solidFill>
                <a:latin typeface="+mn-lt"/>
                <a:ea typeface="+mn-ea"/>
              </a:rPr>
              <a:t>spaventare</a:t>
            </a:r>
            <a:r>
              <a:rPr lang="en-US" altLang="de-DE" dirty="0">
                <a:solidFill>
                  <a:srgbClr val="333333"/>
                </a:solidFill>
                <a:latin typeface="+mn-lt"/>
                <a:ea typeface="+mn-ea"/>
              </a:rPr>
              <a:t> la </a:t>
            </a:r>
            <a:r>
              <a:rPr lang="en-US" altLang="de-DE" dirty="0" err="1">
                <a:solidFill>
                  <a:srgbClr val="333333"/>
                </a:solidFill>
                <a:latin typeface="+mn-lt"/>
                <a:ea typeface="+mn-ea"/>
              </a:rPr>
              <a:t>sorella</a:t>
            </a:r>
            <a:r>
              <a:rPr lang="en-US" altLang="de-DE" dirty="0">
                <a:solidFill>
                  <a:srgbClr val="333333"/>
                </a:solidFill>
                <a:latin typeface="+mn-lt"/>
                <a:ea typeface="+mn-ea"/>
              </a:rPr>
              <a:t>.</a:t>
            </a: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80"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sta facendo il ragazzo?</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110</a:t>
            </a:fld>
            <a:endParaRPr lang="de-DE" altLang="de-DE">
              <a:latin typeface="+mn-lt"/>
              <a:ea typeface="+mn-ea"/>
            </a:endParaRPr>
          </a:p>
        </p:txBody>
      </p:sp>
      <p:sp>
        <p:nvSpPr>
          <p:cNvPr id="254981"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Gioca</a:t>
            </a:r>
            <a:r>
              <a:rPr lang="en-US" altLang="de-DE" dirty="0">
                <a:solidFill>
                  <a:srgbClr val="333333"/>
                </a:solidFill>
                <a:latin typeface="+mn-lt"/>
                <a:ea typeface="+mn-ea"/>
              </a:rPr>
              <a:t> con </a:t>
            </a:r>
            <a:r>
              <a:rPr lang="en-US" altLang="de-DE" dirty="0" err="1">
                <a:solidFill>
                  <a:srgbClr val="333333"/>
                </a:solidFill>
                <a:latin typeface="+mn-lt"/>
                <a:ea typeface="+mn-ea"/>
              </a:rPr>
              <a:t>il</a:t>
            </a:r>
            <a:r>
              <a:rPr lang="en-US" altLang="de-DE" dirty="0">
                <a:solidFill>
                  <a:srgbClr val="333333"/>
                </a:solidFill>
                <a:latin typeface="+mn-lt"/>
                <a:ea typeface="+mn-ea"/>
              </a:rPr>
              <a:t> </a:t>
            </a:r>
            <a:r>
              <a:rPr lang="en-US" altLang="de-DE" dirty="0" err="1">
                <a:solidFill>
                  <a:srgbClr val="333333"/>
                </a:solidFill>
                <a:latin typeface="+mn-lt"/>
                <a:ea typeface="+mn-ea"/>
              </a:rPr>
              <a:t>suo</a:t>
            </a:r>
            <a:r>
              <a:rPr lang="en-US" altLang="de-DE" dirty="0">
                <a:solidFill>
                  <a:srgbClr val="333333"/>
                </a:solidFill>
                <a:latin typeface="+mn-lt"/>
                <a:ea typeface="+mn-ea"/>
              </a:rPr>
              <a:t> </a:t>
            </a:r>
            <a:r>
              <a:rPr lang="en-US" altLang="de-DE" dirty="0" err="1">
                <a:solidFill>
                  <a:srgbClr val="333333"/>
                </a:solidFill>
                <a:latin typeface="+mn-lt"/>
                <a:ea typeface="+mn-ea"/>
              </a:rPr>
              <a:t>regalo</a:t>
            </a:r>
            <a:r>
              <a:rPr lang="en-US" altLang="de-DE" dirty="0">
                <a:solidFill>
                  <a:srgbClr val="333333"/>
                </a:solidFill>
                <a:latin typeface="+mn-lt"/>
                <a:ea typeface="+mn-ea"/>
              </a:rPr>
              <a:t> di </a:t>
            </a:r>
            <a:r>
              <a:rPr lang="en-US" altLang="de-DE" dirty="0" err="1">
                <a:solidFill>
                  <a:srgbClr val="333333"/>
                </a:solidFill>
                <a:latin typeface="+mn-lt"/>
                <a:ea typeface="+mn-ea"/>
              </a:rPr>
              <a:t>compleanno</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Confeziona</a:t>
            </a:r>
            <a:r>
              <a:rPr lang="en-US" altLang="de-DE" dirty="0">
                <a:solidFill>
                  <a:srgbClr val="333333"/>
                </a:solidFill>
                <a:latin typeface="+mn-lt"/>
                <a:ea typeface="+mn-ea"/>
              </a:rPr>
              <a:t> un </a:t>
            </a:r>
            <a:r>
              <a:rPr lang="en-US" altLang="de-DE" dirty="0" err="1">
                <a:solidFill>
                  <a:srgbClr val="333333"/>
                </a:solidFill>
                <a:latin typeface="+mn-lt"/>
                <a:ea typeface="+mn-ea"/>
              </a:rPr>
              <a:t>regalo</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Tenta</a:t>
            </a:r>
            <a:r>
              <a:rPr lang="en-US" altLang="de-DE" dirty="0">
                <a:solidFill>
                  <a:srgbClr val="333333"/>
                </a:solidFill>
                <a:latin typeface="+mn-lt"/>
                <a:ea typeface="+mn-ea"/>
              </a:rPr>
              <a:t> di </a:t>
            </a:r>
            <a:r>
              <a:rPr lang="en-US" altLang="de-DE" dirty="0" err="1">
                <a:solidFill>
                  <a:srgbClr val="333333"/>
                </a:solidFill>
                <a:latin typeface="+mn-lt"/>
                <a:ea typeface="+mn-ea"/>
              </a:rPr>
              <a:t>spaventare</a:t>
            </a:r>
            <a:r>
              <a:rPr lang="en-US" altLang="de-DE" dirty="0">
                <a:solidFill>
                  <a:srgbClr val="333333"/>
                </a:solidFill>
                <a:latin typeface="+mn-lt"/>
                <a:ea typeface="+mn-ea"/>
              </a:rPr>
              <a:t> la </a:t>
            </a:r>
            <a:r>
              <a:rPr lang="en-US" altLang="de-DE" dirty="0" err="1">
                <a:solidFill>
                  <a:srgbClr val="333333"/>
                </a:solidFill>
                <a:latin typeface="+mn-lt"/>
                <a:ea typeface="+mn-ea"/>
              </a:rPr>
              <a:t>sorella</a:t>
            </a:r>
            <a:r>
              <a:rPr lang="en-US" altLang="de-DE" dirty="0">
                <a:solidFill>
                  <a:srgbClr val="333333"/>
                </a:solidFill>
                <a:latin typeface="+mn-lt"/>
                <a:ea typeface="+mn-ea"/>
              </a:rPr>
              <a:t>.</a:t>
            </a: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9"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sta facendo il ragazzo?</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111</a:t>
            </a:fld>
            <a:endParaRPr lang="de-DE" altLang="de-DE">
              <a:latin typeface="+mn-lt"/>
              <a:ea typeface="+mn-ea"/>
            </a:endParaRPr>
          </a:p>
        </p:txBody>
      </p:sp>
      <p:sp>
        <p:nvSpPr>
          <p:cNvPr id="257031"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Gioca</a:t>
            </a:r>
            <a:r>
              <a:rPr lang="en-US" altLang="de-DE" dirty="0">
                <a:solidFill>
                  <a:srgbClr val="333333"/>
                </a:solidFill>
                <a:latin typeface="+mn-lt"/>
                <a:ea typeface="+mn-ea"/>
              </a:rPr>
              <a:t> con </a:t>
            </a:r>
            <a:r>
              <a:rPr lang="en-US" altLang="de-DE" dirty="0" err="1">
                <a:solidFill>
                  <a:srgbClr val="333333"/>
                </a:solidFill>
                <a:latin typeface="+mn-lt"/>
                <a:ea typeface="+mn-ea"/>
              </a:rPr>
              <a:t>il</a:t>
            </a:r>
            <a:r>
              <a:rPr lang="en-US" altLang="de-DE" dirty="0">
                <a:solidFill>
                  <a:srgbClr val="333333"/>
                </a:solidFill>
                <a:latin typeface="+mn-lt"/>
                <a:ea typeface="+mn-ea"/>
              </a:rPr>
              <a:t> </a:t>
            </a:r>
            <a:r>
              <a:rPr lang="en-US" altLang="de-DE" dirty="0" err="1">
                <a:solidFill>
                  <a:srgbClr val="333333"/>
                </a:solidFill>
                <a:latin typeface="+mn-lt"/>
                <a:ea typeface="+mn-ea"/>
              </a:rPr>
              <a:t>suo</a:t>
            </a:r>
            <a:r>
              <a:rPr lang="en-US" altLang="de-DE" dirty="0">
                <a:solidFill>
                  <a:srgbClr val="333333"/>
                </a:solidFill>
                <a:latin typeface="+mn-lt"/>
                <a:ea typeface="+mn-ea"/>
              </a:rPr>
              <a:t> </a:t>
            </a:r>
            <a:r>
              <a:rPr lang="en-US" altLang="de-DE" dirty="0" err="1">
                <a:solidFill>
                  <a:srgbClr val="333333"/>
                </a:solidFill>
                <a:latin typeface="+mn-lt"/>
                <a:ea typeface="+mn-ea"/>
              </a:rPr>
              <a:t>regalo</a:t>
            </a:r>
            <a:r>
              <a:rPr lang="en-US" altLang="de-DE" dirty="0">
                <a:solidFill>
                  <a:srgbClr val="333333"/>
                </a:solidFill>
                <a:latin typeface="+mn-lt"/>
                <a:ea typeface="+mn-ea"/>
              </a:rPr>
              <a:t> di </a:t>
            </a:r>
            <a:r>
              <a:rPr lang="en-US" altLang="de-DE" dirty="0" err="1">
                <a:solidFill>
                  <a:srgbClr val="333333"/>
                </a:solidFill>
                <a:latin typeface="+mn-lt"/>
                <a:ea typeface="+mn-ea"/>
              </a:rPr>
              <a:t>compleanno</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Confeziona</a:t>
            </a:r>
            <a:r>
              <a:rPr lang="en-US" altLang="de-DE" dirty="0">
                <a:solidFill>
                  <a:srgbClr val="333333"/>
                </a:solidFill>
                <a:latin typeface="+mn-lt"/>
                <a:ea typeface="+mn-ea"/>
              </a:rPr>
              <a:t> un </a:t>
            </a:r>
            <a:r>
              <a:rPr lang="en-US" altLang="de-DE" dirty="0" err="1">
                <a:solidFill>
                  <a:srgbClr val="333333"/>
                </a:solidFill>
                <a:latin typeface="+mn-lt"/>
                <a:ea typeface="+mn-ea"/>
              </a:rPr>
              <a:t>regalo</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Tenta</a:t>
            </a:r>
            <a:r>
              <a:rPr lang="en-US" altLang="de-DE" dirty="0">
                <a:solidFill>
                  <a:srgbClr val="333333"/>
                </a:solidFill>
                <a:latin typeface="+mn-lt"/>
                <a:ea typeface="+mn-ea"/>
              </a:rPr>
              <a:t> di </a:t>
            </a:r>
            <a:r>
              <a:rPr lang="en-US" altLang="de-DE" dirty="0" err="1">
                <a:solidFill>
                  <a:srgbClr val="333333"/>
                </a:solidFill>
                <a:latin typeface="+mn-lt"/>
                <a:ea typeface="+mn-ea"/>
              </a:rPr>
              <a:t>spaventare</a:t>
            </a:r>
            <a:r>
              <a:rPr lang="en-US" altLang="de-DE" dirty="0">
                <a:solidFill>
                  <a:srgbClr val="333333"/>
                </a:solidFill>
                <a:latin typeface="+mn-lt"/>
                <a:ea typeface="+mn-ea"/>
              </a:rPr>
              <a:t> la </a:t>
            </a:r>
            <a:r>
              <a:rPr lang="en-US" altLang="de-DE" dirty="0" err="1">
                <a:solidFill>
                  <a:srgbClr val="333333"/>
                </a:solidFill>
                <a:latin typeface="+mn-lt"/>
                <a:ea typeface="+mn-ea"/>
              </a:rPr>
              <a:t>sorella</a:t>
            </a:r>
            <a:r>
              <a:rPr lang="en-US" altLang="de-DE" dirty="0">
                <a:solidFill>
                  <a:srgbClr val="333333"/>
                </a:solidFill>
                <a:latin typeface="+mn-lt"/>
                <a:ea typeface="+mn-ea"/>
              </a:rPr>
              <a:t>.</a:t>
            </a: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6"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Che cosa sta facendo il ragazzo?</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83B0A972-311C-460A-9001-4E325174F5E9}" type="slidenum">
              <a:rPr lang="de-DE" altLang="de-DE" smtClean="0">
                <a:latin typeface="+mn-lt"/>
                <a:ea typeface="+mn-ea"/>
              </a:rPr>
              <a:pPr/>
              <a:t>112</a:t>
            </a:fld>
            <a:endParaRPr lang="de-DE" altLang="de-DE">
              <a:latin typeface="+mn-lt"/>
              <a:ea typeface="+mn-ea"/>
            </a:endParaRPr>
          </a:p>
        </p:txBody>
      </p:sp>
      <p:sp>
        <p:nvSpPr>
          <p:cNvPr id="259079"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Gioca</a:t>
            </a:r>
            <a:r>
              <a:rPr lang="en-US" altLang="de-DE" dirty="0">
                <a:solidFill>
                  <a:srgbClr val="333333"/>
                </a:solidFill>
                <a:latin typeface="+mn-lt"/>
                <a:ea typeface="+mn-ea"/>
              </a:rPr>
              <a:t> con </a:t>
            </a:r>
            <a:r>
              <a:rPr lang="en-US" altLang="de-DE" dirty="0" err="1">
                <a:solidFill>
                  <a:srgbClr val="333333"/>
                </a:solidFill>
                <a:latin typeface="+mn-lt"/>
                <a:ea typeface="+mn-ea"/>
              </a:rPr>
              <a:t>il</a:t>
            </a:r>
            <a:r>
              <a:rPr lang="en-US" altLang="de-DE" dirty="0">
                <a:solidFill>
                  <a:srgbClr val="333333"/>
                </a:solidFill>
                <a:latin typeface="+mn-lt"/>
                <a:ea typeface="+mn-ea"/>
              </a:rPr>
              <a:t> </a:t>
            </a:r>
            <a:r>
              <a:rPr lang="en-US" altLang="de-DE" dirty="0" err="1">
                <a:solidFill>
                  <a:srgbClr val="333333"/>
                </a:solidFill>
                <a:latin typeface="+mn-lt"/>
                <a:ea typeface="+mn-ea"/>
              </a:rPr>
              <a:t>suo</a:t>
            </a:r>
            <a:r>
              <a:rPr lang="en-US" altLang="de-DE" dirty="0">
                <a:solidFill>
                  <a:srgbClr val="333333"/>
                </a:solidFill>
                <a:latin typeface="+mn-lt"/>
                <a:ea typeface="+mn-ea"/>
              </a:rPr>
              <a:t> </a:t>
            </a:r>
            <a:r>
              <a:rPr lang="en-US" altLang="de-DE" dirty="0" err="1">
                <a:solidFill>
                  <a:srgbClr val="333333"/>
                </a:solidFill>
                <a:latin typeface="+mn-lt"/>
                <a:ea typeface="+mn-ea"/>
              </a:rPr>
              <a:t>regalo</a:t>
            </a:r>
            <a:r>
              <a:rPr lang="en-US" altLang="de-DE" dirty="0">
                <a:solidFill>
                  <a:srgbClr val="333333"/>
                </a:solidFill>
                <a:latin typeface="+mn-lt"/>
                <a:ea typeface="+mn-ea"/>
              </a:rPr>
              <a:t> di </a:t>
            </a:r>
            <a:r>
              <a:rPr lang="en-US" altLang="de-DE" dirty="0" err="1">
                <a:solidFill>
                  <a:srgbClr val="333333"/>
                </a:solidFill>
                <a:latin typeface="+mn-lt"/>
                <a:ea typeface="+mn-ea"/>
              </a:rPr>
              <a:t>compleanno</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dirty="0" err="1">
                <a:solidFill>
                  <a:srgbClr val="333333"/>
                </a:solidFill>
                <a:latin typeface="+mn-lt"/>
                <a:ea typeface="+mn-ea"/>
              </a:rPr>
              <a:t>Confeziona</a:t>
            </a:r>
            <a:r>
              <a:rPr lang="en-US" altLang="de-DE" dirty="0">
                <a:solidFill>
                  <a:srgbClr val="333333"/>
                </a:solidFill>
                <a:latin typeface="+mn-lt"/>
                <a:ea typeface="+mn-ea"/>
              </a:rPr>
              <a:t> un </a:t>
            </a:r>
            <a:r>
              <a:rPr lang="en-US" altLang="de-DE" dirty="0" err="1">
                <a:solidFill>
                  <a:srgbClr val="333333"/>
                </a:solidFill>
                <a:latin typeface="+mn-lt"/>
                <a:ea typeface="+mn-ea"/>
              </a:rPr>
              <a:t>regalo</a:t>
            </a:r>
            <a:r>
              <a:rPr lang="en-US"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dirty="0" err="1">
                <a:solidFill>
                  <a:srgbClr val="004992"/>
                </a:solidFill>
                <a:latin typeface="+mn-lt"/>
                <a:ea typeface="+mn-ea"/>
              </a:rPr>
              <a:t>Tenta</a:t>
            </a:r>
            <a:r>
              <a:rPr lang="en-US" altLang="de-DE" dirty="0">
                <a:solidFill>
                  <a:srgbClr val="004992"/>
                </a:solidFill>
                <a:latin typeface="+mn-lt"/>
                <a:ea typeface="+mn-ea"/>
              </a:rPr>
              <a:t> di </a:t>
            </a:r>
            <a:r>
              <a:rPr lang="en-US" altLang="de-DE" dirty="0" err="1">
                <a:solidFill>
                  <a:srgbClr val="004992"/>
                </a:solidFill>
                <a:latin typeface="+mn-lt"/>
                <a:ea typeface="+mn-ea"/>
              </a:rPr>
              <a:t>spaventare</a:t>
            </a:r>
            <a:r>
              <a:rPr lang="en-US" altLang="de-DE" dirty="0">
                <a:solidFill>
                  <a:srgbClr val="004992"/>
                </a:solidFill>
                <a:latin typeface="+mn-lt"/>
                <a:ea typeface="+mn-ea"/>
              </a:rPr>
              <a:t> la </a:t>
            </a:r>
            <a:r>
              <a:rPr lang="en-US" altLang="de-DE" dirty="0" err="1">
                <a:solidFill>
                  <a:srgbClr val="004992"/>
                </a:solidFill>
                <a:latin typeface="+mn-lt"/>
                <a:ea typeface="+mn-ea"/>
              </a:rPr>
              <a:t>sorella</a:t>
            </a:r>
            <a:r>
              <a:rPr lang="en-US" altLang="de-DE" dirty="0">
                <a:solidFill>
                  <a:srgbClr val="004992"/>
                </a:solidFill>
                <a:latin typeface="+mn-lt"/>
                <a:ea typeface="+mn-ea"/>
              </a:rPr>
              <a:t>.</a:t>
            </a: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Dovresti</a:t>
            </a:r>
            <a:r>
              <a:rPr lang="en-GB" altLang="de-DE" sz="2400" dirty="0">
                <a:solidFill>
                  <a:srgbClr val="333333"/>
                </a:solidFill>
              </a:rPr>
              <a:t> </a:t>
            </a:r>
            <a:r>
              <a:rPr lang="en-GB" altLang="de-DE" sz="2400" dirty="0" err="1">
                <a:solidFill>
                  <a:srgbClr val="333333"/>
                </a:solidFill>
              </a:rPr>
              <a:t>trarre</a:t>
            </a:r>
            <a:r>
              <a:rPr lang="en-GB" altLang="de-DE" sz="2400" dirty="0">
                <a:solidFill>
                  <a:srgbClr val="333333"/>
                </a:solidFill>
              </a:rPr>
              <a:t> </a:t>
            </a:r>
            <a:r>
              <a:rPr lang="en-GB" altLang="de-DE" sz="2400" dirty="0" err="1">
                <a:solidFill>
                  <a:srgbClr val="333333"/>
                </a:solidFill>
              </a:rPr>
              <a:t>delle</a:t>
            </a:r>
            <a:r>
              <a:rPr lang="en-GB" altLang="de-DE" sz="2400" dirty="0">
                <a:solidFill>
                  <a:srgbClr val="333333"/>
                </a:solidFill>
              </a:rPr>
              <a:t> </a:t>
            </a:r>
            <a:r>
              <a:rPr lang="en-GB" altLang="de-DE" sz="2400" dirty="0" err="1">
                <a:solidFill>
                  <a:srgbClr val="333333"/>
                </a:solidFill>
              </a:rPr>
              <a:t>conclusioni</a:t>
            </a:r>
            <a:r>
              <a:rPr lang="en-GB" altLang="de-DE" sz="2400" dirty="0">
                <a:solidFill>
                  <a:srgbClr val="333333"/>
                </a:solidFill>
              </a:rPr>
              <a:t> </a:t>
            </a:r>
            <a:r>
              <a:rPr lang="en-GB" altLang="de-DE" sz="2400" dirty="0" err="1">
                <a:solidFill>
                  <a:srgbClr val="333333"/>
                </a:solidFill>
              </a:rPr>
              <a:t>su</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persona </a:t>
            </a:r>
            <a:r>
              <a:rPr lang="en-GB" altLang="de-DE" sz="2400" dirty="0" err="1">
                <a:solidFill>
                  <a:srgbClr val="333333"/>
                </a:solidFill>
              </a:rPr>
              <a:t>soltanto</a:t>
            </a:r>
            <a:r>
              <a:rPr lang="en-GB" altLang="de-DE" sz="2400" dirty="0">
                <a:solidFill>
                  <a:srgbClr val="333333"/>
                </a:solidFill>
              </a:rPr>
              <a:t> se la </a:t>
            </a:r>
            <a:r>
              <a:rPr lang="en-GB" altLang="de-DE" sz="2400" dirty="0" err="1">
                <a:solidFill>
                  <a:srgbClr val="333333"/>
                </a:solidFill>
              </a:rPr>
              <a:t>conosci</a:t>
            </a:r>
            <a:r>
              <a:rPr lang="en-GB" altLang="de-DE" sz="2400" dirty="0">
                <a:solidFill>
                  <a:srgbClr val="333333"/>
                </a:solidFill>
              </a:rPr>
              <a:t> bene o se </a:t>
            </a:r>
            <a:r>
              <a:rPr lang="en-GB" altLang="de-DE" sz="2400" dirty="0" err="1">
                <a:solidFill>
                  <a:srgbClr val="333333"/>
                </a:solidFill>
              </a:rPr>
              <a:t>l’hai</a:t>
            </a:r>
            <a:r>
              <a:rPr lang="en-GB" altLang="de-DE" sz="2400" dirty="0">
                <a:solidFill>
                  <a:srgbClr val="333333"/>
                </a:solidFill>
              </a:rPr>
              <a:t> </a:t>
            </a:r>
            <a:r>
              <a:rPr lang="en-GB" altLang="de-DE" sz="2400" dirty="0" err="1">
                <a:solidFill>
                  <a:srgbClr val="333333"/>
                </a:solidFill>
              </a:rPr>
              <a:t>osservata</a:t>
            </a:r>
            <a:r>
              <a:rPr lang="en-GB" altLang="de-DE" sz="2400" dirty="0">
                <a:solidFill>
                  <a:srgbClr val="333333"/>
                </a:solidFill>
              </a:rPr>
              <a:t> in </a:t>
            </a:r>
            <a:r>
              <a:rPr lang="en-GB" altLang="de-DE" sz="2400" dirty="0" err="1">
                <a:solidFill>
                  <a:srgbClr val="333333"/>
                </a:solidFill>
              </a:rPr>
              <a:t>differenti</a:t>
            </a:r>
            <a:r>
              <a:rPr lang="en-GB" altLang="de-DE" sz="2400" dirty="0">
                <a:solidFill>
                  <a:srgbClr val="333333"/>
                </a:solidFill>
              </a:rPr>
              <a:t> </a:t>
            </a:r>
            <a:r>
              <a:rPr lang="en-GB" altLang="de-DE" sz="2400" dirty="0" err="1">
                <a:solidFill>
                  <a:srgbClr val="333333"/>
                </a:solidFill>
              </a:rPr>
              <a:t>contesti</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113</a:t>
            </a:fld>
            <a:endParaRPr lang="de-DE" altLang="de-DE">
              <a:latin typeface="+mn-lt"/>
              <a:ea typeface="+mn-e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Dovresti</a:t>
            </a:r>
            <a:r>
              <a:rPr lang="en-GB" altLang="de-DE" sz="2400" dirty="0">
                <a:solidFill>
                  <a:srgbClr val="333333"/>
                </a:solidFill>
              </a:rPr>
              <a:t> </a:t>
            </a:r>
            <a:r>
              <a:rPr lang="en-GB" altLang="de-DE" sz="2400" dirty="0" err="1">
                <a:solidFill>
                  <a:srgbClr val="333333"/>
                </a:solidFill>
              </a:rPr>
              <a:t>trarre</a:t>
            </a:r>
            <a:r>
              <a:rPr lang="en-GB" altLang="de-DE" sz="2400" dirty="0">
                <a:solidFill>
                  <a:srgbClr val="333333"/>
                </a:solidFill>
              </a:rPr>
              <a:t> </a:t>
            </a:r>
            <a:r>
              <a:rPr lang="en-GB" altLang="de-DE" sz="2400" dirty="0" err="1">
                <a:solidFill>
                  <a:srgbClr val="333333"/>
                </a:solidFill>
              </a:rPr>
              <a:t>delle</a:t>
            </a:r>
            <a:r>
              <a:rPr lang="en-GB" altLang="de-DE" sz="2400" dirty="0">
                <a:solidFill>
                  <a:srgbClr val="333333"/>
                </a:solidFill>
              </a:rPr>
              <a:t> </a:t>
            </a:r>
            <a:r>
              <a:rPr lang="en-GB" altLang="de-DE" sz="2400" dirty="0" err="1">
                <a:solidFill>
                  <a:srgbClr val="333333"/>
                </a:solidFill>
              </a:rPr>
              <a:t>conclusioni</a:t>
            </a:r>
            <a:r>
              <a:rPr lang="en-GB" altLang="de-DE" sz="2400" dirty="0">
                <a:solidFill>
                  <a:srgbClr val="333333"/>
                </a:solidFill>
              </a:rPr>
              <a:t> </a:t>
            </a:r>
            <a:r>
              <a:rPr lang="en-GB" altLang="de-DE" sz="2400" dirty="0" err="1">
                <a:solidFill>
                  <a:srgbClr val="333333"/>
                </a:solidFill>
              </a:rPr>
              <a:t>su</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persona </a:t>
            </a:r>
            <a:r>
              <a:rPr lang="en-GB" altLang="de-DE" sz="2400" dirty="0" err="1">
                <a:solidFill>
                  <a:srgbClr val="333333"/>
                </a:solidFill>
              </a:rPr>
              <a:t>soltanto</a:t>
            </a:r>
            <a:r>
              <a:rPr lang="en-GB" altLang="de-DE" sz="2400" dirty="0">
                <a:solidFill>
                  <a:srgbClr val="333333"/>
                </a:solidFill>
              </a:rPr>
              <a:t> se la </a:t>
            </a:r>
            <a:r>
              <a:rPr lang="en-GB" altLang="de-DE" sz="2400" dirty="0" err="1">
                <a:solidFill>
                  <a:srgbClr val="333333"/>
                </a:solidFill>
              </a:rPr>
              <a:t>conosci</a:t>
            </a:r>
            <a:r>
              <a:rPr lang="en-GB" altLang="de-DE" sz="2400" dirty="0">
                <a:solidFill>
                  <a:srgbClr val="333333"/>
                </a:solidFill>
              </a:rPr>
              <a:t> bene o se </a:t>
            </a:r>
            <a:r>
              <a:rPr lang="en-GB" altLang="de-DE" sz="2400" dirty="0" err="1">
                <a:solidFill>
                  <a:srgbClr val="333333"/>
                </a:solidFill>
              </a:rPr>
              <a:t>l’hai</a:t>
            </a:r>
            <a:r>
              <a:rPr lang="en-GB" altLang="de-DE" sz="2400" dirty="0">
                <a:solidFill>
                  <a:srgbClr val="333333"/>
                </a:solidFill>
              </a:rPr>
              <a:t> </a:t>
            </a:r>
            <a:r>
              <a:rPr lang="en-GB" altLang="de-DE" sz="2400" dirty="0" err="1">
                <a:solidFill>
                  <a:srgbClr val="333333"/>
                </a:solidFill>
              </a:rPr>
              <a:t>osservata</a:t>
            </a:r>
            <a:r>
              <a:rPr lang="en-GB" altLang="de-DE" sz="2400" dirty="0">
                <a:solidFill>
                  <a:srgbClr val="333333"/>
                </a:solidFill>
              </a:rPr>
              <a:t> in </a:t>
            </a:r>
            <a:r>
              <a:rPr lang="en-GB" altLang="de-DE" sz="2400" dirty="0" err="1">
                <a:solidFill>
                  <a:srgbClr val="333333"/>
                </a:solidFill>
              </a:rPr>
              <a:t>differenti</a:t>
            </a:r>
            <a:r>
              <a:rPr lang="en-GB" altLang="de-DE" sz="2400" dirty="0">
                <a:solidFill>
                  <a:srgbClr val="333333"/>
                </a:solidFill>
              </a:rPr>
              <a:t> </a:t>
            </a:r>
            <a:r>
              <a:rPr lang="en-GB" altLang="de-DE" sz="2400" dirty="0" err="1">
                <a:solidFill>
                  <a:srgbClr val="333333"/>
                </a:solidFill>
              </a:rPr>
              <a:t>contesti</a:t>
            </a:r>
            <a:r>
              <a:rPr lang="en-GB" altLang="de-DE" sz="2400" dirty="0">
                <a:solidFill>
                  <a:srgbClr val="333333"/>
                </a:solidFill>
              </a:rPr>
              <a:t>.</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L’espressione</a:t>
            </a:r>
            <a:r>
              <a:rPr lang="en-GB" altLang="de-DE" sz="2400" dirty="0">
                <a:solidFill>
                  <a:srgbClr val="333333"/>
                </a:solidFill>
              </a:rPr>
              <a:t> </a:t>
            </a:r>
            <a:r>
              <a:rPr lang="en-GB" altLang="de-DE" sz="2400" dirty="0" err="1">
                <a:solidFill>
                  <a:srgbClr val="333333"/>
                </a:solidFill>
              </a:rPr>
              <a:t>facciale</a:t>
            </a:r>
            <a:r>
              <a:rPr lang="en-GB" altLang="de-DE" sz="2400" dirty="0">
                <a:solidFill>
                  <a:srgbClr val="333333"/>
                </a:solidFill>
              </a:rPr>
              <a:t> e </a:t>
            </a:r>
            <a:r>
              <a:rPr lang="en-GB" altLang="de-DE" sz="2400" dirty="0" err="1">
                <a:solidFill>
                  <a:srgbClr val="333333"/>
                </a:solidFill>
              </a:rPr>
              <a:t>i</a:t>
            </a:r>
            <a:r>
              <a:rPr lang="en-GB" altLang="de-DE" sz="2400" dirty="0">
                <a:solidFill>
                  <a:srgbClr val="333333"/>
                </a:solidFill>
              </a:rPr>
              <a:t> </a:t>
            </a:r>
            <a:r>
              <a:rPr lang="en-GB" altLang="de-DE" sz="2400" dirty="0" err="1">
                <a:solidFill>
                  <a:srgbClr val="333333"/>
                </a:solidFill>
              </a:rPr>
              <a:t>gesti</a:t>
            </a:r>
            <a:r>
              <a:rPr lang="en-GB" altLang="de-DE" sz="2400" dirty="0">
                <a:solidFill>
                  <a:srgbClr val="333333"/>
                </a:solidFill>
              </a:rPr>
              <a:t> </a:t>
            </a:r>
            <a:r>
              <a:rPr lang="en-GB" altLang="de-DE" sz="2400" dirty="0" err="1">
                <a:solidFill>
                  <a:srgbClr val="333333"/>
                </a:solidFill>
              </a:rPr>
              <a:t>sono</a:t>
            </a:r>
            <a:r>
              <a:rPr lang="en-GB" altLang="de-DE" sz="2400" dirty="0">
                <a:solidFill>
                  <a:srgbClr val="333333"/>
                </a:solidFill>
              </a:rPr>
              <a:t> </a:t>
            </a:r>
            <a:r>
              <a:rPr lang="en-GB" altLang="de-DE" sz="2400" dirty="0" err="1">
                <a:solidFill>
                  <a:srgbClr val="333333"/>
                </a:solidFill>
              </a:rPr>
              <a:t>indizi</a:t>
            </a:r>
            <a:r>
              <a:rPr lang="en-GB" altLang="de-DE" sz="2400" dirty="0">
                <a:solidFill>
                  <a:srgbClr val="333333"/>
                </a:solidFill>
              </a:rPr>
              <a:t> </a:t>
            </a:r>
            <a:r>
              <a:rPr lang="en-GB" altLang="de-DE" sz="2400" dirty="0" err="1">
                <a:solidFill>
                  <a:srgbClr val="333333"/>
                </a:solidFill>
              </a:rPr>
              <a:t>importanti</a:t>
            </a:r>
            <a:r>
              <a:rPr lang="en-GB" altLang="de-DE" sz="2400" dirty="0">
                <a:solidFill>
                  <a:srgbClr val="333333"/>
                </a:solidFill>
              </a:rPr>
              <a:t> per </a:t>
            </a:r>
            <a:r>
              <a:rPr lang="en-GB" altLang="de-DE" sz="2400" dirty="0" err="1">
                <a:solidFill>
                  <a:srgbClr val="333333"/>
                </a:solidFill>
              </a:rPr>
              <a:t>quello</a:t>
            </a:r>
            <a:r>
              <a:rPr lang="en-GB" altLang="de-DE" sz="2400" dirty="0">
                <a:solidFill>
                  <a:srgbClr val="333333"/>
                </a:solidFill>
              </a:rPr>
              <a:t> </a:t>
            </a:r>
            <a:r>
              <a:rPr lang="en-GB" altLang="de-DE" sz="2400" dirty="0" err="1">
                <a:solidFill>
                  <a:srgbClr val="333333"/>
                </a:solidFill>
              </a:rPr>
              <a:t>che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persona </a:t>
            </a:r>
            <a:r>
              <a:rPr lang="en-GB" altLang="de-DE" sz="2400" dirty="0" err="1">
                <a:solidFill>
                  <a:srgbClr val="333333"/>
                </a:solidFill>
              </a:rPr>
              <a:t>sente</a:t>
            </a:r>
            <a:r>
              <a:rPr lang="en-GB" altLang="de-DE" sz="2400" dirty="0">
                <a:solidFill>
                  <a:srgbClr val="333333"/>
                </a:solidFill>
              </a:rPr>
              <a:t>, ma a volte </a:t>
            </a:r>
            <a:r>
              <a:rPr lang="en-GB" altLang="de-DE" sz="2400" dirty="0" err="1">
                <a:solidFill>
                  <a:srgbClr val="333333"/>
                </a:solidFill>
              </a:rPr>
              <a:t>sono</a:t>
            </a:r>
            <a:r>
              <a:rPr lang="en-GB" altLang="de-DE" sz="2400" dirty="0">
                <a:solidFill>
                  <a:srgbClr val="333333"/>
                </a:solidFill>
              </a:rPr>
              <a:t> </a:t>
            </a:r>
            <a:r>
              <a:rPr lang="en-GB" altLang="de-DE" sz="2400" err="1">
                <a:solidFill>
                  <a:srgbClr val="333333"/>
                </a:solidFill>
              </a:rPr>
              <a:t>fuorvianti</a:t>
            </a:r>
            <a:r>
              <a:rPr lang="en-GB"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114</a:t>
            </a:fld>
            <a:endParaRPr lang="de-DE" altLang="de-DE">
              <a:latin typeface="+mn-lt"/>
              <a:ea typeface="+mn-ea"/>
            </a:endParaRPr>
          </a:p>
        </p:txBody>
      </p:sp>
    </p:spTree>
    <p:extLst>
      <p:ext uri="{BB962C8B-B14F-4D97-AF65-F5344CB8AC3E}">
        <p14:creationId xmlns:p14="http://schemas.microsoft.com/office/powerpoint/2010/main" val="88264351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Dovresti</a:t>
            </a:r>
            <a:r>
              <a:rPr lang="en-GB" altLang="de-DE" sz="2400" dirty="0">
                <a:solidFill>
                  <a:srgbClr val="333333"/>
                </a:solidFill>
              </a:rPr>
              <a:t> </a:t>
            </a:r>
            <a:r>
              <a:rPr lang="en-GB" altLang="de-DE" sz="2400" dirty="0" err="1">
                <a:solidFill>
                  <a:srgbClr val="333333"/>
                </a:solidFill>
              </a:rPr>
              <a:t>trarre</a:t>
            </a:r>
            <a:r>
              <a:rPr lang="en-GB" altLang="de-DE" sz="2400" dirty="0">
                <a:solidFill>
                  <a:srgbClr val="333333"/>
                </a:solidFill>
              </a:rPr>
              <a:t> </a:t>
            </a:r>
            <a:r>
              <a:rPr lang="en-GB" altLang="de-DE" sz="2400" dirty="0" err="1">
                <a:solidFill>
                  <a:srgbClr val="333333"/>
                </a:solidFill>
              </a:rPr>
              <a:t>delle</a:t>
            </a:r>
            <a:r>
              <a:rPr lang="en-GB" altLang="de-DE" sz="2400" dirty="0">
                <a:solidFill>
                  <a:srgbClr val="333333"/>
                </a:solidFill>
              </a:rPr>
              <a:t> </a:t>
            </a:r>
            <a:r>
              <a:rPr lang="en-GB" altLang="de-DE" sz="2400" dirty="0" err="1">
                <a:solidFill>
                  <a:srgbClr val="333333"/>
                </a:solidFill>
              </a:rPr>
              <a:t>conclusioni</a:t>
            </a:r>
            <a:r>
              <a:rPr lang="en-GB" altLang="de-DE" sz="2400" dirty="0">
                <a:solidFill>
                  <a:srgbClr val="333333"/>
                </a:solidFill>
              </a:rPr>
              <a:t> </a:t>
            </a:r>
            <a:r>
              <a:rPr lang="en-GB" altLang="de-DE" sz="2400" dirty="0" err="1">
                <a:solidFill>
                  <a:srgbClr val="333333"/>
                </a:solidFill>
              </a:rPr>
              <a:t>su</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persona </a:t>
            </a:r>
            <a:r>
              <a:rPr lang="en-GB" altLang="de-DE" sz="2400" dirty="0" err="1">
                <a:solidFill>
                  <a:srgbClr val="333333"/>
                </a:solidFill>
              </a:rPr>
              <a:t>soltanto</a:t>
            </a:r>
            <a:r>
              <a:rPr lang="en-GB" altLang="de-DE" sz="2400" dirty="0">
                <a:solidFill>
                  <a:srgbClr val="333333"/>
                </a:solidFill>
              </a:rPr>
              <a:t> se la </a:t>
            </a:r>
            <a:r>
              <a:rPr lang="en-GB" altLang="de-DE" sz="2400" dirty="0" err="1">
                <a:solidFill>
                  <a:srgbClr val="333333"/>
                </a:solidFill>
              </a:rPr>
              <a:t>conosci</a:t>
            </a:r>
            <a:r>
              <a:rPr lang="en-GB" altLang="de-DE" sz="2400" dirty="0">
                <a:solidFill>
                  <a:srgbClr val="333333"/>
                </a:solidFill>
              </a:rPr>
              <a:t> bene o se </a:t>
            </a:r>
            <a:r>
              <a:rPr lang="en-GB" altLang="de-DE" sz="2400" dirty="0" err="1">
                <a:solidFill>
                  <a:srgbClr val="333333"/>
                </a:solidFill>
              </a:rPr>
              <a:t>l’hai</a:t>
            </a:r>
            <a:r>
              <a:rPr lang="en-GB" altLang="de-DE" sz="2400" dirty="0">
                <a:solidFill>
                  <a:srgbClr val="333333"/>
                </a:solidFill>
              </a:rPr>
              <a:t> </a:t>
            </a:r>
            <a:r>
              <a:rPr lang="en-GB" altLang="de-DE" sz="2400" dirty="0" err="1">
                <a:solidFill>
                  <a:srgbClr val="333333"/>
                </a:solidFill>
              </a:rPr>
              <a:t>osservata</a:t>
            </a:r>
            <a:r>
              <a:rPr lang="en-GB" altLang="de-DE" sz="2400" dirty="0">
                <a:solidFill>
                  <a:srgbClr val="333333"/>
                </a:solidFill>
              </a:rPr>
              <a:t> in </a:t>
            </a:r>
            <a:r>
              <a:rPr lang="en-GB" altLang="de-DE" sz="2400" dirty="0" err="1">
                <a:solidFill>
                  <a:srgbClr val="333333"/>
                </a:solidFill>
              </a:rPr>
              <a:t>differenti</a:t>
            </a:r>
            <a:r>
              <a:rPr lang="en-GB" altLang="de-DE" sz="2400" dirty="0">
                <a:solidFill>
                  <a:srgbClr val="333333"/>
                </a:solidFill>
              </a:rPr>
              <a:t> </a:t>
            </a:r>
            <a:r>
              <a:rPr lang="en-GB" altLang="de-DE" sz="2400" dirty="0" err="1">
                <a:solidFill>
                  <a:srgbClr val="333333"/>
                </a:solidFill>
              </a:rPr>
              <a:t>contesti</a:t>
            </a:r>
            <a:r>
              <a:rPr lang="en-GB" altLang="de-DE" sz="2400" dirty="0">
                <a:solidFill>
                  <a:srgbClr val="333333"/>
                </a:solidFill>
              </a:rPr>
              <a:t>.</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L’espressione</a:t>
            </a:r>
            <a:r>
              <a:rPr lang="en-GB" altLang="de-DE" sz="2400" dirty="0">
                <a:solidFill>
                  <a:srgbClr val="333333"/>
                </a:solidFill>
              </a:rPr>
              <a:t> </a:t>
            </a:r>
            <a:r>
              <a:rPr lang="en-GB" altLang="de-DE" sz="2400" dirty="0" err="1">
                <a:solidFill>
                  <a:srgbClr val="333333"/>
                </a:solidFill>
              </a:rPr>
              <a:t>facciale</a:t>
            </a:r>
            <a:r>
              <a:rPr lang="en-GB" altLang="de-DE" sz="2400" dirty="0">
                <a:solidFill>
                  <a:srgbClr val="333333"/>
                </a:solidFill>
              </a:rPr>
              <a:t> e </a:t>
            </a:r>
            <a:r>
              <a:rPr lang="en-GB" altLang="de-DE" sz="2400" dirty="0" err="1">
                <a:solidFill>
                  <a:srgbClr val="333333"/>
                </a:solidFill>
              </a:rPr>
              <a:t>i</a:t>
            </a:r>
            <a:r>
              <a:rPr lang="en-GB" altLang="de-DE" sz="2400" dirty="0">
                <a:solidFill>
                  <a:srgbClr val="333333"/>
                </a:solidFill>
              </a:rPr>
              <a:t> </a:t>
            </a:r>
            <a:r>
              <a:rPr lang="en-GB" altLang="de-DE" sz="2400" dirty="0" err="1">
                <a:solidFill>
                  <a:srgbClr val="333333"/>
                </a:solidFill>
              </a:rPr>
              <a:t>gesti</a:t>
            </a:r>
            <a:r>
              <a:rPr lang="en-GB" altLang="de-DE" sz="2400" dirty="0">
                <a:solidFill>
                  <a:srgbClr val="333333"/>
                </a:solidFill>
              </a:rPr>
              <a:t> </a:t>
            </a:r>
            <a:r>
              <a:rPr lang="en-GB" altLang="de-DE" sz="2400" dirty="0" err="1">
                <a:solidFill>
                  <a:srgbClr val="333333"/>
                </a:solidFill>
              </a:rPr>
              <a:t>sono</a:t>
            </a:r>
            <a:r>
              <a:rPr lang="en-GB" altLang="de-DE" sz="2400" dirty="0">
                <a:solidFill>
                  <a:srgbClr val="333333"/>
                </a:solidFill>
              </a:rPr>
              <a:t> </a:t>
            </a:r>
            <a:r>
              <a:rPr lang="en-GB" altLang="de-DE" sz="2400" dirty="0" err="1">
                <a:solidFill>
                  <a:srgbClr val="333333"/>
                </a:solidFill>
              </a:rPr>
              <a:t>indizi</a:t>
            </a:r>
            <a:r>
              <a:rPr lang="en-GB" altLang="de-DE" sz="2400" dirty="0">
                <a:solidFill>
                  <a:srgbClr val="333333"/>
                </a:solidFill>
              </a:rPr>
              <a:t> </a:t>
            </a:r>
            <a:r>
              <a:rPr lang="en-GB" altLang="de-DE" sz="2400" dirty="0" err="1">
                <a:solidFill>
                  <a:srgbClr val="333333"/>
                </a:solidFill>
              </a:rPr>
              <a:t>importanti</a:t>
            </a:r>
            <a:r>
              <a:rPr lang="en-GB" altLang="de-DE" sz="2400" dirty="0">
                <a:solidFill>
                  <a:srgbClr val="333333"/>
                </a:solidFill>
              </a:rPr>
              <a:t> per </a:t>
            </a:r>
            <a:r>
              <a:rPr lang="en-GB" altLang="de-DE" sz="2400" dirty="0" err="1">
                <a:solidFill>
                  <a:srgbClr val="333333"/>
                </a:solidFill>
              </a:rPr>
              <a:t>quello</a:t>
            </a:r>
            <a:r>
              <a:rPr lang="en-GB" altLang="de-DE" sz="2400" dirty="0">
                <a:solidFill>
                  <a:srgbClr val="333333"/>
                </a:solidFill>
              </a:rPr>
              <a:t> </a:t>
            </a:r>
            <a:r>
              <a:rPr lang="en-GB" altLang="de-DE" sz="2400" dirty="0" err="1">
                <a:solidFill>
                  <a:srgbClr val="333333"/>
                </a:solidFill>
              </a:rPr>
              <a:t>che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persona </a:t>
            </a:r>
            <a:r>
              <a:rPr lang="en-GB" altLang="de-DE" sz="2400" dirty="0" err="1">
                <a:solidFill>
                  <a:srgbClr val="333333"/>
                </a:solidFill>
              </a:rPr>
              <a:t>sente</a:t>
            </a:r>
            <a:r>
              <a:rPr lang="en-GB" altLang="de-DE" sz="2400" dirty="0">
                <a:solidFill>
                  <a:srgbClr val="333333"/>
                </a:solidFill>
              </a:rPr>
              <a:t>, ma a volte </a:t>
            </a:r>
            <a:r>
              <a:rPr lang="en-GB" altLang="de-DE" sz="2400" dirty="0" err="1">
                <a:solidFill>
                  <a:srgbClr val="333333"/>
                </a:solidFill>
              </a:rPr>
              <a:t>sono</a:t>
            </a:r>
            <a:r>
              <a:rPr lang="en-GB" altLang="de-DE" sz="2400" dirty="0">
                <a:solidFill>
                  <a:srgbClr val="333333"/>
                </a:solidFill>
              </a:rPr>
              <a:t> </a:t>
            </a:r>
            <a:r>
              <a:rPr lang="en-GB" altLang="de-DE" sz="2400" dirty="0" err="1">
                <a:solidFill>
                  <a:srgbClr val="333333"/>
                </a:solidFill>
              </a:rPr>
              <a:t>fuorvianti</a:t>
            </a:r>
            <a:r>
              <a:rPr lang="en-GB" altLang="de-DE" sz="2400" dirty="0">
                <a:solidFill>
                  <a:srgbClr val="333333"/>
                </a:solidFill>
              </a:rPr>
              <a:t>.</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Quando si valuta una situazione complessa è importante considerare tutta l</a:t>
            </a:r>
            <a:r>
              <a:rPr lang="ja-JP" altLang="de-DE" sz="2400" dirty="0">
                <a:solidFill>
                  <a:srgbClr val="333333"/>
                </a:solidFill>
              </a:rPr>
              <a:t>‘</a:t>
            </a:r>
            <a:r>
              <a:rPr lang="de-DE" altLang="ja-JP" sz="2400" dirty="0">
                <a:solidFill>
                  <a:srgbClr val="333333"/>
                </a:solidFill>
              </a:rPr>
              <a:t>informazione </a:t>
            </a:r>
            <a:r>
              <a:rPr lang="de-DE" altLang="ja-JP" sz="2400">
                <a:solidFill>
                  <a:srgbClr val="333333"/>
                </a:solidFill>
              </a:rPr>
              <a:t>disponibile.</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115</a:t>
            </a:fld>
            <a:endParaRPr lang="de-DE" altLang="de-DE">
              <a:latin typeface="+mn-lt"/>
              <a:ea typeface="+mn-ea"/>
            </a:endParaRPr>
          </a:p>
        </p:txBody>
      </p:sp>
    </p:spTree>
    <p:extLst>
      <p:ext uri="{BB962C8B-B14F-4D97-AF65-F5344CB8AC3E}">
        <p14:creationId xmlns:p14="http://schemas.microsoft.com/office/powerpoint/2010/main" val="297059724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Dovresti</a:t>
            </a:r>
            <a:r>
              <a:rPr lang="en-GB" altLang="de-DE" sz="2400" dirty="0">
                <a:solidFill>
                  <a:srgbClr val="333333"/>
                </a:solidFill>
              </a:rPr>
              <a:t> </a:t>
            </a:r>
            <a:r>
              <a:rPr lang="en-GB" altLang="de-DE" sz="2400" dirty="0" err="1">
                <a:solidFill>
                  <a:srgbClr val="333333"/>
                </a:solidFill>
              </a:rPr>
              <a:t>trarre</a:t>
            </a:r>
            <a:r>
              <a:rPr lang="en-GB" altLang="de-DE" sz="2400" dirty="0">
                <a:solidFill>
                  <a:srgbClr val="333333"/>
                </a:solidFill>
              </a:rPr>
              <a:t> </a:t>
            </a:r>
            <a:r>
              <a:rPr lang="en-GB" altLang="de-DE" sz="2400" dirty="0" err="1">
                <a:solidFill>
                  <a:srgbClr val="333333"/>
                </a:solidFill>
              </a:rPr>
              <a:t>delle</a:t>
            </a:r>
            <a:r>
              <a:rPr lang="en-GB" altLang="de-DE" sz="2400" dirty="0">
                <a:solidFill>
                  <a:srgbClr val="333333"/>
                </a:solidFill>
              </a:rPr>
              <a:t> </a:t>
            </a:r>
            <a:r>
              <a:rPr lang="en-GB" altLang="de-DE" sz="2400" dirty="0" err="1">
                <a:solidFill>
                  <a:srgbClr val="333333"/>
                </a:solidFill>
              </a:rPr>
              <a:t>conclusioni</a:t>
            </a:r>
            <a:r>
              <a:rPr lang="en-GB" altLang="de-DE" sz="2400" dirty="0">
                <a:solidFill>
                  <a:srgbClr val="333333"/>
                </a:solidFill>
              </a:rPr>
              <a:t> </a:t>
            </a:r>
            <a:r>
              <a:rPr lang="en-GB" altLang="de-DE" sz="2400" dirty="0" err="1">
                <a:solidFill>
                  <a:srgbClr val="333333"/>
                </a:solidFill>
              </a:rPr>
              <a:t>su</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persona </a:t>
            </a:r>
            <a:r>
              <a:rPr lang="en-GB" altLang="de-DE" sz="2400" dirty="0" err="1">
                <a:solidFill>
                  <a:srgbClr val="333333"/>
                </a:solidFill>
              </a:rPr>
              <a:t>soltanto</a:t>
            </a:r>
            <a:r>
              <a:rPr lang="en-GB" altLang="de-DE" sz="2400" dirty="0">
                <a:solidFill>
                  <a:srgbClr val="333333"/>
                </a:solidFill>
              </a:rPr>
              <a:t> se la </a:t>
            </a:r>
            <a:r>
              <a:rPr lang="en-GB" altLang="de-DE" sz="2400" dirty="0" err="1">
                <a:solidFill>
                  <a:srgbClr val="333333"/>
                </a:solidFill>
              </a:rPr>
              <a:t>conosci</a:t>
            </a:r>
            <a:r>
              <a:rPr lang="en-GB" altLang="de-DE" sz="2400" dirty="0">
                <a:solidFill>
                  <a:srgbClr val="333333"/>
                </a:solidFill>
              </a:rPr>
              <a:t> bene o se </a:t>
            </a:r>
            <a:r>
              <a:rPr lang="en-GB" altLang="de-DE" sz="2400" dirty="0" err="1">
                <a:solidFill>
                  <a:srgbClr val="333333"/>
                </a:solidFill>
              </a:rPr>
              <a:t>l’hai</a:t>
            </a:r>
            <a:r>
              <a:rPr lang="en-GB" altLang="de-DE" sz="2400" dirty="0">
                <a:solidFill>
                  <a:srgbClr val="333333"/>
                </a:solidFill>
              </a:rPr>
              <a:t> </a:t>
            </a:r>
            <a:r>
              <a:rPr lang="en-GB" altLang="de-DE" sz="2400" dirty="0" err="1">
                <a:solidFill>
                  <a:srgbClr val="333333"/>
                </a:solidFill>
              </a:rPr>
              <a:t>osservata</a:t>
            </a:r>
            <a:r>
              <a:rPr lang="en-GB" altLang="de-DE" sz="2400" dirty="0">
                <a:solidFill>
                  <a:srgbClr val="333333"/>
                </a:solidFill>
              </a:rPr>
              <a:t> in </a:t>
            </a:r>
            <a:r>
              <a:rPr lang="en-GB" altLang="de-DE" sz="2400" dirty="0" err="1">
                <a:solidFill>
                  <a:srgbClr val="333333"/>
                </a:solidFill>
              </a:rPr>
              <a:t>differenti</a:t>
            </a:r>
            <a:r>
              <a:rPr lang="en-GB" altLang="de-DE" sz="2400" dirty="0">
                <a:solidFill>
                  <a:srgbClr val="333333"/>
                </a:solidFill>
              </a:rPr>
              <a:t> </a:t>
            </a:r>
            <a:r>
              <a:rPr lang="en-GB" altLang="de-DE" sz="2400" dirty="0" err="1">
                <a:solidFill>
                  <a:srgbClr val="333333"/>
                </a:solidFill>
              </a:rPr>
              <a:t>contesti</a:t>
            </a:r>
            <a:r>
              <a:rPr lang="en-GB" altLang="de-DE" sz="2400" dirty="0">
                <a:solidFill>
                  <a:srgbClr val="333333"/>
                </a:solidFill>
              </a:rPr>
              <a:t>.</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L’espressione</a:t>
            </a:r>
            <a:r>
              <a:rPr lang="en-GB" altLang="de-DE" sz="2400" dirty="0">
                <a:solidFill>
                  <a:srgbClr val="333333"/>
                </a:solidFill>
              </a:rPr>
              <a:t> </a:t>
            </a:r>
            <a:r>
              <a:rPr lang="en-GB" altLang="de-DE" sz="2400" dirty="0" err="1">
                <a:solidFill>
                  <a:srgbClr val="333333"/>
                </a:solidFill>
              </a:rPr>
              <a:t>facciale</a:t>
            </a:r>
            <a:r>
              <a:rPr lang="en-GB" altLang="de-DE" sz="2400" dirty="0">
                <a:solidFill>
                  <a:srgbClr val="333333"/>
                </a:solidFill>
              </a:rPr>
              <a:t> e </a:t>
            </a:r>
            <a:r>
              <a:rPr lang="en-GB" altLang="de-DE" sz="2400" dirty="0" err="1">
                <a:solidFill>
                  <a:srgbClr val="333333"/>
                </a:solidFill>
              </a:rPr>
              <a:t>i</a:t>
            </a:r>
            <a:r>
              <a:rPr lang="en-GB" altLang="de-DE" sz="2400" dirty="0">
                <a:solidFill>
                  <a:srgbClr val="333333"/>
                </a:solidFill>
              </a:rPr>
              <a:t> </a:t>
            </a:r>
            <a:r>
              <a:rPr lang="en-GB" altLang="de-DE" sz="2400" dirty="0" err="1">
                <a:solidFill>
                  <a:srgbClr val="333333"/>
                </a:solidFill>
              </a:rPr>
              <a:t>gesti</a:t>
            </a:r>
            <a:r>
              <a:rPr lang="en-GB" altLang="de-DE" sz="2400" dirty="0">
                <a:solidFill>
                  <a:srgbClr val="333333"/>
                </a:solidFill>
              </a:rPr>
              <a:t> </a:t>
            </a:r>
            <a:r>
              <a:rPr lang="en-GB" altLang="de-DE" sz="2400" dirty="0" err="1">
                <a:solidFill>
                  <a:srgbClr val="333333"/>
                </a:solidFill>
              </a:rPr>
              <a:t>sono</a:t>
            </a:r>
            <a:r>
              <a:rPr lang="en-GB" altLang="de-DE" sz="2400" dirty="0">
                <a:solidFill>
                  <a:srgbClr val="333333"/>
                </a:solidFill>
              </a:rPr>
              <a:t> </a:t>
            </a:r>
            <a:r>
              <a:rPr lang="en-GB" altLang="de-DE" sz="2400" dirty="0" err="1">
                <a:solidFill>
                  <a:srgbClr val="333333"/>
                </a:solidFill>
              </a:rPr>
              <a:t>indizi</a:t>
            </a:r>
            <a:r>
              <a:rPr lang="en-GB" altLang="de-DE" sz="2400" dirty="0">
                <a:solidFill>
                  <a:srgbClr val="333333"/>
                </a:solidFill>
              </a:rPr>
              <a:t> </a:t>
            </a:r>
            <a:r>
              <a:rPr lang="en-GB" altLang="de-DE" sz="2400" dirty="0" err="1">
                <a:solidFill>
                  <a:srgbClr val="333333"/>
                </a:solidFill>
              </a:rPr>
              <a:t>importanti</a:t>
            </a:r>
            <a:r>
              <a:rPr lang="en-GB" altLang="de-DE" sz="2400" dirty="0">
                <a:solidFill>
                  <a:srgbClr val="333333"/>
                </a:solidFill>
              </a:rPr>
              <a:t> per </a:t>
            </a:r>
            <a:r>
              <a:rPr lang="en-GB" altLang="de-DE" sz="2400" dirty="0" err="1">
                <a:solidFill>
                  <a:srgbClr val="333333"/>
                </a:solidFill>
              </a:rPr>
              <a:t>quello</a:t>
            </a:r>
            <a:r>
              <a:rPr lang="en-GB" altLang="de-DE" sz="2400" dirty="0">
                <a:solidFill>
                  <a:srgbClr val="333333"/>
                </a:solidFill>
              </a:rPr>
              <a:t> </a:t>
            </a:r>
            <a:r>
              <a:rPr lang="en-GB" altLang="de-DE" sz="2400" dirty="0" err="1">
                <a:solidFill>
                  <a:srgbClr val="333333"/>
                </a:solidFill>
              </a:rPr>
              <a:t>che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persona </a:t>
            </a:r>
            <a:r>
              <a:rPr lang="en-GB" altLang="de-DE" sz="2400" dirty="0" err="1">
                <a:solidFill>
                  <a:srgbClr val="333333"/>
                </a:solidFill>
              </a:rPr>
              <a:t>sente</a:t>
            </a:r>
            <a:r>
              <a:rPr lang="en-GB" altLang="de-DE" sz="2400" dirty="0">
                <a:solidFill>
                  <a:srgbClr val="333333"/>
                </a:solidFill>
              </a:rPr>
              <a:t>, ma a volte </a:t>
            </a:r>
            <a:r>
              <a:rPr lang="en-GB" altLang="de-DE" sz="2400" dirty="0" err="1">
                <a:solidFill>
                  <a:srgbClr val="333333"/>
                </a:solidFill>
              </a:rPr>
              <a:t>sono</a:t>
            </a:r>
            <a:r>
              <a:rPr lang="en-GB" altLang="de-DE" sz="2400" dirty="0">
                <a:solidFill>
                  <a:srgbClr val="333333"/>
                </a:solidFill>
              </a:rPr>
              <a:t> </a:t>
            </a:r>
            <a:r>
              <a:rPr lang="en-GB" altLang="de-DE" sz="2400" dirty="0" err="1">
                <a:solidFill>
                  <a:srgbClr val="333333"/>
                </a:solidFill>
              </a:rPr>
              <a:t>fuorvianti</a:t>
            </a:r>
            <a:r>
              <a:rPr lang="en-GB" altLang="de-DE" sz="2400" dirty="0">
                <a:solidFill>
                  <a:srgbClr val="333333"/>
                </a:solidFill>
              </a:rPr>
              <a:t>.</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Quando si valuta una situazione complessa è importante considerare tutta l</a:t>
            </a:r>
            <a:r>
              <a:rPr lang="ja-JP" altLang="de-DE" sz="2400" dirty="0">
                <a:solidFill>
                  <a:srgbClr val="333333"/>
                </a:solidFill>
              </a:rPr>
              <a:t>‘</a:t>
            </a:r>
            <a:r>
              <a:rPr lang="de-DE" altLang="ja-JP" sz="2400" dirty="0">
                <a:solidFill>
                  <a:srgbClr val="333333"/>
                </a:solidFill>
              </a:rPr>
              <a:t>informazione disponibile.</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Piu</a:t>
            </a:r>
            <a:r>
              <a:rPr lang="ja-JP" altLang="de-DE" sz="2400" dirty="0">
                <a:solidFill>
                  <a:srgbClr val="333333"/>
                </a:solidFill>
              </a:rPr>
              <a:t>‘</a:t>
            </a:r>
            <a:r>
              <a:rPr lang="de-DE" altLang="ja-JP" sz="2400" dirty="0">
                <a:solidFill>
                  <a:srgbClr val="333333"/>
                </a:solidFill>
              </a:rPr>
              <a:t> informazioni prendi in considerazione, piu</a:t>
            </a:r>
            <a:r>
              <a:rPr lang="ja-JP" altLang="de-DE" sz="2400" dirty="0">
                <a:solidFill>
                  <a:srgbClr val="333333"/>
                </a:solidFill>
              </a:rPr>
              <a:t>‘</a:t>
            </a:r>
            <a:r>
              <a:rPr lang="de-DE" altLang="ja-JP" sz="2400" dirty="0">
                <a:solidFill>
                  <a:srgbClr val="333333"/>
                </a:solidFill>
              </a:rPr>
              <a:t> è verosimile che tu esprima un giudizio corretto.</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116</a:t>
            </a:fld>
            <a:endParaRPr lang="de-DE" altLang="de-DE">
              <a:latin typeface="+mn-lt"/>
              <a:ea typeface="+mn-ea"/>
            </a:endParaRPr>
          </a:p>
        </p:txBody>
      </p:sp>
    </p:spTree>
    <p:extLst>
      <p:ext uri="{BB962C8B-B14F-4D97-AF65-F5344CB8AC3E}">
        <p14:creationId xmlns:p14="http://schemas.microsoft.com/office/powerpoint/2010/main" val="279479288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Che cosa ha a che fare questo con la psicosi?</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t-IT" altLang="de-DE" sz="2400" dirty="0">
                <a:solidFill>
                  <a:srgbClr val="333333"/>
                </a:solidFill>
              </a:rPr>
              <a:t>In corso di psicosi, le persone tendono a fornire interpretazioni errate o eccessive su espressioni facciali o azioni</a:t>
            </a:r>
            <a:r>
              <a:rPr lang="en-AU" altLang="de-DE" sz="2400" dirty="0">
                <a:solidFill>
                  <a:srgbClr val="333333"/>
                </a:solidFill>
              </a:rPr>
              <a:t>.</a:t>
            </a:r>
          </a:p>
          <a:p>
            <a:pPr lvl="0" defTabSz="914400" fontAlgn="base">
              <a:lnSpc>
                <a:spcPct val="100000"/>
              </a:lnSpc>
              <a:spcBef>
                <a:spcPts val="1200"/>
              </a:spcBef>
            </a:pPr>
            <a:r>
              <a:rPr lang="it-IT" altLang="de-DE" sz="2400" dirty="0">
                <a:solidFill>
                  <a:srgbClr val="004992"/>
                </a:solidFill>
              </a:rPr>
              <a:t>Esempio</a:t>
            </a:r>
            <a:r>
              <a:rPr lang="it-IT" altLang="de-DE" sz="2400" dirty="0">
                <a:solidFill>
                  <a:srgbClr val="333333"/>
                </a:solidFill>
              </a:rPr>
              <a:t>: Walter era ossessionato dall'idea di essere il ragazzo di Jodie Foster. Le scriveva lette d'amore e faceva piani per il futuro.</a:t>
            </a:r>
          </a:p>
          <a:p>
            <a:pPr lvl="0" defTabSz="914400" fontAlgn="base">
              <a:lnSpc>
                <a:spcPct val="100000"/>
              </a:lnSpc>
              <a:spcBef>
                <a:spcPts val="1200"/>
              </a:spcBef>
            </a:pPr>
            <a:r>
              <a:rPr lang="it-IT" altLang="de-DE" sz="2400" dirty="0">
                <a:solidFill>
                  <a:srgbClr val="004992"/>
                </a:solidFill>
              </a:rPr>
              <a:t>Antefatto:</a:t>
            </a:r>
            <a:r>
              <a:rPr lang="it-IT" altLang="de-DE" sz="2400" dirty="0">
                <a:solidFill>
                  <a:srgbClr val="333333"/>
                </a:solidFill>
              </a:rPr>
              <a:t> l'uomo aveva visto Jodie Foster alla prima di un film. Lei salutò con la mano la folla e gettò lo sguardo su di lui oltre che sugli altri, con espressione sorridente</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117</a:t>
            </a:fld>
            <a:endParaRPr lang="de-DE" altLang="de-DE">
              <a:latin typeface="+mn-lt"/>
              <a:ea typeface="+mn-ea"/>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Che cosa ha a che fare questo con la psicosi?</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t-IT" altLang="de-DE" sz="2400" dirty="0">
                <a:solidFill>
                  <a:srgbClr val="333333"/>
                </a:solidFill>
              </a:rPr>
              <a:t>In corso di psicosi, le persone tendono a fornire interpretazioni errate o eccessive su espressioni facciali o azioni</a:t>
            </a:r>
            <a:r>
              <a:rPr lang="en-AU" altLang="de-DE" sz="2400" dirty="0">
                <a:solidFill>
                  <a:srgbClr val="333333"/>
                </a:solidFill>
              </a:rPr>
              <a:t>.</a:t>
            </a:r>
          </a:p>
          <a:p>
            <a:pPr lvl="0" defTabSz="914400" fontAlgn="base">
              <a:lnSpc>
                <a:spcPct val="100000"/>
              </a:lnSpc>
              <a:spcBef>
                <a:spcPts val="1200"/>
              </a:spcBef>
            </a:pPr>
            <a:r>
              <a:rPr lang="it-IT" altLang="de-DE" sz="2400" dirty="0">
                <a:solidFill>
                  <a:srgbClr val="004992"/>
                </a:solidFill>
              </a:rPr>
              <a:t>Esempio</a:t>
            </a:r>
            <a:r>
              <a:rPr lang="it-IT" altLang="de-DE" sz="2400" dirty="0">
                <a:solidFill>
                  <a:srgbClr val="333333"/>
                </a:solidFill>
              </a:rPr>
              <a:t>: Walter era ossessionato dall'idea di essere il ragazzo di Jodie Foster. Le scriveva lette d'amore e faceva piani per il futuro.</a:t>
            </a:r>
          </a:p>
          <a:p>
            <a:pPr lvl="0" defTabSz="914400" fontAlgn="base">
              <a:lnSpc>
                <a:spcPct val="100000"/>
              </a:lnSpc>
              <a:spcBef>
                <a:spcPts val="1200"/>
              </a:spcBef>
            </a:pPr>
            <a:r>
              <a:rPr lang="it-IT" altLang="de-DE" sz="2400" dirty="0">
                <a:solidFill>
                  <a:srgbClr val="004992"/>
                </a:solidFill>
              </a:rPr>
              <a:t>Antefatto:</a:t>
            </a:r>
            <a:r>
              <a:rPr lang="it-IT" altLang="de-DE" sz="2400" dirty="0">
                <a:solidFill>
                  <a:srgbClr val="333333"/>
                </a:solidFill>
              </a:rPr>
              <a:t> l'uomo aveva visto Jodie Foster alla prima di un film. Lei salutò con la mano la folla e gettò lo sguardo su di lui oltre che sugli altri, con espressione sorridente</a:t>
            </a:r>
            <a:r>
              <a:rPr lang="en-AU" altLang="de-DE" sz="2400" dirty="0">
                <a:solidFill>
                  <a:srgbClr val="333333"/>
                </a:solidFill>
              </a:rPr>
              <a:t>.</a:t>
            </a:r>
          </a:p>
          <a:p>
            <a:pPr lvl="0" defTabSz="914400" fontAlgn="base">
              <a:lnSpc>
                <a:spcPct val="100000"/>
              </a:lnSpc>
              <a:spcBef>
                <a:spcPts val="1200"/>
              </a:spcBef>
            </a:pPr>
            <a:r>
              <a:rPr lang="it-IT" altLang="de-DE" sz="2400" dirty="0">
                <a:solidFill>
                  <a:srgbClr val="333333"/>
                </a:solidFill>
              </a:rPr>
              <a:t>Molte cose esistono negli occhi di chi le guarda. Le nostre emozioni hanno un impatto sulle nostre percezioni, soprattutto quando ci sentiamo minacciati.</a:t>
            </a:r>
          </a:p>
          <a:p>
            <a:pPr lvl="0" defTabSz="914400" fontAlgn="base">
              <a:lnSpc>
                <a:spcPct val="100000"/>
              </a:lnSpc>
              <a:spcBef>
                <a:spcPts val="1200"/>
              </a:spcBef>
            </a:pPr>
            <a:r>
              <a:rPr lang="it-IT" altLang="de-DE" sz="2400" dirty="0">
                <a:solidFill>
                  <a:srgbClr val="333333"/>
                </a:solidFill>
              </a:rPr>
              <a:t>Quando siamo in ansia, il nostro ambiente sembra ostile. Quando siamo estremamente felici, può insorgere una sensazione esagerata di invincibilità e di essere amati</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118</a:t>
            </a:fld>
            <a:endParaRPr lang="de-DE" altLang="de-DE">
              <a:latin typeface="+mn-lt"/>
              <a:ea typeface="+mn-ea"/>
            </a:endParaRPr>
          </a:p>
        </p:txBody>
      </p:sp>
    </p:spTree>
    <p:extLst>
      <p:ext uri="{BB962C8B-B14F-4D97-AF65-F5344CB8AC3E}">
        <p14:creationId xmlns:p14="http://schemas.microsoft.com/office/powerpoint/2010/main" val="351015654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E5B43046-672A-4C5E-8004-4C64F472E033}" type="slidenum">
              <a:rPr lang="de-DE" altLang="de-DE" smtClean="0">
                <a:latin typeface="+mn-lt"/>
                <a:ea typeface="+mn-ea"/>
              </a:rPr>
              <a:pPr/>
              <a:t>119</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6129097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120</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786495633"/>
              </p:ext>
            </p:extLst>
          </p:nvPr>
        </p:nvGraphicFramePr>
        <p:xfrm>
          <a:off x="408954" y="2011680"/>
          <a:ext cx="11375999" cy="44864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allspice 1</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Headache coming on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Woman touches her temple/Frau fasst sich an die Schläfe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saying goodbye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Two</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women</a:t>
                      </a:r>
                      <a:r>
                        <a:rPr kumimoji="0" lang="de-DE" sz="1000" b="0" i="0" u="none" strike="noStrike" cap="none" normalizeH="0" baseline="0" dirty="0">
                          <a:ln>
                            <a:noFill/>
                          </a:ln>
                          <a:solidFill>
                            <a:srgbClr val="333333"/>
                          </a:solidFill>
                          <a:effectLst/>
                          <a:latin typeface="+mn-lt"/>
                          <a:ea typeface="+mn-ea"/>
                          <a:cs typeface="+mn-cs"/>
                        </a:rPr>
                        <a:t> in </a:t>
                      </a:r>
                      <a:r>
                        <a:rPr kumimoji="0" lang="de-DE" sz="1000" b="0" i="0" u="none" strike="noStrike" cap="none" normalizeH="0" baseline="0" dirty="0" err="1">
                          <a:ln>
                            <a:noFill/>
                          </a:ln>
                          <a:solidFill>
                            <a:srgbClr val="333333"/>
                          </a:solidFill>
                          <a:effectLst/>
                          <a:latin typeface="+mn-lt"/>
                          <a:ea typeface="+mn-ea"/>
                          <a:cs typeface="+mn-cs"/>
                        </a:rPr>
                        <a:t>mourning</a:t>
                      </a:r>
                      <a:r>
                        <a:rPr kumimoji="0" lang="de-DE" sz="1000" b="0" i="0" u="none" strike="noStrike" cap="none" normalizeH="0" baseline="0" dirty="0">
                          <a:ln>
                            <a:noFill/>
                          </a:ln>
                          <a:solidFill>
                            <a:srgbClr val="333333"/>
                          </a:solidFill>
                          <a:effectLst/>
                          <a:latin typeface="+mn-lt"/>
                          <a:ea typeface="+mn-ea"/>
                          <a:cs typeface="+mn-cs"/>
                        </a:rPr>
                        <a:t>/Zwei Frauen in Trauer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 Phil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Who's the bully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Anger (Zidane at the world cup in 2006)/Wut (Zidane WM 06)</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Carol^-^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The happy couple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Happiness (marriage)/Freude (Hochzeit)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ben·millet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Day 64 Rotten potatoes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Disgust (rotten potatoes)/Ekel (vergammelte Kartoffeln)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manville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ecmorgan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http://www.flickr.com/photos/ecmorgan/3251929600</a:t>
                      </a:r>
                      <a:endParaRPr kumimoji="0" lang="de-DE" sz="36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Agony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 (injured soccer player)/ Schmerz (verletzter Fußballspieler)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stuandgravy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5emotions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Five different facial expressions/5 verschiedene Gesichtsausdrücke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Feastoffools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dahmer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Jeffrey Dahmer (serial killer)/Jeffrey Dahmer (Serienmörder)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madmonk</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Egyptian Actor Khaled Saleh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Khaled Saleh (actor)/Khaled Saleh (Schauspieler)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mn-lt"/>
                          <a:ea typeface="+mn-ea"/>
                          <a:cs typeface="+mn-cs"/>
                        </a:rPr>
                        <a:t>Aaron Beck (Psychologe)/Aaron Beck (psychologist)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121</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465998606"/>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[unknown photographer]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wikipedia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Public domain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Babe Ruth (athlete)/Babe Ruth (Sportler)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Ruth Klinge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 -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Schuhsohle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sole of a shoe/Schuhsohle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Andreanna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Thumbs up!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little girl puts her thumb up/kleines Mädchen hält den Daumen hoch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Xflickrx</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Generation Gap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lady and punk/Alte Dame und Punker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Angry man/ Wütender Mann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Vladimir Rolov</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Das Lied der Liebe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Singing accordion player/singender Akkordeonspieler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Frédéric de Villamil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Semi Marathon de Paris 2008 – Selection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Marathon runner/Marathonläufer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Klaus-Peter Hüskes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Konzentriert - mittig - ins Schwarze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Archer/Bogenschütze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83B0A972-311C-460A-9001-4E325174F5E9}" type="slidenum">
              <a:rPr lang="de-DE" altLang="de-DE" smtClean="0">
                <a:latin typeface="+mn-lt"/>
                <a:ea typeface="+mn-ea"/>
              </a:rPr>
              <a:pPr/>
              <a:t>122</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44316184"/>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RTL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Granada Productions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Lisa Fitz</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Woman is eating maggots/Frau isst Maden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Steffen Moritz</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Yannis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Woman in the pub/Frau in Kneipe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Cheerful barkeeper/Fröhlicher Barkeeper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Eberhard Kamm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Schicht am Schacht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Worker at break/Arbeiter bei der Pause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Jens Mittelsdorf</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sich schwarz ärgern2</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Rejection letter/Ablehnungsbescheid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Yves Sarfati</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Martin Brüne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6807</Words>
  <Application>Microsoft Office PowerPoint</Application>
  <PresentationFormat>Benutzerdefiniert</PresentationFormat>
  <Paragraphs>1211</Paragraphs>
  <Slides>122</Slides>
  <Notes>122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122</vt:i4>
      </vt:variant>
    </vt:vector>
  </HeadingPairs>
  <TitlesOfParts>
    <vt:vector size="130" baseType="lpstr">
      <vt:lpstr>Arial</vt:lpstr>
      <vt:lpstr>Calibri Light</vt:lpstr>
      <vt:lpstr>Symbol</vt:lpstr>
      <vt:lpstr>Times New Roman</vt:lpstr>
      <vt:lpstr>Wingdings</vt:lpstr>
      <vt:lpstr>Wingdings</vt:lpstr>
      <vt:lpstr>UKE_PPT-Vorlage_16zu9</vt:lpstr>
      <vt:lpstr>1_UKE_PPT-Vorlage_16zu9</vt:lpstr>
      <vt:lpstr>MCT 4 A – Empatizzare...I</vt:lpstr>
      <vt:lpstr>Come posso empatizzare con un‘altra persona...?</vt:lpstr>
      <vt:lpstr>Come posso empatizzare con un‘altra persona...?</vt:lpstr>
      <vt:lpstr>Come posso empatizzare con un‘altra persona...?</vt:lpstr>
      <vt:lpstr>Come posso empatizzare con un‘altra persona...?</vt:lpstr>
      <vt:lpstr>Come posso empatizzare con un‘altra persona...?</vt:lpstr>
      <vt:lpstr>Come posso empatizzare con un‘altra persona...?</vt:lpstr>
      <vt:lpstr>Come posso empatizzare con un‘altra persona...?</vt:lpstr>
      <vt:lpstr>Come posso empatizzare con un‘altra persona...?</vt:lpstr>
      <vt:lpstr>Perchè facciamo questo?</vt:lpstr>
      <vt:lpstr>Perchè facciamo questo?</vt:lpstr>
      <vt:lpstr>I problemi nel riconoscimento delle emozioni, come promuovono i fraintendimenti in corso di psicosi -esempi</vt:lpstr>
      <vt:lpstr>Esercizio 1</vt:lpstr>
      <vt:lpstr>Per favore denomina alcune emozioni/sentimenti umani</vt:lpstr>
      <vt:lpstr>Per favore denomina alcune emozioni/sentimenti umani</vt:lpstr>
      <vt:lpstr>Emozioni/sentimenti Talvolta è facile capire come qualcuno si senta... Specialmente se si conosce il contesto...</vt:lpstr>
      <vt:lpstr>Emozioni/sentimenti Talvolta è facile capire come qualcuno si senta... Specialmente se si conosce il contesto...</vt:lpstr>
      <vt:lpstr>PowerPoint-Präsentation</vt:lpstr>
      <vt:lpstr>PowerPoint-Präsentation</vt:lpstr>
      <vt:lpstr>Possiano inferire sul carattere o sulla professione di una persona soltanto sulla base del loro aspetto?</vt:lpstr>
      <vt:lpstr>Lo sapevi!?</vt:lpstr>
      <vt:lpstr>Quando sei a Roma, fai come i Romani! Comuni fraintendimenti dei gesti</vt:lpstr>
      <vt:lpstr>Quando sei a Roma, fai come i Romani! Comuni fraintendimenti dei gesti</vt:lpstr>
      <vt:lpstr>Quando sei a Roma, fai come i Romani! Comuni fraintendimenti dei gesti</vt:lpstr>
      <vt:lpstr>Quando sei a Roma, fai come i Romani! Comuni fraintendimenti dei gesti</vt:lpstr>
      <vt:lpstr>Esercizio 2</vt:lpstr>
      <vt:lpstr>Che cosa prova o fa questa persona? Quanto ne sei sicuro?</vt:lpstr>
      <vt:lpstr>PowerPoint-Präsentation</vt:lpstr>
      <vt:lpstr>Che cosa prova o fa questa persona? Quanto ne sei sicuro?</vt:lpstr>
      <vt:lpstr>PowerPoint-Präsentation</vt:lpstr>
      <vt:lpstr>Che cosa prova o fa questa persona? Quanto ne sei sicuro?</vt:lpstr>
      <vt:lpstr>PowerPoint-Präsentation</vt:lpstr>
      <vt:lpstr>Che cosa prova o fa questa persona? Quanto ne sei sicuro?</vt:lpstr>
      <vt:lpstr>PowerPoint-Präsentation</vt:lpstr>
      <vt:lpstr>Che cosa prova o fa questa persona? Quanto ne sei sicuro?</vt:lpstr>
      <vt:lpstr>PowerPoint-Präsentation</vt:lpstr>
      <vt:lpstr>opzionale: Video Clip</vt:lpstr>
      <vt:lpstr>Che cosa prova o fa questa persona? Quanto ne sei sicuro?</vt:lpstr>
      <vt:lpstr>PowerPoint-Präsentation</vt:lpstr>
      <vt:lpstr>Che cosa prova o fa questa persona? Quanto ne sei sicuro?</vt:lpstr>
      <vt:lpstr>PowerPoint-Präsentation</vt:lpstr>
      <vt:lpstr>Che cosa prova o fa questa persona? Quanto ne sei sicuro?</vt:lpstr>
      <vt:lpstr>PowerPoint-Präsentation</vt:lpstr>
      <vt:lpstr>Che cosa prova o fa questa persona? Quanto ne sei sicuro?</vt:lpstr>
      <vt:lpstr>PowerPoint-Präsentation</vt:lpstr>
      <vt:lpstr>Che cosa prova o fa questa persona? Quanto ne sei sicuro?</vt:lpstr>
      <vt:lpstr>PowerPoint-Präsentation</vt:lpstr>
      <vt:lpstr>Che cosa prova o fa questa persona? Quanto ne sei sicuro?</vt:lpstr>
      <vt:lpstr>PowerPoint-Präsentation</vt:lpstr>
      <vt:lpstr>Prima conclusione!</vt:lpstr>
      <vt:lpstr>Prima conclusione!</vt:lpstr>
      <vt:lpstr>Prima conclusione!</vt:lpstr>
      <vt:lpstr>Esercizio 3</vt:lpstr>
      <vt:lpstr>Che cosa intende fare l‘uomo?</vt:lpstr>
      <vt:lpstr>Che cosa intende fare l‘uomo?</vt:lpstr>
      <vt:lpstr>Che cosa intende fare l‘uomo?</vt:lpstr>
      <vt:lpstr>La risposta corretta è la 4c!</vt:lpstr>
      <vt:lpstr>Qual‘è l‘intenzione della donna?</vt:lpstr>
      <vt:lpstr>Qual‘è l‘intenzione della donna?</vt:lpstr>
      <vt:lpstr>Qual‘è l‘intenzione della donna?</vt:lpstr>
      <vt:lpstr>La risposta corretta è la 4a!</vt:lpstr>
      <vt:lpstr>Qual‘è l‘intenzione dell‘uomo?</vt:lpstr>
      <vt:lpstr>Qual‘è l‘intenzione dell‘uomo?</vt:lpstr>
      <vt:lpstr>Qual‘è l‘intenzione dell‘uomo?</vt:lpstr>
      <vt:lpstr>La risposta corretta è la 4c!</vt:lpstr>
      <vt:lpstr>Che cosa sta pensando di fare la donna?</vt:lpstr>
      <vt:lpstr>Che cosa sta pensando di fare la donna?</vt:lpstr>
      <vt:lpstr>Che cosa sta pensando di fare la donna?</vt:lpstr>
      <vt:lpstr>La risposta corretta è la 4a!</vt:lpstr>
      <vt:lpstr>Qual‘ l‘intenzione della donna?</vt:lpstr>
      <vt:lpstr>Qual‘ l‘intenzione della donna?</vt:lpstr>
      <vt:lpstr>Qual‘ l‘intenzione della donna?</vt:lpstr>
      <vt:lpstr>La risposta corretta è la 4b!</vt:lpstr>
      <vt:lpstr>Cosa sta pensando di fare la donna?</vt:lpstr>
      <vt:lpstr>Cosa sta pensando di fare la donna?</vt:lpstr>
      <vt:lpstr>Cosa sta pensando di fare la donna?</vt:lpstr>
      <vt:lpstr>La risposta corretta è la 4b!</vt:lpstr>
      <vt:lpstr>Qual‘è l‘intenzione del ragazzo?</vt:lpstr>
      <vt:lpstr>Qual‘è l‘intenzione del ragazzo?</vt:lpstr>
      <vt:lpstr>Qual‘è l‘intenzione del ragazzo?</vt:lpstr>
      <vt:lpstr>La risposta corretta è la 4a!</vt:lpstr>
      <vt:lpstr>Cosa sta progettando di fare l‘uomo?</vt:lpstr>
      <vt:lpstr>Cosa sta progettando di fare l‘uomo?</vt:lpstr>
      <vt:lpstr>Cosa sta progettando di fare l‘uomo?</vt:lpstr>
      <vt:lpstr>La risposta corretta è la 4b!</vt:lpstr>
      <vt:lpstr>Qual‘è l‘intenzione della donna?</vt:lpstr>
      <vt:lpstr>Qual‘è l‘intenzione della donna?</vt:lpstr>
      <vt:lpstr>Qual‘è l‘intenzione della donna?</vt:lpstr>
      <vt:lpstr>La risposta corretta è la 4a!</vt:lpstr>
      <vt:lpstr>Qual‘è l‘intenzione dell‘uomo?</vt:lpstr>
      <vt:lpstr>Qual‘è l‘intenzione dell‘uomo?</vt:lpstr>
      <vt:lpstr>Qual‘è l‘intenzione dell‘uomo?</vt:lpstr>
      <vt:lpstr>La risposta corretta è la 4b!</vt:lpstr>
      <vt:lpstr>Riassunto</vt:lpstr>
      <vt:lpstr>Riassunto</vt:lpstr>
      <vt:lpstr>Riassunto</vt:lpstr>
      <vt:lpstr>Esercizio 4</vt:lpstr>
      <vt:lpstr>Che cosa hanno in mente i ragazzi?</vt:lpstr>
      <vt:lpstr>Che cosa hanno in mente i ragazzi?</vt:lpstr>
      <vt:lpstr>Che cosa hanno in mente i ragazzi?</vt:lpstr>
      <vt:lpstr>Che cosa hanno in mente i ragazzi?</vt:lpstr>
      <vt:lpstr>Che cosa hanno in mente i ragazzi?</vt:lpstr>
      <vt:lpstr>Che cosa stanno facendo gli uomini?</vt:lpstr>
      <vt:lpstr>Che cosa stanno facendo gli uomini?</vt:lpstr>
      <vt:lpstr>Che cosa stanno facendo gli uomini?</vt:lpstr>
      <vt:lpstr>Che cosa stanno facendo gli uomini?</vt:lpstr>
      <vt:lpstr>Che cosa stanno facendo gli uomini?</vt:lpstr>
      <vt:lpstr>Che cosa sta facendo il ragazzo?</vt:lpstr>
      <vt:lpstr>Che cosa sta facendo il ragazzo?</vt:lpstr>
      <vt:lpstr>Che cosa sta facendo il ragazzo?</vt:lpstr>
      <vt:lpstr>Che cosa sta facendo il ragazzo?</vt:lpstr>
      <vt:lpstr>Che cosa sta facendo il ragazzo?</vt:lpstr>
      <vt:lpstr>Trasferire nella vita di tutti i giorni</vt:lpstr>
      <vt:lpstr>Trasferire nella vita di tutti i giorni</vt:lpstr>
      <vt:lpstr>Trasferire nella vita di tutti i giorni</vt:lpstr>
      <vt:lpstr>Trasferire nella vita di tutti i giorni</vt:lpstr>
      <vt:lpstr>Che cosa ha a che fare questo con la psicosi?</vt:lpstr>
      <vt:lpstr>Che cosa ha a che fare questo con la psicosi?</vt:lpstr>
      <vt:lpstr>Grazie per l‘attenzione!</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455</cp:revision>
  <dcterms:created xsi:type="dcterms:W3CDTF">2004-07-26T08:39:44Z</dcterms:created>
  <dcterms:modified xsi:type="dcterms:W3CDTF">2025-01-09T17:14:23Z</dcterms:modified>
</cp:coreProperties>
</file>