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 id="2147483748" r:id="rId2"/>
  </p:sldMasterIdLst>
  <p:notesMasterIdLst>
    <p:notesMasterId r:id="rId125"/>
  </p:notesMasterIdLst>
  <p:handoutMasterIdLst>
    <p:handoutMasterId r:id="rId126"/>
  </p:handoutMasterIdLst>
  <p:sldIdLst>
    <p:sldId id="757" r:id="rId3"/>
    <p:sldId id="540" r:id="rId4"/>
    <p:sldId id="747" r:id="rId5"/>
    <p:sldId id="746" r:id="rId6"/>
    <p:sldId id="745" r:id="rId7"/>
    <p:sldId id="744" r:id="rId8"/>
    <p:sldId id="741" r:id="rId9"/>
    <p:sldId id="742" r:id="rId10"/>
    <p:sldId id="743" r:id="rId11"/>
    <p:sldId id="541" r:id="rId12"/>
    <p:sldId id="748" r:id="rId13"/>
    <p:sldId id="576" r:id="rId14"/>
    <p:sldId id="383" r:id="rId15"/>
    <p:sldId id="384" r:id="rId16"/>
    <p:sldId id="385" r:id="rId17"/>
    <p:sldId id="542" r:id="rId18"/>
    <p:sldId id="543" r:id="rId19"/>
    <p:sldId id="562" r:id="rId20"/>
    <p:sldId id="563" r:id="rId21"/>
    <p:sldId id="546" r:id="rId22"/>
    <p:sldId id="547" r:id="rId23"/>
    <p:sldId id="549" r:id="rId24"/>
    <p:sldId id="749" r:id="rId25"/>
    <p:sldId id="750" r:id="rId26"/>
    <p:sldId id="751" r:id="rId27"/>
    <p:sldId id="395" r:id="rId28"/>
    <p:sldId id="396" r:id="rId29"/>
    <p:sldId id="397" r:id="rId30"/>
    <p:sldId id="716" r:id="rId31"/>
    <p:sldId id="717" r:id="rId32"/>
    <p:sldId id="718" r:id="rId33"/>
    <p:sldId id="719" r:id="rId34"/>
    <p:sldId id="402" r:id="rId35"/>
    <p:sldId id="403" r:id="rId36"/>
    <p:sldId id="404" r:id="rId37"/>
    <p:sldId id="405" r:id="rId38"/>
    <p:sldId id="739"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580" r:id="rId52"/>
    <p:sldId id="758" r:id="rId53"/>
    <p:sldId id="759"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694" r:id="rId96"/>
    <p:sldId id="752" r:id="rId97"/>
    <p:sldId id="753"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560" r:id="rId115"/>
    <p:sldId id="754" r:id="rId116"/>
    <p:sldId id="755" r:id="rId117"/>
    <p:sldId id="756" r:id="rId118"/>
    <p:sldId id="561" r:id="rId119"/>
    <p:sldId id="760" r:id="rId120"/>
    <p:sldId id="740" r:id="rId121"/>
    <p:sldId id="724" r:id="rId122"/>
    <p:sldId id="725" r:id="rId123"/>
    <p:sldId id="726" r:id="rId124"/>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82" autoAdjust="0"/>
    <p:restoredTop sz="94681" autoAdjust="0"/>
  </p:normalViewPr>
  <p:slideViewPr>
    <p:cSldViewPr>
      <p:cViewPr varScale="1">
        <p:scale>
          <a:sx n="67" d="100"/>
          <a:sy n="67" d="100"/>
        </p:scale>
        <p:origin x="800" y="44"/>
      </p:cViewPr>
      <p:guideLst>
        <p:guide orient="horz" pos="4065"/>
        <p:guide pos="192"/>
        <p:guide pos="2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B066AAF-F1EB-43E7-B1D4-FCA740EAB221}" type="slidenum">
              <a:rPr lang="en-GB" altLang="de-DE"/>
              <a:pPr/>
              <a:t>‹Nr.›</a:t>
            </a:fld>
            <a:endParaRPr lang="en-GB" altLang="de-DE"/>
          </a:p>
        </p:txBody>
      </p:sp>
    </p:spTree>
    <p:extLst>
      <p:ext uri="{BB962C8B-B14F-4D97-AF65-F5344CB8AC3E}">
        <p14:creationId xmlns:p14="http://schemas.microsoft.com/office/powerpoint/2010/main" val="3676925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90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7060E815-D644-4CF9-9BD7-FFF2868816D1}" type="slidenum">
              <a:rPr lang="en-US" altLang="de-DE"/>
              <a:pPr/>
              <a:t>‹Nr.›</a:t>
            </a:fld>
            <a:endParaRPr lang="en-US" altLang="de-DE"/>
          </a:p>
        </p:txBody>
      </p:sp>
    </p:spTree>
    <p:extLst>
      <p:ext uri="{BB962C8B-B14F-4D97-AF65-F5344CB8AC3E}">
        <p14:creationId xmlns:p14="http://schemas.microsoft.com/office/powerpoint/2010/main" val="2472573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8C7F0-38DD-46A7-9C7D-8D77C7D57F93}" type="slidenum">
              <a:rPr lang="en-US" altLang="de-DE" sz="1300"/>
              <a:pPr eaLnBrk="1" hangingPunct="1">
                <a:spcBef>
                  <a:spcPct val="0"/>
                </a:spcBef>
              </a:pPr>
              <a:t>2</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481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8C7F0-38DD-46A7-9C7D-8D77C7D57F93}" type="slidenum">
              <a:rPr lang="en-US" altLang="de-DE" sz="1300"/>
              <a:pPr eaLnBrk="1" hangingPunct="1">
                <a:spcBef>
                  <a:spcPct val="0"/>
                </a:spcBef>
              </a:pPr>
              <a:t>3</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481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8C7F0-38DD-46A7-9C7D-8D77C7D57F93}" type="slidenum">
              <a:rPr lang="en-US" altLang="de-DE" sz="1300"/>
              <a:pPr eaLnBrk="1" hangingPunct="1">
                <a:spcBef>
                  <a:spcPct val="0"/>
                </a:spcBef>
              </a:pPr>
              <a:t>4</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481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8C7F0-38DD-46A7-9C7D-8D77C7D57F93}" type="slidenum">
              <a:rPr lang="en-US" altLang="de-DE" sz="1300"/>
              <a:pPr eaLnBrk="1" hangingPunct="1">
                <a:spcBef>
                  <a:spcPct val="0"/>
                </a:spcBef>
              </a:pPr>
              <a:t>5</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481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8C7F0-38DD-46A7-9C7D-8D77C7D57F93}" type="slidenum">
              <a:rPr lang="en-US" altLang="de-DE" sz="1300"/>
              <a:pPr eaLnBrk="1" hangingPunct="1">
                <a:spcBef>
                  <a:spcPct val="0"/>
                </a:spcBef>
              </a:pPr>
              <a:t>6</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481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8C7F0-38DD-46A7-9C7D-8D77C7D57F93}" type="slidenum">
              <a:rPr lang="en-US" altLang="de-DE" sz="1300"/>
              <a:pPr eaLnBrk="1" hangingPunct="1">
                <a:spcBef>
                  <a:spcPct val="0"/>
                </a:spcBef>
              </a:pPr>
              <a:t>7</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481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8C7F0-38DD-46A7-9C7D-8D77C7D57F93}" type="slidenum">
              <a:rPr lang="en-US" altLang="de-DE" sz="1300"/>
              <a:pPr eaLnBrk="1" hangingPunct="1">
                <a:spcBef>
                  <a:spcPct val="0"/>
                </a:spcBef>
              </a:pPr>
              <a:t>8</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481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88C7F0-38DD-46A7-9C7D-8D77C7D57F93}" type="slidenum">
              <a:rPr lang="en-US" altLang="de-DE" sz="1300"/>
              <a:pPr eaLnBrk="1" hangingPunct="1">
                <a:spcBef>
                  <a:spcPct val="0"/>
                </a:spcBef>
              </a:pPr>
              <a:t>9</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48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7EDD1F-664E-47D1-8DB8-90A3F57E8558}" type="slidenum">
              <a:rPr lang="en-US" altLang="de-DE" sz="1300"/>
              <a:pPr eaLnBrk="1" hangingPunct="1">
                <a:spcBef>
                  <a:spcPct val="0"/>
                </a:spcBef>
              </a:pPr>
              <a:t>10</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3374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7EDD1F-664E-47D1-8DB8-90A3F57E8558}" type="slidenum">
              <a:rPr lang="en-US" altLang="de-DE" sz="1300"/>
              <a:pPr eaLnBrk="1" hangingPunct="1">
                <a:spcBef>
                  <a:spcPct val="0"/>
                </a:spcBef>
              </a:pPr>
              <a:t>11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3374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664F7E-B2EC-4724-92D5-7D014C060087}" type="slidenum">
              <a:rPr lang="en-US" altLang="de-DE" sz="1300"/>
              <a:pPr eaLnBrk="1" hangingPunct="1">
                <a:spcBef>
                  <a:spcPct val="0"/>
                </a:spcBef>
              </a:pPr>
              <a:t>12</a:t>
            </a:fld>
            <a:endParaRPr lang="en-US"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781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443ED9-517E-4727-8429-DC3F8BA1CEB8}" type="slidenum">
              <a:rPr lang="en-US" altLang="de-DE" sz="1300"/>
              <a:pPr eaLnBrk="1" hangingPunct="1">
                <a:spcBef>
                  <a:spcPct val="0"/>
                </a:spcBef>
              </a:pPr>
              <a:t>13</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3265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2CD5E5-87C9-4833-8282-1ACD9A60A8BB}" type="slidenum">
              <a:rPr lang="en-US" altLang="de-DE" sz="1300"/>
              <a:pPr eaLnBrk="1" hangingPunct="1">
                <a:spcBef>
                  <a:spcPct val="0"/>
                </a:spcBef>
              </a:pPr>
              <a:t>14</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2924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DCB553-07FE-4D0E-96FC-1CBC92ED77D7}" type="slidenum">
              <a:rPr lang="en-US" altLang="de-DE" sz="1300"/>
              <a:pPr eaLnBrk="1" hangingPunct="1">
                <a:spcBef>
                  <a:spcPct val="0"/>
                </a:spcBef>
              </a:pPr>
              <a:t>15</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6234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7ED162-D08F-4814-925E-397D9C12FC4F}" type="slidenum">
              <a:rPr lang="en-US" altLang="de-DE" sz="1300"/>
              <a:pPr eaLnBrk="1" hangingPunct="1">
                <a:spcBef>
                  <a:spcPct val="0"/>
                </a:spcBef>
              </a:pPr>
              <a:t>16</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0915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BF54D7-FE72-49A9-A6A5-CCCBC6BDAF6A}" type="slidenum">
              <a:rPr lang="en-US" altLang="de-DE" sz="1300"/>
              <a:pPr eaLnBrk="1" hangingPunct="1">
                <a:spcBef>
                  <a:spcPct val="0"/>
                </a:spcBef>
              </a:pPr>
              <a:t>17</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5741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B7A8F2-FD4B-4CB3-834E-58AA0082D6EF}" type="slidenum">
              <a:rPr lang="en-US" altLang="de-DE" sz="1300"/>
              <a:pPr eaLnBrk="1" hangingPunct="1">
                <a:spcBef>
                  <a:spcPct val="0"/>
                </a:spcBef>
              </a:pPr>
              <a:t>18</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2978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39E864-C3EB-4D08-8450-87F99FB7247C}" type="slidenum">
              <a:rPr lang="en-US" altLang="de-DE" sz="1300"/>
              <a:pPr eaLnBrk="1" hangingPunct="1">
                <a:spcBef>
                  <a:spcPct val="0"/>
                </a:spcBef>
              </a:pPr>
              <a:t>19</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5389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816C32-68A6-424C-BFCC-9EADCEC789F1}" type="slidenum">
              <a:rPr lang="en-US" altLang="de-DE" sz="1300"/>
              <a:pPr eaLnBrk="1" hangingPunct="1">
                <a:spcBef>
                  <a:spcPct val="0"/>
                </a:spcBef>
              </a:pPr>
              <a:t>20</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3905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23AC05-CE12-40BD-A3A5-8C62A34180A4}" type="slidenum">
              <a:rPr lang="en-US" altLang="de-DE" sz="1300"/>
              <a:pPr eaLnBrk="1" hangingPunct="1">
                <a:spcBef>
                  <a:spcPct val="0"/>
                </a:spcBef>
              </a:pPr>
              <a:t>21</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0304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E6B76B-0B14-4ECD-83F4-74D5E000E13B}" type="slidenum">
              <a:rPr lang="en-US" altLang="de-DE" sz="1300"/>
              <a:pPr eaLnBrk="1" hangingPunct="1">
                <a:spcBef>
                  <a:spcPct val="0"/>
                </a:spcBef>
              </a:pPr>
              <a:t>22</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6000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E6B76B-0B14-4ECD-83F4-74D5E000E13B}" type="slidenum">
              <a:rPr lang="en-US" altLang="de-DE" sz="1300"/>
              <a:pPr eaLnBrk="1" hangingPunct="1">
                <a:spcBef>
                  <a:spcPct val="0"/>
                </a:spcBef>
              </a:pPr>
              <a:t>23</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6000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E6B76B-0B14-4ECD-83F4-74D5E000E13B}" type="slidenum">
              <a:rPr lang="en-US" altLang="de-DE" sz="1300"/>
              <a:pPr eaLnBrk="1" hangingPunct="1">
                <a:spcBef>
                  <a:spcPct val="0"/>
                </a:spcBef>
              </a:pPr>
              <a:t>24</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6000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E6B76B-0B14-4ECD-83F4-74D5E000E13B}" type="slidenum">
              <a:rPr lang="en-US" altLang="de-DE" sz="1300"/>
              <a:pPr eaLnBrk="1" hangingPunct="1">
                <a:spcBef>
                  <a:spcPct val="0"/>
                </a:spcBef>
              </a:pPr>
              <a:t>25</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60007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17DA77-BA8A-4AFC-894E-761A6125118D}" type="slidenum">
              <a:rPr lang="en-US" altLang="de-DE" sz="1300"/>
              <a:pPr eaLnBrk="1" hangingPunct="1">
                <a:spcBef>
                  <a:spcPct val="0"/>
                </a:spcBef>
              </a:pPr>
              <a:t>26</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8368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30345B-B79A-4D3C-8377-D6B95CA27398}" type="slidenum">
              <a:rPr lang="en-US" altLang="de-DE" sz="1300"/>
              <a:pPr eaLnBrk="1" hangingPunct="1">
                <a:spcBef>
                  <a:spcPct val="0"/>
                </a:spcBef>
              </a:pPr>
              <a:t>27</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6681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5EDB57-7845-4FD7-A69C-F7268602C38C}" type="slidenum">
              <a:rPr lang="en-US" altLang="de-DE" sz="1300"/>
              <a:pPr eaLnBrk="1" hangingPunct="1">
                <a:spcBef>
                  <a:spcPct val="0"/>
                </a:spcBef>
              </a:pPr>
              <a:t>28</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89331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41653F-4BB1-4B7A-A45F-F4C0F9893EB2}" type="slidenum">
              <a:rPr lang="en-US" altLang="de-DE" sz="1300"/>
              <a:pPr eaLnBrk="1" hangingPunct="1">
                <a:spcBef>
                  <a:spcPct val="0"/>
                </a:spcBef>
              </a:pPr>
              <a:t>29</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6030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1B1630-1BB6-449D-8837-944E620DFDDA}" type="slidenum">
              <a:rPr lang="en-US" altLang="de-DE" sz="1300"/>
              <a:pPr eaLnBrk="1" hangingPunct="1">
                <a:spcBef>
                  <a:spcPct val="0"/>
                </a:spcBef>
              </a:pPr>
              <a:t>30</a:t>
            </a:fld>
            <a:endParaRPr lang="en-US" altLang="de-DE" sz="1300"/>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1401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4CF420-ABE9-4EB5-B1BC-3DDED6C02B50}" type="slidenum">
              <a:rPr lang="en-US" altLang="de-DE" sz="1300"/>
              <a:pPr eaLnBrk="1" hangingPunct="1">
                <a:spcBef>
                  <a:spcPct val="0"/>
                </a:spcBef>
              </a:pPr>
              <a:t>31</a:t>
            </a:fld>
            <a:endParaRPr lang="en-US"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94B7612-35B9-4F9C-9420-9BEAA916E145}" type="slidenum">
              <a:rPr lang="en-US" altLang="de-DE" sz="1300"/>
              <a:pPr algn="r" eaLnBrk="1" hangingPunct="1">
                <a:spcBef>
                  <a:spcPct val="0"/>
                </a:spcBef>
              </a:pPr>
              <a:t>31</a:t>
            </a:fld>
            <a:endParaRPr lang="en-US" altLang="de-DE" sz="1300"/>
          </a:p>
        </p:txBody>
      </p:sp>
      <p:sp>
        <p:nvSpPr>
          <p:cNvPr id="160772" name="Rectangle 2"/>
          <p:cNvSpPr>
            <a:spLocks noGrp="1" noRot="1" noChangeAspect="1" noChangeArrowheads="1" noTextEdit="1"/>
          </p:cNvSpPr>
          <p:nvPr>
            <p:ph type="sldImg"/>
          </p:nvPr>
        </p:nvSpPr>
        <p:spPr>
          <a:xfrm>
            <a:off x="139700" y="768350"/>
            <a:ext cx="6821488"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21183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C0DF97-1C89-4A7E-A643-AF91BA4B0056}" type="slidenum">
              <a:rPr lang="en-US" altLang="de-DE" sz="1300"/>
              <a:pPr eaLnBrk="1" hangingPunct="1">
                <a:spcBef>
                  <a:spcPct val="0"/>
                </a:spcBef>
              </a:pPr>
              <a:t>32</a:t>
            </a:fld>
            <a:endParaRPr lang="en-US" altLang="de-DE" sz="1300"/>
          </a:p>
        </p:txBody>
      </p:sp>
      <p:sp>
        <p:nvSpPr>
          <p:cNvPr id="1617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C708E65-DCDA-456E-886F-B03A46369D56}" type="slidenum">
              <a:rPr lang="en-US" altLang="de-DE" sz="1300"/>
              <a:pPr algn="r" eaLnBrk="1" hangingPunct="1">
                <a:spcBef>
                  <a:spcPct val="0"/>
                </a:spcBef>
              </a:pPr>
              <a:t>32</a:t>
            </a:fld>
            <a:endParaRPr lang="en-US" altLang="de-DE" sz="1300"/>
          </a:p>
        </p:txBody>
      </p:sp>
      <p:sp>
        <p:nvSpPr>
          <p:cNvPr id="161796" name="Rectangle 2"/>
          <p:cNvSpPr>
            <a:spLocks noGrp="1" noRot="1" noChangeAspect="1" noChangeArrowheads="1" noTextEdit="1"/>
          </p:cNvSpPr>
          <p:nvPr>
            <p:ph type="sldImg"/>
          </p:nvPr>
        </p:nvSpPr>
        <p:spPr>
          <a:xfrm>
            <a:off x="139700" y="768350"/>
            <a:ext cx="6821488" cy="3836988"/>
          </a:xfrm>
          <a:ln/>
        </p:spPr>
      </p:sp>
      <p:sp>
        <p:nvSpPr>
          <p:cNvPr id="161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48276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840E59-2AFE-485A-B16B-532964C89137}" type="slidenum">
              <a:rPr lang="en-US" altLang="de-DE" sz="1300"/>
              <a:pPr eaLnBrk="1" hangingPunct="1">
                <a:spcBef>
                  <a:spcPct val="0"/>
                </a:spcBef>
              </a:pPr>
              <a:t>33</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44713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383FC5-05BC-4E5B-9347-7BF8B6E33DA3}" type="slidenum">
              <a:rPr lang="en-US" altLang="de-DE" sz="1300"/>
              <a:pPr eaLnBrk="1" hangingPunct="1">
                <a:spcBef>
                  <a:spcPct val="0"/>
                </a:spcBef>
              </a:pPr>
              <a:t>34</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7504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1FEAA2-E999-40C4-A4E4-84F587958127}" type="slidenum">
              <a:rPr lang="en-US" altLang="de-DE" sz="1300"/>
              <a:pPr eaLnBrk="1" hangingPunct="1">
                <a:spcBef>
                  <a:spcPct val="0"/>
                </a:spcBef>
              </a:pPr>
              <a:t>35</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0588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3BBB16-8530-4645-BB13-965777261F4D}" type="slidenum">
              <a:rPr lang="en-US" altLang="de-DE" sz="1300"/>
              <a:pPr eaLnBrk="1" hangingPunct="1">
                <a:spcBef>
                  <a:spcPct val="0"/>
                </a:spcBef>
              </a:pPr>
              <a:t>36</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89429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8B5B3E-A0AC-47B0-8DC3-A728FE850677}" type="slidenum">
              <a:rPr lang="en-US" altLang="de-DE" sz="1300"/>
              <a:pPr eaLnBrk="1" hangingPunct="1">
                <a:spcBef>
                  <a:spcPct val="0"/>
                </a:spcBef>
              </a:pPr>
              <a:t>38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29912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153D06-DC2A-4E44-836C-E58F51DF3566}" type="slidenum">
              <a:rPr lang="en-US" altLang="de-DE" sz="1300"/>
              <a:pPr eaLnBrk="1" hangingPunct="1">
                <a:spcBef>
                  <a:spcPct val="0"/>
                </a:spcBef>
              </a:pPr>
              <a:t>39</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5999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9604DB-9EFB-4132-A09D-D3BBA54DCED6}" type="slidenum">
              <a:rPr lang="en-US" altLang="de-DE" sz="1300"/>
              <a:pPr eaLnBrk="1" hangingPunct="1">
                <a:spcBef>
                  <a:spcPct val="0"/>
                </a:spcBef>
              </a:pPr>
              <a:t>40</a:t>
            </a:fld>
            <a:endParaRPr lang="en-US" altLang="de-DE" sz="1300"/>
          </a:p>
        </p:txBody>
      </p:sp>
      <p:sp>
        <p:nvSpPr>
          <p:cNvPr id="168963" name="Rectangle 1026"/>
          <p:cNvSpPr>
            <a:spLocks noGrp="1" noRot="1" noChangeAspect="1" noChangeArrowheads="1" noTextEdit="1"/>
          </p:cNvSpPr>
          <p:nvPr>
            <p:ph type="sldImg"/>
          </p:nvPr>
        </p:nvSpPr>
        <p:spPr>
          <a:xfrm>
            <a:off x="138113" y="768350"/>
            <a:ext cx="6823075" cy="3836988"/>
          </a:xfrm>
          <a:ln/>
        </p:spPr>
      </p:sp>
      <p:sp>
        <p:nvSpPr>
          <p:cNvPr id="1689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1212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FBE932-6239-4B16-AE20-E6A70B47BFBA}" type="slidenum">
              <a:rPr lang="en-US" altLang="de-DE" sz="1300"/>
              <a:pPr eaLnBrk="1" hangingPunct="1">
                <a:spcBef>
                  <a:spcPct val="0"/>
                </a:spcBef>
              </a:pPr>
              <a:t>41</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43421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C8908D-1065-4C53-A3C7-65DEFC1E540C}" type="slidenum">
              <a:rPr lang="en-US" altLang="de-DE" sz="1300"/>
              <a:pPr eaLnBrk="1" hangingPunct="1">
                <a:spcBef>
                  <a:spcPct val="0"/>
                </a:spcBef>
              </a:pPr>
              <a:t>42</a:t>
            </a:fld>
            <a:endParaRPr lang="en-US" altLang="de-DE" sz="1300"/>
          </a:p>
        </p:txBody>
      </p:sp>
      <p:sp>
        <p:nvSpPr>
          <p:cNvPr id="171011" name="Rectangle 1026"/>
          <p:cNvSpPr>
            <a:spLocks noGrp="1" noRot="1" noChangeAspect="1" noChangeArrowheads="1" noTextEdit="1"/>
          </p:cNvSpPr>
          <p:nvPr>
            <p:ph type="sldImg"/>
          </p:nvPr>
        </p:nvSpPr>
        <p:spPr>
          <a:xfrm>
            <a:off x="138113" y="768350"/>
            <a:ext cx="6823075" cy="3836988"/>
          </a:xfrm>
          <a:ln/>
        </p:spPr>
      </p:sp>
      <p:sp>
        <p:nvSpPr>
          <p:cNvPr id="1710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91885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4B808F-41D7-410C-8CDE-AEAC3C8D32CA}" type="slidenum">
              <a:rPr lang="en-US" altLang="de-DE" sz="1300"/>
              <a:pPr eaLnBrk="1" hangingPunct="1">
                <a:spcBef>
                  <a:spcPct val="0"/>
                </a:spcBef>
              </a:pPr>
              <a:t>43</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28841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13E6F-5CE0-4C8C-952B-8C2A86BDD64C}" type="slidenum">
              <a:rPr lang="en-US" altLang="de-DE" sz="1300"/>
              <a:pPr eaLnBrk="1" hangingPunct="1">
                <a:spcBef>
                  <a:spcPct val="0"/>
                </a:spcBef>
              </a:pPr>
              <a:t>44</a:t>
            </a:fld>
            <a:endParaRPr lang="en-US" altLang="de-DE" sz="1300"/>
          </a:p>
        </p:txBody>
      </p:sp>
      <p:sp>
        <p:nvSpPr>
          <p:cNvPr id="173059" name="Rectangle 1026"/>
          <p:cNvSpPr>
            <a:spLocks noGrp="1" noRot="1" noChangeAspect="1" noChangeArrowheads="1" noTextEdit="1"/>
          </p:cNvSpPr>
          <p:nvPr>
            <p:ph type="sldImg"/>
          </p:nvPr>
        </p:nvSpPr>
        <p:spPr>
          <a:xfrm>
            <a:off x="138113" y="768350"/>
            <a:ext cx="6823075"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9194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D1F93D-8D86-4DAD-B980-3D12E01EEDC6}" type="slidenum">
              <a:rPr lang="en-US" altLang="de-DE" sz="1300"/>
              <a:pPr eaLnBrk="1" hangingPunct="1">
                <a:spcBef>
                  <a:spcPct val="0"/>
                </a:spcBef>
              </a:pPr>
              <a:t>45</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62512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05552C-48F4-49BC-B833-27AEBB194837}" type="slidenum">
              <a:rPr lang="en-US" altLang="de-DE" sz="1300"/>
              <a:pPr eaLnBrk="1" hangingPunct="1">
                <a:spcBef>
                  <a:spcPct val="0"/>
                </a:spcBef>
              </a:pPr>
              <a:t>46</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2972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13DDD1-2D36-4B4C-A668-BEAE183BBAAA}" type="slidenum">
              <a:rPr lang="en-US" altLang="de-DE" sz="1300"/>
              <a:pPr eaLnBrk="1" hangingPunct="1">
                <a:spcBef>
                  <a:spcPct val="0"/>
                </a:spcBef>
              </a:pPr>
              <a:t>47</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74607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E7B828-B77B-4502-B46A-0CF493AF9965}" type="slidenum">
              <a:rPr lang="en-US" altLang="de-DE" sz="1300"/>
              <a:pPr eaLnBrk="1" hangingPunct="1">
                <a:spcBef>
                  <a:spcPct val="0"/>
                </a:spcBef>
              </a:pPr>
              <a:t>48</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0950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FB81B1-2BCB-4F9D-83C4-A647D1E54F2A}" type="slidenum">
              <a:rPr lang="en-US" altLang="de-DE" sz="1300"/>
              <a:pPr eaLnBrk="1" hangingPunct="1">
                <a:spcBef>
                  <a:spcPct val="0"/>
                </a:spcBef>
              </a:pPr>
              <a:t>49</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04170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971F25-9B49-4C7E-A0FD-FCB63FE98C85}" type="slidenum">
              <a:rPr lang="en-US" altLang="de-DE" sz="1300"/>
              <a:pPr eaLnBrk="1" hangingPunct="1">
                <a:spcBef>
                  <a:spcPct val="0"/>
                </a:spcBef>
              </a:pPr>
              <a:t>50</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34692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971F25-9B49-4C7E-A0FD-FCB63FE98C85}" type="slidenum">
              <a:rPr lang="en-US" altLang="de-DE" sz="1300"/>
              <a:pPr eaLnBrk="1" hangingPunct="1">
                <a:spcBef>
                  <a:spcPct val="0"/>
                </a:spcBef>
              </a:pPr>
              <a:t>51</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34692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971F25-9B49-4C7E-A0FD-FCB63FE98C85}" type="slidenum">
              <a:rPr lang="en-US" altLang="de-DE" sz="1300"/>
              <a:pPr eaLnBrk="1" hangingPunct="1">
                <a:spcBef>
                  <a:spcPct val="0"/>
                </a:spcBef>
              </a:pPr>
              <a:t>52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34692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7705CA-BCBB-46D9-837F-33D4BF40A9DD}" type="slidenum">
              <a:rPr lang="en-US" altLang="de-DE" sz="1300"/>
              <a:pPr eaLnBrk="1" hangingPunct="1">
                <a:spcBef>
                  <a:spcPct val="0"/>
                </a:spcBef>
              </a:pPr>
              <a:t>53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7571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475C4B-A937-483D-96BC-756231EED0F0}" type="slidenum">
              <a:rPr lang="en-US" altLang="de-DE" sz="1300"/>
              <a:pPr eaLnBrk="1" hangingPunct="1">
                <a:spcBef>
                  <a:spcPct val="0"/>
                </a:spcBef>
              </a:pPr>
              <a:t>54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81544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AAFC9F-356F-4707-BCD2-9790026E6B46}" type="slidenum">
              <a:rPr lang="en-US" altLang="de-DE" sz="1300"/>
              <a:pPr eaLnBrk="1" hangingPunct="1">
                <a:spcBef>
                  <a:spcPct val="0"/>
                </a:spcBef>
              </a:pPr>
              <a:t>55</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63361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79AD61-D098-40E1-A560-A42732AE6FC2}" type="slidenum">
              <a:rPr lang="en-US" altLang="de-DE" sz="1300"/>
              <a:pPr eaLnBrk="1" hangingPunct="1">
                <a:spcBef>
                  <a:spcPct val="0"/>
                </a:spcBef>
              </a:pPr>
              <a:t>56</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02945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0826AC-B944-419A-AE8A-67CC61A252BB}" type="slidenum">
              <a:rPr lang="en-US" altLang="de-DE" sz="1300"/>
              <a:pPr eaLnBrk="1" hangingPunct="1">
                <a:spcBef>
                  <a:spcPct val="0"/>
                </a:spcBef>
              </a:pPr>
              <a:t>57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63154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DE67BB-CF8D-452E-BAD1-7A1ABCFC79E6}" type="slidenum">
              <a:rPr lang="en-US" altLang="de-DE" sz="1300"/>
              <a:pPr eaLnBrk="1" hangingPunct="1">
                <a:spcBef>
                  <a:spcPct val="0"/>
                </a:spcBef>
              </a:pPr>
              <a:t>58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4986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CB5982-ACD5-4009-B87E-415552623BCB}" type="slidenum">
              <a:rPr lang="en-US" altLang="de-DE" sz="1300"/>
              <a:pPr eaLnBrk="1" hangingPunct="1">
                <a:spcBef>
                  <a:spcPct val="0"/>
                </a:spcBef>
              </a:pPr>
              <a:t>59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10177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039D58-FC6C-4B06-A198-34D587056303}" type="slidenum">
              <a:rPr lang="en-US" altLang="de-DE" sz="1300"/>
              <a:pPr eaLnBrk="1" hangingPunct="1">
                <a:spcBef>
                  <a:spcPct val="0"/>
                </a:spcBef>
              </a:pPr>
              <a:t>60</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27929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D2E771-DA11-4773-935E-A400C7200DFE}" type="slidenum">
              <a:rPr lang="en-US" altLang="de-DE" sz="1300"/>
              <a:pPr eaLnBrk="1" hangingPunct="1">
                <a:spcBef>
                  <a:spcPct val="0"/>
                </a:spcBef>
              </a:pPr>
              <a:t>61</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66183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71D615-FB73-4D79-8AC1-C450318D5DFF}" type="slidenum">
              <a:rPr lang="en-US" altLang="de-DE" sz="1300"/>
              <a:pPr eaLnBrk="1" hangingPunct="1">
                <a:spcBef>
                  <a:spcPct val="0"/>
                </a:spcBef>
              </a:pPr>
              <a:t>62</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8693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2A4D62-A14B-4954-B95E-A64A3D7B164E}" type="slidenum">
              <a:rPr lang="en-US" altLang="de-DE" sz="1300"/>
              <a:pPr eaLnBrk="1" hangingPunct="1">
                <a:spcBef>
                  <a:spcPct val="0"/>
                </a:spcBef>
              </a:pPr>
              <a:t>63</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27574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0B8172-5A9A-4D3D-982D-A69857FFA5D6}" type="slidenum">
              <a:rPr lang="en-US" altLang="de-DE" sz="1300"/>
              <a:pPr eaLnBrk="1" hangingPunct="1">
                <a:spcBef>
                  <a:spcPct val="0"/>
                </a:spcBef>
              </a:pPr>
              <a:t>64</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44699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0C0A59-3BF9-4A45-ACD8-B87B92A87A44}" type="slidenum">
              <a:rPr lang="en-US" altLang="de-DE" sz="1300"/>
              <a:pPr eaLnBrk="1" hangingPunct="1">
                <a:spcBef>
                  <a:spcPct val="0"/>
                </a:spcBef>
              </a:pPr>
              <a:t>65</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07346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561E8C-A90D-41CD-93D7-768D7698E54B}" type="slidenum">
              <a:rPr lang="en-US" altLang="de-DE" sz="1300"/>
              <a:pPr eaLnBrk="1" hangingPunct="1">
                <a:spcBef>
                  <a:spcPct val="0"/>
                </a:spcBef>
              </a:pPr>
              <a:t>66</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27251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B8DF56-D951-4EC4-82B1-C227323EAD0D}" type="slidenum">
              <a:rPr lang="en-US" altLang="de-DE" sz="1300"/>
              <a:pPr eaLnBrk="1" hangingPunct="1">
                <a:spcBef>
                  <a:spcPct val="0"/>
                </a:spcBef>
              </a:pPr>
              <a:t>67</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69040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88206F-9F39-435B-8DBE-CA29C3EA8EED}" type="slidenum">
              <a:rPr lang="en-US" altLang="de-DE" sz="1300"/>
              <a:pPr eaLnBrk="1" hangingPunct="1">
                <a:spcBef>
                  <a:spcPct val="0"/>
                </a:spcBef>
              </a:pPr>
              <a:t>68</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57600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792007-85C0-423B-8FC9-C151DAF0AEF4}" type="slidenum">
              <a:rPr lang="en-US" altLang="de-DE" sz="1300"/>
              <a:pPr eaLnBrk="1" hangingPunct="1">
                <a:spcBef>
                  <a:spcPct val="0"/>
                </a:spcBef>
              </a:pPr>
              <a:t>69</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71705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D2AAF7-9887-497E-B9EE-C555C1013C0A}" type="slidenum">
              <a:rPr lang="en-US" altLang="de-DE" sz="1300"/>
              <a:pPr eaLnBrk="1" hangingPunct="1">
                <a:spcBef>
                  <a:spcPct val="0"/>
                </a:spcBef>
              </a:pPr>
              <a:t>70</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2565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A8AC9D-4F76-469B-9ACB-C37275457087}" type="slidenum">
              <a:rPr lang="en-US" altLang="de-DE" sz="1300"/>
              <a:pPr eaLnBrk="1" hangingPunct="1">
                <a:spcBef>
                  <a:spcPct val="0"/>
                </a:spcBef>
              </a:pPr>
              <a:t>71</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61183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84F58A-4A3F-4CDD-9638-F90A90D06D54}" type="slidenum">
              <a:rPr lang="en-US" altLang="de-DE" sz="1300"/>
              <a:pPr eaLnBrk="1" hangingPunct="1">
                <a:spcBef>
                  <a:spcPct val="0"/>
                </a:spcBef>
              </a:pPr>
              <a:t>72</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36807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81DC5D-A37E-4172-8A06-B4CAE11E9E54}" type="slidenum">
              <a:rPr lang="en-US" altLang="de-DE" sz="1300"/>
              <a:pPr eaLnBrk="1" hangingPunct="1">
                <a:spcBef>
                  <a:spcPct val="0"/>
                </a:spcBef>
              </a:pPr>
              <a:t>73</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69730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D69DE5-7F25-43DD-9EF9-DE00E4DC0D30}" type="slidenum">
              <a:rPr lang="en-US" altLang="de-DE" sz="1300"/>
              <a:pPr eaLnBrk="1" hangingPunct="1">
                <a:spcBef>
                  <a:spcPct val="0"/>
                </a:spcBef>
              </a:pPr>
              <a:t>74</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90681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77B360-963B-44BD-B9DE-F5D45068C0D0}" type="slidenum">
              <a:rPr lang="en-US" altLang="de-DE" sz="1300"/>
              <a:pPr eaLnBrk="1" hangingPunct="1">
                <a:spcBef>
                  <a:spcPct val="0"/>
                </a:spcBef>
              </a:pPr>
              <a:t>75</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662714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310B84-BCAC-403D-B72B-3FD6E49DD4FA}" type="slidenum">
              <a:rPr lang="en-US" altLang="de-DE" sz="1300"/>
              <a:pPr eaLnBrk="1" hangingPunct="1">
                <a:spcBef>
                  <a:spcPct val="0"/>
                </a:spcBef>
              </a:pPr>
              <a:t>76</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5585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5BAD41-5786-46AA-8B36-80E81BD5D396}" type="slidenum">
              <a:rPr lang="en-US" altLang="de-DE" sz="1300"/>
              <a:pPr eaLnBrk="1" hangingPunct="1">
                <a:spcBef>
                  <a:spcPct val="0"/>
                </a:spcBef>
              </a:pPr>
              <a:t>77</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84105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0B431C-4E94-4714-8B8F-F04D80EDF69B}" type="slidenum">
              <a:rPr lang="en-US" altLang="de-DE" sz="1300"/>
              <a:pPr eaLnBrk="1" hangingPunct="1">
                <a:spcBef>
                  <a:spcPct val="0"/>
                </a:spcBef>
              </a:pPr>
              <a:t>78</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6630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553DA3-0027-4C07-94E7-5A6DB6637E61}" type="slidenum">
              <a:rPr lang="en-US" altLang="de-DE" sz="1300"/>
              <a:pPr eaLnBrk="1" hangingPunct="1">
                <a:spcBef>
                  <a:spcPct val="0"/>
                </a:spcBef>
              </a:pPr>
              <a:t>79</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64476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3E45CA-881F-46D3-9164-8A0714654768}" type="slidenum">
              <a:rPr lang="en-US" altLang="de-DE" sz="1300"/>
              <a:pPr eaLnBrk="1" hangingPunct="1">
                <a:spcBef>
                  <a:spcPct val="0"/>
                </a:spcBef>
              </a:pPr>
              <a:t>80</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44363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B5A02F-0B45-466A-9F46-7B7BE86FF1EA}" type="slidenum">
              <a:rPr lang="en-US" altLang="de-DE" sz="1300"/>
              <a:pPr eaLnBrk="1" hangingPunct="1">
                <a:spcBef>
                  <a:spcPct val="0"/>
                </a:spcBef>
              </a:pPr>
              <a:t>81</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50475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89C1EE-B761-4554-9662-CC7B2804D398}" type="slidenum">
              <a:rPr lang="en-US" altLang="de-DE" sz="1300"/>
              <a:pPr eaLnBrk="1" hangingPunct="1">
                <a:spcBef>
                  <a:spcPct val="0"/>
                </a:spcBef>
              </a:pPr>
              <a:t>82</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33227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EFA23F-8A7D-44F1-B11D-79E66C5D5B31}" type="slidenum">
              <a:rPr lang="en-US" altLang="de-DE" sz="1300"/>
              <a:pPr eaLnBrk="1" hangingPunct="1">
                <a:spcBef>
                  <a:spcPct val="0"/>
                </a:spcBef>
              </a:pPr>
              <a:t>83</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58391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B077A3-06E7-45AC-B68D-941932497519}" type="slidenum">
              <a:rPr lang="en-US" altLang="de-DE" sz="1300"/>
              <a:pPr eaLnBrk="1" hangingPunct="1">
                <a:spcBef>
                  <a:spcPct val="0"/>
                </a:spcBef>
              </a:pPr>
              <a:t>84</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5248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2EA9FC-BF2A-4DD8-97D5-8B09E64BC176}" type="slidenum">
              <a:rPr lang="en-US" altLang="de-DE" sz="1300"/>
              <a:pPr eaLnBrk="1" hangingPunct="1">
                <a:spcBef>
                  <a:spcPct val="0"/>
                </a:spcBef>
              </a:pPr>
              <a:t>85</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25614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0FA9F3-74F3-41C4-AAAB-FA116CA4885B}" type="slidenum">
              <a:rPr lang="en-US" altLang="de-DE" sz="1300"/>
              <a:pPr eaLnBrk="1" hangingPunct="1">
                <a:spcBef>
                  <a:spcPct val="0"/>
                </a:spcBef>
              </a:pPr>
              <a:t>86</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94344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961F47-5A18-4F0C-941D-361834D17D1E}" type="slidenum">
              <a:rPr lang="en-US" altLang="de-DE" sz="1300"/>
              <a:pPr eaLnBrk="1" hangingPunct="1">
                <a:spcBef>
                  <a:spcPct val="0"/>
                </a:spcBef>
              </a:pPr>
              <a:t>87</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03457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1EDC1A-46D2-48C2-B57E-AE0BD4BA62D5}" type="slidenum">
              <a:rPr lang="en-US" altLang="de-DE" sz="1300"/>
              <a:pPr eaLnBrk="1" hangingPunct="1">
                <a:spcBef>
                  <a:spcPct val="0"/>
                </a:spcBef>
              </a:pPr>
              <a:t>88</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296844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776D66-F095-418D-98E4-AAB28D65724E}" type="slidenum">
              <a:rPr lang="en-US" altLang="de-DE" sz="1300"/>
              <a:pPr eaLnBrk="1" hangingPunct="1">
                <a:spcBef>
                  <a:spcPct val="0"/>
                </a:spcBef>
              </a:pPr>
              <a:t>89</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25747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93CF2A-FD5E-44FA-850C-872868DB0F01}" type="slidenum">
              <a:rPr lang="en-US" altLang="de-DE" sz="1300"/>
              <a:pPr eaLnBrk="1" hangingPunct="1">
                <a:spcBef>
                  <a:spcPct val="0"/>
                </a:spcBef>
              </a:pPr>
              <a:t>90</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313627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2EDA6D-5BD1-43D7-8AF1-5BDA26C00F08}" type="slidenum">
              <a:rPr lang="en-US" altLang="de-DE" sz="1300"/>
              <a:pPr eaLnBrk="1" hangingPunct="1">
                <a:spcBef>
                  <a:spcPct val="0"/>
                </a:spcBef>
              </a:pPr>
              <a:t>91</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533963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2E1DF4-1C6C-4849-B116-D49C49BF68A2}" type="slidenum">
              <a:rPr lang="en-US" altLang="de-DE" sz="1300"/>
              <a:pPr eaLnBrk="1" hangingPunct="1">
                <a:spcBef>
                  <a:spcPct val="0"/>
                </a:spcBef>
              </a:pPr>
              <a:t>92</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390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7EFE32-F465-4D90-9A0B-3AC098CC2CE9}" type="slidenum">
              <a:rPr lang="en-US" altLang="de-DE" sz="1300"/>
              <a:pPr eaLnBrk="1" hangingPunct="1">
                <a:spcBef>
                  <a:spcPct val="0"/>
                </a:spcBef>
              </a:pPr>
              <a:t>93</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34216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2B159A-267E-4EE3-8072-CC76BA7ACA3C}" type="slidenum">
              <a:rPr lang="en-US" altLang="de-DE" sz="1300"/>
              <a:pPr eaLnBrk="1" hangingPunct="1">
                <a:spcBef>
                  <a:spcPct val="0"/>
                </a:spcBef>
              </a:pPr>
              <a:t>94</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9537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2B159A-267E-4EE3-8072-CC76BA7ACA3C}" type="slidenum">
              <a:rPr lang="en-US" altLang="de-DE" sz="1300"/>
              <a:pPr eaLnBrk="1" hangingPunct="1">
                <a:spcBef>
                  <a:spcPct val="0"/>
                </a:spcBef>
              </a:pPr>
              <a:t>95</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9537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2B159A-267E-4EE3-8072-CC76BA7ACA3C}" type="slidenum">
              <a:rPr lang="en-US" altLang="de-DE" sz="1300"/>
              <a:pPr eaLnBrk="1" hangingPunct="1">
                <a:spcBef>
                  <a:spcPct val="0"/>
                </a:spcBef>
              </a:pPr>
              <a:t>96</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895373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F0D115-6AF1-4111-BE0F-DD21A70F4B61}" type="slidenum">
              <a:rPr lang="en-US" altLang="de-DE" sz="1300"/>
              <a:pPr eaLnBrk="1" hangingPunct="1">
                <a:spcBef>
                  <a:spcPct val="0"/>
                </a:spcBef>
              </a:pPr>
              <a:t>97</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80465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942C4C-FA82-4755-80AA-7B1F03E9DA9D}" type="slidenum">
              <a:rPr lang="en-US" altLang="de-DE" sz="1300"/>
              <a:pPr eaLnBrk="1" hangingPunct="1">
                <a:spcBef>
                  <a:spcPct val="0"/>
                </a:spcBef>
              </a:pPr>
              <a:t>98</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03731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46D0DC-7CF2-424B-B652-DED447E79596}" type="slidenum">
              <a:rPr lang="en-US" altLang="de-DE" sz="1300"/>
              <a:pPr eaLnBrk="1" hangingPunct="1">
                <a:spcBef>
                  <a:spcPct val="0"/>
                </a:spcBef>
              </a:pPr>
              <a:t>99</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79773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2EC230-4695-47A3-A46B-1630E943A45A}" type="slidenum">
              <a:rPr lang="en-US" altLang="de-DE" sz="1300"/>
              <a:pPr eaLnBrk="1" hangingPunct="1">
                <a:spcBef>
                  <a:spcPct val="0"/>
                </a:spcBef>
              </a:pPr>
              <a:t>100</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456401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90DEB5-F07B-4EF9-8193-996B5E2A5528}" type="slidenum">
              <a:rPr lang="en-US" altLang="de-DE" sz="1300"/>
              <a:pPr eaLnBrk="1" hangingPunct="1">
                <a:spcBef>
                  <a:spcPct val="0"/>
                </a:spcBef>
              </a:pPr>
              <a:t>101</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00615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815764-0393-490C-8D30-3FB393CE10AD}" type="slidenum">
              <a:rPr lang="en-US" altLang="de-DE" sz="1300"/>
              <a:pPr eaLnBrk="1" hangingPunct="1">
                <a:spcBef>
                  <a:spcPct val="0"/>
                </a:spcBef>
              </a:pPr>
              <a:t>102</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614728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02305B-6B6B-4F23-A825-1F91DB9FFC27}" type="slidenum">
              <a:rPr lang="en-US" altLang="de-DE" sz="1300"/>
              <a:pPr eaLnBrk="1" hangingPunct="1">
                <a:spcBef>
                  <a:spcPct val="0"/>
                </a:spcBef>
              </a:pPr>
              <a:t>103</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08818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042A9A-154C-409B-8365-0B68629F7BBA}" type="slidenum">
              <a:rPr lang="en-US" altLang="de-DE" sz="1300"/>
              <a:pPr eaLnBrk="1" hangingPunct="1">
                <a:spcBef>
                  <a:spcPct val="0"/>
                </a:spcBef>
              </a:pPr>
              <a:t>104</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957773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075652-B0E6-45D5-839B-E13DFBE45817}" type="slidenum">
              <a:rPr lang="en-US" altLang="de-DE" sz="1300"/>
              <a:pPr eaLnBrk="1" hangingPunct="1">
                <a:spcBef>
                  <a:spcPct val="0"/>
                </a:spcBef>
              </a:pPr>
              <a:t>105</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479000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C163DE-9799-4C7A-92B1-461022D2DA75}" type="slidenum">
              <a:rPr lang="en-US" altLang="de-DE" sz="1300"/>
              <a:pPr eaLnBrk="1" hangingPunct="1">
                <a:spcBef>
                  <a:spcPct val="0"/>
                </a:spcBef>
              </a:pPr>
              <a:t>106</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16700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EAB630-5C77-4EDB-A820-452267D28C93}" type="slidenum">
              <a:rPr lang="en-US" altLang="de-DE" sz="1300"/>
              <a:pPr eaLnBrk="1" hangingPunct="1">
                <a:spcBef>
                  <a:spcPct val="0"/>
                </a:spcBef>
              </a:pPr>
              <a:t>107</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402679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D60548-E06D-457D-A4A3-FCEFC7DBAF98}" type="slidenum">
              <a:rPr lang="en-US" altLang="de-DE" sz="1300"/>
              <a:pPr eaLnBrk="1" hangingPunct="1">
                <a:spcBef>
                  <a:spcPct val="0"/>
                </a:spcBef>
              </a:pPr>
              <a:t>108</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965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9CF5F2-920A-4B5C-9968-E8210D0D5EBB}" type="slidenum">
              <a:rPr lang="en-US" altLang="de-DE" sz="1300"/>
              <a:pPr eaLnBrk="1" hangingPunct="1">
                <a:spcBef>
                  <a:spcPct val="0"/>
                </a:spcBef>
              </a:pPr>
              <a:t>109</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66205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5C5CC4-F392-422B-86BF-3F38F83A98BE}" type="slidenum">
              <a:rPr lang="en-US" altLang="de-DE" sz="1300"/>
              <a:pPr eaLnBrk="1" hangingPunct="1">
                <a:spcBef>
                  <a:spcPct val="0"/>
                </a:spcBef>
              </a:pPr>
              <a:t>110</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91783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59E3EE-46AA-4FFB-B327-CC48D4D61FD8}" type="slidenum">
              <a:rPr lang="en-US" altLang="de-DE" sz="1300"/>
              <a:pPr eaLnBrk="1" hangingPunct="1">
                <a:spcBef>
                  <a:spcPct val="0"/>
                </a:spcBef>
              </a:pPr>
              <a:t>111</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69003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2C00FA-8E0B-4728-9341-1B6F5699077E}" type="slidenum">
              <a:rPr lang="en-US" altLang="de-DE" sz="1300"/>
              <a:pPr eaLnBrk="1" hangingPunct="1">
                <a:spcBef>
                  <a:spcPct val="0"/>
                </a:spcBef>
              </a:pPr>
              <a:t>112</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96905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EAE0B5-6EA4-47E4-8316-8B73FE0D28BB}" type="slidenum">
              <a:rPr lang="en-US" altLang="de-DE" sz="1300"/>
              <a:pPr eaLnBrk="1" hangingPunct="1">
                <a:spcBef>
                  <a:spcPct val="0"/>
                </a:spcBef>
              </a:pPr>
              <a:t>113</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05564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EAE0B5-6EA4-47E4-8316-8B73FE0D28BB}" type="slidenum">
              <a:rPr lang="en-US" altLang="de-DE" sz="1300"/>
              <a:pPr eaLnBrk="1" hangingPunct="1">
                <a:spcBef>
                  <a:spcPct val="0"/>
                </a:spcBef>
              </a:pPr>
              <a:t>114</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05564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EAE0B5-6EA4-47E4-8316-8B73FE0D28BB}" type="slidenum">
              <a:rPr lang="en-US" altLang="de-DE" sz="1300"/>
              <a:pPr eaLnBrk="1" hangingPunct="1">
                <a:spcBef>
                  <a:spcPct val="0"/>
                </a:spcBef>
              </a:pPr>
              <a:t>115</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05564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EAE0B5-6EA4-47E4-8316-8B73FE0D28BB}" type="slidenum">
              <a:rPr lang="en-US" altLang="de-DE" sz="1300"/>
              <a:pPr eaLnBrk="1" hangingPunct="1">
                <a:spcBef>
                  <a:spcPct val="0"/>
                </a:spcBef>
              </a:pPr>
              <a:t>116</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05564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6236FF-1F79-4A30-8A68-1FCA30C7CCD8}" type="slidenum">
              <a:rPr lang="en-US" altLang="de-DE" sz="1300"/>
              <a:pPr eaLnBrk="1" hangingPunct="1">
                <a:spcBef>
                  <a:spcPct val="0"/>
                </a:spcBef>
              </a:pPr>
              <a:t>117</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429824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6236FF-1F79-4A30-8A68-1FCA30C7CCD8}" type="slidenum">
              <a:rPr lang="en-US" altLang="de-DE" sz="1300"/>
              <a:pPr eaLnBrk="1" hangingPunct="1">
                <a:spcBef>
                  <a:spcPct val="0"/>
                </a:spcBef>
              </a:pPr>
              <a:t>118</a:t>
            </a:fld>
            <a:endParaRPr lang="en-US" altLang="de-DE" sz="1300"/>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429824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A5F843-0FB2-4CE3-9F46-33783D278CDD}" type="slidenum">
              <a:rPr lang="en-US" altLang="de-DE" sz="1300"/>
              <a:pPr eaLnBrk="1" hangingPunct="1">
                <a:spcBef>
                  <a:spcPct val="0"/>
                </a:spcBef>
              </a:pPr>
              <a:t>120</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830391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9B5E57-6FF0-4FBF-AD42-8CCD5DF80E4C}" type="slidenum">
              <a:rPr lang="en-US" altLang="de-DE" sz="1300"/>
              <a:pPr eaLnBrk="1" hangingPunct="1">
                <a:spcBef>
                  <a:spcPct val="0"/>
                </a:spcBef>
              </a:pPr>
              <a:t>121</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664894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08EAEB-B6F6-451F-AF35-2DF0FBA8E553}" type="slidenum">
              <a:rPr lang="en-US" altLang="de-DE" sz="1300"/>
              <a:pPr eaLnBrk="1" hangingPunct="1">
                <a:spcBef>
                  <a:spcPct val="0"/>
                </a:spcBef>
              </a:pPr>
              <a:t>122</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477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82EF2EF9-D6C1-47CD-9FEC-14C717F1B1A9}" type="slidenum">
              <a:rPr lang="ja-JP" altLang="de-DE"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6" name="Slide Number Placeholder 5"/>
          <p:cNvSpPr>
            <a:spLocks noGrp="1"/>
          </p:cNvSpPr>
          <p:nvPr>
            <p:ph type="sldNum" sz="quarter" idx="12"/>
          </p:nvPr>
        </p:nvSpPr>
        <p:spPr bwMode="gray"/>
        <p:txBody>
          <a:bodyPr>
            <a:noAutofit/>
          </a:bodyPr>
          <a:lstStyle>
            <a:lvl1pPr>
              <a:defRPr b="0"/>
            </a:lvl1pPr>
          </a:lstStyle>
          <a:p>
            <a:fld id="{DBB49415-3686-4E62-AFA7-24D6846AABB1}" type="slidenum">
              <a:rPr lang="ja-JP" altLang="de-DE" smtClean="0"/>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08291C4B-A6D1-43E8-9D9B-37A9957344C4}" type="slidenum">
              <a:rPr lang="ja-JP" altLang="de-DE" smtClean="0"/>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82EF2EF9-D6C1-47CD-9FEC-14C717F1B1A9}"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82EF2EF9-D6C1-47CD-9FEC-14C717F1B1A9}"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5" name="Slide Number Placeholder 4"/>
          <p:cNvSpPr>
            <a:spLocks noGrp="1"/>
          </p:cNvSpPr>
          <p:nvPr>
            <p:ph type="sldNum" sz="quarter" idx="12"/>
          </p:nvPr>
        </p:nvSpPr>
        <p:spPr bwMode="gray"/>
        <p:txBody>
          <a:bodyPr/>
          <a:lstStyle>
            <a:lvl1pPr>
              <a:defRPr b="0"/>
            </a:lvl1pPr>
          </a:lstStyle>
          <a:p>
            <a:fld id="{F2D3218D-783E-4B93-AC0A-4C20C068D981}" type="slidenum">
              <a:rPr lang="ja-JP" altLang="de-DE" smtClean="0"/>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1C1B8B9F-7DD3-4287-B177-CAF33DC4A802}" type="slidenum">
              <a:rPr lang="ja-JP" altLang="de-DE" smtClean="0"/>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7845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7380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dirty="0">
                <a:solidFill>
                  <a:srgbClr val="333333"/>
                </a:solidFill>
                <a:latin typeface="Calibri Light"/>
              </a:rPr>
              <a:t>このモジュールでの画像の使用は作者や著作権者によってそれぞれ、快く使用許可を得ています。詳細 </a:t>
            </a:r>
            <a:r>
              <a:rPr lang="en-US" altLang="ja-JP" sz="1000" dirty="0">
                <a:solidFill>
                  <a:srgbClr val="333333"/>
                </a:solidFill>
                <a:latin typeface="Calibri Light"/>
              </a:rPr>
              <a:t>(</a:t>
            </a:r>
            <a:r>
              <a:rPr lang="ja-JP" altLang="en-US" sz="1000" dirty="0">
                <a:solidFill>
                  <a:srgbClr val="333333"/>
                </a:solidFill>
                <a:latin typeface="Calibri Light"/>
              </a:rPr>
              <a:t>作者、タイトル</a:t>
            </a:r>
            <a:r>
              <a:rPr lang="en-US" altLang="ja-JP" sz="1000" dirty="0">
                <a:solidFill>
                  <a:srgbClr val="333333"/>
                </a:solidFill>
                <a:latin typeface="Calibri Light"/>
              </a:rPr>
              <a:t>) </a:t>
            </a:r>
            <a:r>
              <a:rPr lang="ja-JP" altLang="en-US" sz="1000" dirty="0">
                <a:solidFill>
                  <a:srgbClr val="333333"/>
                </a:solidFill>
                <a:latin typeface="Calibri Light"/>
              </a:rPr>
              <a:t>についてはこの発表用のスライドの最後を参照してください。</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011210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75943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46249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887527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525445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865402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727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8651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014584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8309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4 – </a:t>
            </a:r>
            <a:r>
              <a:rPr lang="ja-JP" altLang="en-US"/>
              <a:t>共感すること</a:t>
            </a:r>
            <a:r>
              <a:rPr lang="en-US" altLang="ja-JP"/>
              <a:t>... I</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2EF2EF9-D6C1-47CD-9FEC-14C717F1B1A9}" type="slidenum">
              <a:rPr lang="ja-JP" altLang="de-DE"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2707423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ja-JP" altLang="en-US" dirty="0"/>
              <a:t>共感すること</a:t>
            </a:r>
            <a:r>
              <a:rPr lang="en-US" altLang="ja-JP"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39240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pPr>
            <a:r>
              <a:rPr lang="en-US" altLang="ja-JP" sz="2400" dirty="0">
                <a:solidFill>
                  <a:srgbClr val="004992"/>
                </a:solidFill>
              </a:rPr>
              <a:t>???</a:t>
            </a:r>
            <a:endParaRPr lang="de-DE" altLang="ja-JP"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a:t>
            </a:fld>
            <a:endParaRPr lang="de-DE" altLang="ja-JP">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pPr>
            <a:r>
              <a:rPr lang="ja-JP" altLang="de-DE" sz="2400" dirty="0">
                <a:solidFill>
                  <a:srgbClr val="333333"/>
                </a:solidFill>
              </a:rPr>
              <a:t>例</a:t>
            </a:r>
            <a:r>
              <a:rPr lang="de-DE" altLang="ja-JP" sz="2400" dirty="0">
                <a:solidFill>
                  <a:srgbClr val="333333"/>
                </a:solidFill>
              </a:rPr>
              <a:t>: </a:t>
            </a:r>
            <a:r>
              <a:rPr lang="ja-JP" altLang="de-DE" sz="2400" dirty="0">
                <a:solidFill>
                  <a:srgbClr val="333333"/>
                </a:solidFill>
              </a:rPr>
              <a:t>人がこめかみに手をあてています。</a:t>
            </a:r>
            <a:endParaRPr lang="de-DE" altLang="ja-JP" sz="2400" dirty="0">
              <a:solidFill>
                <a:srgbClr val="333333"/>
              </a:solidFill>
            </a:endParaRPr>
          </a:p>
          <a:p>
            <a:pPr lvl="0" defTabSz="914400" fontAlgn="base">
              <a:lnSpc>
                <a:spcPct val="100000"/>
              </a:lnSpc>
              <a:spcBef>
                <a:spcPts val="1200"/>
              </a:spcBef>
              <a:buClr>
                <a:srgbClr val="000000"/>
              </a:buClr>
            </a:pPr>
            <a:r>
              <a:rPr lang="ja-JP" altLang="de-DE" sz="2400" i="1" dirty="0">
                <a:solidFill>
                  <a:srgbClr val="004992"/>
                </a:solidFill>
              </a:rPr>
              <a:t>なぜでしょう</a:t>
            </a:r>
            <a:r>
              <a:rPr lang="de-DE" altLang="ja-JP" sz="2400" i="1" dirty="0">
                <a:solidFill>
                  <a:srgbClr val="004992"/>
                </a:solidFill>
              </a:rPr>
              <a:t>?</a:t>
            </a:r>
            <a:r>
              <a:rPr lang="de-DE" altLang="ja-JP" sz="2400" i="1" dirty="0">
                <a:solidFill>
                  <a:srgbClr val="333333"/>
                </a:solidFill>
              </a:rPr>
              <a:t> </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a:t>
            </a:fld>
            <a:endParaRPr lang="de-DE" altLang="ja-JP">
              <a:latin typeface="+mn-lt"/>
              <a:cs typeface="+mn-cs"/>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63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pPr>
            <a:r>
              <a:rPr lang="ja-JP" altLang="de-DE" sz="2400" dirty="0">
                <a:solidFill>
                  <a:srgbClr val="333333"/>
                </a:solidFill>
              </a:rPr>
              <a:t>例</a:t>
            </a:r>
            <a:r>
              <a:rPr lang="de-DE" altLang="ja-JP" sz="2400" dirty="0">
                <a:solidFill>
                  <a:srgbClr val="333333"/>
                </a:solidFill>
              </a:rPr>
              <a:t>: </a:t>
            </a:r>
            <a:r>
              <a:rPr lang="ja-JP" altLang="de-DE" sz="2400" dirty="0">
                <a:solidFill>
                  <a:srgbClr val="333333"/>
                </a:solidFill>
              </a:rPr>
              <a:t>人がこめかみに手をあてています。</a:t>
            </a:r>
            <a:endParaRPr lang="de-DE" altLang="ja-JP" sz="2400" dirty="0">
              <a:solidFill>
                <a:srgbClr val="333333"/>
              </a:solidFill>
            </a:endParaRPr>
          </a:p>
          <a:p>
            <a:pPr lvl="0" defTabSz="914400" fontAlgn="base">
              <a:lnSpc>
                <a:spcPct val="100000"/>
              </a:lnSpc>
              <a:spcBef>
                <a:spcPts val="1200"/>
              </a:spcBef>
              <a:buClr>
                <a:srgbClr val="000000"/>
              </a:buClr>
            </a:pPr>
            <a:r>
              <a:rPr lang="ja-JP" altLang="de-DE" sz="2400" i="1" dirty="0">
                <a:solidFill>
                  <a:srgbClr val="004992"/>
                </a:solidFill>
              </a:rPr>
              <a:t>なぜでしょう</a:t>
            </a:r>
            <a:r>
              <a:rPr lang="de-DE" altLang="ja-JP" sz="2400" i="1" dirty="0">
                <a:solidFill>
                  <a:srgbClr val="004992"/>
                </a:solidFill>
              </a:rPr>
              <a:t>?</a:t>
            </a:r>
            <a:r>
              <a:rPr lang="de-DE" altLang="ja-JP" sz="2400" i="1" dirty="0">
                <a:solidFill>
                  <a:srgbClr val="333333"/>
                </a:solidFill>
              </a:rPr>
              <a:t> </a:t>
            </a:r>
            <a:r>
              <a:rPr lang="ja-JP" altLang="de-DE" sz="2400" dirty="0">
                <a:solidFill>
                  <a:srgbClr val="333333"/>
                </a:solidFill>
              </a:rPr>
              <a:t>無関心、集中、疲れ、頭痛</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a:t>
            </a:fld>
            <a:endParaRPr lang="de-DE" altLang="ja-JP">
              <a:latin typeface="+mn-lt"/>
              <a:cs typeface="+mn-cs"/>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759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pPr>
            <a:r>
              <a:rPr lang="ja-JP" altLang="de-DE" sz="2400" dirty="0">
                <a:solidFill>
                  <a:srgbClr val="333333"/>
                </a:solidFill>
              </a:rPr>
              <a:t>例</a:t>
            </a:r>
            <a:r>
              <a:rPr lang="de-DE" altLang="ja-JP" sz="2400" dirty="0">
                <a:solidFill>
                  <a:srgbClr val="333333"/>
                </a:solidFill>
              </a:rPr>
              <a:t>: </a:t>
            </a:r>
            <a:r>
              <a:rPr lang="ja-JP" altLang="de-DE" sz="2400" dirty="0">
                <a:solidFill>
                  <a:srgbClr val="333333"/>
                </a:solidFill>
              </a:rPr>
              <a:t>人がこめかみに手をあてています。</a:t>
            </a:r>
            <a:endParaRPr lang="de-DE" altLang="ja-JP" sz="2400" dirty="0">
              <a:solidFill>
                <a:srgbClr val="333333"/>
              </a:solidFill>
            </a:endParaRPr>
          </a:p>
          <a:p>
            <a:pPr lvl="0" defTabSz="914400" fontAlgn="base">
              <a:lnSpc>
                <a:spcPct val="100000"/>
              </a:lnSpc>
              <a:spcBef>
                <a:spcPts val="1200"/>
              </a:spcBef>
              <a:buClr>
                <a:srgbClr val="000000"/>
              </a:buClr>
            </a:pPr>
            <a:r>
              <a:rPr lang="ja-JP" altLang="de-DE" sz="2400" i="1" dirty="0">
                <a:solidFill>
                  <a:srgbClr val="004992"/>
                </a:solidFill>
              </a:rPr>
              <a:t>なぜでしょう</a:t>
            </a:r>
            <a:r>
              <a:rPr lang="de-DE" altLang="ja-JP" sz="2400" i="1" dirty="0">
                <a:solidFill>
                  <a:srgbClr val="004992"/>
                </a:solidFill>
              </a:rPr>
              <a:t>?</a:t>
            </a:r>
            <a:r>
              <a:rPr lang="de-DE" altLang="ja-JP" sz="2400" i="1" dirty="0">
                <a:solidFill>
                  <a:srgbClr val="333333"/>
                </a:solidFill>
              </a:rPr>
              <a:t> </a:t>
            </a:r>
            <a:r>
              <a:rPr lang="ja-JP" altLang="de-DE" sz="2400" dirty="0">
                <a:solidFill>
                  <a:srgbClr val="333333"/>
                </a:solidFill>
              </a:rPr>
              <a:t>無関心、集中、疲れ、頭痛</a:t>
            </a:r>
            <a:r>
              <a:rPr lang="de-DE" altLang="ja-JP" sz="2400" dirty="0">
                <a:solidFill>
                  <a:srgbClr val="333333"/>
                </a:solidFill>
              </a:rPr>
              <a:t>?</a:t>
            </a:r>
          </a:p>
          <a:p>
            <a:pPr lvl="0" defTabSz="914400" fontAlgn="base">
              <a:lnSpc>
                <a:spcPct val="100000"/>
              </a:lnSpc>
              <a:spcBef>
                <a:spcPts val="1200"/>
              </a:spcBef>
              <a:buClr>
                <a:srgbClr val="333333"/>
              </a:buClr>
            </a:pPr>
            <a:r>
              <a:rPr lang="de-DE" altLang="ja-JP" sz="2400" b="1" dirty="0">
                <a:solidFill>
                  <a:srgbClr val="333333"/>
                </a:solidFill>
              </a:rPr>
              <a:t>	</a:t>
            </a:r>
            <a:r>
              <a:rPr lang="ja-JP" altLang="de-DE" sz="2400" b="1" dirty="0">
                <a:solidFill>
                  <a:srgbClr val="333333"/>
                </a:solidFill>
              </a:rPr>
              <a:t>この問いに答えるのに他に何がほしいでしょうか</a:t>
            </a:r>
            <a:r>
              <a:rPr lang="de-DE" altLang="ja-JP" sz="2400" b="1" dirty="0">
                <a:solidFill>
                  <a:srgbClr val="333333"/>
                </a:solidFill>
              </a:rPr>
              <a:t>?</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a:t>
            </a:fld>
            <a:endParaRPr lang="de-DE" altLang="ja-JP">
              <a:latin typeface="+mn-lt"/>
              <a:cs typeface="+mn-cs"/>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17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pPr>
            <a:r>
              <a:rPr lang="ja-JP" altLang="de-DE" sz="2400" dirty="0">
                <a:solidFill>
                  <a:srgbClr val="333333"/>
                </a:solidFill>
              </a:rPr>
              <a:t>例</a:t>
            </a:r>
            <a:r>
              <a:rPr lang="de-DE" altLang="ja-JP" sz="2400" dirty="0">
                <a:solidFill>
                  <a:srgbClr val="333333"/>
                </a:solidFill>
              </a:rPr>
              <a:t>: </a:t>
            </a:r>
            <a:r>
              <a:rPr lang="ja-JP" altLang="de-DE" sz="2400" dirty="0">
                <a:solidFill>
                  <a:srgbClr val="333333"/>
                </a:solidFill>
              </a:rPr>
              <a:t>人がこめかみに手をあてています。</a:t>
            </a:r>
            <a:endParaRPr lang="de-DE" altLang="ja-JP" sz="2400" dirty="0">
              <a:solidFill>
                <a:srgbClr val="333333"/>
              </a:solidFill>
            </a:endParaRPr>
          </a:p>
          <a:p>
            <a:pPr lvl="0" defTabSz="914400" fontAlgn="base">
              <a:lnSpc>
                <a:spcPct val="100000"/>
              </a:lnSpc>
              <a:spcBef>
                <a:spcPts val="1200"/>
              </a:spcBef>
              <a:buClr>
                <a:srgbClr val="000000"/>
              </a:buClr>
            </a:pPr>
            <a:r>
              <a:rPr lang="ja-JP" altLang="de-DE" sz="2400" i="1" dirty="0">
                <a:solidFill>
                  <a:srgbClr val="004992"/>
                </a:solidFill>
              </a:rPr>
              <a:t>なぜでしょう</a:t>
            </a:r>
            <a:r>
              <a:rPr lang="de-DE" altLang="ja-JP" sz="2400" i="1" dirty="0">
                <a:solidFill>
                  <a:srgbClr val="004992"/>
                </a:solidFill>
              </a:rPr>
              <a:t>?</a:t>
            </a:r>
            <a:r>
              <a:rPr lang="de-DE" altLang="ja-JP" sz="2400" i="1" dirty="0">
                <a:solidFill>
                  <a:srgbClr val="333333"/>
                </a:solidFill>
              </a:rPr>
              <a:t> </a:t>
            </a:r>
            <a:r>
              <a:rPr lang="ja-JP" altLang="de-DE" sz="2400" dirty="0">
                <a:solidFill>
                  <a:srgbClr val="333333"/>
                </a:solidFill>
              </a:rPr>
              <a:t>無関心、集中、疲れ、頭痛</a:t>
            </a:r>
            <a:r>
              <a:rPr lang="de-DE" altLang="ja-JP" sz="2400" dirty="0">
                <a:solidFill>
                  <a:srgbClr val="333333"/>
                </a:solidFill>
              </a:rPr>
              <a:t>?</a:t>
            </a:r>
          </a:p>
          <a:p>
            <a:pPr lvl="0" defTabSz="914400" fontAlgn="base">
              <a:lnSpc>
                <a:spcPct val="100000"/>
              </a:lnSpc>
              <a:spcBef>
                <a:spcPts val="1200"/>
              </a:spcBef>
              <a:buClr>
                <a:srgbClr val="333333"/>
              </a:buClr>
            </a:pPr>
            <a:r>
              <a:rPr lang="de-DE" altLang="ja-JP" sz="2400" b="1" dirty="0">
                <a:solidFill>
                  <a:srgbClr val="333333"/>
                </a:solidFill>
              </a:rPr>
              <a:t>	</a:t>
            </a:r>
            <a:r>
              <a:rPr lang="ja-JP" altLang="de-DE" sz="2400" b="1" dirty="0">
                <a:solidFill>
                  <a:srgbClr val="333333"/>
                </a:solidFill>
              </a:rPr>
              <a:t>この問いに答えるのに他に何がほしいでしょうか</a:t>
            </a:r>
            <a:r>
              <a:rPr lang="de-DE" altLang="ja-JP" sz="2400" b="1" dirty="0">
                <a:solidFill>
                  <a:srgbClr val="333333"/>
                </a:solidFill>
              </a:rPr>
              <a:t>?</a:t>
            </a:r>
            <a:endParaRPr lang="de-DE" altLang="ja-JP"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400" dirty="0">
                <a:solidFill>
                  <a:srgbClr val="004992"/>
                </a:solidFill>
              </a:rPr>
              <a:t>その人について知っていること</a:t>
            </a:r>
            <a:r>
              <a:rPr lang="de-DE" altLang="ja-JP" sz="2400" b="1" dirty="0">
                <a:solidFill>
                  <a:srgbClr val="004992"/>
                </a:solidFill>
              </a:rPr>
              <a:t> </a:t>
            </a:r>
            <a:r>
              <a:rPr lang="de-DE" altLang="ja-JP" sz="2400" dirty="0">
                <a:solidFill>
                  <a:srgbClr val="333333"/>
                </a:solidFill>
                <a:latin typeface="Times New Roman"/>
                <a:sym typeface="Wingdings" panose="05000000000000000000" pitchFamily="2" charset="2"/>
              </a:rPr>
              <a:t>→</a:t>
            </a:r>
            <a:r>
              <a:rPr lang="de-DE" altLang="ja-JP" sz="2400" dirty="0">
                <a:solidFill>
                  <a:srgbClr val="333333"/>
                </a:solidFill>
              </a:rPr>
              <a:t> </a:t>
            </a:r>
            <a:r>
              <a:rPr lang="ja-JP" altLang="de-DE" sz="2400" dirty="0">
                <a:solidFill>
                  <a:srgbClr val="333333"/>
                </a:solidFill>
              </a:rPr>
              <a:t>その人は偏頭痛か</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a:t>
            </a:fld>
            <a:endParaRPr lang="de-DE" altLang="ja-JP">
              <a:latin typeface="+mn-lt"/>
              <a:cs typeface="+mn-cs"/>
            </a:endParaRPr>
          </a:p>
        </p:txBody>
      </p:sp>
    </p:spTree>
    <p:extLst>
      <p:ext uri="{BB962C8B-B14F-4D97-AF65-F5344CB8AC3E}">
        <p14:creationId xmlns:p14="http://schemas.microsoft.com/office/powerpoint/2010/main" val="3590763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pPr>
            <a:r>
              <a:rPr lang="ja-JP" altLang="de-DE" sz="2400" dirty="0">
                <a:solidFill>
                  <a:srgbClr val="333333"/>
                </a:solidFill>
              </a:rPr>
              <a:t>例</a:t>
            </a:r>
            <a:r>
              <a:rPr lang="de-DE" altLang="ja-JP" sz="2400" dirty="0">
                <a:solidFill>
                  <a:srgbClr val="333333"/>
                </a:solidFill>
              </a:rPr>
              <a:t>: </a:t>
            </a:r>
            <a:r>
              <a:rPr lang="ja-JP" altLang="de-DE" sz="2400" dirty="0">
                <a:solidFill>
                  <a:srgbClr val="333333"/>
                </a:solidFill>
              </a:rPr>
              <a:t>人がこめかみに手をあてています。</a:t>
            </a:r>
            <a:endParaRPr lang="de-DE" altLang="ja-JP" sz="2400" dirty="0">
              <a:solidFill>
                <a:srgbClr val="333333"/>
              </a:solidFill>
            </a:endParaRPr>
          </a:p>
          <a:p>
            <a:pPr lvl="0" defTabSz="914400" fontAlgn="base">
              <a:lnSpc>
                <a:spcPct val="100000"/>
              </a:lnSpc>
              <a:spcBef>
                <a:spcPts val="1200"/>
              </a:spcBef>
              <a:buClr>
                <a:srgbClr val="000000"/>
              </a:buClr>
            </a:pPr>
            <a:r>
              <a:rPr lang="ja-JP" altLang="de-DE" sz="2400" i="1" dirty="0">
                <a:solidFill>
                  <a:srgbClr val="004992"/>
                </a:solidFill>
              </a:rPr>
              <a:t>なぜでしょう</a:t>
            </a:r>
            <a:r>
              <a:rPr lang="de-DE" altLang="ja-JP" sz="2400" i="1" dirty="0">
                <a:solidFill>
                  <a:srgbClr val="004992"/>
                </a:solidFill>
              </a:rPr>
              <a:t>?</a:t>
            </a:r>
            <a:r>
              <a:rPr lang="de-DE" altLang="ja-JP" sz="2400" i="1" dirty="0">
                <a:solidFill>
                  <a:srgbClr val="333333"/>
                </a:solidFill>
              </a:rPr>
              <a:t> </a:t>
            </a:r>
            <a:r>
              <a:rPr lang="ja-JP" altLang="de-DE" sz="2400" dirty="0">
                <a:solidFill>
                  <a:srgbClr val="333333"/>
                </a:solidFill>
              </a:rPr>
              <a:t>無関心、集中、疲れ、頭痛</a:t>
            </a:r>
            <a:r>
              <a:rPr lang="de-DE" altLang="ja-JP" sz="2400" dirty="0">
                <a:solidFill>
                  <a:srgbClr val="333333"/>
                </a:solidFill>
              </a:rPr>
              <a:t>?</a:t>
            </a:r>
          </a:p>
          <a:p>
            <a:pPr lvl="0" defTabSz="914400" fontAlgn="base">
              <a:lnSpc>
                <a:spcPct val="100000"/>
              </a:lnSpc>
              <a:spcBef>
                <a:spcPts val="1200"/>
              </a:spcBef>
              <a:buClr>
                <a:srgbClr val="333333"/>
              </a:buClr>
            </a:pPr>
            <a:r>
              <a:rPr lang="de-DE" altLang="ja-JP" sz="2400" b="1" dirty="0">
                <a:solidFill>
                  <a:srgbClr val="333333"/>
                </a:solidFill>
              </a:rPr>
              <a:t>	</a:t>
            </a:r>
            <a:r>
              <a:rPr lang="ja-JP" altLang="de-DE" sz="2400" b="1" dirty="0">
                <a:solidFill>
                  <a:srgbClr val="333333"/>
                </a:solidFill>
              </a:rPr>
              <a:t>この問いに答えるのに他に何がほしいでしょうか</a:t>
            </a:r>
            <a:r>
              <a:rPr lang="de-DE" altLang="ja-JP" sz="2400" b="1" dirty="0">
                <a:solidFill>
                  <a:srgbClr val="333333"/>
                </a:solidFill>
              </a:rPr>
              <a:t>?</a:t>
            </a:r>
            <a:endParaRPr lang="de-DE" altLang="ja-JP"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400" dirty="0">
                <a:solidFill>
                  <a:srgbClr val="004992"/>
                </a:solidFill>
              </a:rPr>
              <a:t>その人について知っていること</a:t>
            </a:r>
            <a:r>
              <a:rPr lang="de-DE" altLang="ja-JP" sz="2400" b="1" dirty="0">
                <a:solidFill>
                  <a:srgbClr val="004992"/>
                </a:solidFill>
              </a:rPr>
              <a:t> </a:t>
            </a:r>
            <a:r>
              <a:rPr lang="de-DE" altLang="ja-JP" sz="2400" dirty="0">
                <a:solidFill>
                  <a:srgbClr val="333333"/>
                </a:solidFill>
                <a:latin typeface="Times New Roman"/>
                <a:sym typeface="Wingdings" panose="05000000000000000000" pitchFamily="2" charset="2"/>
              </a:rPr>
              <a:t>→</a:t>
            </a:r>
            <a:r>
              <a:rPr lang="de-DE" altLang="ja-JP" sz="2400" dirty="0">
                <a:solidFill>
                  <a:srgbClr val="333333"/>
                </a:solidFill>
              </a:rPr>
              <a:t> </a:t>
            </a:r>
            <a:r>
              <a:rPr lang="ja-JP" altLang="de-DE" sz="2400" dirty="0">
                <a:solidFill>
                  <a:srgbClr val="333333"/>
                </a:solidFill>
              </a:rPr>
              <a:t>その人は偏頭痛か</a:t>
            </a:r>
            <a:r>
              <a:rPr lang="de-DE"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環境／状況</a:t>
            </a:r>
            <a:r>
              <a:rPr lang="de-DE" altLang="ja-JP" sz="2400" b="1" dirty="0">
                <a:solidFill>
                  <a:srgbClr val="004992"/>
                </a:solidFill>
              </a:rPr>
              <a:t> </a:t>
            </a:r>
            <a:r>
              <a:rPr lang="de-DE" altLang="ja-JP" sz="2400" dirty="0">
                <a:solidFill>
                  <a:srgbClr val="333333"/>
                </a:solidFill>
                <a:latin typeface="Times New Roman"/>
                <a:sym typeface="Wingdings" panose="05000000000000000000" pitchFamily="2" charset="2"/>
              </a:rPr>
              <a:t>→</a:t>
            </a:r>
            <a:r>
              <a:rPr lang="de-DE" altLang="ja-JP" sz="2400" dirty="0">
                <a:solidFill>
                  <a:srgbClr val="333333"/>
                </a:solidFill>
              </a:rPr>
              <a:t> </a:t>
            </a:r>
            <a:r>
              <a:rPr lang="ja-JP" altLang="de-DE" sz="2400" dirty="0">
                <a:solidFill>
                  <a:srgbClr val="333333"/>
                </a:solidFill>
              </a:rPr>
              <a:t>その人は徹夜のパーティに行っていたのでは</a:t>
            </a:r>
            <a:r>
              <a:rPr lang="de-DE" altLang="ja-JP"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a:t>
            </a:fld>
            <a:endParaRPr lang="de-DE" altLang="ja-JP">
              <a:latin typeface="+mn-lt"/>
              <a:cs typeface="+mn-cs"/>
            </a:endParaRPr>
          </a:p>
        </p:txBody>
      </p:sp>
    </p:spTree>
    <p:extLst>
      <p:ext uri="{BB962C8B-B14F-4D97-AF65-F5344CB8AC3E}">
        <p14:creationId xmlns:p14="http://schemas.microsoft.com/office/powerpoint/2010/main" val="2224513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pPr>
            <a:r>
              <a:rPr lang="ja-JP" altLang="de-DE" sz="2400" dirty="0">
                <a:solidFill>
                  <a:srgbClr val="333333"/>
                </a:solidFill>
              </a:rPr>
              <a:t>例</a:t>
            </a:r>
            <a:r>
              <a:rPr lang="de-DE" altLang="ja-JP" sz="2400" dirty="0">
                <a:solidFill>
                  <a:srgbClr val="333333"/>
                </a:solidFill>
              </a:rPr>
              <a:t>: </a:t>
            </a:r>
            <a:r>
              <a:rPr lang="ja-JP" altLang="de-DE" sz="2400" dirty="0">
                <a:solidFill>
                  <a:srgbClr val="333333"/>
                </a:solidFill>
              </a:rPr>
              <a:t>人がこめかみに手をあてています。</a:t>
            </a:r>
            <a:endParaRPr lang="de-DE" altLang="ja-JP" sz="2400" dirty="0">
              <a:solidFill>
                <a:srgbClr val="333333"/>
              </a:solidFill>
            </a:endParaRPr>
          </a:p>
          <a:p>
            <a:pPr lvl="0" defTabSz="914400" fontAlgn="base">
              <a:lnSpc>
                <a:spcPct val="100000"/>
              </a:lnSpc>
              <a:spcBef>
                <a:spcPts val="1200"/>
              </a:spcBef>
              <a:buClr>
                <a:srgbClr val="000000"/>
              </a:buClr>
            </a:pPr>
            <a:r>
              <a:rPr lang="ja-JP" altLang="de-DE" sz="2400" i="1" dirty="0">
                <a:solidFill>
                  <a:srgbClr val="004992"/>
                </a:solidFill>
              </a:rPr>
              <a:t>なぜでしょう</a:t>
            </a:r>
            <a:r>
              <a:rPr lang="de-DE" altLang="ja-JP" sz="2400" i="1" dirty="0">
                <a:solidFill>
                  <a:srgbClr val="004992"/>
                </a:solidFill>
              </a:rPr>
              <a:t>?</a:t>
            </a:r>
            <a:r>
              <a:rPr lang="de-DE" altLang="ja-JP" sz="2400" i="1" dirty="0">
                <a:solidFill>
                  <a:srgbClr val="333333"/>
                </a:solidFill>
              </a:rPr>
              <a:t> </a:t>
            </a:r>
            <a:r>
              <a:rPr lang="ja-JP" altLang="de-DE" sz="2400" dirty="0">
                <a:solidFill>
                  <a:srgbClr val="333333"/>
                </a:solidFill>
              </a:rPr>
              <a:t>無関心、集中、疲れ、頭痛</a:t>
            </a:r>
            <a:r>
              <a:rPr lang="de-DE" altLang="ja-JP" sz="2400" dirty="0">
                <a:solidFill>
                  <a:srgbClr val="333333"/>
                </a:solidFill>
              </a:rPr>
              <a:t>?</a:t>
            </a:r>
          </a:p>
          <a:p>
            <a:pPr lvl="0" defTabSz="914400" fontAlgn="base">
              <a:lnSpc>
                <a:spcPct val="100000"/>
              </a:lnSpc>
              <a:spcBef>
                <a:spcPts val="1200"/>
              </a:spcBef>
              <a:buClr>
                <a:srgbClr val="333333"/>
              </a:buClr>
            </a:pPr>
            <a:r>
              <a:rPr lang="de-DE" altLang="ja-JP" sz="2400" b="1" dirty="0">
                <a:solidFill>
                  <a:srgbClr val="333333"/>
                </a:solidFill>
              </a:rPr>
              <a:t>	</a:t>
            </a:r>
            <a:r>
              <a:rPr lang="ja-JP" altLang="de-DE" sz="2400" b="1" dirty="0">
                <a:solidFill>
                  <a:srgbClr val="333333"/>
                </a:solidFill>
              </a:rPr>
              <a:t>この問いに答えるのに他に何がほしいでしょうか</a:t>
            </a:r>
            <a:r>
              <a:rPr lang="de-DE" altLang="ja-JP" sz="2400" b="1" dirty="0">
                <a:solidFill>
                  <a:srgbClr val="333333"/>
                </a:solidFill>
              </a:rPr>
              <a:t>?</a:t>
            </a:r>
            <a:endParaRPr lang="de-DE" altLang="ja-JP"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400" dirty="0">
                <a:solidFill>
                  <a:srgbClr val="004992"/>
                </a:solidFill>
              </a:rPr>
              <a:t>その人について知っていること</a:t>
            </a:r>
            <a:r>
              <a:rPr lang="de-DE" altLang="ja-JP" sz="2400" b="1" dirty="0">
                <a:solidFill>
                  <a:srgbClr val="004992"/>
                </a:solidFill>
              </a:rPr>
              <a:t> </a:t>
            </a:r>
            <a:r>
              <a:rPr lang="de-DE" altLang="ja-JP" sz="2400" dirty="0">
                <a:solidFill>
                  <a:srgbClr val="333333"/>
                </a:solidFill>
                <a:latin typeface="Times New Roman"/>
                <a:sym typeface="Wingdings" panose="05000000000000000000" pitchFamily="2" charset="2"/>
              </a:rPr>
              <a:t>→</a:t>
            </a:r>
            <a:r>
              <a:rPr lang="de-DE" altLang="ja-JP" sz="2400" dirty="0">
                <a:solidFill>
                  <a:srgbClr val="333333"/>
                </a:solidFill>
              </a:rPr>
              <a:t> </a:t>
            </a:r>
            <a:r>
              <a:rPr lang="ja-JP" altLang="de-DE" sz="2400" dirty="0">
                <a:solidFill>
                  <a:srgbClr val="333333"/>
                </a:solidFill>
              </a:rPr>
              <a:t>その人は偏頭痛か</a:t>
            </a:r>
            <a:r>
              <a:rPr lang="de-DE"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環境／状況</a:t>
            </a:r>
            <a:r>
              <a:rPr lang="de-DE" altLang="ja-JP" sz="2400" b="1" dirty="0">
                <a:solidFill>
                  <a:srgbClr val="004992"/>
                </a:solidFill>
              </a:rPr>
              <a:t> </a:t>
            </a:r>
            <a:r>
              <a:rPr lang="de-DE" altLang="ja-JP" sz="2400" dirty="0">
                <a:solidFill>
                  <a:srgbClr val="333333"/>
                </a:solidFill>
                <a:latin typeface="Times New Roman"/>
                <a:sym typeface="Wingdings" panose="05000000000000000000" pitchFamily="2" charset="2"/>
              </a:rPr>
              <a:t>→</a:t>
            </a:r>
            <a:r>
              <a:rPr lang="de-DE" altLang="ja-JP" sz="2400" dirty="0">
                <a:solidFill>
                  <a:srgbClr val="333333"/>
                </a:solidFill>
              </a:rPr>
              <a:t> </a:t>
            </a:r>
            <a:r>
              <a:rPr lang="ja-JP" altLang="de-DE" sz="2400" dirty="0">
                <a:solidFill>
                  <a:srgbClr val="333333"/>
                </a:solidFill>
              </a:rPr>
              <a:t>その人は徹夜のパーティに行っていたのでは</a:t>
            </a:r>
            <a:r>
              <a:rPr lang="de-DE"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自己観察</a:t>
            </a:r>
            <a:r>
              <a:rPr lang="en-US" altLang="de-DE" sz="2400"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どんなときに自分はこめかみに手をあてるか</a:t>
            </a:r>
            <a:r>
              <a:rPr lang="de-DE" altLang="ja-JP" sz="2400" dirty="0">
                <a:solidFill>
                  <a:srgbClr val="333333"/>
                </a:solidFill>
              </a:rPr>
              <a:t>?</a:t>
            </a:r>
            <a:br>
              <a:rPr lang="de-DE" altLang="ja-JP" sz="2400" dirty="0">
                <a:solidFill>
                  <a:srgbClr val="333333"/>
                </a:solidFill>
              </a:rPr>
            </a:br>
            <a:r>
              <a:rPr lang="en-US" altLang="de-DE" sz="2400" dirty="0">
                <a:solidFill>
                  <a:srgbClr val="333333"/>
                </a:solidFill>
              </a:rPr>
              <a:t>(</a:t>
            </a:r>
            <a:r>
              <a:rPr lang="ja-JP" altLang="en-US" sz="2400" dirty="0">
                <a:solidFill>
                  <a:srgbClr val="004992"/>
                </a:solidFill>
              </a:rPr>
              <a:t>注意</a:t>
            </a:r>
            <a:r>
              <a:rPr lang="en-US" altLang="de-DE" sz="2400" dirty="0">
                <a:solidFill>
                  <a:srgbClr val="004992"/>
                </a:solidFill>
              </a:rPr>
              <a:t>! </a:t>
            </a:r>
            <a:r>
              <a:rPr lang="ja-JP" altLang="en-US" sz="2400" dirty="0">
                <a:solidFill>
                  <a:srgbClr val="333333"/>
                </a:solidFill>
              </a:rPr>
              <a:t>自分自身について考えたことをすぐに他の人に当てはめないこと</a:t>
            </a:r>
            <a:r>
              <a:rPr lang="de-DE" altLang="ja-JP" sz="2400" dirty="0">
                <a:solidFill>
                  <a:srgbClr val="333333"/>
                </a:solidFill>
              </a:rPr>
              <a:t>!</a:t>
            </a:r>
            <a:r>
              <a:rPr lang="en-US" altLang="de-DE" sz="2400" dirty="0">
                <a:solidFill>
                  <a:srgbClr val="333333"/>
                </a:solidFill>
              </a:rPr>
              <a:t>)</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a:t>
            </a:fld>
            <a:endParaRPr lang="de-DE" altLang="ja-JP">
              <a:latin typeface="+mn-lt"/>
              <a:cs typeface="+mn-cs"/>
            </a:endParaRPr>
          </a:p>
        </p:txBody>
      </p:sp>
    </p:spTree>
    <p:extLst>
      <p:ext uri="{BB962C8B-B14F-4D97-AF65-F5344CB8AC3E}">
        <p14:creationId xmlns:p14="http://schemas.microsoft.com/office/powerpoint/2010/main" val="3006813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dirty="0">
                <a:solidFill>
                  <a:srgbClr val="004992"/>
                </a:solidFill>
                <a:latin typeface="+mn-lt"/>
                <a:ea typeface="+mn-ea"/>
                <a:cs typeface="+mn-cs"/>
              </a:rPr>
              <a:t>どうしたら他の人の気持ちがわかるんだろう</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buClr>
                <a:srgbClr val="333333"/>
              </a:buClr>
            </a:pPr>
            <a:r>
              <a:rPr lang="ja-JP" altLang="de-DE" sz="2400" dirty="0">
                <a:solidFill>
                  <a:srgbClr val="333333"/>
                </a:solidFill>
              </a:rPr>
              <a:t>例</a:t>
            </a:r>
            <a:r>
              <a:rPr lang="de-DE" altLang="ja-JP" sz="2400" dirty="0">
                <a:solidFill>
                  <a:srgbClr val="333333"/>
                </a:solidFill>
              </a:rPr>
              <a:t>: </a:t>
            </a:r>
            <a:r>
              <a:rPr lang="ja-JP" altLang="de-DE" sz="2400" dirty="0">
                <a:solidFill>
                  <a:srgbClr val="333333"/>
                </a:solidFill>
              </a:rPr>
              <a:t>人がこめかみに手をあてています。</a:t>
            </a:r>
            <a:endParaRPr lang="de-DE" altLang="ja-JP" sz="2400" dirty="0">
              <a:solidFill>
                <a:srgbClr val="333333"/>
              </a:solidFill>
            </a:endParaRPr>
          </a:p>
          <a:p>
            <a:pPr lvl="0" defTabSz="914400" fontAlgn="base">
              <a:lnSpc>
                <a:spcPct val="100000"/>
              </a:lnSpc>
              <a:spcBef>
                <a:spcPts val="1200"/>
              </a:spcBef>
              <a:buClr>
                <a:srgbClr val="000000"/>
              </a:buClr>
            </a:pPr>
            <a:r>
              <a:rPr lang="ja-JP" altLang="de-DE" sz="2400" i="1" dirty="0">
                <a:solidFill>
                  <a:srgbClr val="004992"/>
                </a:solidFill>
              </a:rPr>
              <a:t>なぜでしょう</a:t>
            </a:r>
            <a:r>
              <a:rPr lang="de-DE" altLang="ja-JP" sz="2400" i="1" dirty="0">
                <a:solidFill>
                  <a:srgbClr val="004992"/>
                </a:solidFill>
              </a:rPr>
              <a:t>?</a:t>
            </a:r>
            <a:r>
              <a:rPr lang="de-DE" altLang="ja-JP" sz="2400" i="1" dirty="0">
                <a:solidFill>
                  <a:srgbClr val="333333"/>
                </a:solidFill>
              </a:rPr>
              <a:t> </a:t>
            </a:r>
            <a:r>
              <a:rPr lang="ja-JP" altLang="de-DE" sz="2400" dirty="0">
                <a:solidFill>
                  <a:srgbClr val="333333"/>
                </a:solidFill>
              </a:rPr>
              <a:t>無関心、集中、疲れ、頭痛</a:t>
            </a:r>
            <a:r>
              <a:rPr lang="de-DE" altLang="ja-JP" sz="2400" dirty="0">
                <a:solidFill>
                  <a:srgbClr val="333333"/>
                </a:solidFill>
              </a:rPr>
              <a:t>?</a:t>
            </a:r>
          </a:p>
          <a:p>
            <a:pPr lvl="0" defTabSz="914400" fontAlgn="base">
              <a:lnSpc>
                <a:spcPct val="100000"/>
              </a:lnSpc>
              <a:spcBef>
                <a:spcPts val="1200"/>
              </a:spcBef>
              <a:buClr>
                <a:srgbClr val="333333"/>
              </a:buClr>
            </a:pPr>
            <a:r>
              <a:rPr lang="de-DE" altLang="ja-JP" sz="2400" b="1" dirty="0">
                <a:solidFill>
                  <a:srgbClr val="333333"/>
                </a:solidFill>
              </a:rPr>
              <a:t>	</a:t>
            </a:r>
            <a:r>
              <a:rPr lang="ja-JP" altLang="de-DE" sz="2400" b="1" dirty="0">
                <a:solidFill>
                  <a:srgbClr val="333333"/>
                </a:solidFill>
              </a:rPr>
              <a:t>この問いに答えるのに他に何がほしいでしょうか</a:t>
            </a:r>
            <a:r>
              <a:rPr lang="de-DE" altLang="ja-JP" sz="2400" b="1" dirty="0">
                <a:solidFill>
                  <a:srgbClr val="333333"/>
                </a:solidFill>
              </a:rPr>
              <a:t>?</a:t>
            </a:r>
            <a:endParaRPr lang="de-DE" altLang="ja-JP"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de-DE" sz="2400" dirty="0">
                <a:solidFill>
                  <a:srgbClr val="004992"/>
                </a:solidFill>
              </a:rPr>
              <a:t>その人について知っていること</a:t>
            </a:r>
            <a:r>
              <a:rPr lang="de-DE" altLang="ja-JP" sz="2400" b="1" dirty="0">
                <a:solidFill>
                  <a:srgbClr val="004992"/>
                </a:solidFill>
              </a:rPr>
              <a:t> </a:t>
            </a:r>
            <a:r>
              <a:rPr lang="de-DE" altLang="ja-JP" sz="2400" dirty="0">
                <a:solidFill>
                  <a:srgbClr val="333333"/>
                </a:solidFill>
                <a:latin typeface="Times New Roman"/>
                <a:sym typeface="Wingdings" panose="05000000000000000000" pitchFamily="2" charset="2"/>
              </a:rPr>
              <a:t>→</a:t>
            </a:r>
            <a:r>
              <a:rPr lang="de-DE" altLang="ja-JP" sz="2400" dirty="0">
                <a:solidFill>
                  <a:srgbClr val="333333"/>
                </a:solidFill>
              </a:rPr>
              <a:t> </a:t>
            </a:r>
            <a:r>
              <a:rPr lang="ja-JP" altLang="de-DE" sz="2400" dirty="0">
                <a:solidFill>
                  <a:srgbClr val="333333"/>
                </a:solidFill>
              </a:rPr>
              <a:t>その人は偏頭痛か</a:t>
            </a:r>
            <a:r>
              <a:rPr lang="de-DE"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環境／状況</a:t>
            </a:r>
            <a:r>
              <a:rPr lang="de-DE" altLang="ja-JP" sz="2400" b="1" dirty="0">
                <a:solidFill>
                  <a:srgbClr val="004992"/>
                </a:solidFill>
              </a:rPr>
              <a:t> </a:t>
            </a:r>
            <a:r>
              <a:rPr lang="de-DE" altLang="ja-JP" sz="2400" dirty="0">
                <a:solidFill>
                  <a:srgbClr val="333333"/>
                </a:solidFill>
                <a:latin typeface="Times New Roman"/>
                <a:sym typeface="Wingdings" panose="05000000000000000000" pitchFamily="2" charset="2"/>
              </a:rPr>
              <a:t>→</a:t>
            </a:r>
            <a:r>
              <a:rPr lang="de-DE" altLang="ja-JP" sz="2400" dirty="0">
                <a:solidFill>
                  <a:srgbClr val="333333"/>
                </a:solidFill>
              </a:rPr>
              <a:t> </a:t>
            </a:r>
            <a:r>
              <a:rPr lang="ja-JP" altLang="de-DE" sz="2400" dirty="0">
                <a:solidFill>
                  <a:srgbClr val="333333"/>
                </a:solidFill>
              </a:rPr>
              <a:t>その人は徹夜のパーティに行っていたのでは</a:t>
            </a:r>
            <a:r>
              <a:rPr lang="de-DE" altLang="ja-JP" sz="2400"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自己観察</a:t>
            </a:r>
            <a:r>
              <a:rPr lang="en-US" altLang="de-DE" sz="2400"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どんなときに自分はこめかみに手をあてるか</a:t>
            </a:r>
            <a:r>
              <a:rPr lang="de-DE" altLang="ja-JP" sz="2400" dirty="0">
                <a:solidFill>
                  <a:srgbClr val="333333"/>
                </a:solidFill>
              </a:rPr>
              <a:t>?</a:t>
            </a:r>
            <a:br>
              <a:rPr lang="de-DE" altLang="ja-JP" sz="2400" dirty="0">
                <a:solidFill>
                  <a:srgbClr val="333333"/>
                </a:solidFill>
              </a:rPr>
            </a:br>
            <a:r>
              <a:rPr lang="en-US" altLang="de-DE" sz="2400" dirty="0">
                <a:solidFill>
                  <a:srgbClr val="333333"/>
                </a:solidFill>
              </a:rPr>
              <a:t>(</a:t>
            </a:r>
            <a:r>
              <a:rPr lang="ja-JP" altLang="en-US" sz="2400" dirty="0">
                <a:solidFill>
                  <a:srgbClr val="004992"/>
                </a:solidFill>
              </a:rPr>
              <a:t>注意</a:t>
            </a:r>
            <a:r>
              <a:rPr lang="en-US" altLang="de-DE" sz="2400" dirty="0">
                <a:solidFill>
                  <a:srgbClr val="004992"/>
                </a:solidFill>
              </a:rPr>
              <a:t>! </a:t>
            </a:r>
            <a:r>
              <a:rPr lang="ja-JP" altLang="en-US" sz="2400" dirty="0">
                <a:solidFill>
                  <a:srgbClr val="333333"/>
                </a:solidFill>
              </a:rPr>
              <a:t>自分自身について考えたことをすぐに他の人に当てはめないこと</a:t>
            </a:r>
            <a:r>
              <a:rPr lang="de-DE" altLang="ja-JP" sz="2400" dirty="0">
                <a:solidFill>
                  <a:srgbClr val="333333"/>
                </a:solidFill>
              </a:rPr>
              <a:t>!</a:t>
            </a:r>
            <a:r>
              <a:rPr lang="en-US" altLang="de-DE" sz="2400" dirty="0">
                <a:solidFill>
                  <a:srgbClr val="333333"/>
                </a:solidFill>
              </a:rPr>
              <a:t>)</a:t>
            </a:r>
            <a:endParaRPr lang="de-DE" altLang="ja-JP"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ja-JP" altLang="en-US" sz="2400" dirty="0">
                <a:solidFill>
                  <a:srgbClr val="004992"/>
                </a:solidFill>
              </a:rPr>
              <a:t>顔の表情</a:t>
            </a:r>
            <a:r>
              <a:rPr lang="en-US" altLang="de-DE" sz="2400" dirty="0">
                <a:solidFill>
                  <a:srgbClr val="004992"/>
                </a:solidFill>
              </a:rPr>
              <a:t>: </a:t>
            </a: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a:t>
            </a:r>
            <a:r>
              <a:rPr lang="ja-JP" altLang="en-US" sz="2400" dirty="0">
                <a:solidFill>
                  <a:srgbClr val="333333"/>
                </a:solidFill>
              </a:rPr>
              <a:t>その人は疲れてそうにみえるか</a:t>
            </a:r>
            <a:r>
              <a:rPr lang="en-US" altLang="de-DE" sz="2400" dirty="0">
                <a:solidFill>
                  <a:srgbClr val="333333"/>
                </a:solidFill>
              </a:rPr>
              <a:t>?</a:t>
            </a:r>
            <a:r>
              <a:rPr lang="ja-JP" altLang="en-US" sz="2400" dirty="0">
                <a:solidFill>
                  <a:srgbClr val="333333"/>
                </a:solidFill>
              </a:rPr>
              <a:t>、考え事してそうにみえるか</a:t>
            </a:r>
            <a:r>
              <a:rPr lang="en-US" altLang="de-DE" sz="2400" dirty="0">
                <a:solidFill>
                  <a:srgbClr val="333333"/>
                </a:solidFill>
              </a:rPr>
              <a:t>?</a:t>
            </a:r>
            <a:r>
              <a:rPr lang="ja-JP" altLang="en-US" sz="2400" dirty="0">
                <a:solidFill>
                  <a:srgbClr val="333333"/>
                </a:solidFill>
              </a:rPr>
              <a:t>、苦しそうにみえるか</a:t>
            </a:r>
            <a:r>
              <a:rPr lang="en-US" altLang="de-DE" sz="2400" dirty="0">
                <a:solidFill>
                  <a:srgbClr val="333333"/>
                </a:solidFill>
              </a:rPr>
              <a:t>?</a:t>
            </a:r>
            <a:r>
              <a:rPr lang="ja-JP" altLang="en-US" sz="2400" dirty="0">
                <a:solidFill>
                  <a:srgbClr val="333333"/>
                </a:solidFill>
              </a:rPr>
              <a:t>、など</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a:t>
            </a:fld>
            <a:endParaRPr lang="de-DE" altLang="ja-JP">
              <a:latin typeface="+mn-lt"/>
              <a:cs typeface="+mn-cs"/>
            </a:endParaRPr>
          </a:p>
        </p:txBody>
      </p:sp>
    </p:spTree>
    <p:extLst>
      <p:ext uri="{BB962C8B-B14F-4D97-AF65-F5344CB8AC3E}">
        <p14:creationId xmlns:p14="http://schemas.microsoft.com/office/powerpoint/2010/main" val="3775208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400" dirty="0">
                <a:solidFill>
                  <a:srgbClr val="333333"/>
                </a:solidFill>
              </a:rPr>
              <a:t>精神医学的問題</a:t>
            </a:r>
            <a:r>
              <a:rPr lang="en-US" altLang="ja-JP" sz="2400" dirty="0">
                <a:solidFill>
                  <a:srgbClr val="333333"/>
                </a:solidFill>
              </a:rPr>
              <a:t>(</a:t>
            </a:r>
            <a:r>
              <a:rPr lang="ja-JP" altLang="en-US" sz="2400" dirty="0">
                <a:solidFill>
                  <a:srgbClr val="333333"/>
                </a:solidFill>
              </a:rPr>
              <a:t>特に精神病</a:t>
            </a:r>
            <a:r>
              <a:rPr lang="en-US" altLang="ja-JP" sz="2400" dirty="0">
                <a:solidFill>
                  <a:srgbClr val="333333"/>
                </a:solidFill>
              </a:rPr>
              <a:t>)</a:t>
            </a:r>
            <a:r>
              <a:rPr lang="ja-JP" altLang="en-US" sz="2400" dirty="0">
                <a:solidFill>
                  <a:srgbClr val="333333"/>
                </a:solidFill>
              </a:rPr>
              <a:t>を持つ人々の多く </a:t>
            </a:r>
            <a:r>
              <a:rPr lang="de-DE" altLang="ja-JP" sz="2400" dirty="0">
                <a:solidFill>
                  <a:srgbClr val="333333"/>
                </a:solidFill>
              </a:rPr>
              <a:t>(</a:t>
            </a:r>
            <a:r>
              <a:rPr lang="ja-JP" altLang="en-US" sz="2400" dirty="0">
                <a:solidFill>
                  <a:srgbClr val="333333"/>
                </a:solidFill>
              </a:rPr>
              <a:t>すべて</a:t>
            </a:r>
          </a:p>
          <a:p>
            <a:pPr lvl="0" defTabSz="914400" fontAlgn="base"/>
            <a:r>
              <a:rPr lang="ja-JP" altLang="en-US" sz="2400" dirty="0">
                <a:solidFill>
                  <a:srgbClr val="333333"/>
                </a:solidFill>
              </a:rPr>
              <a:t>ではない</a:t>
            </a:r>
            <a:r>
              <a:rPr lang="en-US" altLang="ja-JP" sz="2400" dirty="0">
                <a:solidFill>
                  <a:srgbClr val="333333"/>
                </a:solidFill>
              </a:rPr>
              <a:t>!) </a:t>
            </a:r>
            <a:r>
              <a:rPr lang="ja-JP" altLang="en-US" sz="2400" dirty="0">
                <a:solidFill>
                  <a:srgbClr val="333333"/>
                </a:solidFill>
              </a:rPr>
              <a:t>は以下のような問題を持っています</a:t>
            </a:r>
            <a:r>
              <a:rPr lang="en-US" altLang="de-DE"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004992"/>
                </a:solidFill>
              </a:rPr>
              <a:t>他の人の顔の表情</a:t>
            </a:r>
            <a:r>
              <a:rPr lang="en-US" altLang="ja-JP" sz="2400" dirty="0">
                <a:solidFill>
                  <a:srgbClr val="004992"/>
                </a:solidFill>
              </a:rPr>
              <a:t>(</a:t>
            </a:r>
            <a:r>
              <a:rPr lang="ja-JP" altLang="en-US" sz="2400" dirty="0">
                <a:solidFill>
                  <a:srgbClr val="004992"/>
                </a:solidFill>
              </a:rPr>
              <a:t>例：悲しみや喜び</a:t>
            </a:r>
            <a:r>
              <a:rPr lang="en-US" altLang="ja-JP" sz="2400" dirty="0">
                <a:solidFill>
                  <a:srgbClr val="004992"/>
                </a:solidFill>
              </a:rPr>
              <a:t>)</a:t>
            </a:r>
            <a:r>
              <a:rPr lang="ja-JP" altLang="en-US" sz="2400" dirty="0">
                <a:solidFill>
                  <a:srgbClr val="004992"/>
                </a:solidFill>
              </a:rPr>
              <a:t>を見出したり評価したりするのが難しい。</a:t>
            </a: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10</a:t>
            </a:fld>
            <a:endParaRPr lang="de-DE" altLang="ja-JP">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なぜ我々はこんなことをするのだろう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400" dirty="0">
                <a:solidFill>
                  <a:srgbClr val="333333"/>
                </a:solidFill>
              </a:rPr>
              <a:t>精神医学的問題</a:t>
            </a:r>
            <a:r>
              <a:rPr lang="en-US" altLang="ja-JP" sz="2400" dirty="0">
                <a:solidFill>
                  <a:srgbClr val="333333"/>
                </a:solidFill>
              </a:rPr>
              <a:t>(</a:t>
            </a:r>
            <a:r>
              <a:rPr lang="ja-JP" altLang="en-US" sz="2400" dirty="0">
                <a:solidFill>
                  <a:srgbClr val="333333"/>
                </a:solidFill>
              </a:rPr>
              <a:t>特に精神病</a:t>
            </a:r>
            <a:r>
              <a:rPr lang="en-US" altLang="ja-JP" sz="2400" dirty="0">
                <a:solidFill>
                  <a:srgbClr val="333333"/>
                </a:solidFill>
              </a:rPr>
              <a:t>)</a:t>
            </a:r>
            <a:r>
              <a:rPr lang="ja-JP" altLang="en-US" sz="2400" dirty="0">
                <a:solidFill>
                  <a:srgbClr val="333333"/>
                </a:solidFill>
              </a:rPr>
              <a:t>を持つ人々の多く </a:t>
            </a:r>
            <a:r>
              <a:rPr lang="de-DE" altLang="ja-JP" sz="2400" dirty="0">
                <a:solidFill>
                  <a:srgbClr val="333333"/>
                </a:solidFill>
              </a:rPr>
              <a:t>(</a:t>
            </a:r>
            <a:r>
              <a:rPr lang="ja-JP" altLang="en-US" sz="2400" dirty="0">
                <a:solidFill>
                  <a:srgbClr val="333333"/>
                </a:solidFill>
              </a:rPr>
              <a:t>すべて</a:t>
            </a:r>
          </a:p>
          <a:p>
            <a:pPr lvl="0" defTabSz="914400" fontAlgn="base"/>
            <a:r>
              <a:rPr lang="ja-JP" altLang="en-US" sz="2400" dirty="0">
                <a:solidFill>
                  <a:srgbClr val="333333"/>
                </a:solidFill>
              </a:rPr>
              <a:t>ではない</a:t>
            </a:r>
            <a:r>
              <a:rPr lang="en-US" altLang="ja-JP" sz="2400" dirty="0">
                <a:solidFill>
                  <a:srgbClr val="333333"/>
                </a:solidFill>
              </a:rPr>
              <a:t>!) </a:t>
            </a:r>
            <a:r>
              <a:rPr lang="ja-JP" altLang="en-US" sz="2400" dirty="0">
                <a:solidFill>
                  <a:srgbClr val="333333"/>
                </a:solidFill>
              </a:rPr>
              <a:t>は以下のような問題を持っています</a:t>
            </a:r>
            <a:r>
              <a:rPr lang="en-US" altLang="de-DE"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004992"/>
                </a:solidFill>
              </a:rPr>
              <a:t>他の人の顔の表情</a:t>
            </a:r>
            <a:r>
              <a:rPr lang="en-US" altLang="ja-JP" sz="2400" dirty="0">
                <a:solidFill>
                  <a:srgbClr val="004992"/>
                </a:solidFill>
              </a:rPr>
              <a:t>(</a:t>
            </a:r>
            <a:r>
              <a:rPr lang="ja-JP" altLang="en-US" sz="2400" dirty="0">
                <a:solidFill>
                  <a:srgbClr val="004992"/>
                </a:solidFill>
              </a:rPr>
              <a:t>例：悲しみや喜び</a:t>
            </a:r>
            <a:r>
              <a:rPr lang="en-US" altLang="ja-JP" sz="2400" dirty="0">
                <a:solidFill>
                  <a:srgbClr val="004992"/>
                </a:solidFill>
              </a:rPr>
              <a:t>)</a:t>
            </a:r>
            <a:r>
              <a:rPr lang="ja-JP" altLang="en-US" sz="2400" dirty="0">
                <a:solidFill>
                  <a:srgbClr val="004992"/>
                </a:solidFill>
              </a:rPr>
              <a:t>を見出したり評価したりするのが難しい。</a:t>
            </a:r>
          </a:p>
          <a:p>
            <a:pPr marL="342900" lvl="0" indent="-342900" defTabSz="914400" fontAlgn="base">
              <a:buClr>
                <a:srgbClr val="333333"/>
              </a:buClr>
              <a:buFont typeface="WingDings"/>
              <a:buChar char=""/>
            </a:pPr>
            <a:r>
              <a:rPr lang="ja-JP" altLang="en-US" sz="2400" dirty="0">
                <a:solidFill>
                  <a:srgbClr val="004992"/>
                </a:solidFill>
              </a:rPr>
              <a:t>他の人の現在の行動から動機や将来の行動を推定するのが難しい。</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11</a:t>
            </a:fld>
            <a:endParaRPr lang="de-DE" altLang="ja-JP">
              <a:latin typeface="+mn-lt"/>
              <a:cs typeface="+mn-cs"/>
            </a:endParaRPr>
          </a:p>
        </p:txBody>
      </p:sp>
    </p:spTree>
    <p:extLst>
      <p:ext uri="{BB962C8B-B14F-4D97-AF65-F5344CB8AC3E}">
        <p14:creationId xmlns:p14="http://schemas.microsoft.com/office/powerpoint/2010/main" val="2126540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情動の認識に伴う問題は精神病発症中にどのように</a:t>
            </a:r>
            <a:br>
              <a:rPr lang="ja-JP" altLang="en-US" sz="3600">
                <a:latin typeface="+mn-lt"/>
                <a:ea typeface="+mn-ea"/>
                <a:cs typeface="+mn-cs"/>
              </a:rPr>
            </a:br>
            <a:r>
              <a:rPr lang="ja-JP" altLang="en-US" sz="3600">
                <a:latin typeface="+mn-lt"/>
                <a:ea typeface="+mn-ea"/>
                <a:cs typeface="+mn-cs"/>
              </a:rPr>
              <a:t>誤解を進展させるのか </a:t>
            </a:r>
            <a:r>
              <a:rPr lang="en-US" altLang="ja-JP" sz="3600">
                <a:latin typeface="+mn-lt"/>
                <a:ea typeface="+mn-ea"/>
                <a:cs typeface="+mn-cs"/>
              </a:rPr>
              <a:t>– </a:t>
            </a:r>
            <a:r>
              <a:rPr lang="ja-JP" altLang="en-US" sz="3600">
                <a:latin typeface="+mn-lt"/>
                <a:ea typeface="+mn-ea"/>
                <a:cs typeface="+mn-cs"/>
              </a:rPr>
              <a:t>例</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US" sz="2400" dirty="0">
                <a:solidFill>
                  <a:srgbClr val="333333"/>
                </a:solidFill>
              </a:rPr>
              <a:t>たえず危険の中にいるという感覚により他者についての知覚</a:t>
            </a:r>
          </a:p>
          <a:p>
            <a:pPr lvl="0" defTabSz="914400" fontAlgn="base"/>
            <a:r>
              <a:rPr lang="ja-JP" altLang="en-US" sz="2400" dirty="0">
                <a:solidFill>
                  <a:srgbClr val="333333"/>
                </a:solidFill>
              </a:rPr>
              <a:t>が歪んでいく</a:t>
            </a:r>
            <a:r>
              <a:rPr lang="en-US" altLang="de-DE"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ドクターの思いやりのあるほほ笑みを笑われていると知覚 する。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驚いた顔を怖がっていると誤解する。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セラピストの集中して考え込んでいる顔を敵意のあるものと誤解する。</a:t>
            </a:r>
            <a:endParaRPr lang="en-US" altLang="ja-JP" sz="2400" dirty="0">
              <a:solidFill>
                <a:srgbClr val="333333"/>
              </a:solidFill>
            </a:endParaRPr>
          </a:p>
          <a:p>
            <a:pPr marL="342900" lvl="0" indent="-342900" defTabSz="914400" fontAlgn="base">
              <a:buClr>
                <a:srgbClr val="333333"/>
              </a:buClr>
              <a:buFont typeface="WingDings"/>
              <a:buChar char=""/>
            </a:pPr>
            <a:endParaRPr lang="ja-JP" altLang="en-US" sz="2400" dirty="0">
              <a:solidFill>
                <a:srgbClr val="333333"/>
              </a:solidFill>
            </a:endParaRPr>
          </a:p>
          <a:p>
            <a:pPr lvl="0" algn="ctr" defTabSz="914400" fontAlgn="base"/>
            <a:r>
              <a:rPr lang="ja-JP" altLang="en-US" sz="2400" dirty="0">
                <a:solidFill>
                  <a:srgbClr val="004992"/>
                </a:solidFill>
              </a:rPr>
              <a:t>どなたか、このような経験をした人はいませんか</a:t>
            </a:r>
            <a:r>
              <a:rPr lang="de-DE" altLang="ja-JP"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12</a:t>
            </a:fld>
            <a:endParaRPr lang="de-DE" altLang="ja-JP">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課題 </a:t>
            </a:r>
            <a:r>
              <a:rPr lang="en-US" altLang="ja-JP" sz="3600">
                <a:solidFill>
                  <a:srgbClr val="004992"/>
                </a:solidFill>
                <a:latin typeface="+mn-lt"/>
                <a:ea typeface="+mn-ea"/>
                <a:cs typeface="+mn-cs"/>
              </a:rPr>
              <a:t>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13</a:t>
            </a:fld>
            <a:endParaRPr lang="de-DE" altLang="ja-JP">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情動</a:t>
            </a:r>
            <a:r>
              <a:rPr lang="en-US" altLang="ja-JP" sz="3600">
                <a:solidFill>
                  <a:srgbClr val="004992"/>
                </a:solidFill>
                <a:latin typeface="+mn-lt"/>
                <a:ea typeface="+mn-ea"/>
                <a:cs typeface="+mn-cs"/>
              </a:rPr>
              <a:t>/</a:t>
            </a:r>
            <a:r>
              <a:rPr lang="ja-JP" altLang="en-US" sz="3600">
                <a:solidFill>
                  <a:srgbClr val="004992"/>
                </a:solidFill>
                <a:latin typeface="+mn-lt"/>
                <a:ea typeface="+mn-ea"/>
                <a:cs typeface="+mn-cs"/>
              </a:rPr>
              <a:t>感情の種類を挙げて下さい</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14</a:t>
            </a:fld>
            <a:endParaRPr lang="de-DE" altLang="ja-JP">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情動</a:t>
            </a:r>
            <a:r>
              <a:rPr lang="en-US" altLang="ja-JP" sz="3600">
                <a:latin typeface="+mn-lt"/>
                <a:ea typeface="+mn-ea"/>
                <a:cs typeface="+mn-cs"/>
              </a:rPr>
              <a:t>/</a:t>
            </a:r>
            <a:r>
              <a:rPr lang="ja-JP" altLang="en-US" sz="3600">
                <a:latin typeface="+mn-lt"/>
                <a:ea typeface="+mn-ea"/>
                <a:cs typeface="+mn-cs"/>
              </a:rPr>
              <a:t>感情の種類を挙げて下さい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a:solidFill>
                  <a:srgbClr val="333333"/>
                </a:solidFill>
              </a:rPr>
              <a:t>喜び</a:t>
            </a:r>
          </a:p>
          <a:p>
            <a:pPr marL="342900" lvl="0" indent="-342900" defTabSz="914400" fontAlgn="base">
              <a:buClr>
                <a:srgbClr val="333333"/>
              </a:buClr>
              <a:buFont typeface="WingDings"/>
              <a:buChar char=""/>
            </a:pPr>
            <a:r>
              <a:rPr lang="ja-JP" altLang="de-DE" sz="2400" dirty="0">
                <a:solidFill>
                  <a:srgbClr val="333333"/>
                </a:solidFill>
              </a:rPr>
              <a:t>驚き</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恐怖</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嘆き</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怒り</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嫌悪</a:t>
            </a:r>
          </a:p>
          <a:p>
            <a:pPr marL="342900" lvl="0" indent="-342900" defTabSz="914400" fontAlgn="base">
              <a:buClr>
                <a:srgbClr val="333333"/>
              </a:buClr>
              <a:buFont typeface="WingDings"/>
              <a:buChar char=""/>
            </a:pPr>
            <a:r>
              <a:rPr lang="ja-JP" altLang="en-GB" sz="2400" dirty="0">
                <a:solidFill>
                  <a:srgbClr val="333333"/>
                </a:solidFill>
              </a:rPr>
              <a:t>苦痛</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15</a:t>
            </a:fld>
            <a:endParaRPr lang="de-DE" altLang="ja-JP">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情動</a:t>
            </a:r>
            <a:r>
              <a:rPr lang="en-US" altLang="ja-JP" sz="3600">
                <a:solidFill>
                  <a:srgbClr val="004992"/>
                </a:solidFill>
                <a:latin typeface="+mn-lt"/>
                <a:ea typeface="+mn-ea"/>
                <a:cs typeface="+mn-cs"/>
              </a:rPr>
              <a:t>/</a:t>
            </a:r>
            <a:r>
              <a:rPr lang="ja-JP" altLang="en-US" sz="3600">
                <a:solidFill>
                  <a:srgbClr val="004992"/>
                </a:solidFill>
                <a:latin typeface="+mn-lt"/>
                <a:ea typeface="+mn-ea"/>
                <a:cs typeface="+mn-cs"/>
              </a:rPr>
              <a:t>感情</a:t>
            </a:r>
            <a:br>
              <a:rPr lang="ja-JP" altLang="en-US" sz="3600">
                <a:solidFill>
                  <a:srgbClr val="004992"/>
                </a:solidFill>
                <a:latin typeface="+mn-lt"/>
                <a:ea typeface="+mn-ea"/>
                <a:cs typeface="+mn-cs"/>
              </a:rPr>
            </a:br>
            <a:r>
              <a:rPr lang="ja-JP" altLang="en-US">
                <a:solidFill>
                  <a:srgbClr val="004992"/>
                </a:solidFill>
                <a:latin typeface="+mn-lt"/>
                <a:ea typeface="+mn-ea"/>
                <a:cs typeface="+mn-cs"/>
              </a:rPr>
              <a:t>時に他の人が何を感じているかわかりやすい時がある。特にその文脈を知っているときはわかりやすい。</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16</a:t>
            </a:fld>
            <a:endParaRPr lang="de-DE" altLang="ja-JP">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情動</a:t>
            </a:r>
            <a:r>
              <a:rPr lang="en-US" altLang="ja-JP" sz="3600">
                <a:solidFill>
                  <a:srgbClr val="004992"/>
                </a:solidFill>
                <a:latin typeface="+mn-lt"/>
                <a:ea typeface="+mn-ea"/>
                <a:cs typeface="+mn-cs"/>
              </a:rPr>
              <a:t>/</a:t>
            </a:r>
            <a:r>
              <a:rPr lang="ja-JP" altLang="en-US" sz="3600">
                <a:solidFill>
                  <a:srgbClr val="004992"/>
                </a:solidFill>
                <a:latin typeface="+mn-lt"/>
                <a:ea typeface="+mn-ea"/>
                <a:cs typeface="+mn-cs"/>
              </a:rPr>
              <a:t>感情</a:t>
            </a:r>
            <a:br>
              <a:rPr lang="ja-JP" altLang="en-US" sz="3600">
                <a:solidFill>
                  <a:srgbClr val="004992"/>
                </a:solidFill>
                <a:latin typeface="+mn-lt"/>
                <a:ea typeface="+mn-ea"/>
                <a:cs typeface="+mn-cs"/>
              </a:rPr>
            </a:br>
            <a:r>
              <a:rPr lang="ja-JP" altLang="en-US">
                <a:solidFill>
                  <a:srgbClr val="004992"/>
                </a:solidFill>
                <a:latin typeface="+mn-lt"/>
                <a:ea typeface="+mn-ea"/>
                <a:cs typeface="+mn-cs"/>
              </a:rPr>
              <a:t>時に他の人が何を感じているかわかりやすい時がある。特にその文脈を知っているときはわかりやすい。</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17</a:t>
            </a:fld>
            <a:endParaRPr lang="de-DE" altLang="ja-JP">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cs typeface="+mn-cs"/>
              </a:rPr>
              <a:t>嘆き</a:t>
            </a:r>
            <a:endParaRPr lang="en-GB" altLang="de-DE" sz="2000" dirty="0">
              <a:solidFill>
                <a:srgbClr val="004992"/>
              </a:solidFill>
              <a:latin typeface="+mn-lt"/>
              <a:cs typeface="+mn-cs"/>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cs typeface="+mn-cs"/>
              </a:rPr>
              <a:t>怒り</a:t>
            </a:r>
            <a:endParaRPr lang="en-GB" altLang="de-DE" sz="2000" dirty="0">
              <a:solidFill>
                <a:srgbClr val="004992"/>
              </a:solidFill>
              <a:latin typeface="+mn-lt"/>
              <a:cs typeface="+mn-cs"/>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cs typeface="+mn-cs"/>
              </a:rPr>
              <a:t>喜び</a:t>
            </a:r>
            <a:endParaRPr lang="en-GB" altLang="de-DE" sz="2000" dirty="0">
              <a:solidFill>
                <a:srgbClr val="004992"/>
              </a:solidFill>
              <a:latin typeface="+mn-lt"/>
              <a:cs typeface="+mn-cs"/>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cs typeface="+mn-cs"/>
              </a:rPr>
              <a:t>嫌悪</a:t>
            </a:r>
            <a:endParaRPr lang="en-GB" altLang="de-DE" sz="2000" dirty="0">
              <a:solidFill>
                <a:srgbClr val="004992"/>
              </a:solidFill>
              <a:latin typeface="+mn-lt"/>
              <a:cs typeface="+mn-cs"/>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cs typeface="+mn-cs"/>
              </a:rPr>
              <a:t> 　　驚き</a:t>
            </a:r>
            <a:endParaRPr lang="en-GB" altLang="de-DE" sz="2000" dirty="0">
              <a:solidFill>
                <a:srgbClr val="004992"/>
              </a:solidFill>
              <a:latin typeface="+mn-lt"/>
              <a:cs typeface="+mn-cs"/>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mn-lt"/>
                <a:cs typeface="+mn-cs"/>
              </a:rPr>
              <a:t>苦痛</a:t>
            </a:r>
            <a:endParaRPr lang="en-GB" altLang="de-DE" sz="2000" dirty="0">
              <a:solidFill>
                <a:srgbClr val="004992"/>
              </a:solidFill>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18</a:t>
            </a:fld>
            <a:endParaRPr lang="de-DE" altLang="ja-JP">
              <a:latin typeface="+mn-lt"/>
              <a:cs typeface="+mn-cs"/>
            </a:endParaRPr>
          </a:p>
        </p:txBody>
      </p:sp>
      <p:sp>
        <p:nvSpPr>
          <p:cNvPr id="21513" name="Text Box 11"/>
          <p:cNvSpPr txBox="1">
            <a:spLocks noChangeArrowheads="1"/>
          </p:cNvSpPr>
          <p:nvPr/>
        </p:nvSpPr>
        <p:spPr bwMode="auto">
          <a:xfrm>
            <a:off x="1068387" y="4624064"/>
            <a:ext cx="1005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buClrTx/>
              <a:buFontTx/>
              <a:buNone/>
            </a:pPr>
            <a:r>
              <a:rPr lang="ja-JP" altLang="de-DE" sz="2400" dirty="0">
                <a:solidFill>
                  <a:srgbClr val="333333"/>
                </a:solidFill>
                <a:latin typeface="+mn-lt"/>
                <a:cs typeface="+mn-cs"/>
              </a:rPr>
              <a:t>その人や状況について知らない時に、何を感じているかをしるのはより難しくなる</a:t>
            </a:r>
            <a:r>
              <a:rPr lang="de-DE" altLang="ja-JP" sz="2400" dirty="0">
                <a:solidFill>
                  <a:srgbClr val="333333"/>
                </a:solidFill>
                <a:latin typeface="+mn-lt"/>
                <a:cs typeface="+mn-cs"/>
              </a:rPr>
              <a:t>!</a:t>
            </a:r>
          </a:p>
          <a:p>
            <a:pPr eaLnBrk="1" hangingPunct="1">
              <a:spcBef>
                <a:spcPts val="1200"/>
              </a:spcBef>
              <a:buClrTx/>
              <a:buFontTx/>
              <a:buNone/>
            </a:pPr>
            <a:r>
              <a:rPr lang="ja-JP" altLang="en-GB" sz="2400" dirty="0">
                <a:solidFill>
                  <a:srgbClr val="004992"/>
                </a:solidFill>
                <a:latin typeface="+mn-lt"/>
                <a:cs typeface="+mn-cs"/>
              </a:rPr>
              <a:t>写真</a:t>
            </a:r>
            <a:r>
              <a:rPr lang="en-GB" altLang="ja-JP" sz="2400" dirty="0">
                <a:solidFill>
                  <a:srgbClr val="004992"/>
                </a:solidFill>
                <a:latin typeface="+mn-lt"/>
                <a:cs typeface="+mn-cs"/>
              </a:rPr>
              <a:t>1</a:t>
            </a:r>
            <a:r>
              <a:rPr lang="ja-JP" altLang="en-GB" sz="2400" dirty="0">
                <a:solidFill>
                  <a:srgbClr val="004992"/>
                </a:solidFill>
                <a:latin typeface="+mn-lt"/>
                <a:cs typeface="+mn-cs"/>
              </a:rPr>
              <a:t>から</a:t>
            </a:r>
            <a:r>
              <a:rPr lang="en-GB" altLang="ja-JP" sz="2400" dirty="0">
                <a:solidFill>
                  <a:srgbClr val="004992"/>
                </a:solidFill>
                <a:latin typeface="+mn-lt"/>
                <a:cs typeface="+mn-cs"/>
              </a:rPr>
              <a:t>5</a:t>
            </a:r>
            <a:r>
              <a:rPr lang="ja-JP" altLang="en-GB" sz="2400" dirty="0">
                <a:solidFill>
                  <a:srgbClr val="004992"/>
                </a:solidFill>
                <a:latin typeface="+mn-lt"/>
                <a:cs typeface="+mn-cs"/>
              </a:rPr>
              <a:t>までの表情がどんな情動を示しているかあててみて下さい。</a:t>
            </a:r>
          </a:p>
          <a:p>
            <a:pPr eaLnBrk="1" hangingPunct="1">
              <a:spcBef>
                <a:spcPts val="1200"/>
              </a:spcBef>
              <a:buClrTx/>
              <a:buFontTx/>
              <a:buNone/>
            </a:pPr>
            <a:r>
              <a:rPr lang="ja-JP" altLang="en-GB" sz="2400" dirty="0">
                <a:solidFill>
                  <a:srgbClr val="004992"/>
                </a:solidFill>
                <a:latin typeface="+mn-lt"/>
                <a:cs typeface="+mn-cs"/>
              </a:rPr>
              <a:t>答にどの程度自信がありますか</a:t>
            </a:r>
            <a:r>
              <a:rPr lang="de-DE" altLang="ja-JP" sz="2400" dirty="0">
                <a:solidFill>
                  <a:srgbClr val="004992"/>
                </a:solidFill>
                <a:latin typeface="+mn-lt"/>
                <a:cs typeface="+mn-cs"/>
              </a:rPr>
              <a:t>?</a:t>
            </a:r>
            <a:endParaRPr lang="ja-JP" altLang="en-GB" sz="2400" dirty="0">
              <a:solidFill>
                <a:srgbClr val="004992"/>
              </a:solidFill>
              <a:latin typeface="+mn-lt"/>
              <a:cs typeface="+mn-cs"/>
            </a:endParaRPr>
          </a:p>
        </p:txBody>
      </p:sp>
      <p:sp>
        <p:nvSpPr>
          <p:cNvPr id="13"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9"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0"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19</a:t>
            </a:fld>
            <a:endParaRPr lang="de-DE" altLang="ja-JP">
              <a:latin typeface="+mn-lt"/>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ja-JP" altLang="en-US" sz="2000" dirty="0">
                <a:latin typeface="+mn-lt"/>
                <a:cs typeface="+mn-cs"/>
              </a:rPr>
              <a:t>　 嘆き 　 </a:t>
            </a:r>
            <a:r>
              <a:rPr lang="en-US" altLang="ja-JP" sz="2000" dirty="0">
                <a:latin typeface="+mn-lt"/>
                <a:cs typeface="+mn-cs"/>
              </a:rPr>
              <a:t>	</a:t>
            </a:r>
            <a:r>
              <a:rPr lang="ja-JP" altLang="en-US" sz="2000" dirty="0">
                <a:latin typeface="+mn-lt"/>
                <a:cs typeface="+mn-cs"/>
              </a:rPr>
              <a:t>怒り　　 </a:t>
            </a:r>
            <a:r>
              <a:rPr lang="en-US" altLang="ja-JP" sz="2000" dirty="0">
                <a:latin typeface="+mn-lt"/>
                <a:cs typeface="+mn-cs"/>
              </a:rPr>
              <a:t>      </a:t>
            </a:r>
            <a:r>
              <a:rPr lang="ja-JP" altLang="en-US" sz="2000" dirty="0">
                <a:latin typeface="+mn-lt"/>
                <a:cs typeface="+mn-cs"/>
              </a:rPr>
              <a:t>驚き</a:t>
            </a:r>
            <a:r>
              <a:rPr lang="en-US" altLang="ja-JP" sz="2000" dirty="0">
                <a:latin typeface="+mn-lt"/>
                <a:cs typeface="+mn-cs"/>
              </a:rPr>
              <a:t>	  </a:t>
            </a:r>
            <a:r>
              <a:rPr lang="ja-JP" altLang="en-US" sz="2000" dirty="0">
                <a:latin typeface="+mn-lt"/>
                <a:cs typeface="+mn-cs"/>
              </a:rPr>
              <a:t>恐怖 　 </a:t>
            </a:r>
            <a:r>
              <a:rPr lang="en-US" altLang="ja-JP" sz="2000" dirty="0">
                <a:latin typeface="+mn-lt"/>
                <a:cs typeface="+mn-cs"/>
              </a:rPr>
              <a:t>         </a:t>
            </a:r>
            <a:r>
              <a:rPr lang="ja-JP" altLang="en-US" sz="2000" dirty="0">
                <a:latin typeface="+mn-lt"/>
                <a:cs typeface="+mn-cs"/>
              </a:rPr>
              <a:t>喜び</a:t>
            </a:r>
            <a:endParaRPr lang="de-DE" altLang="de-DE" sz="2000" dirty="0">
              <a:latin typeface="+mn-lt"/>
              <a:cs typeface="+mn-cs"/>
            </a:endParaRPr>
          </a:p>
        </p:txBody>
      </p:sp>
      <p:sp>
        <p:nvSpPr>
          <p:cNvPr id="16" name="Text Box 11"/>
          <p:cNvSpPr txBox="1">
            <a:spLocks noChangeArrowheads="1"/>
          </p:cNvSpPr>
          <p:nvPr/>
        </p:nvSpPr>
        <p:spPr bwMode="auto">
          <a:xfrm>
            <a:off x="1068387" y="4624064"/>
            <a:ext cx="1005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buClrTx/>
              <a:buFontTx/>
              <a:buNone/>
            </a:pPr>
            <a:r>
              <a:rPr lang="ja-JP" altLang="de-DE" sz="2400" dirty="0">
                <a:solidFill>
                  <a:srgbClr val="333333"/>
                </a:solidFill>
                <a:latin typeface="+mn-lt"/>
                <a:cs typeface="+mn-cs"/>
              </a:rPr>
              <a:t>その人や状況について知らない時に、何を感じているかをしるのはより難しくなる</a:t>
            </a:r>
            <a:r>
              <a:rPr lang="de-DE" altLang="ja-JP" sz="2400" dirty="0">
                <a:solidFill>
                  <a:srgbClr val="333333"/>
                </a:solidFill>
                <a:latin typeface="+mn-lt"/>
                <a:cs typeface="+mn-cs"/>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ja-JP" altLang="en-US" sz="3600" dirty="0">
                <a:solidFill>
                  <a:srgbClr val="004992"/>
                </a:solidFill>
                <a:latin typeface="+mn-lt"/>
                <a:ea typeface="+mn-ea"/>
                <a:cs typeface="+mn-cs"/>
              </a:rPr>
              <a:t>我々は人の性格や職業を外見だけで推測できるか</a:t>
            </a:r>
            <a:r>
              <a:rPr lang="en-US" altLang="ja-JP"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defTabSz="914400" fontAlgn="base"/>
            <a:r>
              <a:rPr lang="ja-JP" altLang="de-DE" sz="2400" dirty="0">
                <a:solidFill>
                  <a:srgbClr val="333333"/>
                </a:solidFill>
              </a:rPr>
              <a:t>これら</a:t>
            </a:r>
            <a:r>
              <a:rPr lang="de-DE" altLang="ja-JP" sz="2400" dirty="0">
                <a:solidFill>
                  <a:srgbClr val="333333"/>
                </a:solidFill>
              </a:rPr>
              <a:t>4</a:t>
            </a:r>
            <a:r>
              <a:rPr lang="ja-JP" altLang="de-DE" sz="2400" dirty="0">
                <a:solidFill>
                  <a:srgbClr val="333333"/>
                </a:solidFill>
              </a:rPr>
              <a:t>人の男性は、俳優、運動選手、心理療法医、連続殺人犯のうちのどれでしょうか</a:t>
            </a:r>
            <a:r>
              <a:rPr lang="de-DE" altLang="ja-JP" sz="2400" dirty="0">
                <a:solidFill>
                  <a:srgbClr val="333333"/>
                </a:solidFill>
              </a:rPr>
              <a:t>? </a:t>
            </a:r>
            <a:r>
              <a:rPr lang="ja-JP" altLang="en-GB" sz="2400" dirty="0">
                <a:solidFill>
                  <a:srgbClr val="333333"/>
                </a:solidFill>
              </a:rPr>
              <a:t>あなたはその答に自信がありますか</a:t>
            </a:r>
            <a:r>
              <a:rPr lang="de-DE" altLang="ja-JP"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20</a:t>
            </a:fld>
            <a:endParaRPr lang="de-DE" altLang="ja-JP">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知ってました</a:t>
            </a:r>
            <a:r>
              <a:rPr lang="en-US" altLang="ja-JP" sz="3600" dirty="0">
                <a:latin typeface="+mn-lt"/>
                <a:ea typeface="+mn-ea"/>
                <a:cs typeface="+mn-cs"/>
              </a:rPr>
              <a:t>!?</a:t>
            </a:r>
            <a:endParaRPr lang="en-US" sz="3600" dirty="0">
              <a:latin typeface="+mn-lt"/>
              <a:ea typeface="+mn-ea"/>
              <a:cs typeface="+mn-cs"/>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ja-JP" altLang="en-US" sz="1800">
                <a:latin typeface="+mn-lt"/>
                <a:cs typeface="+mn-cs"/>
              </a:rPr>
              <a:t>ジェフリー・ダーマー</a:t>
            </a:r>
            <a:r>
              <a:rPr lang="en-US" altLang="ja-JP" sz="1800">
                <a:latin typeface="+mn-lt"/>
                <a:cs typeface="+mn-cs"/>
              </a:rPr>
              <a:t>:</a:t>
            </a:r>
          </a:p>
          <a:p>
            <a:pPr algn="ctr" eaLnBrk="1" hangingPunct="1">
              <a:spcBef>
                <a:spcPts val="0"/>
              </a:spcBef>
              <a:spcAft>
                <a:spcPts val="0"/>
              </a:spcAft>
              <a:buClrTx/>
              <a:buNone/>
            </a:pPr>
            <a:r>
              <a:rPr lang="ja-JP" altLang="en-US" sz="1800">
                <a:latin typeface="+mn-lt"/>
                <a:cs typeface="+mn-cs"/>
              </a:rPr>
              <a:t>連続殺人犯</a:t>
            </a:r>
            <a:endParaRPr lang="en-US" altLang="de-DE" sz="1800" dirty="0">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r>
              <a:rPr lang="ja-JP" altLang="de-DE" sz="2400">
                <a:solidFill>
                  <a:srgbClr val="333333"/>
                </a:solidFill>
              </a:rPr>
              <a:t>紋切り型の思考が私たちの第一印象を支配することがよくある。例えば、全ての俳優が魅力的であるとは限らないし、全ての殺人犯が残忍に見えるとは限らない</a:t>
            </a:r>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21</a:t>
            </a:fld>
            <a:endParaRPr lang="de-DE" altLang="ja-JP">
              <a:latin typeface="+mn-lt"/>
              <a:cs typeface="+mn-cs"/>
            </a:endParaRPr>
          </a:p>
        </p:txBody>
      </p:sp>
      <p:sp>
        <p:nvSpPr>
          <p:cNvPr id="22"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ja-JP" altLang="en-US" sz="1800">
                <a:latin typeface="+mn-lt"/>
                <a:cs typeface="+mn-cs"/>
              </a:rPr>
              <a:t>ベーブ・ルース</a:t>
            </a:r>
            <a:r>
              <a:rPr lang="en-US" altLang="ja-JP" sz="1800">
                <a:latin typeface="+mn-lt"/>
                <a:cs typeface="+mn-cs"/>
              </a:rPr>
              <a:t>:</a:t>
            </a:r>
          </a:p>
          <a:p>
            <a:pPr algn="ctr" eaLnBrk="1" hangingPunct="1">
              <a:spcBef>
                <a:spcPts val="0"/>
              </a:spcBef>
              <a:spcAft>
                <a:spcPts val="0"/>
              </a:spcAft>
              <a:buClrTx/>
              <a:buNone/>
            </a:pPr>
            <a:r>
              <a:rPr lang="ja-JP" altLang="en-US" sz="1800">
                <a:latin typeface="+mn-lt"/>
                <a:cs typeface="+mn-cs"/>
              </a:rPr>
              <a:t>伝説的な野球選手</a:t>
            </a:r>
            <a:endParaRPr lang="en-US" altLang="de-DE" sz="1800" dirty="0">
              <a:latin typeface="+mn-lt"/>
              <a:cs typeface="+mn-cs"/>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ja-JP" altLang="en-US" sz="1800">
                <a:latin typeface="+mn-lt"/>
                <a:cs typeface="+mn-cs"/>
              </a:rPr>
              <a:t>キャレド・ サレ</a:t>
            </a:r>
            <a:r>
              <a:rPr lang="en-US" altLang="ja-JP" sz="1800">
                <a:latin typeface="+mn-lt"/>
                <a:cs typeface="+mn-cs"/>
              </a:rPr>
              <a:t>:</a:t>
            </a:r>
          </a:p>
          <a:p>
            <a:pPr algn="ctr" eaLnBrk="1" hangingPunct="1">
              <a:spcBef>
                <a:spcPts val="0"/>
              </a:spcBef>
              <a:spcAft>
                <a:spcPts val="0"/>
              </a:spcAft>
              <a:buClrTx/>
              <a:buNone/>
            </a:pPr>
            <a:r>
              <a:rPr lang="ja-JP" altLang="en-US" sz="1800">
                <a:latin typeface="+mn-lt"/>
                <a:cs typeface="+mn-cs"/>
              </a:rPr>
              <a:t>俳優</a:t>
            </a:r>
            <a:endParaRPr lang="en-US" altLang="de-DE" sz="1800" dirty="0">
              <a:latin typeface="+mn-lt"/>
              <a:cs typeface="+mn-cs"/>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ja-JP" altLang="en-US" sz="1800" dirty="0">
                <a:latin typeface="+mn-lt"/>
                <a:cs typeface="+mn-cs"/>
              </a:rPr>
              <a:t>アーロン・ベック</a:t>
            </a:r>
            <a:r>
              <a:rPr lang="en-US" altLang="ja-JP" sz="1800" dirty="0">
                <a:latin typeface="+mn-lt"/>
                <a:cs typeface="+mn-cs"/>
              </a:rPr>
              <a:t>:</a:t>
            </a:r>
          </a:p>
          <a:p>
            <a:pPr algn="ctr" eaLnBrk="1" hangingPunct="1">
              <a:spcBef>
                <a:spcPts val="0"/>
              </a:spcBef>
              <a:spcAft>
                <a:spcPts val="0"/>
              </a:spcAft>
              <a:buClrTx/>
              <a:buNone/>
            </a:pPr>
            <a:r>
              <a:rPr lang="ja-JP" altLang="de-DE" sz="1800" dirty="0">
                <a:latin typeface="+mn-lt"/>
                <a:cs typeface="+mn-cs"/>
              </a:rPr>
              <a:t>心理療法医</a:t>
            </a:r>
            <a:endParaRPr lang="en-GB" altLang="de-DE" sz="1800" dirty="0">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郷に入っては郷に従え</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ジェスチャーのよくある誤解</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22</a:t>
            </a:fld>
            <a:endParaRPr lang="de-DE" altLang="ja-JP">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85336638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身振り</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ジェスチャーは国や地域が違うとどのように違った解釈をされるか</a:t>
                      </a:r>
                      <a:r>
                        <a:rPr kumimoji="0" lang="en-US" altLang="ja-JP"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言葉</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郷に入っては郷に従え</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ジェスチャーのよくある誤解</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23</a:t>
            </a:fld>
            <a:endParaRPr lang="de-DE" altLang="ja-JP">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70624242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身振り</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ジェスチャーは国や地域が違うとどのように違った解釈をされるか</a:t>
                      </a:r>
                      <a:r>
                        <a:rPr kumimoji="0" lang="en-US" altLang="ja-JP"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ヨーロッパ</a:t>
                      </a:r>
                      <a:r>
                        <a:rPr kumimoji="0" lang="en-US" altLang="ja-JP" sz="1800" b="1" i="0" u="none" strike="noStrike" cap="none" normalizeH="0" baseline="0" dirty="0">
                          <a:ln>
                            <a:noFill/>
                          </a:ln>
                          <a:solidFill>
                            <a:srgbClr val="333333"/>
                          </a:solidFill>
                          <a:effectLst/>
                          <a:latin typeface="+mn-lt"/>
                          <a:ea typeface="+mn-ea"/>
                          <a:cs typeface="+mn-cs"/>
                        </a:rPr>
                        <a:t>/</a:t>
                      </a:r>
                      <a:r>
                        <a:rPr kumimoji="0" lang="ja-JP" altLang="en-US" sz="1800" b="1" i="0" u="none" strike="noStrike" cap="none" normalizeH="0" baseline="0" dirty="0">
                          <a:ln>
                            <a:noFill/>
                          </a:ln>
                          <a:solidFill>
                            <a:srgbClr val="333333"/>
                          </a:solidFill>
                          <a:effectLst/>
                          <a:latin typeface="+mn-lt"/>
                          <a:ea typeface="+mn-ea"/>
                          <a:cs typeface="+mn-cs"/>
                        </a:rPr>
                        <a:t>北アメリカ</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リラックスした、ひょっとすると少しぞんざいな印象を与える</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アラブの国の中では、足の裏は身体の中で最も汚い場所とみなされているので、靴底を見せることは一種の侮辱です。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言葉</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426125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郷に入っては郷に従え</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ジェスチャーのよくある誤解</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24</a:t>
            </a:fld>
            <a:endParaRPr lang="de-DE" altLang="ja-JP">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96649934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身振り</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ジェスチャーは国や地域が違うとどのように違った解釈をされるか</a:t>
                      </a:r>
                      <a:r>
                        <a:rPr kumimoji="0" lang="en-US" altLang="ja-JP"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ヨーロッパ</a:t>
                      </a:r>
                      <a:r>
                        <a:rPr kumimoji="0" lang="en-US" altLang="ja-JP" sz="1800" b="1" i="0" u="none" strike="noStrike" cap="none" normalizeH="0" baseline="0" dirty="0">
                          <a:ln>
                            <a:noFill/>
                          </a:ln>
                          <a:solidFill>
                            <a:srgbClr val="333333"/>
                          </a:solidFill>
                          <a:effectLst/>
                          <a:latin typeface="+mn-lt"/>
                          <a:ea typeface="+mn-ea"/>
                          <a:cs typeface="+mn-cs"/>
                        </a:rPr>
                        <a:t>/</a:t>
                      </a:r>
                      <a:r>
                        <a:rPr kumimoji="0" lang="ja-JP" altLang="en-US" sz="1800" b="1" i="0" u="none" strike="noStrike" cap="none" normalizeH="0" baseline="0" dirty="0">
                          <a:ln>
                            <a:noFill/>
                          </a:ln>
                          <a:solidFill>
                            <a:srgbClr val="333333"/>
                          </a:solidFill>
                          <a:effectLst/>
                          <a:latin typeface="+mn-lt"/>
                          <a:ea typeface="+mn-ea"/>
                          <a:cs typeface="+mn-cs"/>
                        </a:rPr>
                        <a:t>北アメリカ</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リラックスした、ひょっとすると少しぞんざいな印象を与える</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アラブの国の中では、足の裏は身体の中で最も汚い場所とみなされているので、靴底を見せることは一種の侮辱です。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アメリカや多くの他の国</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「よくやった</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」「素晴らしい」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いくつかのアフリカの国々</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「あっちいけ</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多くの国々</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全ての国ではないがヒッチハイクのために用いられる</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上記参照</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言葉</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809659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郷に入っては郷に従え</a:t>
            </a:r>
            <a:r>
              <a:rPr lang="en-US" altLang="ja-JP" sz="3600">
                <a:solidFill>
                  <a:srgbClr val="004992"/>
                </a:solidFill>
                <a:latin typeface="+mn-lt"/>
                <a:ea typeface="+mn-ea"/>
                <a:cs typeface="+mn-cs"/>
              </a:rPr>
              <a:t>!</a:t>
            </a:r>
            <a:br>
              <a:rPr lang="en-US" altLang="ja-JP" sz="3600">
                <a:solidFill>
                  <a:srgbClr val="004992"/>
                </a:solidFill>
                <a:latin typeface="+mn-lt"/>
                <a:ea typeface="+mn-ea"/>
                <a:cs typeface="+mn-cs"/>
              </a:rPr>
            </a:br>
            <a:r>
              <a:rPr lang="ja-JP" altLang="en-US">
                <a:solidFill>
                  <a:srgbClr val="004992"/>
                </a:solidFill>
                <a:latin typeface="+mn-lt"/>
                <a:ea typeface="+mn-ea"/>
                <a:cs typeface="+mn-cs"/>
              </a:rPr>
              <a:t>ジェスチャーのよくある誤解</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25</a:t>
            </a:fld>
            <a:endParaRPr lang="de-DE" altLang="ja-JP">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24328201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a:t>
                      </a:r>
                      <a:r>
                        <a:rPr kumimoji="0" lang="en-US" altLang="ja-JP" sz="1800" b="0" i="0" u="none" strike="noStrike" cap="none" normalizeH="0" baseline="0" dirty="0">
                          <a:ln>
                            <a:noFill/>
                          </a:ln>
                          <a:solidFill>
                            <a:srgbClr val="000000"/>
                          </a:solidFill>
                          <a:effectLst/>
                          <a:latin typeface="+mn-lt"/>
                          <a:ea typeface="+mn-ea"/>
                          <a:cs typeface="+mn-cs"/>
                        </a:rPr>
                        <a:t>/</a:t>
                      </a:r>
                      <a:r>
                        <a:rPr kumimoji="0" lang="ja-JP" altLang="en-US" sz="1800" b="0" i="0" u="none" strike="noStrike" cap="none" normalizeH="0" baseline="0" dirty="0">
                          <a:ln>
                            <a:noFill/>
                          </a:ln>
                          <a:solidFill>
                            <a:srgbClr val="000000"/>
                          </a:solidFill>
                          <a:effectLst/>
                          <a:latin typeface="+mn-lt"/>
                          <a:ea typeface="+mn-ea"/>
                          <a:cs typeface="+mn-cs"/>
                        </a:rPr>
                        <a:t>身振り</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mn-lt"/>
                          <a:ea typeface="+mn-ea"/>
                          <a:cs typeface="+mn-cs"/>
                        </a:rPr>
                        <a:t>ジェスチャーは国や地域が違うとどのように違った解釈をされるか</a:t>
                      </a:r>
                      <a:r>
                        <a:rPr kumimoji="0" lang="en-US" altLang="ja-JP"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ヨーロッパ</a:t>
                      </a:r>
                      <a:r>
                        <a:rPr kumimoji="0" lang="en-US" altLang="ja-JP" sz="1800" b="1" i="0" u="none" strike="noStrike" cap="none" normalizeH="0" baseline="0" dirty="0">
                          <a:ln>
                            <a:noFill/>
                          </a:ln>
                          <a:solidFill>
                            <a:srgbClr val="333333"/>
                          </a:solidFill>
                          <a:effectLst/>
                          <a:latin typeface="+mn-lt"/>
                          <a:ea typeface="+mn-ea"/>
                          <a:cs typeface="+mn-cs"/>
                        </a:rPr>
                        <a:t>/</a:t>
                      </a:r>
                      <a:r>
                        <a:rPr kumimoji="0" lang="ja-JP" altLang="en-US" sz="1800" b="1" i="0" u="none" strike="noStrike" cap="none" normalizeH="0" baseline="0" dirty="0">
                          <a:ln>
                            <a:noFill/>
                          </a:ln>
                          <a:solidFill>
                            <a:srgbClr val="333333"/>
                          </a:solidFill>
                          <a:effectLst/>
                          <a:latin typeface="+mn-lt"/>
                          <a:ea typeface="+mn-ea"/>
                          <a:cs typeface="+mn-cs"/>
                        </a:rPr>
                        <a:t>北アメリカ</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リラックスした、ひょっとすると少しぞんざいな印象を与える</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アラブの国の中では、足の裏は身体の中で最も汚い場所とみなされているので、靴底を見せることは一種の侮辱です。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アメリカや多くの他の国</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「よくやった</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」「素晴らしい」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いくつかのアフリカの国々</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「あっちいけ</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1" i="0" u="none" strike="noStrike" cap="none" normalizeH="0" baseline="0" dirty="0">
                          <a:ln>
                            <a:noFill/>
                          </a:ln>
                          <a:solidFill>
                            <a:srgbClr val="333333"/>
                          </a:solidFill>
                          <a:effectLst/>
                          <a:latin typeface="+mn-lt"/>
                          <a:ea typeface="+mn-ea"/>
                          <a:cs typeface="+mn-cs"/>
                        </a:rPr>
                        <a:t>多くの国々</a:t>
                      </a:r>
                      <a:r>
                        <a:rPr kumimoji="0" lang="en-US" altLang="ja-JP" sz="1800" b="1"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全ての国ではないがヒッチハイクのために用いられる</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上記参照</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言葉</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a:t>
                      </a:r>
                      <a:r>
                        <a:rPr kumimoji="0" lang="en-US" altLang="ja-JP" sz="1800" b="0" i="0" u="none" strike="noStrike" cap="none" normalizeH="0" baseline="0">
                          <a:ln>
                            <a:noFill/>
                          </a:ln>
                          <a:solidFill>
                            <a:srgbClr val="333333"/>
                          </a:solidFill>
                          <a:effectLst/>
                          <a:latin typeface="+mn-lt"/>
                          <a:ea typeface="+mn-ea"/>
                          <a:cs typeface="+mn-cs"/>
                        </a:rPr>
                        <a:t>Dicker” </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ドイツ語では文字通り</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「ふとっちょ」</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もしく</a:t>
                      </a:r>
                      <a:r>
                        <a:rPr kumimoji="0" lang="ja-JP" altLang="en-US" sz="1800" b="0" i="0" u="none" strike="noStrike" cap="none" normalizeH="0" baseline="0">
                          <a:ln>
                            <a:noFill/>
                          </a:ln>
                          <a:solidFill>
                            <a:srgbClr val="333333"/>
                          </a:solidFill>
                          <a:effectLst/>
                          <a:latin typeface="+mn-lt"/>
                          <a:ea typeface="+mn-ea"/>
                          <a:cs typeface="+mn-cs"/>
                        </a:rPr>
                        <a:t>は “</a:t>
                      </a:r>
                      <a:r>
                        <a:rPr kumimoji="0" lang="en-US" altLang="ja-JP" sz="1800" b="0" i="0" u="none" strike="noStrike" cap="none" normalizeH="0" baseline="0">
                          <a:ln>
                            <a:noFill/>
                          </a:ln>
                          <a:solidFill>
                            <a:srgbClr val="333333"/>
                          </a:solidFill>
                          <a:effectLst/>
                          <a:latin typeface="+mn-lt"/>
                          <a:ea typeface="+mn-ea"/>
                          <a:cs typeface="+mn-cs"/>
                        </a:rPr>
                        <a:t>Malaka” </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ギリシア語</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は、仲間内では友好的な挨拶ですが、ほとんどの他の国では無礼、あるいは言い訳できない侮辱です。</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547237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ja-JP" altLang="en-US" sz="3600">
                <a:latin typeface="+mn-lt"/>
                <a:ea typeface="+mn-ea"/>
                <a:cs typeface="+mn-cs"/>
              </a:rPr>
              <a:t>課題 </a:t>
            </a:r>
            <a:r>
              <a:rPr lang="en-US" altLang="ja-JP" sz="3600">
                <a:latin typeface="+mn-lt"/>
                <a:ea typeface="+mn-ea"/>
                <a:cs typeface="+mn-cs"/>
              </a:rPr>
              <a:t>2</a:t>
            </a:r>
            <a:endParaRPr lang="de-DE" altLang="ja-JP" sz="3600">
              <a:latin typeface="+mn-lt"/>
              <a:ea typeface="+mn-ea"/>
              <a:cs typeface="+mn-cs"/>
            </a:endParaRPr>
          </a:p>
        </p:txBody>
      </p:sp>
      <p:sp>
        <p:nvSpPr>
          <p:cNvPr id="2969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de-DE" sz="2400" dirty="0">
                <a:solidFill>
                  <a:srgbClr val="333333"/>
                </a:solidFill>
              </a:rPr>
              <a:t>この後に画像</a:t>
            </a:r>
            <a:r>
              <a:rPr lang="de-DE" altLang="ja-JP" sz="2400" dirty="0">
                <a:solidFill>
                  <a:srgbClr val="333333"/>
                </a:solidFill>
              </a:rPr>
              <a:t>(</a:t>
            </a:r>
            <a:r>
              <a:rPr lang="ja-JP" altLang="de-DE" sz="2400" dirty="0">
                <a:solidFill>
                  <a:srgbClr val="333333"/>
                </a:solidFill>
              </a:rPr>
              <a:t>あるいは画像の一部</a:t>
            </a:r>
            <a:r>
              <a:rPr lang="de-DE" altLang="ja-JP" sz="2400" dirty="0">
                <a:solidFill>
                  <a:srgbClr val="333333"/>
                </a:solidFill>
              </a:rPr>
              <a:t>)</a:t>
            </a:r>
            <a:r>
              <a:rPr lang="ja-JP" altLang="de-DE" sz="2400" dirty="0">
                <a:solidFill>
                  <a:srgbClr val="333333"/>
                </a:solidFill>
              </a:rPr>
              <a:t>を見せます。</a:t>
            </a:r>
            <a:endParaRPr lang="de-DE" altLang="ja-JP" sz="2400" dirty="0">
              <a:solidFill>
                <a:srgbClr val="333333"/>
              </a:solidFill>
            </a:endParaRPr>
          </a:p>
          <a:p>
            <a:pPr marL="342900" indent="-342900" eaLnBrk="1" hangingPunct="1">
              <a:buClr>
                <a:srgbClr val="333333"/>
              </a:buClr>
              <a:buFont typeface="WingDings"/>
              <a:buChar char=""/>
            </a:pPr>
            <a:r>
              <a:rPr lang="ja-JP" altLang="de-DE" sz="2400" dirty="0">
                <a:solidFill>
                  <a:srgbClr val="333333"/>
                </a:solidFill>
              </a:rPr>
              <a:t>画像の人が何を考え、あるいはしているかを見つけてみて下さい。</a:t>
            </a:r>
          </a:p>
          <a:p>
            <a:pPr marL="342900" indent="-342900" eaLnBrk="1" hangingPunct="1">
              <a:buClr>
                <a:srgbClr val="333333"/>
              </a:buClr>
              <a:buFont typeface="WingDings"/>
              <a:buChar char=""/>
            </a:pPr>
            <a:r>
              <a:rPr lang="ja-JP" altLang="de-DE" sz="2400" dirty="0">
                <a:solidFill>
                  <a:srgbClr val="333333"/>
                </a:solidFill>
              </a:rPr>
              <a:t>評価への自信のほどをグループで話し合ってください。</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DBB49415-3686-4E62-AFA7-24D6846AABB1}" type="slidenum">
              <a:rPr lang="ja-JP" altLang="de-DE" smtClean="0">
                <a:latin typeface="+mn-lt"/>
                <a:cs typeface="+mn-cs"/>
              </a:rPr>
              <a:pPr/>
              <a:t>26</a:t>
            </a:fld>
            <a:endParaRPr lang="de-DE" altLang="ja-JP">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男性はマラソンをしていて、ゴールしようとしている。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男性が怒っている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シャツを盗まれて助けを求めて叫んでいる。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男性は太陽を崇拝している。</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27</a:t>
            </a:fld>
            <a:endParaRPr lang="de-DE" altLang="ja-JP">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dirty="0">
                <a:latin typeface="Calibri Light"/>
              </a:rPr>
              <a:t>画像の一部</a:t>
            </a:r>
            <a:r>
              <a:rPr lang="en-US" altLang="ja-JP" sz="2400" i="1" dirty="0">
                <a:latin typeface="Calibri Light"/>
              </a:rPr>
              <a: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5"/>
          <p:cNvSpPr txBox="1">
            <a:spLocks noChangeArrowheads="1"/>
          </p:cNvSpPr>
          <p:nvPr/>
        </p:nvSpPr>
        <p:spPr bwMode="auto">
          <a:xfrm>
            <a:off x="512367" y="4521201"/>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ja-JP" sz="800" i="1">
                <a:solidFill>
                  <a:srgbClr val="333333"/>
                </a:solidFill>
                <a:latin typeface="+mn-lt"/>
                <a:cs typeface="+mn-cs"/>
              </a:rPr>
              <a:t>Please read the acknowledgement at the end of the presentation. </a:t>
            </a:r>
          </a:p>
        </p:txBody>
      </p:sp>
      <p:sp>
        <p:nvSpPr>
          <p:cNvPr id="31749"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男性はマラソンをしていて、ゴールしようとしている。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男性が怒っている</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シャツを盗まれて助けを求めて叫んでいる。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男性は太陽を崇拝している。</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28</a:t>
            </a:fld>
            <a:endParaRPr lang="de-DE" altLang="ja-JP">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怒り</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29</a:t>
            </a:fld>
            <a:endParaRPr lang="de-DE" altLang="ja-JP">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
        <p:nvSpPr>
          <p:cNvPr id="8"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法廷での最後の訴え</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労働者のリーダーが同志に話しかけている</a:t>
            </a:r>
            <a:r>
              <a:rPr lang="de-DE" altLang="ja-JP" sz="2400" dirty="0">
                <a:solidFill>
                  <a:srgbClr val="333333"/>
                </a:solidFill>
                <a:latin typeface="+mn-lt"/>
                <a:cs typeface="+mn-cs"/>
              </a:rPr>
              <a:t>(1920</a:t>
            </a:r>
            <a:r>
              <a:rPr lang="ja-JP" altLang="de-DE" sz="2400" dirty="0">
                <a:solidFill>
                  <a:srgbClr val="333333"/>
                </a:solidFill>
                <a:latin typeface="+mn-lt"/>
                <a:cs typeface="+mn-cs"/>
              </a:rPr>
              <a:t>年代くらい</a:t>
            </a:r>
            <a:r>
              <a:rPr lang="de-DE" altLang="ja-JP"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市場での喧嘩</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en-GB" sz="2400" dirty="0">
                <a:solidFill>
                  <a:srgbClr val="333333"/>
                </a:solidFill>
                <a:latin typeface="+mn-lt"/>
                <a:cs typeface="+mn-cs"/>
              </a:rPr>
              <a:t>演奏家がラブソングを歌ってる</a:t>
            </a:r>
            <a:endParaRPr lang="en-GB" altLang="de-DE" sz="2400" dirty="0">
              <a:solidFill>
                <a:srgbClr val="333333"/>
              </a:solidFill>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法廷での最後の訴え</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労働者のリーダーが同志に話しかけている</a:t>
            </a:r>
            <a:r>
              <a:rPr lang="de-DE" altLang="ja-JP" sz="2400" dirty="0">
                <a:solidFill>
                  <a:srgbClr val="333333"/>
                </a:solidFill>
                <a:latin typeface="+mn-lt"/>
                <a:cs typeface="+mn-cs"/>
              </a:rPr>
              <a:t>(1920</a:t>
            </a:r>
            <a:r>
              <a:rPr lang="ja-JP" altLang="de-DE" sz="2400" dirty="0">
                <a:solidFill>
                  <a:srgbClr val="333333"/>
                </a:solidFill>
                <a:latin typeface="+mn-lt"/>
                <a:cs typeface="+mn-cs"/>
              </a:rPr>
              <a:t>年代くらい</a:t>
            </a:r>
            <a:r>
              <a:rPr lang="de-DE" altLang="ja-JP"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市場での喧嘩</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en-GB" sz="2400" dirty="0">
                <a:solidFill>
                  <a:srgbClr val="004992"/>
                </a:solidFill>
                <a:latin typeface="+mn-lt"/>
                <a:cs typeface="+mn-cs"/>
              </a:rPr>
              <a:t>演奏家がラブソングを歌ってる</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30</a:t>
            </a:fld>
            <a:endParaRPr lang="de-DE" altLang="ja-JP">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熱情</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大人気のアフリカ人戦争犯罪者</a:t>
            </a:r>
            <a:r>
              <a:rPr lang="de-DE" altLang="ja-JP" sz="2400">
                <a:solidFill>
                  <a:srgbClr val="333333"/>
                </a:solidFill>
                <a:latin typeface="+mn-lt"/>
                <a:cs typeface="+mn-cs"/>
              </a:rPr>
              <a:t>(Dbeki</a:t>
            </a:r>
            <a:r>
              <a:rPr lang="ja-JP" altLang="de-DE" sz="2400">
                <a:solidFill>
                  <a:srgbClr val="333333"/>
                </a:solidFill>
                <a:latin typeface="+mn-lt"/>
                <a:cs typeface="+mn-cs"/>
              </a:rPr>
              <a:t>将軍</a:t>
            </a:r>
            <a:r>
              <a:rPr lang="de-DE" altLang="ja-JP" sz="2400">
                <a:solidFill>
                  <a:srgbClr val="333333"/>
                </a:solidFill>
                <a:latin typeface="+mn-lt"/>
                <a:cs typeface="+mn-cs"/>
              </a:rPr>
              <a:t>)</a:t>
            </a:r>
            <a:r>
              <a:rPr lang="ja-JP" altLang="de-DE" sz="2400">
                <a:solidFill>
                  <a:srgbClr val="333333"/>
                </a:solidFill>
                <a:latin typeface="+mn-lt"/>
                <a:cs typeface="+mn-cs"/>
              </a:rPr>
              <a:t>のスナップ写真</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マラソンしている男性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絶望した視覚障害者</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ボディーガードを連れてジョギングしているアメリカの政治家</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31</a:t>
            </a:fld>
            <a:endParaRPr lang="de-DE" altLang="ja-JP">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大人気のアフリカ人戦争犯罪者</a:t>
            </a:r>
            <a:r>
              <a:rPr lang="de-DE" altLang="ja-JP" sz="2400">
                <a:solidFill>
                  <a:srgbClr val="333333"/>
                </a:solidFill>
                <a:latin typeface="+mn-lt"/>
                <a:cs typeface="+mn-cs"/>
              </a:rPr>
              <a:t>(Dbeki</a:t>
            </a:r>
            <a:r>
              <a:rPr lang="ja-JP" altLang="de-DE" sz="2400">
                <a:solidFill>
                  <a:srgbClr val="333333"/>
                </a:solidFill>
                <a:latin typeface="+mn-lt"/>
                <a:cs typeface="+mn-cs"/>
              </a:rPr>
              <a:t>将軍</a:t>
            </a:r>
            <a:r>
              <a:rPr lang="de-DE" altLang="ja-JP" sz="2400">
                <a:solidFill>
                  <a:srgbClr val="333333"/>
                </a:solidFill>
                <a:latin typeface="+mn-lt"/>
                <a:cs typeface="+mn-cs"/>
              </a:rPr>
              <a:t>)</a:t>
            </a:r>
            <a:r>
              <a:rPr lang="ja-JP" altLang="de-DE" sz="2400">
                <a:solidFill>
                  <a:srgbClr val="333333"/>
                </a:solidFill>
                <a:latin typeface="+mn-lt"/>
                <a:cs typeface="+mn-cs"/>
              </a:rPr>
              <a:t>のスナップ写真</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マラソンしている男性</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絶望した視覚障害者</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ボディーガードを連れてジョギングしているアメリカの政治家</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32</a:t>
            </a:fld>
            <a:endParaRPr lang="de-DE" altLang="ja-JP">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サインを送ってる選手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目の見えない修道僧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疑いの目</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弓術</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33</a:t>
            </a:fld>
            <a:endParaRPr lang="de-DE" altLang="ja-JP">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サインを送ってる選手</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目の見えない修道僧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疑いの目</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dirty="0">
                <a:solidFill>
                  <a:srgbClr val="004992"/>
                </a:solidFill>
                <a:latin typeface="+mn-lt"/>
                <a:cs typeface="+mn-cs"/>
              </a:rPr>
              <a:t>弓術</a:t>
            </a: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34</a:t>
            </a:fld>
            <a:endParaRPr lang="de-DE" altLang="ja-JP">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集中</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バーで飲み物を中もしているところ</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チームを励ましているコーチ</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激怒したブローカー</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喧嘩を売っている男</a:t>
            </a:r>
            <a:endParaRPr lang="de-DE" altLang="ja-JP"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35</a:t>
            </a:fld>
            <a:endParaRPr lang="de-DE" altLang="ja-JP">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ja-JP" altLang="de-DE" sz="2400" dirty="0">
                <a:solidFill>
                  <a:srgbClr val="004992"/>
                </a:solidFill>
                <a:latin typeface="+mn-lt"/>
                <a:cs typeface="+mn-cs"/>
              </a:rPr>
              <a:t>バーで飲み物を中もしているところ</a:t>
            </a:r>
            <a:endParaRPr lang="de-DE" altLang="ja-JP"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チームを励ましているコーチ</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激怒したブローカー</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喧嘩を売っている男</a:t>
            </a:r>
            <a:endParaRPr lang="de-DE" altLang="ja-JP"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36</a:t>
            </a:fld>
            <a:endParaRPr lang="de-DE" altLang="ja-JP">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DBB49415-3686-4E62-AFA7-24D6846AABB1}" type="slidenum">
              <a:rPr lang="ja-JP" altLang="de-DE" smtClean="0">
                <a:latin typeface="+mn-lt"/>
                <a:cs typeface="+mn-cs"/>
              </a:rPr>
              <a:pPr/>
              <a:t>37</a:t>
            </a:fld>
            <a:endParaRPr lang="de-DE" altLang="ja-JP">
              <a:latin typeface="+mn-lt"/>
              <a:cs typeface="+mn-cs"/>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cs typeface="+mn-cs"/>
              </a:rPr>
              <a:t>[</a:t>
            </a:r>
            <a:r>
              <a:rPr lang="ja-JP" altLang="en-US" sz="1800" i="1" spc="-5" dirty="0">
                <a:solidFill>
                  <a:srgbClr val="333333"/>
                </a:solidFill>
                <a:latin typeface="+mn-lt"/>
                <a:cs typeface="+mn-cs"/>
              </a:rPr>
              <a:t>トレーナーの方へ</a:t>
            </a:r>
            <a:r>
              <a:rPr lang="en-US"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ja-JP" altLang="en-US" sz="1800" dirty="0">
                <a:solidFill>
                  <a:srgbClr val="333333"/>
                </a:solidFill>
                <a:latin typeface="+mn-lt"/>
                <a:cs typeface="+mn-cs"/>
              </a:rPr>
              <a:t>ビデオクリップのなかには、あなたの患者さん、あるいはあなたの文化にとって適切でないものも含まれています。 患者さんに提示する前に、慎重に確認してください</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020248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女性が嫌々ながら蛆虫を食べようとしている</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困惑している女性が頭を下に向けている</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お祈りしている女性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他人の不幸を喜んでいる女性</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38</a:t>
            </a:fld>
            <a:endParaRPr lang="de-DE" altLang="ja-JP">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ja-JP" altLang="de-DE" sz="2400" dirty="0">
                <a:solidFill>
                  <a:srgbClr val="004992"/>
                </a:solidFill>
                <a:latin typeface="+mn-lt"/>
                <a:cs typeface="+mn-cs"/>
              </a:rPr>
              <a:t>女性が嫌々ながら蛆虫を食べようとしている</a:t>
            </a:r>
            <a:endParaRPr lang="de-DE" altLang="ja-JP"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困惑している女性が頭を下に向けている</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お祈りしている女性</a:t>
            </a:r>
            <a:endParaRPr lang="de-DE" altLang="ja-JP"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dirty="0">
                <a:solidFill>
                  <a:srgbClr val="333333"/>
                </a:solidFill>
                <a:latin typeface="+mn-lt"/>
                <a:cs typeface="+mn-cs"/>
              </a:rPr>
              <a:t>他人の不幸を喜んでいる女性</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39</a:t>
            </a:fld>
            <a:endParaRPr lang="de-DE" altLang="ja-JP">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嫌悪感</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03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殴り合いの前</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吟遊詩人</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女性を口説いている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侮辱している身振り</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40</a:t>
            </a:fld>
            <a:endParaRPr lang="de-DE" altLang="ja-JP">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殴り合いの前</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吟遊詩人</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女性を口説いている</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侮辱している身振り</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41</a:t>
            </a:fld>
            <a:endParaRPr lang="de-DE" altLang="ja-JP">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結婚式で「はい」と言っている花嫁</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パブにいる女性</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女性が友達に誇らしげに結婚指輪を見せている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女性がパーキングチケットのことで文句を言っている</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42</a:t>
            </a:fld>
            <a:endParaRPr lang="de-DE" altLang="ja-JP">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結婚式で「はい」と言っている花嫁</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パブにいる女性</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女性が友達に誇らしげに結婚指輪を見せている</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女性がパーキングチケットのことで文句を言っている</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43</a:t>
            </a:fld>
            <a:endParaRPr lang="de-DE" altLang="ja-JP">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楽しい</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攻撃的なファン</a:t>
            </a:r>
            <a:r>
              <a:rPr lang="de-DE" altLang="ja-JP" sz="2400">
                <a:solidFill>
                  <a:srgbClr val="333333"/>
                </a:solidFill>
                <a:latin typeface="+mn-lt"/>
                <a:cs typeface="+mn-cs"/>
              </a:rPr>
              <a:t>(</a:t>
            </a:r>
            <a:r>
              <a:rPr lang="ja-JP" altLang="de-DE" sz="2400">
                <a:solidFill>
                  <a:srgbClr val="333333"/>
                </a:solidFill>
                <a:latin typeface="+mn-lt"/>
                <a:cs typeface="+mn-cs"/>
              </a:rPr>
              <a:t>フーリガン</a:t>
            </a:r>
            <a:r>
              <a:rPr lang="de-DE" altLang="ja-JP" sz="240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陽気なバーテンダー</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格闘</a:t>
            </a: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ゴールを喜んでいる選手</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44</a:t>
            </a:fld>
            <a:endParaRPr lang="de-DE" altLang="ja-JP">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攻撃的なファン</a:t>
            </a:r>
            <a:r>
              <a:rPr lang="de-DE" altLang="ja-JP" sz="2400">
                <a:solidFill>
                  <a:srgbClr val="333333"/>
                </a:solidFill>
                <a:latin typeface="+mn-lt"/>
                <a:cs typeface="+mn-cs"/>
              </a:rPr>
              <a:t>(</a:t>
            </a:r>
            <a:r>
              <a:rPr lang="ja-JP" altLang="de-DE" sz="2400">
                <a:solidFill>
                  <a:srgbClr val="333333"/>
                </a:solidFill>
                <a:latin typeface="+mn-lt"/>
                <a:cs typeface="+mn-cs"/>
              </a:rPr>
              <a:t>フーリガン</a:t>
            </a:r>
            <a:r>
              <a:rPr lang="de-DE" altLang="ja-JP" sz="240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陽気なバーテンダー</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格闘</a:t>
            </a: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ゴールを喜んでいる選手</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45</a:t>
            </a:fld>
            <a:endParaRPr lang="de-DE" altLang="ja-JP">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mn-lt"/>
                <a:cs typeface="+mn-cs"/>
              </a:rPr>
              <a:t>幸せ</a:t>
            </a:r>
            <a:r>
              <a:rPr lang="en-US" altLang="ja-JP" sz="2400">
                <a:solidFill>
                  <a:srgbClr val="004992"/>
                </a:solidFill>
                <a:latin typeface="+mn-lt"/>
                <a:cs typeface="+mn-cs"/>
              </a:rPr>
              <a:t>!</a:t>
            </a:r>
            <a:endParaRPr lang="en-GB" altLang="de-DE" sz="240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鉱山事故の生存者</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休憩中の作業員</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ストライキの失敗</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仮装服</a:t>
            </a:r>
            <a:r>
              <a:rPr lang="de-DE" altLang="ja-JP" sz="2400">
                <a:solidFill>
                  <a:srgbClr val="333333"/>
                </a:solidFill>
                <a:latin typeface="+mn-lt"/>
                <a:cs typeface="+mn-cs"/>
              </a:rPr>
              <a:t>(</a:t>
            </a:r>
            <a:r>
              <a:rPr lang="ja-JP" altLang="de-DE" sz="2400">
                <a:solidFill>
                  <a:srgbClr val="333333"/>
                </a:solidFill>
                <a:latin typeface="+mn-lt"/>
                <a:cs typeface="+mn-cs"/>
              </a:rPr>
              <a:t>鉱山労働者</a:t>
            </a:r>
            <a:r>
              <a:rPr lang="de-DE" altLang="ja-JP" sz="240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46</a:t>
            </a:fld>
            <a:endParaRPr lang="de-DE" altLang="ja-JP">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Calibri Light"/>
              </a:rPr>
              <a:t>画像の一部</a:t>
            </a:r>
            <a:r>
              <a:rPr lang="en-US" altLang="ja-JP" sz="2400" i="1">
                <a:latin typeface="Calibri Light"/>
              </a:rPr>
              <a: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鉱山事故の生存者</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ja-JP" altLang="de-DE" sz="2400">
                <a:solidFill>
                  <a:srgbClr val="004992"/>
                </a:solidFill>
                <a:latin typeface="+mn-lt"/>
                <a:cs typeface="+mn-cs"/>
              </a:rPr>
              <a:t>休憩中の作業員</a:t>
            </a:r>
            <a:endParaRPr lang="de-DE" altLang="ja-JP"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ストライキの失敗</a:t>
            </a:r>
            <a:endParaRPr lang="de-DE" altLang="ja-JP"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ja-JP" altLang="de-DE" sz="2400">
                <a:solidFill>
                  <a:srgbClr val="333333"/>
                </a:solidFill>
                <a:latin typeface="+mn-lt"/>
                <a:cs typeface="+mn-cs"/>
              </a:rPr>
              <a:t>仮装服</a:t>
            </a:r>
            <a:r>
              <a:rPr lang="de-DE" altLang="ja-JP" sz="2400">
                <a:solidFill>
                  <a:srgbClr val="333333"/>
                </a:solidFill>
                <a:latin typeface="+mn-lt"/>
                <a:cs typeface="+mn-cs"/>
              </a:rPr>
              <a:t>(</a:t>
            </a:r>
            <a:r>
              <a:rPr lang="ja-JP" altLang="de-DE" sz="2400">
                <a:solidFill>
                  <a:srgbClr val="333333"/>
                </a:solidFill>
                <a:latin typeface="+mn-lt"/>
                <a:cs typeface="+mn-cs"/>
              </a:rPr>
              <a:t>鉱山労働者</a:t>
            </a:r>
            <a:r>
              <a:rPr lang="de-DE" altLang="ja-JP" sz="240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47</a:t>
            </a:fld>
            <a:endParaRPr lang="de-DE" altLang="ja-JP">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3"/>
          <p:cNvSpPr txBox="1">
            <a:spLocks noChangeArrowheads="1"/>
          </p:cNvSpPr>
          <p:nvPr/>
        </p:nvSpPr>
        <p:spPr bwMode="auto">
          <a:xfrm>
            <a:off x="408955" y="4724401"/>
            <a:ext cx="1137600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de-DE" sz="2400">
                <a:latin typeface="+mn-lt"/>
                <a:cs typeface="+mn-cs"/>
              </a:rPr>
              <a:t>何かを読んでいます</a:t>
            </a:r>
            <a:r>
              <a:rPr lang="de-DE" altLang="ja-JP" sz="2400">
                <a:latin typeface="+mn-lt"/>
                <a:cs typeface="+mn-cs"/>
              </a:rPr>
              <a:t>:</a:t>
            </a:r>
          </a:p>
          <a:p>
            <a:pPr eaLnBrk="1" hangingPunct="1">
              <a:spcBef>
                <a:spcPct val="0"/>
              </a:spcBef>
              <a:buClrTx/>
              <a:buFontTx/>
              <a:buChar char="•"/>
            </a:pPr>
            <a:r>
              <a:rPr lang="ja-JP" altLang="de-DE" sz="2400">
                <a:latin typeface="+mn-lt"/>
                <a:cs typeface="+mn-cs"/>
              </a:rPr>
              <a:t>ラブレター</a:t>
            </a:r>
            <a:r>
              <a:rPr lang="de-DE" altLang="ja-JP" sz="2400">
                <a:latin typeface="+mn-lt"/>
                <a:cs typeface="+mn-cs"/>
              </a:rPr>
              <a:t> (</a:t>
            </a:r>
            <a:r>
              <a:rPr lang="ja-JP" altLang="de-DE" sz="2400">
                <a:latin typeface="+mn-lt"/>
                <a:cs typeface="+mn-cs"/>
              </a:rPr>
              <a:t>次の画像で赤面するかも</a:t>
            </a:r>
            <a:r>
              <a:rPr lang="de-DE" altLang="ja-JP" sz="2400">
                <a:latin typeface="+mn-lt"/>
                <a:cs typeface="+mn-cs"/>
              </a:rPr>
              <a:t>)</a:t>
            </a:r>
          </a:p>
          <a:p>
            <a:pPr eaLnBrk="1" hangingPunct="1">
              <a:spcBef>
                <a:spcPct val="0"/>
              </a:spcBef>
              <a:buClrTx/>
              <a:buFontTx/>
              <a:buChar char="•"/>
            </a:pPr>
            <a:r>
              <a:rPr lang="ja-JP" altLang="de-DE" sz="2400">
                <a:latin typeface="+mn-lt"/>
                <a:cs typeface="+mn-cs"/>
              </a:rPr>
              <a:t>興味深い記事</a:t>
            </a:r>
            <a:r>
              <a:rPr lang="de-DE" altLang="ja-JP" sz="2400">
                <a:latin typeface="+mn-lt"/>
                <a:cs typeface="+mn-cs"/>
              </a:rPr>
              <a:t> (</a:t>
            </a:r>
            <a:r>
              <a:rPr lang="ja-JP" altLang="de-DE" sz="2400">
                <a:latin typeface="+mn-lt"/>
                <a:cs typeface="+mn-cs"/>
              </a:rPr>
              <a:t>次の画像でメモをとるかも</a:t>
            </a:r>
            <a:r>
              <a:rPr lang="de-DE" altLang="ja-JP" sz="2400">
                <a:latin typeface="+mn-lt"/>
                <a:cs typeface="+mn-cs"/>
              </a:rPr>
              <a:t>)</a:t>
            </a:r>
          </a:p>
          <a:p>
            <a:pPr eaLnBrk="1" hangingPunct="1">
              <a:spcBef>
                <a:spcPct val="0"/>
              </a:spcBef>
              <a:buClrTx/>
              <a:buFontTx/>
              <a:buChar char="•"/>
            </a:pPr>
            <a:r>
              <a:rPr lang="ja-JP" altLang="de-DE" sz="2400">
                <a:latin typeface="+mn-lt"/>
                <a:cs typeface="+mn-cs"/>
              </a:rPr>
              <a:t>不合格の知らせ</a:t>
            </a:r>
            <a:r>
              <a:rPr lang="de-DE" altLang="ja-JP" sz="2400">
                <a:latin typeface="+mn-lt"/>
                <a:cs typeface="+mn-cs"/>
              </a:rPr>
              <a:t> (</a:t>
            </a:r>
            <a:r>
              <a:rPr lang="ja-JP" altLang="de-DE" sz="2400">
                <a:latin typeface="+mn-lt"/>
                <a:cs typeface="+mn-cs"/>
              </a:rPr>
              <a:t>次の画像で怒り狂うかも</a:t>
            </a:r>
            <a:r>
              <a:rPr lang="de-DE" altLang="ja-JP" sz="2400">
                <a:latin typeface="+mn-lt"/>
                <a:cs typeface="+mn-cs"/>
              </a:rPr>
              <a:t>)</a:t>
            </a:r>
          </a:p>
          <a:p>
            <a:pPr eaLnBrk="1" hangingPunct="1">
              <a:spcBef>
                <a:spcPct val="0"/>
              </a:spcBef>
              <a:buClrTx/>
              <a:buFontTx/>
              <a:buChar char="•"/>
            </a:pPr>
            <a:r>
              <a:rPr lang="ja-JP" altLang="de-DE" sz="2400">
                <a:latin typeface="+mn-lt"/>
                <a:cs typeface="+mn-cs"/>
              </a:rPr>
              <a:t>冗談</a:t>
            </a:r>
            <a:r>
              <a:rPr lang="de-DE" altLang="ja-JP" sz="2400">
                <a:latin typeface="+mn-lt"/>
                <a:cs typeface="+mn-cs"/>
              </a:rPr>
              <a:t> (</a:t>
            </a:r>
            <a:r>
              <a:rPr lang="ja-JP" altLang="de-DE" sz="2400">
                <a:latin typeface="+mn-lt"/>
                <a:cs typeface="+mn-cs"/>
              </a:rPr>
              <a:t>次の画像で笑うかも</a:t>
            </a:r>
            <a:r>
              <a:rPr lang="de-DE" altLang="ja-JP" sz="2400">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この人は何を感じ、何をしていますか</a:t>
            </a:r>
            <a:r>
              <a:rPr lang="de-DE" altLang="ja-JP" sz="3600" dirty="0">
                <a:latin typeface="+mn-lt"/>
                <a:ea typeface="+mn-ea"/>
                <a:cs typeface="+mn-cs"/>
              </a:rPr>
              <a:t>?</a:t>
            </a:r>
            <a:br>
              <a:rPr lang="ja-JP" altLang="en-US" sz="3600" dirty="0">
                <a:latin typeface="+mn-lt"/>
                <a:ea typeface="+mn-ea"/>
                <a:cs typeface="+mn-cs"/>
              </a:rPr>
            </a:br>
            <a:r>
              <a:rPr lang="ja-JP" altLang="en-US" sz="3600" dirty="0">
                <a:latin typeface="+mn-lt"/>
                <a:ea typeface="+mn-ea"/>
                <a:cs typeface="+mn-cs"/>
              </a:rPr>
              <a:t>あなたはその答に自信がありますか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48</a:t>
            </a:fld>
            <a:endParaRPr lang="de-DE" altLang="ja-JP">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4"/>
          <p:cNvSpPr txBox="1">
            <a:spLocks noChangeArrowheads="1"/>
          </p:cNvSpPr>
          <p:nvPr/>
        </p:nvSpPr>
        <p:spPr bwMode="auto">
          <a:xfrm>
            <a:off x="408955" y="4724401"/>
            <a:ext cx="1137600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de-DE" sz="2400" dirty="0">
                <a:solidFill>
                  <a:srgbClr val="333333"/>
                </a:solidFill>
                <a:latin typeface="+mn-lt"/>
                <a:cs typeface="+mn-cs"/>
              </a:rPr>
              <a:t>何かを読んでいます</a:t>
            </a:r>
            <a:r>
              <a:rPr lang="de-DE" altLang="ja-JP" sz="2400" dirty="0">
                <a:solidFill>
                  <a:srgbClr val="333333"/>
                </a:solidFill>
                <a:latin typeface="+mn-lt"/>
                <a:cs typeface="+mn-cs"/>
              </a:rPr>
              <a:t>:</a:t>
            </a:r>
          </a:p>
          <a:p>
            <a:pPr eaLnBrk="1" hangingPunct="1">
              <a:spcBef>
                <a:spcPct val="0"/>
              </a:spcBef>
              <a:buClrTx/>
              <a:buFontTx/>
              <a:buChar char="•"/>
            </a:pPr>
            <a:r>
              <a:rPr lang="ja-JP" altLang="de-DE" sz="2400" dirty="0">
                <a:solidFill>
                  <a:srgbClr val="333333"/>
                </a:solidFill>
                <a:latin typeface="+mn-lt"/>
                <a:cs typeface="+mn-cs"/>
              </a:rPr>
              <a:t>ラブレター</a:t>
            </a:r>
            <a:r>
              <a:rPr lang="de-DE" altLang="ja-JP" sz="2400" dirty="0">
                <a:solidFill>
                  <a:srgbClr val="333333"/>
                </a:solidFill>
                <a:latin typeface="+mn-lt"/>
                <a:cs typeface="+mn-cs"/>
              </a:rPr>
              <a:t> (</a:t>
            </a:r>
            <a:r>
              <a:rPr lang="ja-JP" altLang="de-DE" sz="2400" dirty="0">
                <a:solidFill>
                  <a:srgbClr val="333333"/>
                </a:solidFill>
                <a:latin typeface="+mn-lt"/>
                <a:cs typeface="+mn-cs"/>
              </a:rPr>
              <a:t>次の画像で赤面するかも</a:t>
            </a:r>
            <a:r>
              <a:rPr lang="de-DE" altLang="ja-JP" sz="2400" dirty="0">
                <a:solidFill>
                  <a:srgbClr val="333333"/>
                </a:solidFill>
                <a:latin typeface="+mn-lt"/>
                <a:cs typeface="+mn-cs"/>
              </a:rPr>
              <a:t>)</a:t>
            </a:r>
          </a:p>
          <a:p>
            <a:pPr eaLnBrk="1" hangingPunct="1">
              <a:spcBef>
                <a:spcPct val="0"/>
              </a:spcBef>
              <a:buClrTx/>
              <a:buFontTx/>
              <a:buChar char="•"/>
            </a:pPr>
            <a:r>
              <a:rPr lang="ja-JP" altLang="de-DE" sz="2400" dirty="0">
                <a:solidFill>
                  <a:srgbClr val="333333"/>
                </a:solidFill>
                <a:latin typeface="+mn-lt"/>
                <a:cs typeface="+mn-cs"/>
              </a:rPr>
              <a:t>興味深い記事</a:t>
            </a:r>
            <a:r>
              <a:rPr lang="de-DE" altLang="ja-JP" sz="2400" dirty="0">
                <a:solidFill>
                  <a:srgbClr val="333333"/>
                </a:solidFill>
                <a:latin typeface="+mn-lt"/>
                <a:cs typeface="+mn-cs"/>
              </a:rPr>
              <a:t> (</a:t>
            </a:r>
            <a:r>
              <a:rPr lang="ja-JP" altLang="de-DE" sz="2400" dirty="0">
                <a:solidFill>
                  <a:srgbClr val="333333"/>
                </a:solidFill>
                <a:latin typeface="+mn-lt"/>
                <a:cs typeface="+mn-cs"/>
              </a:rPr>
              <a:t>次の画像でメモをとるかも</a:t>
            </a:r>
            <a:r>
              <a:rPr lang="de-DE" altLang="ja-JP" sz="2400" dirty="0">
                <a:solidFill>
                  <a:srgbClr val="333333"/>
                </a:solidFill>
                <a:latin typeface="+mn-lt"/>
                <a:cs typeface="+mn-cs"/>
              </a:rPr>
              <a:t>)</a:t>
            </a:r>
          </a:p>
          <a:p>
            <a:pPr eaLnBrk="1" hangingPunct="1">
              <a:spcBef>
                <a:spcPct val="0"/>
              </a:spcBef>
              <a:buClrTx/>
              <a:buFontTx/>
              <a:buChar char="•"/>
            </a:pPr>
            <a:r>
              <a:rPr lang="ja-JP" altLang="de-DE" sz="2400" dirty="0">
                <a:solidFill>
                  <a:srgbClr val="004992"/>
                </a:solidFill>
                <a:latin typeface="+mn-lt"/>
                <a:cs typeface="+mn-cs"/>
              </a:rPr>
              <a:t>不合格の知らせ</a:t>
            </a:r>
            <a:r>
              <a:rPr lang="de-DE" altLang="ja-JP" sz="2400" dirty="0">
                <a:solidFill>
                  <a:srgbClr val="004992"/>
                </a:solidFill>
                <a:latin typeface="+mn-lt"/>
                <a:cs typeface="+mn-cs"/>
              </a:rPr>
              <a:t> (</a:t>
            </a:r>
            <a:r>
              <a:rPr lang="ja-JP" altLang="de-DE" sz="2400" dirty="0">
                <a:solidFill>
                  <a:srgbClr val="004992"/>
                </a:solidFill>
                <a:latin typeface="+mn-lt"/>
                <a:cs typeface="+mn-cs"/>
              </a:rPr>
              <a:t>次の画像で怒り狂うかも</a:t>
            </a:r>
            <a:r>
              <a:rPr lang="de-DE" altLang="ja-JP" sz="2400" dirty="0">
                <a:solidFill>
                  <a:srgbClr val="004992"/>
                </a:solidFill>
                <a:latin typeface="+mn-lt"/>
                <a:cs typeface="+mn-cs"/>
              </a:rPr>
              <a:t>)</a:t>
            </a:r>
          </a:p>
          <a:p>
            <a:pPr eaLnBrk="1" hangingPunct="1">
              <a:spcBef>
                <a:spcPct val="0"/>
              </a:spcBef>
              <a:buClrTx/>
              <a:buFontTx/>
              <a:buChar char="•"/>
            </a:pPr>
            <a:r>
              <a:rPr lang="ja-JP" altLang="de-DE" sz="2400" dirty="0">
                <a:solidFill>
                  <a:srgbClr val="333333"/>
                </a:solidFill>
                <a:latin typeface="+mn-lt"/>
                <a:cs typeface="+mn-cs"/>
              </a:rPr>
              <a:t>冗談</a:t>
            </a:r>
            <a:r>
              <a:rPr lang="de-DE" altLang="ja-JP" sz="2400" dirty="0">
                <a:solidFill>
                  <a:srgbClr val="333333"/>
                </a:solidFill>
                <a:latin typeface="+mn-lt"/>
                <a:cs typeface="+mn-cs"/>
              </a:rPr>
              <a:t> (</a:t>
            </a:r>
            <a:r>
              <a:rPr lang="ja-JP" altLang="de-DE" sz="2400" dirty="0">
                <a:solidFill>
                  <a:srgbClr val="333333"/>
                </a:solidFill>
                <a:latin typeface="+mn-lt"/>
                <a:cs typeface="+mn-cs"/>
              </a:rPr>
              <a:t>次の画像で笑うかも</a:t>
            </a:r>
            <a:r>
              <a:rPr lang="de-DE" altLang="ja-JP"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49</a:t>
            </a:fld>
            <a:endParaRPr lang="de-DE" altLang="ja-JP">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最初の結論</a:t>
            </a:r>
            <a:r>
              <a:rPr lang="en-US" altLang="ja-JP" sz="360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50</a:t>
            </a:fld>
            <a:endParaRPr lang="de-DE" altLang="ja-JP">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ja-JP" altLang="en-US" sz="2400" dirty="0">
                <a:solidFill>
                  <a:srgbClr val="333333"/>
                </a:solidFill>
              </a:rPr>
              <a:t>人の表情や身振りは常に決め手になるとは限らない</a:t>
            </a:r>
            <a:r>
              <a:rPr lang="en-US" altLang="de-DE" sz="2400" dirty="0">
                <a:solidFill>
                  <a:srgbClr val="333333"/>
                </a:solidFill>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最初の結論</a:t>
            </a:r>
            <a:r>
              <a:rPr lang="en-US" altLang="ja-JP" sz="360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51</a:t>
            </a:fld>
            <a:endParaRPr lang="de-DE" altLang="ja-JP">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ja-JP" altLang="en-US" sz="2400" dirty="0">
                <a:solidFill>
                  <a:srgbClr val="333333"/>
                </a:solidFill>
              </a:rPr>
              <a:t>人の表情や身振りは常に決め手になるとは限らない</a:t>
            </a:r>
            <a:r>
              <a:rPr lang="en-US" altLang="de-DE" sz="2400" dirty="0">
                <a:solidFill>
                  <a:srgbClr val="333333"/>
                </a:solidFill>
              </a:rPr>
              <a:t>!</a:t>
            </a:r>
          </a:p>
          <a:p>
            <a:pPr marL="342900" indent="-342900" defTabSz="914400" fontAlgn="base">
              <a:buClr>
                <a:srgbClr val="333333"/>
              </a:buClr>
              <a:buFont typeface="WingDings"/>
              <a:buChar char=""/>
            </a:pPr>
            <a:r>
              <a:rPr lang="ja-JP" altLang="en-US" sz="2400" dirty="0">
                <a:solidFill>
                  <a:srgbClr val="333333"/>
                </a:solidFill>
              </a:rPr>
              <a:t>生まれつきあるいは病気</a:t>
            </a:r>
            <a:r>
              <a:rPr lang="en-US" altLang="ja-JP" sz="2400" dirty="0">
                <a:solidFill>
                  <a:srgbClr val="333333"/>
                </a:solidFill>
              </a:rPr>
              <a:t>(</a:t>
            </a:r>
            <a:r>
              <a:rPr lang="ja-JP" altLang="en-US" sz="2400" dirty="0">
                <a:solidFill>
                  <a:srgbClr val="333333"/>
                </a:solidFill>
              </a:rPr>
              <a:t>例：パーキンソン病</a:t>
            </a:r>
            <a:r>
              <a:rPr lang="en-US" altLang="ja-JP" sz="2400" dirty="0">
                <a:solidFill>
                  <a:srgbClr val="333333"/>
                </a:solidFill>
              </a:rPr>
              <a:t>)</a:t>
            </a:r>
            <a:r>
              <a:rPr lang="ja-JP" altLang="en-US" sz="2400" dirty="0">
                <a:solidFill>
                  <a:srgbClr val="333333"/>
                </a:solidFill>
              </a:rPr>
              <a:t>のために、表情を示さない多くの人がいる。そのために内的な感情を知るのが難しくなる。</a:t>
            </a:r>
            <a:endParaRPr lang="en-US" altLang="de-DE" sz="2400" dirty="0">
              <a:solidFill>
                <a:srgbClr val="333333"/>
              </a:solidFill>
            </a:endParaRPr>
          </a:p>
        </p:txBody>
      </p:sp>
    </p:spTree>
    <p:extLst>
      <p:ext uri="{BB962C8B-B14F-4D97-AF65-F5344CB8AC3E}">
        <p14:creationId xmlns:p14="http://schemas.microsoft.com/office/powerpoint/2010/main" val="37055899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最初の結論</a:t>
            </a:r>
            <a:r>
              <a:rPr lang="en-US" altLang="ja-JP" sz="360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52</a:t>
            </a:fld>
            <a:endParaRPr lang="de-DE" altLang="ja-JP">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ja-JP" altLang="en-US" sz="2400">
                <a:solidFill>
                  <a:srgbClr val="333333"/>
                </a:solidFill>
              </a:rPr>
              <a:t>人の表情や身振りは常に決め手になるとは限らない</a:t>
            </a:r>
            <a:r>
              <a:rPr lang="en-US" altLang="de-DE" sz="2400" dirty="0">
                <a:solidFill>
                  <a:srgbClr val="333333"/>
                </a:solidFill>
              </a:rPr>
              <a:t>!</a:t>
            </a:r>
          </a:p>
          <a:p>
            <a:pPr marL="342900" indent="-342900" defTabSz="914400" fontAlgn="base">
              <a:buClr>
                <a:srgbClr val="333333"/>
              </a:buClr>
              <a:buFont typeface="WingDings"/>
              <a:buChar char=""/>
            </a:pPr>
            <a:r>
              <a:rPr lang="ja-JP" altLang="en-US" sz="2400" dirty="0">
                <a:solidFill>
                  <a:srgbClr val="333333"/>
                </a:solidFill>
              </a:rPr>
              <a:t>生まれつきあるいは病気</a:t>
            </a:r>
            <a:r>
              <a:rPr lang="en-US" altLang="ja-JP" sz="2400" dirty="0">
                <a:solidFill>
                  <a:srgbClr val="333333"/>
                </a:solidFill>
              </a:rPr>
              <a:t>(</a:t>
            </a:r>
            <a:r>
              <a:rPr lang="ja-JP" altLang="en-US" sz="2400" dirty="0">
                <a:solidFill>
                  <a:srgbClr val="333333"/>
                </a:solidFill>
              </a:rPr>
              <a:t>例：パーキンソン病</a:t>
            </a:r>
            <a:r>
              <a:rPr lang="en-US" altLang="ja-JP" sz="2400" dirty="0">
                <a:solidFill>
                  <a:srgbClr val="333333"/>
                </a:solidFill>
              </a:rPr>
              <a:t>)</a:t>
            </a:r>
            <a:r>
              <a:rPr lang="ja-JP" altLang="en-US" sz="2400" dirty="0">
                <a:solidFill>
                  <a:srgbClr val="333333"/>
                </a:solidFill>
              </a:rPr>
              <a:t>のために、表情を示さない多くの人がいる。そのために内的な感情を知るのが難しくなる。</a:t>
            </a:r>
            <a:endParaRPr lang="en-US" altLang="de-DE" sz="2400" dirty="0">
              <a:solidFill>
                <a:srgbClr val="333333"/>
              </a:solidFill>
            </a:endParaRPr>
          </a:p>
          <a:p>
            <a:pPr marL="342900" indent="-342900" defTabSz="914400" fontAlgn="base">
              <a:buClr>
                <a:srgbClr val="333333"/>
              </a:buClr>
              <a:buFont typeface="WingDings"/>
              <a:buChar char=""/>
            </a:pPr>
            <a:r>
              <a:rPr lang="ja-JP" altLang="en-US" sz="2400" dirty="0">
                <a:solidFill>
                  <a:srgbClr val="333333"/>
                </a:solidFill>
              </a:rPr>
              <a:t>顔の表情や身振りを考える前に、追加情報</a:t>
            </a:r>
            <a:r>
              <a:rPr lang="en-US" altLang="de-DE" sz="2400" dirty="0">
                <a:solidFill>
                  <a:srgbClr val="333333"/>
                </a:solidFill>
              </a:rPr>
              <a:t>(</a:t>
            </a:r>
            <a:r>
              <a:rPr lang="ja-JP" altLang="en-US" sz="2400" dirty="0">
                <a:solidFill>
                  <a:srgbClr val="333333"/>
                </a:solidFill>
              </a:rPr>
              <a:t>状況、その人について前から知っていたこと、可能であれば直接たずねるなど</a:t>
            </a:r>
            <a:r>
              <a:rPr lang="en-US" altLang="de-DE" sz="2400" dirty="0">
                <a:solidFill>
                  <a:srgbClr val="333333"/>
                </a:solidFill>
              </a:rPr>
              <a:t>)</a:t>
            </a:r>
            <a:r>
              <a:rPr lang="ja-JP" altLang="en-US" sz="2400" dirty="0">
                <a:solidFill>
                  <a:srgbClr val="333333"/>
                </a:solidFill>
              </a:rPr>
              <a:t>について考えるべき。</a:t>
            </a:r>
            <a:endParaRPr lang="en-US" sz="2400" dirty="0"/>
          </a:p>
        </p:txBody>
      </p:sp>
    </p:spTree>
    <p:extLst>
      <p:ext uri="{BB962C8B-B14F-4D97-AF65-F5344CB8AC3E}">
        <p14:creationId xmlns:p14="http://schemas.microsoft.com/office/powerpoint/2010/main" val="987118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課題 </a:t>
            </a:r>
            <a:r>
              <a:rPr lang="en-US" altLang="ja-JP" sz="3600">
                <a:solidFill>
                  <a:srgbClr val="004992"/>
                </a:solidFill>
                <a:latin typeface="+mn-lt"/>
                <a:ea typeface="+mn-ea"/>
                <a:cs typeface="+mn-cs"/>
              </a:rPr>
              <a:t>3</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53</a:t>
            </a:fld>
            <a:endParaRPr lang="de-DE" altLang="ja-JP">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a:solidFill>
                  <a:srgbClr val="333333"/>
                </a:solidFill>
              </a:rPr>
              <a:t>一続きの絵が示されます。</a:t>
            </a:r>
            <a:endParaRPr lang="de-DE" altLang="ja-JP" sz="2400" dirty="0">
              <a:solidFill>
                <a:srgbClr val="333333"/>
              </a:solidFill>
            </a:endParaRPr>
          </a:p>
          <a:p>
            <a:pPr marL="342900" lvl="0" indent="-342900" defTabSz="914400" fontAlgn="base">
              <a:buClr>
                <a:srgbClr val="333333"/>
              </a:buClr>
              <a:buFont typeface="WingDings"/>
              <a:buChar char=""/>
            </a:pPr>
            <a:r>
              <a:rPr lang="de-DE" altLang="ja-JP" sz="2400" dirty="0">
                <a:solidFill>
                  <a:srgbClr val="333333"/>
                </a:solidFill>
              </a:rPr>
              <a:t>1</a:t>
            </a:r>
            <a:r>
              <a:rPr lang="ja-JP" altLang="de-DE" sz="2400" dirty="0">
                <a:solidFill>
                  <a:srgbClr val="333333"/>
                </a:solidFill>
              </a:rPr>
              <a:t>～</a:t>
            </a:r>
            <a:r>
              <a:rPr lang="de-DE" altLang="ja-JP" sz="2400" dirty="0">
                <a:solidFill>
                  <a:srgbClr val="333333"/>
                </a:solidFill>
              </a:rPr>
              <a:t>3</a:t>
            </a:r>
            <a:r>
              <a:rPr lang="ja-JP" altLang="de-DE" sz="2400" dirty="0">
                <a:solidFill>
                  <a:srgbClr val="333333"/>
                </a:solidFill>
              </a:rPr>
              <a:t>の絵は逆の順序で提示されます。つまり、</a:t>
            </a:r>
            <a:r>
              <a:rPr lang="de-DE" altLang="ja-JP" sz="2400" dirty="0">
                <a:solidFill>
                  <a:srgbClr val="333333"/>
                </a:solidFill>
              </a:rPr>
              <a:t>3</a:t>
            </a:r>
            <a:r>
              <a:rPr lang="ja-JP" altLang="de-DE" sz="2400" dirty="0">
                <a:solidFill>
                  <a:srgbClr val="333333"/>
                </a:solidFill>
              </a:rPr>
              <a:t>枚目の絵が最初に示されます。</a:t>
            </a:r>
            <a:endParaRPr lang="en-US"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各々の絵が示された後に、</a:t>
            </a:r>
            <a:r>
              <a:rPr lang="de-DE" altLang="ja-JP" sz="2400" dirty="0">
                <a:solidFill>
                  <a:srgbClr val="333333"/>
                </a:solidFill>
              </a:rPr>
              <a:t>3</a:t>
            </a:r>
            <a:r>
              <a:rPr lang="ja-JP" altLang="de-DE" sz="2400" dirty="0">
                <a:solidFill>
                  <a:srgbClr val="333333"/>
                </a:solidFill>
              </a:rPr>
              <a:t>つの選択肢の中のどれを選べば論理的に正しい順序になるのかたずねられます。</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54</a:t>
            </a:fld>
            <a:endParaRPr lang="de-DE" altLang="ja-JP">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55</a:t>
            </a:fld>
            <a:endParaRPr lang="de-DE" altLang="ja-JP">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56</a:t>
            </a:fld>
            <a:endParaRPr lang="de-DE" altLang="ja-JP">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57</a:t>
            </a:fld>
            <a:endParaRPr lang="de-DE" altLang="ja-JP">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58</a:t>
            </a:fld>
            <a:endParaRPr lang="de-DE" altLang="ja-JP">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59</a:t>
            </a:fld>
            <a:endParaRPr lang="de-DE" altLang="ja-JP">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60</a:t>
            </a:fld>
            <a:endParaRPr lang="de-DE" altLang="ja-JP">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61</a:t>
            </a:fld>
            <a:endParaRPr lang="de-DE" altLang="ja-JP">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62</a:t>
            </a:fld>
            <a:endParaRPr lang="de-DE" altLang="ja-JP">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63</a:t>
            </a:fld>
            <a:endParaRPr lang="de-DE" altLang="ja-JP">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64</a:t>
            </a:fld>
            <a:endParaRPr lang="de-DE" altLang="ja-JP">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4c!</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65</a:t>
            </a:fld>
            <a:endParaRPr lang="de-DE" altLang="ja-JP">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66</a:t>
            </a:fld>
            <a:endParaRPr lang="de-DE" altLang="ja-JP">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67</a:t>
            </a:fld>
            <a:endParaRPr lang="de-DE" altLang="ja-JP">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68</a:t>
            </a:fld>
            <a:endParaRPr lang="de-DE" altLang="ja-JP">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69</a:t>
            </a:fld>
            <a:endParaRPr lang="de-DE" altLang="ja-JP">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70</a:t>
            </a:fld>
            <a:endParaRPr lang="de-DE" altLang="ja-JP">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71</a:t>
            </a:fld>
            <a:endParaRPr lang="de-DE" altLang="ja-JP">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72</a:t>
            </a:fld>
            <a:endParaRPr lang="de-DE" altLang="ja-JP">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73</a:t>
            </a:fld>
            <a:endParaRPr lang="de-DE" altLang="ja-JP">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74</a:t>
            </a:fld>
            <a:endParaRPr lang="de-DE" altLang="ja-JP">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75</a:t>
            </a:fld>
            <a:endParaRPr lang="de-DE" altLang="ja-JP">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76</a:t>
            </a:fld>
            <a:endParaRPr lang="de-DE" altLang="ja-JP">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77</a:t>
            </a:fld>
            <a:endParaRPr lang="de-DE" altLang="ja-JP">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男の子は何をしようとしているのでしょう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78</a:t>
            </a:fld>
            <a:endParaRPr lang="de-DE" altLang="ja-JP">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男の子は何をしようとしているのでしょう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79</a:t>
            </a:fld>
            <a:endParaRPr lang="de-DE" altLang="ja-JP">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男の子は何をしようとしているのでしょう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80</a:t>
            </a:fld>
            <a:endParaRPr lang="de-DE" altLang="ja-JP">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81</a:t>
            </a:fld>
            <a:endParaRPr lang="de-DE" altLang="ja-JP">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82</a:t>
            </a:fld>
            <a:endParaRPr lang="de-DE" altLang="ja-JP">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83</a:t>
            </a:fld>
            <a:endParaRPr lang="de-DE" altLang="ja-JP">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84</a:t>
            </a:fld>
            <a:endParaRPr lang="de-DE" altLang="ja-JP">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85</a:t>
            </a:fld>
            <a:endParaRPr lang="de-DE" altLang="ja-JP">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86</a:t>
            </a:fld>
            <a:endParaRPr lang="de-DE" altLang="ja-JP">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87</a:t>
            </a:fld>
            <a:endParaRPr lang="de-DE" altLang="ja-JP">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女性は何をしようとしているのでしょう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88</a:t>
            </a:fld>
            <a:endParaRPr lang="de-DE" altLang="ja-JP">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4a!</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89</a:t>
            </a:fld>
            <a:endParaRPr lang="de-DE" altLang="ja-JP">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90</a:t>
            </a:fld>
            <a:endParaRPr lang="de-DE" altLang="ja-JP">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91</a:t>
            </a:fld>
            <a:endParaRPr lang="de-DE" altLang="ja-JP">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男性は何をしようとしているでしょう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92</a:t>
            </a:fld>
            <a:endParaRPr lang="de-DE" altLang="ja-JP">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ja-JP" altLang="en-US" sz="2000" dirty="0">
                <a:solidFill>
                  <a:srgbClr val="333333"/>
                </a:solidFill>
                <a:latin typeface="Calibri Light"/>
              </a:rPr>
              <a:t>上の話はどのように進んでいくでしょう</a:t>
            </a:r>
            <a:r>
              <a:rPr lang="en-US" altLang="ja-JP" sz="2000" dirty="0">
                <a:solidFill>
                  <a:srgbClr val="333333"/>
                </a:solidFill>
                <a:latin typeface="Calibri Light"/>
              </a:rPr>
              <a:t>?</a:t>
            </a:r>
          </a:p>
          <a:p>
            <a:pPr algn="ctr" eaLnBrk="1" hangingPunct="1">
              <a:spcBef>
                <a:spcPts val="1200"/>
              </a:spcBef>
              <a:spcAft>
                <a:spcPts val="0"/>
              </a:spcAft>
              <a:buClrTx/>
              <a:buNone/>
            </a:pPr>
            <a:r>
              <a:rPr lang="ja-JP" altLang="en-US" sz="2000" dirty="0">
                <a:solidFill>
                  <a:srgbClr val="333333"/>
                </a:solidFill>
                <a:latin typeface="Calibri Light"/>
              </a:rPr>
              <a:t>以下の選択肢の可能性について話し合ってみて下さい</a:t>
            </a:r>
            <a:r>
              <a:rPr lang="en-US" altLang="ja-JP" sz="2000" dirty="0">
                <a:solidFill>
                  <a:srgbClr val="333333"/>
                </a:solidFill>
                <a:latin typeface="Calibri Light"/>
              </a:rPr>
              <a:t>:</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正解は</a:t>
            </a:r>
            <a:r>
              <a:rPr lang="en-US" altLang="ja-JP" sz="3600">
                <a:latin typeface="+mn-lt"/>
                <a:ea typeface="+mn-ea"/>
                <a:cs typeface="+mn-cs"/>
              </a:rPr>
              <a:t>4b!</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93</a:t>
            </a:fld>
            <a:endParaRPr lang="de-DE" altLang="ja-JP">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まとめ</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94</a:t>
            </a:fld>
            <a:endParaRPr lang="de-DE" altLang="ja-JP">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GB" sz="2400" dirty="0">
                <a:solidFill>
                  <a:srgbClr val="333333"/>
                </a:solidFill>
              </a:rPr>
              <a:t>もしあなたがその人のことをよく知っている、あるいは異なる文脈でその人を観察している場合にだけ、あなたは他人について確かな結論を出せるはずである。</a:t>
            </a:r>
            <a:endParaRPr lang="de-DE" altLang="ja-JP" sz="2400" dirty="0">
              <a:solidFill>
                <a:srgbClr val="333333"/>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まとめ</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95</a:t>
            </a:fld>
            <a:endParaRPr lang="de-DE" altLang="ja-JP">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GB" sz="2400" dirty="0">
                <a:solidFill>
                  <a:srgbClr val="333333"/>
                </a:solidFill>
              </a:rPr>
              <a:t>もしあなたがその人のことをよく知っている、あるいは異なる文脈でその人を観察している場合にだけ、あなたは他人について確かな結論を出せるはずである。</a:t>
            </a:r>
            <a:endParaRPr lang="de-DE" altLang="ja-JP" sz="2400" dirty="0">
              <a:solidFill>
                <a:srgbClr val="333333"/>
              </a:solidFill>
            </a:endParaRPr>
          </a:p>
          <a:p>
            <a:pPr marL="342900" lvl="0" indent="-342900" defTabSz="914400" fontAlgn="base">
              <a:buClr>
                <a:srgbClr val="333333"/>
              </a:buClr>
              <a:buFont typeface="WingDings"/>
              <a:buChar char=""/>
            </a:pPr>
            <a:r>
              <a:rPr lang="en-US" altLang="ja-JP" sz="2400" dirty="0">
                <a:solidFill>
                  <a:srgbClr val="333333"/>
                </a:solidFill>
              </a:rPr>
              <a:t>(</a:t>
            </a:r>
            <a:r>
              <a:rPr lang="ja-JP" altLang="en-US" sz="2400" dirty="0">
                <a:solidFill>
                  <a:srgbClr val="333333"/>
                </a:solidFill>
              </a:rPr>
              <a:t>ちょうど今示されたもののように</a:t>
            </a:r>
            <a:r>
              <a:rPr lang="en-US" altLang="ja-JP" sz="2400" dirty="0">
                <a:solidFill>
                  <a:srgbClr val="333333"/>
                </a:solidFill>
              </a:rPr>
              <a:t>)</a:t>
            </a:r>
            <a:r>
              <a:rPr lang="ja-JP" altLang="en-US" sz="2400" dirty="0">
                <a:solidFill>
                  <a:srgbClr val="333333"/>
                </a:solidFill>
              </a:rPr>
              <a:t>複雑な状況を評価するために、全ての入手可能な情報を考えることが大事である。</a:t>
            </a:r>
            <a:endParaRPr lang="en-US" altLang="de-DE" sz="2400" dirty="0">
              <a:solidFill>
                <a:srgbClr val="333333"/>
              </a:solidFill>
            </a:endParaRPr>
          </a:p>
        </p:txBody>
      </p:sp>
    </p:spTree>
    <p:extLst>
      <p:ext uri="{BB962C8B-B14F-4D97-AF65-F5344CB8AC3E}">
        <p14:creationId xmlns:p14="http://schemas.microsoft.com/office/powerpoint/2010/main" val="14838588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まとめ</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96</a:t>
            </a:fld>
            <a:endParaRPr lang="de-DE" altLang="ja-JP">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GB" sz="2400">
                <a:solidFill>
                  <a:srgbClr val="333333"/>
                </a:solidFill>
              </a:rPr>
              <a:t>もしあなたがその人のことをよく知っている、あるいは異なる文脈でその人を観察している場合にだけ、あなたは他人について確かな結論を出せるはずである。</a:t>
            </a:r>
            <a:endParaRPr lang="de-DE" altLang="ja-JP" sz="2400" dirty="0">
              <a:solidFill>
                <a:srgbClr val="333333"/>
              </a:solidFill>
            </a:endParaRPr>
          </a:p>
          <a:p>
            <a:pPr marL="342900" lvl="0" indent="-342900" defTabSz="914400" fontAlgn="base">
              <a:buClr>
                <a:srgbClr val="333333"/>
              </a:buClr>
              <a:buFont typeface="WingDings"/>
              <a:buChar char=""/>
            </a:pPr>
            <a:r>
              <a:rPr lang="en-US" altLang="ja-JP" sz="2400" dirty="0">
                <a:solidFill>
                  <a:srgbClr val="333333"/>
                </a:solidFill>
              </a:rPr>
              <a:t>(</a:t>
            </a:r>
            <a:r>
              <a:rPr lang="ja-JP" altLang="en-US" sz="2400" dirty="0">
                <a:solidFill>
                  <a:srgbClr val="333333"/>
                </a:solidFill>
              </a:rPr>
              <a:t>ちょうど今示されたもののように</a:t>
            </a:r>
            <a:r>
              <a:rPr lang="en-US" altLang="ja-JP" sz="2400" dirty="0">
                <a:solidFill>
                  <a:srgbClr val="333333"/>
                </a:solidFill>
              </a:rPr>
              <a:t>)</a:t>
            </a:r>
            <a:r>
              <a:rPr lang="ja-JP" altLang="en-US" sz="2400" dirty="0">
                <a:solidFill>
                  <a:srgbClr val="333333"/>
                </a:solidFill>
              </a:rPr>
              <a:t>複雑な状況を評価するために、全ての入手可能な情報を考えることが大事である。</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あなたの考慮する情報が増えれば増えるほど、それだけ正しい判断をしやすくなる。</a:t>
            </a:r>
            <a:endParaRPr lang="en-US" sz="2400" dirty="0"/>
          </a:p>
        </p:txBody>
      </p:sp>
    </p:spTree>
    <p:extLst>
      <p:ext uri="{BB962C8B-B14F-4D97-AF65-F5344CB8AC3E}">
        <p14:creationId xmlns:p14="http://schemas.microsoft.com/office/powerpoint/2010/main" val="5067249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latin typeface="+mn-lt"/>
                <a:ea typeface="+mn-ea"/>
                <a:cs typeface="+mn-cs"/>
              </a:rPr>
              <a:t>課題 </a:t>
            </a:r>
            <a:r>
              <a:rPr lang="en-US" altLang="ja-JP" sz="3600">
                <a:solidFill>
                  <a:srgbClr val="004992"/>
                </a:solidFill>
                <a:latin typeface="+mn-lt"/>
                <a:ea typeface="+mn-ea"/>
                <a:cs typeface="+mn-cs"/>
              </a:rPr>
              <a:t>4</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97</a:t>
            </a:fld>
            <a:endParaRPr lang="de-DE" altLang="ja-JP">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あなたにある話についての一連の絵を示します。</a:t>
            </a:r>
            <a:r>
              <a:rPr lang="de-DE" altLang="ja-JP" sz="2400" dirty="0">
                <a:solidFill>
                  <a:srgbClr val="333333"/>
                </a:solidFill>
              </a:rPr>
              <a:t> </a:t>
            </a:r>
          </a:p>
          <a:p>
            <a:pPr marL="342900" lvl="0" indent="-342900" defTabSz="914400" fontAlgn="base">
              <a:buClr>
                <a:srgbClr val="333333"/>
              </a:buClr>
              <a:buFont typeface="WingDings"/>
              <a:buChar char=""/>
            </a:pPr>
            <a:r>
              <a:rPr lang="ja-JP" altLang="de-DE" sz="2400" dirty="0">
                <a:solidFill>
                  <a:srgbClr val="333333"/>
                </a:solidFill>
              </a:rPr>
              <a:t>絵には三つの可能性のある結果が示されています。</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課題は、話の結末にもっともふさわしいのは</a:t>
            </a:r>
            <a:r>
              <a:rPr lang="en-US" altLang="ja-JP" sz="2400" dirty="0">
                <a:solidFill>
                  <a:srgbClr val="333333"/>
                </a:solidFill>
              </a:rPr>
              <a:t>3</a:t>
            </a:r>
            <a:r>
              <a:rPr lang="ja-JP" altLang="en-US" sz="2400" dirty="0">
                <a:solidFill>
                  <a:srgbClr val="333333"/>
                </a:solidFill>
              </a:rPr>
              <a:t>つの結果のうちのどれかを選ぶことです。</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少年たちは何をしようとしてるでしょう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98</a:t>
            </a:fld>
            <a:endParaRPr lang="de-DE" altLang="ja-JP">
              <a:latin typeface="+mn-lt"/>
              <a:cs typeface="+mn-cs"/>
            </a:endParaRPr>
          </a:p>
        </p:txBody>
      </p:sp>
      <p:sp>
        <p:nvSpPr>
          <p:cNvPr id="10342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一緒にボール遊びをするために一人で遊んでいる子を誘う。</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いたずらをしようとしている。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サッカー選手からサインをもらおうとしている。</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少年たちは何をしようとしてるでしょう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99</a:t>
            </a:fld>
            <a:endParaRPr lang="de-DE" altLang="ja-JP">
              <a:latin typeface="+mn-lt"/>
              <a:cs typeface="+mn-cs"/>
            </a:endParaRPr>
          </a:p>
        </p:txBody>
      </p:sp>
      <p:sp>
        <p:nvSpPr>
          <p:cNvPr id="10445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一緒にボール遊びをするために一人で遊んでいる子を誘う。</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いたずらをしようとしている。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サッカー選手からサインをもらおうとしている。</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少年たちは何をしようとしてるでしょう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100</a:t>
            </a:fld>
            <a:endParaRPr lang="de-DE" altLang="ja-JP">
              <a:latin typeface="+mn-lt"/>
              <a:cs typeface="+mn-cs"/>
            </a:endParaRPr>
          </a:p>
        </p:txBody>
      </p:sp>
      <p:sp>
        <p:nvSpPr>
          <p:cNvPr id="105478"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一緒にボール遊びをするために一人で遊んでいる子を誘う。</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いたずらをしようとしている。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サッカー選手からサインをもらおうとしている。</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少年たちは何をしようとしてるでしょう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101</a:t>
            </a:fld>
            <a:endParaRPr lang="de-DE" altLang="ja-JP">
              <a:latin typeface="+mn-lt"/>
              <a:cs typeface="+mn-cs"/>
            </a:endParaRPr>
          </a:p>
        </p:txBody>
      </p:sp>
      <p:sp>
        <p:nvSpPr>
          <p:cNvPr id="106503" name="Rectangle 11"/>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一緒にボール遊びをするために一人で遊んでいる子を誘う。</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いたずらをしようとしている。</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サッカー選手からサインをもらおうとしている。</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少年たちは何をしようとしてるでしょう</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102</a:t>
            </a:fld>
            <a:endParaRPr lang="de-DE" altLang="ja-JP">
              <a:latin typeface="+mn-lt"/>
              <a:cs typeface="+mn-cs"/>
            </a:endParaRPr>
          </a:p>
        </p:txBody>
      </p:sp>
      <p:sp>
        <p:nvSpPr>
          <p:cNvPr id="107526"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一緒にボール遊びをするために一人で遊んでいる子を誘う。</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ja-JP" altLang="en-CA" sz="2400" dirty="0">
                <a:solidFill>
                  <a:srgbClr val="004992"/>
                </a:solidFill>
                <a:latin typeface="+mn-lt"/>
                <a:cs typeface="+mn-cs"/>
              </a:rPr>
              <a:t>いたずらをしようとしている。</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CA" sz="2400" dirty="0">
                <a:solidFill>
                  <a:srgbClr val="333333"/>
                </a:solidFill>
                <a:latin typeface="+mn-lt"/>
                <a:cs typeface="+mn-cs"/>
              </a:rPr>
              <a:t>サッカー選手からサインをもらおうとしている。</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男性は何をしているところでしょう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103</a:t>
            </a:fld>
            <a:endParaRPr lang="de-DE" altLang="ja-JP">
              <a:latin typeface="+mn-lt"/>
              <a:cs typeface="+mn-cs"/>
            </a:endParaRPr>
          </a:p>
        </p:txBody>
      </p:sp>
      <p:sp>
        <p:nvSpPr>
          <p:cNvPr id="108548"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ムーンダンスをしているところ。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脱走しようとしているところ。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運動しているところ。</a:t>
            </a:r>
            <a:endParaRPr lang="en-US" altLang="de-DE" sz="2400" dirty="0">
              <a:solidFill>
                <a:srgbClr val="333333"/>
              </a:solidFill>
              <a:latin typeface="+mn-lt"/>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男性は何をしているところでしょう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104</a:t>
            </a:fld>
            <a:endParaRPr lang="de-DE" altLang="ja-JP">
              <a:latin typeface="+mn-lt"/>
              <a:cs typeface="+mn-cs"/>
            </a:endParaRPr>
          </a:p>
        </p:txBody>
      </p:sp>
      <p:sp>
        <p:nvSpPr>
          <p:cNvPr id="109574"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ムーンダンスをしているところ。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脱走しようとしているところ。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運動しているところ。</a:t>
            </a:r>
            <a:endParaRPr lang="en-US" altLang="de-DE" sz="2400" dirty="0">
              <a:solidFill>
                <a:srgbClr val="333333"/>
              </a:solidFill>
              <a:latin typeface="+mn-lt"/>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男性は何をしているところでしょう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105</a:t>
            </a:fld>
            <a:endParaRPr lang="de-DE" altLang="ja-JP">
              <a:latin typeface="+mn-lt"/>
              <a:cs typeface="+mn-cs"/>
            </a:endParaRPr>
          </a:p>
        </p:txBody>
      </p:sp>
      <p:sp>
        <p:nvSpPr>
          <p:cNvPr id="11059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ムーンダンスをしているところ。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脱走しようとしているところ。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運動しているところ。</a:t>
            </a:r>
            <a:endParaRPr lang="en-US" altLang="de-DE" sz="2400" dirty="0">
              <a:solidFill>
                <a:srgbClr val="333333"/>
              </a:solidFill>
              <a:latin typeface="+mn-lt"/>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男性は何をしているところでしょう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106</a:t>
            </a:fld>
            <a:endParaRPr lang="de-DE" altLang="ja-JP">
              <a:latin typeface="+mn-lt"/>
              <a:cs typeface="+mn-cs"/>
            </a:endParaRPr>
          </a:p>
        </p:txBody>
      </p:sp>
      <p:sp>
        <p:nvSpPr>
          <p:cNvPr id="11162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ムーンダンスをしているところ。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脱走しようとしているところ。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運動しているところ。</a:t>
            </a:r>
            <a:endParaRPr lang="en-US" altLang="de-DE" sz="2400" dirty="0">
              <a:solidFill>
                <a:srgbClr val="333333"/>
              </a:solidFill>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男性は何をしているところでしょう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107</a:t>
            </a:fld>
            <a:endParaRPr lang="de-DE" altLang="ja-JP">
              <a:latin typeface="+mn-lt"/>
              <a:cs typeface="+mn-cs"/>
            </a:endParaRPr>
          </a:p>
        </p:txBody>
      </p:sp>
      <p:sp>
        <p:nvSpPr>
          <p:cNvPr id="112648"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ムーンダンスをしているところ。</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ja-JP" altLang="en-US" sz="2400" dirty="0">
                <a:solidFill>
                  <a:srgbClr val="004992"/>
                </a:solidFill>
                <a:latin typeface="+mn-lt"/>
                <a:cs typeface="+mn-cs"/>
              </a:rPr>
              <a:t>脱走しようとしているところ。</a:t>
            </a:r>
            <a:endParaRPr lang="en-US"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運動しているところ。</a:t>
            </a:r>
            <a:endParaRPr lang="en-US" altLang="de-DE" sz="2400" dirty="0">
              <a:solidFill>
                <a:srgbClr val="333333"/>
              </a:solidFill>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男の子は何をしているのでしょう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108</a:t>
            </a:fld>
            <a:endParaRPr lang="de-DE" altLang="ja-JP">
              <a:latin typeface="+mn-lt"/>
              <a:cs typeface="+mn-cs"/>
            </a:endParaRPr>
          </a:p>
        </p:txBody>
      </p:sp>
      <p:sp>
        <p:nvSpPr>
          <p:cNvPr id="113668"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誕生日プレゼントをもらって喜んでいる。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プレゼントの包装をしている。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妹をびっくりさせようとしてい</a:t>
            </a:r>
            <a:r>
              <a:rPr lang="ja-JP" altLang="en-US" sz="2400">
                <a:solidFill>
                  <a:srgbClr val="333333"/>
                </a:solidFill>
                <a:latin typeface="+mn-lt"/>
                <a:cs typeface="+mn-cs"/>
              </a:rPr>
              <a:t>る。</a:t>
            </a:r>
            <a:endParaRPr lang="en-US" altLang="de-DE" sz="2400" dirty="0">
              <a:solidFill>
                <a:srgbClr val="333333"/>
              </a:solidFill>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男の子は何をしているのでしょう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109</a:t>
            </a:fld>
            <a:endParaRPr lang="de-DE" altLang="ja-JP">
              <a:latin typeface="+mn-lt"/>
              <a:cs typeface="+mn-cs"/>
            </a:endParaRPr>
          </a:p>
        </p:txBody>
      </p:sp>
      <p:sp>
        <p:nvSpPr>
          <p:cNvPr id="114694"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誕生日プレゼントをもらって喜んでいる。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プレゼントの包装をしている。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妹をびっくりさせようとしてい</a:t>
            </a:r>
            <a:r>
              <a:rPr lang="ja-JP" altLang="en-US" sz="2400">
                <a:solidFill>
                  <a:srgbClr val="333333"/>
                </a:solidFill>
                <a:latin typeface="+mn-lt"/>
                <a:cs typeface="+mn-cs"/>
              </a:rPr>
              <a:t>る。</a:t>
            </a:r>
            <a:endParaRPr lang="en-US" altLang="de-DE" sz="2400" dirty="0">
              <a:solidFill>
                <a:srgbClr val="333333"/>
              </a:solidFill>
              <a:latin typeface="+mn-lt"/>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男の子は何をしているのでしょう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110</a:t>
            </a:fld>
            <a:endParaRPr lang="de-DE" altLang="ja-JP">
              <a:latin typeface="+mn-lt"/>
              <a:cs typeface="+mn-cs"/>
            </a:endParaRPr>
          </a:p>
        </p:txBody>
      </p:sp>
      <p:sp>
        <p:nvSpPr>
          <p:cNvPr id="115718"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誕生日プレゼントをもらって喜んでいる。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プレゼントの包装をしている。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妹をびっくりさせようとしてい</a:t>
            </a:r>
            <a:r>
              <a:rPr lang="ja-JP" altLang="en-US" sz="2400">
                <a:solidFill>
                  <a:srgbClr val="333333"/>
                </a:solidFill>
                <a:latin typeface="+mn-lt"/>
                <a:cs typeface="+mn-cs"/>
              </a:rPr>
              <a:t>る。</a:t>
            </a:r>
            <a:endParaRPr lang="en-US" altLang="de-DE" sz="2400" dirty="0">
              <a:solidFill>
                <a:srgbClr val="333333"/>
              </a:solidFill>
              <a:latin typeface="+mn-lt"/>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男の子は何をしているのでしょう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111</a:t>
            </a:fld>
            <a:endParaRPr lang="de-DE" altLang="ja-JP">
              <a:latin typeface="+mn-lt"/>
              <a:cs typeface="+mn-cs"/>
            </a:endParaRPr>
          </a:p>
        </p:txBody>
      </p:sp>
      <p:sp>
        <p:nvSpPr>
          <p:cNvPr id="116744" name="Rectangle 10"/>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誕生日プレゼントをもらって喜んでいる。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プレゼントの包装をしている。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妹をびっくりさせようとしてい</a:t>
            </a:r>
            <a:r>
              <a:rPr lang="ja-JP" altLang="en-US" sz="2400">
                <a:solidFill>
                  <a:srgbClr val="333333"/>
                </a:solidFill>
                <a:latin typeface="+mn-lt"/>
                <a:cs typeface="+mn-cs"/>
              </a:rPr>
              <a:t>る。</a:t>
            </a:r>
            <a:endParaRPr lang="en-US" altLang="de-DE" sz="2400" dirty="0">
              <a:solidFill>
                <a:srgbClr val="333333"/>
              </a:solidFill>
              <a:latin typeface="+mn-lt"/>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男の子は何をしているのでしょう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3" name="Slide Number Placeholder 2"/>
          <p:cNvSpPr>
            <a:spLocks noGrp="1"/>
          </p:cNvSpPr>
          <p:nvPr>
            <p:ph type="sldNum" sz="quarter" idx="12"/>
          </p:nvPr>
        </p:nvSpPr>
        <p:spPr/>
        <p:txBody>
          <a:bodyPr/>
          <a:lstStyle/>
          <a:p>
            <a:fld id="{F2D3218D-783E-4B93-AC0A-4C20C068D981}" type="slidenum">
              <a:rPr lang="ja-JP" altLang="de-DE" smtClean="0">
                <a:latin typeface="+mn-lt"/>
                <a:cs typeface="+mn-cs"/>
              </a:rPr>
              <a:pPr/>
              <a:t>112</a:t>
            </a:fld>
            <a:endParaRPr lang="de-DE" altLang="ja-JP">
              <a:latin typeface="+mn-lt"/>
              <a:cs typeface="+mn-cs"/>
            </a:endParaRPr>
          </a:p>
        </p:txBody>
      </p:sp>
      <p:sp>
        <p:nvSpPr>
          <p:cNvPr id="117768"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誕生日プレゼントをもらって喜んでいる。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ja-JP" altLang="en-US" sz="2400" dirty="0">
                <a:solidFill>
                  <a:srgbClr val="333333"/>
                </a:solidFill>
                <a:latin typeface="+mn-lt"/>
                <a:cs typeface="+mn-cs"/>
              </a:rPr>
              <a:t>プレゼントの包装をしている。</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ja-JP" altLang="en-US" sz="2400" dirty="0">
                <a:solidFill>
                  <a:srgbClr val="004992"/>
                </a:solidFill>
                <a:latin typeface="+mn-lt"/>
                <a:cs typeface="+mn-cs"/>
              </a:rPr>
              <a:t>妹をびっくりさせようとしてい</a:t>
            </a:r>
            <a:r>
              <a:rPr lang="ja-JP" altLang="en-US" sz="2400">
                <a:solidFill>
                  <a:srgbClr val="004992"/>
                </a:solidFill>
                <a:latin typeface="+mn-lt"/>
                <a:cs typeface="+mn-cs"/>
              </a:rPr>
              <a:t>る。</a:t>
            </a:r>
            <a:endParaRPr lang="en-US" altLang="de-DE" sz="2400" dirty="0">
              <a:solidFill>
                <a:srgbClr val="004992"/>
              </a:solidFill>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もしあなたがその人のことをよく知っている、あるいは異なる文脈でその人を観察している場合にだけ、あなたは他人について確かな結論を出せるはずである。</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113</a:t>
            </a:fld>
            <a:endParaRPr lang="de-DE" altLang="ja-JP">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もしあなたがその人のことをよく知っている、あるいは異なる文脈でその人を観察している場合にだけ、あなたは他人について確かな結論を出せるはずである。</a:t>
            </a:r>
            <a:endParaRPr lang="de-DE" altLang="ja-JP" sz="2400" dirty="0">
              <a:solidFill>
                <a:srgbClr val="333333"/>
              </a:solidFill>
            </a:endParaRPr>
          </a:p>
          <a:p>
            <a:pPr marL="342900" lvl="0" indent="-342900" defTabSz="914400" fontAlgn="base">
              <a:buClr>
                <a:srgbClr val="333333"/>
              </a:buClr>
              <a:buFont typeface="WingDings"/>
              <a:buChar char=""/>
            </a:pPr>
            <a:r>
              <a:rPr lang="ja-JP" altLang="en-GB" sz="2400" dirty="0">
                <a:solidFill>
                  <a:srgbClr val="333333"/>
                </a:solidFill>
              </a:rPr>
              <a:t>顔の表情や身振りは人が何を感じているかを知る重要な手がかりだが、時に人を誤らせることもある。</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114</a:t>
            </a:fld>
            <a:endParaRPr lang="de-DE" altLang="ja-JP">
              <a:latin typeface="+mn-lt"/>
              <a:cs typeface="+mn-cs"/>
            </a:endParaRPr>
          </a:p>
        </p:txBody>
      </p:sp>
    </p:spTree>
    <p:extLst>
      <p:ext uri="{BB962C8B-B14F-4D97-AF65-F5344CB8AC3E}">
        <p14:creationId xmlns:p14="http://schemas.microsoft.com/office/powerpoint/2010/main" val="4796233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もしあなたがその人のことをよく知っている、あるいは異なる文脈でその人を観察している場合にだけ、あなたは他人について確かな結論を出せるはずである。</a:t>
            </a:r>
            <a:endParaRPr lang="de-DE" altLang="ja-JP" sz="2400" dirty="0">
              <a:solidFill>
                <a:srgbClr val="333333"/>
              </a:solidFill>
            </a:endParaRPr>
          </a:p>
          <a:p>
            <a:pPr marL="342900" lvl="0" indent="-342900" defTabSz="914400" fontAlgn="base">
              <a:buClr>
                <a:srgbClr val="333333"/>
              </a:buClr>
              <a:buFont typeface="WingDings"/>
              <a:buChar char=""/>
            </a:pPr>
            <a:r>
              <a:rPr lang="ja-JP" altLang="en-GB" sz="2400" dirty="0">
                <a:solidFill>
                  <a:srgbClr val="333333"/>
                </a:solidFill>
              </a:rPr>
              <a:t>顔の表情や身振りは人が何を感じているかを知る重要な手がかりだが、時に人を誤らせることもある。</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複雑な状況を評価するとき、全ての入手可能な情報を考えることが重要である。</a:t>
            </a:r>
            <a:endParaRPr lang="de-DE"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115</a:t>
            </a:fld>
            <a:endParaRPr lang="de-DE" altLang="ja-JP">
              <a:latin typeface="+mn-lt"/>
              <a:cs typeface="+mn-cs"/>
            </a:endParaRPr>
          </a:p>
        </p:txBody>
      </p:sp>
    </p:spTree>
    <p:extLst>
      <p:ext uri="{BB962C8B-B14F-4D97-AF65-F5344CB8AC3E}">
        <p14:creationId xmlns:p14="http://schemas.microsoft.com/office/powerpoint/2010/main" val="39364253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もしあなたがその人のことをよく知っている、あるいは異なる文脈でその人を観察している場合にだけ、あなたは他人について確かな結論を出せるはずである。</a:t>
            </a:r>
            <a:endParaRPr lang="de-DE" altLang="ja-JP" sz="2400" dirty="0">
              <a:solidFill>
                <a:srgbClr val="333333"/>
              </a:solidFill>
            </a:endParaRPr>
          </a:p>
          <a:p>
            <a:pPr marL="342900" lvl="0" indent="-342900" defTabSz="914400" fontAlgn="base">
              <a:buClr>
                <a:srgbClr val="333333"/>
              </a:buClr>
              <a:buFont typeface="WingDings"/>
              <a:buChar char=""/>
            </a:pPr>
            <a:r>
              <a:rPr lang="ja-JP" altLang="en-GB" sz="2400" dirty="0">
                <a:solidFill>
                  <a:srgbClr val="333333"/>
                </a:solidFill>
              </a:rPr>
              <a:t>顔の表情や身振りは人が何を感じているかを知る重要な手がかりだが、時に人を誤らせることもある。</a:t>
            </a:r>
            <a:endParaRPr lang="de-DE"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複雑な状況を評価するとき、全ての入手可能な情報を考えることが重要である。</a:t>
            </a:r>
            <a:endParaRPr lang="de-DE"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あなたの考慮する情報が増えれば増えるほど、それだけ正しい判断をしやすくなる。</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116</a:t>
            </a:fld>
            <a:endParaRPr lang="de-DE" altLang="ja-JP">
              <a:latin typeface="+mn-lt"/>
              <a:cs typeface="+mn-cs"/>
            </a:endParaRPr>
          </a:p>
        </p:txBody>
      </p:sp>
    </p:spTree>
    <p:extLst>
      <p:ext uri="{BB962C8B-B14F-4D97-AF65-F5344CB8AC3E}">
        <p14:creationId xmlns:p14="http://schemas.microsoft.com/office/powerpoint/2010/main" val="15833291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400" dirty="0">
                <a:solidFill>
                  <a:srgbClr val="333333"/>
                </a:solidFill>
              </a:rPr>
              <a:t>精神病発症中、人々は顔の表情や身振りを誤解、あるいは過剰に解釈しやすい。</a:t>
            </a:r>
            <a:endParaRPr lang="en-AU" altLang="de-DE" sz="2400" dirty="0">
              <a:solidFill>
                <a:srgbClr val="333333"/>
              </a:solidFill>
            </a:endParaRPr>
          </a:p>
          <a:p>
            <a:pPr lvl="0" defTabSz="914400" fontAlgn="base"/>
            <a:r>
              <a:rPr lang="ja-JP" altLang="en-AU" sz="2000" dirty="0">
                <a:solidFill>
                  <a:srgbClr val="004992"/>
                </a:solidFill>
              </a:rPr>
              <a:t>例</a:t>
            </a:r>
            <a:r>
              <a:rPr lang="en-AU" altLang="de-DE" sz="2000" dirty="0">
                <a:solidFill>
                  <a:srgbClr val="004992"/>
                </a:solidFill>
              </a:rPr>
              <a:t>: </a:t>
            </a:r>
            <a:r>
              <a:rPr lang="ja-JP" altLang="en-AU" sz="2000" dirty="0">
                <a:solidFill>
                  <a:srgbClr val="333333"/>
                </a:solidFill>
              </a:rPr>
              <a:t>ウォルターはジョディ・フォスターのボーイフレンドであるという観念にとりつかれていた。ジョディ・フォスターにラブレターを書き、将来の計画を練っていた。</a:t>
            </a:r>
            <a:endParaRPr lang="en-US" altLang="ja-JP" sz="2000" dirty="0">
              <a:solidFill>
                <a:srgbClr val="333333"/>
              </a:solidFill>
            </a:endParaRPr>
          </a:p>
          <a:p>
            <a:pPr lvl="0" defTabSz="914400" fontAlgn="base"/>
            <a:r>
              <a:rPr lang="ja-JP" altLang="en-AU" sz="2000" dirty="0">
                <a:solidFill>
                  <a:srgbClr val="004992"/>
                </a:solidFill>
              </a:rPr>
              <a:t>背景</a:t>
            </a:r>
            <a:r>
              <a:rPr lang="en-AU" altLang="de-DE" sz="2000" dirty="0">
                <a:solidFill>
                  <a:srgbClr val="004992"/>
                </a:solidFill>
              </a:rPr>
              <a:t>: </a:t>
            </a:r>
            <a:r>
              <a:rPr lang="ja-JP" altLang="en-AU" sz="2000" dirty="0">
                <a:solidFill>
                  <a:srgbClr val="333333"/>
                </a:solidFill>
              </a:rPr>
              <a:t>彼はジョディ・フォスターを映画のプレミア上映会で見た。彼女は集まった人に手を振り、</a:t>
            </a:r>
            <a:r>
              <a:rPr lang="ja-JP" altLang="en-AU" sz="2000" i="1" dirty="0">
                <a:solidFill>
                  <a:srgbClr val="333333"/>
                </a:solidFill>
              </a:rPr>
              <a:t>他の人にするのと同様</a:t>
            </a:r>
            <a:r>
              <a:rPr lang="ja-JP" altLang="en-AU" sz="2000" dirty="0">
                <a:solidFill>
                  <a:srgbClr val="333333"/>
                </a:solidFill>
              </a:rPr>
              <a:t>彼のことをちらりととても楽しげに見た。</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117</a:t>
            </a:fld>
            <a:endParaRPr lang="de-DE" altLang="ja-JP">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400" dirty="0">
                <a:solidFill>
                  <a:srgbClr val="333333"/>
                </a:solidFill>
              </a:rPr>
              <a:t>精神病発症中、人々は顔の表情や身振りを誤解、あるいは過剰に解釈しやすい。</a:t>
            </a:r>
            <a:endParaRPr lang="en-AU" altLang="de-DE" sz="2400" dirty="0">
              <a:solidFill>
                <a:srgbClr val="333333"/>
              </a:solidFill>
            </a:endParaRPr>
          </a:p>
          <a:p>
            <a:pPr lvl="0" defTabSz="914400" fontAlgn="base"/>
            <a:r>
              <a:rPr lang="ja-JP" altLang="en-AU" sz="2000" dirty="0">
                <a:solidFill>
                  <a:srgbClr val="004992"/>
                </a:solidFill>
              </a:rPr>
              <a:t>例</a:t>
            </a:r>
            <a:r>
              <a:rPr lang="en-AU" altLang="de-DE" sz="2000" dirty="0">
                <a:solidFill>
                  <a:srgbClr val="004992"/>
                </a:solidFill>
              </a:rPr>
              <a:t>: </a:t>
            </a:r>
            <a:r>
              <a:rPr lang="ja-JP" altLang="en-AU" sz="2000" dirty="0">
                <a:solidFill>
                  <a:srgbClr val="333333"/>
                </a:solidFill>
              </a:rPr>
              <a:t>ウォルターはジョディ・フォスターのボーイフレンドであるという観念にとりつかれていた。ジョディ・フォスターにラブレターを書き、将来の計画を練っていた。</a:t>
            </a:r>
            <a:endParaRPr lang="en-US" altLang="ja-JP" sz="2000" dirty="0">
              <a:solidFill>
                <a:srgbClr val="333333"/>
              </a:solidFill>
            </a:endParaRPr>
          </a:p>
          <a:p>
            <a:pPr lvl="0" defTabSz="914400" fontAlgn="base"/>
            <a:r>
              <a:rPr lang="ja-JP" altLang="en-AU" sz="2000" dirty="0">
                <a:solidFill>
                  <a:srgbClr val="004992"/>
                </a:solidFill>
              </a:rPr>
              <a:t>背景</a:t>
            </a:r>
            <a:r>
              <a:rPr lang="en-AU" altLang="de-DE" sz="2000" dirty="0">
                <a:solidFill>
                  <a:srgbClr val="004992"/>
                </a:solidFill>
              </a:rPr>
              <a:t>: </a:t>
            </a:r>
            <a:r>
              <a:rPr lang="ja-JP" altLang="en-AU" sz="2000" dirty="0">
                <a:solidFill>
                  <a:srgbClr val="333333"/>
                </a:solidFill>
              </a:rPr>
              <a:t>彼はジョディ・フォスターを映画のプレミア上映会で見た。彼女は集まった人に手を振り、</a:t>
            </a:r>
            <a:r>
              <a:rPr lang="ja-JP" altLang="en-AU" sz="2000" i="1" dirty="0">
                <a:solidFill>
                  <a:srgbClr val="333333"/>
                </a:solidFill>
              </a:rPr>
              <a:t>他の人にするのと同様</a:t>
            </a:r>
            <a:r>
              <a:rPr lang="ja-JP" altLang="en-AU" sz="2000" dirty="0">
                <a:solidFill>
                  <a:srgbClr val="333333"/>
                </a:solidFill>
              </a:rPr>
              <a:t>彼のことをちらりととても楽しげに見た。</a:t>
            </a:r>
            <a:endParaRPr lang="en-AU" altLang="de-DE" sz="2000" dirty="0">
              <a:solidFill>
                <a:srgbClr val="333333"/>
              </a:solidFill>
            </a:endParaRPr>
          </a:p>
          <a:p>
            <a:pPr lvl="0" defTabSz="914400" fontAlgn="base"/>
            <a:r>
              <a:rPr lang="ja-JP" altLang="de-DE" sz="2400" dirty="0">
                <a:solidFill>
                  <a:srgbClr val="333333"/>
                </a:solidFill>
              </a:rPr>
              <a:t>多くのことが見る人の目の中にある。我々の感情は我々の知覚に影響する。特に脅威を感じている時はそうである。不安な時、周りの環境は不利に見える。とても幸せな時、無敵あるいは愛されているという誇張された感覚が生じているかもしれない。</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118</a:t>
            </a:fld>
            <a:endParaRPr lang="de-DE" altLang="ja-JP">
              <a:latin typeface="+mn-lt"/>
              <a:cs typeface="+mn-cs"/>
            </a:endParaRPr>
          </a:p>
        </p:txBody>
      </p:sp>
    </p:spTree>
    <p:extLst>
      <p:ext uri="{BB962C8B-B14F-4D97-AF65-F5344CB8AC3E}">
        <p14:creationId xmlns:p14="http://schemas.microsoft.com/office/powerpoint/2010/main" val="33626191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DBB49415-3686-4E62-AFA7-24D6846AABB1}" type="slidenum">
              <a:rPr lang="ja-JP" altLang="de-DE" smtClean="0">
                <a:latin typeface="+mn-lt"/>
                <a:cs typeface="+mn-cs"/>
              </a:rPr>
              <a:pPr/>
              <a:t>119</a:t>
            </a:fld>
            <a:endParaRPr lang="de-DE" altLang="ja-JP">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9877543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120</a:t>
            </a:fld>
            <a:endParaRPr lang="de-DE" altLang="ja-JP">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656622523"/>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121</a:t>
            </a:fld>
            <a:endParaRPr lang="de-DE" altLang="ja-JP">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180076407"/>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mn-lt"/>
                          <a:ea typeface="+mn-ea"/>
                          <a:cs typeface="+mn-cs"/>
                        </a:rPr>
                        <a:t>[unknown photographer]</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cs typeface="+mn-cs"/>
              </a:rPr>
              <a:t>トレーニング・モジュール </a:t>
            </a:r>
            <a:r>
              <a:rPr lang="en-US" altLang="ja-JP">
                <a:latin typeface="+mn-lt"/>
                <a:cs typeface="+mn-cs"/>
              </a:rPr>
              <a:t>4 – </a:t>
            </a:r>
            <a:r>
              <a:rPr lang="ja-JP" altLang="en-US">
                <a:latin typeface="+mn-lt"/>
                <a:cs typeface="+mn-cs"/>
              </a:rPr>
              <a:t>共感すること</a:t>
            </a:r>
            <a:r>
              <a:rPr lang="en-US" altLang="ja-JP">
                <a:latin typeface="+mn-lt"/>
                <a:cs typeface="+mn-cs"/>
              </a:rPr>
              <a:t>... I</a:t>
            </a:r>
            <a:endParaRPr lang="de-DE" altLang="ja-JP">
              <a:latin typeface="+mn-lt"/>
              <a:cs typeface="+mn-cs"/>
            </a:endParaRPr>
          </a:p>
        </p:txBody>
      </p:sp>
      <p:sp>
        <p:nvSpPr>
          <p:cNvPr id="4" name="Slide Number Placeholder 3"/>
          <p:cNvSpPr>
            <a:spLocks noGrp="1"/>
          </p:cNvSpPr>
          <p:nvPr>
            <p:ph type="sldNum" sz="quarter" idx="12"/>
          </p:nvPr>
        </p:nvSpPr>
        <p:spPr/>
        <p:txBody>
          <a:bodyPr/>
          <a:lstStyle/>
          <a:p>
            <a:fld id="{F2D3218D-783E-4B93-AC0A-4C20C068D981}" type="slidenum">
              <a:rPr lang="ja-JP" altLang="de-DE" smtClean="0">
                <a:latin typeface="+mn-lt"/>
                <a:cs typeface="+mn-cs"/>
              </a:rPr>
              <a:pPr/>
              <a:t>122</a:t>
            </a:fld>
            <a:endParaRPr lang="de-DE" altLang="ja-JP">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17195390"/>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14016</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A – 共感すること... I</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どうしたら他の人の気持ちがわかるんだろう...?</vt:lpstr>
      <vt:lpstr>なぜ我々はこんなことをするのだろう?</vt:lpstr>
      <vt:lpstr>なぜ我々はこんなことをするのだろう?</vt:lpstr>
      <vt:lpstr>情動の認識に伴う問題は精神病発症中にどのように 誤解を進展させるのか – 例</vt:lpstr>
      <vt:lpstr>課題 1</vt:lpstr>
      <vt:lpstr>情動/感情の種類を挙げて下さい</vt:lpstr>
      <vt:lpstr>情動/感情の種類を挙げて下さい</vt:lpstr>
      <vt:lpstr>情動/感情 時に他の人が何を感じているかわかりやすい時がある。特にその文脈を知っているときはわかりやすい。</vt:lpstr>
      <vt:lpstr>情動/感情 時に他の人が何を感じているかわかりやすい時がある。特にその文脈を知っているときはわかりやすい。</vt:lpstr>
      <vt:lpstr>PowerPoint-Präsentation</vt:lpstr>
      <vt:lpstr>PowerPoint-Präsentation</vt:lpstr>
      <vt:lpstr>我々は人の性格や職業を外見だけで推測できるか?</vt:lpstr>
      <vt:lpstr>知ってました!?</vt:lpstr>
      <vt:lpstr>郷に入っては郷に従え! ジェスチャーのよくある誤解</vt:lpstr>
      <vt:lpstr>郷に入っては郷に従え! ジェスチャーのよくある誤解</vt:lpstr>
      <vt:lpstr>郷に入っては郷に従え! ジェスチャーのよくある誤解</vt:lpstr>
      <vt:lpstr>郷に入っては郷に従え! ジェスチャーのよくある誤解</vt:lpstr>
      <vt:lpstr>課題 2</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オプション: ビデオクリップ</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この人は何を感じ、何をしていますか? あなたはその答に自信がありますか?</vt:lpstr>
      <vt:lpstr>PowerPoint-Präsentation</vt:lpstr>
      <vt:lpstr>最初の結論!</vt:lpstr>
      <vt:lpstr>最初の結論!</vt:lpstr>
      <vt:lpstr>最初の結論!</vt:lpstr>
      <vt:lpstr>課題 3</vt:lpstr>
      <vt:lpstr>男性は何をしようとしているでしょう?</vt:lpstr>
      <vt:lpstr>男性は何をしようとしているでしょう?</vt:lpstr>
      <vt:lpstr>男性は何をしようとしているでしょう?</vt:lpstr>
      <vt:lpstr>正解は4c!</vt:lpstr>
      <vt:lpstr>女性は何をしようとしているのでしょう?</vt:lpstr>
      <vt:lpstr>女性は何をしようとしているのでしょう?</vt:lpstr>
      <vt:lpstr>女性は何をしようとしているのでしょう?</vt:lpstr>
      <vt:lpstr>正解は4a!</vt:lpstr>
      <vt:lpstr>男性は何をしようとしているでしょう?</vt:lpstr>
      <vt:lpstr>男性は何をしようとしているでしょう?</vt:lpstr>
      <vt:lpstr>男性は何をしようとしているでしょう?</vt:lpstr>
      <vt:lpstr>正解は4c!</vt:lpstr>
      <vt:lpstr>女性は何をしようとしているのでしょう?</vt:lpstr>
      <vt:lpstr>女性は何をしようとしているのでしょう?</vt:lpstr>
      <vt:lpstr>女性は何をしようとしているのでしょう?</vt:lpstr>
      <vt:lpstr>正解は4a!</vt:lpstr>
      <vt:lpstr>女性は何をしようとしているのでしょう?</vt:lpstr>
      <vt:lpstr>女性は何をしようとしているのでしょう?</vt:lpstr>
      <vt:lpstr>女性は何をしようとしているのでしょう?</vt:lpstr>
      <vt:lpstr>正解は4b!</vt:lpstr>
      <vt:lpstr>女性は何をしようとしているのでしょう?</vt:lpstr>
      <vt:lpstr>女性は何をしようとしているのでしょう?</vt:lpstr>
      <vt:lpstr>女性は何をしようとしているのでしょう?</vt:lpstr>
      <vt:lpstr>正解は4b!</vt:lpstr>
      <vt:lpstr>男の子は何をしようとしているのでしょう?</vt:lpstr>
      <vt:lpstr>男の子は何をしようとしているのでしょう?</vt:lpstr>
      <vt:lpstr>男の子は何をしようとしているのでしょう?</vt:lpstr>
      <vt:lpstr>正解は4a!</vt:lpstr>
      <vt:lpstr>男性は何をしようとしているでしょう?</vt:lpstr>
      <vt:lpstr>男性は何をしようとしているでしょう?</vt:lpstr>
      <vt:lpstr>男性は何をしようとしているでしょう?</vt:lpstr>
      <vt:lpstr>正解は4b!</vt:lpstr>
      <vt:lpstr>女性は何をしようとしているのでしょう?</vt:lpstr>
      <vt:lpstr>女性は何をしようとしているのでしょう?</vt:lpstr>
      <vt:lpstr>女性は何をしようとしているのでしょう?</vt:lpstr>
      <vt:lpstr>正解は4a!</vt:lpstr>
      <vt:lpstr>男性は何をしようとしているでしょう?</vt:lpstr>
      <vt:lpstr>男性は何をしようとしているでしょう?</vt:lpstr>
      <vt:lpstr>男性は何をしようとしているでしょう?</vt:lpstr>
      <vt:lpstr>正解は4b!</vt:lpstr>
      <vt:lpstr>まとめ</vt:lpstr>
      <vt:lpstr>まとめ</vt:lpstr>
      <vt:lpstr>まとめ</vt:lpstr>
      <vt:lpstr>課題 4</vt:lpstr>
      <vt:lpstr>少年たちは何をしようとしてるでしょう?</vt:lpstr>
      <vt:lpstr>少年たちは何をしようとしてるでしょう?</vt:lpstr>
      <vt:lpstr>少年たちは何をしようとしてるでしょう?</vt:lpstr>
      <vt:lpstr>少年たちは何をしようとしてるでしょう?</vt:lpstr>
      <vt:lpstr>少年たちは何をしようとしてるでしょう?</vt:lpstr>
      <vt:lpstr>男性は何をしているところでしょう?</vt:lpstr>
      <vt:lpstr>男性は何をしているところでしょう?</vt:lpstr>
      <vt:lpstr>男性は何をしているところでしょう?</vt:lpstr>
      <vt:lpstr>男性は何をしているところでしょう?</vt:lpstr>
      <vt:lpstr>男性は何をしているところでしょう?</vt:lpstr>
      <vt:lpstr>男の子は何をしているのでしょう?</vt:lpstr>
      <vt:lpstr>男の子は何をしているのでしょう?</vt:lpstr>
      <vt:lpstr>男の子は何をしているのでしょう?</vt:lpstr>
      <vt:lpstr>男の子は何をしているのでしょう?</vt:lpstr>
      <vt:lpstr>男の子は何をしているのでしょう?</vt:lpstr>
      <vt:lpstr>日常生活におきかえる</vt:lpstr>
      <vt:lpstr>日常生活におきかえる</vt:lpstr>
      <vt:lpstr>日常生活におきかえる</vt:lpstr>
      <vt:lpstr>日常生活におきかえる</vt:lpstr>
      <vt:lpstr>精神病とどんな関係があるのだろうか?</vt:lpstr>
      <vt:lpstr>精神病とどんな関係があるのだろうか?</vt:lpstr>
      <vt:lpstr>注目頂き有難うございました!</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365</cp:revision>
  <dcterms:created xsi:type="dcterms:W3CDTF">2004-07-26T08:39:44Z</dcterms:created>
  <dcterms:modified xsi:type="dcterms:W3CDTF">2022-06-23T10:41:01Z</dcterms:modified>
</cp:coreProperties>
</file>