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07" r:id="rId2"/>
  </p:sldMasterIdLst>
  <p:notesMasterIdLst>
    <p:notesMasterId r:id="rId125"/>
  </p:notesMasterIdLst>
  <p:handoutMasterIdLst>
    <p:handoutMasterId r:id="rId126"/>
  </p:handoutMasterIdLst>
  <p:sldIdLst>
    <p:sldId id="865" r:id="rId3"/>
    <p:sldId id="376" r:id="rId4"/>
    <p:sldId id="540" r:id="rId5"/>
    <p:sldId id="855" r:id="rId6"/>
    <p:sldId id="854" r:id="rId7"/>
    <p:sldId id="851" r:id="rId8"/>
    <p:sldId id="852" r:id="rId9"/>
    <p:sldId id="853" r:id="rId10"/>
    <p:sldId id="808" r:id="rId11"/>
    <p:sldId id="856" r:id="rId12"/>
    <p:sldId id="656" r:id="rId13"/>
    <p:sldId id="383" r:id="rId14"/>
    <p:sldId id="384" r:id="rId15"/>
    <p:sldId id="385" r:id="rId16"/>
    <p:sldId id="655" r:id="rId17"/>
    <p:sldId id="563" r:id="rId18"/>
    <p:sldId id="636" r:id="rId19"/>
    <p:sldId id="637" r:id="rId20"/>
    <p:sldId id="566" r:id="rId21"/>
    <p:sldId id="567" r:id="rId22"/>
    <p:sldId id="810" r:id="rId23"/>
    <p:sldId id="570" r:id="rId24"/>
    <p:sldId id="857" r:id="rId25"/>
    <p:sldId id="811" r:id="rId26"/>
    <p:sldId id="858" r:id="rId27"/>
    <p:sldId id="828" r:id="rId28"/>
    <p:sldId id="798" r:id="rId29"/>
    <p:sldId id="799" r:id="rId30"/>
    <p:sldId id="572" r:id="rId31"/>
    <p:sldId id="573" r:id="rId32"/>
    <p:sldId id="647" r:id="rId33"/>
    <p:sldId id="648" r:id="rId34"/>
    <p:sldId id="800" r:id="rId35"/>
    <p:sldId id="801" r:id="rId36"/>
    <p:sldId id="576" r:id="rId37"/>
    <p:sldId id="577" r:id="rId38"/>
    <p:sldId id="849" r:id="rId39"/>
    <p:sldId id="802" r:id="rId40"/>
    <p:sldId id="803" r:id="rId41"/>
    <p:sldId id="582" r:id="rId42"/>
    <p:sldId id="638" r:id="rId43"/>
    <p:sldId id="583" r:id="rId44"/>
    <p:sldId id="639" r:id="rId45"/>
    <p:sldId id="640" r:id="rId46"/>
    <p:sldId id="641" r:id="rId47"/>
    <p:sldId id="642" r:id="rId48"/>
    <p:sldId id="643" r:id="rId49"/>
    <p:sldId id="589" r:id="rId50"/>
    <p:sldId id="590" r:id="rId51"/>
    <p:sldId id="842" r:id="rId52"/>
    <p:sldId id="866" r:id="rId53"/>
    <p:sldId id="867" r:id="rId54"/>
    <p:sldId id="832"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835" r:id="rId96"/>
    <p:sldId id="859" r:id="rId97"/>
    <p:sldId id="860" r:id="rId98"/>
    <p:sldId id="836" r:id="rId99"/>
    <p:sldId id="781" r:id="rId100"/>
    <p:sldId id="782" r:id="rId101"/>
    <p:sldId id="783" r:id="rId102"/>
    <p:sldId id="784" r:id="rId103"/>
    <p:sldId id="785" r:id="rId104"/>
    <p:sldId id="786" r:id="rId105"/>
    <p:sldId id="787" r:id="rId106"/>
    <p:sldId id="788" r:id="rId107"/>
    <p:sldId id="789" r:id="rId108"/>
    <p:sldId id="790" r:id="rId109"/>
    <p:sldId id="791" r:id="rId110"/>
    <p:sldId id="792" r:id="rId111"/>
    <p:sldId id="793" r:id="rId112"/>
    <p:sldId id="794" r:id="rId113"/>
    <p:sldId id="795" r:id="rId114"/>
    <p:sldId id="840" r:id="rId115"/>
    <p:sldId id="861" r:id="rId116"/>
    <p:sldId id="862" r:id="rId117"/>
    <p:sldId id="863" r:id="rId118"/>
    <p:sldId id="826" r:id="rId119"/>
    <p:sldId id="864" r:id="rId120"/>
    <p:sldId id="850" r:id="rId121"/>
    <p:sldId id="843" r:id="rId122"/>
    <p:sldId id="844" r:id="rId123"/>
    <p:sldId id="845" r:id="rId124"/>
  </p:sldIdLst>
  <p:sldSz cx="12195175" cy="6858000"/>
  <p:notesSz cx="6669088" cy="9896475"/>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87" autoAdjust="0"/>
    <p:restoredTop sz="86988" autoAdjust="0"/>
  </p:normalViewPr>
  <p:slideViewPr>
    <p:cSldViewPr>
      <p:cViewPr varScale="1">
        <p:scale>
          <a:sx n="67" d="100"/>
          <a:sy n="67" d="100"/>
        </p:scale>
        <p:origin x="800" y="44"/>
      </p:cViewPr>
      <p:guideLst>
        <p:guide orient="horz" pos="3430"/>
        <p:guide pos="204"/>
        <p:guide pos="272"/>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slide" Target="slides/slide20.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defTabSz="946150">
              <a:defRPr sz="1200">
                <a:latin typeface="Arial" charset="0"/>
              </a:defRPr>
            </a:lvl1pPr>
          </a:lstStyle>
          <a:p>
            <a:pPr>
              <a:defRPr/>
            </a:pPr>
            <a:endParaRPr lang="en-GB" altLang="ja-JP"/>
          </a:p>
        </p:txBody>
      </p:sp>
      <p:sp>
        <p:nvSpPr>
          <p:cNvPr id="240643" name="Rectangle 3"/>
          <p:cNvSpPr>
            <a:spLocks noGrp="1" noChangeArrowheads="1"/>
          </p:cNvSpPr>
          <p:nvPr>
            <p:ph type="dt" sz="quarter" idx="1"/>
          </p:nvPr>
        </p:nvSpPr>
        <p:spPr bwMode="auto">
          <a:xfrm>
            <a:off x="377825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algn="r" defTabSz="946150">
              <a:defRPr sz="1200">
                <a:latin typeface="Arial" charset="0"/>
              </a:defRPr>
            </a:lvl1pPr>
          </a:lstStyle>
          <a:p>
            <a:pPr>
              <a:defRPr/>
            </a:pPr>
            <a:endParaRPr lang="en-GB" altLang="ja-JP"/>
          </a:p>
        </p:txBody>
      </p:sp>
      <p:sp>
        <p:nvSpPr>
          <p:cNvPr id="240644" name="Rectangle 4"/>
          <p:cNvSpPr>
            <a:spLocks noGrp="1" noChangeArrowheads="1"/>
          </p:cNvSpPr>
          <p:nvPr>
            <p:ph type="ftr" sz="quarter" idx="2"/>
          </p:nvPr>
        </p:nvSpPr>
        <p:spPr bwMode="auto">
          <a:xfrm>
            <a:off x="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defTabSz="946150">
              <a:defRPr sz="1200">
                <a:latin typeface="Arial" charset="0"/>
              </a:defRPr>
            </a:lvl1pPr>
          </a:lstStyle>
          <a:p>
            <a:pPr>
              <a:defRPr/>
            </a:pPr>
            <a:endParaRPr lang="en-GB" altLang="ja-JP"/>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algn="r" defTabSz="946150">
              <a:defRPr sz="1200"/>
            </a:lvl1pPr>
          </a:lstStyle>
          <a:p>
            <a:fld id="{CD422A24-F5F0-44A2-9FA0-D052700BECB5}" type="slidenum">
              <a:rPr lang="en-GB" altLang="ja-JP"/>
              <a:pPr/>
              <a:t>‹Nr.›</a:t>
            </a:fld>
            <a:endParaRPr lang="en-GB" altLang="ja-JP"/>
          </a:p>
        </p:txBody>
      </p:sp>
    </p:spTree>
    <p:extLst>
      <p:ext uri="{BB962C8B-B14F-4D97-AF65-F5344CB8AC3E}">
        <p14:creationId xmlns:p14="http://schemas.microsoft.com/office/powerpoint/2010/main" val="468318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defTabSz="946150">
              <a:defRPr sz="1200">
                <a:latin typeface="Arial" charset="0"/>
              </a:defRPr>
            </a:lvl1pPr>
          </a:lstStyle>
          <a:p>
            <a:pPr>
              <a:defRPr/>
            </a:pPr>
            <a:endParaRPr lang="en-US" altLang="ja-JP"/>
          </a:p>
        </p:txBody>
      </p:sp>
      <p:sp>
        <p:nvSpPr>
          <p:cNvPr id="142339" name="Rectangle 3"/>
          <p:cNvSpPr>
            <a:spLocks noGrp="1" noChangeArrowheads="1"/>
          </p:cNvSpPr>
          <p:nvPr>
            <p:ph type="dt" idx="1"/>
          </p:nvPr>
        </p:nvSpPr>
        <p:spPr bwMode="auto">
          <a:xfrm>
            <a:off x="3778250" y="0"/>
            <a:ext cx="2890838" cy="493713"/>
          </a:xfrm>
          <a:prstGeom prst="rect">
            <a:avLst/>
          </a:prstGeom>
          <a:noFill/>
          <a:ln>
            <a:noFill/>
          </a:ln>
          <a:effectLst/>
        </p:spPr>
        <p:txBody>
          <a:bodyPr vert="horz" wrap="square" lIns="94650" tIns="47325" rIns="94650" bIns="47325" numCol="1" anchor="t" anchorCtr="0" compatLnSpc="1">
            <a:prstTxWarp prst="textNoShape">
              <a:avLst/>
            </a:prstTxWarp>
          </a:bodyPr>
          <a:lstStyle>
            <a:lvl1pPr algn="r" defTabSz="946150">
              <a:defRPr sz="1200">
                <a:latin typeface="Arial" charset="0"/>
              </a:defRPr>
            </a:lvl1pPr>
          </a:lstStyle>
          <a:p>
            <a:pPr>
              <a:defRPr/>
            </a:pPr>
            <a:endParaRPr lang="en-US" altLang="ja-JP"/>
          </a:p>
        </p:txBody>
      </p:sp>
      <p:sp>
        <p:nvSpPr>
          <p:cNvPr id="128004"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a:noFill/>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defTabSz="946150">
              <a:defRPr sz="1200">
                <a:latin typeface="Arial" charset="0"/>
              </a:defRPr>
            </a:lvl1pPr>
          </a:lstStyle>
          <a:p>
            <a:pPr>
              <a:defRPr/>
            </a:pPr>
            <a:endParaRPr lang="en-US" altLang="ja-JP"/>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a:noFill/>
          </a:ln>
          <a:effectLst/>
        </p:spPr>
        <p:txBody>
          <a:bodyPr vert="horz" wrap="square" lIns="94650" tIns="47325" rIns="94650" bIns="47325" numCol="1" anchor="b" anchorCtr="0" compatLnSpc="1">
            <a:prstTxWarp prst="textNoShape">
              <a:avLst/>
            </a:prstTxWarp>
          </a:bodyPr>
          <a:lstStyle>
            <a:lvl1pPr algn="r" defTabSz="946150">
              <a:defRPr sz="1200"/>
            </a:lvl1pPr>
          </a:lstStyle>
          <a:p>
            <a:fld id="{3AC24B29-3C88-4DC1-A0F1-336FDEF88531}" type="slidenum">
              <a:rPr lang="en-US" altLang="ja-JP"/>
              <a:pPr/>
              <a:t>‹Nr.›</a:t>
            </a:fld>
            <a:endParaRPr lang="en-US" altLang="ja-JP"/>
          </a:p>
        </p:txBody>
      </p:sp>
    </p:spTree>
    <p:extLst>
      <p:ext uri="{BB962C8B-B14F-4D97-AF65-F5344CB8AC3E}">
        <p14:creationId xmlns:p14="http://schemas.microsoft.com/office/powerpoint/2010/main" val="11638741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A5B931-E5E4-49DA-B9B5-E3276625EF2E}" type="slidenum">
              <a:rPr lang="en-US" altLang="ja-JP"/>
              <a:pPr eaLnBrk="1" hangingPunct="1">
                <a:spcBef>
                  <a:spcPct val="0"/>
                </a:spcBef>
              </a:pPr>
              <a:t>2</a:t>
            </a:fld>
            <a:endParaRPr lang="en-US" altLang="ja-JP"/>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024559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2A29F-9A47-4274-BFB2-F3C53C5BF99C}" type="slidenum">
              <a:rPr lang="en-US" altLang="ja-JP"/>
              <a:pPr eaLnBrk="1" hangingPunct="1">
                <a:spcBef>
                  <a:spcPct val="0"/>
                </a:spcBef>
              </a:pPr>
              <a:t>3</a:t>
            </a:fld>
            <a:endParaRPr lang="en-US" altLang="ja-JP"/>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10032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2A29F-9A47-4274-BFB2-F3C53C5BF99C}" type="slidenum">
              <a:rPr lang="en-US" altLang="ja-JP"/>
              <a:pPr eaLnBrk="1" hangingPunct="1">
                <a:spcBef>
                  <a:spcPct val="0"/>
                </a:spcBef>
              </a:pPr>
              <a:t>4</a:t>
            </a:fld>
            <a:endParaRPr lang="en-US" altLang="ja-JP"/>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10032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2A29F-9A47-4274-BFB2-F3C53C5BF99C}" type="slidenum">
              <a:rPr lang="en-US" altLang="ja-JP"/>
              <a:pPr eaLnBrk="1" hangingPunct="1">
                <a:spcBef>
                  <a:spcPct val="0"/>
                </a:spcBef>
              </a:pPr>
              <a:t>5</a:t>
            </a:fld>
            <a:endParaRPr lang="en-US" altLang="ja-JP"/>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10032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2A29F-9A47-4274-BFB2-F3C53C5BF99C}" type="slidenum">
              <a:rPr lang="en-US" altLang="ja-JP"/>
              <a:pPr eaLnBrk="1" hangingPunct="1">
                <a:spcBef>
                  <a:spcPct val="0"/>
                </a:spcBef>
              </a:pPr>
              <a:t>6</a:t>
            </a:fld>
            <a:endParaRPr lang="en-US" altLang="ja-JP"/>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10032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2A29F-9A47-4274-BFB2-F3C53C5BF99C}" type="slidenum">
              <a:rPr lang="en-US" altLang="ja-JP"/>
              <a:pPr eaLnBrk="1" hangingPunct="1">
                <a:spcBef>
                  <a:spcPct val="0"/>
                </a:spcBef>
              </a:pPr>
              <a:t>7</a:t>
            </a:fld>
            <a:endParaRPr lang="en-US" altLang="ja-JP"/>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10032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2A29F-9A47-4274-BFB2-F3C53C5BF99C}" type="slidenum">
              <a:rPr lang="en-US" altLang="ja-JP"/>
              <a:pPr eaLnBrk="1" hangingPunct="1">
                <a:spcBef>
                  <a:spcPct val="0"/>
                </a:spcBef>
              </a:pPr>
              <a:t>8</a:t>
            </a:fld>
            <a:endParaRPr lang="en-US" altLang="ja-JP"/>
          </a:p>
        </p:txBody>
      </p:sp>
      <p:sp>
        <p:nvSpPr>
          <p:cNvPr id="136195" name="Rectangle 2"/>
          <p:cNvSpPr>
            <a:spLocks noGrp="1" noRot="1" noChangeAspect="1" noChangeArrowheads="1" noTextEdit="1"/>
          </p:cNvSpPr>
          <p:nvPr>
            <p:ph type="sldImg"/>
          </p:nvPr>
        </p:nvSpPr>
        <p:spPr>
          <a:xfrm>
            <a:off x="38100" y="742950"/>
            <a:ext cx="6594475" cy="3709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10032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7D0EE3-D2AF-4483-884F-F413E86D4D5E}" type="slidenum">
              <a:rPr lang="en-US" altLang="ja-JP"/>
              <a:pPr eaLnBrk="1" hangingPunct="1">
                <a:spcBef>
                  <a:spcPct val="0"/>
                </a:spcBef>
              </a:pPr>
              <a:t>9</a:t>
            </a:fld>
            <a:endParaRPr lang="en-US" altLang="ja-JP"/>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57838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7D0EE3-D2AF-4483-884F-F413E86D4D5E}" type="slidenum">
              <a:rPr lang="en-US" altLang="ja-JP"/>
              <a:pPr eaLnBrk="1" hangingPunct="1">
                <a:spcBef>
                  <a:spcPct val="0"/>
                </a:spcBef>
              </a:pPr>
              <a:t>10</a:t>
            </a:fld>
            <a:endParaRPr lang="en-US" altLang="ja-JP"/>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57838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EAF760-E0DD-43BC-BF09-E468A513A21D}" type="slidenum">
              <a:rPr lang="en-US" altLang="ja-JP"/>
              <a:pPr eaLnBrk="1" hangingPunct="1">
                <a:spcBef>
                  <a:spcPct val="0"/>
                </a:spcBef>
              </a:pPr>
              <a:t>11</a:t>
            </a:fld>
            <a:endParaRPr lang="en-US" altLang="ja-JP"/>
          </a:p>
        </p:txBody>
      </p:sp>
      <p:sp>
        <p:nvSpPr>
          <p:cNvPr id="139267" name="Rectangle 2"/>
          <p:cNvSpPr>
            <a:spLocks noGrp="1" noRot="1" noChangeAspect="1" noChangeArrowheads="1" noTextEdit="1"/>
          </p:cNvSpPr>
          <p:nvPr>
            <p:ph type="sldImg"/>
          </p:nvPr>
        </p:nvSpPr>
        <p:spPr>
          <a:xfrm>
            <a:off x="38100" y="742950"/>
            <a:ext cx="6594475" cy="3709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70344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263F83-A41E-4D4F-8A5D-FCCF9BD07C63}" type="slidenum">
              <a:rPr lang="en-US" altLang="ja-JP"/>
              <a:pPr eaLnBrk="1" hangingPunct="1">
                <a:spcBef>
                  <a:spcPct val="0"/>
                </a:spcBef>
              </a:pPr>
              <a:t>12</a:t>
            </a:fld>
            <a:endParaRPr lang="en-US" altLang="ja-JP"/>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78508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C12AB0-D0F7-4A90-8DA4-286E10ABE2E9}" type="slidenum">
              <a:rPr lang="en-US" altLang="ja-JP"/>
              <a:pPr eaLnBrk="1" hangingPunct="1">
                <a:spcBef>
                  <a:spcPct val="0"/>
                </a:spcBef>
              </a:pPr>
              <a:t>13</a:t>
            </a:fld>
            <a:endParaRPr lang="en-US" altLang="ja-JP"/>
          </a:p>
        </p:txBody>
      </p:sp>
      <p:sp>
        <p:nvSpPr>
          <p:cNvPr id="141315" name="Rectangle 2"/>
          <p:cNvSpPr>
            <a:spLocks noGrp="1" noRot="1" noChangeAspect="1" noChangeArrowheads="1" noTextEdit="1"/>
          </p:cNvSpPr>
          <p:nvPr>
            <p:ph type="sldImg"/>
          </p:nvPr>
        </p:nvSpPr>
        <p:spPr>
          <a:xfrm>
            <a:off x="38100" y="742950"/>
            <a:ext cx="6594475" cy="3709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43586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3EC659-0411-458D-A652-06EEB1DA5E73}" type="slidenum">
              <a:rPr lang="en-US" altLang="ja-JP"/>
              <a:pPr eaLnBrk="1" hangingPunct="1">
                <a:spcBef>
                  <a:spcPct val="0"/>
                </a:spcBef>
              </a:pPr>
              <a:t>14</a:t>
            </a:fld>
            <a:endParaRPr lang="en-US" altLang="ja-JP"/>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54051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FE89F0-362D-4217-9B0C-C4E438AEA3A5}" type="slidenum">
              <a:rPr lang="en-US" altLang="ja-JP"/>
              <a:pPr eaLnBrk="1" hangingPunct="1">
                <a:spcBef>
                  <a:spcPct val="0"/>
                </a:spcBef>
              </a:pPr>
              <a:t>15</a:t>
            </a:fld>
            <a:endParaRPr lang="en-US" altLang="ja-JP"/>
          </a:p>
        </p:txBody>
      </p:sp>
      <p:sp>
        <p:nvSpPr>
          <p:cNvPr id="143363" name="Rectangle 2"/>
          <p:cNvSpPr>
            <a:spLocks noGrp="1" noRot="1" noChangeAspect="1" noChangeArrowheads="1" noTextEdit="1"/>
          </p:cNvSpPr>
          <p:nvPr>
            <p:ph type="sldImg"/>
          </p:nvPr>
        </p:nvSpPr>
        <p:spPr>
          <a:xfrm>
            <a:off x="38100" y="742950"/>
            <a:ext cx="6594475" cy="3709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77474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F87CA1-9F04-4E42-89DE-084CA6A82288}" type="slidenum">
              <a:rPr lang="en-US" altLang="ja-JP"/>
              <a:pPr eaLnBrk="1" hangingPunct="1">
                <a:spcBef>
                  <a:spcPct val="0"/>
                </a:spcBef>
              </a:pPr>
              <a:t>16</a:t>
            </a:fld>
            <a:endParaRPr lang="en-US" altLang="ja-JP"/>
          </a:p>
        </p:txBody>
      </p:sp>
      <p:sp>
        <p:nvSpPr>
          <p:cNvPr id="144387" name="Rectangle 2"/>
          <p:cNvSpPr>
            <a:spLocks noGrp="1" noRot="1" noChangeAspect="1" noChangeArrowheads="1" noTextEdit="1"/>
          </p:cNvSpPr>
          <p:nvPr>
            <p:ph type="sldImg"/>
          </p:nvPr>
        </p:nvSpPr>
        <p:spPr>
          <a:xfrm>
            <a:off x="38100" y="742950"/>
            <a:ext cx="6594475" cy="3709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76211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32E32A-E085-4107-8288-AF45236F217D}" type="slidenum">
              <a:rPr lang="en-US" altLang="ja-JP"/>
              <a:pPr eaLnBrk="1" hangingPunct="1">
                <a:spcBef>
                  <a:spcPct val="0"/>
                </a:spcBef>
              </a:pPr>
              <a:t>17</a:t>
            </a:fld>
            <a:endParaRPr lang="en-US" altLang="ja-JP"/>
          </a:p>
        </p:txBody>
      </p:sp>
      <p:sp>
        <p:nvSpPr>
          <p:cNvPr id="14541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miter lim="800000"/>
            <a:headEnd/>
            <a:tailEnd/>
          </a:ln>
        </p:spPr>
        <p:txBody>
          <a:bodyPr lIns="87380" tIns="43690" rIns="87380" bIns="43690"/>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762144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8CA1C6-64CC-47D8-B172-2716AD5FBE3E}" type="slidenum">
              <a:rPr lang="en-US" altLang="ja-JP"/>
              <a:pPr eaLnBrk="1" hangingPunct="1">
                <a:spcBef>
                  <a:spcPct val="0"/>
                </a:spcBef>
              </a:pPr>
              <a:t>18</a:t>
            </a:fld>
            <a:endParaRPr lang="en-US" altLang="ja-JP"/>
          </a:p>
        </p:txBody>
      </p:sp>
      <p:sp>
        <p:nvSpPr>
          <p:cNvPr id="146435"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lIns="87380" tIns="43690" rIns="87380" bIns="43690"/>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633476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5887D4-94BA-4A13-BACB-95C11BE1A28A}" type="slidenum">
              <a:rPr lang="en-US" altLang="ja-JP"/>
              <a:pPr eaLnBrk="1" hangingPunct="1">
                <a:spcBef>
                  <a:spcPct val="0"/>
                </a:spcBef>
              </a:pPr>
              <a:t>19</a:t>
            </a:fld>
            <a:endParaRPr lang="en-US" altLang="ja-JP"/>
          </a:p>
        </p:txBody>
      </p:sp>
      <p:sp>
        <p:nvSpPr>
          <p:cNvPr id="147459" name="Rectangle 2"/>
          <p:cNvSpPr>
            <a:spLocks noGrp="1" noRot="1" noChangeAspect="1" noChangeArrowheads="1" noTextEdit="1"/>
          </p:cNvSpPr>
          <p:nvPr>
            <p:ph type="sldImg"/>
          </p:nvPr>
        </p:nvSpPr>
        <p:spPr>
          <a:xfrm>
            <a:off x="38100" y="742950"/>
            <a:ext cx="6594475" cy="3709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725560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0B7DE4-E876-4BA4-9DB9-65DC030C80E5}" type="slidenum">
              <a:rPr lang="en-US" altLang="ja-JP"/>
              <a:pPr eaLnBrk="1" hangingPunct="1">
                <a:spcBef>
                  <a:spcPct val="0"/>
                </a:spcBef>
              </a:pPr>
              <a:t>20</a:t>
            </a:fld>
            <a:endParaRPr lang="en-US" altLang="ja-JP"/>
          </a:p>
        </p:txBody>
      </p:sp>
      <p:sp>
        <p:nvSpPr>
          <p:cNvPr id="148483" name="Rectangle 2"/>
          <p:cNvSpPr>
            <a:spLocks noGrp="1" noRot="1" noChangeAspect="1" noChangeArrowheads="1" noTextEdit="1"/>
          </p:cNvSpPr>
          <p:nvPr>
            <p:ph type="sldImg"/>
          </p:nvPr>
        </p:nvSpPr>
        <p:spPr>
          <a:xfrm>
            <a:off x="38100" y="742950"/>
            <a:ext cx="6594475" cy="3709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84244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340F10-DFEE-4C42-89AA-46DA92AC52DA}" type="slidenum">
              <a:rPr lang="en-US" altLang="ja-JP"/>
              <a:pPr eaLnBrk="1" hangingPunct="1">
                <a:spcBef>
                  <a:spcPct val="0"/>
                </a:spcBef>
              </a:pPr>
              <a:t>21</a:t>
            </a:fld>
            <a:endParaRPr lang="en-US" altLang="ja-JP"/>
          </a:p>
        </p:txBody>
      </p:sp>
      <p:sp>
        <p:nvSpPr>
          <p:cNvPr id="149507" name="Rectangle 2"/>
          <p:cNvSpPr>
            <a:spLocks noGrp="1" noRot="1" noChangeAspect="1" noChangeArrowheads="1" noTextEdit="1"/>
          </p:cNvSpPr>
          <p:nvPr>
            <p:ph type="sldImg"/>
          </p:nvPr>
        </p:nvSpPr>
        <p:spPr>
          <a:xfrm>
            <a:off x="38100" y="742950"/>
            <a:ext cx="6594475" cy="3709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32169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925B3D-F199-441F-A50B-B71FB5CEED99}" type="slidenum">
              <a:rPr lang="en-US" altLang="ja-JP"/>
              <a:pPr eaLnBrk="1" hangingPunct="1">
                <a:spcBef>
                  <a:spcPct val="0"/>
                </a:spcBef>
              </a:pPr>
              <a:t>22</a:t>
            </a:fld>
            <a:endParaRPr lang="en-US" altLang="ja-JP"/>
          </a:p>
        </p:txBody>
      </p:sp>
      <p:sp>
        <p:nvSpPr>
          <p:cNvPr id="151555" name="Rectangle 2"/>
          <p:cNvSpPr>
            <a:spLocks noGrp="1" noRot="1" noChangeAspect="1" noChangeArrowheads="1" noTextEdit="1"/>
          </p:cNvSpPr>
          <p:nvPr>
            <p:ph type="sldImg"/>
          </p:nvPr>
        </p:nvSpPr>
        <p:spPr>
          <a:xfrm>
            <a:off x="38100" y="742950"/>
            <a:ext cx="6594475" cy="3709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47231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925B3D-F199-441F-A50B-B71FB5CEED99}" type="slidenum">
              <a:rPr lang="en-US" altLang="ja-JP"/>
              <a:pPr eaLnBrk="1" hangingPunct="1">
                <a:spcBef>
                  <a:spcPct val="0"/>
                </a:spcBef>
              </a:pPr>
              <a:t>23</a:t>
            </a:fld>
            <a:endParaRPr lang="en-US" altLang="ja-JP"/>
          </a:p>
        </p:txBody>
      </p:sp>
      <p:sp>
        <p:nvSpPr>
          <p:cNvPr id="151555" name="Rectangle 2"/>
          <p:cNvSpPr>
            <a:spLocks noGrp="1" noRot="1" noChangeAspect="1" noChangeArrowheads="1" noTextEdit="1"/>
          </p:cNvSpPr>
          <p:nvPr>
            <p:ph type="sldImg"/>
          </p:nvPr>
        </p:nvSpPr>
        <p:spPr>
          <a:xfrm>
            <a:off x="38100" y="742950"/>
            <a:ext cx="6594475" cy="3709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47231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2F9A90-0997-4C28-9266-A50C7DABD632}" type="slidenum">
              <a:rPr lang="en-US" altLang="ja-JP"/>
              <a:pPr eaLnBrk="1" hangingPunct="1">
                <a:spcBef>
                  <a:spcPct val="0"/>
                </a:spcBef>
              </a:pPr>
              <a:t>24</a:t>
            </a:fld>
            <a:endParaRPr lang="en-US" altLang="ja-JP"/>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075815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2F9A90-0997-4C28-9266-A50C7DABD632}" type="slidenum">
              <a:rPr lang="en-US" altLang="ja-JP"/>
              <a:pPr eaLnBrk="1" hangingPunct="1">
                <a:spcBef>
                  <a:spcPct val="0"/>
                </a:spcBef>
              </a:pPr>
              <a:t>25</a:t>
            </a:fld>
            <a:endParaRPr lang="en-US" altLang="ja-JP"/>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075815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3C3CDF-FA4D-4428-87DF-035EF4DD1C8B}" type="slidenum">
              <a:rPr lang="en-US" altLang="ja-JP"/>
              <a:pPr eaLnBrk="1" hangingPunct="1">
                <a:spcBef>
                  <a:spcPct val="0"/>
                </a:spcBef>
              </a:pPr>
              <a:t>26</a:t>
            </a:fld>
            <a:endParaRPr lang="en-US" altLang="ja-JP"/>
          </a:p>
        </p:txBody>
      </p:sp>
      <p:sp>
        <p:nvSpPr>
          <p:cNvPr id="154627" name="Rectangle 2"/>
          <p:cNvSpPr>
            <a:spLocks noGrp="1" noRot="1" noChangeAspect="1" noChangeArrowheads="1" noTextEdit="1"/>
          </p:cNvSpPr>
          <p:nvPr>
            <p:ph type="sldImg"/>
          </p:nvPr>
        </p:nvSpPr>
        <p:spPr>
          <a:xfrm>
            <a:off x="36513" y="742950"/>
            <a:ext cx="6596062" cy="3709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641362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BCA94E-36DC-40B9-BB50-203A81E9B086}" type="slidenum">
              <a:rPr lang="en-US" altLang="ja-JP"/>
              <a:pPr eaLnBrk="1" hangingPunct="1">
                <a:spcBef>
                  <a:spcPct val="0"/>
                </a:spcBef>
              </a:pPr>
              <a:t>27</a:t>
            </a:fld>
            <a:endParaRPr lang="en-US" altLang="ja-JP"/>
          </a:p>
        </p:txBody>
      </p:sp>
      <p:sp>
        <p:nvSpPr>
          <p:cNvPr id="155651" name="Rectangle 2"/>
          <p:cNvSpPr>
            <a:spLocks noGrp="1" noRot="1" noChangeAspect="1" noChangeArrowheads="1" noTextEdit="1"/>
          </p:cNvSpPr>
          <p:nvPr>
            <p:ph type="sldImg"/>
          </p:nvPr>
        </p:nvSpPr>
        <p:spPr>
          <a:xfrm>
            <a:off x="38100" y="742950"/>
            <a:ext cx="6594475" cy="3709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551754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BC952A-76F2-4BF0-820A-7EF7563D2F85}" type="slidenum">
              <a:rPr lang="en-US" altLang="ja-JP"/>
              <a:pPr eaLnBrk="1" hangingPunct="1">
                <a:spcBef>
                  <a:spcPct val="0"/>
                </a:spcBef>
              </a:pPr>
              <a:t>28</a:t>
            </a:fld>
            <a:endParaRPr lang="en-US" altLang="ja-JP"/>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63810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624CC1-1FEB-43E1-AFF7-2CADB5836739}" type="slidenum">
              <a:rPr lang="en-US" altLang="ja-JP"/>
              <a:pPr eaLnBrk="1" hangingPunct="1">
                <a:spcBef>
                  <a:spcPct val="0"/>
                </a:spcBef>
              </a:pPr>
              <a:t>29</a:t>
            </a:fld>
            <a:endParaRPr lang="en-US" altLang="ja-JP"/>
          </a:p>
        </p:txBody>
      </p:sp>
      <p:sp>
        <p:nvSpPr>
          <p:cNvPr id="157699" name="Rectangle 2"/>
          <p:cNvSpPr>
            <a:spLocks noGrp="1" noRot="1" noChangeAspect="1" noChangeArrowheads="1" noTextEdit="1"/>
          </p:cNvSpPr>
          <p:nvPr>
            <p:ph type="sldImg"/>
          </p:nvPr>
        </p:nvSpPr>
        <p:spPr>
          <a:xfrm>
            <a:off x="38100" y="742950"/>
            <a:ext cx="6594475" cy="3709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24254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9F71B6-988C-4EC7-829E-135AEC154F3B}" type="slidenum">
              <a:rPr lang="en-US" altLang="ja-JP"/>
              <a:pPr eaLnBrk="1" hangingPunct="1">
                <a:spcBef>
                  <a:spcPct val="0"/>
                </a:spcBef>
              </a:pPr>
              <a:t>30</a:t>
            </a:fld>
            <a:endParaRPr lang="en-US" altLang="ja-JP"/>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56939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60A1F9-0F67-455F-9421-26764448B07E}" type="slidenum">
              <a:rPr lang="en-US" altLang="ja-JP"/>
              <a:pPr eaLnBrk="1" hangingPunct="1">
                <a:spcBef>
                  <a:spcPct val="0"/>
                </a:spcBef>
              </a:pPr>
              <a:t>31</a:t>
            </a:fld>
            <a:endParaRPr lang="en-US" altLang="ja-JP"/>
          </a:p>
        </p:txBody>
      </p:sp>
      <p:sp>
        <p:nvSpPr>
          <p:cNvPr id="159747" name="Rectangle 2"/>
          <p:cNvSpPr>
            <a:spLocks noGrp="1" noRot="1" noChangeAspect="1" noChangeArrowheads="1" noTextEdit="1"/>
          </p:cNvSpPr>
          <p:nvPr>
            <p:ph type="sldImg"/>
          </p:nvPr>
        </p:nvSpPr>
        <p:spPr>
          <a:xfrm>
            <a:off x="38100" y="742950"/>
            <a:ext cx="6594475" cy="3709988"/>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181111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37A60C-F642-4DBB-ACF3-51982A0AC3AB}" type="slidenum">
              <a:rPr lang="en-US" altLang="ja-JP"/>
              <a:pPr eaLnBrk="1" hangingPunct="1">
                <a:spcBef>
                  <a:spcPct val="0"/>
                </a:spcBef>
              </a:pPr>
              <a:t>32</a:t>
            </a:fld>
            <a:endParaRPr lang="en-US" altLang="ja-JP"/>
          </a:p>
        </p:txBody>
      </p:sp>
      <p:sp>
        <p:nvSpPr>
          <p:cNvPr id="160771" name="Rectangle 2"/>
          <p:cNvSpPr>
            <a:spLocks noGrp="1" noRot="1" noChangeAspect="1" noChangeArrowheads="1" noTextEdit="1"/>
          </p:cNvSpPr>
          <p:nvPr>
            <p:ph type="sldImg"/>
          </p:nvPr>
        </p:nvSpPr>
        <p:spPr>
          <a:xfrm>
            <a:off x="38100" y="742950"/>
            <a:ext cx="6594475" cy="3709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90411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8B58BC-9EB4-49E7-810B-1B678C3F559A}" type="slidenum">
              <a:rPr lang="en-US" altLang="ja-JP"/>
              <a:pPr eaLnBrk="1" hangingPunct="1">
                <a:spcBef>
                  <a:spcPct val="0"/>
                </a:spcBef>
              </a:pPr>
              <a:t>33</a:t>
            </a:fld>
            <a:endParaRPr lang="en-US" altLang="ja-JP"/>
          </a:p>
        </p:txBody>
      </p:sp>
      <p:sp>
        <p:nvSpPr>
          <p:cNvPr id="16179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C03AEDF-D077-4764-9A07-3FB2BFBBB6E6}" type="slidenum">
              <a:rPr lang="en-US" altLang="ja-JP"/>
              <a:pPr algn="r" eaLnBrk="1" hangingPunct="1">
                <a:spcBef>
                  <a:spcPct val="0"/>
                </a:spcBef>
              </a:pPr>
              <a:t>33</a:t>
            </a:fld>
            <a:endParaRPr lang="en-US" altLang="ja-JP"/>
          </a:p>
        </p:txBody>
      </p:sp>
      <p:sp>
        <p:nvSpPr>
          <p:cNvPr id="161796" name="Rectangle 2"/>
          <p:cNvSpPr>
            <a:spLocks noGrp="1" noRot="1" noChangeAspect="1" noChangeArrowheads="1" noTextEdit="1"/>
          </p:cNvSpPr>
          <p:nvPr>
            <p:ph type="sldImg"/>
          </p:nvPr>
        </p:nvSpPr>
        <p:spPr>
          <a:xfrm>
            <a:off x="38100" y="742950"/>
            <a:ext cx="6594475" cy="3709988"/>
          </a:xfrm>
          <a:ln/>
        </p:spPr>
      </p:sp>
      <p:sp>
        <p:nvSpPr>
          <p:cNvPr id="16179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047699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BFC976-25EF-4A9B-938B-06EA9F33E4E8}" type="slidenum">
              <a:rPr lang="en-US" altLang="ja-JP"/>
              <a:pPr eaLnBrk="1" hangingPunct="1">
                <a:spcBef>
                  <a:spcPct val="0"/>
                </a:spcBef>
              </a:pPr>
              <a:t>34</a:t>
            </a:fld>
            <a:endParaRPr lang="en-US" altLang="ja-JP"/>
          </a:p>
        </p:txBody>
      </p:sp>
      <p:sp>
        <p:nvSpPr>
          <p:cNvPr id="162819"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3760F9-18C1-43E8-A17D-581BDDCDA8D5}" type="slidenum">
              <a:rPr lang="en-US" altLang="ja-JP"/>
              <a:pPr algn="r" eaLnBrk="1" hangingPunct="1">
                <a:spcBef>
                  <a:spcPct val="0"/>
                </a:spcBef>
              </a:pPr>
              <a:t>34</a:t>
            </a:fld>
            <a:endParaRPr lang="en-US" altLang="ja-JP"/>
          </a:p>
        </p:txBody>
      </p:sp>
      <p:sp>
        <p:nvSpPr>
          <p:cNvPr id="162820" name="Rectangle 2"/>
          <p:cNvSpPr>
            <a:spLocks noGrp="1" noRot="1" noChangeAspect="1" noChangeArrowheads="1" noTextEdit="1"/>
          </p:cNvSpPr>
          <p:nvPr>
            <p:ph type="sldImg"/>
          </p:nvPr>
        </p:nvSpPr>
        <p:spPr>
          <a:xfrm>
            <a:off x="38100" y="742950"/>
            <a:ext cx="6594475" cy="3709988"/>
          </a:xfrm>
          <a:ln/>
        </p:spPr>
      </p:sp>
      <p:sp>
        <p:nvSpPr>
          <p:cNvPr id="16282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63279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165016-8A4C-44BB-ACA6-0410E8A0E661}" type="slidenum">
              <a:rPr lang="en-US" altLang="ja-JP"/>
              <a:pPr eaLnBrk="1" hangingPunct="1">
                <a:spcBef>
                  <a:spcPct val="0"/>
                </a:spcBef>
              </a:pPr>
              <a:t>35</a:t>
            </a:fld>
            <a:endParaRPr lang="en-US" altLang="ja-JP"/>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215025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C03167-B6A5-4DB6-B67F-AC02BE1F2860}" type="slidenum">
              <a:rPr lang="en-US" altLang="ja-JP"/>
              <a:pPr eaLnBrk="1" hangingPunct="1">
                <a:spcBef>
                  <a:spcPct val="0"/>
                </a:spcBef>
              </a:pPr>
              <a:t>36</a:t>
            </a:fld>
            <a:endParaRPr lang="en-US" altLang="ja-JP"/>
          </a:p>
        </p:txBody>
      </p:sp>
      <p:sp>
        <p:nvSpPr>
          <p:cNvPr id="164867" name="Rectangle 2"/>
          <p:cNvSpPr>
            <a:spLocks noGrp="1" noRot="1" noChangeAspect="1" noChangeArrowheads="1" noTextEdit="1"/>
          </p:cNvSpPr>
          <p:nvPr>
            <p:ph type="sldImg"/>
          </p:nvPr>
        </p:nvSpPr>
        <p:spPr>
          <a:xfrm>
            <a:off x="38100" y="742950"/>
            <a:ext cx="6594475" cy="3709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1470398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04274A-BD6B-42DF-B19F-7DCD1B3B9FCF}" type="slidenum">
              <a:rPr lang="en-US" altLang="ja-JP"/>
              <a:pPr eaLnBrk="1" hangingPunct="1">
                <a:spcBef>
                  <a:spcPct val="0"/>
                </a:spcBef>
              </a:pPr>
              <a:t>38</a:t>
            </a:fld>
            <a:endParaRPr lang="en-US" altLang="ja-JP"/>
          </a:p>
        </p:txBody>
      </p:sp>
      <p:sp>
        <p:nvSpPr>
          <p:cNvPr id="16589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3E3104-3F90-4FFF-A18B-3B1FB0FA2E13}" type="slidenum">
              <a:rPr lang="en-US" altLang="ja-JP"/>
              <a:pPr algn="r" eaLnBrk="1" hangingPunct="1">
                <a:spcBef>
                  <a:spcPct val="0"/>
                </a:spcBef>
              </a:pPr>
              <a:t>38</a:t>
            </a:fld>
            <a:endParaRPr lang="en-US" altLang="ja-JP"/>
          </a:p>
        </p:txBody>
      </p:sp>
      <p:sp>
        <p:nvSpPr>
          <p:cNvPr id="165892" name="Rectangle 2"/>
          <p:cNvSpPr>
            <a:spLocks noGrp="1" noRot="1" noChangeAspect="1" noChangeArrowheads="1" noTextEdit="1"/>
          </p:cNvSpPr>
          <p:nvPr>
            <p:ph type="sldImg"/>
          </p:nvPr>
        </p:nvSpPr>
        <p:spPr>
          <a:xfrm>
            <a:off x="38100" y="742950"/>
            <a:ext cx="6594475" cy="3709988"/>
          </a:xfrm>
          <a:ln/>
        </p:spPr>
      </p:sp>
      <p:sp>
        <p:nvSpPr>
          <p:cNvPr id="16589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350274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1BECA8-638E-4D92-B43B-A646ED113BAB}" type="slidenum">
              <a:rPr lang="en-US" altLang="ja-JP"/>
              <a:pPr eaLnBrk="1" hangingPunct="1">
                <a:spcBef>
                  <a:spcPct val="0"/>
                </a:spcBef>
              </a:pPr>
              <a:t>39</a:t>
            </a:fld>
            <a:endParaRPr lang="en-US" altLang="ja-JP"/>
          </a:p>
        </p:txBody>
      </p:sp>
      <p:sp>
        <p:nvSpPr>
          <p:cNvPr id="16691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7FF8EBC-77BB-47F6-9557-86C1DA04A45A}" type="slidenum">
              <a:rPr lang="en-US" altLang="ja-JP"/>
              <a:pPr algn="r" eaLnBrk="1" hangingPunct="1">
                <a:spcBef>
                  <a:spcPct val="0"/>
                </a:spcBef>
              </a:pPr>
              <a:t>39</a:t>
            </a:fld>
            <a:endParaRPr lang="en-US" altLang="ja-JP"/>
          </a:p>
        </p:txBody>
      </p:sp>
      <p:sp>
        <p:nvSpPr>
          <p:cNvPr id="166916" name="Rectangle 2"/>
          <p:cNvSpPr>
            <a:spLocks noGrp="1" noRot="1" noChangeAspect="1" noChangeArrowheads="1" noTextEdit="1"/>
          </p:cNvSpPr>
          <p:nvPr>
            <p:ph type="sldImg"/>
          </p:nvPr>
        </p:nvSpPr>
        <p:spPr>
          <a:xfrm>
            <a:off x="38100" y="742950"/>
            <a:ext cx="6594475" cy="3709988"/>
          </a:xfrm>
          <a:ln/>
        </p:spPr>
      </p:sp>
      <p:sp>
        <p:nvSpPr>
          <p:cNvPr id="16691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26050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03A41C-0DBF-408A-B31A-2B1AA92FF2AE}" type="slidenum">
              <a:rPr lang="en-US" altLang="ja-JP"/>
              <a:pPr eaLnBrk="1" hangingPunct="1">
                <a:spcBef>
                  <a:spcPct val="0"/>
                </a:spcBef>
              </a:pPr>
              <a:t>40</a:t>
            </a:fld>
            <a:endParaRPr lang="en-US" altLang="ja-JP"/>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405385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FF81A9-AC32-4059-987E-A7E39FEE685E}" type="slidenum">
              <a:rPr lang="en-US" altLang="ja-JP"/>
              <a:pPr eaLnBrk="1" hangingPunct="1">
                <a:spcBef>
                  <a:spcPct val="0"/>
                </a:spcBef>
              </a:pPr>
              <a:t>41</a:t>
            </a:fld>
            <a:endParaRPr lang="en-US" altLang="ja-JP"/>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2872299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7A2F04-366E-4AFE-9402-571B669E5F30}" type="slidenum">
              <a:rPr lang="en-US" altLang="ja-JP"/>
              <a:pPr eaLnBrk="1" hangingPunct="1">
                <a:spcBef>
                  <a:spcPct val="0"/>
                </a:spcBef>
              </a:pPr>
              <a:t>42</a:t>
            </a:fld>
            <a:endParaRPr lang="en-US" altLang="ja-JP"/>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616183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A2A28F-9E46-42D4-A293-7BD09AFDB849}" type="slidenum">
              <a:rPr lang="en-US" altLang="ja-JP"/>
              <a:pPr eaLnBrk="1" hangingPunct="1">
                <a:spcBef>
                  <a:spcPct val="0"/>
                </a:spcBef>
              </a:pPr>
              <a:t>43</a:t>
            </a:fld>
            <a:endParaRPr lang="en-US" altLang="ja-JP"/>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0367316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A19C43-A5B2-4DEE-AD43-2CE4D6332AC3}" type="slidenum">
              <a:rPr lang="en-US" altLang="ja-JP"/>
              <a:pPr eaLnBrk="1" hangingPunct="1">
                <a:spcBef>
                  <a:spcPct val="0"/>
                </a:spcBef>
              </a:pPr>
              <a:t>44</a:t>
            </a:fld>
            <a:endParaRPr lang="en-US" altLang="ja-JP"/>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5781767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535D00-C51D-4EAA-AF11-F8362CE0559F}" type="slidenum">
              <a:rPr lang="en-US" altLang="ja-JP"/>
              <a:pPr eaLnBrk="1" hangingPunct="1">
                <a:spcBef>
                  <a:spcPct val="0"/>
                </a:spcBef>
              </a:pPr>
              <a:t>45</a:t>
            </a:fld>
            <a:endParaRPr lang="en-US" altLang="ja-JP"/>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0737819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23AF05-1CED-4291-99C1-D6628D4E3282}" type="slidenum">
              <a:rPr lang="en-US" altLang="ja-JP"/>
              <a:pPr eaLnBrk="1" hangingPunct="1">
                <a:spcBef>
                  <a:spcPct val="0"/>
                </a:spcBef>
              </a:pPr>
              <a:t>46</a:t>
            </a:fld>
            <a:endParaRPr lang="en-US" altLang="ja-JP"/>
          </a:p>
        </p:txBody>
      </p:sp>
      <p:sp>
        <p:nvSpPr>
          <p:cNvPr id="174083" name="Rectangle 2"/>
          <p:cNvSpPr>
            <a:spLocks noGrp="1" noRot="1" noChangeAspect="1" noChangeArrowheads="1" noTextEdit="1"/>
          </p:cNvSpPr>
          <p:nvPr>
            <p:ph type="sldImg"/>
          </p:nvPr>
        </p:nvSpPr>
        <p:spPr>
          <a:xfrm>
            <a:off x="38100" y="742950"/>
            <a:ext cx="6594475" cy="3709988"/>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1605961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D62B9F-EC83-49EF-A770-C97B422AFF96}" type="slidenum">
              <a:rPr lang="en-US" altLang="ja-JP"/>
              <a:pPr eaLnBrk="1" hangingPunct="1">
                <a:spcBef>
                  <a:spcPct val="0"/>
                </a:spcBef>
              </a:pPr>
              <a:t>47</a:t>
            </a:fld>
            <a:endParaRPr lang="en-US" altLang="ja-JP"/>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0213436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BA11F0-82B9-4925-A853-1AFE0CD8D5E7}" type="slidenum">
              <a:rPr lang="en-US" altLang="ja-JP"/>
              <a:pPr eaLnBrk="1" hangingPunct="1">
                <a:spcBef>
                  <a:spcPct val="0"/>
                </a:spcBef>
              </a:pPr>
              <a:t>48</a:t>
            </a:fld>
            <a:endParaRPr lang="en-US" altLang="ja-JP"/>
          </a:p>
        </p:txBody>
      </p:sp>
      <p:sp>
        <p:nvSpPr>
          <p:cNvPr id="176131" name="Rectangle 2"/>
          <p:cNvSpPr>
            <a:spLocks noGrp="1" noRot="1" noChangeAspect="1" noChangeArrowheads="1" noTextEdit="1"/>
          </p:cNvSpPr>
          <p:nvPr>
            <p:ph type="sldImg"/>
          </p:nvPr>
        </p:nvSpPr>
        <p:spPr>
          <a:xfrm>
            <a:off x="38100" y="742950"/>
            <a:ext cx="6594475" cy="3709988"/>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154673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BC9DE7-6CD4-4568-9164-E8842AA8D3D9}" type="slidenum">
              <a:rPr lang="en-US" altLang="ja-JP"/>
              <a:pPr eaLnBrk="1" hangingPunct="1">
                <a:spcBef>
                  <a:spcPct val="0"/>
                </a:spcBef>
              </a:pPr>
              <a:t>49</a:t>
            </a:fld>
            <a:endParaRPr lang="en-US" altLang="ja-JP"/>
          </a:p>
        </p:txBody>
      </p:sp>
      <p:sp>
        <p:nvSpPr>
          <p:cNvPr id="177155" name="Rectangle 2"/>
          <p:cNvSpPr>
            <a:spLocks noGrp="1" noRot="1" noChangeAspect="1" noChangeArrowheads="1" noTextEdit="1"/>
          </p:cNvSpPr>
          <p:nvPr>
            <p:ph type="sldImg"/>
          </p:nvPr>
        </p:nvSpPr>
        <p:spPr>
          <a:xfrm>
            <a:off x="38100" y="742950"/>
            <a:ext cx="6594475" cy="3709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5113062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09B312-66F9-4ACA-AEE7-82DCAA254D7D}" type="slidenum">
              <a:rPr lang="en-US" altLang="ja-JP"/>
              <a:pPr eaLnBrk="1" hangingPunct="1">
                <a:spcBef>
                  <a:spcPct val="0"/>
                </a:spcBef>
              </a:pPr>
              <a:t>50</a:t>
            </a:fld>
            <a:endParaRPr lang="en-US" altLang="ja-JP"/>
          </a:p>
        </p:txBody>
      </p:sp>
      <p:sp>
        <p:nvSpPr>
          <p:cNvPr id="180227" name="Rectangle 2"/>
          <p:cNvSpPr>
            <a:spLocks noGrp="1" noRot="1" noChangeAspect="1" noChangeArrowheads="1" noTextEdit="1"/>
          </p:cNvSpPr>
          <p:nvPr>
            <p:ph type="sldImg"/>
          </p:nvPr>
        </p:nvSpPr>
        <p:spPr>
          <a:xfrm>
            <a:off x="36513" y="742950"/>
            <a:ext cx="6596062" cy="3709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461452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09B312-66F9-4ACA-AEE7-82DCAA254D7D}" type="slidenum">
              <a:rPr lang="en-US" altLang="ja-JP"/>
              <a:pPr eaLnBrk="1" hangingPunct="1">
                <a:spcBef>
                  <a:spcPct val="0"/>
                </a:spcBef>
              </a:pPr>
              <a:t>51</a:t>
            </a:fld>
            <a:endParaRPr lang="en-US" altLang="ja-JP"/>
          </a:p>
        </p:txBody>
      </p:sp>
      <p:sp>
        <p:nvSpPr>
          <p:cNvPr id="180227" name="Rectangle 2"/>
          <p:cNvSpPr>
            <a:spLocks noGrp="1" noRot="1" noChangeAspect="1" noChangeArrowheads="1" noTextEdit="1"/>
          </p:cNvSpPr>
          <p:nvPr>
            <p:ph type="sldImg"/>
          </p:nvPr>
        </p:nvSpPr>
        <p:spPr>
          <a:xfrm>
            <a:off x="36513" y="742950"/>
            <a:ext cx="6596062" cy="3709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461452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09B312-66F9-4ACA-AEE7-82DCAA254D7D}" type="slidenum">
              <a:rPr lang="en-US" altLang="ja-JP"/>
              <a:pPr eaLnBrk="1" hangingPunct="1">
                <a:spcBef>
                  <a:spcPct val="0"/>
                </a:spcBef>
              </a:pPr>
              <a:t>52</a:t>
            </a:fld>
            <a:endParaRPr lang="en-US" altLang="ja-JP"/>
          </a:p>
        </p:txBody>
      </p:sp>
      <p:sp>
        <p:nvSpPr>
          <p:cNvPr id="180227" name="Rectangle 2"/>
          <p:cNvSpPr>
            <a:spLocks noGrp="1" noRot="1" noChangeAspect="1" noChangeArrowheads="1" noTextEdit="1"/>
          </p:cNvSpPr>
          <p:nvPr>
            <p:ph type="sldImg"/>
          </p:nvPr>
        </p:nvSpPr>
        <p:spPr>
          <a:xfrm>
            <a:off x="36513" y="742950"/>
            <a:ext cx="6596062" cy="3709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461452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E54AD-262A-4268-8AC6-F1BD24168474}" type="slidenum">
              <a:rPr lang="en-US" altLang="ja-JP"/>
              <a:pPr eaLnBrk="1" hangingPunct="1">
                <a:spcBef>
                  <a:spcPct val="0"/>
                </a:spcBef>
              </a:pPr>
              <a:t>53</a:t>
            </a:fld>
            <a:endParaRPr lang="en-US" altLang="ja-JP"/>
          </a:p>
        </p:txBody>
      </p:sp>
      <p:sp>
        <p:nvSpPr>
          <p:cNvPr id="181251" name="Rectangle 2"/>
          <p:cNvSpPr>
            <a:spLocks noGrp="1" noRot="1" noChangeAspect="1" noChangeArrowheads="1" noTextEdit="1"/>
          </p:cNvSpPr>
          <p:nvPr>
            <p:ph type="sldImg"/>
          </p:nvPr>
        </p:nvSpPr>
        <p:spPr>
          <a:xfrm>
            <a:off x="36513" y="742950"/>
            <a:ext cx="6596062" cy="3709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617905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4274C3-0C00-48F1-9468-E4AC7774ED41}" type="slidenum">
              <a:rPr lang="en-US" altLang="ja-JP"/>
              <a:pPr eaLnBrk="1" hangingPunct="1">
                <a:spcBef>
                  <a:spcPct val="0"/>
                </a:spcBef>
              </a:pPr>
              <a:t>54</a:t>
            </a:fld>
            <a:endParaRPr lang="en-US" altLang="ja-JP"/>
          </a:p>
        </p:txBody>
      </p:sp>
      <p:sp>
        <p:nvSpPr>
          <p:cNvPr id="182275" name="Rectangle 2"/>
          <p:cNvSpPr>
            <a:spLocks noGrp="1" noRot="1" noChangeAspect="1" noChangeArrowheads="1" noTextEdit="1"/>
          </p:cNvSpPr>
          <p:nvPr>
            <p:ph type="sldImg"/>
          </p:nvPr>
        </p:nvSpPr>
        <p:spPr>
          <a:xfrm>
            <a:off x="38100" y="742950"/>
            <a:ext cx="6594475" cy="3709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294710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A2AA18-A3FD-4A15-9588-1244CC6D5F37}" type="slidenum">
              <a:rPr lang="en-US" altLang="ja-JP"/>
              <a:pPr eaLnBrk="1" hangingPunct="1">
                <a:spcBef>
                  <a:spcPct val="0"/>
                </a:spcBef>
              </a:pPr>
              <a:t>55</a:t>
            </a:fld>
            <a:endParaRPr lang="en-US" altLang="ja-JP"/>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43124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03706B-FAD9-4B91-B28D-C26918AC0F29}" type="slidenum">
              <a:rPr lang="en-US" altLang="ja-JP"/>
              <a:pPr eaLnBrk="1" hangingPunct="1">
                <a:spcBef>
                  <a:spcPct val="0"/>
                </a:spcBef>
              </a:pPr>
              <a:t>56</a:t>
            </a:fld>
            <a:endParaRPr lang="en-US" altLang="ja-JP"/>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734973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79F945-2290-4787-84A8-1E1034EEB3D9}" type="slidenum">
              <a:rPr lang="en-US" altLang="ja-JP"/>
              <a:pPr eaLnBrk="1" hangingPunct="1">
                <a:spcBef>
                  <a:spcPct val="0"/>
                </a:spcBef>
              </a:pPr>
              <a:t>57</a:t>
            </a:fld>
            <a:endParaRPr lang="en-US" altLang="ja-JP"/>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237479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2A6F99-8386-4AE1-AE89-A085770FAD3C}" type="slidenum">
              <a:rPr lang="en-US" altLang="ja-JP"/>
              <a:pPr eaLnBrk="1" hangingPunct="1">
                <a:spcBef>
                  <a:spcPct val="0"/>
                </a:spcBef>
              </a:pPr>
              <a:t>58</a:t>
            </a:fld>
            <a:endParaRPr lang="en-US" altLang="ja-JP"/>
          </a:p>
        </p:txBody>
      </p:sp>
      <p:sp>
        <p:nvSpPr>
          <p:cNvPr id="186371" name="Rectangle 2"/>
          <p:cNvSpPr>
            <a:spLocks noGrp="1" noRot="1" noChangeAspect="1" noChangeArrowheads="1" noTextEdit="1"/>
          </p:cNvSpPr>
          <p:nvPr>
            <p:ph type="sldImg"/>
          </p:nvPr>
        </p:nvSpPr>
        <p:spPr>
          <a:xfrm>
            <a:off x="38100" y="742950"/>
            <a:ext cx="6594475" cy="3709988"/>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906003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D72AE4-8B1F-4280-971D-9EAD4715BF92}" type="slidenum">
              <a:rPr lang="en-US" altLang="ja-JP"/>
              <a:pPr eaLnBrk="1" hangingPunct="1">
                <a:spcBef>
                  <a:spcPct val="0"/>
                </a:spcBef>
              </a:pPr>
              <a:t>59</a:t>
            </a:fld>
            <a:endParaRPr lang="en-US" altLang="ja-JP"/>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2226779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B578BC-4C15-47C3-ADDE-2A97546D30D6}" type="slidenum">
              <a:rPr lang="en-US" altLang="ja-JP"/>
              <a:pPr eaLnBrk="1" hangingPunct="1">
                <a:spcBef>
                  <a:spcPct val="0"/>
                </a:spcBef>
              </a:pPr>
              <a:t>60</a:t>
            </a:fld>
            <a:endParaRPr lang="en-US" altLang="ja-JP"/>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556715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11CDA7-1A40-4134-BD17-F4305E272804}" type="slidenum">
              <a:rPr lang="en-US" altLang="ja-JP"/>
              <a:pPr eaLnBrk="1" hangingPunct="1">
                <a:spcBef>
                  <a:spcPct val="0"/>
                </a:spcBef>
              </a:pPr>
              <a:t>61</a:t>
            </a:fld>
            <a:endParaRPr lang="en-US" altLang="ja-JP"/>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49514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416B03-902A-4776-B189-C0F4F516ABEB}" type="slidenum">
              <a:rPr lang="en-US" altLang="ja-JP"/>
              <a:pPr eaLnBrk="1" hangingPunct="1">
                <a:spcBef>
                  <a:spcPct val="0"/>
                </a:spcBef>
              </a:pPr>
              <a:t>62</a:t>
            </a:fld>
            <a:endParaRPr lang="en-US" altLang="ja-JP"/>
          </a:p>
        </p:txBody>
      </p:sp>
      <p:sp>
        <p:nvSpPr>
          <p:cNvPr id="190467" name="Rectangle 2"/>
          <p:cNvSpPr>
            <a:spLocks noGrp="1" noRot="1" noChangeAspect="1" noChangeArrowheads="1" noTextEdit="1"/>
          </p:cNvSpPr>
          <p:nvPr>
            <p:ph type="sldImg"/>
          </p:nvPr>
        </p:nvSpPr>
        <p:spPr>
          <a:xfrm>
            <a:off x="38100" y="742950"/>
            <a:ext cx="6594475" cy="3709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86385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6BBE7A-6D23-4183-97DC-196DB9DBF8FF}" type="slidenum">
              <a:rPr lang="en-US" altLang="ja-JP"/>
              <a:pPr eaLnBrk="1" hangingPunct="1">
                <a:spcBef>
                  <a:spcPct val="0"/>
                </a:spcBef>
              </a:pPr>
              <a:t>63</a:t>
            </a:fld>
            <a:endParaRPr lang="en-US" altLang="ja-JP"/>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854074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EB6206-8303-4682-8E90-F197A42B6229}" type="slidenum">
              <a:rPr lang="en-US" altLang="ja-JP"/>
              <a:pPr eaLnBrk="1" hangingPunct="1">
                <a:spcBef>
                  <a:spcPct val="0"/>
                </a:spcBef>
              </a:pPr>
              <a:t>64</a:t>
            </a:fld>
            <a:endParaRPr lang="en-US" altLang="ja-JP"/>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587518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6EDD94-EC6B-463B-97EA-0F487C8D19DD}" type="slidenum">
              <a:rPr lang="en-US" altLang="ja-JP"/>
              <a:pPr eaLnBrk="1" hangingPunct="1">
                <a:spcBef>
                  <a:spcPct val="0"/>
                </a:spcBef>
              </a:pPr>
              <a:t>65</a:t>
            </a:fld>
            <a:endParaRPr lang="en-US" altLang="ja-JP"/>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328539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F6A91E-DEBF-44EE-92CE-E9F8448E05C7}" type="slidenum">
              <a:rPr lang="en-US" altLang="ja-JP"/>
              <a:pPr eaLnBrk="1" hangingPunct="1">
                <a:spcBef>
                  <a:spcPct val="0"/>
                </a:spcBef>
              </a:pPr>
              <a:t>66</a:t>
            </a:fld>
            <a:endParaRPr lang="en-US" altLang="ja-JP"/>
          </a:p>
        </p:txBody>
      </p:sp>
      <p:sp>
        <p:nvSpPr>
          <p:cNvPr id="194563" name="Rectangle 2"/>
          <p:cNvSpPr>
            <a:spLocks noGrp="1" noRot="1" noChangeAspect="1" noChangeArrowheads="1" noTextEdit="1"/>
          </p:cNvSpPr>
          <p:nvPr>
            <p:ph type="sldImg"/>
          </p:nvPr>
        </p:nvSpPr>
        <p:spPr>
          <a:xfrm>
            <a:off x="38100" y="742950"/>
            <a:ext cx="6594475" cy="3709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8757606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723F95-5BDF-4094-8932-3CF83532617C}" type="slidenum">
              <a:rPr lang="en-US" altLang="ja-JP"/>
              <a:pPr eaLnBrk="1" hangingPunct="1">
                <a:spcBef>
                  <a:spcPct val="0"/>
                </a:spcBef>
              </a:pPr>
              <a:t>67</a:t>
            </a:fld>
            <a:endParaRPr lang="en-US" altLang="ja-JP"/>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707729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DE4663-BF79-4883-A8F6-17F0D0C7DD08}" type="slidenum">
              <a:rPr lang="en-US" altLang="ja-JP"/>
              <a:pPr eaLnBrk="1" hangingPunct="1">
                <a:spcBef>
                  <a:spcPct val="0"/>
                </a:spcBef>
              </a:pPr>
              <a:t>68</a:t>
            </a:fld>
            <a:endParaRPr lang="en-US" altLang="ja-JP"/>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521800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5F0232-737F-42FF-B066-E7D9858DDD98}" type="slidenum">
              <a:rPr lang="en-US" altLang="ja-JP"/>
              <a:pPr eaLnBrk="1" hangingPunct="1">
                <a:spcBef>
                  <a:spcPct val="0"/>
                </a:spcBef>
              </a:pPr>
              <a:t>69</a:t>
            </a:fld>
            <a:endParaRPr lang="en-US" altLang="ja-JP"/>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156387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78482C-A4AF-46CF-A445-DAC7CCF647ED}" type="slidenum">
              <a:rPr lang="en-US" altLang="ja-JP"/>
              <a:pPr eaLnBrk="1" hangingPunct="1">
                <a:spcBef>
                  <a:spcPct val="0"/>
                </a:spcBef>
              </a:pPr>
              <a:t>70</a:t>
            </a:fld>
            <a:endParaRPr lang="en-US" altLang="ja-JP"/>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367006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DFE6B7-3EEF-498B-BACA-8CBC084E3E96}" type="slidenum">
              <a:rPr lang="en-US" altLang="ja-JP"/>
              <a:pPr eaLnBrk="1" hangingPunct="1">
                <a:spcBef>
                  <a:spcPct val="0"/>
                </a:spcBef>
              </a:pPr>
              <a:t>71</a:t>
            </a:fld>
            <a:endParaRPr lang="en-US" altLang="ja-JP"/>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802768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65A036-5E8E-4ACB-BBA8-668298149CEC}" type="slidenum">
              <a:rPr lang="en-US" altLang="ja-JP"/>
              <a:pPr eaLnBrk="1" hangingPunct="1">
                <a:spcBef>
                  <a:spcPct val="0"/>
                </a:spcBef>
              </a:pPr>
              <a:t>72</a:t>
            </a:fld>
            <a:endParaRPr lang="en-US" altLang="ja-JP"/>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193774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59FE3D-275D-4036-81DA-F35F1B6AE8FE}" type="slidenum">
              <a:rPr lang="en-US" altLang="ja-JP"/>
              <a:pPr eaLnBrk="1" hangingPunct="1">
                <a:spcBef>
                  <a:spcPct val="0"/>
                </a:spcBef>
              </a:pPr>
              <a:t>73</a:t>
            </a:fld>
            <a:endParaRPr lang="en-US" altLang="ja-JP"/>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209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D1BA96-9BCC-46C0-ABD6-DF9166977E04}" type="slidenum">
              <a:rPr lang="en-US" altLang="ja-JP"/>
              <a:pPr eaLnBrk="1" hangingPunct="1">
                <a:spcBef>
                  <a:spcPct val="0"/>
                </a:spcBef>
              </a:pPr>
              <a:t>74</a:t>
            </a:fld>
            <a:endParaRPr lang="en-US" altLang="ja-JP"/>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784324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AC8621-9006-4569-802B-9DBD75AEB4F2}" type="slidenum">
              <a:rPr lang="en-US" altLang="ja-JP"/>
              <a:pPr eaLnBrk="1" hangingPunct="1">
                <a:spcBef>
                  <a:spcPct val="0"/>
                </a:spcBef>
              </a:pPr>
              <a:t>75</a:t>
            </a:fld>
            <a:endParaRPr lang="en-US" altLang="ja-JP"/>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762819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8F93D7-011B-4A60-86EA-5E7B920D07DD}" type="slidenum">
              <a:rPr lang="en-US" altLang="ja-JP"/>
              <a:pPr eaLnBrk="1" hangingPunct="1">
                <a:spcBef>
                  <a:spcPct val="0"/>
                </a:spcBef>
              </a:pPr>
              <a:t>76</a:t>
            </a:fld>
            <a:endParaRPr lang="en-US" altLang="ja-JP"/>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5162959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9791C3-6332-475D-AE5A-D044E91A95CD}" type="slidenum">
              <a:rPr lang="en-US" altLang="ja-JP"/>
              <a:pPr eaLnBrk="1" hangingPunct="1">
                <a:spcBef>
                  <a:spcPct val="0"/>
                </a:spcBef>
              </a:pPr>
              <a:t>77</a:t>
            </a:fld>
            <a:endParaRPr lang="en-US" altLang="ja-JP"/>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453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87B3A5-827D-44AE-9935-A9789A10447A}" type="slidenum">
              <a:rPr lang="en-US" altLang="ja-JP"/>
              <a:pPr eaLnBrk="1" hangingPunct="1">
                <a:spcBef>
                  <a:spcPct val="0"/>
                </a:spcBef>
              </a:pPr>
              <a:t>78</a:t>
            </a:fld>
            <a:endParaRPr lang="en-US" altLang="ja-JP"/>
          </a:p>
        </p:txBody>
      </p:sp>
      <p:sp>
        <p:nvSpPr>
          <p:cNvPr id="206851" name="Rectangle 2"/>
          <p:cNvSpPr>
            <a:spLocks noGrp="1" noRot="1" noChangeAspect="1" noChangeArrowheads="1" noTextEdit="1"/>
          </p:cNvSpPr>
          <p:nvPr>
            <p:ph type="sldImg"/>
          </p:nvPr>
        </p:nvSpPr>
        <p:spPr>
          <a:xfrm>
            <a:off x="38100" y="742950"/>
            <a:ext cx="6594475" cy="3709988"/>
          </a:xfrm>
          <a:ln/>
        </p:spPr>
      </p:sp>
      <p:sp>
        <p:nvSpPr>
          <p:cNvPr id="206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118045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47DDDF-ED5A-40A1-83A4-0AE9D0795587}" type="slidenum">
              <a:rPr lang="en-US" altLang="ja-JP"/>
              <a:pPr eaLnBrk="1" hangingPunct="1">
                <a:spcBef>
                  <a:spcPct val="0"/>
                </a:spcBef>
              </a:pPr>
              <a:t>79</a:t>
            </a:fld>
            <a:endParaRPr lang="en-US" altLang="ja-JP"/>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208975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4D7758-323C-49CF-88C2-438FF44F333C}" type="slidenum">
              <a:rPr lang="en-US" altLang="ja-JP"/>
              <a:pPr eaLnBrk="1" hangingPunct="1">
                <a:spcBef>
                  <a:spcPct val="0"/>
                </a:spcBef>
              </a:pPr>
              <a:t>80</a:t>
            </a:fld>
            <a:endParaRPr lang="en-US" altLang="ja-JP"/>
          </a:p>
        </p:txBody>
      </p:sp>
      <p:sp>
        <p:nvSpPr>
          <p:cNvPr id="208899" name="Rectangle 2"/>
          <p:cNvSpPr>
            <a:spLocks noGrp="1" noRot="1" noChangeAspect="1" noChangeArrowheads="1" noTextEdit="1"/>
          </p:cNvSpPr>
          <p:nvPr>
            <p:ph type="sldImg"/>
          </p:nvPr>
        </p:nvSpPr>
        <p:spPr>
          <a:xfrm>
            <a:off x="38100" y="742950"/>
            <a:ext cx="6594475" cy="3709988"/>
          </a:xfrm>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486188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F8F2CE-B9FC-4E0E-8377-6B8126144E0F}" type="slidenum">
              <a:rPr lang="en-US" altLang="ja-JP"/>
              <a:pPr eaLnBrk="1" hangingPunct="1">
                <a:spcBef>
                  <a:spcPct val="0"/>
                </a:spcBef>
              </a:pPr>
              <a:t>81</a:t>
            </a:fld>
            <a:endParaRPr lang="en-US" altLang="ja-JP"/>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55207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C4A70-1533-4136-9520-140BA9D206B9}" type="slidenum">
              <a:rPr lang="en-US" altLang="ja-JP"/>
              <a:pPr eaLnBrk="1" hangingPunct="1">
                <a:spcBef>
                  <a:spcPct val="0"/>
                </a:spcBef>
              </a:pPr>
              <a:t>82</a:t>
            </a:fld>
            <a:endParaRPr lang="en-US" altLang="ja-JP"/>
          </a:p>
        </p:txBody>
      </p:sp>
      <p:sp>
        <p:nvSpPr>
          <p:cNvPr id="210947" name="Rectangle 2"/>
          <p:cNvSpPr>
            <a:spLocks noGrp="1" noRot="1" noChangeAspect="1" noChangeArrowheads="1" noTextEdit="1"/>
          </p:cNvSpPr>
          <p:nvPr>
            <p:ph type="sldImg"/>
          </p:nvPr>
        </p:nvSpPr>
        <p:spPr>
          <a:xfrm>
            <a:off x="38100" y="742950"/>
            <a:ext cx="6594475" cy="3709988"/>
          </a:xfrm>
          <a:ln/>
        </p:spPr>
      </p:sp>
      <p:sp>
        <p:nvSpPr>
          <p:cNvPr id="210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57698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A1755B-8D20-48A1-8B46-974652044A4D}" type="slidenum">
              <a:rPr lang="en-US" altLang="ja-JP"/>
              <a:pPr eaLnBrk="1" hangingPunct="1">
                <a:spcBef>
                  <a:spcPct val="0"/>
                </a:spcBef>
              </a:pPr>
              <a:t>83</a:t>
            </a:fld>
            <a:endParaRPr lang="en-US" altLang="ja-JP"/>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057422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AF7410-C7C3-4C27-A40F-4B9646EB8E83}" type="slidenum">
              <a:rPr lang="en-US" altLang="ja-JP"/>
              <a:pPr eaLnBrk="1" hangingPunct="1">
                <a:spcBef>
                  <a:spcPct val="0"/>
                </a:spcBef>
              </a:pPr>
              <a:t>84</a:t>
            </a:fld>
            <a:endParaRPr lang="en-US" altLang="ja-JP"/>
          </a:p>
        </p:txBody>
      </p:sp>
      <p:sp>
        <p:nvSpPr>
          <p:cNvPr id="212995" name="Rectangle 2"/>
          <p:cNvSpPr>
            <a:spLocks noGrp="1" noRot="1" noChangeAspect="1" noChangeArrowheads="1" noTextEdit="1"/>
          </p:cNvSpPr>
          <p:nvPr>
            <p:ph type="sldImg"/>
          </p:nvPr>
        </p:nvSpPr>
        <p:spPr>
          <a:xfrm>
            <a:off x="38100" y="742950"/>
            <a:ext cx="6594475" cy="3709988"/>
          </a:xfrm>
          <a:ln/>
        </p:spPr>
      </p:sp>
      <p:sp>
        <p:nvSpPr>
          <p:cNvPr id="212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772917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34E2ED-94D7-429C-A082-373F906F3B7B}" type="slidenum">
              <a:rPr lang="en-US" altLang="ja-JP"/>
              <a:pPr eaLnBrk="1" hangingPunct="1">
                <a:spcBef>
                  <a:spcPct val="0"/>
                </a:spcBef>
              </a:pPr>
              <a:t>85</a:t>
            </a:fld>
            <a:endParaRPr lang="en-US" altLang="ja-JP"/>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635045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1EA1C4-1476-4BA6-9795-1C68DDE41936}" type="slidenum">
              <a:rPr lang="en-US" altLang="ja-JP"/>
              <a:pPr eaLnBrk="1" hangingPunct="1">
                <a:spcBef>
                  <a:spcPct val="0"/>
                </a:spcBef>
              </a:pPr>
              <a:t>86</a:t>
            </a:fld>
            <a:endParaRPr lang="en-US" altLang="ja-JP"/>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187218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5CCE45-C49E-4F67-8435-1AB59A046B93}" type="slidenum">
              <a:rPr lang="en-US" altLang="ja-JP"/>
              <a:pPr eaLnBrk="1" hangingPunct="1">
                <a:spcBef>
                  <a:spcPct val="0"/>
                </a:spcBef>
              </a:pPr>
              <a:t>87</a:t>
            </a:fld>
            <a:endParaRPr lang="en-US" altLang="ja-JP"/>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6409946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5578EF-CD08-47B9-AC9D-AA90D39AC47D}" type="slidenum">
              <a:rPr lang="en-US" altLang="ja-JP"/>
              <a:pPr eaLnBrk="1" hangingPunct="1">
                <a:spcBef>
                  <a:spcPct val="0"/>
                </a:spcBef>
              </a:pPr>
              <a:t>88</a:t>
            </a:fld>
            <a:endParaRPr lang="en-US" altLang="ja-JP"/>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216856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3983D6-AF4C-49B3-95D0-046A83093CD8}" type="slidenum">
              <a:rPr lang="en-US" altLang="ja-JP"/>
              <a:pPr eaLnBrk="1" hangingPunct="1">
                <a:spcBef>
                  <a:spcPct val="0"/>
                </a:spcBef>
              </a:pPr>
              <a:t>89</a:t>
            </a:fld>
            <a:endParaRPr lang="en-US" altLang="ja-JP"/>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188515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A1A657-9F1A-41F9-BCF3-33E0DC12876E}" type="slidenum">
              <a:rPr lang="en-US" altLang="ja-JP"/>
              <a:pPr eaLnBrk="1" hangingPunct="1">
                <a:spcBef>
                  <a:spcPct val="0"/>
                </a:spcBef>
              </a:pPr>
              <a:t>90</a:t>
            </a:fld>
            <a:endParaRPr lang="en-US" altLang="ja-JP"/>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5797401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AFE9A3-1302-4E41-94DF-C180ECA02AA0}" type="slidenum">
              <a:rPr lang="en-US" altLang="ja-JP"/>
              <a:pPr eaLnBrk="1" hangingPunct="1">
                <a:spcBef>
                  <a:spcPct val="0"/>
                </a:spcBef>
              </a:pPr>
              <a:t>91</a:t>
            </a:fld>
            <a:endParaRPr lang="en-US" altLang="ja-JP"/>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800266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F4C56-7433-4954-82B8-945ED8D849BC}" type="slidenum">
              <a:rPr lang="en-US" altLang="ja-JP"/>
              <a:pPr eaLnBrk="1" hangingPunct="1">
                <a:spcBef>
                  <a:spcPct val="0"/>
                </a:spcBef>
              </a:pPr>
              <a:t>92</a:t>
            </a:fld>
            <a:endParaRPr lang="en-US" altLang="ja-JP"/>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104640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5DF401-DA0D-41A6-85AF-6FA870B8437D}" type="slidenum">
              <a:rPr lang="en-US" altLang="ja-JP"/>
              <a:pPr eaLnBrk="1" hangingPunct="1">
                <a:spcBef>
                  <a:spcPct val="0"/>
                </a:spcBef>
              </a:pPr>
              <a:t>93</a:t>
            </a:fld>
            <a:endParaRPr lang="en-US" altLang="ja-JP"/>
          </a:p>
        </p:txBody>
      </p:sp>
      <p:sp>
        <p:nvSpPr>
          <p:cNvPr id="222211" name="Rectangle 2"/>
          <p:cNvSpPr>
            <a:spLocks noGrp="1" noRot="1" noChangeAspect="1" noChangeArrowheads="1" noTextEdit="1"/>
          </p:cNvSpPr>
          <p:nvPr>
            <p:ph type="sldImg"/>
          </p:nvPr>
        </p:nvSpPr>
        <p:spPr>
          <a:xfrm>
            <a:off x="38100" y="742950"/>
            <a:ext cx="6594475" cy="3709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6557254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703562-B5B0-4798-A345-EEA957C52120}" type="slidenum">
              <a:rPr lang="en-US" altLang="ja-JP"/>
              <a:pPr eaLnBrk="1" hangingPunct="1">
                <a:spcBef>
                  <a:spcPct val="0"/>
                </a:spcBef>
              </a:pPr>
              <a:t>94</a:t>
            </a:fld>
            <a:endParaRPr lang="en-US" altLang="ja-JP"/>
          </a:p>
        </p:txBody>
      </p:sp>
      <p:sp>
        <p:nvSpPr>
          <p:cNvPr id="225283" name="Rectangle 2"/>
          <p:cNvSpPr>
            <a:spLocks noGrp="1" noRot="1" noChangeAspect="1" noChangeArrowheads="1" noTextEdit="1"/>
          </p:cNvSpPr>
          <p:nvPr>
            <p:ph type="sldImg"/>
          </p:nvPr>
        </p:nvSpPr>
        <p:spPr>
          <a:xfrm>
            <a:off x="36513" y="742950"/>
            <a:ext cx="6596062" cy="3709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3595168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703562-B5B0-4798-A345-EEA957C52120}" type="slidenum">
              <a:rPr lang="en-US" altLang="ja-JP"/>
              <a:pPr eaLnBrk="1" hangingPunct="1">
                <a:spcBef>
                  <a:spcPct val="0"/>
                </a:spcBef>
              </a:pPr>
              <a:t>95</a:t>
            </a:fld>
            <a:endParaRPr lang="en-US" altLang="ja-JP"/>
          </a:p>
        </p:txBody>
      </p:sp>
      <p:sp>
        <p:nvSpPr>
          <p:cNvPr id="225283" name="Rectangle 2"/>
          <p:cNvSpPr>
            <a:spLocks noGrp="1" noRot="1" noChangeAspect="1" noChangeArrowheads="1" noTextEdit="1"/>
          </p:cNvSpPr>
          <p:nvPr>
            <p:ph type="sldImg"/>
          </p:nvPr>
        </p:nvSpPr>
        <p:spPr>
          <a:xfrm>
            <a:off x="36513" y="742950"/>
            <a:ext cx="6596062" cy="3709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359516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703562-B5B0-4798-A345-EEA957C52120}" type="slidenum">
              <a:rPr lang="en-US" altLang="ja-JP"/>
              <a:pPr eaLnBrk="1" hangingPunct="1">
                <a:spcBef>
                  <a:spcPct val="0"/>
                </a:spcBef>
              </a:pPr>
              <a:t>96</a:t>
            </a:fld>
            <a:endParaRPr lang="en-US" altLang="ja-JP"/>
          </a:p>
        </p:txBody>
      </p:sp>
      <p:sp>
        <p:nvSpPr>
          <p:cNvPr id="225283" name="Rectangle 2"/>
          <p:cNvSpPr>
            <a:spLocks noGrp="1" noRot="1" noChangeAspect="1" noChangeArrowheads="1" noTextEdit="1"/>
          </p:cNvSpPr>
          <p:nvPr>
            <p:ph type="sldImg"/>
          </p:nvPr>
        </p:nvSpPr>
        <p:spPr>
          <a:xfrm>
            <a:off x="36513" y="742950"/>
            <a:ext cx="6596062" cy="3709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359516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77B13A-3432-493B-932D-6633A73DEAAB}" type="slidenum">
              <a:rPr lang="en-US" altLang="ja-JP"/>
              <a:pPr eaLnBrk="1" hangingPunct="1">
                <a:spcBef>
                  <a:spcPct val="0"/>
                </a:spcBef>
              </a:pPr>
              <a:t>97</a:t>
            </a:fld>
            <a:endParaRPr lang="en-US" altLang="ja-JP"/>
          </a:p>
        </p:txBody>
      </p:sp>
      <p:sp>
        <p:nvSpPr>
          <p:cNvPr id="226307" name="Rectangle 2"/>
          <p:cNvSpPr>
            <a:spLocks noGrp="1" noRot="1" noChangeAspect="1" noChangeArrowheads="1" noTextEdit="1"/>
          </p:cNvSpPr>
          <p:nvPr>
            <p:ph type="sldImg"/>
          </p:nvPr>
        </p:nvSpPr>
        <p:spPr>
          <a:xfrm>
            <a:off x="36513" y="742950"/>
            <a:ext cx="6596062" cy="3709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118098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E744BF-BC5B-4771-8C9E-DC434A1C70C7}" type="slidenum">
              <a:rPr lang="en-US" altLang="ja-JP"/>
              <a:pPr eaLnBrk="1" hangingPunct="1">
                <a:spcBef>
                  <a:spcPct val="0"/>
                </a:spcBef>
              </a:pPr>
              <a:t>98</a:t>
            </a:fld>
            <a:endParaRPr lang="en-US" altLang="ja-JP"/>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75123705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F317D-1FF0-4BA4-8BB1-9F48CED46377}" type="slidenum">
              <a:rPr lang="en-US" altLang="ja-JP"/>
              <a:pPr eaLnBrk="1" hangingPunct="1">
                <a:spcBef>
                  <a:spcPct val="0"/>
                </a:spcBef>
              </a:pPr>
              <a:t>99</a:t>
            </a:fld>
            <a:endParaRPr lang="en-US" altLang="ja-JP"/>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916337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4F1FB3-3604-44C7-9CC3-C3A4663B2B05}" type="slidenum">
              <a:rPr lang="en-US" altLang="ja-JP"/>
              <a:pPr eaLnBrk="1" hangingPunct="1">
                <a:spcBef>
                  <a:spcPct val="0"/>
                </a:spcBef>
              </a:pPr>
              <a:t>100</a:t>
            </a:fld>
            <a:endParaRPr lang="en-US" altLang="ja-JP"/>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417062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02C5A6-312B-4B95-B3BD-2438D4986FB5}" type="slidenum">
              <a:rPr lang="en-US" altLang="ja-JP"/>
              <a:pPr eaLnBrk="1" hangingPunct="1">
                <a:spcBef>
                  <a:spcPct val="0"/>
                </a:spcBef>
              </a:pPr>
              <a:t>101</a:t>
            </a:fld>
            <a:endParaRPr lang="en-US" altLang="ja-JP"/>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596045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EC419E-9D9B-4114-B6D4-DF72380B6C66}" type="slidenum">
              <a:rPr lang="en-US" altLang="ja-JP"/>
              <a:pPr eaLnBrk="1" hangingPunct="1">
                <a:spcBef>
                  <a:spcPct val="0"/>
                </a:spcBef>
              </a:pPr>
              <a:t>102</a:t>
            </a:fld>
            <a:endParaRPr lang="en-US" altLang="ja-JP"/>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513471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3292B7-43ED-43C8-ADD1-BE60636A3E5D}" type="slidenum">
              <a:rPr lang="en-US" altLang="ja-JP"/>
              <a:pPr eaLnBrk="1" hangingPunct="1">
                <a:spcBef>
                  <a:spcPct val="0"/>
                </a:spcBef>
              </a:pPr>
              <a:t>103</a:t>
            </a:fld>
            <a:endParaRPr lang="en-US" altLang="ja-JP"/>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73112662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AE5434-C7F5-4DAE-9540-1D0A592A08C8}" type="slidenum">
              <a:rPr lang="en-US" altLang="ja-JP"/>
              <a:pPr eaLnBrk="1" hangingPunct="1">
                <a:spcBef>
                  <a:spcPct val="0"/>
                </a:spcBef>
              </a:pPr>
              <a:t>104</a:t>
            </a:fld>
            <a:endParaRPr lang="en-US" altLang="ja-JP"/>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438525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A1CA37-B9DA-407B-9914-314B224DD982}" type="slidenum">
              <a:rPr lang="en-US" altLang="ja-JP"/>
              <a:pPr eaLnBrk="1" hangingPunct="1">
                <a:spcBef>
                  <a:spcPct val="0"/>
                </a:spcBef>
              </a:pPr>
              <a:t>105</a:t>
            </a:fld>
            <a:endParaRPr lang="en-US" altLang="ja-JP"/>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9326433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0C5253-793B-4040-95E4-118C47DA059A}" type="slidenum">
              <a:rPr lang="en-US" altLang="ja-JP"/>
              <a:pPr eaLnBrk="1" hangingPunct="1">
                <a:spcBef>
                  <a:spcPct val="0"/>
                </a:spcBef>
              </a:pPr>
              <a:t>106</a:t>
            </a:fld>
            <a:endParaRPr lang="en-US" altLang="ja-JP"/>
          </a:p>
        </p:txBody>
      </p:sp>
      <p:sp>
        <p:nvSpPr>
          <p:cNvPr id="235523" name="Rectangle 2"/>
          <p:cNvSpPr>
            <a:spLocks noGrp="1" noRot="1" noChangeAspect="1" noChangeArrowheads="1" noTextEdit="1"/>
          </p:cNvSpPr>
          <p:nvPr>
            <p:ph type="sldImg"/>
          </p:nvPr>
        </p:nvSpPr>
        <p:spPr>
          <a:xfrm>
            <a:off x="38100" y="742950"/>
            <a:ext cx="6594475" cy="3709988"/>
          </a:xfrm>
          <a:ln/>
        </p:spPr>
      </p:sp>
      <p:sp>
        <p:nvSpPr>
          <p:cNvPr id="235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377594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E3B920-9BA5-4B10-9F59-DEB3DFD0837E}" type="slidenum">
              <a:rPr lang="en-US" altLang="ja-JP"/>
              <a:pPr eaLnBrk="1" hangingPunct="1">
                <a:spcBef>
                  <a:spcPct val="0"/>
                </a:spcBef>
              </a:pPr>
              <a:t>107</a:t>
            </a:fld>
            <a:endParaRPr lang="en-US" altLang="ja-JP"/>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4149837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36E7B4-718B-475A-BC10-4B555A7C5D34}" type="slidenum">
              <a:rPr lang="en-US" altLang="ja-JP"/>
              <a:pPr eaLnBrk="1" hangingPunct="1">
                <a:spcBef>
                  <a:spcPct val="0"/>
                </a:spcBef>
              </a:pPr>
              <a:t>108</a:t>
            </a:fld>
            <a:endParaRPr lang="en-US" altLang="ja-JP"/>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1868048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1A8211-FE0D-42D2-9334-C5B0675B29AE}" type="slidenum">
              <a:rPr lang="en-US" altLang="ja-JP"/>
              <a:pPr eaLnBrk="1" hangingPunct="1">
                <a:spcBef>
                  <a:spcPct val="0"/>
                </a:spcBef>
              </a:pPr>
              <a:t>109</a:t>
            </a:fld>
            <a:endParaRPr lang="en-US" altLang="ja-JP"/>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76915015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373C71-B377-4D97-97A9-C06848D1EE01}" type="slidenum">
              <a:rPr lang="en-US" altLang="ja-JP"/>
              <a:pPr eaLnBrk="1" hangingPunct="1">
                <a:spcBef>
                  <a:spcPct val="0"/>
                </a:spcBef>
              </a:pPr>
              <a:t>110</a:t>
            </a:fld>
            <a:endParaRPr lang="en-US" altLang="ja-JP"/>
          </a:p>
        </p:txBody>
      </p:sp>
      <p:sp>
        <p:nvSpPr>
          <p:cNvPr id="239619" name="Rectangle 2"/>
          <p:cNvSpPr>
            <a:spLocks noGrp="1" noRot="1" noChangeAspect="1" noChangeArrowheads="1" noTextEdit="1"/>
          </p:cNvSpPr>
          <p:nvPr>
            <p:ph type="sldImg"/>
          </p:nvPr>
        </p:nvSpPr>
        <p:spPr>
          <a:xfrm>
            <a:off x="38100" y="742950"/>
            <a:ext cx="6594475" cy="3709988"/>
          </a:xfrm>
          <a:ln/>
        </p:spPr>
      </p:sp>
      <p:sp>
        <p:nvSpPr>
          <p:cNvPr id="239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4973465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DDF071-CB64-4016-ADEA-08F4E25E4674}" type="slidenum">
              <a:rPr lang="en-US" altLang="ja-JP"/>
              <a:pPr eaLnBrk="1" hangingPunct="1">
                <a:spcBef>
                  <a:spcPct val="0"/>
                </a:spcBef>
              </a:pPr>
              <a:t>111</a:t>
            </a:fld>
            <a:endParaRPr lang="en-US" altLang="ja-JP"/>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6383545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27D4F-F0F6-4970-9EE3-5B5BC9F7147A}" type="slidenum">
              <a:rPr lang="en-US" altLang="ja-JP"/>
              <a:pPr eaLnBrk="1" hangingPunct="1">
                <a:spcBef>
                  <a:spcPct val="0"/>
                </a:spcBef>
              </a:pPr>
              <a:t>112</a:t>
            </a:fld>
            <a:endParaRPr lang="en-US" altLang="ja-JP"/>
          </a:p>
        </p:txBody>
      </p:sp>
      <p:sp>
        <p:nvSpPr>
          <p:cNvPr id="241667" name="Rectangle 2"/>
          <p:cNvSpPr>
            <a:spLocks noGrp="1" noRot="1" noChangeAspect="1" noChangeArrowheads="1" noTextEdit="1"/>
          </p:cNvSpPr>
          <p:nvPr>
            <p:ph type="sldImg"/>
          </p:nvPr>
        </p:nvSpPr>
        <p:spPr>
          <a:xfrm>
            <a:off x="38100" y="742950"/>
            <a:ext cx="6594475" cy="3709988"/>
          </a:xfrm>
          <a:ln/>
        </p:spPr>
      </p:sp>
      <p:sp>
        <p:nvSpPr>
          <p:cNvPr id="241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6908610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5FD7A6-12C2-4C40-AB6C-FECB6AF04B6F}" type="slidenum">
              <a:rPr lang="en-US" altLang="ja-JP"/>
              <a:pPr eaLnBrk="1" hangingPunct="1">
                <a:spcBef>
                  <a:spcPct val="0"/>
                </a:spcBef>
              </a:pPr>
              <a:t>113</a:t>
            </a:fld>
            <a:endParaRPr lang="en-US" altLang="ja-JP"/>
          </a:p>
        </p:txBody>
      </p:sp>
      <p:sp>
        <p:nvSpPr>
          <p:cNvPr id="245763" name="Rectangle 2"/>
          <p:cNvSpPr>
            <a:spLocks noGrp="1" noRot="1" noChangeAspect="1" noChangeArrowheads="1" noTextEdit="1"/>
          </p:cNvSpPr>
          <p:nvPr>
            <p:ph type="sldImg"/>
          </p:nvPr>
        </p:nvSpPr>
        <p:spPr>
          <a:xfrm>
            <a:off x="36513" y="742950"/>
            <a:ext cx="6596062" cy="3709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555086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5FD7A6-12C2-4C40-AB6C-FECB6AF04B6F}" type="slidenum">
              <a:rPr lang="en-US" altLang="ja-JP"/>
              <a:pPr eaLnBrk="1" hangingPunct="1">
                <a:spcBef>
                  <a:spcPct val="0"/>
                </a:spcBef>
              </a:pPr>
              <a:t>114</a:t>
            </a:fld>
            <a:endParaRPr lang="en-US" altLang="ja-JP"/>
          </a:p>
        </p:txBody>
      </p:sp>
      <p:sp>
        <p:nvSpPr>
          <p:cNvPr id="245763" name="Rectangle 2"/>
          <p:cNvSpPr>
            <a:spLocks noGrp="1" noRot="1" noChangeAspect="1" noChangeArrowheads="1" noTextEdit="1"/>
          </p:cNvSpPr>
          <p:nvPr>
            <p:ph type="sldImg"/>
          </p:nvPr>
        </p:nvSpPr>
        <p:spPr>
          <a:xfrm>
            <a:off x="36513" y="742950"/>
            <a:ext cx="6596062" cy="3709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5550865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5FD7A6-12C2-4C40-AB6C-FECB6AF04B6F}" type="slidenum">
              <a:rPr lang="en-US" altLang="ja-JP"/>
              <a:pPr eaLnBrk="1" hangingPunct="1">
                <a:spcBef>
                  <a:spcPct val="0"/>
                </a:spcBef>
              </a:pPr>
              <a:t>115</a:t>
            </a:fld>
            <a:endParaRPr lang="en-US" altLang="ja-JP"/>
          </a:p>
        </p:txBody>
      </p:sp>
      <p:sp>
        <p:nvSpPr>
          <p:cNvPr id="245763" name="Rectangle 2"/>
          <p:cNvSpPr>
            <a:spLocks noGrp="1" noRot="1" noChangeAspect="1" noChangeArrowheads="1" noTextEdit="1"/>
          </p:cNvSpPr>
          <p:nvPr>
            <p:ph type="sldImg"/>
          </p:nvPr>
        </p:nvSpPr>
        <p:spPr>
          <a:xfrm>
            <a:off x="36513" y="742950"/>
            <a:ext cx="6596062" cy="3709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555086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5FD7A6-12C2-4C40-AB6C-FECB6AF04B6F}" type="slidenum">
              <a:rPr lang="en-US" altLang="ja-JP"/>
              <a:pPr eaLnBrk="1" hangingPunct="1">
                <a:spcBef>
                  <a:spcPct val="0"/>
                </a:spcBef>
              </a:pPr>
              <a:t>116</a:t>
            </a:fld>
            <a:endParaRPr lang="en-US" altLang="ja-JP"/>
          </a:p>
        </p:txBody>
      </p:sp>
      <p:sp>
        <p:nvSpPr>
          <p:cNvPr id="245763" name="Rectangle 2"/>
          <p:cNvSpPr>
            <a:spLocks noGrp="1" noRot="1" noChangeAspect="1" noChangeArrowheads="1" noTextEdit="1"/>
          </p:cNvSpPr>
          <p:nvPr>
            <p:ph type="sldImg"/>
          </p:nvPr>
        </p:nvSpPr>
        <p:spPr>
          <a:xfrm>
            <a:off x="36513" y="742950"/>
            <a:ext cx="6596062" cy="3709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555086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066ABD-F283-4B88-AA37-8D97822DCBE0}" type="slidenum">
              <a:rPr lang="en-US" altLang="ja-JP"/>
              <a:pPr eaLnBrk="1" hangingPunct="1">
                <a:spcBef>
                  <a:spcPct val="0"/>
                </a:spcBef>
              </a:pPr>
              <a:t>117</a:t>
            </a:fld>
            <a:endParaRPr lang="en-US" altLang="ja-JP"/>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0489439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066ABD-F283-4B88-AA37-8D97822DCBE0}" type="slidenum">
              <a:rPr lang="en-US" altLang="ja-JP"/>
              <a:pPr eaLnBrk="1" hangingPunct="1">
                <a:spcBef>
                  <a:spcPct val="0"/>
                </a:spcBef>
              </a:pPr>
              <a:t>118</a:t>
            </a:fld>
            <a:endParaRPr lang="en-US" altLang="ja-JP"/>
          </a:p>
        </p:txBody>
      </p:sp>
      <p:sp>
        <p:nvSpPr>
          <p:cNvPr id="247811" name="Rectangle 2"/>
          <p:cNvSpPr>
            <a:spLocks noGrp="1" noRot="1" noChangeAspect="1" noChangeArrowheads="1" noTextEdit="1"/>
          </p:cNvSpPr>
          <p:nvPr>
            <p:ph type="sldImg"/>
          </p:nvPr>
        </p:nvSpPr>
        <p:spPr>
          <a:xfrm>
            <a:off x="38100" y="742950"/>
            <a:ext cx="6594475" cy="3709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048943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38100" y="742950"/>
            <a:ext cx="6594475" cy="3709988"/>
          </a:xfrm>
          <a:ln/>
        </p:spPr>
      </p:sp>
      <p:sp>
        <p:nvSpPr>
          <p:cNvPr id="2498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8872302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38100" y="742950"/>
            <a:ext cx="6594475" cy="3709988"/>
          </a:xfrm>
          <a:ln/>
        </p:spPr>
      </p:sp>
      <p:sp>
        <p:nvSpPr>
          <p:cNvPr id="25088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889984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a:xfrm>
            <a:off x="38100" y="742950"/>
            <a:ext cx="6594475" cy="3709988"/>
          </a:xfrm>
          <a:ln/>
        </p:spPr>
      </p:sp>
      <p:sp>
        <p:nvSpPr>
          <p:cNvPr id="2519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5202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6B4D6FC6-C29A-45CE-9A90-72FDC348BD8D}" type="slidenum">
              <a:rPr lang="de-DE" altLang="ja-JP"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t>トレーニング・モジュール </a:t>
            </a:r>
            <a:r>
              <a:rPr lang="en-US" altLang="ja-JP"/>
              <a:t>4 – </a:t>
            </a:r>
            <a:r>
              <a:rPr lang="ja-JP" altLang="en-US"/>
              <a:t>共感すること</a:t>
            </a:r>
            <a:r>
              <a:rPr lang="en-US" altLang="ja-JP"/>
              <a:t>...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4 – </a:t>
            </a:r>
            <a:r>
              <a:rPr lang="ja-JP" altLang="en-US"/>
              <a:t>共感すること</a:t>
            </a:r>
            <a:r>
              <a:rPr lang="en-US" altLang="ja-JP"/>
              <a:t>...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6B4D6FC6-C29A-45CE-9A90-72FDC348BD8D}"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6B4D6FC6-C29A-45CE-9A90-72FDC348BD8D}"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a:t>トレーニング・モジュール </a:t>
            </a:r>
            <a:r>
              <a:rPr lang="en-US" altLang="ja-JP"/>
              <a:t>4 – </a:t>
            </a:r>
            <a:r>
              <a:rPr lang="ja-JP" altLang="en-US"/>
              <a:t>共感すること</a:t>
            </a:r>
            <a:r>
              <a:rPr lang="en-US" altLang="ja-JP"/>
              <a:t>...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4 – </a:t>
            </a:r>
            <a:r>
              <a:rPr lang="ja-JP" altLang="en-US"/>
              <a:t>共感すること</a:t>
            </a:r>
            <a:r>
              <a:rPr lang="en-US" altLang="ja-JP"/>
              <a:t>...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607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3380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05600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14834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51830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556317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97624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416986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37748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26981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66597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4329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B4D6FC6-C29A-45CE-9A90-72FDC348BD8D}" type="slidenum">
              <a:rPr lang="de-DE" altLang="ja-JP"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4092325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B – </a:t>
            </a:r>
            <a:r>
              <a:rPr lang="ja-JP" altLang="en-US" dirty="0"/>
              <a:t>共感すること</a:t>
            </a:r>
            <a:r>
              <a:rPr lang="en-US" altLang="ja-JP"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79421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どうしたら他の人の気持ちがわかるんだろう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dirty="0">
                <a:solidFill>
                  <a:srgbClr val="333333"/>
                </a:solidFill>
              </a:rPr>
              <a:t>例</a:t>
            </a:r>
            <a:r>
              <a:rPr lang="de-DE" altLang="ja-JP" sz="2400" dirty="0">
                <a:solidFill>
                  <a:srgbClr val="333333"/>
                </a:solidFill>
              </a:rPr>
              <a:t>: </a:t>
            </a:r>
            <a:r>
              <a:rPr lang="ja-JP" altLang="en-US" sz="2400" dirty="0">
                <a:solidFill>
                  <a:srgbClr val="333333"/>
                </a:solidFill>
              </a:rPr>
              <a:t>相手</a:t>
            </a:r>
            <a:r>
              <a:rPr lang="ja-JP" altLang="de-DE" sz="2400" dirty="0">
                <a:solidFill>
                  <a:srgbClr val="333333"/>
                </a:solidFill>
              </a:rPr>
              <a:t>が腕を組んでいる。</a:t>
            </a:r>
            <a:endParaRPr lang="de-DE" altLang="ja-JP" sz="2400" dirty="0">
              <a:solidFill>
                <a:srgbClr val="333333"/>
              </a:solidFill>
            </a:endParaRPr>
          </a:p>
          <a:p>
            <a:pPr lvl="0" defTabSz="914400" fontAlgn="base">
              <a:lnSpc>
                <a:spcPct val="100000"/>
              </a:lnSpc>
              <a:spcBef>
                <a:spcPts val="1200"/>
              </a:spcBef>
            </a:pPr>
            <a:r>
              <a:rPr lang="ja-JP" altLang="de-DE" sz="2400" i="1" dirty="0">
                <a:solidFill>
                  <a:srgbClr val="004992"/>
                </a:solidFill>
              </a:rPr>
              <a:t>なぜでしょう</a:t>
            </a:r>
            <a:r>
              <a:rPr lang="de-DE" altLang="ja-JP" sz="2400" i="1" dirty="0">
                <a:solidFill>
                  <a:srgbClr val="004992"/>
                </a:solidFill>
              </a:rPr>
              <a:t>?</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7"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どうしたら他の人の気持ちがわかるんだろう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dirty="0">
                <a:solidFill>
                  <a:srgbClr val="333333"/>
                </a:solidFill>
              </a:rPr>
              <a:t>例</a:t>
            </a:r>
            <a:r>
              <a:rPr lang="de-DE" altLang="ja-JP" sz="2400" dirty="0">
                <a:solidFill>
                  <a:srgbClr val="333333"/>
                </a:solidFill>
              </a:rPr>
              <a:t>: </a:t>
            </a:r>
            <a:r>
              <a:rPr lang="ja-JP" altLang="en-US" sz="2400" dirty="0">
                <a:solidFill>
                  <a:srgbClr val="333333"/>
                </a:solidFill>
              </a:rPr>
              <a:t>相手</a:t>
            </a:r>
            <a:r>
              <a:rPr lang="ja-JP" altLang="de-DE" sz="2400" dirty="0">
                <a:solidFill>
                  <a:srgbClr val="333333"/>
                </a:solidFill>
              </a:rPr>
              <a:t>が腕を組んでいる。</a:t>
            </a:r>
            <a:endParaRPr lang="de-DE" altLang="ja-JP" sz="2400" dirty="0">
              <a:solidFill>
                <a:srgbClr val="333333"/>
              </a:solidFill>
            </a:endParaRPr>
          </a:p>
          <a:p>
            <a:pPr lvl="0" defTabSz="914400" fontAlgn="base">
              <a:lnSpc>
                <a:spcPct val="100000"/>
              </a:lnSpc>
              <a:spcBef>
                <a:spcPts val="1200"/>
              </a:spcBef>
            </a:pPr>
            <a:r>
              <a:rPr lang="ja-JP" altLang="de-DE" sz="2400" i="1" dirty="0">
                <a:solidFill>
                  <a:srgbClr val="004992"/>
                </a:solidFill>
              </a:rPr>
              <a:t>なぜでしょう</a:t>
            </a:r>
            <a:r>
              <a:rPr lang="de-DE" altLang="ja-JP" sz="2400" i="1" dirty="0">
                <a:solidFill>
                  <a:srgbClr val="004992"/>
                </a:solidFill>
              </a:rPr>
              <a:t>?</a:t>
            </a:r>
          </a:p>
          <a:p>
            <a:pPr lvl="0" defTabSz="914400" fontAlgn="base">
              <a:lnSpc>
                <a:spcPct val="100000"/>
              </a:lnSpc>
              <a:spcBef>
                <a:spcPts val="1200"/>
              </a:spcBef>
            </a:pPr>
            <a:r>
              <a:rPr lang="en-US" altLang="ja-JP" sz="2400" b="1" dirty="0">
                <a:solidFill>
                  <a:srgbClr val="333333"/>
                </a:solidFill>
              </a:rPr>
              <a:t>	</a:t>
            </a:r>
            <a:r>
              <a:rPr lang="ja-JP" altLang="de-DE" sz="2400" b="1" dirty="0">
                <a:solidFill>
                  <a:srgbClr val="333333"/>
                </a:solidFill>
              </a:rPr>
              <a:t>この問いに答える</a:t>
            </a:r>
            <a:r>
              <a:rPr lang="ja-JP" altLang="en-US" sz="2400" b="1" dirty="0">
                <a:solidFill>
                  <a:srgbClr val="333333"/>
                </a:solidFill>
              </a:rPr>
              <a:t>ため</a:t>
            </a:r>
            <a:r>
              <a:rPr lang="ja-JP" altLang="de-DE" sz="2400" b="1" dirty="0">
                <a:solidFill>
                  <a:srgbClr val="333333"/>
                </a:solidFill>
              </a:rPr>
              <a:t>に</a:t>
            </a:r>
            <a:r>
              <a:rPr lang="ja-JP" altLang="en-US" sz="2400" b="1" dirty="0">
                <a:solidFill>
                  <a:srgbClr val="333333"/>
                </a:solidFill>
              </a:rPr>
              <a:t>は、</a:t>
            </a:r>
            <a:r>
              <a:rPr lang="ja-JP" altLang="de-DE" sz="2400" b="1" dirty="0">
                <a:solidFill>
                  <a:srgbClr val="333333"/>
                </a:solidFill>
              </a:rPr>
              <a:t>他に何が</a:t>
            </a:r>
            <a:r>
              <a:rPr lang="ja-JP" altLang="en-US" sz="2400" b="1" dirty="0">
                <a:solidFill>
                  <a:srgbClr val="333333"/>
                </a:solidFill>
              </a:rPr>
              <a:t>必要</a:t>
            </a:r>
            <a:r>
              <a:rPr lang="ja-JP" altLang="de-DE" sz="2400" b="1" dirty="0">
                <a:solidFill>
                  <a:srgbClr val="333333"/>
                </a:solidFill>
              </a:rPr>
              <a:t>でしょうか</a:t>
            </a:r>
            <a:r>
              <a:rPr lang="de-DE" altLang="ja-JP" sz="2400" b="1"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7"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61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どうしたら他の人の気持ちがわかるんだろう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dirty="0">
                <a:solidFill>
                  <a:srgbClr val="333333"/>
                </a:solidFill>
              </a:rPr>
              <a:t>例</a:t>
            </a:r>
            <a:r>
              <a:rPr lang="de-DE" altLang="ja-JP" sz="2400" dirty="0">
                <a:solidFill>
                  <a:srgbClr val="333333"/>
                </a:solidFill>
              </a:rPr>
              <a:t>: </a:t>
            </a:r>
            <a:r>
              <a:rPr lang="ja-JP" altLang="en-US" sz="2400" dirty="0">
                <a:solidFill>
                  <a:srgbClr val="333333"/>
                </a:solidFill>
              </a:rPr>
              <a:t>相手</a:t>
            </a:r>
            <a:r>
              <a:rPr lang="ja-JP" altLang="de-DE" sz="2400" dirty="0">
                <a:solidFill>
                  <a:srgbClr val="333333"/>
                </a:solidFill>
              </a:rPr>
              <a:t>が腕を組んでいる。</a:t>
            </a:r>
            <a:endParaRPr lang="de-DE" altLang="ja-JP" sz="2400" dirty="0">
              <a:solidFill>
                <a:srgbClr val="333333"/>
              </a:solidFill>
            </a:endParaRPr>
          </a:p>
          <a:p>
            <a:pPr lvl="0" defTabSz="914400" fontAlgn="base">
              <a:lnSpc>
                <a:spcPct val="100000"/>
              </a:lnSpc>
              <a:spcBef>
                <a:spcPts val="1200"/>
              </a:spcBef>
            </a:pPr>
            <a:r>
              <a:rPr lang="ja-JP" altLang="de-DE" sz="2400" i="1" dirty="0">
                <a:solidFill>
                  <a:srgbClr val="004992"/>
                </a:solidFill>
              </a:rPr>
              <a:t>なぜでしょう</a:t>
            </a:r>
            <a:r>
              <a:rPr lang="de-DE" altLang="ja-JP" sz="2400" i="1" dirty="0">
                <a:solidFill>
                  <a:srgbClr val="004992"/>
                </a:solidFill>
              </a:rPr>
              <a:t>?</a:t>
            </a:r>
          </a:p>
          <a:p>
            <a:pPr lvl="0" defTabSz="914400" fontAlgn="base">
              <a:lnSpc>
                <a:spcPct val="100000"/>
              </a:lnSpc>
              <a:spcBef>
                <a:spcPts val="1200"/>
              </a:spcBef>
            </a:pPr>
            <a:r>
              <a:rPr lang="en-US" altLang="ja-JP" sz="2400" b="1" dirty="0">
                <a:solidFill>
                  <a:srgbClr val="333333"/>
                </a:solidFill>
              </a:rPr>
              <a:t>	</a:t>
            </a:r>
            <a:r>
              <a:rPr lang="ja-JP" altLang="de-DE" sz="2400" b="1" dirty="0">
                <a:solidFill>
                  <a:srgbClr val="333333"/>
                </a:solidFill>
              </a:rPr>
              <a:t>この問いに答える</a:t>
            </a:r>
            <a:r>
              <a:rPr lang="ja-JP" altLang="en-US" sz="2400" b="1" dirty="0">
                <a:solidFill>
                  <a:srgbClr val="333333"/>
                </a:solidFill>
              </a:rPr>
              <a:t>ため</a:t>
            </a:r>
            <a:r>
              <a:rPr lang="ja-JP" altLang="de-DE" sz="2400" b="1" dirty="0">
                <a:solidFill>
                  <a:srgbClr val="333333"/>
                </a:solidFill>
              </a:rPr>
              <a:t>に</a:t>
            </a:r>
            <a:r>
              <a:rPr lang="ja-JP" altLang="en-US" sz="2400" b="1" dirty="0">
                <a:solidFill>
                  <a:srgbClr val="333333"/>
                </a:solidFill>
              </a:rPr>
              <a:t>は、</a:t>
            </a:r>
            <a:r>
              <a:rPr lang="ja-JP" altLang="de-DE" sz="2400" b="1" dirty="0">
                <a:solidFill>
                  <a:srgbClr val="333333"/>
                </a:solidFill>
              </a:rPr>
              <a:t>他に何が</a:t>
            </a:r>
            <a:r>
              <a:rPr lang="ja-JP" altLang="en-US" sz="2400" b="1" dirty="0">
                <a:solidFill>
                  <a:srgbClr val="333333"/>
                </a:solidFill>
              </a:rPr>
              <a:t>必要</a:t>
            </a:r>
            <a:r>
              <a:rPr lang="ja-JP" altLang="de-DE" sz="2400" b="1" dirty="0">
                <a:solidFill>
                  <a:srgbClr val="333333"/>
                </a:solidFill>
              </a:rPr>
              <a:t>でしょうか</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400" dirty="0">
                <a:solidFill>
                  <a:srgbClr val="004992"/>
                </a:solidFill>
              </a:rPr>
              <a:t>その人について知っていること</a:t>
            </a:r>
            <a:r>
              <a:rPr lang="en-US" altLang="de-DE" sz="2400" b="1"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その人は尊大な人か、それとも内気な人か</a:t>
            </a:r>
            <a:r>
              <a:rPr lang="en-US" altLang="ja-JP" sz="2400"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extLst>
      <p:ext uri="{BB962C8B-B14F-4D97-AF65-F5344CB8AC3E}">
        <p14:creationId xmlns:p14="http://schemas.microsoft.com/office/powerpoint/2010/main" val="3284817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どうしたら他の人の気持ちがわかるんだろう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dirty="0">
                <a:solidFill>
                  <a:srgbClr val="333333"/>
                </a:solidFill>
              </a:rPr>
              <a:t>例</a:t>
            </a:r>
            <a:r>
              <a:rPr lang="de-DE" altLang="ja-JP" sz="2400" dirty="0">
                <a:solidFill>
                  <a:srgbClr val="333333"/>
                </a:solidFill>
              </a:rPr>
              <a:t>: </a:t>
            </a:r>
            <a:r>
              <a:rPr lang="ja-JP" altLang="en-US" sz="2400" dirty="0">
                <a:solidFill>
                  <a:srgbClr val="333333"/>
                </a:solidFill>
              </a:rPr>
              <a:t>相手</a:t>
            </a:r>
            <a:r>
              <a:rPr lang="ja-JP" altLang="de-DE" sz="2400" dirty="0">
                <a:solidFill>
                  <a:srgbClr val="333333"/>
                </a:solidFill>
              </a:rPr>
              <a:t>が腕を組んでいる。</a:t>
            </a:r>
            <a:endParaRPr lang="de-DE" altLang="ja-JP" sz="2400" dirty="0">
              <a:solidFill>
                <a:srgbClr val="333333"/>
              </a:solidFill>
            </a:endParaRPr>
          </a:p>
          <a:p>
            <a:pPr lvl="0" defTabSz="914400" fontAlgn="base">
              <a:lnSpc>
                <a:spcPct val="100000"/>
              </a:lnSpc>
              <a:spcBef>
                <a:spcPts val="1200"/>
              </a:spcBef>
            </a:pPr>
            <a:r>
              <a:rPr lang="ja-JP" altLang="de-DE" sz="2400" i="1" dirty="0">
                <a:solidFill>
                  <a:srgbClr val="004992"/>
                </a:solidFill>
              </a:rPr>
              <a:t>なぜでしょう</a:t>
            </a:r>
            <a:r>
              <a:rPr lang="de-DE" altLang="ja-JP" sz="2400" i="1" dirty="0">
                <a:solidFill>
                  <a:srgbClr val="004992"/>
                </a:solidFill>
              </a:rPr>
              <a:t>?</a:t>
            </a:r>
          </a:p>
          <a:p>
            <a:pPr lvl="0" defTabSz="914400" fontAlgn="base">
              <a:lnSpc>
                <a:spcPct val="100000"/>
              </a:lnSpc>
              <a:spcBef>
                <a:spcPts val="1200"/>
              </a:spcBef>
            </a:pPr>
            <a:r>
              <a:rPr lang="en-US" altLang="ja-JP" sz="2400" b="1" dirty="0">
                <a:solidFill>
                  <a:srgbClr val="333333"/>
                </a:solidFill>
              </a:rPr>
              <a:t>	</a:t>
            </a:r>
            <a:r>
              <a:rPr lang="ja-JP" altLang="de-DE" sz="2400" b="1" dirty="0">
                <a:solidFill>
                  <a:srgbClr val="333333"/>
                </a:solidFill>
              </a:rPr>
              <a:t>この問いに答える</a:t>
            </a:r>
            <a:r>
              <a:rPr lang="ja-JP" altLang="en-US" sz="2400" b="1" dirty="0">
                <a:solidFill>
                  <a:srgbClr val="333333"/>
                </a:solidFill>
              </a:rPr>
              <a:t>ため</a:t>
            </a:r>
            <a:r>
              <a:rPr lang="ja-JP" altLang="de-DE" sz="2400" b="1" dirty="0">
                <a:solidFill>
                  <a:srgbClr val="333333"/>
                </a:solidFill>
              </a:rPr>
              <a:t>に</a:t>
            </a:r>
            <a:r>
              <a:rPr lang="ja-JP" altLang="en-US" sz="2400" b="1" dirty="0">
                <a:solidFill>
                  <a:srgbClr val="333333"/>
                </a:solidFill>
              </a:rPr>
              <a:t>は、</a:t>
            </a:r>
            <a:r>
              <a:rPr lang="ja-JP" altLang="de-DE" sz="2400" b="1" dirty="0">
                <a:solidFill>
                  <a:srgbClr val="333333"/>
                </a:solidFill>
              </a:rPr>
              <a:t>他に何が</a:t>
            </a:r>
            <a:r>
              <a:rPr lang="ja-JP" altLang="en-US" sz="2400" b="1" dirty="0">
                <a:solidFill>
                  <a:srgbClr val="333333"/>
                </a:solidFill>
              </a:rPr>
              <a:t>必要</a:t>
            </a:r>
            <a:r>
              <a:rPr lang="ja-JP" altLang="de-DE" sz="2400" b="1" dirty="0">
                <a:solidFill>
                  <a:srgbClr val="333333"/>
                </a:solidFill>
              </a:rPr>
              <a:t>でしょうか</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400" dirty="0">
                <a:solidFill>
                  <a:srgbClr val="004992"/>
                </a:solidFill>
              </a:rPr>
              <a:t>その人について知っていること</a:t>
            </a:r>
            <a:r>
              <a:rPr lang="en-US" altLang="de-DE" sz="2400" b="1"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その人は尊大な人か、それとも内気な人か</a:t>
            </a:r>
            <a:r>
              <a:rPr lang="en-US"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環境</a:t>
            </a:r>
            <a:r>
              <a:rPr lang="en-US" altLang="ja-JP" sz="2400" dirty="0">
                <a:solidFill>
                  <a:srgbClr val="004992"/>
                </a:solidFill>
              </a:rPr>
              <a:t>/</a:t>
            </a:r>
            <a:r>
              <a:rPr lang="ja-JP" altLang="en-US" sz="2400" dirty="0">
                <a:solidFill>
                  <a:srgbClr val="004992"/>
                </a:solidFill>
              </a:rPr>
              <a:t>状況</a:t>
            </a:r>
            <a:r>
              <a:rPr lang="en-US" altLang="de-DE" sz="2400" b="1"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冬ならば、その人はおそらく寒いから腕を組んでいるんだろう</a:t>
            </a:r>
            <a:r>
              <a:rPr lang="en-US" altLang="ja-JP" sz="2400"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3076832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どうしたら他の人の気持ちがわかるんだろう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dirty="0">
                <a:solidFill>
                  <a:srgbClr val="333333"/>
                </a:solidFill>
              </a:rPr>
              <a:t>例</a:t>
            </a:r>
            <a:r>
              <a:rPr lang="de-DE" altLang="ja-JP" sz="2400" dirty="0">
                <a:solidFill>
                  <a:srgbClr val="333333"/>
                </a:solidFill>
              </a:rPr>
              <a:t>: </a:t>
            </a:r>
            <a:r>
              <a:rPr lang="ja-JP" altLang="en-US" sz="2400" dirty="0">
                <a:solidFill>
                  <a:srgbClr val="333333"/>
                </a:solidFill>
              </a:rPr>
              <a:t>相手</a:t>
            </a:r>
            <a:r>
              <a:rPr lang="ja-JP" altLang="de-DE" sz="2400" dirty="0">
                <a:solidFill>
                  <a:srgbClr val="333333"/>
                </a:solidFill>
              </a:rPr>
              <a:t>が腕を組んでいる。</a:t>
            </a:r>
            <a:endParaRPr lang="de-DE" altLang="ja-JP" sz="2400" dirty="0">
              <a:solidFill>
                <a:srgbClr val="333333"/>
              </a:solidFill>
            </a:endParaRPr>
          </a:p>
          <a:p>
            <a:pPr lvl="0" defTabSz="914400" fontAlgn="base">
              <a:lnSpc>
                <a:spcPct val="100000"/>
              </a:lnSpc>
              <a:spcBef>
                <a:spcPts val="1200"/>
              </a:spcBef>
            </a:pPr>
            <a:r>
              <a:rPr lang="ja-JP" altLang="de-DE" sz="2400" i="1" dirty="0">
                <a:solidFill>
                  <a:srgbClr val="004992"/>
                </a:solidFill>
              </a:rPr>
              <a:t>なぜでしょう</a:t>
            </a:r>
            <a:r>
              <a:rPr lang="de-DE" altLang="ja-JP" sz="2400" i="1" dirty="0">
                <a:solidFill>
                  <a:srgbClr val="004992"/>
                </a:solidFill>
              </a:rPr>
              <a:t>?</a:t>
            </a:r>
          </a:p>
          <a:p>
            <a:pPr lvl="0" defTabSz="914400" fontAlgn="base">
              <a:lnSpc>
                <a:spcPct val="100000"/>
              </a:lnSpc>
              <a:spcBef>
                <a:spcPts val="1200"/>
              </a:spcBef>
            </a:pPr>
            <a:r>
              <a:rPr lang="en-US" altLang="ja-JP" sz="2400" b="1" dirty="0">
                <a:solidFill>
                  <a:srgbClr val="333333"/>
                </a:solidFill>
              </a:rPr>
              <a:t>	</a:t>
            </a:r>
            <a:r>
              <a:rPr lang="ja-JP" altLang="de-DE" sz="2400" b="1" dirty="0">
                <a:solidFill>
                  <a:srgbClr val="333333"/>
                </a:solidFill>
              </a:rPr>
              <a:t>この問いに答える</a:t>
            </a:r>
            <a:r>
              <a:rPr lang="ja-JP" altLang="en-US" sz="2400" b="1" dirty="0">
                <a:solidFill>
                  <a:srgbClr val="333333"/>
                </a:solidFill>
              </a:rPr>
              <a:t>ため</a:t>
            </a:r>
            <a:r>
              <a:rPr lang="ja-JP" altLang="de-DE" sz="2400" b="1" dirty="0">
                <a:solidFill>
                  <a:srgbClr val="333333"/>
                </a:solidFill>
              </a:rPr>
              <a:t>に</a:t>
            </a:r>
            <a:r>
              <a:rPr lang="ja-JP" altLang="en-US" sz="2400" b="1" dirty="0">
                <a:solidFill>
                  <a:srgbClr val="333333"/>
                </a:solidFill>
              </a:rPr>
              <a:t>は、</a:t>
            </a:r>
            <a:r>
              <a:rPr lang="ja-JP" altLang="de-DE" sz="2400" b="1" dirty="0">
                <a:solidFill>
                  <a:srgbClr val="333333"/>
                </a:solidFill>
              </a:rPr>
              <a:t>他に何が</a:t>
            </a:r>
            <a:r>
              <a:rPr lang="ja-JP" altLang="en-US" sz="2400" b="1" dirty="0">
                <a:solidFill>
                  <a:srgbClr val="333333"/>
                </a:solidFill>
              </a:rPr>
              <a:t>必要</a:t>
            </a:r>
            <a:r>
              <a:rPr lang="ja-JP" altLang="de-DE" sz="2400" b="1" dirty="0">
                <a:solidFill>
                  <a:srgbClr val="333333"/>
                </a:solidFill>
              </a:rPr>
              <a:t>でしょうか</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400" dirty="0">
                <a:solidFill>
                  <a:srgbClr val="004992"/>
                </a:solidFill>
              </a:rPr>
              <a:t>その人について知っていること</a:t>
            </a:r>
            <a:r>
              <a:rPr lang="en-US" altLang="de-DE" sz="2400" b="1"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その人は尊大な人か、それとも内気な人か</a:t>
            </a:r>
            <a:r>
              <a:rPr lang="en-US"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環境</a:t>
            </a:r>
            <a:r>
              <a:rPr lang="en-US" altLang="ja-JP" sz="2400" dirty="0">
                <a:solidFill>
                  <a:srgbClr val="004992"/>
                </a:solidFill>
              </a:rPr>
              <a:t>/</a:t>
            </a:r>
            <a:r>
              <a:rPr lang="ja-JP" altLang="en-US" sz="2400" dirty="0">
                <a:solidFill>
                  <a:srgbClr val="004992"/>
                </a:solidFill>
              </a:rPr>
              <a:t>状況</a:t>
            </a:r>
            <a:r>
              <a:rPr lang="en-US" altLang="de-DE" sz="2400" b="1"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冬ならば、その人はおそらく寒いから腕を組んでいるんだろう</a:t>
            </a:r>
            <a:r>
              <a:rPr lang="en-US"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自己観察</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どんなときに自分は腕を組むか</a:t>
            </a:r>
            <a:r>
              <a:rPr lang="en-US" altLang="ja-JP" sz="2400" dirty="0">
                <a:solidFill>
                  <a:srgbClr val="333333"/>
                </a:solidFill>
              </a:rPr>
              <a:t>? (</a:t>
            </a:r>
            <a:r>
              <a:rPr lang="ja-JP" altLang="en-US" sz="2400" dirty="0">
                <a:solidFill>
                  <a:srgbClr val="333333"/>
                </a:solidFill>
              </a:rPr>
              <a:t>注意</a:t>
            </a:r>
            <a:r>
              <a:rPr lang="en-US" altLang="ja-JP" sz="2400" dirty="0">
                <a:solidFill>
                  <a:srgbClr val="333333"/>
                </a:solidFill>
              </a:rPr>
              <a:t>! </a:t>
            </a:r>
            <a:r>
              <a:rPr lang="ja-JP" altLang="en-US" sz="2400" dirty="0">
                <a:solidFill>
                  <a:srgbClr val="333333"/>
                </a:solidFill>
              </a:rPr>
              <a:t>自分自身のことをすぐに他の人にあてはめないこと</a:t>
            </a:r>
            <a:r>
              <a:rPr lang="en-US" altLang="ja-JP" sz="2400"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extLst>
      <p:ext uri="{BB962C8B-B14F-4D97-AF65-F5344CB8AC3E}">
        <p14:creationId xmlns:p14="http://schemas.microsoft.com/office/powerpoint/2010/main" val="92082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どうしたら他の人の気持ちがわかるんだろう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de-DE" sz="2400" dirty="0">
                <a:solidFill>
                  <a:srgbClr val="333333"/>
                </a:solidFill>
              </a:rPr>
              <a:t>例</a:t>
            </a:r>
            <a:r>
              <a:rPr lang="de-DE" altLang="ja-JP" sz="2400" dirty="0">
                <a:solidFill>
                  <a:srgbClr val="333333"/>
                </a:solidFill>
              </a:rPr>
              <a:t>: </a:t>
            </a:r>
            <a:r>
              <a:rPr lang="ja-JP" altLang="en-US" sz="2400" dirty="0">
                <a:solidFill>
                  <a:srgbClr val="333333"/>
                </a:solidFill>
              </a:rPr>
              <a:t>相手</a:t>
            </a:r>
            <a:r>
              <a:rPr lang="ja-JP" altLang="de-DE" sz="2400" dirty="0">
                <a:solidFill>
                  <a:srgbClr val="333333"/>
                </a:solidFill>
              </a:rPr>
              <a:t>が腕を組んでいる。</a:t>
            </a:r>
            <a:endParaRPr lang="de-DE" altLang="ja-JP" sz="2400" dirty="0">
              <a:solidFill>
                <a:srgbClr val="333333"/>
              </a:solidFill>
            </a:endParaRPr>
          </a:p>
          <a:p>
            <a:pPr lvl="0" defTabSz="914400" fontAlgn="base">
              <a:lnSpc>
                <a:spcPct val="100000"/>
              </a:lnSpc>
              <a:spcBef>
                <a:spcPts val="1200"/>
              </a:spcBef>
            </a:pPr>
            <a:r>
              <a:rPr lang="ja-JP" altLang="de-DE" sz="2400" i="1" dirty="0">
                <a:solidFill>
                  <a:srgbClr val="004992"/>
                </a:solidFill>
              </a:rPr>
              <a:t>なぜでしょう</a:t>
            </a:r>
            <a:r>
              <a:rPr lang="de-DE" altLang="ja-JP" sz="2400" i="1" dirty="0">
                <a:solidFill>
                  <a:srgbClr val="004992"/>
                </a:solidFill>
              </a:rPr>
              <a:t>?</a:t>
            </a:r>
          </a:p>
          <a:p>
            <a:pPr lvl="0" defTabSz="914400" fontAlgn="base">
              <a:lnSpc>
                <a:spcPct val="100000"/>
              </a:lnSpc>
              <a:spcBef>
                <a:spcPts val="1200"/>
              </a:spcBef>
            </a:pPr>
            <a:r>
              <a:rPr lang="en-US" altLang="ja-JP" sz="2400" b="1" dirty="0">
                <a:solidFill>
                  <a:srgbClr val="333333"/>
                </a:solidFill>
              </a:rPr>
              <a:t>	</a:t>
            </a:r>
            <a:r>
              <a:rPr lang="ja-JP" altLang="de-DE" sz="2400" b="1" dirty="0">
                <a:solidFill>
                  <a:srgbClr val="333333"/>
                </a:solidFill>
              </a:rPr>
              <a:t>この問いに答える</a:t>
            </a:r>
            <a:r>
              <a:rPr lang="ja-JP" altLang="en-US" sz="2400" b="1" dirty="0">
                <a:solidFill>
                  <a:srgbClr val="333333"/>
                </a:solidFill>
              </a:rPr>
              <a:t>ため</a:t>
            </a:r>
            <a:r>
              <a:rPr lang="ja-JP" altLang="de-DE" sz="2400" b="1" dirty="0">
                <a:solidFill>
                  <a:srgbClr val="333333"/>
                </a:solidFill>
              </a:rPr>
              <a:t>に</a:t>
            </a:r>
            <a:r>
              <a:rPr lang="ja-JP" altLang="en-US" sz="2400" b="1" dirty="0">
                <a:solidFill>
                  <a:srgbClr val="333333"/>
                </a:solidFill>
              </a:rPr>
              <a:t>は、</a:t>
            </a:r>
            <a:r>
              <a:rPr lang="ja-JP" altLang="de-DE" sz="2400" b="1" dirty="0">
                <a:solidFill>
                  <a:srgbClr val="333333"/>
                </a:solidFill>
              </a:rPr>
              <a:t>他に何が</a:t>
            </a:r>
            <a:r>
              <a:rPr lang="ja-JP" altLang="en-US" sz="2400" b="1" dirty="0">
                <a:solidFill>
                  <a:srgbClr val="333333"/>
                </a:solidFill>
              </a:rPr>
              <a:t>必要</a:t>
            </a:r>
            <a:r>
              <a:rPr lang="ja-JP" altLang="de-DE" sz="2400" b="1" dirty="0">
                <a:solidFill>
                  <a:srgbClr val="333333"/>
                </a:solidFill>
              </a:rPr>
              <a:t>でしょうか</a:t>
            </a:r>
            <a:r>
              <a:rPr lang="de-DE" altLang="ja-JP"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US" sz="2400" dirty="0">
                <a:solidFill>
                  <a:srgbClr val="004992"/>
                </a:solidFill>
              </a:rPr>
              <a:t>その人について知っていること</a:t>
            </a:r>
            <a:r>
              <a:rPr lang="en-US" altLang="de-DE" sz="2400" b="1"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その人は尊大な人か、それとも内気な人か</a:t>
            </a:r>
            <a:r>
              <a:rPr lang="en-US"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環境</a:t>
            </a:r>
            <a:r>
              <a:rPr lang="en-US" altLang="ja-JP" sz="2400" dirty="0">
                <a:solidFill>
                  <a:srgbClr val="004992"/>
                </a:solidFill>
              </a:rPr>
              <a:t>/</a:t>
            </a:r>
            <a:r>
              <a:rPr lang="ja-JP" altLang="en-US" sz="2400" dirty="0">
                <a:solidFill>
                  <a:srgbClr val="004992"/>
                </a:solidFill>
              </a:rPr>
              <a:t>状況</a:t>
            </a:r>
            <a:r>
              <a:rPr lang="en-US" altLang="de-DE" sz="2400" b="1"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冬ならば、その人はおそらく寒いから腕を組んでいるんだろう</a:t>
            </a:r>
            <a:r>
              <a:rPr lang="en-US"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自己観察</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どんなときに自分は腕を組むか</a:t>
            </a:r>
            <a:r>
              <a:rPr lang="en-US" altLang="ja-JP" sz="2400" dirty="0">
                <a:solidFill>
                  <a:srgbClr val="333333"/>
                </a:solidFill>
              </a:rPr>
              <a:t>? (</a:t>
            </a:r>
            <a:r>
              <a:rPr lang="ja-JP" altLang="en-US" sz="2400" dirty="0">
                <a:solidFill>
                  <a:srgbClr val="333333"/>
                </a:solidFill>
              </a:rPr>
              <a:t>注意</a:t>
            </a:r>
            <a:r>
              <a:rPr lang="en-US" altLang="ja-JP" sz="2400" dirty="0">
                <a:solidFill>
                  <a:srgbClr val="333333"/>
                </a:solidFill>
              </a:rPr>
              <a:t>! </a:t>
            </a:r>
            <a:r>
              <a:rPr lang="ja-JP" altLang="en-US" sz="2400" dirty="0">
                <a:solidFill>
                  <a:srgbClr val="333333"/>
                </a:solidFill>
              </a:rPr>
              <a:t>自分自身のことをすぐに他の人にあてはめないこと</a:t>
            </a:r>
            <a:r>
              <a:rPr lang="en-US"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顔の表情</a:t>
            </a:r>
            <a:r>
              <a:rPr lang="en-US" altLang="ja-JP" sz="2400" dirty="0">
                <a:solidFill>
                  <a:srgbClr val="004992"/>
                </a:solidFill>
              </a:rPr>
              <a:t>: </a:t>
            </a:r>
            <a:r>
              <a:rPr lang="en-US" altLang="ja-JP" sz="2400" dirty="0">
                <a:solidFill>
                  <a:srgbClr val="333333"/>
                </a:solidFill>
                <a:latin typeface="Times New Roman"/>
                <a:sym typeface="Wingdings" panose="05000000000000000000" pitchFamily="2" charset="2"/>
              </a:rPr>
              <a:t>→</a:t>
            </a:r>
            <a:r>
              <a:rPr lang="en-US" altLang="ja-JP" sz="2400" dirty="0">
                <a:solidFill>
                  <a:srgbClr val="333333"/>
                </a:solidFill>
              </a:rPr>
              <a:t> </a:t>
            </a:r>
            <a:r>
              <a:rPr lang="ja-JP" altLang="en-US" sz="2400" dirty="0">
                <a:solidFill>
                  <a:srgbClr val="333333"/>
                </a:solidFill>
              </a:rPr>
              <a:t>その人は怒っているように見えるか</a:t>
            </a:r>
            <a:r>
              <a:rPr lang="en-US" altLang="ja-JP" sz="2400" dirty="0">
                <a:solidFill>
                  <a:srgbClr val="333333"/>
                </a:solidFill>
              </a:rPr>
              <a:t>?</a:t>
            </a:r>
            <a:r>
              <a:rPr lang="ja-JP" altLang="en-US" sz="2400" dirty="0">
                <a:solidFill>
                  <a:srgbClr val="333333"/>
                </a:solidFill>
              </a:rPr>
              <a:t>友好的に見えるか</a:t>
            </a:r>
            <a:r>
              <a:rPr lang="en-US" altLang="ja-JP" sz="2400" dirty="0">
                <a:solidFill>
                  <a:srgbClr val="333333"/>
                </a:solidFill>
              </a:rPr>
              <a:t>?</a:t>
            </a:r>
            <a:r>
              <a:rPr lang="ja-JP" altLang="en-US" sz="2400" dirty="0">
                <a:solidFill>
                  <a:srgbClr val="333333"/>
                </a:solidFill>
              </a:rPr>
              <a:t>など。</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extLst>
      <p:ext uri="{BB962C8B-B14F-4D97-AF65-F5344CB8AC3E}">
        <p14:creationId xmlns:p14="http://schemas.microsoft.com/office/powerpoint/2010/main" val="3307836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400" dirty="0">
                <a:solidFill>
                  <a:srgbClr val="333333"/>
                </a:solidFill>
              </a:rPr>
              <a:t>精神医学的障害</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a:t>
            </a:r>
            <a:r>
              <a:rPr lang="ja-JP" altLang="en-US" sz="2400" dirty="0">
                <a:solidFill>
                  <a:srgbClr val="333333"/>
                </a:solidFill>
              </a:rPr>
              <a:t>をもつ人の多く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は以下のような問題を抱えています</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004992"/>
                </a:solidFill>
              </a:rPr>
              <a:t>他の人の表情</a:t>
            </a:r>
            <a:r>
              <a:rPr lang="en-US" altLang="ja-JP" sz="2400" dirty="0">
                <a:solidFill>
                  <a:srgbClr val="004992"/>
                </a:solidFill>
              </a:rPr>
              <a:t>(</a:t>
            </a:r>
            <a:r>
              <a:rPr lang="ja-JP" altLang="en-US" sz="2400" dirty="0">
                <a:solidFill>
                  <a:srgbClr val="004992"/>
                </a:solidFill>
              </a:rPr>
              <a:t>例：悲しみや喜び</a:t>
            </a:r>
            <a:r>
              <a:rPr lang="en-US" altLang="ja-JP" sz="2400" dirty="0">
                <a:solidFill>
                  <a:srgbClr val="004992"/>
                </a:solidFill>
              </a:rPr>
              <a:t>)</a:t>
            </a:r>
            <a:r>
              <a:rPr lang="ja-JP" altLang="en-US" sz="2400" dirty="0">
                <a:solidFill>
                  <a:srgbClr val="004992"/>
                </a:solidFill>
              </a:rPr>
              <a:t>を見出したり評価したりすることが難しい。</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400" dirty="0">
                <a:solidFill>
                  <a:srgbClr val="333333"/>
                </a:solidFill>
              </a:rPr>
              <a:t>精神医学的障害</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a:t>
            </a:r>
            <a:r>
              <a:rPr lang="ja-JP" altLang="en-US" sz="2400" dirty="0">
                <a:solidFill>
                  <a:srgbClr val="333333"/>
                </a:solidFill>
              </a:rPr>
              <a:t>をもつ人の多く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は以下のような問題を抱えています</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004992"/>
                </a:solidFill>
              </a:rPr>
              <a:t>他の人の表情</a:t>
            </a:r>
            <a:r>
              <a:rPr lang="en-US" altLang="ja-JP" sz="2400" dirty="0">
                <a:solidFill>
                  <a:srgbClr val="004992"/>
                </a:solidFill>
              </a:rPr>
              <a:t>(</a:t>
            </a:r>
            <a:r>
              <a:rPr lang="ja-JP" altLang="en-US" sz="2400" dirty="0">
                <a:solidFill>
                  <a:srgbClr val="004992"/>
                </a:solidFill>
              </a:rPr>
              <a:t>例：悲しみや喜び</a:t>
            </a:r>
            <a:r>
              <a:rPr lang="en-US" altLang="ja-JP" sz="2400" dirty="0">
                <a:solidFill>
                  <a:srgbClr val="004992"/>
                </a:solidFill>
              </a:rPr>
              <a:t>)</a:t>
            </a:r>
            <a:r>
              <a:rPr lang="ja-JP" altLang="en-US" sz="2400" dirty="0">
                <a:solidFill>
                  <a:srgbClr val="004992"/>
                </a:solidFill>
              </a:rPr>
              <a:t>を見出したり評価したりすることが難しい。</a:t>
            </a:r>
          </a:p>
          <a:p>
            <a:pPr marL="342900" lvl="0" indent="-342900" defTabSz="914400" fontAlgn="base">
              <a:buClr>
                <a:srgbClr val="333333"/>
              </a:buClr>
              <a:buFont typeface="WingDings"/>
              <a:buChar char=""/>
            </a:pPr>
            <a:r>
              <a:rPr lang="ja-JP" altLang="en-US" sz="2400" dirty="0">
                <a:solidFill>
                  <a:srgbClr val="004992"/>
                </a:solidFill>
              </a:rPr>
              <a:t>他の人の現在の行動から、その人の動機や将来の行動を 推定することが難しい。</a:t>
            </a:r>
            <a:endParaRPr lang="en-US" sz="2400" dirty="0"/>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extLst>
      <p:ext uri="{BB962C8B-B14F-4D97-AF65-F5344CB8AC3E}">
        <p14:creationId xmlns:p14="http://schemas.microsoft.com/office/powerpoint/2010/main" val="3666083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情動認知に伴う問題は、精神病状態でどのように</a:t>
            </a:r>
            <a:br>
              <a:rPr lang="ja-JP" altLang="en-US" sz="3600">
                <a:latin typeface="+mn-lt"/>
                <a:ea typeface="+mn-ea"/>
                <a:cs typeface="+mn-cs"/>
              </a:rPr>
            </a:br>
            <a:r>
              <a:rPr lang="ja-JP" altLang="en-US" sz="3600">
                <a:latin typeface="+mn-lt"/>
                <a:ea typeface="+mn-ea"/>
                <a:cs typeface="+mn-cs"/>
              </a:rPr>
              <a:t>誤解を促進してしまうのか（例）</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400" dirty="0">
                <a:solidFill>
                  <a:srgbClr val="333333"/>
                </a:solidFill>
              </a:rPr>
              <a:t>不安感やパニックのために、他の人や状況についての客観的な評価ができなくなる</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無表情を、冷たく軽蔑している顔だと誤解する。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友人からの励ましの言葉を信じられない。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バスの乗客の神経質そうな顔を、警告</a:t>
            </a:r>
            <a:r>
              <a:rPr lang="en-US" altLang="ja-JP" sz="2400" dirty="0">
                <a:solidFill>
                  <a:srgbClr val="333333"/>
                </a:solidFill>
              </a:rPr>
              <a:t>(</a:t>
            </a:r>
            <a:r>
              <a:rPr lang="ja-JP" altLang="en-US" sz="2400" dirty="0">
                <a:solidFill>
                  <a:srgbClr val="333333"/>
                </a:solidFill>
              </a:rPr>
              <a:t>例：攻撃が差し迫っていること</a:t>
            </a:r>
            <a:r>
              <a:rPr lang="en-US" altLang="ja-JP" sz="2400" dirty="0">
                <a:solidFill>
                  <a:srgbClr val="333333"/>
                </a:solidFill>
              </a:rPr>
              <a:t>)</a:t>
            </a:r>
            <a:r>
              <a:rPr lang="ja-JP" altLang="en-US" sz="2400" dirty="0">
                <a:solidFill>
                  <a:srgbClr val="333333"/>
                </a:solidFill>
              </a:rPr>
              <a:t>だと誤解する。</a:t>
            </a:r>
            <a:endParaRPr lang="en-US" altLang="ja-JP" sz="2400" dirty="0">
              <a:solidFill>
                <a:srgbClr val="333333"/>
              </a:solidFill>
            </a:endParaRPr>
          </a:p>
          <a:p>
            <a:pPr marL="342900" lvl="0" indent="-342900" defTabSz="914400" fontAlgn="base">
              <a:buClr>
                <a:srgbClr val="333333"/>
              </a:buClr>
              <a:buFont typeface="WingDings"/>
              <a:buChar char=""/>
            </a:pPr>
            <a:endParaRPr lang="ja-JP" altLang="en-US" sz="2400" dirty="0">
              <a:solidFill>
                <a:srgbClr val="333333"/>
              </a:solidFill>
            </a:endParaRPr>
          </a:p>
          <a:p>
            <a:pPr lvl="0" algn="ctr" defTabSz="914400" fontAlgn="base"/>
            <a:r>
              <a:rPr lang="ja-JP" altLang="en-US" sz="2400" dirty="0">
                <a:solidFill>
                  <a:srgbClr val="004992"/>
                </a:solidFill>
              </a:rPr>
              <a:t>どなたか、このような経験をした人はいませんか</a:t>
            </a:r>
            <a:r>
              <a:rPr lang="de-DE" altLang="ja-JP"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課題 </a:t>
            </a:r>
            <a:r>
              <a:rPr lang="en-US" altLang="ja-JP" sz="3600">
                <a:solidFill>
                  <a:srgbClr val="004992"/>
                </a:solidFill>
                <a:latin typeface="+mn-lt"/>
                <a:ea typeface="+mn-ea"/>
                <a:cs typeface="+mn-cs"/>
              </a:rPr>
              <a:t>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情動</a:t>
            </a:r>
            <a:r>
              <a:rPr lang="en-US" altLang="ja-JP" sz="3600">
                <a:latin typeface="+mn-lt"/>
                <a:ea typeface="+mn-ea"/>
                <a:cs typeface="+mn-cs"/>
              </a:rPr>
              <a:t>/</a:t>
            </a:r>
            <a:r>
              <a:rPr lang="ja-JP" altLang="en-US" sz="3600">
                <a:latin typeface="+mn-lt"/>
                <a:ea typeface="+mn-ea"/>
                <a:cs typeface="+mn-cs"/>
              </a:rPr>
              <a:t>感情の種類を挙げてください</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情動</a:t>
            </a:r>
            <a:r>
              <a:rPr lang="en-US" altLang="ja-JP" sz="3600">
                <a:latin typeface="+mn-lt"/>
                <a:ea typeface="+mn-ea"/>
                <a:cs typeface="+mn-cs"/>
              </a:rPr>
              <a:t>/</a:t>
            </a:r>
            <a:r>
              <a:rPr lang="ja-JP" altLang="en-US" sz="3600">
                <a:latin typeface="+mn-lt"/>
                <a:ea typeface="+mn-ea"/>
                <a:cs typeface="+mn-cs"/>
              </a:rPr>
              <a:t>感情の種類を挙げてください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a:solidFill>
                  <a:srgbClr val="333333"/>
                </a:solidFill>
              </a:rPr>
              <a:t>喜び</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驚き</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恐怖</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嘆き</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怒り</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嫌悪</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苦痛</a:t>
            </a:r>
            <a:endParaRPr lang="en-US" sz="2400" dirty="0"/>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情動</a:t>
            </a:r>
            <a:r>
              <a:rPr lang="en-US" altLang="ja-JP" sz="3600">
                <a:solidFill>
                  <a:srgbClr val="004992"/>
                </a:solidFill>
                <a:latin typeface="+mn-lt"/>
                <a:ea typeface="+mn-ea"/>
                <a:cs typeface="+mn-cs"/>
              </a:rPr>
              <a:t>/</a:t>
            </a:r>
            <a:r>
              <a:rPr lang="ja-JP" altLang="en-US" sz="3600">
                <a:solidFill>
                  <a:srgbClr val="004992"/>
                </a:solidFill>
                <a:latin typeface="+mn-lt"/>
                <a:ea typeface="+mn-ea"/>
                <a:cs typeface="+mn-cs"/>
              </a:rPr>
              <a:t>感情</a:t>
            </a:r>
            <a:br>
              <a:rPr lang="ja-JP" altLang="en-US" sz="3600">
                <a:solidFill>
                  <a:srgbClr val="004992"/>
                </a:solidFill>
                <a:latin typeface="+mn-lt"/>
                <a:ea typeface="+mn-ea"/>
                <a:cs typeface="+mn-cs"/>
              </a:rPr>
            </a:br>
            <a:r>
              <a:rPr lang="ja-JP" altLang="en-US">
                <a:solidFill>
                  <a:srgbClr val="004992"/>
                </a:solidFill>
                <a:latin typeface="+mn-lt"/>
                <a:ea typeface="+mn-ea"/>
                <a:cs typeface="+mn-cs"/>
              </a:rPr>
              <a:t>他の人が何を感じているかわかりやすいときがあります。特に、その状況を知っているときはわかりやすいものです。</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情動</a:t>
            </a:r>
            <a:r>
              <a:rPr lang="en-US" altLang="ja-JP" sz="3600">
                <a:solidFill>
                  <a:srgbClr val="004992"/>
                </a:solidFill>
                <a:latin typeface="+mn-lt"/>
                <a:ea typeface="+mn-ea"/>
                <a:cs typeface="+mn-cs"/>
              </a:rPr>
              <a:t>/</a:t>
            </a:r>
            <a:r>
              <a:rPr lang="ja-JP" altLang="en-US" sz="3600">
                <a:solidFill>
                  <a:srgbClr val="004992"/>
                </a:solidFill>
                <a:latin typeface="+mn-lt"/>
                <a:ea typeface="+mn-ea"/>
                <a:cs typeface="+mn-cs"/>
              </a:rPr>
              <a:t>感情</a:t>
            </a:r>
            <a:br>
              <a:rPr lang="ja-JP" altLang="en-US" sz="3600">
                <a:solidFill>
                  <a:srgbClr val="004992"/>
                </a:solidFill>
                <a:latin typeface="+mn-lt"/>
                <a:ea typeface="+mn-ea"/>
                <a:cs typeface="+mn-cs"/>
              </a:rPr>
            </a:br>
            <a:r>
              <a:rPr lang="ja-JP" altLang="en-US">
                <a:solidFill>
                  <a:srgbClr val="004992"/>
                </a:solidFill>
                <a:latin typeface="+mn-lt"/>
                <a:ea typeface="+mn-ea"/>
                <a:cs typeface="+mn-cs"/>
              </a:rPr>
              <a:t>他の人が何を感じているかわかりやすいときがあります。特に、その状況を知っているときはわかりやすいものです。</a:t>
            </a:r>
            <a:br>
              <a:rPr lang="ja-JP" altLang="en-US" sz="3600">
                <a:solidFill>
                  <a:srgbClr val="004992"/>
                </a:solidFill>
                <a:latin typeface="+mn-lt"/>
                <a:ea typeface="+mn-ea"/>
                <a:cs typeface="+mn-cs"/>
              </a:rPr>
            </a:b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ea typeface="+mn-ea"/>
                <a:cs typeface="+mn-cs"/>
              </a:rPr>
              <a:t>嘆き</a:t>
            </a:r>
            <a:endParaRPr lang="en-GB" altLang="de-DE" sz="2000" dirty="0">
              <a:solidFill>
                <a:srgbClr val="004992"/>
              </a:solidFill>
              <a:latin typeface="+mn-lt"/>
              <a:ea typeface="+mn-ea"/>
              <a:cs typeface="+mn-cs"/>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ea typeface="+mn-ea"/>
                <a:cs typeface="+mn-cs"/>
              </a:rPr>
              <a:t>喜び</a:t>
            </a:r>
            <a:endParaRPr lang="en-GB" altLang="de-DE" sz="2000" dirty="0">
              <a:solidFill>
                <a:srgbClr val="004992"/>
              </a:solidFill>
              <a:latin typeface="+mn-lt"/>
              <a:ea typeface="+mn-ea"/>
              <a:cs typeface="+mn-cs"/>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ea typeface="+mn-ea"/>
                <a:cs typeface="+mn-cs"/>
              </a:rPr>
              <a:t>嫌悪</a:t>
            </a:r>
            <a:endParaRPr lang="en-GB" altLang="de-DE" sz="2000" dirty="0">
              <a:solidFill>
                <a:srgbClr val="004992"/>
              </a:solidFill>
              <a:latin typeface="+mn-lt"/>
              <a:ea typeface="+mn-ea"/>
              <a:cs typeface="+mn-cs"/>
            </a:endParaRPr>
          </a:p>
        </p:txBody>
      </p:sp>
      <p:sp>
        <p:nvSpPr>
          <p:cNvPr id="3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ea typeface="+mn-ea"/>
                <a:cs typeface="+mn-cs"/>
              </a:rPr>
              <a:t>驚き</a:t>
            </a:r>
            <a:endParaRPr lang="en-GB" altLang="de-DE" sz="2000" dirty="0">
              <a:solidFill>
                <a:srgbClr val="004992"/>
              </a:solidFill>
              <a:latin typeface="+mn-lt"/>
              <a:ea typeface="+mn-ea"/>
              <a:cs typeface="+mn-cs"/>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ea typeface="+mn-ea"/>
                <a:cs typeface="+mn-cs"/>
              </a:rPr>
              <a:t>怒り</a:t>
            </a:r>
            <a:endParaRPr lang="en-GB" altLang="de-DE" sz="2000" dirty="0">
              <a:solidFill>
                <a:srgbClr val="004992"/>
              </a:solidFill>
              <a:latin typeface="+mn-lt"/>
              <a:ea typeface="+mn-ea"/>
              <a:cs typeface="+mn-cs"/>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ea typeface="+mn-ea"/>
                <a:cs typeface="+mn-cs"/>
              </a:rPr>
              <a:t>苦痛</a:t>
            </a:r>
            <a:endParaRPr lang="en-GB" altLang="de-DE" sz="20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2" name="Text Box 11"/>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ja-JP" altLang="de-DE" sz="2400" dirty="0">
                <a:latin typeface="+mn-lt"/>
                <a:cs typeface="+mn-cs"/>
              </a:rPr>
              <a:t>相手や状況について知らない</a:t>
            </a:r>
            <a:r>
              <a:rPr lang="ja-JP" altLang="en-US" sz="2400" dirty="0">
                <a:latin typeface="+mn-lt"/>
                <a:cs typeface="+mn-cs"/>
              </a:rPr>
              <a:t>とき</a:t>
            </a:r>
            <a:r>
              <a:rPr lang="ja-JP" altLang="de-DE" sz="2400" dirty="0">
                <a:latin typeface="+mn-lt"/>
                <a:cs typeface="+mn-cs"/>
              </a:rPr>
              <a:t>に、何を感じているかを</a:t>
            </a:r>
            <a:r>
              <a:rPr lang="ja-JP" altLang="en-US" sz="2400" dirty="0">
                <a:latin typeface="+mn-lt"/>
                <a:cs typeface="+mn-cs"/>
              </a:rPr>
              <a:t>理解する</a:t>
            </a:r>
            <a:r>
              <a:rPr lang="ja-JP" altLang="de-DE" sz="2400" dirty="0">
                <a:latin typeface="+mn-lt"/>
                <a:cs typeface="+mn-cs"/>
              </a:rPr>
              <a:t>のは難し</a:t>
            </a:r>
            <a:r>
              <a:rPr lang="ja-JP" altLang="en-US" sz="2400" dirty="0">
                <a:latin typeface="+mn-lt"/>
                <a:cs typeface="+mn-cs"/>
              </a:rPr>
              <a:t>い</a:t>
            </a:r>
            <a:r>
              <a:rPr lang="de-DE" altLang="ja-JP" sz="2400" dirty="0">
                <a:latin typeface="+mn-lt"/>
                <a:cs typeface="+mn-cs"/>
              </a:rPr>
              <a:t>!</a:t>
            </a:r>
          </a:p>
          <a:p>
            <a:pPr eaLnBrk="1" hangingPunct="1">
              <a:lnSpc>
                <a:spcPct val="105000"/>
              </a:lnSpc>
              <a:spcBef>
                <a:spcPts val="1999"/>
              </a:spcBef>
              <a:spcAft>
                <a:spcPts val="0"/>
              </a:spcAft>
              <a:buClr>
                <a:srgbClr val="004992"/>
              </a:buClr>
              <a:buNone/>
            </a:pPr>
            <a:r>
              <a:rPr lang="ja-JP" altLang="en-GB" sz="2400" dirty="0">
                <a:solidFill>
                  <a:srgbClr val="004992"/>
                </a:solidFill>
                <a:latin typeface="+mn-lt"/>
                <a:cs typeface="+mn-cs"/>
              </a:rPr>
              <a:t>写真</a:t>
            </a:r>
            <a:r>
              <a:rPr lang="en-GB" altLang="ja-JP" sz="2400" dirty="0">
                <a:solidFill>
                  <a:srgbClr val="004992"/>
                </a:solidFill>
                <a:latin typeface="+mn-lt"/>
                <a:cs typeface="+mn-cs"/>
              </a:rPr>
              <a:t>1</a:t>
            </a:r>
            <a:r>
              <a:rPr lang="ja-JP" altLang="en-GB" sz="2400" dirty="0">
                <a:solidFill>
                  <a:srgbClr val="004992"/>
                </a:solidFill>
                <a:latin typeface="+mn-lt"/>
                <a:cs typeface="+mn-cs"/>
              </a:rPr>
              <a:t>から</a:t>
            </a:r>
            <a:r>
              <a:rPr lang="ja-JP" altLang="en-US" sz="2400" dirty="0">
                <a:solidFill>
                  <a:srgbClr val="004992"/>
                </a:solidFill>
                <a:latin typeface="+mn-lt"/>
                <a:cs typeface="+mn-cs"/>
              </a:rPr>
              <a:t>６</a:t>
            </a:r>
            <a:r>
              <a:rPr lang="ja-JP" altLang="en-GB" sz="2400" dirty="0">
                <a:solidFill>
                  <a:srgbClr val="004992"/>
                </a:solidFill>
                <a:latin typeface="+mn-lt"/>
                <a:cs typeface="+mn-cs"/>
              </a:rPr>
              <a:t>までの表情が</a:t>
            </a:r>
            <a:r>
              <a:rPr lang="ja-JP" altLang="en-US" sz="2400" dirty="0">
                <a:solidFill>
                  <a:srgbClr val="004992"/>
                </a:solidFill>
                <a:latin typeface="+mn-lt"/>
                <a:cs typeface="+mn-cs"/>
              </a:rPr>
              <a:t>、</a:t>
            </a:r>
            <a:r>
              <a:rPr lang="ja-JP" altLang="en-GB" sz="2400" dirty="0">
                <a:solidFill>
                  <a:srgbClr val="004992"/>
                </a:solidFill>
                <a:latin typeface="+mn-lt"/>
                <a:cs typeface="+mn-cs"/>
              </a:rPr>
              <a:t>どんな</a:t>
            </a:r>
            <a:r>
              <a:rPr lang="ja-JP" altLang="en-US" sz="2400" dirty="0">
                <a:solidFill>
                  <a:srgbClr val="004992"/>
                </a:solidFill>
                <a:latin typeface="+mn-lt"/>
                <a:cs typeface="+mn-cs"/>
              </a:rPr>
              <a:t>感情</a:t>
            </a:r>
            <a:r>
              <a:rPr lang="ja-JP" altLang="en-GB" sz="2400" dirty="0">
                <a:solidFill>
                  <a:srgbClr val="004992"/>
                </a:solidFill>
                <a:latin typeface="+mn-lt"/>
                <a:cs typeface="+mn-cs"/>
              </a:rPr>
              <a:t>を</a:t>
            </a:r>
            <a:r>
              <a:rPr lang="ja-JP" altLang="en-US" sz="2400" dirty="0">
                <a:solidFill>
                  <a:srgbClr val="004992"/>
                </a:solidFill>
                <a:latin typeface="+mn-lt"/>
                <a:cs typeface="+mn-cs"/>
              </a:rPr>
              <a:t>表している</a:t>
            </a:r>
            <a:r>
              <a:rPr lang="ja-JP" altLang="en-GB" sz="2400" dirty="0">
                <a:solidFill>
                  <a:srgbClr val="004992"/>
                </a:solidFill>
                <a:latin typeface="+mn-lt"/>
                <a:cs typeface="+mn-cs"/>
              </a:rPr>
              <a:t>か</a:t>
            </a:r>
            <a:r>
              <a:rPr lang="ja-JP" altLang="en-US" sz="2400" dirty="0">
                <a:solidFill>
                  <a:srgbClr val="004992"/>
                </a:solidFill>
                <a:latin typeface="+mn-lt"/>
                <a:cs typeface="+mn-cs"/>
              </a:rPr>
              <a:t>、</a:t>
            </a:r>
            <a:r>
              <a:rPr lang="ja-JP" altLang="en-GB" sz="2400" dirty="0">
                <a:solidFill>
                  <a:srgbClr val="004992"/>
                </a:solidFill>
                <a:latin typeface="+mn-lt"/>
                <a:cs typeface="+mn-cs"/>
              </a:rPr>
              <a:t>当ててみて</a:t>
            </a:r>
            <a:r>
              <a:rPr lang="ja-JP" altLang="en-US" sz="2400" dirty="0">
                <a:solidFill>
                  <a:srgbClr val="004992"/>
                </a:solidFill>
                <a:latin typeface="+mn-lt"/>
                <a:cs typeface="+mn-cs"/>
              </a:rPr>
              <a:t>くだ</a:t>
            </a:r>
            <a:r>
              <a:rPr lang="ja-JP" altLang="en-GB" sz="2400" dirty="0">
                <a:solidFill>
                  <a:srgbClr val="004992"/>
                </a:solidFill>
                <a:latin typeface="+mn-lt"/>
                <a:cs typeface="+mn-cs"/>
              </a:rPr>
              <a:t>さい。</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ja-JP" altLang="de-DE" sz="2400">
                <a:solidFill>
                  <a:srgbClr val="333333"/>
                </a:solidFill>
                <a:latin typeface="+mn-lt"/>
                <a:cs typeface="+mn-cs"/>
              </a:rPr>
              <a:t>喜び</a:t>
            </a:r>
          </a:p>
          <a:p>
            <a:pPr marL="457200" indent="-457200" eaLnBrk="1" hangingPunct="1">
              <a:lnSpc>
                <a:spcPct val="105000"/>
              </a:lnSpc>
              <a:spcBef>
                <a:spcPts val="1999"/>
              </a:spcBef>
              <a:spcAft>
                <a:spcPts val="0"/>
              </a:spcAft>
              <a:buClr>
                <a:srgbClr val="333333"/>
              </a:buClr>
              <a:buFont typeface="+mj-lt"/>
              <a:buAutoNum type="arabicPeriod"/>
            </a:pPr>
            <a:r>
              <a:rPr lang="ja-JP" altLang="de-DE" sz="2400">
                <a:solidFill>
                  <a:srgbClr val="333333"/>
                </a:solidFill>
                <a:latin typeface="+mn-lt"/>
                <a:cs typeface="+mn-cs"/>
              </a:rPr>
              <a:t>驚き</a:t>
            </a:r>
            <a:endParaRPr lang="de-DE" altLang="ja-JP"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ja-JP" altLang="de-DE" sz="2400">
                <a:solidFill>
                  <a:srgbClr val="333333"/>
                </a:solidFill>
                <a:latin typeface="+mn-lt"/>
                <a:cs typeface="+mn-cs"/>
              </a:rPr>
              <a:t>恐怖</a:t>
            </a:r>
            <a:endParaRPr lang="de-DE" altLang="ja-JP"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ja-JP" altLang="de-DE" sz="2400">
                <a:solidFill>
                  <a:srgbClr val="333333"/>
                </a:solidFill>
                <a:latin typeface="+mn-lt"/>
                <a:cs typeface="+mn-cs"/>
              </a:rPr>
              <a:t>悲しみ</a:t>
            </a:r>
            <a:endParaRPr lang="de-DE" altLang="ja-JP"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ja-JP" altLang="de-DE" sz="2400">
                <a:solidFill>
                  <a:srgbClr val="333333"/>
                </a:solidFill>
                <a:latin typeface="+mn-lt"/>
                <a:cs typeface="+mn-cs"/>
              </a:rPr>
              <a:t>怒り</a:t>
            </a:r>
            <a:endParaRPr lang="de-DE" altLang="ja-JP" sz="240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ja-JP" altLang="de-DE" sz="2400">
                <a:solidFill>
                  <a:srgbClr val="333333"/>
                </a:solidFill>
                <a:latin typeface="+mn-lt"/>
                <a:cs typeface="+mn-cs"/>
              </a:rPr>
              <a:t>嫌悪</a:t>
            </a:r>
            <a:endParaRPr lang="de-DE" altLang="ja-JP" sz="240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他の人の性格や職業を外見だけで推測できるでしょうか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defTabSz="914400" fontAlgn="base"/>
            <a:r>
              <a:rPr lang="ja-JP" altLang="de-DE" sz="2400" dirty="0">
                <a:solidFill>
                  <a:srgbClr val="333333"/>
                </a:solidFill>
              </a:rPr>
              <a:t>これら</a:t>
            </a:r>
            <a:r>
              <a:rPr lang="de-DE" altLang="ja-JP" sz="2400" dirty="0">
                <a:solidFill>
                  <a:srgbClr val="333333"/>
                </a:solidFill>
              </a:rPr>
              <a:t>4</a:t>
            </a:r>
            <a:r>
              <a:rPr lang="ja-JP" altLang="de-DE" sz="2400" dirty="0">
                <a:solidFill>
                  <a:srgbClr val="333333"/>
                </a:solidFill>
              </a:rPr>
              <a:t>人の男性は、俳優、運動選手、心理療法医、連続殺人犯のうちのどれでしょうか</a:t>
            </a:r>
            <a:r>
              <a:rPr lang="de-DE" altLang="ja-JP" sz="2400" dirty="0">
                <a:solidFill>
                  <a:srgbClr val="333333"/>
                </a:solidFill>
              </a:rPr>
              <a:t>?</a:t>
            </a:r>
            <a:r>
              <a:rPr lang="ja-JP" altLang="en-GB" sz="2400" dirty="0">
                <a:solidFill>
                  <a:srgbClr val="333333"/>
                </a:solidFill>
              </a:rPr>
              <a:t>あなたはその答に自信がありますか</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068960"/>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068960"/>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068960"/>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068960"/>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ja-JP" altLang="de-DE" sz="2400">
                <a:solidFill>
                  <a:srgbClr val="333333"/>
                </a:solidFill>
              </a:rPr>
              <a:t>紋切り型の思考が第一印象を支配することがよくあ</a:t>
            </a:r>
            <a:r>
              <a:rPr lang="ja-JP" altLang="en-US" sz="2400">
                <a:solidFill>
                  <a:srgbClr val="333333"/>
                </a:solidFill>
              </a:rPr>
              <a:t>ります</a:t>
            </a:r>
            <a:r>
              <a:rPr lang="ja-JP" altLang="de-DE" sz="2400">
                <a:solidFill>
                  <a:srgbClr val="333333"/>
                </a:solidFill>
              </a:rPr>
              <a:t>。例えば、すべての俳優が</a:t>
            </a:r>
            <a:r>
              <a:rPr lang="ja-JP" altLang="en-US" sz="2400">
                <a:solidFill>
                  <a:srgbClr val="333333"/>
                </a:solidFill>
              </a:rPr>
              <a:t>ハンサムだ</a:t>
            </a:r>
            <a:r>
              <a:rPr lang="ja-JP" altLang="de-DE" sz="2400">
                <a:solidFill>
                  <a:srgbClr val="333333"/>
                </a:solidFill>
              </a:rPr>
              <a:t>とは限らないし、すべての殺人犯が残忍に見えるとは限</a:t>
            </a:r>
            <a:r>
              <a:rPr lang="ja-JP" altLang="en-US" sz="2400">
                <a:solidFill>
                  <a:srgbClr val="333333"/>
                </a:solidFill>
              </a:rPr>
              <a:t>りません</a:t>
            </a:r>
            <a:r>
              <a:rPr lang="de-DE" altLang="ja-JP" sz="2400" dirty="0">
                <a:solidFill>
                  <a:srgbClr val="333333"/>
                </a:solidFill>
              </a:rPr>
              <a:t>!</a:t>
            </a:r>
            <a:endParaRPr lang="en-US" sz="2400" dirty="0"/>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068960"/>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068960"/>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068960"/>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068960"/>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当たりましたか</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24" name="Caption_54276"/>
          <p:cNvSpPr txBox="1">
            <a:spLocks noChangeArrowheads="1"/>
          </p:cNvSpPr>
          <p:nvPr/>
        </p:nvSpPr>
        <p:spPr bwMode="auto">
          <a:xfrm>
            <a:off x="4021204" y="5812160"/>
            <a:ext cx="18116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ja-JP" altLang="en-US" sz="1800">
                <a:latin typeface="+mn-lt"/>
                <a:ea typeface="+mn-ea"/>
                <a:cs typeface="+mn-cs"/>
              </a:rPr>
              <a:t>テッド・バンディ</a:t>
            </a:r>
            <a:r>
              <a:rPr lang="en-US" altLang="ja-JP" sz="1800">
                <a:latin typeface="+mn-lt"/>
                <a:ea typeface="+mn-ea"/>
                <a:cs typeface="+mn-cs"/>
              </a:rPr>
              <a:t>:</a:t>
            </a:r>
          </a:p>
          <a:p>
            <a:pPr algn="ctr" eaLnBrk="1" hangingPunct="1">
              <a:spcBef>
                <a:spcPts val="0"/>
              </a:spcBef>
              <a:spcAft>
                <a:spcPts val="0"/>
              </a:spcAft>
              <a:buClrTx/>
              <a:buNone/>
            </a:pPr>
            <a:r>
              <a:rPr lang="ja-JP" altLang="en-US" sz="1800">
                <a:latin typeface="+mn-lt"/>
                <a:ea typeface="+mn-ea"/>
                <a:cs typeface="+mn-cs"/>
              </a:rPr>
              <a:t>連続殺人犯</a:t>
            </a:r>
            <a:endParaRPr lang="en-GB" altLang="de-DE" sz="1800" dirty="0">
              <a:latin typeface="+mn-lt"/>
              <a:ea typeface="+mn-ea"/>
              <a:cs typeface="+mn-cs"/>
            </a:endParaRPr>
          </a:p>
        </p:txBody>
      </p:sp>
      <p:sp>
        <p:nvSpPr>
          <p:cNvPr id="25" name="Caption_54279"/>
          <p:cNvSpPr txBox="1">
            <a:spLocks noChangeArrowheads="1"/>
          </p:cNvSpPr>
          <p:nvPr/>
        </p:nvSpPr>
        <p:spPr bwMode="auto">
          <a:xfrm>
            <a:off x="408955" y="5812160"/>
            <a:ext cx="26060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ja-JP" altLang="en-US" sz="1800">
                <a:latin typeface="+mn-lt"/>
                <a:ea typeface="+mn-ea"/>
                <a:cs typeface="+mn-cs"/>
              </a:rPr>
              <a:t>エディー “イーグル”エドワード</a:t>
            </a:r>
            <a:r>
              <a:rPr lang="en-US" altLang="ja-JP" sz="1800">
                <a:latin typeface="+mn-lt"/>
                <a:ea typeface="+mn-ea"/>
                <a:cs typeface="+mn-cs"/>
              </a:rPr>
              <a:t>:</a:t>
            </a:r>
          </a:p>
          <a:p>
            <a:pPr algn="ctr" eaLnBrk="1" hangingPunct="1">
              <a:spcBef>
                <a:spcPts val="0"/>
              </a:spcBef>
              <a:spcAft>
                <a:spcPts val="0"/>
              </a:spcAft>
              <a:buClrTx/>
              <a:buNone/>
            </a:pPr>
            <a:r>
              <a:rPr lang="ja-JP" altLang="en-US" sz="1800">
                <a:latin typeface="+mn-lt"/>
                <a:ea typeface="+mn-ea"/>
                <a:cs typeface="+mn-cs"/>
              </a:rPr>
              <a:t>スキージャンパー</a:t>
            </a:r>
            <a:endParaRPr lang="en-GB" altLang="de-DE" sz="1800" dirty="0">
              <a:latin typeface="+mn-lt"/>
              <a:ea typeface="+mn-ea"/>
              <a:cs typeface="+mn-cs"/>
            </a:endParaRPr>
          </a:p>
        </p:txBody>
      </p:sp>
      <p:sp>
        <p:nvSpPr>
          <p:cNvPr id="26" name="Caption_54278"/>
          <p:cNvSpPr txBox="1">
            <a:spLocks noChangeArrowheads="1"/>
          </p:cNvSpPr>
          <p:nvPr/>
        </p:nvSpPr>
        <p:spPr bwMode="auto">
          <a:xfrm>
            <a:off x="6839069" y="5812160"/>
            <a:ext cx="19754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ja-JP" altLang="en-US" sz="1800">
                <a:latin typeface="+mn-lt"/>
                <a:ea typeface="+mn-ea"/>
                <a:cs typeface="+mn-cs"/>
              </a:rPr>
              <a:t>ハラルド・エッフェンベルグ</a:t>
            </a:r>
            <a:r>
              <a:rPr lang="en-US" altLang="ja-JP" sz="1800">
                <a:latin typeface="+mn-lt"/>
                <a:ea typeface="+mn-ea"/>
                <a:cs typeface="+mn-cs"/>
              </a:rPr>
              <a:t>:</a:t>
            </a:r>
          </a:p>
          <a:p>
            <a:pPr algn="ctr" eaLnBrk="1" hangingPunct="1">
              <a:spcBef>
                <a:spcPts val="0"/>
              </a:spcBef>
              <a:spcAft>
                <a:spcPts val="0"/>
              </a:spcAft>
              <a:buClrTx/>
              <a:buNone/>
            </a:pPr>
            <a:r>
              <a:rPr lang="ja-JP" altLang="en-US" sz="1800">
                <a:latin typeface="+mn-lt"/>
                <a:ea typeface="+mn-ea"/>
                <a:cs typeface="+mn-cs"/>
              </a:rPr>
              <a:t>俳優</a:t>
            </a:r>
            <a:endParaRPr lang="en-GB" altLang="de-DE" sz="1800" dirty="0">
              <a:latin typeface="+mn-lt"/>
              <a:ea typeface="+mn-ea"/>
              <a:cs typeface="+mn-cs"/>
            </a:endParaRPr>
          </a:p>
        </p:txBody>
      </p:sp>
      <p:sp>
        <p:nvSpPr>
          <p:cNvPr id="27" name="Caption_54277"/>
          <p:cNvSpPr txBox="1">
            <a:spLocks noChangeArrowheads="1"/>
          </p:cNvSpPr>
          <p:nvPr/>
        </p:nvSpPr>
        <p:spPr bwMode="auto">
          <a:xfrm>
            <a:off x="9820681" y="5812160"/>
            <a:ext cx="192827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ja-JP" altLang="en-US" sz="1800" dirty="0">
                <a:latin typeface="+mn-lt"/>
                <a:ea typeface="+mn-ea"/>
                <a:cs typeface="+mn-cs"/>
              </a:rPr>
              <a:t>アルフレッド・アドラー</a:t>
            </a:r>
            <a:r>
              <a:rPr lang="en-US" altLang="ja-JP" sz="1800" dirty="0">
                <a:latin typeface="+mn-lt"/>
                <a:ea typeface="+mn-ea"/>
                <a:cs typeface="+mn-cs"/>
              </a:rPr>
              <a:t>:</a:t>
            </a:r>
          </a:p>
          <a:p>
            <a:pPr algn="ctr" eaLnBrk="1" hangingPunct="1">
              <a:spcBef>
                <a:spcPts val="0"/>
              </a:spcBef>
              <a:spcAft>
                <a:spcPts val="0"/>
              </a:spcAft>
              <a:buClrTx/>
              <a:buNone/>
            </a:pPr>
            <a:r>
              <a:rPr lang="ja-JP" altLang="de-DE" sz="1800" dirty="0">
                <a:latin typeface="+mn-lt"/>
                <a:ea typeface="+mn-ea"/>
                <a:cs typeface="+mn-cs"/>
              </a:rPr>
              <a:t>心理療法医</a:t>
            </a:r>
            <a:endParaRPr lang="en-GB" altLang="de-DE" sz="1800" dirty="0">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郷に入っては郷に従え</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ジェスチャーの意味</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765725912"/>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身振り</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ジェスチャーは国や地域が違うとどのような違った意味になるでしょうか</a:t>
                      </a:r>
                      <a:r>
                        <a:rPr kumimoji="0" lang="en-US" altLang="ja-JP"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親密な身体接触</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好ましい</a:t>
                      </a:r>
                      <a:r>
                        <a:rPr kumimoji="0" lang="de-DE" altLang="ja-JP" sz="1800" b="1" i="0" u="none" strike="noStrike" cap="none" normalizeH="0" baseline="0" dirty="0">
                          <a:ln>
                            <a:noFill/>
                          </a:ln>
                          <a:solidFill>
                            <a:srgbClr val="333333"/>
                          </a:solidFill>
                          <a:effectLst/>
                          <a:latin typeface="+mn-lt"/>
                          <a:ea typeface="+mn-ea"/>
                          <a:cs typeface="+mn-cs"/>
                        </a:rPr>
                        <a:t>?</a:t>
                      </a:r>
                      <a:r>
                        <a:rPr kumimoji="0" lang="ja-JP" altLang="en-US" sz="1800" b="1" i="0" u="none" strike="noStrike" cap="none" normalizeH="0" baseline="0" dirty="0">
                          <a:ln>
                            <a:noFill/>
                          </a:ln>
                          <a:solidFill>
                            <a:srgbClr val="333333"/>
                          </a:solidFill>
                          <a:effectLst/>
                          <a:latin typeface="+mn-lt"/>
                          <a:ea typeface="+mn-ea"/>
                          <a:cs typeface="+mn-cs"/>
                        </a:rPr>
                        <a:t>それとも不適切</a:t>
                      </a:r>
                      <a:r>
                        <a:rPr kumimoji="0" lang="en-US" altLang="ja-JP" sz="1800" b="1" i="0" u="none" strike="noStrike" cap="none" normalizeH="0" baseline="0" dirty="0">
                          <a:ln>
                            <a:noFill/>
                          </a:ln>
                          <a:solidFill>
                            <a:srgbClr val="333333"/>
                          </a:solidFill>
                          <a:effectLst/>
                          <a:latin typeface="+mn-lt"/>
                          <a:ea typeface="+mn-ea"/>
                          <a:cs typeface="+mn-cs"/>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郷に入っては郷に従え</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ジェスチャーの意味</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882300985"/>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身振り</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ジェスチャーは国や地域が違うとどのような違った意味になるでしょうか</a:t>
                      </a:r>
                      <a:r>
                        <a:rPr kumimoji="0" lang="en-US" altLang="ja-JP"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北アメリカ、ヨーロッパ</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a:t>
                      </a:r>
                      <a:r>
                        <a:rPr kumimoji="0" lang="en-US" altLang="ja-JP" sz="1800" b="0" i="0" u="none" strike="noStrike" cap="none" normalizeH="0" baseline="0" dirty="0">
                          <a:ln>
                            <a:noFill/>
                          </a:ln>
                          <a:solidFill>
                            <a:srgbClr val="333333"/>
                          </a:solidFill>
                          <a:effectLst/>
                          <a:latin typeface="+mn-lt"/>
                          <a:ea typeface="+mn-ea"/>
                          <a:cs typeface="+mn-cs"/>
                        </a:rPr>
                        <a:t>OK</a:t>
                      </a:r>
                      <a:r>
                        <a:rPr kumimoji="0" lang="ja-JP" altLang="en-US" sz="1800" b="0" i="0" u="none" strike="noStrike" cap="none" normalizeH="0" baseline="0" dirty="0">
                          <a:ln>
                            <a:noFill/>
                          </a:ln>
                          <a:solidFill>
                            <a:srgbClr val="333333"/>
                          </a:solidFill>
                          <a:effectLst/>
                          <a:latin typeface="+mn-lt"/>
                          <a:ea typeface="+mn-ea"/>
                          <a:cs typeface="+mn-cs"/>
                        </a:rPr>
                        <a:t>」「いいね」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フランス、ベルギー、チュニジア</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「ゼロ」「価値がない」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日本</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「お金」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ある国では</a:t>
                      </a:r>
                      <a:r>
                        <a:rPr kumimoji="0" lang="ja-JP" altLang="en-US" sz="1800" b="0" i="0" u="none" strike="noStrike" cap="none" normalizeH="0" baseline="0" dirty="0">
                          <a:ln>
                            <a:noFill/>
                          </a:ln>
                          <a:solidFill>
                            <a:srgbClr val="333333"/>
                          </a:solidFill>
                          <a:effectLst/>
                          <a:latin typeface="+mn-lt"/>
                          <a:ea typeface="+mn-ea"/>
                          <a:cs typeface="+mn-cs"/>
                        </a:rPr>
                        <a:t>同性愛の男性を侮辱する身振り</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親密な身体接触</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好ましい</a:t>
                      </a:r>
                      <a:r>
                        <a:rPr kumimoji="0" lang="de-DE" altLang="ja-JP" sz="1800" b="1" i="0" u="none" strike="noStrike" cap="none" normalizeH="0" baseline="0" dirty="0">
                          <a:ln>
                            <a:noFill/>
                          </a:ln>
                          <a:solidFill>
                            <a:srgbClr val="333333"/>
                          </a:solidFill>
                          <a:effectLst/>
                          <a:latin typeface="+mn-lt"/>
                          <a:ea typeface="+mn-ea"/>
                          <a:cs typeface="+mn-cs"/>
                        </a:rPr>
                        <a:t>?</a:t>
                      </a:r>
                      <a:r>
                        <a:rPr kumimoji="0" lang="ja-JP" altLang="en-US" sz="1800" b="1" i="0" u="none" strike="noStrike" cap="none" normalizeH="0" baseline="0" dirty="0">
                          <a:ln>
                            <a:noFill/>
                          </a:ln>
                          <a:solidFill>
                            <a:srgbClr val="333333"/>
                          </a:solidFill>
                          <a:effectLst/>
                          <a:latin typeface="+mn-lt"/>
                          <a:ea typeface="+mn-ea"/>
                          <a:cs typeface="+mn-cs"/>
                        </a:rPr>
                        <a:t>それとも不適切</a:t>
                      </a:r>
                      <a:r>
                        <a:rPr kumimoji="0" lang="en-US" altLang="ja-JP" sz="1800" b="1" i="0" u="none" strike="noStrike" cap="none" normalizeH="0" baseline="0" dirty="0">
                          <a:ln>
                            <a:noFill/>
                          </a:ln>
                          <a:solidFill>
                            <a:srgbClr val="333333"/>
                          </a:solidFill>
                          <a:effectLst/>
                          <a:latin typeface="+mn-lt"/>
                          <a:ea typeface="+mn-ea"/>
                          <a:cs typeface="+mn-cs"/>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郷に入っては郷に従え</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ジェスチャーの意味</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33776820"/>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身振り</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ジェスチャーは国や地域が違うとどのような違った意味になるでしょうか</a:t>
                      </a:r>
                      <a:r>
                        <a:rPr kumimoji="0" lang="en-US" altLang="ja-JP"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北アメリカ、ヨーロッパ</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a:t>
                      </a:r>
                      <a:r>
                        <a:rPr kumimoji="0" lang="en-US" altLang="ja-JP" sz="1800" b="0" i="0" u="none" strike="noStrike" cap="none" normalizeH="0" baseline="0" dirty="0">
                          <a:ln>
                            <a:noFill/>
                          </a:ln>
                          <a:solidFill>
                            <a:srgbClr val="333333"/>
                          </a:solidFill>
                          <a:effectLst/>
                          <a:latin typeface="+mn-lt"/>
                          <a:ea typeface="+mn-ea"/>
                          <a:cs typeface="+mn-cs"/>
                        </a:rPr>
                        <a:t>OK</a:t>
                      </a:r>
                      <a:r>
                        <a:rPr kumimoji="0" lang="ja-JP" altLang="en-US" sz="1800" b="0" i="0" u="none" strike="noStrike" cap="none" normalizeH="0" baseline="0" dirty="0">
                          <a:ln>
                            <a:noFill/>
                          </a:ln>
                          <a:solidFill>
                            <a:srgbClr val="333333"/>
                          </a:solidFill>
                          <a:effectLst/>
                          <a:latin typeface="+mn-lt"/>
                          <a:ea typeface="+mn-ea"/>
                          <a:cs typeface="+mn-cs"/>
                        </a:rPr>
                        <a:t>」「いいね」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フランス、ベルギー、チュニジア</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「ゼロ」「価値がない」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日本</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「お金」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ある国では</a:t>
                      </a:r>
                      <a:r>
                        <a:rPr kumimoji="0" lang="ja-JP" altLang="en-US" sz="1800" b="0" i="0" u="none" strike="noStrike" cap="none" normalizeH="0" baseline="0" dirty="0">
                          <a:ln>
                            <a:noFill/>
                          </a:ln>
                          <a:solidFill>
                            <a:srgbClr val="333333"/>
                          </a:solidFill>
                          <a:effectLst/>
                          <a:latin typeface="+mn-lt"/>
                          <a:ea typeface="+mn-ea"/>
                          <a:cs typeface="+mn-cs"/>
                        </a:rPr>
                        <a:t>同性愛の男性を侮辱する身振り</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親密な身体接触</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好ましい</a:t>
                      </a:r>
                      <a:r>
                        <a:rPr kumimoji="0" lang="de-DE" altLang="ja-JP" sz="1800" b="1" i="0" u="none" strike="noStrike" cap="none" normalizeH="0" baseline="0" dirty="0">
                          <a:ln>
                            <a:noFill/>
                          </a:ln>
                          <a:solidFill>
                            <a:srgbClr val="333333"/>
                          </a:solidFill>
                          <a:effectLst/>
                          <a:latin typeface="+mn-lt"/>
                          <a:ea typeface="+mn-ea"/>
                          <a:cs typeface="+mn-cs"/>
                        </a:rPr>
                        <a:t>?</a:t>
                      </a:r>
                      <a:r>
                        <a:rPr kumimoji="0" lang="ja-JP" altLang="en-US" sz="1800" b="1" i="0" u="none" strike="noStrike" cap="none" normalizeH="0" baseline="0" dirty="0">
                          <a:ln>
                            <a:noFill/>
                          </a:ln>
                          <a:solidFill>
                            <a:srgbClr val="333333"/>
                          </a:solidFill>
                          <a:effectLst/>
                          <a:latin typeface="+mn-lt"/>
                          <a:ea typeface="+mn-ea"/>
                          <a:cs typeface="+mn-cs"/>
                        </a:rPr>
                        <a:t>それとも不適切</a:t>
                      </a:r>
                      <a:r>
                        <a:rPr kumimoji="0" lang="en-US" altLang="ja-JP" sz="18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文化によって、誰かと挨拶するときの親密な身体接触は、不適切だとされたり</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例：西欧諸国のお年寄り</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、当たり前のことだとされたり</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例：南ヨーロッパの若者</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します。西欧文化では、抱擁と頬へのキスは男性同士では滅多に見られませんが、中近東や南ヨーロッパの国々、以前の共産主義国家</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「社会主義者の同志のキス“</a:t>
                      </a:r>
                      <a:r>
                        <a:rPr kumimoji="0" lang="en-US" altLang="ja-JP" sz="1800" b="0" i="0" u="none" strike="noStrike" cap="none" normalizeH="0" baseline="0" dirty="0">
                          <a:ln>
                            <a:noFill/>
                          </a:ln>
                          <a:solidFill>
                            <a:srgbClr val="333333"/>
                          </a:solidFill>
                          <a:effectLst/>
                          <a:latin typeface="+mn-lt"/>
                          <a:ea typeface="+mn-ea"/>
                          <a:cs typeface="+mn-cs"/>
                        </a:rPr>
                        <a:t>socialist brother kiss”</a:t>
                      </a:r>
                      <a:r>
                        <a:rPr kumimoji="0" lang="ja-JP" altLang="en-US" sz="1800" b="0" i="0" u="none" strike="noStrike" cap="none" normalizeH="0" baseline="0" dirty="0">
                          <a:ln>
                            <a:noFill/>
                          </a:ln>
                          <a:solidFill>
                            <a:srgbClr val="333333"/>
                          </a:solidFill>
                          <a:effectLst/>
                          <a:latin typeface="+mn-lt"/>
                          <a:ea typeface="+mn-ea"/>
                          <a:cs typeface="+mn-cs"/>
                        </a:rPr>
                        <a:t>」</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では普通のことです。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904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異文化間でよくあるジェスチャーの誤解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4100894352"/>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行動</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000000"/>
                          </a:solidFill>
                          <a:effectLst/>
                          <a:latin typeface="+mn-lt"/>
                          <a:ea typeface="+mn-ea"/>
                          <a:cs typeface="+mn-cs"/>
                        </a:rPr>
                        <a:t>ありがちな誤解</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服装</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青年</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ja-JP" altLang="en-US" sz="1800" b="1" i="0" u="none" strike="noStrike" cap="none" normalizeH="0" baseline="0" dirty="0">
                          <a:ln>
                            <a:noFill/>
                          </a:ln>
                          <a:solidFill>
                            <a:srgbClr val="333333"/>
                          </a:solidFill>
                          <a:effectLst/>
                          <a:latin typeface="+mn-lt"/>
                          <a:ea typeface="+mn-ea"/>
                          <a:cs typeface="+mn-cs"/>
                        </a:rPr>
                        <a:t>成人の誤解</a:t>
                      </a:r>
                      <a:r>
                        <a:rPr kumimoji="0" lang="en-US" altLang="ja-JP" sz="1800" b="1" i="0" u="none" strike="noStrike" cap="none" normalizeH="0" baseline="0" dirty="0">
                          <a:ln>
                            <a:noFill/>
                          </a:ln>
                          <a:solidFill>
                            <a:srgbClr val="333333"/>
                          </a:solidFill>
                          <a:effectLst/>
                          <a:latin typeface="+mn-lt"/>
                          <a:ea typeface="+mn-ea"/>
                          <a:cs typeface="+mn-cs"/>
                        </a:rPr>
                        <a: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異文化間でよくあるジェスチャーの誤解</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1210334028"/>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行動</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000000"/>
                          </a:solidFill>
                          <a:effectLst/>
                          <a:latin typeface="+mn-lt"/>
                          <a:ea typeface="+mn-ea"/>
                          <a:cs typeface="+mn-cs"/>
                        </a:rPr>
                        <a:t>ありがちな誤解</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服装</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青年</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ja-JP" altLang="en-US" sz="1800" b="1" i="0" u="none" strike="noStrike" cap="none" normalizeH="0" baseline="0" dirty="0">
                          <a:ln>
                            <a:noFill/>
                          </a:ln>
                          <a:solidFill>
                            <a:srgbClr val="333333"/>
                          </a:solidFill>
                          <a:effectLst/>
                          <a:latin typeface="+mn-lt"/>
                          <a:ea typeface="+mn-ea"/>
                          <a:cs typeface="+mn-cs"/>
                        </a:rPr>
                        <a:t>成人の誤解</a:t>
                      </a:r>
                      <a:r>
                        <a:rPr kumimoji="0" lang="en-US" altLang="ja-JP" sz="18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短いスカートや身体にぴったり合った服は西欧の多くの青年にとって全く普通のものだが、西欧でも年長者や他の文化圏の人々にとっては不適切で刺激的だとみなされています。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237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2</a:t>
            </a:r>
            <a:endParaRPr lang="de-DE" altLang="ja-JP" sz="3600">
              <a:latin typeface="+mn-lt"/>
              <a:ea typeface="+mn-ea"/>
              <a:cs typeface="+mn-cs"/>
            </a:endParaRPr>
          </a:p>
        </p:txBody>
      </p:sp>
      <p:sp>
        <p:nvSpPr>
          <p:cNvPr id="2867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画像</a:t>
            </a:r>
            <a:r>
              <a:rPr lang="de-DE" altLang="ja-JP" sz="2400" dirty="0">
                <a:solidFill>
                  <a:srgbClr val="333333"/>
                </a:solidFill>
              </a:rPr>
              <a:t>(</a:t>
            </a:r>
            <a:r>
              <a:rPr lang="ja-JP" altLang="de-DE" sz="2400" dirty="0">
                <a:solidFill>
                  <a:srgbClr val="333333"/>
                </a:solidFill>
              </a:rPr>
              <a:t>あるいは画像の一部</a:t>
            </a:r>
            <a:r>
              <a:rPr lang="de-DE" altLang="ja-JP" sz="2400" dirty="0">
                <a:solidFill>
                  <a:srgbClr val="333333"/>
                </a:solidFill>
              </a:rPr>
              <a:t>)</a:t>
            </a:r>
            <a:r>
              <a:rPr lang="ja-JP" altLang="de-DE" sz="2400" dirty="0">
                <a:solidFill>
                  <a:srgbClr val="333333"/>
                </a:solidFill>
              </a:rPr>
              <a:t>を提示します。</a:t>
            </a:r>
            <a:endParaRPr lang="de-DE" altLang="ja-JP" sz="2400" dirty="0">
              <a:solidFill>
                <a:srgbClr val="333333"/>
              </a:solidFill>
            </a:endParaRPr>
          </a:p>
          <a:p>
            <a:pPr marL="342900" indent="-342900" eaLnBrk="1" hangingPunct="1">
              <a:buClr>
                <a:srgbClr val="333333"/>
              </a:buClr>
              <a:buFont typeface="WingDings"/>
              <a:buChar char=""/>
            </a:pPr>
            <a:r>
              <a:rPr lang="ja-JP" altLang="de-DE" sz="2400" dirty="0">
                <a:solidFill>
                  <a:srgbClr val="333333"/>
                </a:solidFill>
              </a:rPr>
              <a:t>画像</a:t>
            </a:r>
            <a:r>
              <a:rPr lang="ja-JP" altLang="en-US" sz="2400" dirty="0">
                <a:solidFill>
                  <a:srgbClr val="333333"/>
                </a:solidFill>
              </a:rPr>
              <a:t>に出てくる</a:t>
            </a:r>
            <a:r>
              <a:rPr lang="ja-JP" altLang="de-DE" sz="2400" dirty="0">
                <a:solidFill>
                  <a:srgbClr val="333333"/>
                </a:solidFill>
              </a:rPr>
              <a:t>人が</a:t>
            </a:r>
            <a:r>
              <a:rPr lang="ja-JP" altLang="en-US" sz="2400" dirty="0">
                <a:solidFill>
                  <a:srgbClr val="333333"/>
                </a:solidFill>
              </a:rPr>
              <a:t>、</a:t>
            </a:r>
            <a:r>
              <a:rPr lang="ja-JP" altLang="de-DE" sz="2400" dirty="0">
                <a:solidFill>
                  <a:srgbClr val="333333"/>
                </a:solidFill>
              </a:rPr>
              <a:t>何を考え、</a:t>
            </a:r>
            <a:r>
              <a:rPr lang="ja-JP" altLang="en-US" sz="2400" dirty="0">
                <a:solidFill>
                  <a:srgbClr val="333333"/>
                </a:solidFill>
              </a:rPr>
              <a:t>何を</a:t>
            </a:r>
            <a:r>
              <a:rPr lang="ja-JP" altLang="de-DE" sz="2400" dirty="0">
                <a:solidFill>
                  <a:srgbClr val="333333"/>
                </a:solidFill>
              </a:rPr>
              <a:t>しているかを</a:t>
            </a:r>
            <a:r>
              <a:rPr lang="ja-JP" altLang="en-US" sz="2400" dirty="0">
                <a:solidFill>
                  <a:srgbClr val="333333"/>
                </a:solidFill>
              </a:rPr>
              <a:t>当ててみてください。</a:t>
            </a:r>
          </a:p>
          <a:p>
            <a:pPr marL="342900" indent="-342900" eaLnBrk="1" hangingPunct="1">
              <a:buClr>
                <a:srgbClr val="333333"/>
              </a:buClr>
              <a:buFont typeface="WingDings"/>
              <a:buChar char=""/>
            </a:pPr>
            <a:r>
              <a:rPr lang="ja-JP" altLang="de-DE" sz="2400" dirty="0">
                <a:solidFill>
                  <a:srgbClr val="333333"/>
                </a:solidFill>
              </a:rPr>
              <a:t>評価への自信のほどをグループで話し合ってください。</a:t>
            </a:r>
            <a:endParaRPr lang="ja-JP" altLang="en-US" sz="2400" dirty="0">
              <a:solidFill>
                <a:srgbClr val="333333"/>
              </a:solidFill>
            </a:endParaRPr>
          </a:p>
        </p:txBody>
      </p:sp>
      <p:sp>
        <p:nvSpPr>
          <p:cNvPr id="2" name="Footer Placeholder 1"/>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ストリート・ミュージシャン</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en-US" sz="2400">
                <a:solidFill>
                  <a:srgbClr val="333333"/>
                </a:solidFill>
                <a:latin typeface="+mn-lt"/>
                <a:cs typeface="+mn-cs"/>
              </a:rPr>
              <a:t>足を踏まれた</a:t>
            </a:r>
            <a:r>
              <a:rPr lang="ja-JP" altLang="de-DE" sz="2400">
                <a:solidFill>
                  <a:srgbClr val="333333"/>
                </a:solidFill>
                <a:latin typeface="+mn-lt"/>
                <a:cs typeface="+mn-cs"/>
              </a:rPr>
              <a:t>男性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路上でのケンカ</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悪い知らせを聞いた男性</a:t>
            </a:r>
            <a:endParaRPr lang="de-DE" altLang="ja-JP"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ストリート・ミュージシャン</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en-US" sz="2400">
                <a:solidFill>
                  <a:srgbClr val="333333"/>
                </a:solidFill>
                <a:latin typeface="+mn-lt"/>
                <a:cs typeface="+mn-cs"/>
              </a:rPr>
              <a:t>足を踏まれた</a:t>
            </a:r>
            <a:r>
              <a:rPr lang="ja-JP" altLang="de-DE" sz="2400">
                <a:solidFill>
                  <a:srgbClr val="333333"/>
                </a:solidFill>
                <a:latin typeface="+mn-lt"/>
                <a:cs typeface="+mn-cs"/>
              </a:rPr>
              <a:t>男性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路上でのケンカ</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悪い知らせを聞いた男性</a:t>
            </a:r>
            <a:endParaRPr lang="de-DE" altLang="ja-JP" sz="240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情熱</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7"/>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歯医者で治療中の女性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幽霊列車の女性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分娩室の女性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女だけの楽しい飲み会</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歯医者で治療中の女性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幽霊列車の女性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分娩室の女性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女だけの楽しい飲み会</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楽しい</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地震後に助けを求めて叫ぶ少年</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デモ</a:t>
            </a:r>
            <a:r>
              <a:rPr lang="de-DE" altLang="ja-JP" sz="2400" dirty="0">
                <a:solidFill>
                  <a:srgbClr val="333333"/>
                </a:solidFill>
                <a:latin typeface="+mn-lt"/>
                <a:cs typeface="+mn-cs"/>
              </a:rPr>
              <a:t> (</a:t>
            </a:r>
            <a:r>
              <a:rPr lang="ja-JP" altLang="de-DE" sz="2400" dirty="0">
                <a:solidFill>
                  <a:srgbClr val="333333"/>
                </a:solidFill>
                <a:latin typeface="+mn-lt"/>
                <a:cs typeface="+mn-cs"/>
              </a:rPr>
              <a:t>ウガンダ</a:t>
            </a:r>
            <a:r>
              <a:rPr lang="de-DE" altLang="ja-JP"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イスラエル国旗を掲げる選手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ゴスペル聖歌隊の歌手</a:t>
            </a:r>
            <a:endParaRPr lang="de-DE" altLang="ja-JP"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地震後に助けを求めて叫ぶ少年</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デモ</a:t>
            </a:r>
            <a:r>
              <a:rPr lang="de-DE" altLang="ja-JP" sz="2400" dirty="0">
                <a:solidFill>
                  <a:srgbClr val="333333"/>
                </a:solidFill>
                <a:latin typeface="+mn-lt"/>
                <a:cs typeface="+mn-cs"/>
              </a:rPr>
              <a:t> (</a:t>
            </a:r>
            <a:r>
              <a:rPr lang="ja-JP" altLang="de-DE" sz="2400" dirty="0">
                <a:solidFill>
                  <a:srgbClr val="333333"/>
                </a:solidFill>
                <a:latin typeface="+mn-lt"/>
                <a:cs typeface="+mn-cs"/>
              </a:rPr>
              <a:t>ウガンダ</a:t>
            </a:r>
            <a:r>
              <a:rPr lang="de-DE" altLang="ja-JP"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イスラエル国旗を掲げる選手</a:t>
            </a:r>
            <a:endParaRPr lang="de-DE" altLang="ja-JP"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ゴスペル聖歌隊の歌手</a:t>
            </a:r>
            <a:endParaRPr lang="de-DE" altLang="ja-JP"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1034"/>
          <p:cNvSpPr txBox="1">
            <a:spLocks noChangeArrowheads="1"/>
          </p:cNvSpPr>
          <p:nvPr/>
        </p:nvSpPr>
        <p:spPr bwMode="auto">
          <a:xfrm>
            <a:off x="5486400" y="2660904"/>
            <a:ext cx="60350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逮捕されたボーイフレンドに何かを叫んでいる少女</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市場での価格交渉</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（ロックバンドの）ヒステリックなファン</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ライブで歌ってる歌手</a:t>
            </a:r>
            <a:endParaRPr lang="de-DE" altLang="ja-JP"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dirty="0">
                <a:latin typeface="Calibri Light"/>
              </a:rPr>
              <a:t>画像の一部</a:t>
            </a:r>
            <a:r>
              <a:rPr lang="en-US" altLang="ja-JP" sz="2400" i="1" dirty="0">
                <a:latin typeface="Calibri Light"/>
              </a:rPr>
              <a: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1034"/>
          <p:cNvSpPr txBox="1">
            <a:spLocks noChangeArrowheads="1"/>
          </p:cNvSpPr>
          <p:nvPr/>
        </p:nvSpPr>
        <p:spPr bwMode="auto">
          <a:xfrm>
            <a:off x="5486400" y="2660904"/>
            <a:ext cx="60350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逮捕されたボーイフレンドに何かを叫んでいる少女</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市場での価格交渉</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en-US" sz="2400" dirty="0">
                <a:solidFill>
                  <a:srgbClr val="004992"/>
                </a:solidFill>
                <a:latin typeface="+mn-lt"/>
                <a:cs typeface="+mn-cs"/>
              </a:rPr>
              <a:t>（ロックバンドの）</a:t>
            </a:r>
            <a:r>
              <a:rPr lang="ja-JP" altLang="de-DE" sz="2400" dirty="0">
                <a:solidFill>
                  <a:srgbClr val="004992"/>
                </a:solidFill>
                <a:latin typeface="+mn-lt"/>
                <a:cs typeface="+mn-cs"/>
              </a:rPr>
              <a:t>ヒステリックなファン</a:t>
            </a:r>
            <a:endParaRPr lang="de-DE" altLang="ja-JP"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ライブで歌ってる歌手</a:t>
            </a:r>
            <a:endParaRPr lang="de-DE" altLang="ja-JP"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緊張</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ドーピングで捕まった運動選手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絶好のチャンスでミスした運動選手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トイレ</a:t>
            </a:r>
            <a:r>
              <a:rPr lang="ja-JP" altLang="en-US" sz="2400">
                <a:solidFill>
                  <a:srgbClr val="333333"/>
                </a:solidFill>
                <a:latin typeface="+mn-lt"/>
                <a:cs typeface="+mn-cs"/>
              </a:rPr>
              <a:t>に入っている</a:t>
            </a:r>
            <a:r>
              <a:rPr lang="ja-JP" altLang="de-DE" sz="2400">
                <a:solidFill>
                  <a:srgbClr val="333333"/>
                </a:solidFill>
                <a:latin typeface="+mn-lt"/>
                <a:cs typeface="+mn-cs"/>
              </a:rPr>
              <a:t>男性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祈っている男性</a:t>
            </a:r>
            <a:endParaRPr lang="de-DE" altLang="ja-JP"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ドーピングで捕まった運動選手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絶好のチャンスでミスした運動選手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トイレ</a:t>
            </a:r>
            <a:r>
              <a:rPr lang="ja-JP" altLang="en-US" sz="2400">
                <a:solidFill>
                  <a:srgbClr val="004992"/>
                </a:solidFill>
                <a:latin typeface="+mn-lt"/>
                <a:cs typeface="+mn-cs"/>
              </a:rPr>
              <a:t>に入っている</a:t>
            </a:r>
            <a:r>
              <a:rPr lang="ja-JP" altLang="de-DE" sz="2400">
                <a:solidFill>
                  <a:srgbClr val="004992"/>
                </a:solidFill>
                <a:latin typeface="+mn-lt"/>
                <a:cs typeface="+mn-cs"/>
              </a:rPr>
              <a:t>男性</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祈っている男性</a:t>
            </a:r>
            <a:endParaRPr lang="de-DE" altLang="ja-JP" sz="240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cs typeface="+mn-cs"/>
              </a:rPr>
              <a:t>[</a:t>
            </a:r>
            <a:r>
              <a:rPr lang="ja-JP" altLang="en-US" sz="1800" i="1" spc="-5" dirty="0">
                <a:solidFill>
                  <a:srgbClr val="333333"/>
                </a:solidFill>
                <a:latin typeface="+mn-lt"/>
                <a:cs typeface="+mn-cs"/>
              </a:rPr>
              <a:t>トレーナーの方へ</a:t>
            </a:r>
            <a:r>
              <a:rPr lang="en-US"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ja-JP" altLang="en-US" sz="1800" dirty="0">
                <a:solidFill>
                  <a:srgbClr val="333333"/>
                </a:solidFill>
                <a:latin typeface="+mn-lt"/>
                <a:cs typeface="+mn-cs"/>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258966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疲れ切ったマラソン選手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意識不明の男性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深い祈りを捧げる僧侶</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チンギス・ハーン</a:t>
            </a:r>
            <a:r>
              <a:rPr lang="de-DE" altLang="ja-JP" sz="2400">
                <a:solidFill>
                  <a:srgbClr val="333333"/>
                </a:solidFill>
                <a:latin typeface="+mn-lt"/>
                <a:cs typeface="+mn-cs"/>
              </a:rPr>
              <a:t>(</a:t>
            </a:r>
            <a:r>
              <a:rPr lang="ja-JP" altLang="de-DE" sz="2400">
                <a:solidFill>
                  <a:srgbClr val="333333"/>
                </a:solidFill>
                <a:latin typeface="+mn-lt"/>
                <a:cs typeface="+mn-cs"/>
              </a:rPr>
              <a:t>モンゴルの皇帝</a:t>
            </a:r>
            <a:r>
              <a:rPr lang="de-DE" altLang="ja-JP" sz="2400">
                <a:solidFill>
                  <a:srgbClr val="333333"/>
                </a:solidFill>
                <a:latin typeface="+mn-lt"/>
                <a:cs typeface="+mn-cs"/>
              </a:rPr>
              <a:t>)</a:t>
            </a:r>
            <a:endParaRPr lang="en-GB" altLang="ja-JP"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疲れ切ったマラソン選手</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意識不明の男性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深い祈りを捧げる僧侶</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チンギス・ハーン</a:t>
            </a:r>
            <a:r>
              <a:rPr lang="de-DE" altLang="ja-JP" sz="2400">
                <a:solidFill>
                  <a:srgbClr val="333333"/>
                </a:solidFill>
                <a:latin typeface="+mn-lt"/>
                <a:cs typeface="+mn-cs"/>
              </a:rPr>
              <a:t>(</a:t>
            </a:r>
            <a:r>
              <a:rPr lang="ja-JP" altLang="de-DE" sz="2400">
                <a:solidFill>
                  <a:srgbClr val="333333"/>
                </a:solidFill>
                <a:latin typeface="+mn-lt"/>
                <a:cs typeface="+mn-cs"/>
              </a:rPr>
              <a:t>モンゴルの皇帝</a:t>
            </a:r>
            <a:r>
              <a:rPr lang="de-DE" altLang="ja-JP" sz="2400">
                <a:solidFill>
                  <a:srgbClr val="333333"/>
                </a:solidFill>
                <a:latin typeface="+mn-lt"/>
                <a:cs typeface="+mn-cs"/>
              </a:rPr>
              <a:t>)</a:t>
            </a:r>
            <a:endParaRPr lang="en-GB" altLang="ja-JP" sz="240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7"/>
          <p:cNvSpPr txBox="1">
            <a:spLocks noChangeArrowheads="1"/>
          </p:cNvSpPr>
          <p:nvPr/>
        </p:nvSpPr>
        <p:spPr bwMode="auto">
          <a:xfrm>
            <a:off x="5486400" y="2660904"/>
            <a:ext cx="60350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怒った警官</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ガイド</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葬列でのミュージシャン</a:t>
            </a:r>
            <a:br>
              <a:rPr lang="en-US" altLang="ja-JP" sz="2400" dirty="0">
                <a:solidFill>
                  <a:srgbClr val="333333"/>
                </a:solidFill>
                <a:latin typeface="+mn-lt"/>
                <a:cs typeface="+mn-cs"/>
              </a:rPr>
            </a:br>
            <a:r>
              <a:rPr lang="de-DE" altLang="ja-JP" sz="2400" dirty="0">
                <a:solidFill>
                  <a:srgbClr val="333333"/>
                </a:solidFill>
                <a:latin typeface="+mn-lt"/>
                <a:cs typeface="+mn-cs"/>
              </a:rPr>
              <a:t>(</a:t>
            </a:r>
            <a:r>
              <a:rPr lang="ja-JP" altLang="de-DE" sz="2400" dirty="0">
                <a:solidFill>
                  <a:srgbClr val="333333"/>
                </a:solidFill>
                <a:latin typeface="+mn-lt"/>
                <a:cs typeface="+mn-cs"/>
              </a:rPr>
              <a:t>ニューオーリンズ</a:t>
            </a:r>
            <a:r>
              <a:rPr lang="de-DE" altLang="ja-JP"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列車の車掌</a:t>
            </a:r>
            <a:endParaRPr lang="de-DE" altLang="ja-JP"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4"/>
          <p:cNvSpPr txBox="1">
            <a:spLocks noChangeArrowheads="1"/>
          </p:cNvSpPr>
          <p:nvPr/>
        </p:nvSpPr>
        <p:spPr bwMode="auto">
          <a:xfrm>
            <a:off x="5486400" y="2660904"/>
            <a:ext cx="60350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怒った警官</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ガイド</a:t>
            </a:r>
          </a:p>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葬列でのミュージシャン</a:t>
            </a:r>
            <a:br>
              <a:rPr lang="en-US" altLang="ja-JP" sz="2400" dirty="0">
                <a:solidFill>
                  <a:srgbClr val="004992"/>
                </a:solidFill>
                <a:latin typeface="+mn-lt"/>
                <a:cs typeface="+mn-cs"/>
              </a:rPr>
            </a:br>
            <a:r>
              <a:rPr lang="de-DE" altLang="ja-JP" sz="2400" dirty="0">
                <a:solidFill>
                  <a:srgbClr val="004992"/>
                </a:solidFill>
                <a:latin typeface="+mn-lt"/>
                <a:cs typeface="+mn-cs"/>
              </a:rPr>
              <a:t>(</a:t>
            </a:r>
            <a:r>
              <a:rPr lang="ja-JP" altLang="de-DE" sz="2400" dirty="0">
                <a:solidFill>
                  <a:srgbClr val="004992"/>
                </a:solidFill>
                <a:latin typeface="+mn-lt"/>
                <a:cs typeface="+mn-cs"/>
              </a:rPr>
              <a:t>ニューオーリンズ</a:t>
            </a:r>
            <a:r>
              <a:rPr lang="de-DE" altLang="ja-JP" sz="2400" dirty="0">
                <a:solidFill>
                  <a:srgbClr val="004992"/>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列車の車掌</a:t>
            </a:r>
            <a:endParaRPr lang="de-DE" altLang="ja-JP"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8"/>
          <p:cNvSpPr txBox="1">
            <a:spLocks noChangeArrowheads="1"/>
          </p:cNvSpPr>
          <p:nvPr/>
        </p:nvSpPr>
        <p:spPr bwMode="auto">
          <a:xfrm>
            <a:off x="5486400" y="2660904"/>
            <a:ext cx="594360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パーキング・チケットについて文句を言っている男性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自分のオーケストラを紹介している指揮者</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大きな拍手を受けている俳優</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普段着のバレーリハーサル</a:t>
            </a:r>
            <a:endParaRPr lang="en-GB" altLang="ja-JP"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4"/>
          <p:cNvSpPr txBox="1">
            <a:spLocks noChangeArrowheads="1"/>
          </p:cNvSpPr>
          <p:nvPr/>
        </p:nvSpPr>
        <p:spPr bwMode="auto">
          <a:xfrm>
            <a:off x="5486400" y="2660904"/>
            <a:ext cx="594360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パーキング・チケットについて文句を言っている男性</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自分のオーケストラを紹介している指揮者</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大きな拍手を受けている俳優</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普段着のバレーリハーサル</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怒り</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11"/>
          <p:cNvSpPr txBox="1">
            <a:spLocks noChangeArrowheads="1"/>
          </p:cNvSpPr>
          <p:nvPr/>
        </p:nvSpPr>
        <p:spPr bwMode="auto">
          <a:xfrm>
            <a:off x="424939"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47115" name="Text Box 11"/>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1200"/>
              </a:spcBef>
              <a:spcAft>
                <a:spcPts val="0"/>
              </a:spcAft>
              <a:buClr>
                <a:srgbClr val="333333"/>
              </a:buClr>
              <a:buNone/>
            </a:pPr>
            <a:r>
              <a:rPr lang="ja-JP" altLang="de-DE" sz="2400">
                <a:solidFill>
                  <a:srgbClr val="333333"/>
                </a:solidFill>
                <a:latin typeface="+mn-lt"/>
                <a:cs typeface="+mn-cs"/>
              </a:rPr>
              <a:t>暴食</a:t>
            </a:r>
            <a:endParaRPr lang="de-DE" altLang="ja-JP" sz="2400">
              <a:solidFill>
                <a:srgbClr val="333333"/>
              </a:solidFill>
              <a:latin typeface="+mn-lt"/>
              <a:cs typeface="+mn-cs"/>
            </a:endParaRPr>
          </a:p>
          <a:p>
            <a:pPr marL="0" indent="0" eaLnBrk="1" hangingPunct="1">
              <a:spcBef>
                <a:spcPts val="1200"/>
              </a:spcBef>
              <a:spcAft>
                <a:spcPts val="0"/>
              </a:spcAft>
              <a:buClr>
                <a:srgbClr val="333333"/>
              </a:buClr>
              <a:buNone/>
            </a:pPr>
            <a:r>
              <a:rPr lang="ja-JP" altLang="de-DE" sz="2400">
                <a:solidFill>
                  <a:srgbClr val="333333"/>
                </a:solidFill>
                <a:latin typeface="+mn-lt"/>
                <a:cs typeface="+mn-cs"/>
              </a:rPr>
              <a:t>色欲</a:t>
            </a:r>
            <a:endParaRPr lang="de-DE" altLang="ja-JP" sz="2400">
              <a:solidFill>
                <a:srgbClr val="333333"/>
              </a:solidFill>
              <a:latin typeface="+mn-lt"/>
              <a:cs typeface="+mn-cs"/>
            </a:endParaRPr>
          </a:p>
          <a:p>
            <a:pPr marL="0" indent="0" eaLnBrk="1" hangingPunct="1">
              <a:spcBef>
                <a:spcPts val="1200"/>
              </a:spcBef>
              <a:spcAft>
                <a:spcPts val="0"/>
              </a:spcAft>
              <a:buClr>
                <a:srgbClr val="333333"/>
              </a:buClr>
              <a:buNone/>
            </a:pPr>
            <a:r>
              <a:rPr lang="ja-JP" altLang="de-DE" sz="2400">
                <a:solidFill>
                  <a:srgbClr val="333333"/>
                </a:solidFill>
                <a:latin typeface="+mn-lt"/>
                <a:cs typeface="+mn-cs"/>
              </a:rPr>
              <a:t>強欲</a:t>
            </a:r>
            <a:endParaRPr lang="de-DE" altLang="ja-JP" sz="2400">
              <a:solidFill>
                <a:srgbClr val="333333"/>
              </a:solidFill>
              <a:latin typeface="+mn-lt"/>
              <a:cs typeface="+mn-cs"/>
            </a:endParaRPr>
          </a:p>
          <a:p>
            <a:pPr marL="0" indent="0" eaLnBrk="1" hangingPunct="1">
              <a:spcBef>
                <a:spcPts val="1200"/>
              </a:spcBef>
              <a:spcAft>
                <a:spcPts val="0"/>
              </a:spcAft>
              <a:buClr>
                <a:srgbClr val="333333"/>
              </a:buClr>
              <a:buNone/>
            </a:pPr>
            <a:r>
              <a:rPr lang="ja-JP" altLang="de-DE" sz="2400">
                <a:solidFill>
                  <a:srgbClr val="333333"/>
                </a:solidFill>
                <a:latin typeface="+mn-lt"/>
                <a:cs typeface="+mn-cs"/>
              </a:rPr>
              <a:t>傲慢</a:t>
            </a:r>
            <a:endParaRPr lang="de-DE" altLang="ja-JP" sz="2400">
              <a:solidFill>
                <a:srgbClr val="333333"/>
              </a:solidFill>
              <a:latin typeface="+mn-lt"/>
              <a:cs typeface="+mn-cs"/>
            </a:endParaRPr>
          </a:p>
          <a:p>
            <a:pPr marL="0" indent="0" eaLnBrk="1" hangingPunct="1">
              <a:spcBef>
                <a:spcPts val="1200"/>
              </a:spcBef>
              <a:spcAft>
                <a:spcPts val="0"/>
              </a:spcAft>
              <a:buClr>
                <a:srgbClr val="333333"/>
              </a:buClr>
              <a:buNone/>
            </a:pPr>
            <a:r>
              <a:rPr lang="ja-JP" altLang="de-DE" sz="2400">
                <a:solidFill>
                  <a:srgbClr val="333333"/>
                </a:solidFill>
                <a:latin typeface="+mn-lt"/>
                <a:cs typeface="+mn-cs"/>
              </a:rPr>
              <a:t>怠惰</a:t>
            </a:r>
            <a:endParaRPr lang="de-DE" altLang="ja-JP" sz="2400">
              <a:solidFill>
                <a:srgbClr val="333333"/>
              </a:solidFill>
              <a:latin typeface="+mn-lt"/>
              <a:cs typeface="+mn-cs"/>
            </a:endParaRPr>
          </a:p>
          <a:p>
            <a:pPr marL="0" indent="0" eaLnBrk="1" hangingPunct="1">
              <a:spcBef>
                <a:spcPts val="1200"/>
              </a:spcBef>
              <a:spcAft>
                <a:spcPts val="0"/>
              </a:spcAft>
              <a:buClr>
                <a:srgbClr val="333333"/>
              </a:buClr>
              <a:buNone/>
            </a:pPr>
            <a:r>
              <a:rPr lang="ja-JP" altLang="de-DE" sz="2400">
                <a:solidFill>
                  <a:srgbClr val="333333"/>
                </a:solidFill>
                <a:latin typeface="+mn-lt"/>
                <a:cs typeface="+mn-cs"/>
              </a:rPr>
              <a:t>嫉妬</a:t>
            </a:r>
            <a:endParaRPr lang="de-DE" altLang="ja-JP" sz="2400">
              <a:solidFill>
                <a:srgbClr val="333333"/>
              </a:solidFill>
              <a:latin typeface="+mn-lt"/>
              <a:cs typeface="+mn-cs"/>
            </a:endParaRPr>
          </a:p>
          <a:p>
            <a:pPr marL="0" indent="0" eaLnBrk="1" hangingPunct="1">
              <a:spcBef>
                <a:spcPts val="1200"/>
              </a:spcBef>
              <a:spcAft>
                <a:spcPts val="0"/>
              </a:spcAft>
              <a:buClr>
                <a:srgbClr val="333333"/>
              </a:buClr>
              <a:buNone/>
            </a:pPr>
            <a:r>
              <a:rPr lang="ja-JP" altLang="de-DE" sz="2400">
                <a:solidFill>
                  <a:srgbClr val="333333"/>
                </a:solidFill>
                <a:latin typeface="+mn-lt"/>
                <a:cs typeface="+mn-cs"/>
              </a:rPr>
              <a:t>憤怒</a:t>
            </a:r>
            <a:endParaRPr lang="de-DE" altLang="ja-JP" sz="2400">
              <a:solidFill>
                <a:srgbClr val="333333"/>
              </a:solidFill>
              <a:latin typeface="+mn-lt"/>
              <a:cs typeface="+mn-cs"/>
            </a:endParaRPr>
          </a:p>
        </p:txBody>
      </p:sp>
      <p:sp>
        <p:nvSpPr>
          <p:cNvPr id="2" name="Title 1"/>
          <p:cNvSpPr>
            <a:spLocks noGrp="1"/>
          </p:cNvSpPr>
          <p:nvPr>
            <p:ph type="title"/>
          </p:nvPr>
        </p:nvSpPr>
        <p:spPr/>
        <p:txBody>
          <a:bodyPr/>
          <a:lstStyle/>
          <a:p>
            <a:r>
              <a:rPr lang="ja-JP" altLang="en-US" sz="3600">
                <a:solidFill>
                  <a:srgbClr val="004992"/>
                </a:solidFill>
                <a:latin typeface="+mn-lt"/>
                <a:ea typeface="+mn-ea"/>
                <a:cs typeface="+mn-cs"/>
              </a:rPr>
              <a:t>七つの大罪（七つの強い感情や欲求）</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Rectangle 12"/>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5"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7"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8"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9"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11"/>
          <p:cNvSpPr txBox="1">
            <a:spLocks noChangeArrowheads="1"/>
          </p:cNvSpPr>
          <p:nvPr/>
        </p:nvSpPr>
        <p:spPr bwMode="auto">
          <a:xfrm>
            <a:off x="424939"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48140"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ja-JP" altLang="de-DE" sz="2400" dirty="0">
                <a:solidFill>
                  <a:srgbClr val="333333"/>
                </a:solidFill>
                <a:latin typeface="+mn-lt"/>
                <a:cs typeface="+mn-cs"/>
              </a:rPr>
              <a:t>色欲</a:t>
            </a:r>
            <a:endParaRPr lang="de-DE" altLang="ja-JP"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ja-JP" altLang="de-DE" sz="2400" dirty="0">
                <a:solidFill>
                  <a:srgbClr val="333333"/>
                </a:solidFill>
                <a:latin typeface="+mn-lt"/>
                <a:cs typeface="+mn-cs"/>
              </a:rPr>
              <a:t>暴食</a:t>
            </a:r>
            <a:endParaRPr lang="de-DE" altLang="ja-JP"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ja-JP" altLang="de-DE" sz="2400" dirty="0">
                <a:solidFill>
                  <a:srgbClr val="333333"/>
                </a:solidFill>
                <a:latin typeface="+mn-lt"/>
                <a:cs typeface="+mn-cs"/>
              </a:rPr>
              <a:t>強欲</a:t>
            </a:r>
            <a:endParaRPr lang="de-DE" altLang="ja-JP"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ja-JP" altLang="de-DE" sz="2400" dirty="0">
                <a:solidFill>
                  <a:srgbClr val="333333"/>
                </a:solidFill>
                <a:latin typeface="+mn-lt"/>
                <a:cs typeface="+mn-cs"/>
              </a:rPr>
              <a:t>怠惰</a:t>
            </a:r>
            <a:endParaRPr lang="de-DE" altLang="ja-JP"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ja-JP" altLang="de-DE" sz="2400" dirty="0">
                <a:solidFill>
                  <a:srgbClr val="333333"/>
                </a:solidFill>
                <a:latin typeface="+mn-lt"/>
                <a:cs typeface="+mn-cs"/>
              </a:rPr>
              <a:t>憤怒</a:t>
            </a:r>
            <a:endParaRPr lang="de-DE" altLang="ja-JP"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ja-JP" altLang="de-DE" sz="2400" dirty="0">
                <a:solidFill>
                  <a:srgbClr val="333333"/>
                </a:solidFill>
                <a:latin typeface="+mn-lt"/>
                <a:cs typeface="+mn-cs"/>
              </a:rPr>
              <a:t>嫉妬</a:t>
            </a:r>
            <a:endParaRPr lang="de-DE" altLang="ja-JP"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ja-JP" altLang="de-DE" sz="2400" dirty="0">
                <a:solidFill>
                  <a:srgbClr val="333333"/>
                </a:solidFill>
                <a:latin typeface="+mn-lt"/>
                <a:cs typeface="+mn-cs"/>
              </a:rPr>
              <a:t>傲慢</a:t>
            </a:r>
            <a:endParaRPr lang="de-DE" altLang="ja-JP" sz="2400" dirty="0">
              <a:solidFill>
                <a:srgbClr val="333333"/>
              </a:solidFill>
              <a:latin typeface="+mn-lt"/>
              <a:cs typeface="+mn-cs"/>
            </a:endParaRPr>
          </a:p>
        </p:txBody>
      </p:sp>
      <p:sp>
        <p:nvSpPr>
          <p:cNvPr id="2" name="Title 1"/>
          <p:cNvSpPr>
            <a:spLocks noGrp="1"/>
          </p:cNvSpPr>
          <p:nvPr>
            <p:ph type="title"/>
          </p:nvPr>
        </p:nvSpPr>
        <p:spPr/>
        <p:txBody>
          <a:bodyPr/>
          <a:lstStyle/>
          <a:p>
            <a:r>
              <a:rPr lang="ja-JP" altLang="en-US" sz="3600">
                <a:solidFill>
                  <a:srgbClr val="004992"/>
                </a:solidFill>
                <a:latin typeface="+mn-lt"/>
                <a:ea typeface="+mn-ea"/>
                <a:cs typeface="+mn-cs"/>
              </a:rPr>
              <a:t>七つの大罪（七つの強い感情や欲求）</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Rectangle 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5"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7"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8"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9"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笑っている</a:t>
            </a:r>
            <a:r>
              <a:rPr lang="ja-JP" altLang="en-US" sz="2400" dirty="0">
                <a:solidFill>
                  <a:srgbClr val="333333"/>
                </a:solidFill>
                <a:latin typeface="+mn-lt"/>
                <a:cs typeface="+mn-cs"/>
              </a:rPr>
              <a:t>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夫の乗っている飛行機が行方不明であると伝えられたばかりの女性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他の人の不幸を喜んでいる女性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試験に落ちたと言われた女性</a:t>
            </a:r>
            <a:endParaRPr lang="de-DE" altLang="ja-JP"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笑っている女性</a:t>
            </a:r>
            <a:endParaRPr lang="de-DE" altLang="ja-JP"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夫の乗っている飛行機が行方不明であると伝えられたばかりの女性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他の人の不幸を喜んでいる女性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試験に落ちたと言われた女性</a:t>
            </a:r>
            <a:endParaRPr lang="de-DE" altLang="ja-JP"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幸せ</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自分の幸運なゴールが信じられない</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審判の判定に怒っている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ゴールに失敗して落ち込んでいる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補欠で退屈している</a:t>
            </a:r>
            <a:endParaRPr lang="de-DE" altLang="ja-JP"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自分の幸運なゴールが信じられない</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審判の判定に怒っている</a:t>
            </a:r>
            <a:endParaRPr lang="de-DE" altLang="ja-JP"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ゴールに失敗して落ち込んでいる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補欠で退屈している</a:t>
            </a:r>
            <a:endParaRPr lang="de-DE" altLang="ja-JP"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怒り</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最初の結論</a:t>
            </a:r>
            <a:r>
              <a:rPr lang="en-US" altLang="ja-JP"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ja-JP" altLang="en-US" sz="2400" dirty="0">
                <a:solidFill>
                  <a:srgbClr val="333333"/>
                </a:solidFill>
              </a:rPr>
              <a:t>人の表情や身振りは、常に決め手になるとは限りません</a:t>
            </a:r>
            <a:r>
              <a:rPr lang="en-US" altLang="ja-JP" sz="2400" dirty="0">
                <a:solidFill>
                  <a:srgbClr val="333333"/>
                </a:solidFill>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最初の結論</a:t>
            </a:r>
            <a:r>
              <a:rPr lang="en-US" altLang="ja-JP"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ja-JP" altLang="en-US" sz="2400" dirty="0">
                <a:solidFill>
                  <a:srgbClr val="333333"/>
                </a:solidFill>
              </a:rPr>
              <a:t>人の表情や身振りは、常に決め手になるとは限りません</a:t>
            </a:r>
            <a:r>
              <a:rPr lang="en-US" altLang="ja-JP" sz="2400" dirty="0">
                <a:solidFill>
                  <a:srgbClr val="333333"/>
                </a:solidFill>
              </a:rPr>
              <a:t>!</a:t>
            </a:r>
          </a:p>
          <a:p>
            <a:pPr marL="342900" indent="-342900" defTabSz="914400" fontAlgn="base">
              <a:buClr>
                <a:srgbClr val="333333"/>
              </a:buClr>
              <a:buFont typeface="WingDings"/>
              <a:buChar char=""/>
            </a:pPr>
            <a:r>
              <a:rPr lang="ja-JP" altLang="en-US" sz="2400" dirty="0">
                <a:solidFill>
                  <a:srgbClr val="333333"/>
                </a:solidFill>
              </a:rPr>
              <a:t>生まれつき、あるいは病気</a:t>
            </a:r>
            <a:r>
              <a:rPr lang="en-US" altLang="ja-JP" sz="2400" dirty="0">
                <a:solidFill>
                  <a:srgbClr val="333333"/>
                </a:solidFill>
              </a:rPr>
              <a:t>(</a:t>
            </a:r>
            <a:r>
              <a:rPr lang="ja-JP" altLang="en-US" sz="2400" dirty="0">
                <a:solidFill>
                  <a:srgbClr val="333333"/>
                </a:solidFill>
              </a:rPr>
              <a:t>例：パーキンソン病</a:t>
            </a:r>
            <a:r>
              <a:rPr lang="en-US" altLang="ja-JP" sz="2400" dirty="0">
                <a:solidFill>
                  <a:srgbClr val="333333"/>
                </a:solidFill>
              </a:rPr>
              <a:t>)</a:t>
            </a:r>
            <a:r>
              <a:rPr lang="ja-JP" altLang="en-US" sz="2400" dirty="0">
                <a:solidFill>
                  <a:srgbClr val="333333"/>
                </a:solidFill>
              </a:rPr>
              <a:t>のために、表情が乏しい人もいます。そのために、感情を理解することが難しくなります。</a:t>
            </a:r>
            <a:endParaRPr lang="en-US" altLang="de-DE" sz="2400" dirty="0">
              <a:solidFill>
                <a:srgbClr val="333333"/>
              </a:solidFill>
            </a:endParaRPr>
          </a:p>
        </p:txBody>
      </p:sp>
    </p:spTree>
    <p:extLst>
      <p:ext uri="{BB962C8B-B14F-4D97-AF65-F5344CB8AC3E}">
        <p14:creationId xmlns:p14="http://schemas.microsoft.com/office/powerpoint/2010/main" val="567452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最初の結論</a:t>
            </a:r>
            <a:r>
              <a:rPr lang="en-US" altLang="ja-JP"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ja-JP" altLang="en-US" sz="2400">
                <a:solidFill>
                  <a:srgbClr val="333333"/>
                </a:solidFill>
              </a:rPr>
              <a:t>人の表情や身振りは、常に決め手になるとは限りません</a:t>
            </a:r>
            <a:r>
              <a:rPr lang="en-US" altLang="ja-JP" sz="2400" dirty="0">
                <a:solidFill>
                  <a:srgbClr val="333333"/>
                </a:solidFill>
              </a:rPr>
              <a:t>!</a:t>
            </a:r>
          </a:p>
          <a:p>
            <a:pPr marL="342900" indent="-342900" defTabSz="914400" fontAlgn="base">
              <a:buClr>
                <a:srgbClr val="333333"/>
              </a:buClr>
              <a:buFont typeface="WingDings"/>
              <a:buChar char=""/>
            </a:pPr>
            <a:r>
              <a:rPr lang="ja-JP" altLang="en-US" sz="2400" dirty="0">
                <a:solidFill>
                  <a:srgbClr val="333333"/>
                </a:solidFill>
              </a:rPr>
              <a:t>生まれつき、あるいは病気</a:t>
            </a:r>
            <a:r>
              <a:rPr lang="en-US" altLang="ja-JP" sz="2400" dirty="0">
                <a:solidFill>
                  <a:srgbClr val="333333"/>
                </a:solidFill>
              </a:rPr>
              <a:t>(</a:t>
            </a:r>
            <a:r>
              <a:rPr lang="ja-JP" altLang="en-US" sz="2400" dirty="0">
                <a:solidFill>
                  <a:srgbClr val="333333"/>
                </a:solidFill>
              </a:rPr>
              <a:t>例：パーキンソン病</a:t>
            </a:r>
            <a:r>
              <a:rPr lang="en-US" altLang="ja-JP" sz="2400" dirty="0">
                <a:solidFill>
                  <a:srgbClr val="333333"/>
                </a:solidFill>
              </a:rPr>
              <a:t>)</a:t>
            </a:r>
            <a:r>
              <a:rPr lang="ja-JP" altLang="en-US" sz="2400" dirty="0">
                <a:solidFill>
                  <a:srgbClr val="333333"/>
                </a:solidFill>
              </a:rPr>
              <a:t>のために、表情が乏しい人もいます。そのために、感情を理解することが難しくなります。</a:t>
            </a:r>
            <a:endParaRPr lang="en-US" altLang="de-DE" sz="2400" dirty="0">
              <a:solidFill>
                <a:srgbClr val="333333"/>
              </a:solidFill>
            </a:endParaRPr>
          </a:p>
          <a:p>
            <a:pPr marL="342900" indent="-342900" defTabSz="914400" fontAlgn="base">
              <a:buClr>
                <a:srgbClr val="333333"/>
              </a:buClr>
              <a:buFont typeface="WingDings"/>
              <a:buChar char=""/>
            </a:pPr>
            <a:r>
              <a:rPr lang="ja-JP" altLang="en-US" sz="2400" dirty="0">
                <a:solidFill>
                  <a:srgbClr val="333333"/>
                </a:solidFill>
              </a:rPr>
              <a:t>相手の表情や身振りから結論を出す前に、追加の情報</a:t>
            </a:r>
            <a:r>
              <a:rPr lang="en-US" altLang="ja-JP" sz="2400" dirty="0">
                <a:solidFill>
                  <a:srgbClr val="333333"/>
                </a:solidFill>
              </a:rPr>
              <a:t>(</a:t>
            </a:r>
            <a:r>
              <a:rPr lang="ja-JP" altLang="en-US" sz="2400" dirty="0">
                <a:solidFill>
                  <a:srgbClr val="333333"/>
                </a:solidFill>
              </a:rPr>
              <a:t>状況、その人について前から知っていたこと、可能であれば直接尋ねたことなど</a:t>
            </a:r>
            <a:r>
              <a:rPr lang="en-US" altLang="ja-JP" sz="2400" dirty="0">
                <a:solidFill>
                  <a:srgbClr val="333333"/>
                </a:solidFill>
              </a:rPr>
              <a:t>)</a:t>
            </a:r>
            <a:r>
              <a:rPr lang="ja-JP" altLang="en-US" sz="2400" dirty="0">
                <a:solidFill>
                  <a:srgbClr val="333333"/>
                </a:solidFill>
              </a:rPr>
              <a:t>についても検討すべきです。</a:t>
            </a:r>
            <a:endParaRPr lang="en-US" sz="2400" dirty="0"/>
          </a:p>
        </p:txBody>
      </p:sp>
    </p:spTree>
    <p:extLst>
      <p:ext uri="{BB962C8B-B14F-4D97-AF65-F5344CB8AC3E}">
        <p14:creationId xmlns:p14="http://schemas.microsoft.com/office/powerpoint/2010/main" val="4166094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課題 </a:t>
            </a:r>
            <a:r>
              <a:rPr lang="en-US" altLang="ja-JP" sz="3600">
                <a:solidFill>
                  <a:srgbClr val="004992"/>
                </a:solidFill>
                <a:latin typeface="+mn-lt"/>
                <a:ea typeface="+mn-ea"/>
                <a:cs typeface="+mn-cs"/>
              </a:rPr>
              <a:t>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次に</a:t>
            </a:r>
            <a:r>
              <a:rPr lang="ja-JP" altLang="de-DE" sz="2400">
                <a:solidFill>
                  <a:srgbClr val="333333"/>
                </a:solidFill>
              </a:rPr>
              <a:t>一続きの絵が示されます。</a:t>
            </a:r>
            <a:endParaRPr lang="de-DE" altLang="ja-JP" sz="2400" dirty="0">
              <a:solidFill>
                <a:srgbClr val="333333"/>
              </a:solidFill>
            </a:endParaRPr>
          </a:p>
          <a:p>
            <a:pPr marL="342900" lvl="0" indent="-342900" defTabSz="914400" fontAlgn="base">
              <a:buClr>
                <a:srgbClr val="333333"/>
              </a:buClr>
              <a:buFont typeface="WingDings"/>
              <a:buChar char=""/>
            </a:pPr>
            <a:r>
              <a:rPr lang="de-DE" altLang="ja-JP" sz="2400" dirty="0">
                <a:solidFill>
                  <a:srgbClr val="333333"/>
                </a:solidFill>
              </a:rPr>
              <a:t>1</a:t>
            </a:r>
            <a:r>
              <a:rPr lang="ja-JP" altLang="de-DE" sz="2400" dirty="0">
                <a:solidFill>
                  <a:srgbClr val="333333"/>
                </a:solidFill>
              </a:rPr>
              <a:t>～</a:t>
            </a:r>
            <a:r>
              <a:rPr lang="de-DE" altLang="ja-JP" sz="2400" dirty="0">
                <a:solidFill>
                  <a:srgbClr val="333333"/>
                </a:solidFill>
              </a:rPr>
              <a:t>3</a:t>
            </a:r>
            <a:r>
              <a:rPr lang="ja-JP" altLang="de-DE" sz="2400" dirty="0">
                <a:solidFill>
                  <a:srgbClr val="333333"/>
                </a:solidFill>
              </a:rPr>
              <a:t>の絵は逆の順序で提示されます。つまり、</a:t>
            </a:r>
            <a:r>
              <a:rPr lang="de-DE" altLang="ja-JP" sz="2400" dirty="0">
                <a:solidFill>
                  <a:srgbClr val="333333"/>
                </a:solidFill>
              </a:rPr>
              <a:t>3</a:t>
            </a:r>
            <a:r>
              <a:rPr lang="ja-JP" altLang="de-DE" sz="2400" dirty="0">
                <a:solidFill>
                  <a:srgbClr val="333333"/>
                </a:solidFill>
              </a:rPr>
              <a:t>枚目の絵が最初に示されます。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各々の絵が示された後に、</a:t>
            </a:r>
            <a:r>
              <a:rPr lang="de-DE" altLang="ja-JP" sz="2400" dirty="0">
                <a:solidFill>
                  <a:srgbClr val="333333"/>
                </a:solidFill>
              </a:rPr>
              <a:t>3</a:t>
            </a:r>
            <a:r>
              <a:rPr lang="ja-JP" altLang="de-DE" sz="2400" dirty="0">
                <a:solidFill>
                  <a:srgbClr val="333333"/>
                </a:solidFill>
              </a:rPr>
              <a:t>つの選択肢のどれを選べば論理的に正しい順序になるのか答えてください。</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3</a:t>
            </a:r>
          </a:p>
        </p:txBody>
      </p:sp>
      <p:sp>
        <p:nvSpPr>
          <p:cNvPr id="19"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p>
        </p:txBody>
      </p:sp>
      <p:sp>
        <p:nvSpPr>
          <p:cNvPr id="20"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p>
        </p:txBody>
      </p:sp>
      <p:sp>
        <p:nvSpPr>
          <p:cNvPr id="21"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p>
        </p:txBody>
      </p:sp>
      <p:sp>
        <p:nvSpPr>
          <p:cNvPr id="2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mn-lt"/>
                <a:cs typeface="+mn-cs"/>
              </a:rPr>
              <a:t>2</a:t>
            </a:r>
            <a:endParaRPr lang="en-US" altLang="de-DE" sz="2400">
              <a:latin typeface="+mn-lt"/>
              <a:cs typeface="+mn-cs"/>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cs typeface="+mn-cs"/>
              </a:rPr>
              <a:t>3</a:t>
            </a:r>
            <a:endParaRPr lang="en-US" altLang="de-DE" sz="2400" dirty="0">
              <a:latin typeface="+mn-lt"/>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19"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0"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82</a:t>
            </a:fld>
            <a:endParaRPr lang="de-DE" dirty="0">
              <a:latin typeface="+mn-lt"/>
              <a:cs typeface="+mn-cs"/>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83</a:t>
            </a:fld>
            <a:endParaRPr lang="de-DE" dirty="0">
              <a:latin typeface="+mn-lt"/>
              <a:cs typeface="+mn-cs"/>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84</a:t>
            </a:fld>
            <a:endParaRPr lang="de-DE" dirty="0">
              <a:latin typeface="+mn-lt"/>
              <a:cs typeface="+mn-cs"/>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85</a:t>
            </a:fld>
            <a:endParaRPr lang="de-DE" dirty="0">
              <a:latin typeface="+mn-lt"/>
              <a:cs typeface="+mn-cs"/>
            </a:endParaRP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86</a:t>
            </a:fld>
            <a:endParaRPr lang="de-DE" dirty="0">
              <a:latin typeface="+mn-lt"/>
              <a:cs typeface="+mn-cs"/>
            </a:endParaRP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87</a:t>
            </a:fld>
            <a:endParaRPr lang="de-DE" dirty="0">
              <a:latin typeface="+mn-lt"/>
              <a:cs typeface="+mn-cs"/>
            </a:endParaRP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88</a:t>
            </a:fld>
            <a:endParaRPr lang="de-DE" dirty="0">
              <a:latin typeface="+mn-lt"/>
              <a:cs typeface="+mn-cs"/>
            </a:endParaRP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89</a:t>
            </a:fld>
            <a:endParaRPr lang="de-DE" dirty="0">
              <a:latin typeface="+mn-lt"/>
              <a:cs typeface="+mn-cs"/>
            </a:endParaRP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90</a:t>
            </a:fld>
            <a:endParaRPr lang="de-DE" dirty="0">
              <a:latin typeface="+mn-lt"/>
              <a:cs typeface="+mn-cs"/>
            </a:endParaRP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91</a:t>
            </a:fld>
            <a:endParaRPr lang="de-DE" dirty="0">
              <a:latin typeface="+mn-lt"/>
              <a:cs typeface="+mn-cs"/>
            </a:endParaRP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92</a:t>
            </a:fld>
            <a:endParaRPr lang="de-DE" dirty="0">
              <a:latin typeface="+mn-lt"/>
              <a:cs typeface="+mn-cs"/>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4b?</a:t>
            </a:r>
            <a:endParaRPr lang="en-US" altLang="de-DE" sz="2400" dirty="0">
              <a:latin typeface="+mn-lt"/>
              <a:ea typeface="+mn-ea"/>
              <a:cs typeface="+mn-cs"/>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4c?</a:t>
            </a:r>
            <a:endParaRPr lang="en-US" altLang="de-DE" sz="2400" dirty="0">
              <a:latin typeface="+mn-lt"/>
              <a:ea typeface="+mn-ea"/>
              <a:cs typeface="+mn-cs"/>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以下の選択肢の可能性について話し合ってみてください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93</a:t>
            </a:fld>
            <a:endParaRPr lang="de-DE" dirty="0">
              <a:latin typeface="+mn-lt"/>
              <a:cs typeface="+mn-cs"/>
            </a:endParaRP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まとめ</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94</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GB" sz="2400" dirty="0">
                <a:solidFill>
                  <a:srgbClr val="333333"/>
                </a:solidFill>
              </a:rPr>
              <a:t>もし</a:t>
            </a:r>
            <a:r>
              <a:rPr lang="ja-JP" altLang="en-US" sz="2400" dirty="0">
                <a:solidFill>
                  <a:srgbClr val="333333"/>
                </a:solidFill>
              </a:rPr>
              <a:t>、</a:t>
            </a:r>
            <a:r>
              <a:rPr lang="ja-JP" altLang="en-GB" sz="2400" dirty="0">
                <a:solidFill>
                  <a:srgbClr val="333333"/>
                </a:solidFill>
              </a:rPr>
              <a:t>あなたがその人のことをよく知っている</a:t>
            </a:r>
            <a:r>
              <a:rPr lang="ja-JP" altLang="en-US" sz="2400" dirty="0">
                <a:solidFill>
                  <a:srgbClr val="333333"/>
                </a:solidFill>
              </a:rPr>
              <a:t>か</a:t>
            </a:r>
            <a:r>
              <a:rPr lang="ja-JP" altLang="en-GB" sz="2400" dirty="0">
                <a:solidFill>
                  <a:srgbClr val="333333"/>
                </a:solidFill>
              </a:rPr>
              <a:t>、その人を</a:t>
            </a:r>
            <a:r>
              <a:rPr lang="ja-JP" altLang="en-US" sz="2400" dirty="0">
                <a:solidFill>
                  <a:srgbClr val="333333"/>
                </a:solidFill>
              </a:rPr>
              <a:t>よく</a:t>
            </a:r>
            <a:r>
              <a:rPr lang="ja-JP" altLang="en-GB" sz="2400" dirty="0">
                <a:solidFill>
                  <a:srgbClr val="333333"/>
                </a:solidFill>
              </a:rPr>
              <a:t>観察している場合にだけ、あなたは</a:t>
            </a:r>
            <a:r>
              <a:rPr lang="ja-JP" altLang="en-US" sz="2400" dirty="0">
                <a:solidFill>
                  <a:srgbClr val="333333"/>
                </a:solidFill>
              </a:rPr>
              <a:t>その</a:t>
            </a:r>
            <a:r>
              <a:rPr lang="ja-JP" altLang="en-GB" sz="2400" dirty="0">
                <a:solidFill>
                  <a:srgbClr val="333333"/>
                </a:solidFill>
              </a:rPr>
              <a:t>人について確かな結論を出せるはずで</a:t>
            </a:r>
            <a:r>
              <a:rPr lang="ja-JP" altLang="en-US" sz="2400" dirty="0">
                <a:solidFill>
                  <a:srgbClr val="333333"/>
                </a:solidFill>
              </a:rPr>
              <a:t>す</a:t>
            </a:r>
            <a:r>
              <a:rPr lang="ja-JP" altLang="en-GB" sz="2400" dirty="0">
                <a:solidFill>
                  <a:srgbClr val="333333"/>
                </a:solidFill>
              </a:rPr>
              <a:t>。</a:t>
            </a:r>
            <a:endParaRPr lang="de-DE" altLang="ja-JP" sz="2400" dirty="0">
              <a:solidFill>
                <a:srgbClr val="333333"/>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まとめ</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95</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GB" sz="2400" dirty="0">
                <a:solidFill>
                  <a:srgbClr val="333333"/>
                </a:solidFill>
              </a:rPr>
              <a:t>もし</a:t>
            </a:r>
            <a:r>
              <a:rPr lang="ja-JP" altLang="en-US" sz="2400" dirty="0">
                <a:solidFill>
                  <a:srgbClr val="333333"/>
                </a:solidFill>
              </a:rPr>
              <a:t>、</a:t>
            </a:r>
            <a:r>
              <a:rPr lang="ja-JP" altLang="en-GB" sz="2400" dirty="0">
                <a:solidFill>
                  <a:srgbClr val="333333"/>
                </a:solidFill>
              </a:rPr>
              <a:t>あなたがその人のことをよく知っている</a:t>
            </a:r>
            <a:r>
              <a:rPr lang="ja-JP" altLang="en-US" sz="2400" dirty="0">
                <a:solidFill>
                  <a:srgbClr val="333333"/>
                </a:solidFill>
              </a:rPr>
              <a:t>か</a:t>
            </a:r>
            <a:r>
              <a:rPr lang="ja-JP" altLang="en-GB" sz="2400" dirty="0">
                <a:solidFill>
                  <a:srgbClr val="333333"/>
                </a:solidFill>
              </a:rPr>
              <a:t>、その人を</a:t>
            </a:r>
            <a:r>
              <a:rPr lang="ja-JP" altLang="en-US" sz="2400" dirty="0">
                <a:solidFill>
                  <a:srgbClr val="333333"/>
                </a:solidFill>
              </a:rPr>
              <a:t>よく</a:t>
            </a:r>
            <a:r>
              <a:rPr lang="ja-JP" altLang="en-GB" sz="2400" dirty="0">
                <a:solidFill>
                  <a:srgbClr val="333333"/>
                </a:solidFill>
              </a:rPr>
              <a:t>観察している場合にだけ、あなたは</a:t>
            </a:r>
            <a:r>
              <a:rPr lang="ja-JP" altLang="en-US" sz="2400" dirty="0">
                <a:solidFill>
                  <a:srgbClr val="333333"/>
                </a:solidFill>
              </a:rPr>
              <a:t>その</a:t>
            </a:r>
            <a:r>
              <a:rPr lang="ja-JP" altLang="en-GB" sz="2400" dirty="0">
                <a:solidFill>
                  <a:srgbClr val="333333"/>
                </a:solidFill>
              </a:rPr>
              <a:t>人について確かな結論を出せるはずで</a:t>
            </a:r>
            <a:r>
              <a:rPr lang="ja-JP" altLang="en-US" sz="2400" dirty="0">
                <a:solidFill>
                  <a:srgbClr val="333333"/>
                </a:solidFill>
              </a:rPr>
              <a:t>す</a:t>
            </a:r>
            <a:r>
              <a:rPr lang="ja-JP" altLang="en-GB"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en-US" altLang="ja-JP" sz="2400" dirty="0">
                <a:solidFill>
                  <a:srgbClr val="333333"/>
                </a:solidFill>
              </a:rPr>
              <a:t>(</a:t>
            </a:r>
            <a:r>
              <a:rPr lang="ja-JP" altLang="en-US" sz="2400" dirty="0">
                <a:solidFill>
                  <a:srgbClr val="333333"/>
                </a:solidFill>
              </a:rPr>
              <a:t>これまでに示された問題のように</a:t>
            </a:r>
            <a:r>
              <a:rPr lang="en-US" altLang="ja-JP" sz="2400" dirty="0">
                <a:solidFill>
                  <a:srgbClr val="333333"/>
                </a:solidFill>
              </a:rPr>
              <a:t>)</a:t>
            </a:r>
            <a:r>
              <a:rPr lang="ja-JP" altLang="en-US" sz="2400" dirty="0">
                <a:solidFill>
                  <a:srgbClr val="333333"/>
                </a:solidFill>
              </a:rPr>
              <a:t>複雑な状況を評価するためには、すべての入手可能な情報を検討することが大切です。</a:t>
            </a:r>
            <a:endParaRPr lang="en-US" altLang="de-DE" sz="2400" dirty="0">
              <a:solidFill>
                <a:srgbClr val="333333"/>
              </a:solidFill>
            </a:endParaRPr>
          </a:p>
        </p:txBody>
      </p:sp>
    </p:spTree>
    <p:extLst>
      <p:ext uri="{BB962C8B-B14F-4D97-AF65-F5344CB8AC3E}">
        <p14:creationId xmlns:p14="http://schemas.microsoft.com/office/powerpoint/2010/main" val="14057711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まとめ</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96</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GB" sz="2400">
                <a:solidFill>
                  <a:srgbClr val="333333"/>
                </a:solidFill>
              </a:rPr>
              <a:t>もし</a:t>
            </a:r>
            <a:r>
              <a:rPr lang="ja-JP" altLang="en-US" sz="2400">
                <a:solidFill>
                  <a:srgbClr val="333333"/>
                </a:solidFill>
              </a:rPr>
              <a:t>、</a:t>
            </a:r>
            <a:r>
              <a:rPr lang="ja-JP" altLang="en-GB" sz="2400">
                <a:solidFill>
                  <a:srgbClr val="333333"/>
                </a:solidFill>
              </a:rPr>
              <a:t>あなたがその人のことをよく知っている</a:t>
            </a:r>
            <a:r>
              <a:rPr lang="ja-JP" altLang="en-US" sz="2400">
                <a:solidFill>
                  <a:srgbClr val="333333"/>
                </a:solidFill>
              </a:rPr>
              <a:t>か</a:t>
            </a:r>
            <a:r>
              <a:rPr lang="ja-JP" altLang="en-GB" sz="2400">
                <a:solidFill>
                  <a:srgbClr val="333333"/>
                </a:solidFill>
              </a:rPr>
              <a:t>、その人を</a:t>
            </a:r>
            <a:r>
              <a:rPr lang="ja-JP" altLang="en-US" sz="2400">
                <a:solidFill>
                  <a:srgbClr val="333333"/>
                </a:solidFill>
              </a:rPr>
              <a:t>よく</a:t>
            </a:r>
            <a:r>
              <a:rPr lang="ja-JP" altLang="en-GB" sz="2400">
                <a:solidFill>
                  <a:srgbClr val="333333"/>
                </a:solidFill>
              </a:rPr>
              <a:t>観察している場合にだけ、あなたは</a:t>
            </a:r>
            <a:r>
              <a:rPr lang="ja-JP" altLang="en-US" sz="2400">
                <a:solidFill>
                  <a:srgbClr val="333333"/>
                </a:solidFill>
              </a:rPr>
              <a:t>その</a:t>
            </a:r>
            <a:r>
              <a:rPr lang="ja-JP" altLang="en-GB" sz="2400">
                <a:solidFill>
                  <a:srgbClr val="333333"/>
                </a:solidFill>
              </a:rPr>
              <a:t>人について確かな結論を出せるはずで</a:t>
            </a:r>
            <a:r>
              <a:rPr lang="ja-JP" altLang="en-US" sz="2400">
                <a:solidFill>
                  <a:srgbClr val="333333"/>
                </a:solidFill>
              </a:rPr>
              <a:t>す</a:t>
            </a:r>
            <a:r>
              <a:rPr lang="ja-JP" altLang="en-GB" sz="240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en-US" altLang="ja-JP" sz="2400" dirty="0">
                <a:solidFill>
                  <a:srgbClr val="333333"/>
                </a:solidFill>
              </a:rPr>
              <a:t>(</a:t>
            </a:r>
            <a:r>
              <a:rPr lang="ja-JP" altLang="en-US" sz="2400" dirty="0">
                <a:solidFill>
                  <a:srgbClr val="333333"/>
                </a:solidFill>
              </a:rPr>
              <a:t>これまでに示された問題のように</a:t>
            </a:r>
            <a:r>
              <a:rPr lang="en-US" altLang="ja-JP" sz="2400" dirty="0">
                <a:solidFill>
                  <a:srgbClr val="333333"/>
                </a:solidFill>
              </a:rPr>
              <a:t>)</a:t>
            </a:r>
            <a:r>
              <a:rPr lang="ja-JP" altLang="en-US" sz="2400" dirty="0">
                <a:solidFill>
                  <a:srgbClr val="333333"/>
                </a:solidFill>
              </a:rPr>
              <a:t>複雑な状況を評価するためには、すべての入手可能な情報を検討することが大切です。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検討する情報が増えれば増えるほど、それだけ正しい判断に近づきます。</a:t>
            </a:r>
            <a:endParaRPr lang="en-US" sz="2400" dirty="0"/>
          </a:p>
        </p:txBody>
      </p:sp>
    </p:spTree>
    <p:extLst>
      <p:ext uri="{BB962C8B-B14F-4D97-AF65-F5344CB8AC3E}">
        <p14:creationId xmlns:p14="http://schemas.microsoft.com/office/powerpoint/2010/main" val="34004896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課題 </a:t>
            </a:r>
            <a:r>
              <a:rPr lang="en-US" altLang="ja-JP" sz="3600">
                <a:solidFill>
                  <a:srgbClr val="004992"/>
                </a:solidFill>
                <a:latin typeface="+mn-lt"/>
                <a:ea typeface="+mn-ea"/>
                <a:cs typeface="+mn-cs"/>
              </a:rPr>
              <a:t>4</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97</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ある話についての一連の絵を示します。</a:t>
            </a:r>
            <a:r>
              <a:rPr lang="de-DE" altLang="ja-JP" sz="2400" dirty="0">
                <a:solidFill>
                  <a:srgbClr val="333333"/>
                </a:solidFill>
              </a:rPr>
              <a:t> </a:t>
            </a:r>
          </a:p>
          <a:p>
            <a:pPr marL="342900" lvl="0" indent="-342900" defTabSz="914400" fontAlgn="base">
              <a:buClr>
                <a:srgbClr val="333333"/>
              </a:buClr>
              <a:buFont typeface="WingDings"/>
              <a:buChar char=""/>
            </a:pPr>
            <a:r>
              <a:rPr lang="ja-JP" altLang="de-DE" sz="2400" dirty="0">
                <a:solidFill>
                  <a:srgbClr val="333333"/>
                </a:solidFill>
              </a:rPr>
              <a:t>絵には可能性のある</a:t>
            </a:r>
            <a:r>
              <a:rPr lang="ja-JP" altLang="en-US" sz="2400" dirty="0">
                <a:solidFill>
                  <a:srgbClr val="333333"/>
                </a:solidFill>
              </a:rPr>
              <a:t>３つの結果</a:t>
            </a:r>
            <a:r>
              <a:rPr lang="ja-JP" altLang="de-DE" sz="2400" dirty="0">
                <a:solidFill>
                  <a:srgbClr val="333333"/>
                </a:solidFill>
              </a:rPr>
              <a:t>が示されています。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課題は、話の結末に最もふさわしいのはどれかを選ぶことです。</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友達を無視している。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友達を助けようとしている。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果物のなっている木の育て方を調べている。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98</a:t>
            </a:fld>
            <a:endParaRPr lang="de-DE" dirty="0">
              <a:latin typeface="+mn-lt"/>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赤い服の男の子は何をしようとしているでしょう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99</a:t>
            </a:fld>
            <a:endParaRPr lang="de-DE" dirty="0">
              <a:latin typeface="+mn-lt"/>
              <a:cs typeface="+mn-cs"/>
            </a:endParaRPr>
          </a:p>
        </p:txBody>
      </p:sp>
      <p:sp>
        <p:nvSpPr>
          <p:cNvPr id="10343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友達を無視している。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友達を助けようとしている。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果物のなっている木の育て方を調べている。</a:t>
            </a:r>
            <a:endParaRPr lang="en-US" altLang="de-DE" sz="2400" dirty="0">
              <a:solidFill>
                <a:srgbClr val="333333"/>
              </a:solidFill>
              <a:latin typeface="+mn-lt"/>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4"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友達を無視している。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友達を助けようとしている。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果物のなっている木の育て方を調べている。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100</a:t>
            </a:fld>
            <a:endParaRPr lang="de-DE" dirty="0">
              <a:latin typeface="+mn-lt"/>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友達を無視している。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友達を助けようとしている。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果物のなっている木の育て方を調べている。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101</a:t>
            </a:fld>
            <a:endParaRPr lang="de-DE" dirty="0">
              <a:latin typeface="+mn-lt"/>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友達を無視している。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ja-JP" altLang="en-CA" sz="2400" dirty="0">
                <a:solidFill>
                  <a:srgbClr val="004992"/>
                </a:solidFill>
                <a:latin typeface="+mn-lt"/>
                <a:cs typeface="+mn-cs"/>
              </a:rPr>
              <a:t>友達を助けようとしている。</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果物のなっている木の育て方を調べている。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102</a:t>
            </a:fld>
            <a:endParaRPr lang="de-DE" dirty="0">
              <a:latin typeface="+mn-lt"/>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赤い服の男の子は何をしているのでしょう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103</a:t>
            </a:fld>
            <a:endParaRPr lang="de-DE" dirty="0">
              <a:latin typeface="+mn-lt"/>
              <a:cs typeface="+mn-cs"/>
            </a:endParaRPr>
          </a:p>
        </p:txBody>
      </p:sp>
      <p:sp>
        <p:nvSpPr>
          <p:cNvPr id="107524"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ガールフレンドのために花を摘んでいる。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蜂蜜を採るためにミツバチを捕まえている。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ガールフレンドにいたずらをしようとしている。</a:t>
            </a:r>
            <a:endParaRPr lang="en-US" altLang="de-DE" sz="2400" dirty="0">
              <a:solidFill>
                <a:srgbClr val="333333"/>
              </a:solidFill>
              <a:latin typeface="+mn-lt"/>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ガールフレンドのために花を摘んでいる。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蜂蜜を採るためにミツバチを捕まえている。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ガールフレンドにいたずらをしようとしている。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104</a:t>
            </a:fld>
            <a:endParaRPr lang="de-DE" dirty="0">
              <a:latin typeface="+mn-lt"/>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ガールフレンドのために花を摘んでいる。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蜂蜜を採るためにミツバチを捕まえている。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ガールフレンドにいたずらをしようとしている。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105</a:t>
            </a:fld>
            <a:endParaRPr lang="de-DE" dirty="0">
              <a:latin typeface="+mn-lt"/>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Rectangle 10"/>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ガールフレンドのために花を摘んでいる。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蜂蜜を採るためにミツバチを捕まえている。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ガールフレンドにいたずらをしようとしている。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106</a:t>
            </a:fld>
            <a:endParaRPr lang="de-DE" dirty="0">
              <a:latin typeface="+mn-lt"/>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ガールフレンドのために花を摘んでいる。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蜂蜜を採るためにミツバチを捕まえている。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ja-JP" altLang="en-CA" sz="2400" dirty="0">
                <a:solidFill>
                  <a:srgbClr val="004992"/>
                </a:solidFill>
                <a:latin typeface="+mn-lt"/>
                <a:cs typeface="+mn-cs"/>
              </a:rPr>
              <a:t>ガールフレンドにいたずらをしようとしている。</a:t>
            </a:r>
            <a:endParaRPr lang="en-US" altLang="de-DE" sz="2400" dirty="0">
              <a:solidFill>
                <a:srgbClr val="004992"/>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赤い服の男の子は何をしているのでしょう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107</a:t>
            </a:fld>
            <a:endParaRPr lang="de-DE" dirty="0">
              <a:latin typeface="+mn-lt"/>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少年たちは何をするつもりでしょう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108</a:t>
            </a:fld>
            <a:endParaRPr lang="de-DE" dirty="0">
              <a:latin typeface="+mn-lt"/>
              <a:cs typeface="+mn-cs"/>
            </a:endParaRPr>
          </a:p>
        </p:txBody>
      </p:sp>
      <p:sp>
        <p:nvSpPr>
          <p:cNvPr id="11264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女性をデートに誘おうとしている。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キャンディを買おうとしている。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店の品物を盗もうとしている。</a:t>
            </a:r>
            <a:endParaRPr lang="en-US" altLang="de-DE" sz="2400" dirty="0">
              <a:solidFill>
                <a:srgbClr val="333333"/>
              </a:solidFill>
              <a:latin typeface="+mn-lt"/>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女性をデートに誘おうとしている。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キャンディを買おうとしている。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店の品物を盗もうとしている。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少年たちは何をするつもりでしょう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109</a:t>
            </a:fld>
            <a:endParaRPr lang="de-DE" dirty="0">
              <a:latin typeface="+mn-lt"/>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女性をデートに誘おうとしている。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キャンディを買おうとしている。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店の品物を盗もうとしている。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少年たちは何をするつもりでしょう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110</a:t>
            </a:fld>
            <a:endParaRPr lang="de-DE" dirty="0">
              <a:latin typeface="+mn-lt"/>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女性をデートに誘おうとしている。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キャンディを買おうとしている。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店の品物を盗もうとしている。</a:t>
            </a:r>
            <a:endParaRPr lang="en-US"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少年たちは何をするつもりでしょう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111</a:t>
            </a:fld>
            <a:endParaRPr lang="de-DE" dirty="0">
              <a:latin typeface="+mn-lt"/>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女性をデートに誘おうとしている。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キャンディを買おうとしている。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ja-JP" altLang="en-CA" sz="2400" dirty="0">
                <a:solidFill>
                  <a:srgbClr val="004992"/>
                </a:solidFill>
                <a:latin typeface="+mn-lt"/>
                <a:cs typeface="+mn-cs"/>
              </a:rPr>
              <a:t>店の品物を盗もうとしている。</a:t>
            </a:r>
            <a:endParaRPr lang="en-US" altLang="de-DE" sz="2400" dirty="0">
              <a:solidFill>
                <a:srgbClr val="004992"/>
              </a:solidFill>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少年たちは何をするつもりでしょう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112</a:t>
            </a:fld>
            <a:endParaRPr lang="de-DE" dirty="0">
              <a:latin typeface="+mn-lt"/>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a:t>
            </a:r>
            <a:r>
              <a:rPr lang="ja-JP" altLang="en-US" sz="2400" dirty="0">
                <a:solidFill>
                  <a:srgbClr val="333333"/>
                </a:solidFill>
              </a:rPr>
              <a:t>、</a:t>
            </a:r>
            <a:r>
              <a:rPr lang="ja-JP" altLang="en-GB" sz="2400" dirty="0">
                <a:solidFill>
                  <a:srgbClr val="333333"/>
                </a:solidFill>
              </a:rPr>
              <a:t>あなたがその人のことをよく知っている</a:t>
            </a:r>
            <a:r>
              <a:rPr lang="ja-JP" altLang="en-US" sz="2400" dirty="0">
                <a:solidFill>
                  <a:srgbClr val="333333"/>
                </a:solidFill>
              </a:rPr>
              <a:t>か</a:t>
            </a:r>
            <a:r>
              <a:rPr lang="ja-JP" altLang="en-GB" sz="2400" dirty="0">
                <a:solidFill>
                  <a:srgbClr val="333333"/>
                </a:solidFill>
              </a:rPr>
              <a:t>、その人を</a:t>
            </a:r>
            <a:r>
              <a:rPr lang="ja-JP" altLang="en-US" sz="2400" dirty="0">
                <a:solidFill>
                  <a:srgbClr val="333333"/>
                </a:solidFill>
              </a:rPr>
              <a:t>よく</a:t>
            </a:r>
            <a:r>
              <a:rPr lang="ja-JP" altLang="en-GB" sz="2400" dirty="0">
                <a:solidFill>
                  <a:srgbClr val="333333"/>
                </a:solidFill>
              </a:rPr>
              <a:t>観察している場合にだけ、あなたは</a:t>
            </a:r>
            <a:r>
              <a:rPr lang="ja-JP" altLang="en-US" sz="2400" dirty="0">
                <a:solidFill>
                  <a:srgbClr val="333333"/>
                </a:solidFill>
              </a:rPr>
              <a:t>その</a:t>
            </a:r>
            <a:r>
              <a:rPr lang="ja-JP" altLang="en-GB" sz="2400" dirty="0">
                <a:solidFill>
                  <a:srgbClr val="333333"/>
                </a:solidFill>
              </a:rPr>
              <a:t>人について確かな結論を出せるはずで</a:t>
            </a:r>
            <a:r>
              <a:rPr lang="ja-JP" altLang="en-US" sz="2400" dirty="0">
                <a:solidFill>
                  <a:srgbClr val="333333"/>
                </a:solidFill>
              </a:rPr>
              <a:t>す</a:t>
            </a:r>
            <a:r>
              <a:rPr lang="ja-JP" altLang="en-GB" sz="2400"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113</a:t>
            </a:fld>
            <a:endParaRPr lang="de-DE" dirty="0">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a:t>
            </a:r>
            <a:r>
              <a:rPr lang="ja-JP" altLang="en-US" sz="2400" dirty="0">
                <a:solidFill>
                  <a:srgbClr val="333333"/>
                </a:solidFill>
              </a:rPr>
              <a:t>、</a:t>
            </a:r>
            <a:r>
              <a:rPr lang="ja-JP" altLang="en-GB" sz="2400" dirty="0">
                <a:solidFill>
                  <a:srgbClr val="333333"/>
                </a:solidFill>
              </a:rPr>
              <a:t>あなたがその人のことをよく知っている</a:t>
            </a:r>
            <a:r>
              <a:rPr lang="ja-JP" altLang="en-US" sz="2400" dirty="0">
                <a:solidFill>
                  <a:srgbClr val="333333"/>
                </a:solidFill>
              </a:rPr>
              <a:t>か</a:t>
            </a:r>
            <a:r>
              <a:rPr lang="ja-JP" altLang="en-GB" sz="2400" dirty="0">
                <a:solidFill>
                  <a:srgbClr val="333333"/>
                </a:solidFill>
              </a:rPr>
              <a:t>、その人を</a:t>
            </a:r>
            <a:r>
              <a:rPr lang="ja-JP" altLang="en-US" sz="2400" dirty="0">
                <a:solidFill>
                  <a:srgbClr val="333333"/>
                </a:solidFill>
              </a:rPr>
              <a:t>よく</a:t>
            </a:r>
            <a:r>
              <a:rPr lang="ja-JP" altLang="en-GB" sz="2400" dirty="0">
                <a:solidFill>
                  <a:srgbClr val="333333"/>
                </a:solidFill>
              </a:rPr>
              <a:t>観察している場合にだけ、あなたは</a:t>
            </a:r>
            <a:r>
              <a:rPr lang="ja-JP" altLang="en-US" sz="2400" dirty="0">
                <a:solidFill>
                  <a:srgbClr val="333333"/>
                </a:solidFill>
              </a:rPr>
              <a:t>その</a:t>
            </a:r>
            <a:r>
              <a:rPr lang="ja-JP" altLang="en-GB" sz="2400" dirty="0">
                <a:solidFill>
                  <a:srgbClr val="333333"/>
                </a:solidFill>
              </a:rPr>
              <a:t>人について確かな結論を出せるはずで</a:t>
            </a:r>
            <a:r>
              <a:rPr lang="ja-JP" altLang="en-US" sz="2400" dirty="0">
                <a:solidFill>
                  <a:srgbClr val="333333"/>
                </a:solidFill>
              </a:rPr>
              <a:t>す</a:t>
            </a:r>
            <a:r>
              <a:rPr lang="ja-JP" altLang="en-GB"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GB" sz="2400" dirty="0">
                <a:solidFill>
                  <a:srgbClr val="333333"/>
                </a:solidFill>
              </a:rPr>
              <a:t>顔の表情や身振りは</a:t>
            </a:r>
            <a:r>
              <a:rPr lang="ja-JP" altLang="en-US" sz="2400" dirty="0">
                <a:solidFill>
                  <a:srgbClr val="333333"/>
                </a:solidFill>
              </a:rPr>
              <a:t>、その</a:t>
            </a:r>
            <a:r>
              <a:rPr lang="ja-JP" altLang="en-GB" sz="2400" dirty="0">
                <a:solidFill>
                  <a:srgbClr val="333333"/>
                </a:solidFill>
              </a:rPr>
              <a:t>人が何を感じているかを知る重要な手がかり</a:t>
            </a:r>
            <a:r>
              <a:rPr lang="ja-JP" altLang="en-US" sz="2400" dirty="0">
                <a:solidFill>
                  <a:srgbClr val="333333"/>
                </a:solidFill>
              </a:rPr>
              <a:t>です</a:t>
            </a:r>
            <a:r>
              <a:rPr lang="ja-JP" altLang="en-GB" sz="2400" dirty="0">
                <a:solidFill>
                  <a:srgbClr val="333333"/>
                </a:solidFill>
              </a:rPr>
              <a:t>が、</a:t>
            </a:r>
            <a:r>
              <a:rPr lang="ja-JP" altLang="en-US" sz="2400" dirty="0">
                <a:solidFill>
                  <a:srgbClr val="333333"/>
                </a:solidFill>
              </a:rPr>
              <a:t>場合によっては</a:t>
            </a:r>
            <a:r>
              <a:rPr lang="ja-JP" altLang="en-GB" sz="2400" dirty="0">
                <a:solidFill>
                  <a:srgbClr val="333333"/>
                </a:solidFill>
              </a:rPr>
              <a:t>人を誤らせることもあ</a:t>
            </a:r>
            <a:r>
              <a:rPr lang="ja-JP" altLang="en-US" sz="2400" dirty="0">
                <a:solidFill>
                  <a:srgbClr val="333333"/>
                </a:solidFill>
              </a:rPr>
              <a:t>ります</a:t>
            </a:r>
            <a:r>
              <a:rPr lang="ja-JP" altLang="en-GB" sz="2400"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114</a:t>
            </a:fld>
            <a:endParaRPr lang="de-DE" dirty="0">
              <a:latin typeface="+mn-lt"/>
              <a:cs typeface="+mn-cs"/>
            </a:endParaRPr>
          </a:p>
        </p:txBody>
      </p:sp>
    </p:spTree>
    <p:extLst>
      <p:ext uri="{BB962C8B-B14F-4D97-AF65-F5344CB8AC3E}">
        <p14:creationId xmlns:p14="http://schemas.microsoft.com/office/powerpoint/2010/main" val="13578843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a:t>
            </a:r>
            <a:r>
              <a:rPr lang="ja-JP" altLang="en-US" sz="2400" dirty="0">
                <a:solidFill>
                  <a:srgbClr val="333333"/>
                </a:solidFill>
              </a:rPr>
              <a:t>、</a:t>
            </a:r>
            <a:r>
              <a:rPr lang="ja-JP" altLang="en-GB" sz="2400" dirty="0">
                <a:solidFill>
                  <a:srgbClr val="333333"/>
                </a:solidFill>
              </a:rPr>
              <a:t>あなたがその人のことをよく知っている</a:t>
            </a:r>
            <a:r>
              <a:rPr lang="ja-JP" altLang="en-US" sz="2400" dirty="0">
                <a:solidFill>
                  <a:srgbClr val="333333"/>
                </a:solidFill>
              </a:rPr>
              <a:t>か</a:t>
            </a:r>
            <a:r>
              <a:rPr lang="ja-JP" altLang="en-GB" sz="2400" dirty="0">
                <a:solidFill>
                  <a:srgbClr val="333333"/>
                </a:solidFill>
              </a:rPr>
              <a:t>、その人を</a:t>
            </a:r>
            <a:r>
              <a:rPr lang="ja-JP" altLang="en-US" sz="2400" dirty="0">
                <a:solidFill>
                  <a:srgbClr val="333333"/>
                </a:solidFill>
              </a:rPr>
              <a:t>よく</a:t>
            </a:r>
            <a:r>
              <a:rPr lang="ja-JP" altLang="en-GB" sz="2400" dirty="0">
                <a:solidFill>
                  <a:srgbClr val="333333"/>
                </a:solidFill>
              </a:rPr>
              <a:t>観察している場合にだけ、あなたは</a:t>
            </a:r>
            <a:r>
              <a:rPr lang="ja-JP" altLang="en-US" sz="2400" dirty="0">
                <a:solidFill>
                  <a:srgbClr val="333333"/>
                </a:solidFill>
              </a:rPr>
              <a:t>その</a:t>
            </a:r>
            <a:r>
              <a:rPr lang="ja-JP" altLang="en-GB" sz="2400" dirty="0">
                <a:solidFill>
                  <a:srgbClr val="333333"/>
                </a:solidFill>
              </a:rPr>
              <a:t>人について確かな結論を出せるはずで</a:t>
            </a:r>
            <a:r>
              <a:rPr lang="ja-JP" altLang="en-US" sz="2400" dirty="0">
                <a:solidFill>
                  <a:srgbClr val="333333"/>
                </a:solidFill>
              </a:rPr>
              <a:t>す</a:t>
            </a:r>
            <a:r>
              <a:rPr lang="ja-JP" altLang="en-GB"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GB" sz="2400" dirty="0">
                <a:solidFill>
                  <a:srgbClr val="333333"/>
                </a:solidFill>
              </a:rPr>
              <a:t>顔の表情や身振りは</a:t>
            </a:r>
            <a:r>
              <a:rPr lang="ja-JP" altLang="en-US" sz="2400" dirty="0">
                <a:solidFill>
                  <a:srgbClr val="333333"/>
                </a:solidFill>
              </a:rPr>
              <a:t>、その</a:t>
            </a:r>
            <a:r>
              <a:rPr lang="ja-JP" altLang="en-GB" sz="2400" dirty="0">
                <a:solidFill>
                  <a:srgbClr val="333333"/>
                </a:solidFill>
              </a:rPr>
              <a:t>人が何を感じているかを知る重要な手がかり</a:t>
            </a:r>
            <a:r>
              <a:rPr lang="ja-JP" altLang="en-US" sz="2400" dirty="0">
                <a:solidFill>
                  <a:srgbClr val="333333"/>
                </a:solidFill>
              </a:rPr>
              <a:t>です</a:t>
            </a:r>
            <a:r>
              <a:rPr lang="ja-JP" altLang="en-GB" sz="2400" dirty="0">
                <a:solidFill>
                  <a:srgbClr val="333333"/>
                </a:solidFill>
              </a:rPr>
              <a:t>が、</a:t>
            </a:r>
            <a:r>
              <a:rPr lang="ja-JP" altLang="en-US" sz="2400" dirty="0">
                <a:solidFill>
                  <a:srgbClr val="333333"/>
                </a:solidFill>
              </a:rPr>
              <a:t>場合によっては</a:t>
            </a:r>
            <a:r>
              <a:rPr lang="ja-JP" altLang="en-GB" sz="2400" dirty="0">
                <a:solidFill>
                  <a:srgbClr val="333333"/>
                </a:solidFill>
              </a:rPr>
              <a:t>人を誤らせることもあ</a:t>
            </a:r>
            <a:r>
              <a:rPr lang="ja-JP" altLang="en-US" sz="2400" dirty="0">
                <a:solidFill>
                  <a:srgbClr val="333333"/>
                </a:solidFill>
              </a:rPr>
              <a:t>ります</a:t>
            </a:r>
            <a:r>
              <a:rPr lang="ja-JP" altLang="en-GB"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複雑な状況を評価するとき</a:t>
            </a:r>
            <a:r>
              <a:rPr lang="ja-JP" altLang="en-US" sz="2400" dirty="0">
                <a:solidFill>
                  <a:srgbClr val="333333"/>
                </a:solidFill>
              </a:rPr>
              <a:t>は</a:t>
            </a:r>
            <a:r>
              <a:rPr lang="ja-JP" altLang="de-DE" sz="2400" dirty="0">
                <a:solidFill>
                  <a:srgbClr val="333333"/>
                </a:solidFill>
              </a:rPr>
              <a:t>、すべての入手可能な情報を</a:t>
            </a:r>
            <a:r>
              <a:rPr lang="ja-JP" altLang="en-US" sz="2400" dirty="0">
                <a:solidFill>
                  <a:srgbClr val="333333"/>
                </a:solidFill>
              </a:rPr>
              <a:t>検討する</a:t>
            </a:r>
            <a:r>
              <a:rPr lang="ja-JP" altLang="de-DE" sz="2400" dirty="0">
                <a:solidFill>
                  <a:srgbClr val="333333"/>
                </a:solidFill>
              </a:rPr>
              <a:t>ことが重要で</a:t>
            </a:r>
            <a:r>
              <a:rPr lang="ja-JP" altLang="en-US" sz="2400" dirty="0">
                <a:solidFill>
                  <a:srgbClr val="333333"/>
                </a:solidFill>
              </a:rPr>
              <a:t>す</a:t>
            </a:r>
            <a:r>
              <a:rPr lang="ja-JP" altLang="de-DE" sz="2400"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115</a:t>
            </a:fld>
            <a:endParaRPr lang="de-DE" dirty="0">
              <a:latin typeface="+mn-lt"/>
              <a:cs typeface="+mn-cs"/>
            </a:endParaRPr>
          </a:p>
        </p:txBody>
      </p:sp>
    </p:spTree>
    <p:extLst>
      <p:ext uri="{BB962C8B-B14F-4D97-AF65-F5344CB8AC3E}">
        <p14:creationId xmlns:p14="http://schemas.microsoft.com/office/powerpoint/2010/main" val="28680918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a:t>
            </a:r>
            <a:r>
              <a:rPr lang="ja-JP" altLang="en-US" sz="2400" dirty="0">
                <a:solidFill>
                  <a:srgbClr val="333333"/>
                </a:solidFill>
              </a:rPr>
              <a:t>、</a:t>
            </a:r>
            <a:r>
              <a:rPr lang="ja-JP" altLang="en-GB" sz="2400" dirty="0">
                <a:solidFill>
                  <a:srgbClr val="333333"/>
                </a:solidFill>
              </a:rPr>
              <a:t>あなたがその人のことをよく知っている</a:t>
            </a:r>
            <a:r>
              <a:rPr lang="ja-JP" altLang="en-US" sz="2400" dirty="0">
                <a:solidFill>
                  <a:srgbClr val="333333"/>
                </a:solidFill>
              </a:rPr>
              <a:t>か</a:t>
            </a:r>
            <a:r>
              <a:rPr lang="ja-JP" altLang="en-GB" sz="2400" dirty="0">
                <a:solidFill>
                  <a:srgbClr val="333333"/>
                </a:solidFill>
              </a:rPr>
              <a:t>、その人を</a:t>
            </a:r>
            <a:r>
              <a:rPr lang="ja-JP" altLang="en-US" sz="2400" dirty="0">
                <a:solidFill>
                  <a:srgbClr val="333333"/>
                </a:solidFill>
              </a:rPr>
              <a:t>よく</a:t>
            </a:r>
            <a:r>
              <a:rPr lang="ja-JP" altLang="en-GB" sz="2400" dirty="0">
                <a:solidFill>
                  <a:srgbClr val="333333"/>
                </a:solidFill>
              </a:rPr>
              <a:t>観察している場合にだけ、あなたは</a:t>
            </a:r>
            <a:r>
              <a:rPr lang="ja-JP" altLang="en-US" sz="2400" dirty="0">
                <a:solidFill>
                  <a:srgbClr val="333333"/>
                </a:solidFill>
              </a:rPr>
              <a:t>その</a:t>
            </a:r>
            <a:r>
              <a:rPr lang="ja-JP" altLang="en-GB" sz="2400" dirty="0">
                <a:solidFill>
                  <a:srgbClr val="333333"/>
                </a:solidFill>
              </a:rPr>
              <a:t>人について確かな結論を出せるはずで</a:t>
            </a:r>
            <a:r>
              <a:rPr lang="ja-JP" altLang="en-US" sz="2400" dirty="0">
                <a:solidFill>
                  <a:srgbClr val="333333"/>
                </a:solidFill>
              </a:rPr>
              <a:t>す</a:t>
            </a:r>
            <a:r>
              <a:rPr lang="ja-JP" altLang="en-GB"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GB" sz="2400" dirty="0">
                <a:solidFill>
                  <a:srgbClr val="333333"/>
                </a:solidFill>
              </a:rPr>
              <a:t>顔の表情や身振りは</a:t>
            </a:r>
            <a:r>
              <a:rPr lang="ja-JP" altLang="en-US" sz="2400" dirty="0">
                <a:solidFill>
                  <a:srgbClr val="333333"/>
                </a:solidFill>
              </a:rPr>
              <a:t>、その</a:t>
            </a:r>
            <a:r>
              <a:rPr lang="ja-JP" altLang="en-GB" sz="2400" dirty="0">
                <a:solidFill>
                  <a:srgbClr val="333333"/>
                </a:solidFill>
              </a:rPr>
              <a:t>人が何を感じているかを知る重要な手がかり</a:t>
            </a:r>
            <a:r>
              <a:rPr lang="ja-JP" altLang="en-US" sz="2400" dirty="0">
                <a:solidFill>
                  <a:srgbClr val="333333"/>
                </a:solidFill>
              </a:rPr>
              <a:t>です</a:t>
            </a:r>
            <a:r>
              <a:rPr lang="ja-JP" altLang="en-GB" sz="2400" dirty="0">
                <a:solidFill>
                  <a:srgbClr val="333333"/>
                </a:solidFill>
              </a:rPr>
              <a:t>が、</a:t>
            </a:r>
            <a:r>
              <a:rPr lang="ja-JP" altLang="en-US" sz="2400" dirty="0">
                <a:solidFill>
                  <a:srgbClr val="333333"/>
                </a:solidFill>
              </a:rPr>
              <a:t>場合によっては</a:t>
            </a:r>
            <a:r>
              <a:rPr lang="ja-JP" altLang="en-GB" sz="2400" dirty="0">
                <a:solidFill>
                  <a:srgbClr val="333333"/>
                </a:solidFill>
              </a:rPr>
              <a:t>人を誤らせることもあ</a:t>
            </a:r>
            <a:r>
              <a:rPr lang="ja-JP" altLang="en-US" sz="2400" dirty="0">
                <a:solidFill>
                  <a:srgbClr val="333333"/>
                </a:solidFill>
              </a:rPr>
              <a:t>ります</a:t>
            </a:r>
            <a:r>
              <a:rPr lang="ja-JP" altLang="en-GB"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複雑な状況を評価するとき</a:t>
            </a:r>
            <a:r>
              <a:rPr lang="ja-JP" altLang="en-US" sz="2400" dirty="0">
                <a:solidFill>
                  <a:srgbClr val="333333"/>
                </a:solidFill>
              </a:rPr>
              <a:t>は</a:t>
            </a:r>
            <a:r>
              <a:rPr lang="ja-JP" altLang="de-DE" sz="2400" dirty="0">
                <a:solidFill>
                  <a:srgbClr val="333333"/>
                </a:solidFill>
              </a:rPr>
              <a:t>、すべての入手可能な情報を</a:t>
            </a:r>
            <a:r>
              <a:rPr lang="ja-JP" altLang="en-US" sz="2400" dirty="0">
                <a:solidFill>
                  <a:srgbClr val="333333"/>
                </a:solidFill>
              </a:rPr>
              <a:t>検討する</a:t>
            </a:r>
            <a:r>
              <a:rPr lang="ja-JP" altLang="de-DE" sz="2400" dirty="0">
                <a:solidFill>
                  <a:srgbClr val="333333"/>
                </a:solidFill>
              </a:rPr>
              <a:t>ことが重要で</a:t>
            </a:r>
            <a:r>
              <a:rPr lang="ja-JP" altLang="en-US" sz="2400" dirty="0">
                <a:solidFill>
                  <a:srgbClr val="333333"/>
                </a:solidFill>
              </a:rPr>
              <a:t>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検討する情報が増えれば増えるほど、それだけ正しい判断に近づきます。</a:t>
            </a:r>
            <a:endParaRPr lang="en-US" sz="2400" dirty="0"/>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116</a:t>
            </a:fld>
            <a:endParaRPr lang="de-DE" dirty="0">
              <a:latin typeface="+mn-lt"/>
              <a:cs typeface="+mn-cs"/>
            </a:endParaRPr>
          </a:p>
        </p:txBody>
      </p:sp>
    </p:spTree>
    <p:extLst>
      <p:ext uri="{BB962C8B-B14F-4D97-AF65-F5344CB8AC3E}">
        <p14:creationId xmlns:p14="http://schemas.microsoft.com/office/powerpoint/2010/main" val="4890608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400" dirty="0">
                <a:solidFill>
                  <a:srgbClr val="333333"/>
                </a:solidFill>
              </a:rPr>
              <a:t>精神病</a:t>
            </a:r>
            <a:r>
              <a:rPr lang="ja-JP" altLang="en-US" sz="2400" dirty="0">
                <a:solidFill>
                  <a:srgbClr val="333333"/>
                </a:solidFill>
              </a:rPr>
              <a:t>状態では</a:t>
            </a:r>
            <a:r>
              <a:rPr lang="ja-JP" altLang="en-AU" sz="2400" dirty="0">
                <a:solidFill>
                  <a:srgbClr val="333333"/>
                </a:solidFill>
              </a:rPr>
              <a:t>、</a:t>
            </a:r>
            <a:r>
              <a:rPr lang="ja-JP" altLang="en-US" sz="2400" dirty="0">
                <a:solidFill>
                  <a:srgbClr val="333333"/>
                </a:solidFill>
              </a:rPr>
              <a:t>相手</a:t>
            </a:r>
            <a:r>
              <a:rPr lang="ja-JP" altLang="en-AU" sz="2400" dirty="0">
                <a:solidFill>
                  <a:srgbClr val="333333"/>
                </a:solidFill>
              </a:rPr>
              <a:t>の表情や身振りを誤解</a:t>
            </a:r>
            <a:r>
              <a:rPr lang="ja-JP" altLang="en-US" sz="2400" dirty="0">
                <a:solidFill>
                  <a:srgbClr val="333333"/>
                </a:solidFill>
              </a:rPr>
              <a:t>したり</a:t>
            </a:r>
            <a:r>
              <a:rPr lang="ja-JP" altLang="en-AU" sz="2400" dirty="0">
                <a:solidFill>
                  <a:srgbClr val="333333"/>
                </a:solidFill>
              </a:rPr>
              <a:t>過剰に解釈しやすい</a:t>
            </a:r>
            <a:r>
              <a:rPr lang="ja-JP" altLang="en-US" sz="2400" dirty="0">
                <a:solidFill>
                  <a:srgbClr val="333333"/>
                </a:solidFill>
              </a:rPr>
              <a:t>ものです</a:t>
            </a:r>
            <a:r>
              <a:rPr lang="ja-JP" altLang="en-AU" sz="2400" dirty="0">
                <a:solidFill>
                  <a:srgbClr val="333333"/>
                </a:solidFill>
              </a:rPr>
              <a:t>。</a:t>
            </a:r>
            <a:endParaRPr lang="en-AU" altLang="de-DE" sz="2400" dirty="0">
              <a:solidFill>
                <a:srgbClr val="333333"/>
              </a:solidFill>
            </a:endParaRPr>
          </a:p>
          <a:p>
            <a:pPr lvl="0" defTabSz="914400" fontAlgn="base">
              <a:lnSpc>
                <a:spcPct val="100000"/>
              </a:lnSpc>
              <a:spcBef>
                <a:spcPts val="1200"/>
              </a:spcBef>
            </a:pPr>
            <a:r>
              <a:rPr lang="ja-JP" altLang="en-AU" sz="2000" dirty="0">
                <a:solidFill>
                  <a:srgbClr val="004992"/>
                </a:solidFill>
              </a:rPr>
              <a:t>例</a:t>
            </a:r>
            <a:r>
              <a:rPr lang="en-AU" altLang="ja-JP" sz="2000" dirty="0">
                <a:solidFill>
                  <a:srgbClr val="004992"/>
                </a:solidFill>
              </a:rPr>
              <a:t>:</a:t>
            </a:r>
            <a:r>
              <a:rPr lang="en-AU" altLang="ja-JP" sz="2000" dirty="0">
                <a:solidFill>
                  <a:srgbClr val="333333"/>
                </a:solidFill>
              </a:rPr>
              <a:t> </a:t>
            </a:r>
            <a:r>
              <a:rPr lang="ja-JP" altLang="en-AU" sz="2000" dirty="0">
                <a:solidFill>
                  <a:srgbClr val="333333"/>
                </a:solidFill>
              </a:rPr>
              <a:t>ヴァージニアは</a:t>
            </a:r>
            <a:r>
              <a:rPr lang="ja-JP" altLang="en-US" sz="2000" dirty="0">
                <a:solidFill>
                  <a:srgbClr val="333333"/>
                </a:solidFill>
              </a:rPr>
              <a:t>ネオ・</a:t>
            </a:r>
            <a:r>
              <a:rPr lang="ja-JP" altLang="en-AU" sz="2000" dirty="0">
                <a:solidFill>
                  <a:srgbClr val="333333"/>
                </a:solidFill>
              </a:rPr>
              <a:t>ナチスにつけられていると考え、何日も部屋に隠れていた。</a:t>
            </a:r>
            <a:endParaRPr lang="en-US" altLang="ja-JP" sz="2000" dirty="0">
              <a:solidFill>
                <a:srgbClr val="333333"/>
              </a:solidFill>
            </a:endParaRPr>
          </a:p>
          <a:p>
            <a:pPr lvl="0" defTabSz="914400" fontAlgn="base">
              <a:lnSpc>
                <a:spcPct val="100000"/>
              </a:lnSpc>
              <a:spcBef>
                <a:spcPts val="1200"/>
              </a:spcBef>
            </a:pPr>
            <a:r>
              <a:rPr lang="ja-JP" altLang="en-AU" sz="2000" dirty="0">
                <a:solidFill>
                  <a:srgbClr val="004992"/>
                </a:solidFill>
              </a:rPr>
              <a:t>背景</a:t>
            </a:r>
            <a:r>
              <a:rPr lang="en-AU" altLang="ja-JP" sz="2000" dirty="0">
                <a:solidFill>
                  <a:srgbClr val="004992"/>
                </a:solidFill>
              </a:rPr>
              <a:t>:</a:t>
            </a:r>
            <a:r>
              <a:rPr lang="en-AU" altLang="ja-JP" sz="2000" dirty="0">
                <a:solidFill>
                  <a:srgbClr val="333333"/>
                </a:solidFill>
              </a:rPr>
              <a:t> </a:t>
            </a:r>
            <a:r>
              <a:rPr lang="ja-JP" altLang="en-AU" sz="2000" dirty="0">
                <a:solidFill>
                  <a:srgbClr val="333333"/>
                </a:solidFill>
              </a:rPr>
              <a:t>彼女を陰険な目で見る</a:t>
            </a:r>
            <a:r>
              <a:rPr lang="ja-JP" altLang="en-US" sz="2000" dirty="0">
                <a:solidFill>
                  <a:srgbClr val="333333"/>
                </a:solidFill>
              </a:rPr>
              <a:t>スキンヘッド</a:t>
            </a:r>
            <a:r>
              <a:rPr lang="ja-JP" altLang="en-AU" sz="2000" dirty="0">
                <a:solidFill>
                  <a:srgbClr val="333333"/>
                </a:solidFill>
              </a:rPr>
              <a:t>の男に</a:t>
            </a:r>
            <a:r>
              <a:rPr lang="ja-JP" altLang="en-US" sz="2000" dirty="0">
                <a:solidFill>
                  <a:srgbClr val="333333"/>
                </a:solidFill>
              </a:rPr>
              <a:t>出</a:t>
            </a:r>
            <a:r>
              <a:rPr lang="ja-JP" altLang="en-AU" sz="2000" dirty="0">
                <a:solidFill>
                  <a:srgbClr val="333333"/>
                </a:solidFill>
              </a:rPr>
              <a:t>くわした。</a:t>
            </a:r>
          </a:p>
          <a:p>
            <a:pPr lvl="0" defTabSz="914400" fontAlgn="base">
              <a:lnSpc>
                <a:spcPct val="100000"/>
              </a:lnSpc>
              <a:spcBef>
                <a:spcPts val="1200"/>
              </a:spcBef>
            </a:pPr>
            <a:r>
              <a:rPr lang="ja-JP" altLang="en-AU" sz="2000" dirty="0">
                <a:solidFill>
                  <a:srgbClr val="004992"/>
                </a:solidFill>
              </a:rPr>
              <a:t>しかし</a:t>
            </a:r>
            <a:r>
              <a:rPr lang="en-AU" altLang="ja-JP" sz="2000" dirty="0">
                <a:solidFill>
                  <a:srgbClr val="004992"/>
                </a:solidFill>
              </a:rPr>
              <a:t>:</a:t>
            </a:r>
            <a:r>
              <a:rPr lang="en-AU" altLang="ja-JP" sz="2000" dirty="0">
                <a:solidFill>
                  <a:srgbClr val="333333"/>
                </a:solidFill>
              </a:rPr>
              <a:t> </a:t>
            </a:r>
            <a:r>
              <a:rPr lang="ja-JP" altLang="en-AU" sz="2000" dirty="0">
                <a:solidFill>
                  <a:srgbClr val="333333"/>
                </a:solidFill>
              </a:rPr>
              <a:t>おそらく、本当に彼女のことを陰険な目で見たのだろうが、そのこと</a:t>
            </a:r>
            <a:r>
              <a:rPr lang="ja-JP" altLang="en-US" sz="2000" dirty="0">
                <a:solidFill>
                  <a:srgbClr val="333333"/>
                </a:solidFill>
              </a:rPr>
              <a:t>は</a:t>
            </a:r>
            <a:r>
              <a:rPr lang="ja-JP" altLang="en-AU" sz="2000" dirty="0">
                <a:solidFill>
                  <a:srgbClr val="333333"/>
                </a:solidFill>
              </a:rPr>
              <a:t>彼がヴァージニアの後をつけているということを意味しない</a:t>
            </a:r>
            <a:r>
              <a:rPr lang="en-AU" altLang="ja-JP" sz="2000" dirty="0">
                <a:solidFill>
                  <a:srgbClr val="333333"/>
                </a:solidFill>
              </a:rPr>
              <a:t>!</a:t>
            </a:r>
            <a:r>
              <a:rPr lang="ja-JP" altLang="en-AU" sz="2000" dirty="0">
                <a:solidFill>
                  <a:srgbClr val="333333"/>
                </a:solidFill>
              </a:rPr>
              <a:t>注意：すべて</a:t>
            </a:r>
            <a:r>
              <a:rPr lang="ja-JP" altLang="en-US" sz="2000" dirty="0">
                <a:solidFill>
                  <a:srgbClr val="333333"/>
                </a:solidFill>
              </a:rPr>
              <a:t>のスキンヘッド</a:t>
            </a:r>
            <a:r>
              <a:rPr lang="ja-JP" altLang="en-AU" sz="2000" dirty="0">
                <a:solidFill>
                  <a:srgbClr val="333333"/>
                </a:solidFill>
              </a:rPr>
              <a:t>が</a:t>
            </a:r>
            <a:r>
              <a:rPr lang="ja-JP" altLang="en-US" sz="2000" dirty="0">
                <a:solidFill>
                  <a:srgbClr val="333333"/>
                </a:solidFill>
              </a:rPr>
              <a:t>ネオ・</a:t>
            </a:r>
            <a:r>
              <a:rPr lang="ja-JP" altLang="en-AU" sz="2000" dirty="0">
                <a:solidFill>
                  <a:srgbClr val="333333"/>
                </a:solidFill>
              </a:rPr>
              <a:t>ナチスというわけではない。</a:t>
            </a:r>
            <a:r>
              <a:rPr lang="ja-JP" altLang="en-US" sz="2000" dirty="0">
                <a:solidFill>
                  <a:srgbClr val="333333"/>
                </a:solidFill>
              </a:rPr>
              <a:t>男</a:t>
            </a:r>
            <a:r>
              <a:rPr lang="ja-JP" altLang="en-AU" sz="2000" dirty="0">
                <a:solidFill>
                  <a:srgbClr val="333333"/>
                </a:solidFill>
              </a:rPr>
              <a:t>は彼女の住所を知らないし、彼女の後をつける理由もない。</a:t>
            </a: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117</a:t>
            </a:fld>
            <a:endParaRPr lang="de-DE" dirty="0">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400" dirty="0">
                <a:solidFill>
                  <a:srgbClr val="333333"/>
                </a:solidFill>
              </a:rPr>
              <a:t>精神病</a:t>
            </a:r>
            <a:r>
              <a:rPr lang="ja-JP" altLang="en-US" sz="2400" dirty="0">
                <a:solidFill>
                  <a:srgbClr val="333333"/>
                </a:solidFill>
              </a:rPr>
              <a:t>状態では</a:t>
            </a:r>
            <a:r>
              <a:rPr lang="ja-JP" altLang="en-AU" sz="2400" dirty="0">
                <a:solidFill>
                  <a:srgbClr val="333333"/>
                </a:solidFill>
              </a:rPr>
              <a:t>、</a:t>
            </a:r>
            <a:r>
              <a:rPr lang="ja-JP" altLang="en-US" sz="2400" dirty="0">
                <a:solidFill>
                  <a:srgbClr val="333333"/>
                </a:solidFill>
              </a:rPr>
              <a:t>相手</a:t>
            </a:r>
            <a:r>
              <a:rPr lang="ja-JP" altLang="en-AU" sz="2400" dirty="0">
                <a:solidFill>
                  <a:srgbClr val="333333"/>
                </a:solidFill>
              </a:rPr>
              <a:t>の表情や身振りを誤解</a:t>
            </a:r>
            <a:r>
              <a:rPr lang="ja-JP" altLang="en-US" sz="2400" dirty="0">
                <a:solidFill>
                  <a:srgbClr val="333333"/>
                </a:solidFill>
              </a:rPr>
              <a:t>したり</a:t>
            </a:r>
            <a:r>
              <a:rPr lang="ja-JP" altLang="en-AU" sz="2400" dirty="0">
                <a:solidFill>
                  <a:srgbClr val="333333"/>
                </a:solidFill>
              </a:rPr>
              <a:t>過剰に解釈しやすい</a:t>
            </a:r>
            <a:r>
              <a:rPr lang="ja-JP" altLang="en-US" sz="2400" dirty="0">
                <a:solidFill>
                  <a:srgbClr val="333333"/>
                </a:solidFill>
              </a:rPr>
              <a:t>ものです</a:t>
            </a:r>
            <a:r>
              <a:rPr lang="ja-JP" altLang="en-AU" sz="2400" dirty="0">
                <a:solidFill>
                  <a:srgbClr val="333333"/>
                </a:solidFill>
              </a:rPr>
              <a:t>。</a:t>
            </a:r>
            <a:endParaRPr lang="en-AU" altLang="de-DE" sz="2400" dirty="0">
              <a:solidFill>
                <a:srgbClr val="333333"/>
              </a:solidFill>
            </a:endParaRPr>
          </a:p>
          <a:p>
            <a:pPr lvl="0" defTabSz="914400" fontAlgn="base">
              <a:lnSpc>
                <a:spcPct val="100000"/>
              </a:lnSpc>
              <a:spcBef>
                <a:spcPts val="1200"/>
              </a:spcBef>
            </a:pPr>
            <a:r>
              <a:rPr lang="ja-JP" altLang="en-AU" sz="2000" dirty="0">
                <a:solidFill>
                  <a:srgbClr val="004992"/>
                </a:solidFill>
              </a:rPr>
              <a:t>例</a:t>
            </a:r>
            <a:r>
              <a:rPr lang="en-AU" altLang="ja-JP" sz="2000" dirty="0">
                <a:solidFill>
                  <a:srgbClr val="004992"/>
                </a:solidFill>
              </a:rPr>
              <a:t>:</a:t>
            </a:r>
            <a:r>
              <a:rPr lang="en-AU" altLang="ja-JP" sz="2000" dirty="0">
                <a:solidFill>
                  <a:srgbClr val="333333"/>
                </a:solidFill>
              </a:rPr>
              <a:t> </a:t>
            </a:r>
            <a:r>
              <a:rPr lang="ja-JP" altLang="en-AU" sz="2000" dirty="0">
                <a:solidFill>
                  <a:srgbClr val="333333"/>
                </a:solidFill>
              </a:rPr>
              <a:t>ヴァージニアは</a:t>
            </a:r>
            <a:r>
              <a:rPr lang="ja-JP" altLang="en-US" sz="2000" dirty="0">
                <a:solidFill>
                  <a:srgbClr val="333333"/>
                </a:solidFill>
              </a:rPr>
              <a:t>ネオ・</a:t>
            </a:r>
            <a:r>
              <a:rPr lang="ja-JP" altLang="en-AU" sz="2000" dirty="0">
                <a:solidFill>
                  <a:srgbClr val="333333"/>
                </a:solidFill>
              </a:rPr>
              <a:t>ナチスにつけられていると考え、何日も部屋に隠れていた。</a:t>
            </a:r>
            <a:endParaRPr lang="en-US" altLang="ja-JP" sz="2000" dirty="0">
              <a:solidFill>
                <a:srgbClr val="333333"/>
              </a:solidFill>
            </a:endParaRPr>
          </a:p>
          <a:p>
            <a:pPr lvl="0" defTabSz="914400" fontAlgn="base">
              <a:lnSpc>
                <a:spcPct val="100000"/>
              </a:lnSpc>
              <a:spcBef>
                <a:spcPts val="1200"/>
              </a:spcBef>
            </a:pPr>
            <a:r>
              <a:rPr lang="ja-JP" altLang="en-AU" sz="2000" dirty="0">
                <a:solidFill>
                  <a:srgbClr val="004992"/>
                </a:solidFill>
              </a:rPr>
              <a:t>背景</a:t>
            </a:r>
            <a:r>
              <a:rPr lang="en-AU" altLang="ja-JP" sz="2000" dirty="0">
                <a:solidFill>
                  <a:srgbClr val="004992"/>
                </a:solidFill>
              </a:rPr>
              <a:t>:</a:t>
            </a:r>
            <a:r>
              <a:rPr lang="en-AU" altLang="ja-JP" sz="2000" dirty="0">
                <a:solidFill>
                  <a:srgbClr val="333333"/>
                </a:solidFill>
              </a:rPr>
              <a:t> </a:t>
            </a:r>
            <a:r>
              <a:rPr lang="ja-JP" altLang="en-AU" sz="2000" dirty="0">
                <a:solidFill>
                  <a:srgbClr val="333333"/>
                </a:solidFill>
              </a:rPr>
              <a:t>彼女を陰険な目で見る</a:t>
            </a:r>
            <a:r>
              <a:rPr lang="ja-JP" altLang="en-US" sz="2000" dirty="0">
                <a:solidFill>
                  <a:srgbClr val="333333"/>
                </a:solidFill>
              </a:rPr>
              <a:t>スキンヘッド</a:t>
            </a:r>
            <a:r>
              <a:rPr lang="ja-JP" altLang="en-AU" sz="2000" dirty="0">
                <a:solidFill>
                  <a:srgbClr val="333333"/>
                </a:solidFill>
              </a:rPr>
              <a:t>の男に</a:t>
            </a:r>
            <a:r>
              <a:rPr lang="ja-JP" altLang="en-US" sz="2000" dirty="0">
                <a:solidFill>
                  <a:srgbClr val="333333"/>
                </a:solidFill>
              </a:rPr>
              <a:t>出</a:t>
            </a:r>
            <a:r>
              <a:rPr lang="ja-JP" altLang="en-AU" sz="2000" dirty="0">
                <a:solidFill>
                  <a:srgbClr val="333333"/>
                </a:solidFill>
              </a:rPr>
              <a:t>くわした。</a:t>
            </a:r>
          </a:p>
          <a:p>
            <a:pPr lvl="0" defTabSz="914400" fontAlgn="base">
              <a:lnSpc>
                <a:spcPct val="100000"/>
              </a:lnSpc>
              <a:spcBef>
                <a:spcPts val="1200"/>
              </a:spcBef>
            </a:pPr>
            <a:r>
              <a:rPr lang="ja-JP" altLang="en-AU" sz="2000" dirty="0">
                <a:solidFill>
                  <a:srgbClr val="004992"/>
                </a:solidFill>
              </a:rPr>
              <a:t>しかし</a:t>
            </a:r>
            <a:r>
              <a:rPr lang="en-AU" altLang="ja-JP" sz="2000" dirty="0">
                <a:solidFill>
                  <a:srgbClr val="004992"/>
                </a:solidFill>
              </a:rPr>
              <a:t>:</a:t>
            </a:r>
            <a:r>
              <a:rPr lang="en-AU" altLang="ja-JP" sz="2000" dirty="0">
                <a:solidFill>
                  <a:srgbClr val="333333"/>
                </a:solidFill>
              </a:rPr>
              <a:t> </a:t>
            </a:r>
            <a:r>
              <a:rPr lang="ja-JP" altLang="en-AU" sz="2000" dirty="0">
                <a:solidFill>
                  <a:srgbClr val="333333"/>
                </a:solidFill>
              </a:rPr>
              <a:t>おそらく、本当に彼女のことを陰険な目で見たのだろうが、そのこと</a:t>
            </a:r>
            <a:r>
              <a:rPr lang="ja-JP" altLang="en-US" sz="2000" dirty="0">
                <a:solidFill>
                  <a:srgbClr val="333333"/>
                </a:solidFill>
              </a:rPr>
              <a:t>は</a:t>
            </a:r>
            <a:r>
              <a:rPr lang="ja-JP" altLang="en-AU" sz="2000" dirty="0">
                <a:solidFill>
                  <a:srgbClr val="333333"/>
                </a:solidFill>
              </a:rPr>
              <a:t>彼がヴァージニアの後をつけているということを意味しない</a:t>
            </a:r>
            <a:r>
              <a:rPr lang="en-AU" altLang="ja-JP" sz="2000" dirty="0">
                <a:solidFill>
                  <a:srgbClr val="333333"/>
                </a:solidFill>
              </a:rPr>
              <a:t>!</a:t>
            </a:r>
            <a:r>
              <a:rPr lang="ja-JP" altLang="en-AU" sz="2000" dirty="0">
                <a:solidFill>
                  <a:srgbClr val="333333"/>
                </a:solidFill>
              </a:rPr>
              <a:t>注意：すべて</a:t>
            </a:r>
            <a:r>
              <a:rPr lang="ja-JP" altLang="en-US" sz="2000" dirty="0">
                <a:solidFill>
                  <a:srgbClr val="333333"/>
                </a:solidFill>
              </a:rPr>
              <a:t>のスキンヘッド</a:t>
            </a:r>
            <a:r>
              <a:rPr lang="ja-JP" altLang="en-AU" sz="2000" dirty="0">
                <a:solidFill>
                  <a:srgbClr val="333333"/>
                </a:solidFill>
              </a:rPr>
              <a:t>が</a:t>
            </a:r>
            <a:r>
              <a:rPr lang="ja-JP" altLang="en-US" sz="2000" dirty="0">
                <a:solidFill>
                  <a:srgbClr val="333333"/>
                </a:solidFill>
              </a:rPr>
              <a:t>ネオ・</a:t>
            </a:r>
            <a:r>
              <a:rPr lang="ja-JP" altLang="en-AU" sz="2000" dirty="0">
                <a:solidFill>
                  <a:srgbClr val="333333"/>
                </a:solidFill>
              </a:rPr>
              <a:t>ナチスというわけではない。</a:t>
            </a:r>
            <a:r>
              <a:rPr lang="ja-JP" altLang="en-US" sz="2000" dirty="0">
                <a:solidFill>
                  <a:srgbClr val="333333"/>
                </a:solidFill>
              </a:rPr>
              <a:t>男</a:t>
            </a:r>
            <a:r>
              <a:rPr lang="ja-JP" altLang="en-AU" sz="2000" dirty="0">
                <a:solidFill>
                  <a:srgbClr val="333333"/>
                </a:solidFill>
              </a:rPr>
              <a:t>は彼女の住所を知らないし、彼女の後をつける理由もない。</a:t>
            </a:r>
          </a:p>
          <a:p>
            <a:pPr lvl="0" defTabSz="914400" fontAlgn="base"/>
            <a:r>
              <a:rPr lang="ja-JP" altLang="en-US" sz="2400" dirty="0">
                <a:solidFill>
                  <a:srgbClr val="333333"/>
                </a:solidFill>
              </a:rPr>
              <a:t>観察者の目には</a:t>
            </a:r>
            <a:r>
              <a:rPr lang="ja-JP" altLang="de-DE" sz="2400" dirty="0">
                <a:solidFill>
                  <a:srgbClr val="333333"/>
                </a:solidFill>
              </a:rPr>
              <a:t>多くのことが</a:t>
            </a:r>
            <a:r>
              <a:rPr lang="ja-JP" altLang="en-US" sz="2400" dirty="0">
                <a:solidFill>
                  <a:srgbClr val="333333"/>
                </a:solidFill>
              </a:rPr>
              <a:t>映ります</a:t>
            </a:r>
            <a:r>
              <a:rPr lang="ja-JP" altLang="de-DE" sz="2400" dirty="0">
                <a:solidFill>
                  <a:srgbClr val="333333"/>
                </a:solidFill>
              </a:rPr>
              <a:t>。</a:t>
            </a:r>
            <a:r>
              <a:rPr lang="ja-JP" altLang="en-US" sz="2400" dirty="0">
                <a:solidFill>
                  <a:srgbClr val="333333"/>
                </a:solidFill>
              </a:rPr>
              <a:t>私たち</a:t>
            </a:r>
            <a:r>
              <a:rPr lang="ja-JP" altLang="de-DE" sz="2400" dirty="0">
                <a:solidFill>
                  <a:srgbClr val="333333"/>
                </a:solidFill>
              </a:rPr>
              <a:t>の感情は知覚に影響</a:t>
            </a:r>
            <a:r>
              <a:rPr lang="ja-JP" altLang="en-US" sz="2400" dirty="0">
                <a:solidFill>
                  <a:srgbClr val="333333"/>
                </a:solidFill>
              </a:rPr>
              <a:t>を与えます。</a:t>
            </a:r>
            <a:r>
              <a:rPr lang="ja-JP" altLang="de-DE" sz="2400" dirty="0">
                <a:solidFill>
                  <a:srgbClr val="333333"/>
                </a:solidFill>
              </a:rPr>
              <a:t>特に脅威を感じている</a:t>
            </a:r>
            <a:r>
              <a:rPr lang="ja-JP" altLang="en-US" sz="2400" dirty="0">
                <a:solidFill>
                  <a:srgbClr val="333333"/>
                </a:solidFill>
              </a:rPr>
              <a:t>とき</a:t>
            </a:r>
            <a:r>
              <a:rPr lang="ja-JP" altLang="de-DE" sz="2400" dirty="0">
                <a:solidFill>
                  <a:srgbClr val="333333"/>
                </a:solidFill>
              </a:rPr>
              <a:t>は</a:t>
            </a:r>
            <a:r>
              <a:rPr lang="ja-JP" altLang="en-US" sz="2400" dirty="0">
                <a:solidFill>
                  <a:srgbClr val="333333"/>
                </a:solidFill>
              </a:rPr>
              <a:t>影響が大きくなります。</a:t>
            </a:r>
            <a:r>
              <a:rPr lang="ja-JP" altLang="de-DE" sz="2400" dirty="0">
                <a:solidFill>
                  <a:srgbClr val="333333"/>
                </a:solidFill>
              </a:rPr>
              <a:t>不安な</a:t>
            </a:r>
            <a:r>
              <a:rPr lang="ja-JP" altLang="en-US" sz="2400" dirty="0">
                <a:solidFill>
                  <a:srgbClr val="333333"/>
                </a:solidFill>
              </a:rPr>
              <a:t>ときは</a:t>
            </a:r>
            <a:r>
              <a:rPr lang="ja-JP" altLang="de-DE" sz="2400" dirty="0">
                <a:solidFill>
                  <a:srgbClr val="333333"/>
                </a:solidFill>
              </a:rPr>
              <a:t>、周りの環境</a:t>
            </a:r>
            <a:r>
              <a:rPr lang="ja-JP" altLang="en-US" sz="2400" dirty="0">
                <a:solidFill>
                  <a:srgbClr val="333333"/>
                </a:solidFill>
              </a:rPr>
              <a:t>が自分にとって</a:t>
            </a:r>
            <a:r>
              <a:rPr lang="ja-JP" altLang="de-DE" sz="2400" dirty="0">
                <a:solidFill>
                  <a:srgbClr val="333333"/>
                </a:solidFill>
              </a:rPr>
              <a:t>不利に見え</a:t>
            </a:r>
            <a:r>
              <a:rPr lang="ja-JP" altLang="en-US" sz="2400" dirty="0">
                <a:solidFill>
                  <a:srgbClr val="333333"/>
                </a:solidFill>
              </a:rPr>
              <a:t>ます</a:t>
            </a:r>
            <a:r>
              <a:rPr lang="ja-JP" altLang="de-DE" sz="2400" dirty="0">
                <a:solidFill>
                  <a:srgbClr val="333333"/>
                </a:solidFill>
              </a:rPr>
              <a:t>。とても幸せな</a:t>
            </a:r>
            <a:r>
              <a:rPr lang="ja-JP" altLang="en-US" sz="2400" dirty="0">
                <a:solidFill>
                  <a:srgbClr val="333333"/>
                </a:solidFill>
              </a:rPr>
              <a:t>ときは</a:t>
            </a:r>
            <a:r>
              <a:rPr lang="ja-JP" altLang="de-DE" sz="2400" dirty="0">
                <a:solidFill>
                  <a:srgbClr val="333333"/>
                </a:solidFill>
              </a:rPr>
              <a:t>、</a:t>
            </a:r>
            <a:r>
              <a:rPr lang="ja-JP" altLang="en-US" sz="2400" dirty="0">
                <a:solidFill>
                  <a:srgbClr val="333333"/>
                </a:solidFill>
              </a:rPr>
              <a:t>自分は無敵だとか、とても</a:t>
            </a:r>
            <a:r>
              <a:rPr lang="ja-JP" altLang="de-DE" sz="2400" dirty="0">
                <a:solidFill>
                  <a:srgbClr val="333333"/>
                </a:solidFill>
              </a:rPr>
              <a:t>愛されているとい</a:t>
            </a:r>
            <a:r>
              <a:rPr lang="ja-JP" altLang="en-US" sz="2400" dirty="0">
                <a:solidFill>
                  <a:srgbClr val="333333"/>
                </a:solidFill>
              </a:rPr>
              <a:t>った</a:t>
            </a:r>
            <a:r>
              <a:rPr lang="ja-JP" altLang="de-DE" sz="2400" dirty="0">
                <a:solidFill>
                  <a:srgbClr val="333333"/>
                </a:solidFill>
              </a:rPr>
              <a:t>誇張された感覚が生じるかもしれ</a:t>
            </a:r>
            <a:r>
              <a:rPr lang="ja-JP" altLang="en-US" sz="2400" dirty="0">
                <a:solidFill>
                  <a:srgbClr val="333333"/>
                </a:solidFill>
              </a:rPr>
              <a:t>ません</a:t>
            </a:r>
            <a:r>
              <a:rPr lang="ja-JP"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118</a:t>
            </a:fld>
            <a:endParaRPr lang="de-DE" dirty="0">
              <a:latin typeface="+mn-lt"/>
              <a:cs typeface="+mn-cs"/>
            </a:endParaRPr>
          </a:p>
        </p:txBody>
      </p:sp>
    </p:spTree>
    <p:extLst>
      <p:ext uri="{BB962C8B-B14F-4D97-AF65-F5344CB8AC3E}">
        <p14:creationId xmlns:p14="http://schemas.microsoft.com/office/powerpoint/2010/main" val="9501565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119</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5611140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273023003"/>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Crossed arms /Verschränkte Arme</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underthehat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When a friend dies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meghantosh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super anger grrr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Anger /Wut Kontextbild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loungerie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 marriage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happiness (wedding)/Freude Kontextbild (Hochzeit)</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-bartimaeus-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Oh my God!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j03</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surprise (surprised woman)/ Überraschung Kontextbild (überraschte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signither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In pain!</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pain (injured athlete)/Schmerz Kontextbild (verletzter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Andrei State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Ted Bundy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Harald Effenberg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Harald Effenberg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121</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43131604"/>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Eddie “Eagle” Edwards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Alfred Adler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Homies In Heaven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Hit Singles and #1 Jamz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Hand gesture/ Handbewegung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wilbanks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Socialist brother’s kiss/Sozialistischer Bruderkuss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Life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Women in mini skirts/ Frauen im Minirock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Roland Vollmar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 musician/Straßenmusikant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Cheerful women’s night/Fröhlicher Frauenabend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war mutig.....und die ganze Welt schaute zu...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philippe leroyer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Tokyo Hotel Groupie - 14Jul07, Paris (France)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Bastian Beuttel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122</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43725499"/>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Semi Marathon de Paris 2008 – Selection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dsb nola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Black Men of Labor &amp; The Treme Brass Band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Musician in a funeral procession (New Orleans)/Musiker im Trauerzug (New Orleans)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Überall das Gleiche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Complaint about a parking ticket /Beschwerde über ein Parkticket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Maria B</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Privatbesitz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 with the bride (laughing woman) /Spaß mit der Braut (lachende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Wie...keinen Elfer....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Several </a:t>
                      </a:r>
                      <a:r>
                        <a:rPr kumimoji="0" lang="en-US" sz="1000" b="0" i="0" u="none" strike="noStrike" cap="none" normalizeH="0" baseline="0" dirty="0" err="1">
                          <a:ln>
                            <a:noFill/>
                          </a:ln>
                          <a:solidFill>
                            <a:srgbClr val="333333"/>
                          </a:solidFill>
                          <a:effectLst/>
                          <a:latin typeface="+mn-lt"/>
                          <a:ea typeface="+mn-ea"/>
                          <a:cs typeface="+mn-cs"/>
                        </a:rPr>
                        <a:t>coloured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sequences:apple</a:t>
                      </a:r>
                      <a:r>
                        <a:rPr kumimoji="0" lang="en-US" sz="1000" b="0" i="0" u="none" strike="noStrike" cap="none" normalizeH="0" baseline="0" dirty="0">
                          <a:ln>
                            <a:noFill/>
                          </a:ln>
                          <a:solidFill>
                            <a:srgbClr val="333333"/>
                          </a:solidFill>
                          <a:effectLst/>
                          <a:latin typeface="+mn-lt"/>
                          <a:ea typeface="+mn-ea"/>
                          <a:cs typeface="+mn-cs"/>
                        </a:rPr>
                        <a:t> tree, bee, burglary/ </a:t>
                      </a:r>
                      <a:r>
                        <a:rPr kumimoji="0" lang="en-US" sz="1000" b="0" i="0" u="none" strike="noStrike" cap="none" normalizeH="0" baseline="0" dirty="0" err="1">
                          <a:ln>
                            <a:noFill/>
                          </a:ln>
                          <a:solidFill>
                            <a:srgbClr val="333333"/>
                          </a:solidFill>
                          <a:effectLst/>
                          <a:latin typeface="+mn-lt"/>
                          <a:ea typeface="+mn-ea"/>
                          <a:cs typeface="+mn-cs"/>
                        </a:rPr>
                        <a:t>Verschiedene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farbige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Bildersequenzen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Apfelbaum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Diebstahl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13932</Words>
  <Application>Microsoft Office PowerPoint</Application>
  <PresentationFormat>Benutzerdefiniert</PresentationFormat>
  <Paragraphs>1229</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B – 共感すること... I</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なぜ、こんなことになるのでしょう?</vt:lpstr>
      <vt:lpstr>なぜ、こんなことになるのでしょう?</vt:lpstr>
      <vt:lpstr>情動認知に伴う問題は、精神病状態でどのように 誤解を促進してしまうのか（例）</vt:lpstr>
      <vt:lpstr>課題 1</vt:lpstr>
      <vt:lpstr>情動/感情の種類を挙げてください</vt:lpstr>
      <vt:lpstr>情動/感情の種類を挙げてください</vt:lpstr>
      <vt:lpstr>情動/感情 他の人が何を感じているかわかりやすいときがあります。特に、その状況を知っているときはわかりやすいものです。</vt:lpstr>
      <vt:lpstr>情動/感情 他の人が何を感じているかわかりやすいときがあります。特に、その状況を知っているときはわかりやすいものです。 </vt:lpstr>
      <vt:lpstr>PowerPoint-Präsentation</vt:lpstr>
      <vt:lpstr>PowerPoint-Präsentation</vt:lpstr>
      <vt:lpstr>他の人の性格や職業を外見だけで推測できるでしょうか?</vt:lpstr>
      <vt:lpstr>当たりましたか!?</vt:lpstr>
      <vt:lpstr>郷に入っては郷に従え! ジェスチャーの意味</vt:lpstr>
      <vt:lpstr>郷に入っては郷に従え! ジェスチャーの意味</vt:lpstr>
      <vt:lpstr>郷に入っては郷に従え! ジェスチャーの意味</vt:lpstr>
      <vt:lpstr>異文化間でよくあるジェスチャーの誤解</vt:lpstr>
      <vt:lpstr>異文化間でよくあるジェスチャーの誤解</vt:lpstr>
      <vt:lpstr>課題 2</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オプション: ビデオクリップ</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七つの大罪（七つの強い感情や欲求）</vt:lpstr>
      <vt:lpstr>七つの大罪（七つの強い感情や欲求）</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最初の結論!</vt:lpstr>
      <vt:lpstr>最初の結論!</vt:lpstr>
      <vt:lpstr>最初の結論!</vt:lpstr>
      <vt:lpstr>課題 3</vt:lpstr>
      <vt:lpstr>男性は何をしようとしているでしょう?</vt:lpstr>
      <vt:lpstr>男性は何をしようとしているでしょう?</vt:lpstr>
      <vt:lpstr>男性は何をしようとしているでしょう?</vt:lpstr>
      <vt:lpstr>正解は4b!</vt:lpstr>
      <vt:lpstr>女性は何をしようとしているのでしょう?</vt:lpstr>
      <vt:lpstr>女性は何をしようとしているのでしょう?</vt:lpstr>
      <vt:lpstr>女性は何をしようとしているのでしょう?</vt:lpstr>
      <vt:lpstr>正解は4c!</vt:lpstr>
      <vt:lpstr>男性は何をしようとしているでしょう?</vt:lpstr>
      <vt:lpstr>男性は何をしようとしているでしょう?</vt:lpstr>
      <vt:lpstr>男性は何をしようとしているでしょう?</vt:lpstr>
      <vt:lpstr>正解は4a!</vt:lpstr>
      <vt:lpstr>男性は何をしようとしているでしょう??</vt:lpstr>
      <vt:lpstr>男性は何をしようとしているでしょう??</vt:lpstr>
      <vt:lpstr>男性は何をしようとしているでしょう??</vt:lpstr>
      <vt:lpstr>正解は4b!</vt:lpstr>
      <vt:lpstr>男性は何をしようとしているでしょう?</vt:lpstr>
      <vt:lpstr>男性は何をしようとしているでしょう?</vt:lpstr>
      <vt:lpstr>男性は何をしようとしているでしょう?</vt:lpstr>
      <vt:lpstr>正解は4a!</vt:lpstr>
      <vt:lpstr>男性は何をしようとしているでしょう?</vt:lpstr>
      <vt:lpstr>男性は何をしようとしているでしょう?</vt:lpstr>
      <vt:lpstr>男性は何をしようとしているでしょう?</vt:lpstr>
      <vt:lpstr>正解は4c!</vt:lpstr>
      <vt:lpstr>男性は何をしようとしているでしょう?</vt:lpstr>
      <vt:lpstr>男性は何をしようとしているでしょう?</vt:lpstr>
      <vt:lpstr>男性は何をしようとしているでしょう?</vt:lpstr>
      <vt:lpstr>正解は4b!</vt:lpstr>
      <vt:lpstr>男性は何をしようとしているでしょう?</vt:lpstr>
      <vt:lpstr>男性は何をしようとしているでしょう?</vt:lpstr>
      <vt:lpstr>男性は何をしようとしているでしょう?</vt:lpstr>
      <vt:lpstr>正解は4a!</vt:lpstr>
      <vt:lpstr>男性は何をしようとしているでしょう?</vt:lpstr>
      <vt:lpstr>男性は何をしようとしているでしょう?</vt:lpstr>
      <vt:lpstr>男性は何をしようとしているでしょう?</vt:lpstr>
      <vt:lpstr>正解は4b!</vt:lpstr>
      <vt:lpstr>男性は何をしようとしているでしょう?</vt:lpstr>
      <vt:lpstr>男性は何をしようとしているでしょう?</vt:lpstr>
      <vt:lpstr>男性は何をしようとしているでしょう?</vt:lpstr>
      <vt:lpstr>正解は4c!</vt:lpstr>
      <vt:lpstr>まとめ</vt:lpstr>
      <vt:lpstr>まとめ</vt:lpstr>
      <vt:lpstr>まとめ</vt:lpstr>
      <vt:lpstr>課題 4</vt:lpstr>
      <vt:lpstr>赤い服の男の子は何をしようとしているでしょう?</vt:lpstr>
      <vt:lpstr>赤い服の男の子は何をしようとしているでしょう?</vt:lpstr>
      <vt:lpstr>赤い服の男の子は何をしようとしているでしょう?</vt:lpstr>
      <vt:lpstr>赤い服の男の子は何をしようとしているでしょう?</vt:lpstr>
      <vt:lpstr>赤い服の男の子は何をしようとしているでしょう?</vt:lpstr>
      <vt:lpstr>赤い服の男の子は何をしているのでしょう?</vt:lpstr>
      <vt:lpstr>赤い服の男の子は何をしているのでしょう?</vt:lpstr>
      <vt:lpstr>赤い服の男の子は何をしているのでしょう?</vt:lpstr>
      <vt:lpstr>赤い服の男の子は何をしているのでしょう?</vt:lpstr>
      <vt:lpstr>赤い服の男の子は何をしているのでしょう?</vt:lpstr>
      <vt:lpstr>少年たちは何をするつもりでしょう?</vt:lpstr>
      <vt:lpstr>少年たちは何をするつもりでしょう?</vt:lpstr>
      <vt:lpstr>少年たちは何をするつもりでしょう?</vt:lpstr>
      <vt:lpstr>少年たちは何をするつもりでしょう?</vt:lpstr>
      <vt:lpstr>少年たちは何をするつもりでしょう?</vt:lpstr>
      <vt:lpstr>日常生活におきかえる</vt:lpstr>
      <vt:lpstr>日常生活におきかえる</vt:lpstr>
      <vt:lpstr>日常生活におきかえる</vt:lpstr>
      <vt:lpstr>日常生活におきかえる</vt:lpstr>
      <vt:lpstr>精神病とどんな関係があるのでしょう?</vt:lpstr>
      <vt:lpstr>精神病とどんな関係があるのでしょう?</vt:lpstr>
      <vt:lpstr>注目頂き有難うございました!</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348</cp:revision>
  <dcterms:created xsi:type="dcterms:W3CDTF">2004-07-26T08:39:44Z</dcterms:created>
  <dcterms:modified xsi:type="dcterms:W3CDTF">2022-06-23T10:43:31Z</dcterms:modified>
</cp:coreProperties>
</file>