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1"/>
    <p:sldMasterId id="2147483742" r:id="rId2"/>
  </p:sldMasterIdLst>
  <p:notesMasterIdLst>
    <p:notesMasterId r:id="rId125"/>
  </p:notesMasterIdLst>
  <p:handoutMasterIdLst>
    <p:handoutMasterId r:id="rId126"/>
  </p:handoutMasterIdLst>
  <p:sldIdLst>
    <p:sldId id="963" r:id="rId3"/>
    <p:sldId id="898" r:id="rId4"/>
    <p:sldId id="967" r:id="rId5"/>
    <p:sldId id="964" r:id="rId6"/>
    <p:sldId id="965" r:id="rId7"/>
    <p:sldId id="966" r:id="rId8"/>
    <p:sldId id="686" r:id="rId9"/>
    <p:sldId id="968" r:id="rId10"/>
    <p:sldId id="969" r:id="rId11"/>
    <p:sldId id="861" r:id="rId12"/>
    <p:sldId id="971" r:id="rId13"/>
    <p:sldId id="970" r:id="rId14"/>
    <p:sldId id="802" r:id="rId15"/>
    <p:sldId id="803" r:id="rId16"/>
    <p:sldId id="804" r:id="rId17"/>
    <p:sldId id="805" r:id="rId18"/>
    <p:sldId id="893" r:id="rId19"/>
    <p:sldId id="877" r:id="rId20"/>
    <p:sldId id="892" r:id="rId21"/>
    <p:sldId id="921" r:id="rId22"/>
    <p:sldId id="972" r:id="rId23"/>
    <p:sldId id="860" r:id="rId24"/>
    <p:sldId id="925" r:id="rId25"/>
    <p:sldId id="973" r:id="rId26"/>
    <p:sldId id="974" r:id="rId27"/>
    <p:sldId id="926" r:id="rId28"/>
    <p:sldId id="696" r:id="rId29"/>
    <p:sldId id="697" r:id="rId30"/>
    <p:sldId id="698" r:id="rId31"/>
    <p:sldId id="699" r:id="rId32"/>
    <p:sldId id="700" r:id="rId33"/>
    <p:sldId id="701" r:id="rId34"/>
    <p:sldId id="702" r:id="rId35"/>
    <p:sldId id="703" r:id="rId36"/>
    <p:sldId id="927" r:id="rId37"/>
    <p:sldId id="704" r:id="rId38"/>
    <p:sldId id="705" r:id="rId39"/>
    <p:sldId id="706" r:id="rId40"/>
    <p:sldId id="707" r:id="rId41"/>
    <p:sldId id="708" r:id="rId42"/>
    <p:sldId id="709" r:id="rId43"/>
    <p:sldId id="710" r:id="rId44"/>
    <p:sldId id="712" r:id="rId45"/>
    <p:sldId id="713" r:id="rId46"/>
    <p:sldId id="714" r:id="rId47"/>
    <p:sldId id="715" r:id="rId48"/>
    <p:sldId id="716" r:id="rId49"/>
    <p:sldId id="717" r:id="rId50"/>
    <p:sldId id="718" r:id="rId51"/>
    <p:sldId id="719" r:id="rId52"/>
    <p:sldId id="720" r:id="rId53"/>
    <p:sldId id="817" r:id="rId54"/>
    <p:sldId id="818" r:id="rId55"/>
    <p:sldId id="819" r:id="rId56"/>
    <p:sldId id="820" r:id="rId57"/>
    <p:sldId id="821" r:id="rId58"/>
    <p:sldId id="822" r:id="rId59"/>
    <p:sldId id="823" r:id="rId60"/>
    <p:sldId id="824" r:id="rId61"/>
    <p:sldId id="825" r:id="rId62"/>
    <p:sldId id="961" r:id="rId63"/>
    <p:sldId id="667" r:id="rId64"/>
    <p:sldId id="833" r:id="rId65"/>
    <p:sldId id="834" r:id="rId66"/>
    <p:sldId id="835" r:id="rId67"/>
    <p:sldId id="836" r:id="rId68"/>
    <p:sldId id="837" r:id="rId69"/>
    <p:sldId id="838" r:id="rId70"/>
    <p:sldId id="839" r:id="rId71"/>
    <p:sldId id="840" r:id="rId72"/>
    <p:sldId id="801" r:id="rId73"/>
    <p:sldId id="793" r:id="rId74"/>
    <p:sldId id="794" r:id="rId75"/>
    <p:sldId id="795" r:id="rId76"/>
    <p:sldId id="796" r:id="rId77"/>
    <p:sldId id="797" r:id="rId78"/>
    <p:sldId id="798" r:id="rId79"/>
    <p:sldId id="799" r:id="rId80"/>
    <p:sldId id="800" r:id="rId81"/>
    <p:sldId id="791" r:id="rId82"/>
    <p:sldId id="826" r:id="rId83"/>
    <p:sldId id="827" r:id="rId84"/>
    <p:sldId id="828" r:id="rId85"/>
    <p:sldId id="829" r:id="rId86"/>
    <p:sldId id="830" r:id="rId87"/>
    <p:sldId id="831" r:id="rId88"/>
    <p:sldId id="832" r:id="rId89"/>
    <p:sldId id="556" r:id="rId90"/>
    <p:sldId id="761" r:id="rId91"/>
    <p:sldId id="762" r:id="rId92"/>
    <p:sldId id="763" r:id="rId93"/>
    <p:sldId id="936" r:id="rId94"/>
    <p:sldId id="975" r:id="rId95"/>
    <p:sldId id="766" r:id="rId96"/>
    <p:sldId id="767" r:id="rId97"/>
    <p:sldId id="768" r:id="rId98"/>
    <p:sldId id="769" r:id="rId99"/>
    <p:sldId id="770" r:id="rId100"/>
    <p:sldId id="771" r:id="rId101"/>
    <p:sldId id="852" r:id="rId102"/>
    <p:sldId id="853" r:id="rId103"/>
    <p:sldId id="854" r:id="rId104"/>
    <p:sldId id="855" r:id="rId105"/>
    <p:sldId id="958" r:id="rId106"/>
    <p:sldId id="979" r:id="rId107"/>
    <p:sldId id="976" r:id="rId108"/>
    <p:sldId id="977" r:id="rId109"/>
    <p:sldId id="978" r:id="rId110"/>
    <p:sldId id="859" r:id="rId111"/>
    <p:sldId id="980" r:id="rId112"/>
    <p:sldId id="981" r:id="rId113"/>
    <p:sldId id="962" r:id="rId114"/>
    <p:sldId id="937" r:id="rId115"/>
    <p:sldId id="982" r:id="rId116"/>
    <p:sldId id="983" r:id="rId117"/>
    <p:sldId id="984" r:id="rId118"/>
    <p:sldId id="985" r:id="rId119"/>
    <p:sldId id="986" r:id="rId120"/>
    <p:sldId id="987" r:id="rId121"/>
    <p:sldId id="988" r:id="rId122"/>
    <p:sldId id="989" r:id="rId123"/>
    <p:sldId id="990" r:id="rId124"/>
  </p:sldIdLst>
  <p:sldSz cx="12195175" cy="6858000"/>
  <p:notesSz cx="6735763" cy="9866313"/>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07">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30" autoAdjust="0"/>
    <p:restoredTop sz="94677" autoAdjust="0"/>
  </p:normalViewPr>
  <p:slideViewPr>
    <p:cSldViewPr>
      <p:cViewPr varScale="1">
        <p:scale>
          <a:sx n="128" d="100"/>
          <a:sy n="128" d="100"/>
        </p:scale>
        <p:origin x="864" y="176"/>
      </p:cViewPr>
      <p:guideLst>
        <p:guide orient="horz" pos="79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3768"/>
    </p:cViewPr>
  </p:sorterViewPr>
  <p:notesViewPr>
    <p:cSldViewPr>
      <p:cViewPr varScale="1">
        <p:scale>
          <a:sx n="78" d="100"/>
          <a:sy n="78" d="100"/>
        </p:scale>
        <p:origin x="-2046" y="-84"/>
      </p:cViewPr>
      <p:guideLst>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_rels/viewProps.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slide" Target="slides/slide24.xml"/><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19413" cy="492125"/>
          </a:xfrm>
          <a:prstGeom prst="rect">
            <a:avLst/>
          </a:prstGeom>
          <a:noFill/>
          <a:ln>
            <a:noFill/>
          </a:ln>
        </p:spPr>
        <p:txBody>
          <a:bodyPr vert="horz" wrap="square" lIns="94851" tIns="47425" rIns="94851" bIns="47425" numCol="1" anchor="t" anchorCtr="0" compatLnSpc="1">
            <a:prstTxWarp prst="textNoShape">
              <a:avLst/>
            </a:prstTxWarp>
          </a:bodyPr>
          <a:lstStyle>
            <a:lvl1pPr defTabSz="949325">
              <a:defRPr sz="1200"/>
            </a:lvl1pPr>
          </a:lstStyle>
          <a:p>
            <a:pPr>
              <a:defRPr/>
            </a:pPr>
            <a:endParaRPr lang="en-GB" altLang="ja-JP"/>
          </a:p>
        </p:txBody>
      </p:sp>
      <p:sp>
        <p:nvSpPr>
          <p:cNvPr id="282627" name="Rectangle 3"/>
          <p:cNvSpPr>
            <a:spLocks noGrp="1" noChangeArrowheads="1"/>
          </p:cNvSpPr>
          <p:nvPr>
            <p:ph type="dt" sz="quarter" idx="1"/>
          </p:nvPr>
        </p:nvSpPr>
        <p:spPr bwMode="auto">
          <a:xfrm>
            <a:off x="3816350" y="0"/>
            <a:ext cx="2919413" cy="492125"/>
          </a:xfrm>
          <a:prstGeom prst="rect">
            <a:avLst/>
          </a:prstGeom>
          <a:noFill/>
          <a:ln>
            <a:noFill/>
          </a:ln>
        </p:spPr>
        <p:txBody>
          <a:bodyPr vert="horz" wrap="square" lIns="94851" tIns="47425" rIns="94851" bIns="47425" numCol="1" anchor="t" anchorCtr="0" compatLnSpc="1">
            <a:prstTxWarp prst="textNoShape">
              <a:avLst/>
            </a:prstTxWarp>
          </a:bodyPr>
          <a:lstStyle>
            <a:lvl1pPr algn="r" defTabSz="949325">
              <a:defRPr sz="1200"/>
            </a:lvl1pPr>
          </a:lstStyle>
          <a:p>
            <a:pPr>
              <a:defRPr/>
            </a:pPr>
            <a:endParaRPr lang="en-GB" altLang="ja-JP"/>
          </a:p>
        </p:txBody>
      </p:sp>
      <p:sp>
        <p:nvSpPr>
          <p:cNvPr id="282628" name="Rectangle 4"/>
          <p:cNvSpPr>
            <a:spLocks noGrp="1" noChangeArrowheads="1"/>
          </p:cNvSpPr>
          <p:nvPr>
            <p:ph type="ftr" sz="quarter" idx="2"/>
          </p:nvPr>
        </p:nvSpPr>
        <p:spPr bwMode="auto">
          <a:xfrm>
            <a:off x="0" y="9374188"/>
            <a:ext cx="2919413" cy="492125"/>
          </a:xfrm>
          <a:prstGeom prst="rect">
            <a:avLst/>
          </a:prstGeom>
          <a:noFill/>
          <a:ln>
            <a:noFill/>
          </a:ln>
        </p:spPr>
        <p:txBody>
          <a:bodyPr vert="horz" wrap="square" lIns="94851" tIns="47425" rIns="94851" bIns="47425" numCol="1" anchor="b" anchorCtr="0" compatLnSpc="1">
            <a:prstTxWarp prst="textNoShape">
              <a:avLst/>
            </a:prstTxWarp>
          </a:bodyPr>
          <a:lstStyle>
            <a:lvl1pPr defTabSz="949325">
              <a:defRPr sz="1200"/>
            </a:lvl1pPr>
          </a:lstStyle>
          <a:p>
            <a:pPr>
              <a:defRPr/>
            </a:pPr>
            <a:endParaRPr lang="en-GB" altLang="ja-JP"/>
          </a:p>
        </p:txBody>
      </p:sp>
      <p:sp>
        <p:nvSpPr>
          <p:cNvPr id="282629" name="Rectangle 5"/>
          <p:cNvSpPr>
            <a:spLocks noGrp="1" noChangeArrowheads="1"/>
          </p:cNvSpPr>
          <p:nvPr>
            <p:ph type="sldNum" sz="quarter" idx="3"/>
          </p:nvPr>
        </p:nvSpPr>
        <p:spPr bwMode="auto">
          <a:xfrm>
            <a:off x="3816350" y="9374188"/>
            <a:ext cx="2919413" cy="492125"/>
          </a:xfrm>
          <a:prstGeom prst="rect">
            <a:avLst/>
          </a:prstGeom>
          <a:noFill/>
          <a:ln>
            <a:noFill/>
          </a:ln>
        </p:spPr>
        <p:txBody>
          <a:bodyPr vert="horz" wrap="square" lIns="94851" tIns="47425" rIns="94851" bIns="47425" numCol="1" anchor="b" anchorCtr="0" compatLnSpc="1">
            <a:prstTxWarp prst="textNoShape">
              <a:avLst/>
            </a:prstTxWarp>
          </a:bodyPr>
          <a:lstStyle>
            <a:lvl1pPr algn="r" defTabSz="949325">
              <a:defRPr sz="1200"/>
            </a:lvl1pPr>
          </a:lstStyle>
          <a:p>
            <a:fld id="{ACC4AE2F-18B0-4AD3-95DB-70AB8337C387}" type="slidenum">
              <a:rPr lang="en-GB" altLang="ja-JP"/>
              <a:pPr/>
              <a:t>‹Nr.›</a:t>
            </a:fld>
            <a:endParaRPr lang="en-GB" altLang="ja-JP"/>
          </a:p>
        </p:txBody>
      </p:sp>
    </p:spTree>
    <p:extLst>
      <p:ext uri="{BB962C8B-B14F-4D97-AF65-F5344CB8AC3E}">
        <p14:creationId xmlns:p14="http://schemas.microsoft.com/office/powerpoint/2010/main" val="26789168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19413" cy="492125"/>
          </a:xfrm>
          <a:prstGeom prst="rect">
            <a:avLst/>
          </a:prstGeom>
          <a:noFill/>
          <a:ln>
            <a:noFill/>
          </a:ln>
        </p:spPr>
        <p:txBody>
          <a:bodyPr vert="horz" wrap="square" lIns="94851" tIns="47425" rIns="94851" bIns="47425" numCol="1" anchor="t" anchorCtr="0" compatLnSpc="1">
            <a:prstTxWarp prst="textNoShape">
              <a:avLst/>
            </a:prstTxWarp>
          </a:bodyPr>
          <a:lstStyle>
            <a:lvl1pPr defTabSz="949325">
              <a:defRPr sz="1200"/>
            </a:lvl1pPr>
          </a:lstStyle>
          <a:p>
            <a:pPr>
              <a:defRPr/>
            </a:pPr>
            <a:endParaRPr lang="ja-JP" altLang="en-US"/>
          </a:p>
        </p:txBody>
      </p:sp>
      <p:sp>
        <p:nvSpPr>
          <p:cNvPr id="114691" name="Rectangle 3"/>
          <p:cNvSpPr>
            <a:spLocks noGrp="1" noChangeArrowheads="1"/>
          </p:cNvSpPr>
          <p:nvPr>
            <p:ph type="dt" idx="1"/>
          </p:nvPr>
        </p:nvSpPr>
        <p:spPr bwMode="auto">
          <a:xfrm>
            <a:off x="3816350" y="0"/>
            <a:ext cx="2919413" cy="492125"/>
          </a:xfrm>
          <a:prstGeom prst="rect">
            <a:avLst/>
          </a:prstGeom>
          <a:noFill/>
          <a:ln>
            <a:noFill/>
          </a:ln>
        </p:spPr>
        <p:txBody>
          <a:bodyPr vert="horz" wrap="square" lIns="94851" tIns="47425" rIns="94851" bIns="47425" numCol="1" anchor="t" anchorCtr="0" compatLnSpc="1">
            <a:prstTxWarp prst="textNoShape">
              <a:avLst/>
            </a:prstTxWarp>
          </a:bodyPr>
          <a:lstStyle>
            <a:lvl1pPr algn="r" defTabSz="949325">
              <a:defRPr sz="1200"/>
            </a:lvl1pPr>
          </a:lstStyle>
          <a:p>
            <a:pPr>
              <a:defRPr/>
            </a:pPr>
            <a:endParaRPr lang="ja-JP" altLang="en-US"/>
          </a:p>
        </p:txBody>
      </p:sp>
      <p:sp>
        <p:nvSpPr>
          <p:cNvPr id="131076" name="Rectangle 4"/>
          <p:cNvSpPr>
            <a:spLocks noGrp="1" noRot="1" noChangeAspect="1" noChangeArrowheads="1" noTextEdit="1"/>
          </p:cNvSpPr>
          <p:nvPr>
            <p:ph type="sldImg" idx="2"/>
          </p:nvPr>
        </p:nvSpPr>
        <p:spPr bwMode="auto">
          <a:xfrm>
            <a:off x="80963" y="741363"/>
            <a:ext cx="6577012"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896938" y="4686300"/>
            <a:ext cx="4941887" cy="4438650"/>
          </a:xfrm>
          <a:prstGeom prst="rect">
            <a:avLst/>
          </a:prstGeom>
          <a:noFill/>
          <a:ln>
            <a:noFill/>
          </a:ln>
        </p:spPr>
        <p:txBody>
          <a:bodyPr vert="horz" wrap="square" lIns="94851" tIns="47425" rIns="94851" bIns="4742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374188"/>
            <a:ext cx="2919413" cy="492125"/>
          </a:xfrm>
          <a:prstGeom prst="rect">
            <a:avLst/>
          </a:prstGeom>
          <a:noFill/>
          <a:ln>
            <a:noFill/>
          </a:ln>
        </p:spPr>
        <p:txBody>
          <a:bodyPr vert="horz" wrap="square" lIns="94851" tIns="47425" rIns="94851" bIns="47425" numCol="1" anchor="b" anchorCtr="0" compatLnSpc="1">
            <a:prstTxWarp prst="textNoShape">
              <a:avLst/>
            </a:prstTxWarp>
          </a:bodyPr>
          <a:lstStyle>
            <a:lvl1pPr defTabSz="949325">
              <a:defRPr sz="1200"/>
            </a:lvl1pPr>
          </a:lstStyle>
          <a:p>
            <a:pPr>
              <a:defRPr/>
            </a:pPr>
            <a:endParaRPr lang="ja-JP" altLang="en-US"/>
          </a:p>
        </p:txBody>
      </p:sp>
      <p:sp>
        <p:nvSpPr>
          <p:cNvPr id="114695" name="Rectangle 7"/>
          <p:cNvSpPr>
            <a:spLocks noGrp="1" noChangeArrowheads="1"/>
          </p:cNvSpPr>
          <p:nvPr>
            <p:ph type="sldNum" sz="quarter" idx="5"/>
          </p:nvPr>
        </p:nvSpPr>
        <p:spPr bwMode="auto">
          <a:xfrm>
            <a:off x="3816350" y="9374188"/>
            <a:ext cx="2919413" cy="492125"/>
          </a:xfrm>
          <a:prstGeom prst="rect">
            <a:avLst/>
          </a:prstGeom>
          <a:noFill/>
          <a:ln>
            <a:noFill/>
          </a:ln>
        </p:spPr>
        <p:txBody>
          <a:bodyPr vert="horz" wrap="square" lIns="94851" tIns="47425" rIns="94851" bIns="47425" numCol="1" anchor="b" anchorCtr="0" compatLnSpc="1">
            <a:prstTxWarp prst="textNoShape">
              <a:avLst/>
            </a:prstTxWarp>
          </a:bodyPr>
          <a:lstStyle>
            <a:lvl1pPr algn="r" defTabSz="949325">
              <a:defRPr sz="1200"/>
            </a:lvl1pPr>
          </a:lstStyle>
          <a:p>
            <a:fld id="{54DEE06D-48F4-4B45-8A12-C13114D6F8B0}" type="slidenum">
              <a:rPr lang="ja-JP" altLang="de-DE"/>
              <a:pPr/>
              <a:t>‹Nr.›</a:t>
            </a:fld>
            <a:endParaRPr lang="de-DE" altLang="ja-JP"/>
          </a:p>
        </p:txBody>
      </p:sp>
    </p:spTree>
    <p:extLst>
      <p:ext uri="{BB962C8B-B14F-4D97-AF65-F5344CB8AC3E}">
        <p14:creationId xmlns:p14="http://schemas.microsoft.com/office/powerpoint/2010/main" val="35288241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2100" y="582613"/>
            <a:ext cx="5522913" cy="3106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3817938" y="9374188"/>
            <a:ext cx="29178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4" tIns="47427" rIns="94854" bIns="47427" anchor="b"/>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9839AF5-7B48-4742-A620-31C067E0F855}" type="slidenum">
              <a:rPr lang="ja-JP" altLang="de-DE" sz="1300"/>
              <a:pPr algn="r" eaLnBrk="1" hangingPunct="1">
                <a:spcBef>
                  <a:spcPct val="0"/>
                </a:spcBef>
              </a:pPr>
              <a:t>2</a:t>
            </a:fld>
            <a:endParaRPr lang="de-DE" altLang="ja-JP" sz="1300"/>
          </a:p>
        </p:txBody>
      </p:sp>
      <p:sp>
        <p:nvSpPr>
          <p:cNvPr id="137219"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7220" name="Rectangle 3"/>
          <p:cNvSpPr>
            <a:spLocks noGrp="1" noChangeArrowheads="1"/>
          </p:cNvSpPr>
          <p:nvPr>
            <p:ph type="body" idx="1"/>
          </p:nvPr>
        </p:nvSpPr>
        <p:spPr>
          <a:xfrm>
            <a:off x="896938" y="4686300"/>
            <a:ext cx="4941887" cy="4440238"/>
          </a:xfrm>
          <a:solidFill>
            <a:srgbClr val="FFFFFF"/>
          </a:solidFill>
          <a:ln>
            <a:solidFill>
              <a:srgbClr val="000000"/>
            </a:solidFill>
            <a:miter lim="800000"/>
            <a:headEnd/>
            <a:tailEnd/>
          </a:ln>
        </p:spPr>
        <p:txBody>
          <a:bodyPr lIns="87575" tIns="43788" rIns="87575" bIns="43788"/>
          <a:lstStyle/>
          <a:p>
            <a:pPr eaLnBrk="1" hangingPunct="1"/>
            <a:endParaRPr lang="en-US" altLang="ja-JP"/>
          </a:p>
        </p:txBody>
      </p:sp>
    </p:spTree>
    <p:extLst>
      <p:ext uri="{BB962C8B-B14F-4D97-AF65-F5344CB8AC3E}">
        <p14:creationId xmlns:p14="http://schemas.microsoft.com/office/powerpoint/2010/main" val="2729511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3817938" y="9374188"/>
            <a:ext cx="29178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4" tIns="47427" rIns="94854" bIns="47427" anchor="b"/>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9839AF5-7B48-4742-A620-31C067E0F855}" type="slidenum">
              <a:rPr lang="ja-JP" altLang="de-DE" sz="1300"/>
              <a:pPr algn="r" eaLnBrk="1" hangingPunct="1">
                <a:spcBef>
                  <a:spcPct val="0"/>
                </a:spcBef>
              </a:pPr>
              <a:t>3</a:t>
            </a:fld>
            <a:endParaRPr lang="de-DE" altLang="ja-JP" sz="1300"/>
          </a:p>
        </p:txBody>
      </p:sp>
      <p:sp>
        <p:nvSpPr>
          <p:cNvPr id="137219"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7220" name="Rectangle 3"/>
          <p:cNvSpPr>
            <a:spLocks noGrp="1" noChangeArrowheads="1"/>
          </p:cNvSpPr>
          <p:nvPr>
            <p:ph type="body" idx="1"/>
          </p:nvPr>
        </p:nvSpPr>
        <p:spPr>
          <a:xfrm>
            <a:off x="896938" y="4686300"/>
            <a:ext cx="4941887" cy="4440238"/>
          </a:xfrm>
          <a:solidFill>
            <a:srgbClr val="FFFFFF"/>
          </a:solidFill>
          <a:ln>
            <a:solidFill>
              <a:srgbClr val="000000"/>
            </a:solidFill>
            <a:miter lim="800000"/>
            <a:headEnd/>
            <a:tailEnd/>
          </a:ln>
        </p:spPr>
        <p:txBody>
          <a:bodyPr lIns="87575" tIns="43788" rIns="87575" bIns="43788"/>
          <a:lstStyle/>
          <a:p>
            <a:pPr eaLnBrk="1" hangingPunct="1"/>
            <a:endParaRPr lang="en-US" altLang="ja-JP"/>
          </a:p>
        </p:txBody>
      </p:sp>
    </p:spTree>
    <p:extLst>
      <p:ext uri="{BB962C8B-B14F-4D97-AF65-F5344CB8AC3E}">
        <p14:creationId xmlns:p14="http://schemas.microsoft.com/office/powerpoint/2010/main" val="2729511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3817938" y="9374188"/>
            <a:ext cx="29178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4" tIns="47427" rIns="94854" bIns="47427" anchor="b"/>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9839AF5-7B48-4742-A620-31C067E0F855}" type="slidenum">
              <a:rPr lang="ja-JP" altLang="de-DE" sz="1300"/>
              <a:pPr algn="r" eaLnBrk="1" hangingPunct="1">
                <a:spcBef>
                  <a:spcPct val="0"/>
                </a:spcBef>
              </a:pPr>
              <a:t>4</a:t>
            </a:fld>
            <a:endParaRPr lang="de-DE" altLang="ja-JP" sz="1300"/>
          </a:p>
        </p:txBody>
      </p:sp>
      <p:sp>
        <p:nvSpPr>
          <p:cNvPr id="137219"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7220" name="Rectangle 3"/>
          <p:cNvSpPr>
            <a:spLocks noGrp="1" noChangeArrowheads="1"/>
          </p:cNvSpPr>
          <p:nvPr>
            <p:ph type="body" idx="1"/>
          </p:nvPr>
        </p:nvSpPr>
        <p:spPr>
          <a:xfrm>
            <a:off x="896938" y="4686300"/>
            <a:ext cx="4941887" cy="4440238"/>
          </a:xfrm>
          <a:solidFill>
            <a:srgbClr val="FFFFFF"/>
          </a:solidFill>
          <a:ln>
            <a:solidFill>
              <a:srgbClr val="000000"/>
            </a:solidFill>
            <a:miter lim="800000"/>
            <a:headEnd/>
            <a:tailEnd/>
          </a:ln>
        </p:spPr>
        <p:txBody>
          <a:bodyPr lIns="87575" tIns="43788" rIns="87575" bIns="43788"/>
          <a:lstStyle/>
          <a:p>
            <a:pPr eaLnBrk="1" hangingPunct="1"/>
            <a:endParaRPr lang="en-US" altLang="ja-JP"/>
          </a:p>
        </p:txBody>
      </p:sp>
    </p:spTree>
    <p:extLst>
      <p:ext uri="{BB962C8B-B14F-4D97-AF65-F5344CB8AC3E}">
        <p14:creationId xmlns:p14="http://schemas.microsoft.com/office/powerpoint/2010/main" val="2729511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3817938" y="9374188"/>
            <a:ext cx="29178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4" tIns="47427" rIns="94854" bIns="47427" anchor="b"/>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9839AF5-7B48-4742-A620-31C067E0F855}" type="slidenum">
              <a:rPr lang="ja-JP" altLang="de-DE" sz="1300"/>
              <a:pPr algn="r" eaLnBrk="1" hangingPunct="1">
                <a:spcBef>
                  <a:spcPct val="0"/>
                </a:spcBef>
              </a:pPr>
              <a:t>5</a:t>
            </a:fld>
            <a:endParaRPr lang="de-DE" altLang="ja-JP" sz="1300"/>
          </a:p>
        </p:txBody>
      </p:sp>
      <p:sp>
        <p:nvSpPr>
          <p:cNvPr id="137219"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7220" name="Rectangle 3"/>
          <p:cNvSpPr>
            <a:spLocks noGrp="1" noChangeArrowheads="1"/>
          </p:cNvSpPr>
          <p:nvPr>
            <p:ph type="body" idx="1"/>
          </p:nvPr>
        </p:nvSpPr>
        <p:spPr>
          <a:xfrm>
            <a:off x="896938" y="4686300"/>
            <a:ext cx="4941887" cy="4440238"/>
          </a:xfrm>
          <a:solidFill>
            <a:srgbClr val="FFFFFF"/>
          </a:solidFill>
          <a:ln>
            <a:solidFill>
              <a:srgbClr val="000000"/>
            </a:solidFill>
            <a:miter lim="800000"/>
            <a:headEnd/>
            <a:tailEnd/>
          </a:ln>
        </p:spPr>
        <p:txBody>
          <a:bodyPr lIns="87575" tIns="43788" rIns="87575" bIns="43788"/>
          <a:lstStyle/>
          <a:p>
            <a:pPr eaLnBrk="1" hangingPunct="1"/>
            <a:endParaRPr lang="en-US" altLang="ja-JP"/>
          </a:p>
        </p:txBody>
      </p:sp>
    </p:spTree>
    <p:extLst>
      <p:ext uri="{BB962C8B-B14F-4D97-AF65-F5344CB8AC3E}">
        <p14:creationId xmlns:p14="http://schemas.microsoft.com/office/powerpoint/2010/main" val="2729511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3817938" y="9374188"/>
            <a:ext cx="29178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4" tIns="47427" rIns="94854" bIns="47427" anchor="b"/>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9839AF5-7B48-4742-A620-31C067E0F855}" type="slidenum">
              <a:rPr lang="ja-JP" altLang="de-DE" sz="1300"/>
              <a:pPr algn="r" eaLnBrk="1" hangingPunct="1">
                <a:spcBef>
                  <a:spcPct val="0"/>
                </a:spcBef>
              </a:pPr>
              <a:t>6</a:t>
            </a:fld>
            <a:endParaRPr lang="de-DE" altLang="ja-JP" sz="1300"/>
          </a:p>
        </p:txBody>
      </p:sp>
      <p:sp>
        <p:nvSpPr>
          <p:cNvPr id="137219"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7220" name="Rectangle 3"/>
          <p:cNvSpPr>
            <a:spLocks noGrp="1" noChangeArrowheads="1"/>
          </p:cNvSpPr>
          <p:nvPr>
            <p:ph type="body" idx="1"/>
          </p:nvPr>
        </p:nvSpPr>
        <p:spPr>
          <a:xfrm>
            <a:off x="896938" y="4686300"/>
            <a:ext cx="4941887" cy="4440238"/>
          </a:xfrm>
          <a:solidFill>
            <a:srgbClr val="FFFFFF"/>
          </a:solidFill>
          <a:ln>
            <a:solidFill>
              <a:srgbClr val="000000"/>
            </a:solidFill>
            <a:miter lim="800000"/>
            <a:headEnd/>
            <a:tailEnd/>
          </a:ln>
        </p:spPr>
        <p:txBody>
          <a:bodyPr lIns="87575" tIns="43788" rIns="87575" bIns="43788"/>
          <a:lstStyle/>
          <a:p>
            <a:pPr eaLnBrk="1" hangingPunct="1"/>
            <a:endParaRPr lang="en-US" altLang="ja-JP"/>
          </a:p>
        </p:txBody>
      </p:sp>
    </p:spTree>
    <p:extLst>
      <p:ext uri="{BB962C8B-B14F-4D97-AF65-F5344CB8AC3E}">
        <p14:creationId xmlns:p14="http://schemas.microsoft.com/office/powerpoint/2010/main" val="2729511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D042CC-E93B-4F6A-9F6D-7ECAD2F2F8E8}" type="slidenum">
              <a:rPr lang="ja-JP" altLang="de-DE"/>
              <a:pPr eaLnBrk="1" hangingPunct="1">
                <a:spcBef>
                  <a:spcPct val="0"/>
                </a:spcBef>
              </a:pPr>
              <a:t>7</a:t>
            </a:fld>
            <a:endParaRPr lang="de-DE" altLang="ja-JP"/>
          </a:p>
        </p:txBody>
      </p:sp>
      <p:sp>
        <p:nvSpPr>
          <p:cNvPr id="140291" name="Rectangle 2"/>
          <p:cNvSpPr>
            <a:spLocks noGrp="1" noRot="1" noChangeAspect="1" noChangeArrowheads="1" noTextEdit="1"/>
          </p:cNvSpPr>
          <p:nvPr>
            <p:ph type="sldImg"/>
          </p:nvPr>
        </p:nvSpPr>
        <p:spPr>
          <a:xfrm>
            <a:off x="80963" y="741363"/>
            <a:ext cx="6577012" cy="3698875"/>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734151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D042CC-E93B-4F6A-9F6D-7ECAD2F2F8E8}" type="slidenum">
              <a:rPr lang="ja-JP" altLang="de-DE"/>
              <a:pPr eaLnBrk="1" hangingPunct="1">
                <a:spcBef>
                  <a:spcPct val="0"/>
                </a:spcBef>
              </a:pPr>
              <a:t>8</a:t>
            </a:fld>
            <a:endParaRPr lang="de-DE" altLang="ja-JP"/>
          </a:p>
        </p:txBody>
      </p:sp>
      <p:sp>
        <p:nvSpPr>
          <p:cNvPr id="140291" name="Rectangle 2"/>
          <p:cNvSpPr>
            <a:spLocks noGrp="1" noRot="1" noChangeAspect="1" noChangeArrowheads="1" noTextEdit="1"/>
          </p:cNvSpPr>
          <p:nvPr>
            <p:ph type="sldImg"/>
          </p:nvPr>
        </p:nvSpPr>
        <p:spPr>
          <a:xfrm>
            <a:off x="80963" y="741363"/>
            <a:ext cx="6577012" cy="3698875"/>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734151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D042CC-E93B-4F6A-9F6D-7ECAD2F2F8E8}" type="slidenum">
              <a:rPr lang="ja-JP" altLang="de-DE"/>
              <a:pPr eaLnBrk="1" hangingPunct="1">
                <a:spcBef>
                  <a:spcPct val="0"/>
                </a:spcBef>
              </a:pPr>
              <a:t>9</a:t>
            </a:fld>
            <a:endParaRPr lang="de-DE" altLang="ja-JP"/>
          </a:p>
        </p:txBody>
      </p:sp>
      <p:sp>
        <p:nvSpPr>
          <p:cNvPr id="140291" name="Rectangle 2"/>
          <p:cNvSpPr>
            <a:spLocks noGrp="1" noRot="1" noChangeAspect="1" noChangeArrowheads="1" noTextEdit="1"/>
          </p:cNvSpPr>
          <p:nvPr>
            <p:ph type="sldImg"/>
          </p:nvPr>
        </p:nvSpPr>
        <p:spPr>
          <a:xfrm>
            <a:off x="80963" y="741363"/>
            <a:ext cx="6577012" cy="3698875"/>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734151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C70651-4BE6-4634-91F1-C8FE386B7C4D}" type="slidenum">
              <a:rPr lang="ja-JP" altLang="de-DE"/>
              <a:pPr eaLnBrk="1" hangingPunct="1">
                <a:spcBef>
                  <a:spcPct val="0"/>
                </a:spcBef>
              </a:pPr>
              <a:t>10</a:t>
            </a:fld>
            <a:endParaRPr lang="de-DE" altLang="ja-JP"/>
          </a:p>
        </p:txBody>
      </p:sp>
      <p:sp>
        <p:nvSpPr>
          <p:cNvPr id="143363" name="Rectangle 2"/>
          <p:cNvSpPr>
            <a:spLocks noGrp="1" noRot="1" noChangeAspect="1" noChangeArrowheads="1" noTextEdit="1"/>
          </p:cNvSpPr>
          <p:nvPr>
            <p:ph type="sldImg"/>
          </p:nvPr>
        </p:nvSpPr>
        <p:spPr>
          <a:xfrm>
            <a:off x="80963" y="741363"/>
            <a:ext cx="6577012" cy="3698875"/>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290291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C70651-4BE6-4634-91F1-C8FE386B7C4D}" type="slidenum">
              <a:rPr lang="ja-JP" altLang="de-DE"/>
              <a:pPr eaLnBrk="1" hangingPunct="1">
                <a:spcBef>
                  <a:spcPct val="0"/>
                </a:spcBef>
              </a:pPr>
              <a:t>11</a:t>
            </a:fld>
            <a:endParaRPr lang="de-DE" altLang="ja-JP"/>
          </a:p>
        </p:txBody>
      </p:sp>
      <p:sp>
        <p:nvSpPr>
          <p:cNvPr id="143363" name="Rectangle 2"/>
          <p:cNvSpPr>
            <a:spLocks noGrp="1" noRot="1" noChangeAspect="1" noChangeArrowheads="1" noTextEdit="1"/>
          </p:cNvSpPr>
          <p:nvPr>
            <p:ph type="sldImg"/>
          </p:nvPr>
        </p:nvSpPr>
        <p:spPr>
          <a:xfrm>
            <a:off x="80963" y="741363"/>
            <a:ext cx="6577012" cy="3698875"/>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290291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C70651-4BE6-4634-91F1-C8FE386B7C4D}" type="slidenum">
              <a:rPr lang="ja-JP" altLang="de-DE"/>
              <a:pPr eaLnBrk="1" hangingPunct="1">
                <a:spcBef>
                  <a:spcPct val="0"/>
                </a:spcBef>
              </a:pPr>
              <a:t>12</a:t>
            </a:fld>
            <a:endParaRPr lang="de-DE" altLang="ja-JP"/>
          </a:p>
        </p:txBody>
      </p:sp>
      <p:sp>
        <p:nvSpPr>
          <p:cNvPr id="143363" name="Rectangle 2"/>
          <p:cNvSpPr>
            <a:spLocks noGrp="1" noRot="1" noChangeAspect="1" noChangeArrowheads="1" noTextEdit="1"/>
          </p:cNvSpPr>
          <p:nvPr>
            <p:ph type="sldImg"/>
          </p:nvPr>
        </p:nvSpPr>
        <p:spPr>
          <a:xfrm>
            <a:off x="80963" y="741363"/>
            <a:ext cx="6577012" cy="3698875"/>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290291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A062E8-2D56-4F5D-AF3C-D0BAB6751E5A}" type="slidenum">
              <a:rPr lang="ja-JP" altLang="de-DE"/>
              <a:pPr eaLnBrk="1" hangingPunct="1">
                <a:spcBef>
                  <a:spcPct val="0"/>
                </a:spcBef>
              </a:pPr>
              <a:t>13</a:t>
            </a:fld>
            <a:endParaRPr lang="de-DE" altLang="ja-JP"/>
          </a:p>
        </p:txBody>
      </p:sp>
      <p:sp>
        <p:nvSpPr>
          <p:cNvPr id="144387" name="Rectangle 2"/>
          <p:cNvSpPr>
            <a:spLocks noGrp="1" noRot="1" noChangeAspect="1" noChangeArrowheads="1" noTextEdit="1"/>
          </p:cNvSpPr>
          <p:nvPr>
            <p:ph type="sldImg"/>
          </p:nvPr>
        </p:nvSpPr>
        <p:spPr>
          <a:xfrm>
            <a:off x="82550" y="741363"/>
            <a:ext cx="6577013" cy="3698875"/>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60681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61205C-0297-4456-A6E7-F1854DC97C67}" type="slidenum">
              <a:rPr lang="ja-JP" altLang="de-DE"/>
              <a:pPr eaLnBrk="1" hangingPunct="1">
                <a:spcBef>
                  <a:spcPct val="0"/>
                </a:spcBef>
              </a:pPr>
              <a:t>14</a:t>
            </a:fld>
            <a:endParaRPr lang="de-DE" altLang="ja-JP"/>
          </a:p>
        </p:txBody>
      </p:sp>
      <p:sp>
        <p:nvSpPr>
          <p:cNvPr id="145411" name="Rectangle 2"/>
          <p:cNvSpPr>
            <a:spLocks noGrp="1" noRot="1" noChangeAspect="1" noChangeArrowheads="1" noTextEdit="1"/>
          </p:cNvSpPr>
          <p:nvPr>
            <p:ph type="sldImg"/>
          </p:nvPr>
        </p:nvSpPr>
        <p:spPr>
          <a:xfrm>
            <a:off x="82550" y="741363"/>
            <a:ext cx="6577013" cy="3698875"/>
          </a:xfrm>
          <a:ln/>
        </p:spPr>
      </p:sp>
      <p:sp>
        <p:nvSpPr>
          <p:cNvPr id="145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593407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7B16C8-9446-43AC-ACAE-619D23CC0079}" type="slidenum">
              <a:rPr lang="ja-JP" altLang="de-DE"/>
              <a:pPr eaLnBrk="1" hangingPunct="1">
                <a:spcBef>
                  <a:spcPct val="0"/>
                </a:spcBef>
              </a:pPr>
              <a:t>15</a:t>
            </a:fld>
            <a:endParaRPr lang="de-DE" altLang="ja-JP"/>
          </a:p>
        </p:txBody>
      </p:sp>
      <p:sp>
        <p:nvSpPr>
          <p:cNvPr id="146435" name="Rectangle 2"/>
          <p:cNvSpPr>
            <a:spLocks noGrp="1" noRot="1" noChangeAspect="1" noChangeArrowheads="1" noTextEdit="1"/>
          </p:cNvSpPr>
          <p:nvPr>
            <p:ph type="sldImg"/>
          </p:nvPr>
        </p:nvSpPr>
        <p:spPr>
          <a:xfrm>
            <a:off x="82550" y="741363"/>
            <a:ext cx="6577013" cy="3698875"/>
          </a:xfrm>
          <a:ln/>
        </p:spPr>
      </p:sp>
      <p:sp>
        <p:nvSpPr>
          <p:cNvPr id="146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998432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CB8B44-7AA2-443D-A8F8-224692ACB113}" type="slidenum">
              <a:rPr lang="ja-JP" altLang="de-DE"/>
              <a:pPr eaLnBrk="1" hangingPunct="1">
                <a:spcBef>
                  <a:spcPct val="0"/>
                </a:spcBef>
              </a:pPr>
              <a:t>16</a:t>
            </a:fld>
            <a:endParaRPr lang="de-DE" altLang="ja-JP"/>
          </a:p>
        </p:txBody>
      </p:sp>
      <p:sp>
        <p:nvSpPr>
          <p:cNvPr id="147459" name="Rectangle 2"/>
          <p:cNvSpPr>
            <a:spLocks noGrp="1" noRot="1" noChangeAspect="1" noChangeArrowheads="1" noTextEdit="1"/>
          </p:cNvSpPr>
          <p:nvPr>
            <p:ph type="sldImg"/>
          </p:nvPr>
        </p:nvSpPr>
        <p:spPr>
          <a:xfrm>
            <a:off x="82550" y="741363"/>
            <a:ext cx="6577013" cy="3698875"/>
          </a:xfrm>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3785175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816350" y="9374188"/>
            <a:ext cx="29194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46" tIns="47422" rIns="94846" bIns="47422" anchor="b"/>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398AEC4-8868-4841-8AFB-F3A78882E130}" type="slidenum">
              <a:rPr lang="ja-JP" altLang="de-DE"/>
              <a:pPr algn="r" eaLnBrk="1" hangingPunct="1">
                <a:spcBef>
                  <a:spcPct val="0"/>
                </a:spcBef>
              </a:pPr>
              <a:t>17</a:t>
            </a:fld>
            <a:endParaRPr lang="de-DE" altLang="ja-JP"/>
          </a:p>
        </p:txBody>
      </p:sp>
      <p:sp>
        <p:nvSpPr>
          <p:cNvPr id="148483" name="Rectangle 2"/>
          <p:cNvSpPr>
            <a:spLocks noGrp="1" noRot="1" noChangeAspect="1" noChangeArrowheads="1" noTextEdit="1"/>
          </p:cNvSpPr>
          <p:nvPr>
            <p:ph type="sldImg"/>
          </p:nvPr>
        </p:nvSpPr>
        <p:spPr>
          <a:xfrm>
            <a:off x="82550" y="741363"/>
            <a:ext cx="6577013" cy="3698875"/>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46" tIns="47422" rIns="94846" bIns="47422"/>
          <a:lstStyle/>
          <a:p>
            <a:pPr eaLnBrk="1" hangingPunct="1"/>
            <a:endParaRPr lang="en-US" altLang="ja-JP"/>
          </a:p>
        </p:txBody>
      </p:sp>
    </p:spTree>
    <p:extLst>
      <p:ext uri="{BB962C8B-B14F-4D97-AF65-F5344CB8AC3E}">
        <p14:creationId xmlns:p14="http://schemas.microsoft.com/office/powerpoint/2010/main" val="5157811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E0C32A-F56F-4D5C-9F94-5AB68DC39170}" type="slidenum">
              <a:rPr lang="ja-JP" altLang="de-DE"/>
              <a:pPr eaLnBrk="1" hangingPunct="1">
                <a:spcBef>
                  <a:spcPct val="0"/>
                </a:spcBef>
              </a:pPr>
              <a:t>18</a:t>
            </a:fld>
            <a:endParaRPr lang="de-DE" altLang="ja-JP"/>
          </a:p>
        </p:txBody>
      </p:sp>
      <p:sp>
        <p:nvSpPr>
          <p:cNvPr id="149507" name="Rectangle 2"/>
          <p:cNvSpPr>
            <a:spLocks noGrp="1" noRot="1" noChangeAspect="1" noChangeArrowheads="1" noTextEdit="1"/>
          </p:cNvSpPr>
          <p:nvPr>
            <p:ph type="sldImg"/>
          </p:nvPr>
        </p:nvSpPr>
        <p:spPr>
          <a:xfrm>
            <a:off x="82550" y="741363"/>
            <a:ext cx="6577013" cy="3698875"/>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3890420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309E3A7-AB77-49B3-BCE0-56098E9DB748}" type="slidenum">
              <a:rPr lang="ja-JP" altLang="de-DE"/>
              <a:pPr eaLnBrk="1" hangingPunct="1">
                <a:spcBef>
                  <a:spcPct val="0"/>
                </a:spcBef>
              </a:pPr>
              <a:t>19</a:t>
            </a:fld>
            <a:endParaRPr lang="de-DE" altLang="ja-JP"/>
          </a:p>
        </p:txBody>
      </p:sp>
      <p:sp>
        <p:nvSpPr>
          <p:cNvPr id="150531" name="Rectangle 2"/>
          <p:cNvSpPr>
            <a:spLocks noGrp="1" noRot="1" noChangeAspect="1" noChangeArrowheads="1" noTextEdit="1"/>
          </p:cNvSpPr>
          <p:nvPr>
            <p:ph type="sldImg"/>
          </p:nvPr>
        </p:nvSpPr>
        <p:spPr>
          <a:xfrm>
            <a:off x="82550" y="741363"/>
            <a:ext cx="6577013" cy="3698875"/>
          </a:xfrm>
          <a:ln/>
        </p:spPr>
      </p:sp>
      <p:sp>
        <p:nvSpPr>
          <p:cNvPr id="150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ja-JP"/>
          </a:p>
        </p:txBody>
      </p:sp>
    </p:spTree>
    <p:extLst>
      <p:ext uri="{BB962C8B-B14F-4D97-AF65-F5344CB8AC3E}">
        <p14:creationId xmlns:p14="http://schemas.microsoft.com/office/powerpoint/2010/main" val="34389879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970E38-8D64-4A3D-9FD0-25DECC52BFF1}" type="slidenum">
              <a:rPr lang="ja-JP" altLang="de-DE" sz="1300"/>
              <a:pPr eaLnBrk="1" hangingPunct="1">
                <a:spcBef>
                  <a:spcPct val="0"/>
                </a:spcBef>
              </a:pPr>
              <a:t>20</a:t>
            </a:fld>
            <a:endParaRPr lang="de-DE" altLang="ja-JP" sz="1300"/>
          </a:p>
        </p:txBody>
      </p:sp>
      <p:sp>
        <p:nvSpPr>
          <p:cNvPr id="152579" name="Rectangle 2"/>
          <p:cNvSpPr>
            <a:spLocks noGrp="1" noRot="1" noChangeAspect="1" noChangeArrowheads="1" noTextEdit="1"/>
          </p:cNvSpPr>
          <p:nvPr>
            <p:ph type="sldImg"/>
          </p:nvPr>
        </p:nvSpPr>
        <p:spPr>
          <a:xfrm>
            <a:off x="80963" y="741363"/>
            <a:ext cx="6577012" cy="3698875"/>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9540656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970E38-8D64-4A3D-9FD0-25DECC52BFF1}" type="slidenum">
              <a:rPr lang="ja-JP" altLang="de-DE" sz="1300"/>
              <a:pPr eaLnBrk="1" hangingPunct="1">
                <a:spcBef>
                  <a:spcPct val="0"/>
                </a:spcBef>
              </a:pPr>
              <a:t>21</a:t>
            </a:fld>
            <a:endParaRPr lang="de-DE" altLang="ja-JP" sz="1300"/>
          </a:p>
        </p:txBody>
      </p:sp>
      <p:sp>
        <p:nvSpPr>
          <p:cNvPr id="152579" name="Rectangle 2"/>
          <p:cNvSpPr>
            <a:spLocks noGrp="1" noRot="1" noChangeAspect="1" noChangeArrowheads="1" noTextEdit="1"/>
          </p:cNvSpPr>
          <p:nvPr>
            <p:ph type="sldImg"/>
          </p:nvPr>
        </p:nvSpPr>
        <p:spPr>
          <a:xfrm>
            <a:off x="80963" y="741363"/>
            <a:ext cx="6577012" cy="3698875"/>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9540656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3FDCF8-FD04-4A38-94FF-DFB8B035FACD}" type="slidenum">
              <a:rPr lang="ja-JP" altLang="de-DE"/>
              <a:pPr eaLnBrk="1" hangingPunct="1">
                <a:spcBef>
                  <a:spcPct val="0"/>
                </a:spcBef>
              </a:pPr>
              <a:t>22</a:t>
            </a:fld>
            <a:endParaRPr lang="de-DE" altLang="ja-JP"/>
          </a:p>
        </p:txBody>
      </p:sp>
      <p:sp>
        <p:nvSpPr>
          <p:cNvPr id="153603" name="Rectangle 2"/>
          <p:cNvSpPr>
            <a:spLocks noGrp="1" noRot="1" noChangeAspect="1" noChangeArrowheads="1" noTextEdit="1"/>
          </p:cNvSpPr>
          <p:nvPr>
            <p:ph type="sldImg"/>
          </p:nvPr>
        </p:nvSpPr>
        <p:spPr>
          <a:xfrm>
            <a:off x="80963" y="741363"/>
            <a:ext cx="6577012" cy="3698875"/>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1065154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183F1A-FA7B-45D6-869A-C35DCBB1DB20}" type="slidenum">
              <a:rPr lang="ja-JP" altLang="de-DE" sz="1300"/>
              <a:pPr eaLnBrk="1" hangingPunct="1">
                <a:spcBef>
                  <a:spcPct val="0"/>
                </a:spcBef>
              </a:pPr>
              <a:t>23</a:t>
            </a:fld>
            <a:endParaRPr lang="de-DE" altLang="ja-JP" sz="1300"/>
          </a:p>
        </p:txBody>
      </p:sp>
      <p:sp>
        <p:nvSpPr>
          <p:cNvPr id="156675" name="Rectangle 2"/>
          <p:cNvSpPr>
            <a:spLocks noGrp="1" noRot="1" noChangeAspect="1" noChangeArrowheads="1" noTextEdit="1"/>
          </p:cNvSpPr>
          <p:nvPr>
            <p:ph type="sldImg"/>
          </p:nvPr>
        </p:nvSpPr>
        <p:spPr>
          <a:xfrm>
            <a:off x="80963" y="741363"/>
            <a:ext cx="6577012" cy="3698875"/>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9209025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183F1A-FA7B-45D6-869A-C35DCBB1DB20}" type="slidenum">
              <a:rPr lang="ja-JP" altLang="de-DE" sz="1300"/>
              <a:pPr eaLnBrk="1" hangingPunct="1">
                <a:spcBef>
                  <a:spcPct val="0"/>
                </a:spcBef>
              </a:pPr>
              <a:t>24</a:t>
            </a:fld>
            <a:endParaRPr lang="de-DE" altLang="ja-JP" sz="1300"/>
          </a:p>
        </p:txBody>
      </p:sp>
      <p:sp>
        <p:nvSpPr>
          <p:cNvPr id="156675" name="Rectangle 2"/>
          <p:cNvSpPr>
            <a:spLocks noGrp="1" noRot="1" noChangeAspect="1" noChangeArrowheads="1" noTextEdit="1"/>
          </p:cNvSpPr>
          <p:nvPr>
            <p:ph type="sldImg"/>
          </p:nvPr>
        </p:nvSpPr>
        <p:spPr>
          <a:xfrm>
            <a:off x="80963" y="741363"/>
            <a:ext cx="6577012" cy="3698875"/>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9209025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183F1A-FA7B-45D6-869A-C35DCBB1DB20}" type="slidenum">
              <a:rPr lang="ja-JP" altLang="de-DE" sz="1300"/>
              <a:pPr eaLnBrk="1" hangingPunct="1">
                <a:spcBef>
                  <a:spcPct val="0"/>
                </a:spcBef>
              </a:pPr>
              <a:t>25</a:t>
            </a:fld>
            <a:endParaRPr lang="de-DE" altLang="ja-JP" sz="1300"/>
          </a:p>
        </p:txBody>
      </p:sp>
      <p:sp>
        <p:nvSpPr>
          <p:cNvPr id="156675" name="Rectangle 2"/>
          <p:cNvSpPr>
            <a:spLocks noGrp="1" noRot="1" noChangeAspect="1" noChangeArrowheads="1" noTextEdit="1"/>
          </p:cNvSpPr>
          <p:nvPr>
            <p:ph type="sldImg"/>
          </p:nvPr>
        </p:nvSpPr>
        <p:spPr>
          <a:xfrm>
            <a:off x="80963" y="741363"/>
            <a:ext cx="6577012" cy="3698875"/>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9209025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D3B6CF-10BA-4B98-8CAF-2F4BCA9BA8FE}" type="slidenum">
              <a:rPr lang="ja-JP" altLang="de-DE" sz="1300"/>
              <a:pPr eaLnBrk="1" hangingPunct="1">
                <a:spcBef>
                  <a:spcPct val="0"/>
                </a:spcBef>
              </a:pPr>
              <a:t>26</a:t>
            </a:fld>
            <a:endParaRPr lang="de-DE" altLang="ja-JP" sz="1300"/>
          </a:p>
        </p:txBody>
      </p:sp>
      <p:sp>
        <p:nvSpPr>
          <p:cNvPr id="157699" name="Rectangle 2"/>
          <p:cNvSpPr>
            <a:spLocks noGrp="1" noRot="1" noChangeAspect="1" noChangeArrowheads="1" noTextEdit="1"/>
          </p:cNvSpPr>
          <p:nvPr>
            <p:ph type="sldImg"/>
          </p:nvPr>
        </p:nvSpPr>
        <p:spPr>
          <a:xfrm>
            <a:off x="80963" y="741363"/>
            <a:ext cx="6577012" cy="3698875"/>
          </a:xfrm>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7867440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8D9E8A-B5D2-4778-8FEC-AD43BC45A0B8}" type="slidenum">
              <a:rPr lang="ja-JP" altLang="de-DE"/>
              <a:pPr eaLnBrk="1" hangingPunct="1">
                <a:spcBef>
                  <a:spcPct val="0"/>
                </a:spcBef>
              </a:pPr>
              <a:t>27</a:t>
            </a:fld>
            <a:endParaRPr lang="de-DE" altLang="ja-JP"/>
          </a:p>
        </p:txBody>
      </p:sp>
      <p:sp>
        <p:nvSpPr>
          <p:cNvPr id="158723" name="Rectangle 2"/>
          <p:cNvSpPr>
            <a:spLocks noGrp="1" noRot="1" noChangeAspect="1" noChangeArrowheads="1" noTextEdit="1"/>
          </p:cNvSpPr>
          <p:nvPr>
            <p:ph type="sldImg"/>
          </p:nvPr>
        </p:nvSpPr>
        <p:spPr>
          <a:xfrm>
            <a:off x="80963" y="741363"/>
            <a:ext cx="6577012" cy="3698875"/>
          </a:xfrm>
          <a:ln/>
        </p:spPr>
      </p:sp>
      <p:sp>
        <p:nvSpPr>
          <p:cNvPr id="158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1529657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1FDA73-3A08-4A73-B3CD-B6780423E7DC}" type="slidenum">
              <a:rPr lang="ja-JP" altLang="de-DE"/>
              <a:pPr eaLnBrk="1" hangingPunct="1">
                <a:spcBef>
                  <a:spcPct val="0"/>
                </a:spcBef>
              </a:pPr>
              <a:t>28</a:t>
            </a:fld>
            <a:endParaRPr lang="de-DE" altLang="ja-JP"/>
          </a:p>
        </p:txBody>
      </p:sp>
      <p:sp>
        <p:nvSpPr>
          <p:cNvPr id="159747" name="Rectangle 2"/>
          <p:cNvSpPr>
            <a:spLocks noGrp="1" noRot="1" noChangeAspect="1" noChangeArrowheads="1" noTextEdit="1"/>
          </p:cNvSpPr>
          <p:nvPr>
            <p:ph type="sldImg"/>
          </p:nvPr>
        </p:nvSpPr>
        <p:spPr>
          <a:xfrm>
            <a:off x="80963" y="741363"/>
            <a:ext cx="6577012" cy="3698875"/>
          </a:xfrm>
          <a:ln/>
        </p:spPr>
      </p:sp>
      <p:sp>
        <p:nvSpPr>
          <p:cNvPr id="159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6444710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E1D657-91CC-4265-896C-3AF03947ABF8}" type="slidenum">
              <a:rPr lang="ja-JP" altLang="de-DE"/>
              <a:pPr eaLnBrk="1" hangingPunct="1">
                <a:spcBef>
                  <a:spcPct val="0"/>
                </a:spcBef>
              </a:pPr>
              <a:t>29</a:t>
            </a:fld>
            <a:endParaRPr lang="de-DE" altLang="ja-JP"/>
          </a:p>
        </p:txBody>
      </p:sp>
      <p:sp>
        <p:nvSpPr>
          <p:cNvPr id="160771" name="Rectangle 2"/>
          <p:cNvSpPr>
            <a:spLocks noGrp="1" noRot="1" noChangeAspect="1" noChangeArrowheads="1" noTextEdit="1"/>
          </p:cNvSpPr>
          <p:nvPr>
            <p:ph type="sldImg"/>
          </p:nvPr>
        </p:nvSpPr>
        <p:spPr>
          <a:xfrm>
            <a:off x="80963" y="741363"/>
            <a:ext cx="6577012" cy="3698875"/>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7393633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2228EA-D2A9-464C-863E-8395CEAB0CFA}" type="slidenum">
              <a:rPr lang="ja-JP" altLang="de-DE"/>
              <a:pPr eaLnBrk="1" hangingPunct="1">
                <a:spcBef>
                  <a:spcPct val="0"/>
                </a:spcBef>
              </a:pPr>
              <a:t>30</a:t>
            </a:fld>
            <a:endParaRPr lang="de-DE" altLang="ja-JP"/>
          </a:p>
        </p:txBody>
      </p:sp>
      <p:sp>
        <p:nvSpPr>
          <p:cNvPr id="161795" name="Rectangle 2"/>
          <p:cNvSpPr>
            <a:spLocks noGrp="1" noRot="1" noChangeAspect="1" noChangeArrowheads="1" noTextEdit="1"/>
          </p:cNvSpPr>
          <p:nvPr>
            <p:ph type="sldImg"/>
          </p:nvPr>
        </p:nvSpPr>
        <p:spPr>
          <a:xfrm>
            <a:off x="80963" y="741363"/>
            <a:ext cx="6577012" cy="3698875"/>
          </a:xfrm>
          <a:ln/>
        </p:spPr>
      </p:sp>
      <p:sp>
        <p:nvSpPr>
          <p:cNvPr id="161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5143416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50E71D-7FA3-4417-BE46-FE05D316F56D}" type="slidenum">
              <a:rPr lang="ja-JP" altLang="de-DE"/>
              <a:pPr eaLnBrk="1" hangingPunct="1">
                <a:spcBef>
                  <a:spcPct val="0"/>
                </a:spcBef>
              </a:pPr>
              <a:t>31</a:t>
            </a:fld>
            <a:endParaRPr lang="de-DE" altLang="ja-JP"/>
          </a:p>
        </p:txBody>
      </p:sp>
      <p:sp>
        <p:nvSpPr>
          <p:cNvPr id="162819" name="Rectangle 2"/>
          <p:cNvSpPr>
            <a:spLocks noGrp="1" noRot="1" noChangeAspect="1" noChangeArrowheads="1" noTextEdit="1"/>
          </p:cNvSpPr>
          <p:nvPr>
            <p:ph type="sldImg"/>
          </p:nvPr>
        </p:nvSpPr>
        <p:spPr>
          <a:xfrm>
            <a:off x="80963" y="741363"/>
            <a:ext cx="6577012" cy="3698875"/>
          </a:xfrm>
          <a:ln/>
        </p:spPr>
      </p:sp>
      <p:sp>
        <p:nvSpPr>
          <p:cNvPr id="162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317973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FAC788-B00D-4716-86DD-F3A13ACE7669}" type="slidenum">
              <a:rPr lang="ja-JP" altLang="de-DE"/>
              <a:pPr eaLnBrk="1" hangingPunct="1">
                <a:spcBef>
                  <a:spcPct val="0"/>
                </a:spcBef>
              </a:pPr>
              <a:t>32</a:t>
            </a:fld>
            <a:endParaRPr lang="de-DE" altLang="ja-JP"/>
          </a:p>
        </p:txBody>
      </p:sp>
      <p:sp>
        <p:nvSpPr>
          <p:cNvPr id="163843" name="Rectangle 2"/>
          <p:cNvSpPr>
            <a:spLocks noGrp="1" noRot="1" noChangeAspect="1" noChangeArrowheads="1" noTextEdit="1"/>
          </p:cNvSpPr>
          <p:nvPr>
            <p:ph type="sldImg"/>
          </p:nvPr>
        </p:nvSpPr>
        <p:spPr>
          <a:xfrm>
            <a:off x="80963" y="741363"/>
            <a:ext cx="6577012" cy="3698875"/>
          </a:xfrm>
          <a:ln/>
        </p:spPr>
      </p:sp>
      <p:sp>
        <p:nvSpPr>
          <p:cNvPr id="163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274847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86008A-AD68-42C9-83FD-4EB60887869A}" type="slidenum">
              <a:rPr lang="ja-JP" altLang="de-DE"/>
              <a:pPr eaLnBrk="1" hangingPunct="1">
                <a:spcBef>
                  <a:spcPct val="0"/>
                </a:spcBef>
              </a:pPr>
              <a:t>33</a:t>
            </a:fld>
            <a:endParaRPr lang="de-DE" altLang="ja-JP"/>
          </a:p>
        </p:txBody>
      </p:sp>
      <p:sp>
        <p:nvSpPr>
          <p:cNvPr id="164867" name="Rectangle 2"/>
          <p:cNvSpPr>
            <a:spLocks noGrp="1" noRot="1" noChangeAspect="1" noChangeArrowheads="1" noTextEdit="1"/>
          </p:cNvSpPr>
          <p:nvPr>
            <p:ph type="sldImg"/>
          </p:nvPr>
        </p:nvSpPr>
        <p:spPr>
          <a:xfrm>
            <a:off x="80963" y="741363"/>
            <a:ext cx="6577012" cy="3698875"/>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0714522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1E2A80-7F7C-4E3E-9FDB-B2554CED6189}" type="slidenum">
              <a:rPr lang="ja-JP" altLang="de-DE"/>
              <a:pPr eaLnBrk="1" hangingPunct="1">
                <a:spcBef>
                  <a:spcPct val="0"/>
                </a:spcBef>
              </a:pPr>
              <a:t>34</a:t>
            </a:fld>
            <a:endParaRPr lang="de-DE" altLang="ja-JP"/>
          </a:p>
        </p:txBody>
      </p:sp>
      <p:sp>
        <p:nvSpPr>
          <p:cNvPr id="165891" name="Rectangle 2"/>
          <p:cNvSpPr>
            <a:spLocks noGrp="1" noRot="1" noChangeAspect="1" noChangeArrowheads="1" noTextEdit="1"/>
          </p:cNvSpPr>
          <p:nvPr>
            <p:ph type="sldImg"/>
          </p:nvPr>
        </p:nvSpPr>
        <p:spPr>
          <a:xfrm>
            <a:off x="80963" y="741363"/>
            <a:ext cx="6577012" cy="3698875"/>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1817767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F376C4-0EB7-49C7-B8A5-D1F499E67295}" type="slidenum">
              <a:rPr lang="ja-JP" altLang="de-DE" sz="1300"/>
              <a:pPr eaLnBrk="1" hangingPunct="1">
                <a:spcBef>
                  <a:spcPct val="0"/>
                </a:spcBef>
              </a:pPr>
              <a:t>35</a:t>
            </a:fld>
            <a:endParaRPr lang="de-DE" altLang="ja-JP" sz="1300"/>
          </a:p>
        </p:txBody>
      </p:sp>
      <p:sp>
        <p:nvSpPr>
          <p:cNvPr id="166915" name="Rectangle 2"/>
          <p:cNvSpPr>
            <a:spLocks noGrp="1" noRot="1" noChangeAspect="1" noChangeArrowheads="1" noTextEdit="1"/>
          </p:cNvSpPr>
          <p:nvPr>
            <p:ph type="sldImg"/>
          </p:nvPr>
        </p:nvSpPr>
        <p:spPr>
          <a:xfrm>
            <a:off x="80963" y="741363"/>
            <a:ext cx="6577012" cy="3698875"/>
          </a:xfrm>
          <a:ln/>
        </p:spPr>
      </p:sp>
      <p:sp>
        <p:nvSpPr>
          <p:cNvPr id="166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9597608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97C298-7B47-40C3-8E72-D8E3B3A0C8D7}" type="slidenum">
              <a:rPr lang="ja-JP" altLang="de-DE"/>
              <a:pPr eaLnBrk="1" hangingPunct="1">
                <a:spcBef>
                  <a:spcPct val="0"/>
                </a:spcBef>
              </a:pPr>
              <a:t>36</a:t>
            </a:fld>
            <a:endParaRPr lang="de-DE" altLang="ja-JP"/>
          </a:p>
        </p:txBody>
      </p:sp>
      <p:sp>
        <p:nvSpPr>
          <p:cNvPr id="167939" name="Rectangle 2"/>
          <p:cNvSpPr>
            <a:spLocks noGrp="1" noRot="1" noChangeAspect="1" noChangeArrowheads="1" noTextEdit="1"/>
          </p:cNvSpPr>
          <p:nvPr>
            <p:ph type="sldImg"/>
          </p:nvPr>
        </p:nvSpPr>
        <p:spPr>
          <a:xfrm>
            <a:off x="80963" y="741363"/>
            <a:ext cx="6577012" cy="3698875"/>
          </a:xfrm>
          <a:ln/>
        </p:spPr>
      </p:sp>
      <p:sp>
        <p:nvSpPr>
          <p:cNvPr id="167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8372486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CE795C-A74B-45EF-B966-861310198D22}" type="slidenum">
              <a:rPr lang="ja-JP" altLang="de-DE"/>
              <a:pPr eaLnBrk="1" hangingPunct="1">
                <a:spcBef>
                  <a:spcPct val="0"/>
                </a:spcBef>
              </a:pPr>
              <a:t>37</a:t>
            </a:fld>
            <a:endParaRPr lang="de-DE" altLang="ja-JP"/>
          </a:p>
        </p:txBody>
      </p:sp>
      <p:sp>
        <p:nvSpPr>
          <p:cNvPr id="168963" name="Rectangle 2"/>
          <p:cNvSpPr>
            <a:spLocks noGrp="1" noRot="1" noChangeAspect="1" noChangeArrowheads="1" noTextEdit="1"/>
          </p:cNvSpPr>
          <p:nvPr>
            <p:ph type="sldImg"/>
          </p:nvPr>
        </p:nvSpPr>
        <p:spPr>
          <a:xfrm>
            <a:off x="80963" y="741363"/>
            <a:ext cx="6577012" cy="3698875"/>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0529253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6B26A0-47A9-47F0-8B22-F4C2A5CC2185}" type="slidenum">
              <a:rPr lang="ja-JP" altLang="de-DE"/>
              <a:pPr eaLnBrk="1" hangingPunct="1">
                <a:spcBef>
                  <a:spcPct val="0"/>
                </a:spcBef>
              </a:pPr>
              <a:t>38</a:t>
            </a:fld>
            <a:endParaRPr lang="de-DE" altLang="ja-JP"/>
          </a:p>
        </p:txBody>
      </p:sp>
      <p:sp>
        <p:nvSpPr>
          <p:cNvPr id="169987" name="Rectangle 2"/>
          <p:cNvSpPr>
            <a:spLocks noGrp="1" noRot="1" noChangeAspect="1" noChangeArrowheads="1" noTextEdit="1"/>
          </p:cNvSpPr>
          <p:nvPr>
            <p:ph type="sldImg"/>
          </p:nvPr>
        </p:nvSpPr>
        <p:spPr>
          <a:xfrm>
            <a:off x="80963" y="741363"/>
            <a:ext cx="6577012" cy="3698875"/>
          </a:xfrm>
          <a:ln/>
        </p:spPr>
      </p:sp>
      <p:sp>
        <p:nvSpPr>
          <p:cNvPr id="169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198779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005250-AE54-4D0E-A161-A426A83680D5}" type="slidenum">
              <a:rPr lang="ja-JP" altLang="de-DE"/>
              <a:pPr eaLnBrk="1" hangingPunct="1">
                <a:spcBef>
                  <a:spcPct val="0"/>
                </a:spcBef>
              </a:pPr>
              <a:t>39</a:t>
            </a:fld>
            <a:endParaRPr lang="de-DE" altLang="ja-JP"/>
          </a:p>
        </p:txBody>
      </p:sp>
      <p:sp>
        <p:nvSpPr>
          <p:cNvPr id="171011" name="Rectangle 2"/>
          <p:cNvSpPr>
            <a:spLocks noGrp="1" noRot="1" noChangeAspect="1" noChangeArrowheads="1" noTextEdit="1"/>
          </p:cNvSpPr>
          <p:nvPr>
            <p:ph type="sldImg"/>
          </p:nvPr>
        </p:nvSpPr>
        <p:spPr>
          <a:xfrm>
            <a:off x="80963" y="741363"/>
            <a:ext cx="6577012" cy="3698875"/>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7965715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FACE52-5455-4225-8705-328D04B45CC4}" type="slidenum">
              <a:rPr lang="ja-JP" altLang="de-DE"/>
              <a:pPr eaLnBrk="1" hangingPunct="1">
                <a:spcBef>
                  <a:spcPct val="0"/>
                </a:spcBef>
              </a:pPr>
              <a:t>40</a:t>
            </a:fld>
            <a:endParaRPr lang="de-DE" altLang="ja-JP"/>
          </a:p>
        </p:txBody>
      </p:sp>
      <p:sp>
        <p:nvSpPr>
          <p:cNvPr id="172035" name="Rectangle 2"/>
          <p:cNvSpPr>
            <a:spLocks noGrp="1" noRot="1" noChangeAspect="1" noChangeArrowheads="1" noTextEdit="1"/>
          </p:cNvSpPr>
          <p:nvPr>
            <p:ph type="sldImg"/>
          </p:nvPr>
        </p:nvSpPr>
        <p:spPr>
          <a:xfrm>
            <a:off x="80963" y="741363"/>
            <a:ext cx="6577012" cy="3698875"/>
          </a:xfrm>
          <a:ln/>
        </p:spPr>
      </p:sp>
      <p:sp>
        <p:nvSpPr>
          <p:cNvPr id="172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966396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DEC033-3917-436F-8AD9-386B83D5701C}" type="slidenum">
              <a:rPr lang="ja-JP" altLang="de-DE"/>
              <a:pPr eaLnBrk="1" hangingPunct="1">
                <a:spcBef>
                  <a:spcPct val="0"/>
                </a:spcBef>
              </a:pPr>
              <a:t>41</a:t>
            </a:fld>
            <a:endParaRPr lang="de-DE" altLang="ja-JP"/>
          </a:p>
        </p:txBody>
      </p:sp>
      <p:sp>
        <p:nvSpPr>
          <p:cNvPr id="173059" name="Rectangle 2"/>
          <p:cNvSpPr>
            <a:spLocks noGrp="1" noRot="1" noChangeAspect="1" noChangeArrowheads="1" noTextEdit="1"/>
          </p:cNvSpPr>
          <p:nvPr>
            <p:ph type="sldImg"/>
          </p:nvPr>
        </p:nvSpPr>
        <p:spPr>
          <a:xfrm>
            <a:off x="80963" y="741363"/>
            <a:ext cx="6577012" cy="3698875"/>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6161751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27BD15-E9DF-4A82-99F6-D5057B7F6B40}" type="slidenum">
              <a:rPr lang="ja-JP" altLang="de-DE"/>
              <a:pPr eaLnBrk="1" hangingPunct="1">
                <a:spcBef>
                  <a:spcPct val="0"/>
                </a:spcBef>
              </a:pPr>
              <a:t>42</a:t>
            </a:fld>
            <a:endParaRPr lang="de-DE" altLang="ja-JP"/>
          </a:p>
        </p:txBody>
      </p:sp>
      <p:sp>
        <p:nvSpPr>
          <p:cNvPr id="174083" name="Rectangle 2"/>
          <p:cNvSpPr>
            <a:spLocks noGrp="1" noRot="1" noChangeAspect="1" noChangeArrowheads="1" noTextEdit="1"/>
          </p:cNvSpPr>
          <p:nvPr>
            <p:ph type="sldImg"/>
          </p:nvPr>
        </p:nvSpPr>
        <p:spPr>
          <a:xfrm>
            <a:off x="80963" y="741363"/>
            <a:ext cx="6577012" cy="3698875"/>
          </a:xfrm>
          <a:ln/>
        </p:spPr>
      </p:sp>
      <p:sp>
        <p:nvSpPr>
          <p:cNvPr id="174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1984663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88B958-CEEE-475F-92FB-2D347F9CA17D}" type="slidenum">
              <a:rPr lang="ja-JP" altLang="de-DE"/>
              <a:pPr eaLnBrk="1" hangingPunct="1">
                <a:spcBef>
                  <a:spcPct val="0"/>
                </a:spcBef>
              </a:pPr>
              <a:t>43</a:t>
            </a:fld>
            <a:endParaRPr lang="de-DE" altLang="ja-JP"/>
          </a:p>
        </p:txBody>
      </p:sp>
      <p:sp>
        <p:nvSpPr>
          <p:cNvPr id="175107" name="Rectangle 2"/>
          <p:cNvSpPr>
            <a:spLocks noGrp="1" noRot="1" noChangeAspect="1" noChangeArrowheads="1" noTextEdit="1"/>
          </p:cNvSpPr>
          <p:nvPr>
            <p:ph type="sldImg"/>
          </p:nvPr>
        </p:nvSpPr>
        <p:spPr>
          <a:xfrm>
            <a:off x="80963" y="741363"/>
            <a:ext cx="6577012" cy="3698875"/>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6875771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296F68-C9B8-435D-A3E8-899D644AD8FF}" type="slidenum">
              <a:rPr lang="ja-JP" altLang="de-DE"/>
              <a:pPr eaLnBrk="1" hangingPunct="1">
                <a:spcBef>
                  <a:spcPct val="0"/>
                </a:spcBef>
              </a:pPr>
              <a:t>44</a:t>
            </a:fld>
            <a:endParaRPr lang="de-DE" altLang="ja-JP"/>
          </a:p>
        </p:txBody>
      </p:sp>
      <p:sp>
        <p:nvSpPr>
          <p:cNvPr id="176131" name="Rectangle 2"/>
          <p:cNvSpPr>
            <a:spLocks noGrp="1" noRot="1" noChangeAspect="1" noChangeArrowheads="1" noTextEdit="1"/>
          </p:cNvSpPr>
          <p:nvPr>
            <p:ph type="sldImg"/>
          </p:nvPr>
        </p:nvSpPr>
        <p:spPr>
          <a:xfrm>
            <a:off x="80963" y="741363"/>
            <a:ext cx="6577012" cy="3698875"/>
          </a:xfrm>
          <a:ln/>
        </p:spPr>
      </p:sp>
      <p:sp>
        <p:nvSpPr>
          <p:cNvPr id="1761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820401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172CD7-D724-4BE3-914C-7F89462FE078}" type="slidenum">
              <a:rPr lang="ja-JP" altLang="de-DE"/>
              <a:pPr eaLnBrk="1" hangingPunct="1">
                <a:spcBef>
                  <a:spcPct val="0"/>
                </a:spcBef>
              </a:pPr>
              <a:t>45</a:t>
            </a:fld>
            <a:endParaRPr lang="de-DE" altLang="ja-JP"/>
          </a:p>
        </p:txBody>
      </p:sp>
      <p:sp>
        <p:nvSpPr>
          <p:cNvPr id="177155" name="Rectangle 2"/>
          <p:cNvSpPr>
            <a:spLocks noGrp="1" noRot="1" noChangeAspect="1" noChangeArrowheads="1" noTextEdit="1"/>
          </p:cNvSpPr>
          <p:nvPr>
            <p:ph type="sldImg"/>
          </p:nvPr>
        </p:nvSpPr>
        <p:spPr>
          <a:xfrm>
            <a:off x="80963" y="741363"/>
            <a:ext cx="6577012" cy="3698875"/>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9032823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FC9C8D-1C5E-4200-B729-FF28965BBDB4}" type="slidenum">
              <a:rPr lang="ja-JP" altLang="de-DE"/>
              <a:pPr eaLnBrk="1" hangingPunct="1">
                <a:spcBef>
                  <a:spcPct val="0"/>
                </a:spcBef>
              </a:pPr>
              <a:t>46</a:t>
            </a:fld>
            <a:endParaRPr lang="de-DE" altLang="ja-JP"/>
          </a:p>
        </p:txBody>
      </p:sp>
      <p:sp>
        <p:nvSpPr>
          <p:cNvPr id="178179" name="Rectangle 2"/>
          <p:cNvSpPr>
            <a:spLocks noGrp="1" noRot="1" noChangeAspect="1" noChangeArrowheads="1" noTextEdit="1"/>
          </p:cNvSpPr>
          <p:nvPr>
            <p:ph type="sldImg"/>
          </p:nvPr>
        </p:nvSpPr>
        <p:spPr>
          <a:xfrm>
            <a:off x="80963" y="741363"/>
            <a:ext cx="6577012" cy="3698875"/>
          </a:xfrm>
          <a:ln/>
        </p:spPr>
      </p:sp>
      <p:sp>
        <p:nvSpPr>
          <p:cNvPr id="178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0440127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F4C0C1-D579-4093-8950-B847800B165F}" type="slidenum">
              <a:rPr lang="ja-JP" altLang="de-DE"/>
              <a:pPr eaLnBrk="1" hangingPunct="1">
                <a:spcBef>
                  <a:spcPct val="0"/>
                </a:spcBef>
              </a:pPr>
              <a:t>47</a:t>
            </a:fld>
            <a:endParaRPr lang="de-DE" altLang="ja-JP"/>
          </a:p>
        </p:txBody>
      </p:sp>
      <p:sp>
        <p:nvSpPr>
          <p:cNvPr id="179203" name="Rectangle 2"/>
          <p:cNvSpPr>
            <a:spLocks noGrp="1" noRot="1" noChangeAspect="1" noChangeArrowheads="1" noTextEdit="1"/>
          </p:cNvSpPr>
          <p:nvPr>
            <p:ph type="sldImg"/>
          </p:nvPr>
        </p:nvSpPr>
        <p:spPr>
          <a:xfrm>
            <a:off x="80963" y="741363"/>
            <a:ext cx="6577012" cy="3698875"/>
          </a:xfrm>
          <a:ln/>
        </p:spPr>
      </p:sp>
      <p:sp>
        <p:nvSpPr>
          <p:cNvPr id="179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5100168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009850-76E9-4235-9EF7-DC2949FC0904}" type="slidenum">
              <a:rPr lang="ja-JP" altLang="de-DE"/>
              <a:pPr eaLnBrk="1" hangingPunct="1">
                <a:spcBef>
                  <a:spcPct val="0"/>
                </a:spcBef>
              </a:pPr>
              <a:t>48</a:t>
            </a:fld>
            <a:endParaRPr lang="de-DE" altLang="ja-JP"/>
          </a:p>
        </p:txBody>
      </p:sp>
      <p:sp>
        <p:nvSpPr>
          <p:cNvPr id="180227" name="Rectangle 2"/>
          <p:cNvSpPr>
            <a:spLocks noGrp="1" noRot="1" noChangeAspect="1" noChangeArrowheads="1" noTextEdit="1"/>
          </p:cNvSpPr>
          <p:nvPr>
            <p:ph type="sldImg"/>
          </p:nvPr>
        </p:nvSpPr>
        <p:spPr>
          <a:xfrm>
            <a:off x="80963" y="741363"/>
            <a:ext cx="6577012" cy="3698875"/>
          </a:xfrm>
          <a:ln/>
        </p:spPr>
      </p:sp>
      <p:sp>
        <p:nvSpPr>
          <p:cNvPr id="180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3295963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151183-F9DC-49AA-8610-D545088FB9FD}" type="slidenum">
              <a:rPr lang="ja-JP" altLang="de-DE"/>
              <a:pPr eaLnBrk="1" hangingPunct="1">
                <a:spcBef>
                  <a:spcPct val="0"/>
                </a:spcBef>
              </a:pPr>
              <a:t>49</a:t>
            </a:fld>
            <a:endParaRPr lang="de-DE" altLang="ja-JP"/>
          </a:p>
        </p:txBody>
      </p:sp>
      <p:sp>
        <p:nvSpPr>
          <p:cNvPr id="181251" name="Rectangle 2"/>
          <p:cNvSpPr>
            <a:spLocks noGrp="1" noRot="1" noChangeAspect="1" noChangeArrowheads="1" noTextEdit="1"/>
          </p:cNvSpPr>
          <p:nvPr>
            <p:ph type="sldImg"/>
          </p:nvPr>
        </p:nvSpPr>
        <p:spPr>
          <a:xfrm>
            <a:off x="80963" y="741363"/>
            <a:ext cx="6577012" cy="3698875"/>
          </a:xfrm>
          <a:ln/>
        </p:spPr>
      </p:sp>
      <p:sp>
        <p:nvSpPr>
          <p:cNvPr id="181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0196181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413FA9-088B-4F92-905A-DA7286519E97}" type="slidenum">
              <a:rPr lang="ja-JP" altLang="de-DE"/>
              <a:pPr eaLnBrk="1" hangingPunct="1">
                <a:spcBef>
                  <a:spcPct val="0"/>
                </a:spcBef>
              </a:pPr>
              <a:t>50</a:t>
            </a:fld>
            <a:endParaRPr lang="de-DE" altLang="ja-JP"/>
          </a:p>
        </p:txBody>
      </p:sp>
      <p:sp>
        <p:nvSpPr>
          <p:cNvPr id="182275" name="Rectangle 2"/>
          <p:cNvSpPr>
            <a:spLocks noGrp="1" noRot="1" noChangeAspect="1" noChangeArrowheads="1" noTextEdit="1"/>
          </p:cNvSpPr>
          <p:nvPr>
            <p:ph type="sldImg"/>
          </p:nvPr>
        </p:nvSpPr>
        <p:spPr>
          <a:xfrm>
            <a:off x="80963" y="741363"/>
            <a:ext cx="6577012" cy="3698875"/>
          </a:xfrm>
          <a:ln/>
        </p:spPr>
      </p:sp>
      <p:sp>
        <p:nvSpPr>
          <p:cNvPr id="182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1910316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65B411-8CF8-469E-AE67-F1EC296BCFC8}" type="slidenum">
              <a:rPr lang="ja-JP" altLang="de-DE"/>
              <a:pPr eaLnBrk="1" hangingPunct="1">
                <a:spcBef>
                  <a:spcPct val="0"/>
                </a:spcBef>
              </a:pPr>
              <a:t>51</a:t>
            </a:fld>
            <a:endParaRPr lang="de-DE" altLang="ja-JP"/>
          </a:p>
        </p:txBody>
      </p:sp>
      <p:sp>
        <p:nvSpPr>
          <p:cNvPr id="183299" name="Rectangle 2"/>
          <p:cNvSpPr>
            <a:spLocks noGrp="1" noRot="1" noChangeAspect="1" noChangeArrowheads="1" noTextEdit="1"/>
          </p:cNvSpPr>
          <p:nvPr>
            <p:ph type="sldImg"/>
          </p:nvPr>
        </p:nvSpPr>
        <p:spPr>
          <a:xfrm>
            <a:off x="80963" y="741363"/>
            <a:ext cx="6577012" cy="3698875"/>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1329825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656DC4-0BDD-4556-AC10-8C154ECCB07D}" type="slidenum">
              <a:rPr lang="ja-JP" altLang="de-DE"/>
              <a:pPr eaLnBrk="1" hangingPunct="1">
                <a:spcBef>
                  <a:spcPct val="0"/>
                </a:spcBef>
              </a:pPr>
              <a:t>52</a:t>
            </a:fld>
            <a:endParaRPr lang="de-DE" altLang="ja-JP"/>
          </a:p>
        </p:txBody>
      </p:sp>
      <p:sp>
        <p:nvSpPr>
          <p:cNvPr id="184323" name="Rectangle 2"/>
          <p:cNvSpPr>
            <a:spLocks noGrp="1" noRot="1" noChangeAspect="1" noChangeArrowheads="1" noTextEdit="1"/>
          </p:cNvSpPr>
          <p:nvPr>
            <p:ph type="sldImg"/>
          </p:nvPr>
        </p:nvSpPr>
        <p:spPr>
          <a:xfrm>
            <a:off x="80963" y="741363"/>
            <a:ext cx="6577012" cy="3698875"/>
          </a:xfrm>
          <a:ln/>
        </p:spPr>
      </p:sp>
      <p:sp>
        <p:nvSpPr>
          <p:cNvPr id="184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8852445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C51FB0-C6EC-4864-BF30-134596239B45}" type="slidenum">
              <a:rPr lang="ja-JP" altLang="de-DE"/>
              <a:pPr eaLnBrk="1" hangingPunct="1">
                <a:spcBef>
                  <a:spcPct val="0"/>
                </a:spcBef>
              </a:pPr>
              <a:t>53</a:t>
            </a:fld>
            <a:endParaRPr lang="de-DE" altLang="ja-JP"/>
          </a:p>
        </p:txBody>
      </p:sp>
      <p:sp>
        <p:nvSpPr>
          <p:cNvPr id="185347" name="Rectangle 2"/>
          <p:cNvSpPr>
            <a:spLocks noGrp="1" noRot="1" noChangeAspect="1" noChangeArrowheads="1" noTextEdit="1"/>
          </p:cNvSpPr>
          <p:nvPr>
            <p:ph type="sldImg"/>
          </p:nvPr>
        </p:nvSpPr>
        <p:spPr>
          <a:xfrm>
            <a:off x="80963" y="741363"/>
            <a:ext cx="6577012" cy="3698875"/>
          </a:xfrm>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7000938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4807B0-88EA-4AF5-8CB0-DF2F6C7EFF84}" type="slidenum">
              <a:rPr lang="ja-JP" altLang="de-DE"/>
              <a:pPr eaLnBrk="1" hangingPunct="1">
                <a:spcBef>
                  <a:spcPct val="0"/>
                </a:spcBef>
              </a:pPr>
              <a:t>54</a:t>
            </a:fld>
            <a:endParaRPr lang="de-DE" altLang="ja-JP"/>
          </a:p>
        </p:txBody>
      </p:sp>
      <p:sp>
        <p:nvSpPr>
          <p:cNvPr id="186371" name="Rectangle 2"/>
          <p:cNvSpPr>
            <a:spLocks noGrp="1" noRot="1" noChangeAspect="1" noChangeArrowheads="1" noTextEdit="1"/>
          </p:cNvSpPr>
          <p:nvPr>
            <p:ph type="sldImg"/>
          </p:nvPr>
        </p:nvSpPr>
        <p:spPr>
          <a:xfrm>
            <a:off x="80963" y="741363"/>
            <a:ext cx="6577012" cy="3698875"/>
          </a:xfrm>
          <a:ln/>
        </p:spPr>
      </p:sp>
      <p:sp>
        <p:nvSpPr>
          <p:cNvPr id="186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629058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068593-FEA9-42AB-B103-C6C33F1EE728}" type="slidenum">
              <a:rPr lang="ja-JP" altLang="de-DE"/>
              <a:pPr eaLnBrk="1" hangingPunct="1">
                <a:spcBef>
                  <a:spcPct val="0"/>
                </a:spcBef>
              </a:pPr>
              <a:t>55</a:t>
            </a:fld>
            <a:endParaRPr lang="de-DE" altLang="ja-JP"/>
          </a:p>
        </p:txBody>
      </p:sp>
      <p:sp>
        <p:nvSpPr>
          <p:cNvPr id="187395" name="Rectangle 2"/>
          <p:cNvSpPr>
            <a:spLocks noGrp="1" noRot="1" noChangeAspect="1" noChangeArrowheads="1" noTextEdit="1"/>
          </p:cNvSpPr>
          <p:nvPr>
            <p:ph type="sldImg"/>
          </p:nvPr>
        </p:nvSpPr>
        <p:spPr>
          <a:xfrm>
            <a:off x="80963" y="741363"/>
            <a:ext cx="6577012" cy="3698875"/>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2613702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BF8FC1-F8CA-42F9-82D8-30F0D0A0E662}" type="slidenum">
              <a:rPr lang="ja-JP" altLang="de-DE"/>
              <a:pPr eaLnBrk="1" hangingPunct="1">
                <a:spcBef>
                  <a:spcPct val="0"/>
                </a:spcBef>
              </a:pPr>
              <a:t>56</a:t>
            </a:fld>
            <a:endParaRPr lang="de-DE" altLang="ja-JP"/>
          </a:p>
        </p:txBody>
      </p:sp>
      <p:sp>
        <p:nvSpPr>
          <p:cNvPr id="188419" name="Rectangle 2"/>
          <p:cNvSpPr>
            <a:spLocks noGrp="1" noRot="1" noChangeAspect="1" noChangeArrowheads="1" noTextEdit="1"/>
          </p:cNvSpPr>
          <p:nvPr>
            <p:ph type="sldImg"/>
          </p:nvPr>
        </p:nvSpPr>
        <p:spPr>
          <a:xfrm>
            <a:off x="80963" y="741363"/>
            <a:ext cx="6577012" cy="3698875"/>
          </a:xfrm>
          <a:ln/>
        </p:spPr>
      </p:sp>
      <p:sp>
        <p:nvSpPr>
          <p:cNvPr id="1884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2085725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7B6525-2438-4F7A-AED8-DE09EB48BB38}" type="slidenum">
              <a:rPr lang="ja-JP" altLang="de-DE"/>
              <a:pPr eaLnBrk="1" hangingPunct="1">
                <a:spcBef>
                  <a:spcPct val="0"/>
                </a:spcBef>
              </a:pPr>
              <a:t>57</a:t>
            </a:fld>
            <a:endParaRPr lang="de-DE" altLang="ja-JP"/>
          </a:p>
        </p:txBody>
      </p:sp>
      <p:sp>
        <p:nvSpPr>
          <p:cNvPr id="189443" name="Rectangle 2"/>
          <p:cNvSpPr>
            <a:spLocks noGrp="1" noRot="1" noChangeAspect="1" noChangeArrowheads="1" noTextEdit="1"/>
          </p:cNvSpPr>
          <p:nvPr>
            <p:ph type="sldImg"/>
          </p:nvPr>
        </p:nvSpPr>
        <p:spPr>
          <a:xfrm>
            <a:off x="80963" y="741363"/>
            <a:ext cx="6577012" cy="3698875"/>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7111353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A3D75B-945C-45D5-A756-65BAD7196E24}" type="slidenum">
              <a:rPr lang="ja-JP" altLang="de-DE"/>
              <a:pPr eaLnBrk="1" hangingPunct="1">
                <a:spcBef>
                  <a:spcPct val="0"/>
                </a:spcBef>
              </a:pPr>
              <a:t>58</a:t>
            </a:fld>
            <a:endParaRPr lang="de-DE" altLang="ja-JP"/>
          </a:p>
        </p:txBody>
      </p:sp>
      <p:sp>
        <p:nvSpPr>
          <p:cNvPr id="190467" name="Rectangle 2"/>
          <p:cNvSpPr>
            <a:spLocks noGrp="1" noRot="1" noChangeAspect="1" noChangeArrowheads="1" noTextEdit="1"/>
          </p:cNvSpPr>
          <p:nvPr>
            <p:ph type="sldImg"/>
          </p:nvPr>
        </p:nvSpPr>
        <p:spPr>
          <a:xfrm>
            <a:off x="80963" y="741363"/>
            <a:ext cx="6577012" cy="3698875"/>
          </a:xfrm>
          <a:ln/>
        </p:spPr>
      </p:sp>
      <p:sp>
        <p:nvSpPr>
          <p:cNvPr id="190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8197506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3C599D-35DD-4A82-A17E-E28A8FC422F4}" type="slidenum">
              <a:rPr lang="ja-JP" altLang="de-DE"/>
              <a:pPr eaLnBrk="1" hangingPunct="1">
                <a:spcBef>
                  <a:spcPct val="0"/>
                </a:spcBef>
              </a:pPr>
              <a:t>59</a:t>
            </a:fld>
            <a:endParaRPr lang="de-DE" altLang="ja-JP"/>
          </a:p>
        </p:txBody>
      </p:sp>
      <p:sp>
        <p:nvSpPr>
          <p:cNvPr id="191491" name="Rectangle 2"/>
          <p:cNvSpPr>
            <a:spLocks noGrp="1" noRot="1" noChangeAspect="1" noChangeArrowheads="1" noTextEdit="1"/>
          </p:cNvSpPr>
          <p:nvPr>
            <p:ph type="sldImg"/>
          </p:nvPr>
        </p:nvSpPr>
        <p:spPr>
          <a:xfrm>
            <a:off x="80963" y="741363"/>
            <a:ext cx="6577012" cy="3698875"/>
          </a:xfrm>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2171870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A4A6D1-0F40-4DFF-9E45-B4D0077A7262}" type="slidenum">
              <a:rPr lang="ja-JP" altLang="de-DE"/>
              <a:pPr eaLnBrk="1" hangingPunct="1">
                <a:spcBef>
                  <a:spcPct val="0"/>
                </a:spcBef>
              </a:pPr>
              <a:t>60</a:t>
            </a:fld>
            <a:endParaRPr lang="de-DE" altLang="ja-JP"/>
          </a:p>
        </p:txBody>
      </p:sp>
      <p:sp>
        <p:nvSpPr>
          <p:cNvPr id="192515" name="Rectangle 2"/>
          <p:cNvSpPr>
            <a:spLocks noGrp="1" noRot="1" noChangeAspect="1" noChangeArrowheads="1" noTextEdit="1"/>
          </p:cNvSpPr>
          <p:nvPr>
            <p:ph type="sldImg"/>
          </p:nvPr>
        </p:nvSpPr>
        <p:spPr>
          <a:xfrm>
            <a:off x="80963" y="741363"/>
            <a:ext cx="6577012" cy="3698875"/>
          </a:xfrm>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8869147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61</a:t>
            </a:fld>
            <a:endParaRPr lang="de-DE" dirty="0">
              <a:solidFill>
                <a:prstClr val="black"/>
              </a:solidFill>
            </a:endParaRPr>
          </a:p>
        </p:txBody>
      </p:sp>
      <p:sp>
        <p:nvSpPr>
          <p:cNvPr id="6" name="Folienbildplatzhalter 5"/>
          <p:cNvSpPr>
            <a:spLocks noGrp="1" noRot="1" noChangeAspect="1"/>
          </p:cNvSpPr>
          <p:nvPr>
            <p:ph type="sldImg"/>
          </p:nvPr>
        </p:nvSpPr>
        <p:spPr>
          <a:xfrm>
            <a:off x="292100" y="582613"/>
            <a:ext cx="5522913" cy="310673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5AD1E6-4D02-4D9B-8BD7-D4BD5FD7902D}" type="slidenum">
              <a:rPr lang="ja-JP" altLang="de-DE"/>
              <a:pPr eaLnBrk="1" hangingPunct="1">
                <a:spcBef>
                  <a:spcPct val="0"/>
                </a:spcBef>
              </a:pPr>
              <a:t>62</a:t>
            </a:fld>
            <a:endParaRPr lang="de-DE" altLang="ja-JP"/>
          </a:p>
        </p:txBody>
      </p:sp>
      <p:sp>
        <p:nvSpPr>
          <p:cNvPr id="193539" name="Rectangle 2"/>
          <p:cNvSpPr>
            <a:spLocks noGrp="1" noRot="1" noChangeAspect="1" noChangeArrowheads="1" noTextEdit="1"/>
          </p:cNvSpPr>
          <p:nvPr>
            <p:ph type="sldImg"/>
          </p:nvPr>
        </p:nvSpPr>
        <p:spPr>
          <a:xfrm>
            <a:off x="80963" y="741363"/>
            <a:ext cx="6577012" cy="3698875"/>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61430533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1E1B72-448E-4867-A2EE-983DA69AB80F}" type="slidenum">
              <a:rPr lang="ja-JP" altLang="de-DE"/>
              <a:pPr eaLnBrk="1" hangingPunct="1">
                <a:spcBef>
                  <a:spcPct val="0"/>
                </a:spcBef>
              </a:pPr>
              <a:t>63</a:t>
            </a:fld>
            <a:endParaRPr lang="de-DE" altLang="ja-JP"/>
          </a:p>
        </p:txBody>
      </p:sp>
      <p:sp>
        <p:nvSpPr>
          <p:cNvPr id="194563" name="Rectangle 2"/>
          <p:cNvSpPr>
            <a:spLocks noGrp="1" noRot="1" noChangeAspect="1" noChangeArrowheads="1" noTextEdit="1"/>
          </p:cNvSpPr>
          <p:nvPr>
            <p:ph type="sldImg"/>
          </p:nvPr>
        </p:nvSpPr>
        <p:spPr>
          <a:xfrm>
            <a:off x="80963" y="741363"/>
            <a:ext cx="6577012" cy="3698875"/>
          </a:xfrm>
          <a:ln/>
        </p:spPr>
      </p:sp>
      <p:sp>
        <p:nvSpPr>
          <p:cNvPr id="194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10749495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F7160A-B285-4216-B023-EB5ABC0B3E47}" type="slidenum">
              <a:rPr lang="ja-JP" altLang="de-DE"/>
              <a:pPr eaLnBrk="1" hangingPunct="1">
                <a:spcBef>
                  <a:spcPct val="0"/>
                </a:spcBef>
              </a:pPr>
              <a:t>64</a:t>
            </a:fld>
            <a:endParaRPr lang="de-DE" altLang="ja-JP"/>
          </a:p>
        </p:txBody>
      </p:sp>
      <p:sp>
        <p:nvSpPr>
          <p:cNvPr id="195587" name="Rectangle 2"/>
          <p:cNvSpPr>
            <a:spLocks noGrp="1" noRot="1" noChangeAspect="1" noChangeArrowheads="1" noTextEdit="1"/>
          </p:cNvSpPr>
          <p:nvPr>
            <p:ph type="sldImg"/>
          </p:nvPr>
        </p:nvSpPr>
        <p:spPr>
          <a:xfrm>
            <a:off x="80963" y="741363"/>
            <a:ext cx="6577012" cy="3698875"/>
          </a:xfrm>
          <a:ln/>
        </p:spPr>
      </p:sp>
      <p:sp>
        <p:nvSpPr>
          <p:cNvPr id="195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60242816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7433F4-396D-4E01-A930-810106329040}" type="slidenum">
              <a:rPr lang="ja-JP" altLang="de-DE"/>
              <a:pPr eaLnBrk="1" hangingPunct="1">
                <a:spcBef>
                  <a:spcPct val="0"/>
                </a:spcBef>
              </a:pPr>
              <a:t>65</a:t>
            </a:fld>
            <a:endParaRPr lang="de-DE" altLang="ja-JP"/>
          </a:p>
        </p:txBody>
      </p:sp>
      <p:sp>
        <p:nvSpPr>
          <p:cNvPr id="196611" name="Rectangle 2"/>
          <p:cNvSpPr>
            <a:spLocks noGrp="1" noRot="1" noChangeAspect="1" noChangeArrowheads="1" noTextEdit="1"/>
          </p:cNvSpPr>
          <p:nvPr>
            <p:ph type="sldImg"/>
          </p:nvPr>
        </p:nvSpPr>
        <p:spPr>
          <a:xfrm>
            <a:off x="80963" y="741363"/>
            <a:ext cx="6577012" cy="3698875"/>
          </a:xfrm>
          <a:ln/>
        </p:spPr>
      </p:sp>
      <p:sp>
        <p:nvSpPr>
          <p:cNvPr id="196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3092259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E6F263-894B-476A-AE53-7ACA0DA6883D}" type="slidenum">
              <a:rPr lang="ja-JP" altLang="de-DE"/>
              <a:pPr eaLnBrk="1" hangingPunct="1">
                <a:spcBef>
                  <a:spcPct val="0"/>
                </a:spcBef>
              </a:pPr>
              <a:t>66</a:t>
            </a:fld>
            <a:endParaRPr lang="de-DE" altLang="ja-JP"/>
          </a:p>
        </p:txBody>
      </p:sp>
      <p:sp>
        <p:nvSpPr>
          <p:cNvPr id="197635" name="Rectangle 2"/>
          <p:cNvSpPr>
            <a:spLocks noGrp="1" noRot="1" noChangeAspect="1" noChangeArrowheads="1" noTextEdit="1"/>
          </p:cNvSpPr>
          <p:nvPr>
            <p:ph type="sldImg"/>
          </p:nvPr>
        </p:nvSpPr>
        <p:spPr>
          <a:xfrm>
            <a:off x="80963" y="741363"/>
            <a:ext cx="6577012" cy="3698875"/>
          </a:xfrm>
          <a:ln/>
        </p:spPr>
      </p:sp>
      <p:sp>
        <p:nvSpPr>
          <p:cNvPr id="197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8007599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E62D55-FEA6-4E1D-AA39-1FC8304986AA}" type="slidenum">
              <a:rPr lang="ja-JP" altLang="de-DE"/>
              <a:pPr eaLnBrk="1" hangingPunct="1">
                <a:spcBef>
                  <a:spcPct val="0"/>
                </a:spcBef>
              </a:pPr>
              <a:t>67</a:t>
            </a:fld>
            <a:endParaRPr lang="de-DE" altLang="ja-JP"/>
          </a:p>
        </p:txBody>
      </p:sp>
      <p:sp>
        <p:nvSpPr>
          <p:cNvPr id="198659" name="Rectangle 2"/>
          <p:cNvSpPr>
            <a:spLocks noGrp="1" noRot="1" noChangeAspect="1" noChangeArrowheads="1" noTextEdit="1"/>
          </p:cNvSpPr>
          <p:nvPr>
            <p:ph type="sldImg"/>
          </p:nvPr>
        </p:nvSpPr>
        <p:spPr>
          <a:xfrm>
            <a:off x="80963" y="741363"/>
            <a:ext cx="6577012" cy="3698875"/>
          </a:xfrm>
          <a:ln/>
        </p:spPr>
      </p:sp>
      <p:sp>
        <p:nvSpPr>
          <p:cNvPr id="198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2842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005422-456D-48DF-97E6-B788573D808D}" type="slidenum">
              <a:rPr lang="ja-JP" altLang="de-DE"/>
              <a:pPr eaLnBrk="1" hangingPunct="1">
                <a:spcBef>
                  <a:spcPct val="0"/>
                </a:spcBef>
              </a:pPr>
              <a:t>68</a:t>
            </a:fld>
            <a:endParaRPr lang="de-DE" altLang="ja-JP"/>
          </a:p>
        </p:txBody>
      </p:sp>
      <p:sp>
        <p:nvSpPr>
          <p:cNvPr id="199683" name="Rectangle 2"/>
          <p:cNvSpPr>
            <a:spLocks noGrp="1" noRot="1" noChangeAspect="1" noChangeArrowheads="1" noTextEdit="1"/>
          </p:cNvSpPr>
          <p:nvPr>
            <p:ph type="sldImg"/>
          </p:nvPr>
        </p:nvSpPr>
        <p:spPr>
          <a:xfrm>
            <a:off x="80963" y="741363"/>
            <a:ext cx="6577012" cy="3698875"/>
          </a:xfrm>
          <a:ln/>
        </p:spPr>
      </p:sp>
      <p:sp>
        <p:nvSpPr>
          <p:cNvPr id="199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65568113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A89022-7F76-49F1-86A8-00EE3D8027C1}" type="slidenum">
              <a:rPr lang="ja-JP" altLang="de-DE"/>
              <a:pPr eaLnBrk="1" hangingPunct="1">
                <a:spcBef>
                  <a:spcPct val="0"/>
                </a:spcBef>
              </a:pPr>
              <a:t>69</a:t>
            </a:fld>
            <a:endParaRPr lang="de-DE" altLang="ja-JP"/>
          </a:p>
        </p:txBody>
      </p:sp>
      <p:sp>
        <p:nvSpPr>
          <p:cNvPr id="200707" name="Rectangle 2"/>
          <p:cNvSpPr>
            <a:spLocks noGrp="1" noRot="1" noChangeAspect="1" noChangeArrowheads="1" noTextEdit="1"/>
          </p:cNvSpPr>
          <p:nvPr>
            <p:ph type="sldImg"/>
          </p:nvPr>
        </p:nvSpPr>
        <p:spPr>
          <a:xfrm>
            <a:off x="80963" y="741363"/>
            <a:ext cx="6577012" cy="3698875"/>
          </a:xfrm>
          <a:ln/>
        </p:spPr>
      </p:sp>
      <p:sp>
        <p:nvSpPr>
          <p:cNvPr id="200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2078684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EEEBA1-00F3-4B4F-B886-9D830F15D8F7}" type="slidenum">
              <a:rPr lang="ja-JP" altLang="de-DE"/>
              <a:pPr eaLnBrk="1" hangingPunct="1">
                <a:spcBef>
                  <a:spcPct val="0"/>
                </a:spcBef>
              </a:pPr>
              <a:t>70</a:t>
            </a:fld>
            <a:endParaRPr lang="de-DE" altLang="ja-JP"/>
          </a:p>
        </p:txBody>
      </p:sp>
      <p:sp>
        <p:nvSpPr>
          <p:cNvPr id="201731" name="Rectangle 2"/>
          <p:cNvSpPr>
            <a:spLocks noGrp="1" noRot="1" noChangeAspect="1" noChangeArrowheads="1" noTextEdit="1"/>
          </p:cNvSpPr>
          <p:nvPr>
            <p:ph type="sldImg"/>
          </p:nvPr>
        </p:nvSpPr>
        <p:spPr>
          <a:xfrm>
            <a:off x="80963" y="741363"/>
            <a:ext cx="6577012" cy="3698875"/>
          </a:xfrm>
          <a:ln/>
        </p:spPr>
      </p:sp>
      <p:sp>
        <p:nvSpPr>
          <p:cNvPr id="201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95122284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CD31FE-8D6A-44B6-81B2-BF37FCE56CBD}" type="slidenum">
              <a:rPr lang="ja-JP" altLang="de-DE"/>
              <a:pPr eaLnBrk="1" hangingPunct="1">
                <a:spcBef>
                  <a:spcPct val="0"/>
                </a:spcBef>
              </a:pPr>
              <a:t>71</a:t>
            </a:fld>
            <a:endParaRPr lang="de-DE" altLang="ja-JP"/>
          </a:p>
        </p:txBody>
      </p:sp>
      <p:sp>
        <p:nvSpPr>
          <p:cNvPr id="202755" name="Rectangle 2"/>
          <p:cNvSpPr>
            <a:spLocks noGrp="1" noRot="1" noChangeAspect="1" noChangeArrowheads="1" noTextEdit="1"/>
          </p:cNvSpPr>
          <p:nvPr>
            <p:ph type="sldImg"/>
          </p:nvPr>
        </p:nvSpPr>
        <p:spPr>
          <a:xfrm>
            <a:off x="80963" y="741363"/>
            <a:ext cx="6577012" cy="3698875"/>
          </a:xfrm>
          <a:ln/>
        </p:spPr>
      </p:sp>
      <p:sp>
        <p:nvSpPr>
          <p:cNvPr id="202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0387286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58C1A6-181C-429F-A6EE-0C5FDC902040}" type="slidenum">
              <a:rPr lang="ja-JP" altLang="de-DE"/>
              <a:pPr eaLnBrk="1" hangingPunct="1">
                <a:spcBef>
                  <a:spcPct val="0"/>
                </a:spcBef>
              </a:pPr>
              <a:t>72</a:t>
            </a:fld>
            <a:endParaRPr lang="de-DE" altLang="ja-JP"/>
          </a:p>
        </p:txBody>
      </p:sp>
      <p:sp>
        <p:nvSpPr>
          <p:cNvPr id="203779" name="Rectangle 2"/>
          <p:cNvSpPr>
            <a:spLocks noGrp="1" noRot="1" noChangeAspect="1" noChangeArrowheads="1" noTextEdit="1"/>
          </p:cNvSpPr>
          <p:nvPr>
            <p:ph type="sldImg"/>
          </p:nvPr>
        </p:nvSpPr>
        <p:spPr>
          <a:xfrm>
            <a:off x="80963" y="741363"/>
            <a:ext cx="6577012" cy="3698875"/>
          </a:xfrm>
          <a:ln/>
        </p:spPr>
      </p:sp>
      <p:sp>
        <p:nvSpPr>
          <p:cNvPr id="203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5682670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BC1517-3F64-4DB0-B947-0680B8139B19}" type="slidenum">
              <a:rPr lang="ja-JP" altLang="de-DE"/>
              <a:pPr eaLnBrk="1" hangingPunct="1">
                <a:spcBef>
                  <a:spcPct val="0"/>
                </a:spcBef>
              </a:pPr>
              <a:t>73</a:t>
            </a:fld>
            <a:endParaRPr lang="de-DE" altLang="ja-JP"/>
          </a:p>
        </p:txBody>
      </p:sp>
      <p:sp>
        <p:nvSpPr>
          <p:cNvPr id="204803" name="Rectangle 1026"/>
          <p:cNvSpPr>
            <a:spLocks noGrp="1" noRot="1" noChangeAspect="1" noChangeArrowheads="1" noTextEdit="1"/>
          </p:cNvSpPr>
          <p:nvPr>
            <p:ph type="sldImg"/>
          </p:nvPr>
        </p:nvSpPr>
        <p:spPr>
          <a:xfrm>
            <a:off x="80963" y="741363"/>
            <a:ext cx="6577012" cy="3698875"/>
          </a:xfrm>
          <a:ln/>
        </p:spPr>
      </p:sp>
      <p:sp>
        <p:nvSpPr>
          <p:cNvPr id="20480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1870828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1ECDF9-25F2-4A6C-88A6-7CC578CA16A0}" type="slidenum">
              <a:rPr lang="ja-JP" altLang="de-DE"/>
              <a:pPr eaLnBrk="1" hangingPunct="1">
                <a:spcBef>
                  <a:spcPct val="0"/>
                </a:spcBef>
              </a:pPr>
              <a:t>74</a:t>
            </a:fld>
            <a:endParaRPr lang="de-DE" altLang="ja-JP"/>
          </a:p>
        </p:txBody>
      </p:sp>
      <p:sp>
        <p:nvSpPr>
          <p:cNvPr id="205827" name="Rectangle 1026"/>
          <p:cNvSpPr>
            <a:spLocks noGrp="1" noRot="1" noChangeAspect="1" noChangeArrowheads="1" noTextEdit="1"/>
          </p:cNvSpPr>
          <p:nvPr>
            <p:ph type="sldImg"/>
          </p:nvPr>
        </p:nvSpPr>
        <p:spPr>
          <a:xfrm>
            <a:off x="80963" y="741363"/>
            <a:ext cx="6577012" cy="3698875"/>
          </a:xfrm>
          <a:ln/>
        </p:spPr>
      </p:sp>
      <p:sp>
        <p:nvSpPr>
          <p:cNvPr id="205828"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57493536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7F7950-D37A-4FB2-914D-E60A22A1218B}" type="slidenum">
              <a:rPr lang="ja-JP" altLang="de-DE"/>
              <a:pPr eaLnBrk="1" hangingPunct="1">
                <a:spcBef>
                  <a:spcPct val="0"/>
                </a:spcBef>
              </a:pPr>
              <a:t>75</a:t>
            </a:fld>
            <a:endParaRPr lang="de-DE" altLang="ja-JP"/>
          </a:p>
        </p:txBody>
      </p:sp>
      <p:sp>
        <p:nvSpPr>
          <p:cNvPr id="206851" name="Rectangle 1026"/>
          <p:cNvSpPr>
            <a:spLocks noGrp="1" noRot="1" noChangeAspect="1" noChangeArrowheads="1" noTextEdit="1"/>
          </p:cNvSpPr>
          <p:nvPr>
            <p:ph type="sldImg"/>
          </p:nvPr>
        </p:nvSpPr>
        <p:spPr>
          <a:xfrm>
            <a:off x="80963" y="741363"/>
            <a:ext cx="6577012" cy="3698875"/>
          </a:xfrm>
          <a:ln/>
        </p:spPr>
      </p:sp>
      <p:sp>
        <p:nvSpPr>
          <p:cNvPr id="20685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6293937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AE6BA5-6B27-44B6-92CE-532BC7510D66}" type="slidenum">
              <a:rPr lang="ja-JP" altLang="de-DE"/>
              <a:pPr eaLnBrk="1" hangingPunct="1">
                <a:spcBef>
                  <a:spcPct val="0"/>
                </a:spcBef>
              </a:pPr>
              <a:t>76</a:t>
            </a:fld>
            <a:endParaRPr lang="de-DE" altLang="ja-JP"/>
          </a:p>
        </p:txBody>
      </p:sp>
      <p:sp>
        <p:nvSpPr>
          <p:cNvPr id="207875" name="Rectangle 2"/>
          <p:cNvSpPr>
            <a:spLocks noGrp="1" noRot="1" noChangeAspect="1" noChangeArrowheads="1" noTextEdit="1"/>
          </p:cNvSpPr>
          <p:nvPr>
            <p:ph type="sldImg"/>
          </p:nvPr>
        </p:nvSpPr>
        <p:spPr>
          <a:xfrm>
            <a:off x="80963" y="741363"/>
            <a:ext cx="6577012" cy="3698875"/>
          </a:xfrm>
          <a:ln/>
        </p:spPr>
      </p:sp>
      <p:sp>
        <p:nvSpPr>
          <p:cNvPr id="207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99938417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E75B4B-CF23-4BF7-8C70-8FC06CFF8DFB}" type="slidenum">
              <a:rPr lang="ja-JP" altLang="de-DE"/>
              <a:pPr eaLnBrk="1" hangingPunct="1">
                <a:spcBef>
                  <a:spcPct val="0"/>
                </a:spcBef>
              </a:pPr>
              <a:t>77</a:t>
            </a:fld>
            <a:endParaRPr lang="de-DE" altLang="ja-JP"/>
          </a:p>
        </p:txBody>
      </p:sp>
      <p:sp>
        <p:nvSpPr>
          <p:cNvPr id="208899" name="Rectangle 2"/>
          <p:cNvSpPr>
            <a:spLocks noGrp="1" noRot="1" noChangeAspect="1" noChangeArrowheads="1" noTextEdit="1"/>
          </p:cNvSpPr>
          <p:nvPr>
            <p:ph type="sldImg"/>
          </p:nvPr>
        </p:nvSpPr>
        <p:spPr>
          <a:xfrm>
            <a:off x="80963" y="741363"/>
            <a:ext cx="6577012" cy="3698875"/>
          </a:xfrm>
          <a:ln/>
        </p:spPr>
      </p:sp>
      <p:sp>
        <p:nvSpPr>
          <p:cNvPr id="208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40879116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F3D9E2-4AC4-4F28-93F1-1A7031E9AEEE}" type="slidenum">
              <a:rPr lang="ja-JP" altLang="de-DE"/>
              <a:pPr eaLnBrk="1" hangingPunct="1">
                <a:spcBef>
                  <a:spcPct val="0"/>
                </a:spcBef>
              </a:pPr>
              <a:t>78</a:t>
            </a:fld>
            <a:endParaRPr lang="de-DE" altLang="ja-JP"/>
          </a:p>
        </p:txBody>
      </p:sp>
      <p:sp>
        <p:nvSpPr>
          <p:cNvPr id="209923" name="Rectangle 2"/>
          <p:cNvSpPr>
            <a:spLocks noGrp="1" noRot="1" noChangeAspect="1" noChangeArrowheads="1" noTextEdit="1"/>
          </p:cNvSpPr>
          <p:nvPr>
            <p:ph type="sldImg"/>
          </p:nvPr>
        </p:nvSpPr>
        <p:spPr>
          <a:xfrm>
            <a:off x="80963" y="741363"/>
            <a:ext cx="6577012" cy="3698875"/>
          </a:xfrm>
          <a:ln/>
        </p:spPr>
      </p:sp>
      <p:sp>
        <p:nvSpPr>
          <p:cNvPr id="209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99773186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4FDFA7-E885-495D-8EBA-0CF435028B17}" type="slidenum">
              <a:rPr lang="ja-JP" altLang="de-DE"/>
              <a:pPr eaLnBrk="1" hangingPunct="1">
                <a:spcBef>
                  <a:spcPct val="0"/>
                </a:spcBef>
              </a:pPr>
              <a:t>79</a:t>
            </a:fld>
            <a:endParaRPr lang="de-DE" altLang="ja-JP"/>
          </a:p>
        </p:txBody>
      </p:sp>
      <p:sp>
        <p:nvSpPr>
          <p:cNvPr id="210947" name="Rectangle 2"/>
          <p:cNvSpPr>
            <a:spLocks noGrp="1" noRot="1" noChangeAspect="1" noChangeArrowheads="1" noTextEdit="1"/>
          </p:cNvSpPr>
          <p:nvPr>
            <p:ph type="sldImg"/>
          </p:nvPr>
        </p:nvSpPr>
        <p:spPr>
          <a:xfrm>
            <a:off x="80963" y="741363"/>
            <a:ext cx="6577012" cy="3698875"/>
          </a:xfrm>
          <a:ln/>
        </p:spPr>
      </p:sp>
      <p:sp>
        <p:nvSpPr>
          <p:cNvPr id="210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5185828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F6F4A0-BBF3-42BA-A793-B2A440C81983}" type="slidenum">
              <a:rPr lang="ja-JP" altLang="de-DE"/>
              <a:pPr eaLnBrk="1" hangingPunct="1">
                <a:spcBef>
                  <a:spcPct val="0"/>
                </a:spcBef>
              </a:pPr>
              <a:t>80</a:t>
            </a:fld>
            <a:endParaRPr lang="de-DE" altLang="ja-JP"/>
          </a:p>
        </p:txBody>
      </p:sp>
      <p:sp>
        <p:nvSpPr>
          <p:cNvPr id="211971" name="Rectangle 2"/>
          <p:cNvSpPr>
            <a:spLocks noGrp="1" noRot="1" noChangeAspect="1" noChangeArrowheads="1" noTextEdit="1"/>
          </p:cNvSpPr>
          <p:nvPr>
            <p:ph type="sldImg"/>
          </p:nvPr>
        </p:nvSpPr>
        <p:spPr>
          <a:xfrm>
            <a:off x="80963" y="741363"/>
            <a:ext cx="6577012" cy="3698875"/>
          </a:xfrm>
          <a:ln/>
        </p:spPr>
      </p:sp>
      <p:sp>
        <p:nvSpPr>
          <p:cNvPr id="211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61498170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BB51CC-1265-41D3-92AD-AEB653D6147D}" type="slidenum">
              <a:rPr lang="ja-JP" altLang="de-DE"/>
              <a:pPr eaLnBrk="1" hangingPunct="1">
                <a:spcBef>
                  <a:spcPct val="0"/>
                </a:spcBef>
              </a:pPr>
              <a:t>81</a:t>
            </a:fld>
            <a:endParaRPr lang="de-DE" altLang="ja-JP"/>
          </a:p>
        </p:txBody>
      </p:sp>
      <p:sp>
        <p:nvSpPr>
          <p:cNvPr id="212995" name="Rectangle 2"/>
          <p:cNvSpPr>
            <a:spLocks noGrp="1" noRot="1" noChangeAspect="1" noChangeArrowheads="1" noTextEdit="1"/>
          </p:cNvSpPr>
          <p:nvPr>
            <p:ph type="sldImg"/>
          </p:nvPr>
        </p:nvSpPr>
        <p:spPr>
          <a:xfrm>
            <a:off x="80963" y="741363"/>
            <a:ext cx="6577012" cy="3698875"/>
          </a:xfrm>
          <a:ln/>
        </p:spPr>
      </p:sp>
      <p:sp>
        <p:nvSpPr>
          <p:cNvPr id="212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4585731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F44991-432D-4405-A6A0-A8DA514F7CB8}" type="slidenum">
              <a:rPr lang="ja-JP" altLang="de-DE"/>
              <a:pPr eaLnBrk="1" hangingPunct="1">
                <a:spcBef>
                  <a:spcPct val="0"/>
                </a:spcBef>
              </a:pPr>
              <a:t>82</a:t>
            </a:fld>
            <a:endParaRPr lang="de-DE" altLang="ja-JP"/>
          </a:p>
        </p:txBody>
      </p:sp>
      <p:sp>
        <p:nvSpPr>
          <p:cNvPr id="214019" name="Rectangle 2"/>
          <p:cNvSpPr>
            <a:spLocks noGrp="1" noRot="1" noChangeAspect="1" noChangeArrowheads="1" noTextEdit="1"/>
          </p:cNvSpPr>
          <p:nvPr>
            <p:ph type="sldImg"/>
          </p:nvPr>
        </p:nvSpPr>
        <p:spPr>
          <a:xfrm>
            <a:off x="80963" y="741363"/>
            <a:ext cx="6577012" cy="3698875"/>
          </a:xfrm>
          <a:ln/>
        </p:spPr>
      </p:sp>
      <p:sp>
        <p:nvSpPr>
          <p:cNvPr id="214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5847343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CA7821-D39A-417B-B8BB-284CA515BE20}" type="slidenum">
              <a:rPr lang="ja-JP" altLang="de-DE"/>
              <a:pPr eaLnBrk="1" hangingPunct="1">
                <a:spcBef>
                  <a:spcPct val="0"/>
                </a:spcBef>
              </a:pPr>
              <a:t>83</a:t>
            </a:fld>
            <a:endParaRPr lang="de-DE" altLang="ja-JP"/>
          </a:p>
        </p:txBody>
      </p:sp>
      <p:sp>
        <p:nvSpPr>
          <p:cNvPr id="215043" name="Rectangle 2"/>
          <p:cNvSpPr>
            <a:spLocks noGrp="1" noRot="1" noChangeAspect="1" noChangeArrowheads="1" noTextEdit="1"/>
          </p:cNvSpPr>
          <p:nvPr>
            <p:ph type="sldImg"/>
          </p:nvPr>
        </p:nvSpPr>
        <p:spPr>
          <a:xfrm>
            <a:off x="80963" y="741363"/>
            <a:ext cx="6577012" cy="3698875"/>
          </a:xfrm>
          <a:ln/>
        </p:spPr>
      </p:sp>
      <p:sp>
        <p:nvSpPr>
          <p:cNvPr id="215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21813651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2174CF-4716-4CE2-B233-34FDB599D3F0}" type="slidenum">
              <a:rPr lang="ja-JP" altLang="de-DE"/>
              <a:pPr eaLnBrk="1" hangingPunct="1">
                <a:spcBef>
                  <a:spcPct val="0"/>
                </a:spcBef>
              </a:pPr>
              <a:t>84</a:t>
            </a:fld>
            <a:endParaRPr lang="de-DE" altLang="ja-JP"/>
          </a:p>
        </p:txBody>
      </p:sp>
      <p:sp>
        <p:nvSpPr>
          <p:cNvPr id="216067" name="Rectangle 2"/>
          <p:cNvSpPr>
            <a:spLocks noGrp="1" noRot="1" noChangeAspect="1" noChangeArrowheads="1" noTextEdit="1"/>
          </p:cNvSpPr>
          <p:nvPr>
            <p:ph type="sldImg"/>
          </p:nvPr>
        </p:nvSpPr>
        <p:spPr>
          <a:xfrm>
            <a:off x="80963" y="741363"/>
            <a:ext cx="6577012" cy="3698875"/>
          </a:xfrm>
          <a:ln/>
        </p:spPr>
      </p:sp>
      <p:sp>
        <p:nvSpPr>
          <p:cNvPr id="216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89692083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90259E-7E6D-4DEB-AEC6-24FFF76B56E0}" type="slidenum">
              <a:rPr lang="ja-JP" altLang="de-DE"/>
              <a:pPr eaLnBrk="1" hangingPunct="1">
                <a:spcBef>
                  <a:spcPct val="0"/>
                </a:spcBef>
              </a:pPr>
              <a:t>85</a:t>
            </a:fld>
            <a:endParaRPr lang="de-DE" altLang="ja-JP"/>
          </a:p>
        </p:txBody>
      </p:sp>
      <p:sp>
        <p:nvSpPr>
          <p:cNvPr id="217091" name="Rectangle 2"/>
          <p:cNvSpPr>
            <a:spLocks noGrp="1" noRot="1" noChangeAspect="1" noChangeArrowheads="1" noTextEdit="1"/>
          </p:cNvSpPr>
          <p:nvPr>
            <p:ph type="sldImg"/>
          </p:nvPr>
        </p:nvSpPr>
        <p:spPr>
          <a:xfrm>
            <a:off x="80963" y="741363"/>
            <a:ext cx="6577012" cy="3698875"/>
          </a:xfrm>
          <a:ln/>
        </p:spPr>
      </p:sp>
      <p:sp>
        <p:nvSpPr>
          <p:cNvPr id="217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07607274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035840-3E2F-4FCB-A78A-6D5484802A41}" type="slidenum">
              <a:rPr lang="ja-JP" altLang="de-DE"/>
              <a:pPr eaLnBrk="1" hangingPunct="1">
                <a:spcBef>
                  <a:spcPct val="0"/>
                </a:spcBef>
              </a:pPr>
              <a:t>86</a:t>
            </a:fld>
            <a:endParaRPr lang="de-DE" altLang="ja-JP"/>
          </a:p>
        </p:txBody>
      </p:sp>
      <p:sp>
        <p:nvSpPr>
          <p:cNvPr id="218115" name="Rectangle 2"/>
          <p:cNvSpPr>
            <a:spLocks noGrp="1" noRot="1" noChangeAspect="1" noChangeArrowheads="1" noTextEdit="1"/>
          </p:cNvSpPr>
          <p:nvPr>
            <p:ph type="sldImg"/>
          </p:nvPr>
        </p:nvSpPr>
        <p:spPr>
          <a:xfrm>
            <a:off x="80963" y="741363"/>
            <a:ext cx="6577012" cy="3698875"/>
          </a:xfrm>
          <a:ln/>
        </p:spPr>
      </p:sp>
      <p:sp>
        <p:nvSpPr>
          <p:cNvPr id="218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0565420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104112-9745-4195-8D49-2C306073123C}" type="slidenum">
              <a:rPr lang="ja-JP" altLang="de-DE"/>
              <a:pPr eaLnBrk="1" hangingPunct="1">
                <a:spcBef>
                  <a:spcPct val="0"/>
                </a:spcBef>
              </a:pPr>
              <a:t>87</a:t>
            </a:fld>
            <a:endParaRPr lang="de-DE" altLang="ja-JP"/>
          </a:p>
        </p:txBody>
      </p:sp>
      <p:sp>
        <p:nvSpPr>
          <p:cNvPr id="219139" name="Rectangle 2"/>
          <p:cNvSpPr>
            <a:spLocks noGrp="1" noRot="1" noChangeAspect="1" noChangeArrowheads="1" noTextEdit="1"/>
          </p:cNvSpPr>
          <p:nvPr>
            <p:ph type="sldImg"/>
          </p:nvPr>
        </p:nvSpPr>
        <p:spPr>
          <a:xfrm>
            <a:off x="80963" y="741363"/>
            <a:ext cx="6577012" cy="3698875"/>
          </a:xfrm>
          <a:ln/>
        </p:spPr>
      </p:sp>
      <p:sp>
        <p:nvSpPr>
          <p:cNvPr id="219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03014060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A23E47-7CF4-49D3-8567-E50DA8E4A6E8}" type="slidenum">
              <a:rPr lang="ja-JP" altLang="de-DE"/>
              <a:pPr eaLnBrk="1" hangingPunct="1">
                <a:spcBef>
                  <a:spcPct val="0"/>
                </a:spcBef>
              </a:pPr>
              <a:t>88</a:t>
            </a:fld>
            <a:endParaRPr lang="de-DE" altLang="ja-JP"/>
          </a:p>
        </p:txBody>
      </p:sp>
      <p:sp>
        <p:nvSpPr>
          <p:cNvPr id="220163" name="Rectangle 2"/>
          <p:cNvSpPr>
            <a:spLocks noGrp="1" noRot="1" noChangeAspect="1" noChangeArrowheads="1" noTextEdit="1"/>
          </p:cNvSpPr>
          <p:nvPr>
            <p:ph type="sldImg"/>
          </p:nvPr>
        </p:nvSpPr>
        <p:spPr>
          <a:xfrm>
            <a:off x="80963" y="741363"/>
            <a:ext cx="6577012" cy="3698875"/>
          </a:xfrm>
          <a:ln/>
        </p:spPr>
      </p:sp>
      <p:sp>
        <p:nvSpPr>
          <p:cNvPr id="220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04116984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887344-DBF6-4C01-B3EF-7ACD3F4CDA7E}" type="slidenum">
              <a:rPr lang="ja-JP" altLang="de-DE"/>
              <a:pPr eaLnBrk="1" hangingPunct="1">
                <a:spcBef>
                  <a:spcPct val="0"/>
                </a:spcBef>
              </a:pPr>
              <a:t>89</a:t>
            </a:fld>
            <a:endParaRPr lang="de-DE" altLang="ja-JP"/>
          </a:p>
        </p:txBody>
      </p:sp>
      <p:sp>
        <p:nvSpPr>
          <p:cNvPr id="221187" name="Rectangle 2"/>
          <p:cNvSpPr>
            <a:spLocks noGrp="1" noRot="1" noChangeAspect="1" noChangeArrowheads="1" noTextEdit="1"/>
          </p:cNvSpPr>
          <p:nvPr>
            <p:ph type="sldImg"/>
          </p:nvPr>
        </p:nvSpPr>
        <p:spPr>
          <a:xfrm>
            <a:off x="80963" y="741363"/>
            <a:ext cx="6577012" cy="3698875"/>
          </a:xfrm>
          <a:ln/>
        </p:spPr>
      </p:sp>
      <p:sp>
        <p:nvSpPr>
          <p:cNvPr id="221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77338965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8C7084-3290-48D5-9A52-19F6E30E8656}" type="slidenum">
              <a:rPr lang="ja-JP" altLang="de-DE"/>
              <a:pPr eaLnBrk="1" hangingPunct="1">
                <a:spcBef>
                  <a:spcPct val="0"/>
                </a:spcBef>
              </a:pPr>
              <a:t>90</a:t>
            </a:fld>
            <a:endParaRPr lang="de-DE" altLang="ja-JP"/>
          </a:p>
        </p:txBody>
      </p:sp>
      <p:sp>
        <p:nvSpPr>
          <p:cNvPr id="222211" name="Rectangle 2"/>
          <p:cNvSpPr>
            <a:spLocks noGrp="1" noRot="1" noChangeAspect="1" noChangeArrowheads="1" noTextEdit="1"/>
          </p:cNvSpPr>
          <p:nvPr>
            <p:ph type="sldImg"/>
          </p:nvPr>
        </p:nvSpPr>
        <p:spPr>
          <a:xfrm>
            <a:off x="80963" y="741363"/>
            <a:ext cx="6577012" cy="3698875"/>
          </a:xfrm>
          <a:ln/>
        </p:spPr>
      </p:sp>
      <p:sp>
        <p:nvSpPr>
          <p:cNvPr id="222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60584457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EDE662-C807-4F77-B363-A0549F70C686}" type="slidenum">
              <a:rPr lang="ja-JP" altLang="de-DE"/>
              <a:pPr eaLnBrk="1" hangingPunct="1">
                <a:spcBef>
                  <a:spcPct val="0"/>
                </a:spcBef>
              </a:pPr>
              <a:t>91</a:t>
            </a:fld>
            <a:endParaRPr lang="de-DE" altLang="ja-JP"/>
          </a:p>
        </p:txBody>
      </p:sp>
      <p:sp>
        <p:nvSpPr>
          <p:cNvPr id="223235" name="Rectangle 2"/>
          <p:cNvSpPr>
            <a:spLocks noGrp="1" noRot="1" noChangeAspect="1" noChangeArrowheads="1" noTextEdit="1"/>
          </p:cNvSpPr>
          <p:nvPr>
            <p:ph type="sldImg"/>
          </p:nvPr>
        </p:nvSpPr>
        <p:spPr>
          <a:xfrm>
            <a:off x="80963" y="741363"/>
            <a:ext cx="6577012" cy="3698875"/>
          </a:xfrm>
          <a:ln/>
        </p:spPr>
      </p:sp>
      <p:sp>
        <p:nvSpPr>
          <p:cNvPr id="223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71966372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D554FA-0372-4AFB-8CA7-4F32B7ADAE5E}" type="slidenum">
              <a:rPr lang="ja-JP" altLang="de-DE" sz="1300"/>
              <a:pPr eaLnBrk="1" hangingPunct="1">
                <a:spcBef>
                  <a:spcPct val="0"/>
                </a:spcBef>
              </a:pPr>
              <a:t>92</a:t>
            </a:fld>
            <a:endParaRPr lang="de-DE" altLang="ja-JP" sz="1300"/>
          </a:p>
        </p:txBody>
      </p:sp>
      <p:sp>
        <p:nvSpPr>
          <p:cNvPr id="225283" name="Rectangle 2"/>
          <p:cNvSpPr>
            <a:spLocks noGrp="1" noRot="1" noChangeAspect="1" noChangeArrowheads="1" noTextEdit="1"/>
          </p:cNvSpPr>
          <p:nvPr>
            <p:ph type="sldImg"/>
          </p:nvPr>
        </p:nvSpPr>
        <p:spPr>
          <a:xfrm>
            <a:off x="80963" y="741363"/>
            <a:ext cx="6577012" cy="3698875"/>
          </a:xfrm>
          <a:ln/>
        </p:spPr>
      </p:sp>
      <p:sp>
        <p:nvSpPr>
          <p:cNvPr id="225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851" tIns="45425" rIns="90851" bIns="45425"/>
          <a:lstStyle/>
          <a:p>
            <a:pPr eaLnBrk="1" hangingPunct="1"/>
            <a:endParaRPr lang="en-US" altLang="ja-JP"/>
          </a:p>
        </p:txBody>
      </p:sp>
    </p:spTree>
    <p:extLst>
      <p:ext uri="{BB962C8B-B14F-4D97-AF65-F5344CB8AC3E}">
        <p14:creationId xmlns:p14="http://schemas.microsoft.com/office/powerpoint/2010/main" val="45785132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D554FA-0372-4AFB-8CA7-4F32B7ADAE5E}" type="slidenum">
              <a:rPr lang="ja-JP" altLang="de-DE" sz="1300"/>
              <a:pPr eaLnBrk="1" hangingPunct="1">
                <a:spcBef>
                  <a:spcPct val="0"/>
                </a:spcBef>
              </a:pPr>
              <a:t>93</a:t>
            </a:fld>
            <a:endParaRPr lang="de-DE" altLang="ja-JP" sz="1300"/>
          </a:p>
        </p:txBody>
      </p:sp>
      <p:sp>
        <p:nvSpPr>
          <p:cNvPr id="225283" name="Rectangle 2"/>
          <p:cNvSpPr>
            <a:spLocks noGrp="1" noRot="1" noChangeAspect="1" noChangeArrowheads="1" noTextEdit="1"/>
          </p:cNvSpPr>
          <p:nvPr>
            <p:ph type="sldImg"/>
          </p:nvPr>
        </p:nvSpPr>
        <p:spPr>
          <a:xfrm>
            <a:off x="80963" y="741363"/>
            <a:ext cx="6577012" cy="3698875"/>
          </a:xfrm>
          <a:ln/>
        </p:spPr>
      </p:sp>
      <p:sp>
        <p:nvSpPr>
          <p:cNvPr id="225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851" tIns="45425" rIns="90851" bIns="45425"/>
          <a:lstStyle/>
          <a:p>
            <a:pPr eaLnBrk="1" hangingPunct="1"/>
            <a:endParaRPr lang="en-US" altLang="ja-JP"/>
          </a:p>
        </p:txBody>
      </p:sp>
    </p:spTree>
    <p:extLst>
      <p:ext uri="{BB962C8B-B14F-4D97-AF65-F5344CB8AC3E}">
        <p14:creationId xmlns:p14="http://schemas.microsoft.com/office/powerpoint/2010/main" val="45785132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0C3154-D55D-440F-9C75-40790486AD4A}" type="slidenum">
              <a:rPr lang="ja-JP" altLang="de-DE"/>
              <a:pPr eaLnBrk="1" hangingPunct="1">
                <a:spcBef>
                  <a:spcPct val="0"/>
                </a:spcBef>
              </a:pPr>
              <a:t>94</a:t>
            </a:fld>
            <a:endParaRPr lang="de-DE" altLang="ja-JP"/>
          </a:p>
        </p:txBody>
      </p:sp>
      <p:sp>
        <p:nvSpPr>
          <p:cNvPr id="228355" name="Rectangle 2"/>
          <p:cNvSpPr>
            <a:spLocks noGrp="1" noRot="1" noChangeAspect="1" noChangeArrowheads="1" noTextEdit="1"/>
          </p:cNvSpPr>
          <p:nvPr>
            <p:ph type="sldImg"/>
          </p:nvPr>
        </p:nvSpPr>
        <p:spPr>
          <a:xfrm>
            <a:off x="80963" y="741363"/>
            <a:ext cx="6577012" cy="3698875"/>
          </a:xfrm>
          <a:ln/>
        </p:spPr>
      </p:sp>
      <p:sp>
        <p:nvSpPr>
          <p:cNvPr id="228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58766575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BE13A7-3375-4A0C-AAAC-65E83C2AF5F8}" type="slidenum">
              <a:rPr lang="ja-JP" altLang="de-DE"/>
              <a:pPr eaLnBrk="1" hangingPunct="1">
                <a:spcBef>
                  <a:spcPct val="0"/>
                </a:spcBef>
              </a:pPr>
              <a:t>95</a:t>
            </a:fld>
            <a:endParaRPr lang="de-DE" altLang="ja-JP"/>
          </a:p>
        </p:txBody>
      </p:sp>
      <p:sp>
        <p:nvSpPr>
          <p:cNvPr id="229379" name="Rectangle 2"/>
          <p:cNvSpPr>
            <a:spLocks noGrp="1" noRot="1" noChangeAspect="1" noChangeArrowheads="1" noTextEdit="1"/>
          </p:cNvSpPr>
          <p:nvPr>
            <p:ph type="sldImg"/>
          </p:nvPr>
        </p:nvSpPr>
        <p:spPr>
          <a:xfrm>
            <a:off x="80963" y="741363"/>
            <a:ext cx="6577012" cy="3698875"/>
          </a:xfrm>
          <a:ln/>
        </p:spPr>
      </p:sp>
      <p:sp>
        <p:nvSpPr>
          <p:cNvPr id="2293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78414897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F236E7-22F3-45A4-ABEF-81F2EEDD1469}" type="slidenum">
              <a:rPr lang="ja-JP" altLang="de-DE"/>
              <a:pPr eaLnBrk="1" hangingPunct="1">
                <a:spcBef>
                  <a:spcPct val="0"/>
                </a:spcBef>
              </a:pPr>
              <a:t>96</a:t>
            </a:fld>
            <a:endParaRPr lang="de-DE" altLang="ja-JP"/>
          </a:p>
        </p:txBody>
      </p:sp>
      <p:sp>
        <p:nvSpPr>
          <p:cNvPr id="230403" name="Rectangle 2"/>
          <p:cNvSpPr>
            <a:spLocks noGrp="1" noRot="1" noChangeAspect="1" noChangeArrowheads="1" noTextEdit="1"/>
          </p:cNvSpPr>
          <p:nvPr>
            <p:ph type="sldImg"/>
          </p:nvPr>
        </p:nvSpPr>
        <p:spPr>
          <a:xfrm>
            <a:off x="80963" y="741363"/>
            <a:ext cx="6577012" cy="3698875"/>
          </a:xfrm>
          <a:ln/>
        </p:spPr>
      </p:sp>
      <p:sp>
        <p:nvSpPr>
          <p:cNvPr id="230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0302708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839DBC-84C0-4C20-B003-2983CBEEF93B}" type="slidenum">
              <a:rPr lang="ja-JP" altLang="de-DE"/>
              <a:pPr eaLnBrk="1" hangingPunct="1">
                <a:spcBef>
                  <a:spcPct val="0"/>
                </a:spcBef>
              </a:pPr>
              <a:t>97</a:t>
            </a:fld>
            <a:endParaRPr lang="de-DE" altLang="ja-JP"/>
          </a:p>
        </p:txBody>
      </p:sp>
      <p:sp>
        <p:nvSpPr>
          <p:cNvPr id="231427" name="Rectangle 2"/>
          <p:cNvSpPr>
            <a:spLocks noGrp="1" noRot="1" noChangeAspect="1" noChangeArrowheads="1" noTextEdit="1"/>
          </p:cNvSpPr>
          <p:nvPr>
            <p:ph type="sldImg"/>
          </p:nvPr>
        </p:nvSpPr>
        <p:spPr>
          <a:xfrm>
            <a:off x="80963" y="741363"/>
            <a:ext cx="6577012" cy="3698875"/>
          </a:xfrm>
          <a:ln/>
        </p:spPr>
      </p:sp>
      <p:sp>
        <p:nvSpPr>
          <p:cNvPr id="231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58975084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231A30-D9FB-4EF6-9E0D-27E3403A404B}" type="slidenum">
              <a:rPr lang="ja-JP" altLang="de-DE"/>
              <a:pPr eaLnBrk="1" hangingPunct="1">
                <a:spcBef>
                  <a:spcPct val="0"/>
                </a:spcBef>
              </a:pPr>
              <a:t>98</a:t>
            </a:fld>
            <a:endParaRPr lang="de-DE" altLang="ja-JP"/>
          </a:p>
        </p:txBody>
      </p:sp>
      <p:sp>
        <p:nvSpPr>
          <p:cNvPr id="232451" name="Rectangle 2"/>
          <p:cNvSpPr>
            <a:spLocks noGrp="1" noRot="1" noChangeAspect="1" noChangeArrowheads="1" noTextEdit="1"/>
          </p:cNvSpPr>
          <p:nvPr>
            <p:ph type="sldImg"/>
          </p:nvPr>
        </p:nvSpPr>
        <p:spPr>
          <a:xfrm>
            <a:off x="80963" y="741363"/>
            <a:ext cx="6577012" cy="3698875"/>
          </a:xfrm>
          <a:ln/>
        </p:spPr>
      </p:sp>
      <p:sp>
        <p:nvSpPr>
          <p:cNvPr id="232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53042580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6D5E6F-D78A-4A74-9BEE-E001C2DCD3B7}" type="slidenum">
              <a:rPr lang="ja-JP" altLang="de-DE"/>
              <a:pPr eaLnBrk="1" hangingPunct="1">
                <a:spcBef>
                  <a:spcPct val="0"/>
                </a:spcBef>
              </a:pPr>
              <a:t>99</a:t>
            </a:fld>
            <a:endParaRPr lang="de-DE" altLang="ja-JP"/>
          </a:p>
        </p:txBody>
      </p:sp>
      <p:sp>
        <p:nvSpPr>
          <p:cNvPr id="233475" name="Rectangle 2"/>
          <p:cNvSpPr>
            <a:spLocks noGrp="1" noRot="1" noChangeAspect="1" noChangeArrowheads="1" noTextEdit="1"/>
          </p:cNvSpPr>
          <p:nvPr>
            <p:ph type="sldImg"/>
          </p:nvPr>
        </p:nvSpPr>
        <p:spPr>
          <a:xfrm>
            <a:off x="80963" y="741363"/>
            <a:ext cx="6577012" cy="3698875"/>
          </a:xfrm>
          <a:ln/>
        </p:spPr>
      </p:sp>
      <p:sp>
        <p:nvSpPr>
          <p:cNvPr id="2334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65247453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0AFC12-8FBF-4691-A8AF-77CEFB70DC3A}" type="slidenum">
              <a:rPr lang="ja-JP" altLang="de-DE"/>
              <a:pPr eaLnBrk="1" hangingPunct="1">
                <a:spcBef>
                  <a:spcPct val="0"/>
                </a:spcBef>
              </a:pPr>
              <a:t>100</a:t>
            </a:fld>
            <a:endParaRPr lang="de-DE" altLang="ja-JP"/>
          </a:p>
        </p:txBody>
      </p:sp>
      <p:sp>
        <p:nvSpPr>
          <p:cNvPr id="234499" name="Rectangle 2"/>
          <p:cNvSpPr>
            <a:spLocks noGrp="1" noRot="1" noChangeAspect="1" noChangeArrowheads="1" noTextEdit="1"/>
          </p:cNvSpPr>
          <p:nvPr>
            <p:ph type="sldImg"/>
          </p:nvPr>
        </p:nvSpPr>
        <p:spPr>
          <a:xfrm>
            <a:off x="80963" y="741363"/>
            <a:ext cx="6577012" cy="3698875"/>
          </a:xfrm>
          <a:ln/>
        </p:spPr>
      </p:sp>
      <p:sp>
        <p:nvSpPr>
          <p:cNvPr id="234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87235082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B0C7E7-9638-4FF6-8835-B3798CA0B3DD}" type="slidenum">
              <a:rPr lang="ja-JP" altLang="de-DE"/>
              <a:pPr eaLnBrk="1" hangingPunct="1">
                <a:spcBef>
                  <a:spcPct val="0"/>
                </a:spcBef>
              </a:pPr>
              <a:t>101</a:t>
            </a:fld>
            <a:endParaRPr lang="de-DE" altLang="ja-JP"/>
          </a:p>
        </p:txBody>
      </p:sp>
      <p:sp>
        <p:nvSpPr>
          <p:cNvPr id="235523" name="Rectangle 2"/>
          <p:cNvSpPr>
            <a:spLocks noGrp="1" noRot="1" noChangeAspect="1" noChangeArrowheads="1" noTextEdit="1"/>
          </p:cNvSpPr>
          <p:nvPr>
            <p:ph type="sldImg"/>
          </p:nvPr>
        </p:nvSpPr>
        <p:spPr>
          <a:xfrm>
            <a:off x="80963" y="741363"/>
            <a:ext cx="6577012" cy="3698875"/>
          </a:xfrm>
          <a:ln/>
        </p:spPr>
      </p:sp>
      <p:sp>
        <p:nvSpPr>
          <p:cNvPr id="235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31143321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59B6D3-2B72-47E1-9E54-9E1EDE107249}" type="slidenum">
              <a:rPr lang="ja-JP" altLang="de-DE"/>
              <a:pPr eaLnBrk="1" hangingPunct="1">
                <a:spcBef>
                  <a:spcPct val="0"/>
                </a:spcBef>
              </a:pPr>
              <a:t>102</a:t>
            </a:fld>
            <a:endParaRPr lang="de-DE" altLang="ja-JP"/>
          </a:p>
        </p:txBody>
      </p:sp>
      <p:sp>
        <p:nvSpPr>
          <p:cNvPr id="236547" name="Rectangle 2"/>
          <p:cNvSpPr>
            <a:spLocks noGrp="1" noRot="1" noChangeAspect="1" noChangeArrowheads="1" noTextEdit="1"/>
          </p:cNvSpPr>
          <p:nvPr>
            <p:ph type="sldImg"/>
          </p:nvPr>
        </p:nvSpPr>
        <p:spPr>
          <a:xfrm>
            <a:off x="80963" y="741363"/>
            <a:ext cx="6577012" cy="3698875"/>
          </a:xfrm>
          <a:ln/>
        </p:spPr>
      </p:sp>
      <p:sp>
        <p:nvSpPr>
          <p:cNvPr id="236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86047852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49C312-9E4B-4EDE-94D2-BE0A7F249B3A}" type="slidenum">
              <a:rPr lang="ja-JP" altLang="de-DE"/>
              <a:pPr eaLnBrk="1" hangingPunct="1">
                <a:spcBef>
                  <a:spcPct val="0"/>
                </a:spcBef>
              </a:pPr>
              <a:t>103</a:t>
            </a:fld>
            <a:endParaRPr lang="de-DE" altLang="ja-JP"/>
          </a:p>
        </p:txBody>
      </p:sp>
      <p:sp>
        <p:nvSpPr>
          <p:cNvPr id="237571" name="Rectangle 2"/>
          <p:cNvSpPr>
            <a:spLocks noGrp="1" noRot="1" noChangeAspect="1" noChangeArrowheads="1" noTextEdit="1"/>
          </p:cNvSpPr>
          <p:nvPr>
            <p:ph type="sldImg"/>
          </p:nvPr>
        </p:nvSpPr>
        <p:spPr>
          <a:xfrm>
            <a:off x="80963" y="741363"/>
            <a:ext cx="6577012" cy="3698875"/>
          </a:xfrm>
          <a:ln/>
        </p:spPr>
      </p:sp>
      <p:sp>
        <p:nvSpPr>
          <p:cNvPr id="237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36786204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211629-D768-4DD0-9860-19AB29EEE9C3}" type="slidenum">
              <a:rPr lang="ja-JP" altLang="de-DE" sz="1300"/>
              <a:pPr eaLnBrk="1" hangingPunct="1">
                <a:spcBef>
                  <a:spcPct val="0"/>
                </a:spcBef>
              </a:pPr>
              <a:t>104</a:t>
            </a:fld>
            <a:endParaRPr lang="de-DE" altLang="ja-JP" sz="1300"/>
          </a:p>
        </p:txBody>
      </p:sp>
      <p:sp>
        <p:nvSpPr>
          <p:cNvPr id="242691" name="Rectangle 2"/>
          <p:cNvSpPr>
            <a:spLocks noGrp="1" noRot="1" noChangeAspect="1" noChangeArrowheads="1" noTextEdit="1"/>
          </p:cNvSpPr>
          <p:nvPr>
            <p:ph type="sldImg"/>
          </p:nvPr>
        </p:nvSpPr>
        <p:spPr>
          <a:xfrm>
            <a:off x="80963" y="741363"/>
            <a:ext cx="6577012" cy="3698875"/>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2327544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211629-D768-4DD0-9860-19AB29EEE9C3}" type="slidenum">
              <a:rPr lang="ja-JP" altLang="de-DE" sz="1300"/>
              <a:pPr eaLnBrk="1" hangingPunct="1">
                <a:spcBef>
                  <a:spcPct val="0"/>
                </a:spcBef>
              </a:pPr>
              <a:t>105</a:t>
            </a:fld>
            <a:endParaRPr lang="de-DE" altLang="ja-JP" sz="1300"/>
          </a:p>
        </p:txBody>
      </p:sp>
      <p:sp>
        <p:nvSpPr>
          <p:cNvPr id="242691" name="Rectangle 2"/>
          <p:cNvSpPr>
            <a:spLocks noGrp="1" noRot="1" noChangeAspect="1" noChangeArrowheads="1" noTextEdit="1"/>
          </p:cNvSpPr>
          <p:nvPr>
            <p:ph type="sldImg"/>
          </p:nvPr>
        </p:nvSpPr>
        <p:spPr>
          <a:xfrm>
            <a:off x="80963" y="741363"/>
            <a:ext cx="6577012" cy="3698875"/>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2327544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211629-D768-4DD0-9860-19AB29EEE9C3}" type="slidenum">
              <a:rPr lang="ja-JP" altLang="de-DE" sz="1300"/>
              <a:pPr eaLnBrk="1" hangingPunct="1">
                <a:spcBef>
                  <a:spcPct val="0"/>
                </a:spcBef>
              </a:pPr>
              <a:t>106</a:t>
            </a:fld>
            <a:endParaRPr lang="de-DE" altLang="ja-JP" sz="1300"/>
          </a:p>
        </p:txBody>
      </p:sp>
      <p:sp>
        <p:nvSpPr>
          <p:cNvPr id="242691" name="Rectangle 2"/>
          <p:cNvSpPr>
            <a:spLocks noGrp="1" noRot="1" noChangeAspect="1" noChangeArrowheads="1" noTextEdit="1"/>
          </p:cNvSpPr>
          <p:nvPr>
            <p:ph type="sldImg"/>
          </p:nvPr>
        </p:nvSpPr>
        <p:spPr>
          <a:xfrm>
            <a:off x="80963" y="741363"/>
            <a:ext cx="6577012" cy="3698875"/>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2327544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211629-D768-4DD0-9860-19AB29EEE9C3}" type="slidenum">
              <a:rPr lang="ja-JP" altLang="de-DE" sz="1300"/>
              <a:pPr eaLnBrk="1" hangingPunct="1">
                <a:spcBef>
                  <a:spcPct val="0"/>
                </a:spcBef>
              </a:pPr>
              <a:t>107</a:t>
            </a:fld>
            <a:endParaRPr lang="de-DE" altLang="ja-JP" sz="1300"/>
          </a:p>
        </p:txBody>
      </p:sp>
      <p:sp>
        <p:nvSpPr>
          <p:cNvPr id="242691" name="Rectangle 2"/>
          <p:cNvSpPr>
            <a:spLocks noGrp="1" noRot="1" noChangeAspect="1" noChangeArrowheads="1" noTextEdit="1"/>
          </p:cNvSpPr>
          <p:nvPr>
            <p:ph type="sldImg"/>
          </p:nvPr>
        </p:nvSpPr>
        <p:spPr>
          <a:xfrm>
            <a:off x="80963" y="741363"/>
            <a:ext cx="6577012" cy="3698875"/>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2327544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211629-D768-4DD0-9860-19AB29EEE9C3}" type="slidenum">
              <a:rPr lang="ja-JP" altLang="de-DE" sz="1300"/>
              <a:pPr eaLnBrk="1" hangingPunct="1">
                <a:spcBef>
                  <a:spcPct val="0"/>
                </a:spcBef>
              </a:pPr>
              <a:t>108</a:t>
            </a:fld>
            <a:endParaRPr lang="de-DE" altLang="ja-JP" sz="1300"/>
          </a:p>
        </p:txBody>
      </p:sp>
      <p:sp>
        <p:nvSpPr>
          <p:cNvPr id="242691" name="Rectangle 2"/>
          <p:cNvSpPr>
            <a:spLocks noGrp="1" noRot="1" noChangeAspect="1" noChangeArrowheads="1" noTextEdit="1"/>
          </p:cNvSpPr>
          <p:nvPr>
            <p:ph type="sldImg"/>
          </p:nvPr>
        </p:nvSpPr>
        <p:spPr>
          <a:xfrm>
            <a:off x="80963" y="741363"/>
            <a:ext cx="6577012" cy="3698875"/>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2327544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84C2C4-7D4D-468E-B21B-98BEFD29DFD1}" type="slidenum">
              <a:rPr lang="ja-JP" altLang="de-DE"/>
              <a:pPr eaLnBrk="1" hangingPunct="1">
                <a:spcBef>
                  <a:spcPct val="0"/>
                </a:spcBef>
              </a:pPr>
              <a:t>109</a:t>
            </a:fld>
            <a:endParaRPr lang="de-DE" altLang="ja-JP"/>
          </a:p>
        </p:txBody>
      </p:sp>
      <p:sp>
        <p:nvSpPr>
          <p:cNvPr id="245763" name="Rectangle 2"/>
          <p:cNvSpPr>
            <a:spLocks noGrp="1" noRot="1" noChangeAspect="1" noChangeArrowheads="1" noTextEdit="1"/>
          </p:cNvSpPr>
          <p:nvPr>
            <p:ph type="sldImg"/>
          </p:nvPr>
        </p:nvSpPr>
        <p:spPr>
          <a:xfrm>
            <a:off x="80963" y="741363"/>
            <a:ext cx="6577012" cy="3698875"/>
          </a:xfrm>
          <a:ln/>
        </p:spPr>
      </p:sp>
      <p:sp>
        <p:nvSpPr>
          <p:cNvPr id="245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07232640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84C2C4-7D4D-468E-B21B-98BEFD29DFD1}" type="slidenum">
              <a:rPr lang="ja-JP" altLang="de-DE"/>
              <a:pPr eaLnBrk="1" hangingPunct="1">
                <a:spcBef>
                  <a:spcPct val="0"/>
                </a:spcBef>
              </a:pPr>
              <a:t>110</a:t>
            </a:fld>
            <a:endParaRPr lang="de-DE" altLang="ja-JP"/>
          </a:p>
        </p:txBody>
      </p:sp>
      <p:sp>
        <p:nvSpPr>
          <p:cNvPr id="245763" name="Rectangle 2"/>
          <p:cNvSpPr>
            <a:spLocks noGrp="1" noRot="1" noChangeAspect="1" noChangeArrowheads="1" noTextEdit="1"/>
          </p:cNvSpPr>
          <p:nvPr>
            <p:ph type="sldImg"/>
          </p:nvPr>
        </p:nvSpPr>
        <p:spPr>
          <a:xfrm>
            <a:off x="80963" y="741363"/>
            <a:ext cx="6577012" cy="3698875"/>
          </a:xfrm>
          <a:ln/>
        </p:spPr>
      </p:sp>
      <p:sp>
        <p:nvSpPr>
          <p:cNvPr id="245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07232640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84C2C4-7D4D-468E-B21B-98BEFD29DFD1}" type="slidenum">
              <a:rPr lang="ja-JP" altLang="de-DE"/>
              <a:pPr eaLnBrk="1" hangingPunct="1">
                <a:spcBef>
                  <a:spcPct val="0"/>
                </a:spcBef>
              </a:pPr>
              <a:t>111</a:t>
            </a:fld>
            <a:endParaRPr lang="de-DE" altLang="ja-JP"/>
          </a:p>
        </p:txBody>
      </p:sp>
      <p:sp>
        <p:nvSpPr>
          <p:cNvPr id="245763" name="Rectangle 2"/>
          <p:cNvSpPr>
            <a:spLocks noGrp="1" noRot="1" noChangeAspect="1" noChangeArrowheads="1" noTextEdit="1"/>
          </p:cNvSpPr>
          <p:nvPr>
            <p:ph type="sldImg"/>
          </p:nvPr>
        </p:nvSpPr>
        <p:spPr>
          <a:xfrm>
            <a:off x="80963" y="741363"/>
            <a:ext cx="6577012" cy="3698875"/>
          </a:xfrm>
          <a:ln/>
        </p:spPr>
      </p:sp>
      <p:sp>
        <p:nvSpPr>
          <p:cNvPr id="245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07232640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2100" y="582613"/>
            <a:ext cx="5522913" cy="3106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txBox="1">
            <a:spLocks noGrp="1" noChangeArrowheads="1"/>
          </p:cNvSpPr>
          <p:nvPr/>
        </p:nvSpPr>
        <p:spPr bwMode="auto">
          <a:xfrm>
            <a:off x="3816350" y="9374188"/>
            <a:ext cx="29194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1" tIns="47425" rIns="94851" bIns="47425" anchor="b"/>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9032E0A-53B5-4920-888E-EB456DBC0875}" type="slidenum">
              <a:rPr lang="de-DE" altLang="de-DE"/>
              <a:pPr algn="r" eaLnBrk="1" hangingPunct="1">
                <a:spcBef>
                  <a:spcPct val="0"/>
                </a:spcBef>
              </a:pPr>
              <a:t>113</a:t>
            </a:fld>
            <a:endParaRPr lang="de-DE" altLang="de-DE"/>
          </a:p>
        </p:txBody>
      </p:sp>
      <p:sp>
        <p:nvSpPr>
          <p:cNvPr id="247811" name="Rectangle 2"/>
          <p:cNvSpPr>
            <a:spLocks noGrp="1" noRot="1" noChangeAspect="1" noChangeArrowheads="1" noTextEdit="1"/>
          </p:cNvSpPr>
          <p:nvPr>
            <p:ph type="sldImg"/>
          </p:nvPr>
        </p:nvSpPr>
        <p:spPr>
          <a:xfrm>
            <a:off x="79375" y="741363"/>
            <a:ext cx="6577013" cy="3698875"/>
          </a:xfrm>
          <a:ln/>
        </p:spPr>
      </p:sp>
      <p:sp>
        <p:nvSpPr>
          <p:cNvPr id="247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784792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82" eaLnBrk="0" hangingPunct="0">
              <a:spcBef>
                <a:spcPct val="30000"/>
              </a:spcBef>
              <a:defRPr sz="1200">
                <a:solidFill>
                  <a:schemeClr val="tx1"/>
                </a:solidFill>
                <a:latin typeface="Times New Roman" panose="02020603050405020304" pitchFamily="18" charset="0"/>
              </a:defRPr>
            </a:lvl1pPr>
            <a:lvl2pPr marL="738195" indent="-283921" defTabSz="947982" eaLnBrk="0" hangingPunct="0">
              <a:spcBef>
                <a:spcPct val="30000"/>
              </a:spcBef>
              <a:defRPr sz="1200">
                <a:solidFill>
                  <a:schemeClr val="tx1"/>
                </a:solidFill>
                <a:latin typeface="Times New Roman" panose="02020603050405020304" pitchFamily="18" charset="0"/>
              </a:defRPr>
            </a:lvl2pPr>
            <a:lvl3pPr marL="1135685" indent="-227137" defTabSz="947982" eaLnBrk="0" hangingPunct="0">
              <a:spcBef>
                <a:spcPct val="30000"/>
              </a:spcBef>
              <a:defRPr sz="1200">
                <a:solidFill>
                  <a:schemeClr val="tx1"/>
                </a:solidFill>
                <a:latin typeface="Times New Roman" panose="02020603050405020304" pitchFamily="18" charset="0"/>
              </a:defRPr>
            </a:lvl3pPr>
            <a:lvl4pPr marL="1589959" indent="-227137" defTabSz="947982" eaLnBrk="0" hangingPunct="0">
              <a:spcBef>
                <a:spcPct val="30000"/>
              </a:spcBef>
              <a:defRPr sz="1200">
                <a:solidFill>
                  <a:schemeClr val="tx1"/>
                </a:solidFill>
                <a:latin typeface="Times New Roman" panose="02020603050405020304" pitchFamily="18" charset="0"/>
              </a:defRPr>
            </a:lvl4pPr>
            <a:lvl5pPr marL="2044233" indent="-227137" defTabSz="947982" eaLnBrk="0" hangingPunct="0">
              <a:spcBef>
                <a:spcPct val="30000"/>
              </a:spcBef>
              <a:defRPr sz="1200">
                <a:solidFill>
                  <a:schemeClr val="tx1"/>
                </a:solidFill>
                <a:latin typeface="Times New Roman" panose="02020603050405020304" pitchFamily="18" charset="0"/>
              </a:defRPr>
            </a:lvl5pPr>
            <a:lvl6pPr marL="2498507" indent="-227137" defTabSz="947982" eaLnBrk="0" fontAlgn="base" hangingPunct="0">
              <a:spcBef>
                <a:spcPct val="30000"/>
              </a:spcBef>
              <a:spcAft>
                <a:spcPct val="0"/>
              </a:spcAft>
              <a:defRPr sz="1200">
                <a:solidFill>
                  <a:schemeClr val="tx1"/>
                </a:solidFill>
                <a:latin typeface="Times New Roman" panose="02020603050405020304" pitchFamily="18" charset="0"/>
              </a:defRPr>
            </a:lvl6pPr>
            <a:lvl7pPr marL="2952780" indent="-227137" defTabSz="947982" eaLnBrk="0" fontAlgn="base" hangingPunct="0">
              <a:spcBef>
                <a:spcPct val="30000"/>
              </a:spcBef>
              <a:spcAft>
                <a:spcPct val="0"/>
              </a:spcAft>
              <a:defRPr sz="1200">
                <a:solidFill>
                  <a:schemeClr val="tx1"/>
                </a:solidFill>
                <a:latin typeface="Times New Roman" panose="02020603050405020304" pitchFamily="18" charset="0"/>
              </a:defRPr>
            </a:lvl7pPr>
            <a:lvl8pPr marL="3407054" indent="-227137" defTabSz="947982" eaLnBrk="0" fontAlgn="base" hangingPunct="0">
              <a:spcBef>
                <a:spcPct val="30000"/>
              </a:spcBef>
              <a:spcAft>
                <a:spcPct val="0"/>
              </a:spcAft>
              <a:defRPr sz="1200">
                <a:solidFill>
                  <a:schemeClr val="tx1"/>
                </a:solidFill>
                <a:latin typeface="Times New Roman" panose="02020603050405020304" pitchFamily="18" charset="0"/>
              </a:defRPr>
            </a:lvl8pPr>
            <a:lvl9pPr marL="3861328" indent="-227137" defTabSz="94798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EB59D7-D124-453B-9B03-8DC02D46F6B3}" type="slidenum">
              <a:rPr lang="de-DE" altLang="ja-JP" sz="1300">
                <a:solidFill>
                  <a:srgbClr val="000000"/>
                </a:solidFill>
              </a:rPr>
              <a:pPr eaLnBrk="1" hangingPunct="1">
                <a:spcBef>
                  <a:spcPct val="0"/>
                </a:spcBef>
              </a:pPr>
              <a:t>114</a:t>
            </a:fld>
            <a:endParaRPr lang="de-DE" altLang="ja-JP" sz="1300">
              <a:solidFill>
                <a:srgbClr val="000000"/>
              </a:solidFill>
            </a:endParaRPr>
          </a:p>
        </p:txBody>
      </p:sp>
      <p:sp>
        <p:nvSpPr>
          <p:cNvPr id="293891" name="Rectangle 2"/>
          <p:cNvSpPr>
            <a:spLocks noGrp="1" noRot="1" noChangeAspect="1" noChangeArrowheads="1" noTextEdit="1"/>
          </p:cNvSpPr>
          <p:nvPr>
            <p:ph type="sldImg"/>
          </p:nvPr>
        </p:nvSpPr>
        <p:spPr>
          <a:xfrm>
            <a:off x="79375" y="739775"/>
            <a:ext cx="6578600" cy="3700463"/>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323708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82" eaLnBrk="0" hangingPunct="0">
              <a:spcBef>
                <a:spcPct val="30000"/>
              </a:spcBef>
              <a:defRPr sz="1200">
                <a:solidFill>
                  <a:schemeClr val="tx1"/>
                </a:solidFill>
                <a:latin typeface="Times New Roman" panose="02020603050405020304" pitchFamily="18" charset="0"/>
              </a:defRPr>
            </a:lvl1pPr>
            <a:lvl2pPr marL="738195" indent="-283921" defTabSz="947982" eaLnBrk="0" hangingPunct="0">
              <a:spcBef>
                <a:spcPct val="30000"/>
              </a:spcBef>
              <a:defRPr sz="1200">
                <a:solidFill>
                  <a:schemeClr val="tx1"/>
                </a:solidFill>
                <a:latin typeface="Times New Roman" panose="02020603050405020304" pitchFamily="18" charset="0"/>
              </a:defRPr>
            </a:lvl2pPr>
            <a:lvl3pPr marL="1135685" indent="-227137" defTabSz="947982" eaLnBrk="0" hangingPunct="0">
              <a:spcBef>
                <a:spcPct val="30000"/>
              </a:spcBef>
              <a:defRPr sz="1200">
                <a:solidFill>
                  <a:schemeClr val="tx1"/>
                </a:solidFill>
                <a:latin typeface="Times New Roman" panose="02020603050405020304" pitchFamily="18" charset="0"/>
              </a:defRPr>
            </a:lvl3pPr>
            <a:lvl4pPr marL="1589959" indent="-227137" defTabSz="947982" eaLnBrk="0" hangingPunct="0">
              <a:spcBef>
                <a:spcPct val="30000"/>
              </a:spcBef>
              <a:defRPr sz="1200">
                <a:solidFill>
                  <a:schemeClr val="tx1"/>
                </a:solidFill>
                <a:latin typeface="Times New Roman" panose="02020603050405020304" pitchFamily="18" charset="0"/>
              </a:defRPr>
            </a:lvl4pPr>
            <a:lvl5pPr marL="2044233" indent="-227137" defTabSz="947982" eaLnBrk="0" hangingPunct="0">
              <a:spcBef>
                <a:spcPct val="30000"/>
              </a:spcBef>
              <a:defRPr sz="1200">
                <a:solidFill>
                  <a:schemeClr val="tx1"/>
                </a:solidFill>
                <a:latin typeface="Times New Roman" panose="02020603050405020304" pitchFamily="18" charset="0"/>
              </a:defRPr>
            </a:lvl5pPr>
            <a:lvl6pPr marL="2498507" indent="-227137" defTabSz="947982" eaLnBrk="0" fontAlgn="base" hangingPunct="0">
              <a:spcBef>
                <a:spcPct val="30000"/>
              </a:spcBef>
              <a:spcAft>
                <a:spcPct val="0"/>
              </a:spcAft>
              <a:defRPr sz="1200">
                <a:solidFill>
                  <a:schemeClr val="tx1"/>
                </a:solidFill>
                <a:latin typeface="Times New Roman" panose="02020603050405020304" pitchFamily="18" charset="0"/>
              </a:defRPr>
            </a:lvl6pPr>
            <a:lvl7pPr marL="2952780" indent="-227137" defTabSz="947982" eaLnBrk="0" fontAlgn="base" hangingPunct="0">
              <a:spcBef>
                <a:spcPct val="30000"/>
              </a:spcBef>
              <a:spcAft>
                <a:spcPct val="0"/>
              </a:spcAft>
              <a:defRPr sz="1200">
                <a:solidFill>
                  <a:schemeClr val="tx1"/>
                </a:solidFill>
                <a:latin typeface="Times New Roman" panose="02020603050405020304" pitchFamily="18" charset="0"/>
              </a:defRPr>
            </a:lvl7pPr>
            <a:lvl8pPr marL="3407054" indent="-227137" defTabSz="947982" eaLnBrk="0" fontAlgn="base" hangingPunct="0">
              <a:spcBef>
                <a:spcPct val="30000"/>
              </a:spcBef>
              <a:spcAft>
                <a:spcPct val="0"/>
              </a:spcAft>
              <a:defRPr sz="1200">
                <a:solidFill>
                  <a:schemeClr val="tx1"/>
                </a:solidFill>
                <a:latin typeface="Times New Roman" panose="02020603050405020304" pitchFamily="18" charset="0"/>
              </a:defRPr>
            </a:lvl8pPr>
            <a:lvl9pPr marL="3861328" indent="-227137" defTabSz="94798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2D4C66-2B3A-49A4-A021-D0FD689B5F49}" type="slidenum">
              <a:rPr lang="de-DE" altLang="ja-JP" sz="1300">
                <a:solidFill>
                  <a:srgbClr val="000000"/>
                </a:solidFill>
              </a:rPr>
              <a:pPr eaLnBrk="1" hangingPunct="1">
                <a:spcBef>
                  <a:spcPct val="0"/>
                </a:spcBef>
              </a:pPr>
              <a:t>115</a:t>
            </a:fld>
            <a:endParaRPr lang="de-DE" altLang="ja-JP" sz="1300">
              <a:solidFill>
                <a:srgbClr val="000000"/>
              </a:solidFill>
            </a:endParaRPr>
          </a:p>
        </p:txBody>
      </p:sp>
      <p:sp>
        <p:nvSpPr>
          <p:cNvPr id="294915" name="Rectangle 2"/>
          <p:cNvSpPr>
            <a:spLocks noGrp="1" noRot="1" noChangeAspect="1" noChangeArrowheads="1" noTextEdit="1"/>
          </p:cNvSpPr>
          <p:nvPr>
            <p:ph type="sldImg"/>
          </p:nvPr>
        </p:nvSpPr>
        <p:spPr>
          <a:xfrm>
            <a:off x="79375" y="739775"/>
            <a:ext cx="6578600" cy="3700463"/>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83237968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82" eaLnBrk="0" hangingPunct="0">
              <a:spcBef>
                <a:spcPct val="30000"/>
              </a:spcBef>
              <a:defRPr sz="1200">
                <a:solidFill>
                  <a:schemeClr val="tx1"/>
                </a:solidFill>
                <a:latin typeface="Times New Roman" panose="02020603050405020304" pitchFamily="18" charset="0"/>
              </a:defRPr>
            </a:lvl1pPr>
            <a:lvl2pPr marL="738195" indent="-283921" defTabSz="947982" eaLnBrk="0" hangingPunct="0">
              <a:spcBef>
                <a:spcPct val="30000"/>
              </a:spcBef>
              <a:defRPr sz="1200">
                <a:solidFill>
                  <a:schemeClr val="tx1"/>
                </a:solidFill>
                <a:latin typeface="Times New Roman" panose="02020603050405020304" pitchFamily="18" charset="0"/>
              </a:defRPr>
            </a:lvl2pPr>
            <a:lvl3pPr marL="1135685" indent="-227137" defTabSz="947982" eaLnBrk="0" hangingPunct="0">
              <a:spcBef>
                <a:spcPct val="30000"/>
              </a:spcBef>
              <a:defRPr sz="1200">
                <a:solidFill>
                  <a:schemeClr val="tx1"/>
                </a:solidFill>
                <a:latin typeface="Times New Roman" panose="02020603050405020304" pitchFamily="18" charset="0"/>
              </a:defRPr>
            </a:lvl3pPr>
            <a:lvl4pPr marL="1589959" indent="-227137" defTabSz="947982" eaLnBrk="0" hangingPunct="0">
              <a:spcBef>
                <a:spcPct val="30000"/>
              </a:spcBef>
              <a:defRPr sz="1200">
                <a:solidFill>
                  <a:schemeClr val="tx1"/>
                </a:solidFill>
                <a:latin typeface="Times New Roman" panose="02020603050405020304" pitchFamily="18" charset="0"/>
              </a:defRPr>
            </a:lvl4pPr>
            <a:lvl5pPr marL="2044233" indent="-227137" defTabSz="947982" eaLnBrk="0" hangingPunct="0">
              <a:spcBef>
                <a:spcPct val="30000"/>
              </a:spcBef>
              <a:defRPr sz="1200">
                <a:solidFill>
                  <a:schemeClr val="tx1"/>
                </a:solidFill>
                <a:latin typeface="Times New Roman" panose="02020603050405020304" pitchFamily="18" charset="0"/>
              </a:defRPr>
            </a:lvl5pPr>
            <a:lvl6pPr marL="2498507" indent="-227137" defTabSz="947982" eaLnBrk="0" fontAlgn="base" hangingPunct="0">
              <a:spcBef>
                <a:spcPct val="30000"/>
              </a:spcBef>
              <a:spcAft>
                <a:spcPct val="0"/>
              </a:spcAft>
              <a:defRPr sz="1200">
                <a:solidFill>
                  <a:schemeClr val="tx1"/>
                </a:solidFill>
                <a:latin typeface="Times New Roman" panose="02020603050405020304" pitchFamily="18" charset="0"/>
              </a:defRPr>
            </a:lvl6pPr>
            <a:lvl7pPr marL="2952780" indent="-227137" defTabSz="947982" eaLnBrk="0" fontAlgn="base" hangingPunct="0">
              <a:spcBef>
                <a:spcPct val="30000"/>
              </a:spcBef>
              <a:spcAft>
                <a:spcPct val="0"/>
              </a:spcAft>
              <a:defRPr sz="1200">
                <a:solidFill>
                  <a:schemeClr val="tx1"/>
                </a:solidFill>
                <a:latin typeface="Times New Roman" panose="02020603050405020304" pitchFamily="18" charset="0"/>
              </a:defRPr>
            </a:lvl7pPr>
            <a:lvl8pPr marL="3407054" indent="-227137" defTabSz="947982" eaLnBrk="0" fontAlgn="base" hangingPunct="0">
              <a:spcBef>
                <a:spcPct val="30000"/>
              </a:spcBef>
              <a:spcAft>
                <a:spcPct val="0"/>
              </a:spcAft>
              <a:defRPr sz="1200">
                <a:solidFill>
                  <a:schemeClr val="tx1"/>
                </a:solidFill>
                <a:latin typeface="Times New Roman" panose="02020603050405020304" pitchFamily="18" charset="0"/>
              </a:defRPr>
            </a:lvl8pPr>
            <a:lvl9pPr marL="3861328" indent="-227137" defTabSz="94798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932B9D-EA5E-4F7E-96D2-794A46E79B62}" type="slidenum">
              <a:rPr lang="de-DE" altLang="ja-JP" sz="1300">
                <a:solidFill>
                  <a:srgbClr val="000000"/>
                </a:solidFill>
              </a:rPr>
              <a:pPr eaLnBrk="1" hangingPunct="1">
                <a:spcBef>
                  <a:spcPct val="0"/>
                </a:spcBef>
              </a:pPr>
              <a:t>116</a:t>
            </a:fld>
            <a:endParaRPr lang="de-DE" altLang="ja-JP" sz="1300">
              <a:solidFill>
                <a:srgbClr val="000000"/>
              </a:solidFill>
            </a:endParaRPr>
          </a:p>
        </p:txBody>
      </p:sp>
      <p:sp>
        <p:nvSpPr>
          <p:cNvPr id="295939" name="Rectangle 2"/>
          <p:cNvSpPr>
            <a:spLocks noGrp="1" noRot="1" noChangeAspect="1" noChangeArrowheads="1" noTextEdit="1"/>
          </p:cNvSpPr>
          <p:nvPr>
            <p:ph type="sldImg"/>
          </p:nvPr>
        </p:nvSpPr>
        <p:spPr>
          <a:xfrm>
            <a:off x="79375" y="739775"/>
            <a:ext cx="6578600" cy="3700463"/>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11475285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82" eaLnBrk="0" hangingPunct="0">
              <a:spcBef>
                <a:spcPct val="30000"/>
              </a:spcBef>
              <a:defRPr sz="1200">
                <a:solidFill>
                  <a:schemeClr val="tx1"/>
                </a:solidFill>
                <a:latin typeface="Times New Roman" panose="02020603050405020304" pitchFamily="18" charset="0"/>
              </a:defRPr>
            </a:lvl1pPr>
            <a:lvl2pPr marL="738195" indent="-283921" defTabSz="947982" eaLnBrk="0" hangingPunct="0">
              <a:spcBef>
                <a:spcPct val="30000"/>
              </a:spcBef>
              <a:defRPr sz="1200">
                <a:solidFill>
                  <a:schemeClr val="tx1"/>
                </a:solidFill>
                <a:latin typeface="Times New Roman" panose="02020603050405020304" pitchFamily="18" charset="0"/>
              </a:defRPr>
            </a:lvl2pPr>
            <a:lvl3pPr marL="1135685" indent="-227137" defTabSz="947982" eaLnBrk="0" hangingPunct="0">
              <a:spcBef>
                <a:spcPct val="30000"/>
              </a:spcBef>
              <a:defRPr sz="1200">
                <a:solidFill>
                  <a:schemeClr val="tx1"/>
                </a:solidFill>
                <a:latin typeface="Times New Roman" panose="02020603050405020304" pitchFamily="18" charset="0"/>
              </a:defRPr>
            </a:lvl3pPr>
            <a:lvl4pPr marL="1589959" indent="-227137" defTabSz="947982" eaLnBrk="0" hangingPunct="0">
              <a:spcBef>
                <a:spcPct val="30000"/>
              </a:spcBef>
              <a:defRPr sz="1200">
                <a:solidFill>
                  <a:schemeClr val="tx1"/>
                </a:solidFill>
                <a:latin typeface="Times New Roman" panose="02020603050405020304" pitchFamily="18" charset="0"/>
              </a:defRPr>
            </a:lvl4pPr>
            <a:lvl5pPr marL="2044233" indent="-227137" defTabSz="947982" eaLnBrk="0" hangingPunct="0">
              <a:spcBef>
                <a:spcPct val="30000"/>
              </a:spcBef>
              <a:defRPr sz="1200">
                <a:solidFill>
                  <a:schemeClr val="tx1"/>
                </a:solidFill>
                <a:latin typeface="Times New Roman" panose="02020603050405020304" pitchFamily="18" charset="0"/>
              </a:defRPr>
            </a:lvl5pPr>
            <a:lvl6pPr marL="2498507" indent="-227137" defTabSz="947982" eaLnBrk="0" fontAlgn="base" hangingPunct="0">
              <a:spcBef>
                <a:spcPct val="30000"/>
              </a:spcBef>
              <a:spcAft>
                <a:spcPct val="0"/>
              </a:spcAft>
              <a:defRPr sz="1200">
                <a:solidFill>
                  <a:schemeClr val="tx1"/>
                </a:solidFill>
                <a:latin typeface="Times New Roman" panose="02020603050405020304" pitchFamily="18" charset="0"/>
              </a:defRPr>
            </a:lvl6pPr>
            <a:lvl7pPr marL="2952780" indent="-227137" defTabSz="947982" eaLnBrk="0" fontAlgn="base" hangingPunct="0">
              <a:spcBef>
                <a:spcPct val="30000"/>
              </a:spcBef>
              <a:spcAft>
                <a:spcPct val="0"/>
              </a:spcAft>
              <a:defRPr sz="1200">
                <a:solidFill>
                  <a:schemeClr val="tx1"/>
                </a:solidFill>
                <a:latin typeface="Times New Roman" panose="02020603050405020304" pitchFamily="18" charset="0"/>
              </a:defRPr>
            </a:lvl7pPr>
            <a:lvl8pPr marL="3407054" indent="-227137" defTabSz="947982" eaLnBrk="0" fontAlgn="base" hangingPunct="0">
              <a:spcBef>
                <a:spcPct val="30000"/>
              </a:spcBef>
              <a:spcAft>
                <a:spcPct val="0"/>
              </a:spcAft>
              <a:defRPr sz="1200">
                <a:solidFill>
                  <a:schemeClr val="tx1"/>
                </a:solidFill>
                <a:latin typeface="Times New Roman" panose="02020603050405020304" pitchFamily="18" charset="0"/>
              </a:defRPr>
            </a:lvl8pPr>
            <a:lvl9pPr marL="3861328" indent="-227137" defTabSz="94798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DAB340-7C9C-4D93-AC31-9FBDE660DDDE}" type="slidenum">
              <a:rPr lang="de-DE" altLang="ja-JP" sz="1300">
                <a:solidFill>
                  <a:srgbClr val="000000"/>
                </a:solidFill>
              </a:rPr>
              <a:pPr eaLnBrk="1" hangingPunct="1">
                <a:spcBef>
                  <a:spcPct val="0"/>
                </a:spcBef>
              </a:pPr>
              <a:t>117</a:t>
            </a:fld>
            <a:endParaRPr lang="de-DE" altLang="ja-JP" sz="1300">
              <a:solidFill>
                <a:srgbClr val="000000"/>
              </a:solidFill>
            </a:endParaRPr>
          </a:p>
        </p:txBody>
      </p:sp>
      <p:sp>
        <p:nvSpPr>
          <p:cNvPr id="296963" name="Rectangle 2"/>
          <p:cNvSpPr>
            <a:spLocks noGrp="1" noRot="1" noChangeAspect="1" noChangeArrowheads="1" noTextEdit="1"/>
          </p:cNvSpPr>
          <p:nvPr>
            <p:ph type="sldImg"/>
          </p:nvPr>
        </p:nvSpPr>
        <p:spPr>
          <a:xfrm>
            <a:off x="79375" y="739775"/>
            <a:ext cx="6578600" cy="3700463"/>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96608250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82" eaLnBrk="0" hangingPunct="0">
              <a:spcBef>
                <a:spcPct val="30000"/>
              </a:spcBef>
              <a:defRPr sz="1200">
                <a:solidFill>
                  <a:schemeClr val="tx1"/>
                </a:solidFill>
                <a:latin typeface="Times New Roman" panose="02020603050405020304" pitchFamily="18" charset="0"/>
              </a:defRPr>
            </a:lvl1pPr>
            <a:lvl2pPr marL="738195" indent="-283921" defTabSz="947982" eaLnBrk="0" hangingPunct="0">
              <a:spcBef>
                <a:spcPct val="30000"/>
              </a:spcBef>
              <a:defRPr sz="1200">
                <a:solidFill>
                  <a:schemeClr val="tx1"/>
                </a:solidFill>
                <a:latin typeface="Times New Roman" panose="02020603050405020304" pitchFamily="18" charset="0"/>
              </a:defRPr>
            </a:lvl2pPr>
            <a:lvl3pPr marL="1135685" indent="-227137" defTabSz="947982" eaLnBrk="0" hangingPunct="0">
              <a:spcBef>
                <a:spcPct val="30000"/>
              </a:spcBef>
              <a:defRPr sz="1200">
                <a:solidFill>
                  <a:schemeClr val="tx1"/>
                </a:solidFill>
                <a:latin typeface="Times New Roman" panose="02020603050405020304" pitchFamily="18" charset="0"/>
              </a:defRPr>
            </a:lvl3pPr>
            <a:lvl4pPr marL="1589959" indent="-227137" defTabSz="947982" eaLnBrk="0" hangingPunct="0">
              <a:spcBef>
                <a:spcPct val="30000"/>
              </a:spcBef>
              <a:defRPr sz="1200">
                <a:solidFill>
                  <a:schemeClr val="tx1"/>
                </a:solidFill>
                <a:latin typeface="Times New Roman" panose="02020603050405020304" pitchFamily="18" charset="0"/>
              </a:defRPr>
            </a:lvl4pPr>
            <a:lvl5pPr marL="2044233" indent="-227137" defTabSz="947982" eaLnBrk="0" hangingPunct="0">
              <a:spcBef>
                <a:spcPct val="30000"/>
              </a:spcBef>
              <a:defRPr sz="1200">
                <a:solidFill>
                  <a:schemeClr val="tx1"/>
                </a:solidFill>
                <a:latin typeface="Times New Roman" panose="02020603050405020304" pitchFamily="18" charset="0"/>
              </a:defRPr>
            </a:lvl5pPr>
            <a:lvl6pPr marL="2498507" indent="-227137" defTabSz="947982" eaLnBrk="0" fontAlgn="base" hangingPunct="0">
              <a:spcBef>
                <a:spcPct val="30000"/>
              </a:spcBef>
              <a:spcAft>
                <a:spcPct val="0"/>
              </a:spcAft>
              <a:defRPr sz="1200">
                <a:solidFill>
                  <a:schemeClr val="tx1"/>
                </a:solidFill>
                <a:latin typeface="Times New Roman" panose="02020603050405020304" pitchFamily="18" charset="0"/>
              </a:defRPr>
            </a:lvl6pPr>
            <a:lvl7pPr marL="2952780" indent="-227137" defTabSz="947982" eaLnBrk="0" fontAlgn="base" hangingPunct="0">
              <a:spcBef>
                <a:spcPct val="30000"/>
              </a:spcBef>
              <a:spcAft>
                <a:spcPct val="0"/>
              </a:spcAft>
              <a:defRPr sz="1200">
                <a:solidFill>
                  <a:schemeClr val="tx1"/>
                </a:solidFill>
                <a:latin typeface="Times New Roman" panose="02020603050405020304" pitchFamily="18" charset="0"/>
              </a:defRPr>
            </a:lvl7pPr>
            <a:lvl8pPr marL="3407054" indent="-227137" defTabSz="947982" eaLnBrk="0" fontAlgn="base" hangingPunct="0">
              <a:spcBef>
                <a:spcPct val="30000"/>
              </a:spcBef>
              <a:spcAft>
                <a:spcPct val="0"/>
              </a:spcAft>
              <a:defRPr sz="1200">
                <a:solidFill>
                  <a:schemeClr val="tx1"/>
                </a:solidFill>
                <a:latin typeface="Times New Roman" panose="02020603050405020304" pitchFamily="18" charset="0"/>
              </a:defRPr>
            </a:lvl8pPr>
            <a:lvl9pPr marL="3861328" indent="-227137" defTabSz="94798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051926-1D04-4208-AAFC-241F48BD30E6}" type="slidenum">
              <a:rPr lang="de-DE" altLang="ja-JP" sz="1300">
                <a:solidFill>
                  <a:srgbClr val="000000"/>
                </a:solidFill>
              </a:rPr>
              <a:pPr eaLnBrk="1" hangingPunct="1">
                <a:spcBef>
                  <a:spcPct val="0"/>
                </a:spcBef>
              </a:pPr>
              <a:t>118</a:t>
            </a:fld>
            <a:endParaRPr lang="de-DE" altLang="ja-JP" sz="1300">
              <a:solidFill>
                <a:srgbClr val="000000"/>
              </a:solidFill>
            </a:endParaRPr>
          </a:p>
        </p:txBody>
      </p:sp>
      <p:sp>
        <p:nvSpPr>
          <p:cNvPr id="297987" name="Rectangle 2"/>
          <p:cNvSpPr>
            <a:spLocks noGrp="1" noRot="1" noChangeAspect="1" noChangeArrowheads="1" noTextEdit="1"/>
          </p:cNvSpPr>
          <p:nvPr>
            <p:ph type="sldImg"/>
          </p:nvPr>
        </p:nvSpPr>
        <p:spPr>
          <a:xfrm>
            <a:off x="79375" y="739775"/>
            <a:ext cx="6578600" cy="3700463"/>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21503401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82" eaLnBrk="0" hangingPunct="0">
              <a:spcBef>
                <a:spcPct val="30000"/>
              </a:spcBef>
              <a:defRPr sz="1200">
                <a:solidFill>
                  <a:schemeClr val="tx1"/>
                </a:solidFill>
                <a:latin typeface="Times New Roman" panose="02020603050405020304" pitchFamily="18" charset="0"/>
              </a:defRPr>
            </a:lvl1pPr>
            <a:lvl2pPr marL="738195" indent="-283921" defTabSz="947982" eaLnBrk="0" hangingPunct="0">
              <a:spcBef>
                <a:spcPct val="30000"/>
              </a:spcBef>
              <a:defRPr sz="1200">
                <a:solidFill>
                  <a:schemeClr val="tx1"/>
                </a:solidFill>
                <a:latin typeface="Times New Roman" panose="02020603050405020304" pitchFamily="18" charset="0"/>
              </a:defRPr>
            </a:lvl2pPr>
            <a:lvl3pPr marL="1135685" indent="-227137" defTabSz="947982" eaLnBrk="0" hangingPunct="0">
              <a:spcBef>
                <a:spcPct val="30000"/>
              </a:spcBef>
              <a:defRPr sz="1200">
                <a:solidFill>
                  <a:schemeClr val="tx1"/>
                </a:solidFill>
                <a:latin typeface="Times New Roman" panose="02020603050405020304" pitchFamily="18" charset="0"/>
              </a:defRPr>
            </a:lvl3pPr>
            <a:lvl4pPr marL="1589959" indent="-227137" defTabSz="947982" eaLnBrk="0" hangingPunct="0">
              <a:spcBef>
                <a:spcPct val="30000"/>
              </a:spcBef>
              <a:defRPr sz="1200">
                <a:solidFill>
                  <a:schemeClr val="tx1"/>
                </a:solidFill>
                <a:latin typeface="Times New Roman" panose="02020603050405020304" pitchFamily="18" charset="0"/>
              </a:defRPr>
            </a:lvl4pPr>
            <a:lvl5pPr marL="2044233" indent="-227137" defTabSz="947982" eaLnBrk="0" hangingPunct="0">
              <a:spcBef>
                <a:spcPct val="30000"/>
              </a:spcBef>
              <a:defRPr sz="1200">
                <a:solidFill>
                  <a:schemeClr val="tx1"/>
                </a:solidFill>
                <a:latin typeface="Times New Roman" panose="02020603050405020304" pitchFamily="18" charset="0"/>
              </a:defRPr>
            </a:lvl5pPr>
            <a:lvl6pPr marL="2498507" indent="-227137" defTabSz="947982" eaLnBrk="0" fontAlgn="base" hangingPunct="0">
              <a:spcBef>
                <a:spcPct val="30000"/>
              </a:spcBef>
              <a:spcAft>
                <a:spcPct val="0"/>
              </a:spcAft>
              <a:defRPr sz="1200">
                <a:solidFill>
                  <a:schemeClr val="tx1"/>
                </a:solidFill>
                <a:latin typeface="Times New Roman" panose="02020603050405020304" pitchFamily="18" charset="0"/>
              </a:defRPr>
            </a:lvl6pPr>
            <a:lvl7pPr marL="2952780" indent="-227137" defTabSz="947982" eaLnBrk="0" fontAlgn="base" hangingPunct="0">
              <a:spcBef>
                <a:spcPct val="30000"/>
              </a:spcBef>
              <a:spcAft>
                <a:spcPct val="0"/>
              </a:spcAft>
              <a:defRPr sz="1200">
                <a:solidFill>
                  <a:schemeClr val="tx1"/>
                </a:solidFill>
                <a:latin typeface="Times New Roman" panose="02020603050405020304" pitchFamily="18" charset="0"/>
              </a:defRPr>
            </a:lvl7pPr>
            <a:lvl8pPr marL="3407054" indent="-227137" defTabSz="947982" eaLnBrk="0" fontAlgn="base" hangingPunct="0">
              <a:spcBef>
                <a:spcPct val="30000"/>
              </a:spcBef>
              <a:spcAft>
                <a:spcPct val="0"/>
              </a:spcAft>
              <a:defRPr sz="1200">
                <a:solidFill>
                  <a:schemeClr val="tx1"/>
                </a:solidFill>
                <a:latin typeface="Times New Roman" panose="02020603050405020304" pitchFamily="18" charset="0"/>
              </a:defRPr>
            </a:lvl8pPr>
            <a:lvl9pPr marL="3861328" indent="-227137" defTabSz="94798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015E10-98D6-4A5E-9F67-01F606C4AF6C}" type="slidenum">
              <a:rPr lang="de-DE" altLang="ja-JP" sz="1300">
                <a:solidFill>
                  <a:srgbClr val="000000"/>
                </a:solidFill>
              </a:rPr>
              <a:pPr eaLnBrk="1" hangingPunct="1">
                <a:spcBef>
                  <a:spcPct val="0"/>
                </a:spcBef>
              </a:pPr>
              <a:t>119</a:t>
            </a:fld>
            <a:endParaRPr lang="de-DE" altLang="ja-JP" sz="1300">
              <a:solidFill>
                <a:srgbClr val="000000"/>
              </a:solidFill>
            </a:endParaRPr>
          </a:p>
        </p:txBody>
      </p:sp>
      <p:sp>
        <p:nvSpPr>
          <p:cNvPr id="299011" name="Rectangle 2"/>
          <p:cNvSpPr>
            <a:spLocks noGrp="1" noRot="1" noChangeAspect="1" noChangeArrowheads="1" noTextEdit="1"/>
          </p:cNvSpPr>
          <p:nvPr>
            <p:ph type="sldImg"/>
          </p:nvPr>
        </p:nvSpPr>
        <p:spPr>
          <a:xfrm>
            <a:off x="79375" y="739775"/>
            <a:ext cx="6578600" cy="3700463"/>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26806095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82" eaLnBrk="0" hangingPunct="0">
              <a:spcBef>
                <a:spcPct val="30000"/>
              </a:spcBef>
              <a:defRPr sz="1200">
                <a:solidFill>
                  <a:schemeClr val="tx1"/>
                </a:solidFill>
                <a:latin typeface="Times New Roman" panose="02020603050405020304" pitchFamily="18" charset="0"/>
              </a:defRPr>
            </a:lvl1pPr>
            <a:lvl2pPr marL="738195" indent="-283921" defTabSz="947982" eaLnBrk="0" hangingPunct="0">
              <a:spcBef>
                <a:spcPct val="30000"/>
              </a:spcBef>
              <a:defRPr sz="1200">
                <a:solidFill>
                  <a:schemeClr val="tx1"/>
                </a:solidFill>
                <a:latin typeface="Times New Roman" panose="02020603050405020304" pitchFamily="18" charset="0"/>
              </a:defRPr>
            </a:lvl2pPr>
            <a:lvl3pPr marL="1135685" indent="-227137" defTabSz="947982" eaLnBrk="0" hangingPunct="0">
              <a:spcBef>
                <a:spcPct val="30000"/>
              </a:spcBef>
              <a:defRPr sz="1200">
                <a:solidFill>
                  <a:schemeClr val="tx1"/>
                </a:solidFill>
                <a:latin typeface="Times New Roman" panose="02020603050405020304" pitchFamily="18" charset="0"/>
              </a:defRPr>
            </a:lvl3pPr>
            <a:lvl4pPr marL="1589959" indent="-227137" defTabSz="947982" eaLnBrk="0" hangingPunct="0">
              <a:spcBef>
                <a:spcPct val="30000"/>
              </a:spcBef>
              <a:defRPr sz="1200">
                <a:solidFill>
                  <a:schemeClr val="tx1"/>
                </a:solidFill>
                <a:latin typeface="Times New Roman" panose="02020603050405020304" pitchFamily="18" charset="0"/>
              </a:defRPr>
            </a:lvl4pPr>
            <a:lvl5pPr marL="2044233" indent="-227137" defTabSz="947982" eaLnBrk="0" hangingPunct="0">
              <a:spcBef>
                <a:spcPct val="30000"/>
              </a:spcBef>
              <a:defRPr sz="1200">
                <a:solidFill>
                  <a:schemeClr val="tx1"/>
                </a:solidFill>
                <a:latin typeface="Times New Roman" panose="02020603050405020304" pitchFamily="18" charset="0"/>
              </a:defRPr>
            </a:lvl5pPr>
            <a:lvl6pPr marL="2498507" indent="-227137" defTabSz="947982" eaLnBrk="0" fontAlgn="base" hangingPunct="0">
              <a:spcBef>
                <a:spcPct val="30000"/>
              </a:spcBef>
              <a:spcAft>
                <a:spcPct val="0"/>
              </a:spcAft>
              <a:defRPr sz="1200">
                <a:solidFill>
                  <a:schemeClr val="tx1"/>
                </a:solidFill>
                <a:latin typeface="Times New Roman" panose="02020603050405020304" pitchFamily="18" charset="0"/>
              </a:defRPr>
            </a:lvl6pPr>
            <a:lvl7pPr marL="2952780" indent="-227137" defTabSz="947982" eaLnBrk="0" fontAlgn="base" hangingPunct="0">
              <a:spcBef>
                <a:spcPct val="30000"/>
              </a:spcBef>
              <a:spcAft>
                <a:spcPct val="0"/>
              </a:spcAft>
              <a:defRPr sz="1200">
                <a:solidFill>
                  <a:schemeClr val="tx1"/>
                </a:solidFill>
                <a:latin typeface="Times New Roman" panose="02020603050405020304" pitchFamily="18" charset="0"/>
              </a:defRPr>
            </a:lvl7pPr>
            <a:lvl8pPr marL="3407054" indent="-227137" defTabSz="947982" eaLnBrk="0" fontAlgn="base" hangingPunct="0">
              <a:spcBef>
                <a:spcPct val="30000"/>
              </a:spcBef>
              <a:spcAft>
                <a:spcPct val="0"/>
              </a:spcAft>
              <a:defRPr sz="1200">
                <a:solidFill>
                  <a:schemeClr val="tx1"/>
                </a:solidFill>
                <a:latin typeface="Times New Roman" panose="02020603050405020304" pitchFamily="18" charset="0"/>
              </a:defRPr>
            </a:lvl8pPr>
            <a:lvl9pPr marL="3861328" indent="-227137" defTabSz="94798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0DBD23-EB14-476B-8E31-2E4985A838C8}" type="slidenum">
              <a:rPr lang="de-DE" altLang="ja-JP" sz="1300">
                <a:solidFill>
                  <a:srgbClr val="000000"/>
                </a:solidFill>
              </a:rPr>
              <a:pPr eaLnBrk="1" hangingPunct="1">
                <a:spcBef>
                  <a:spcPct val="0"/>
                </a:spcBef>
              </a:pPr>
              <a:t>120</a:t>
            </a:fld>
            <a:endParaRPr lang="de-DE" altLang="ja-JP" sz="1300">
              <a:solidFill>
                <a:srgbClr val="000000"/>
              </a:solidFill>
            </a:endParaRPr>
          </a:p>
        </p:txBody>
      </p:sp>
      <p:sp>
        <p:nvSpPr>
          <p:cNvPr id="300035" name="Rectangle 2"/>
          <p:cNvSpPr>
            <a:spLocks noGrp="1" noRot="1" noChangeAspect="1" noChangeArrowheads="1" noTextEdit="1"/>
          </p:cNvSpPr>
          <p:nvPr>
            <p:ph type="sldImg"/>
          </p:nvPr>
        </p:nvSpPr>
        <p:spPr>
          <a:xfrm>
            <a:off x="79375" y="739775"/>
            <a:ext cx="6578600" cy="3700463"/>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94505163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EE846D-2CC5-4ECB-8DD7-AB0D5ED0840A}" type="slidenum">
              <a:rPr lang="de-DE" altLang="de-DE" smtClean="0"/>
              <a:pPr/>
              <a:t>121</a:t>
            </a:fld>
            <a:endParaRPr lang="de-DE" altLang="de-DE"/>
          </a:p>
        </p:txBody>
      </p:sp>
    </p:spTree>
    <p:extLst>
      <p:ext uri="{BB962C8B-B14F-4D97-AF65-F5344CB8AC3E}">
        <p14:creationId xmlns:p14="http://schemas.microsoft.com/office/powerpoint/2010/main" val="96500362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EE846D-2CC5-4ECB-8DD7-AB0D5ED0840A}" type="slidenum">
              <a:rPr lang="de-DE" altLang="de-DE" smtClean="0"/>
              <a:pPr/>
              <a:t>122</a:t>
            </a:fld>
            <a:endParaRPr lang="de-DE" altLang="de-DE"/>
          </a:p>
        </p:txBody>
      </p:sp>
    </p:spTree>
    <p:extLst>
      <p:ext uri="{BB962C8B-B14F-4D97-AF65-F5344CB8AC3E}">
        <p14:creationId xmlns:p14="http://schemas.microsoft.com/office/powerpoint/2010/main" val="2747945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ja-JP" altLang="en-US"/>
          </a:p>
        </p:txBody>
      </p:sp>
      <p:sp>
        <p:nvSpPr>
          <p:cNvPr id="4" name="Slide Number Placeholder 3"/>
          <p:cNvSpPr>
            <a:spLocks noGrp="1"/>
          </p:cNvSpPr>
          <p:nvPr>
            <p:ph type="sldNum" sz="quarter" idx="12"/>
          </p:nvPr>
        </p:nvSpPr>
        <p:spPr bwMode="gray"/>
        <p:txBody>
          <a:bodyPr/>
          <a:lstStyle>
            <a:lvl1pPr>
              <a:defRPr b="0"/>
            </a:lvl1pPr>
          </a:lstStyle>
          <a:p>
            <a:fld id="{5A31B6AF-B0BB-48C0-AF34-29BE11C498BF}" type="slidenum">
              <a:rPr lang="ja-JP" altLang="de-DE" smtClean="0"/>
              <a:pPr/>
              <a:t>‹Nr.›</a:t>
            </a:fld>
            <a:endParaRPr lang="de-DE" altLang="ja-JP"/>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ja-JP" altLang="en-US"/>
          </a:p>
        </p:txBody>
      </p:sp>
      <p:sp>
        <p:nvSpPr>
          <p:cNvPr id="6" name="Slide Number Placeholder 5"/>
          <p:cNvSpPr>
            <a:spLocks noGrp="1"/>
          </p:cNvSpPr>
          <p:nvPr>
            <p:ph type="sldNum" sz="quarter" idx="12"/>
          </p:nvPr>
        </p:nvSpPr>
        <p:spPr bwMode="gray"/>
        <p:txBody>
          <a:bodyPr>
            <a:noAutofit/>
          </a:bodyPr>
          <a:lstStyle>
            <a:lvl1pPr>
              <a:defRPr b="0"/>
            </a:lvl1pPr>
          </a:lstStyle>
          <a:p>
            <a:fld id="{B19D36EE-3E5B-400B-8F52-D0B17DB07709}" type="slidenum">
              <a:rPr lang="ja-JP" altLang="de-DE" smtClean="0"/>
              <a:pPr/>
              <a:t>‹Nr.›</a:t>
            </a:fld>
            <a:endParaRPr lang="de-DE" altLang="ja-JP"/>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ja-JP" altLang="en-US"/>
          </a:p>
        </p:txBody>
      </p:sp>
      <p:sp>
        <p:nvSpPr>
          <p:cNvPr id="7" name="Slide Number Placeholder 6"/>
          <p:cNvSpPr>
            <a:spLocks noGrp="1"/>
          </p:cNvSpPr>
          <p:nvPr>
            <p:ph type="sldNum" sz="quarter" idx="12"/>
          </p:nvPr>
        </p:nvSpPr>
        <p:spPr bwMode="gray"/>
        <p:txBody>
          <a:bodyPr/>
          <a:lstStyle>
            <a:lvl1pPr>
              <a:defRPr b="0"/>
            </a:lvl1pPr>
          </a:lstStyle>
          <a:p>
            <a:fld id="{7E13DAE2-F75A-4623-92F2-5B49914564E5}" type="slidenum">
              <a:rPr lang="ja-JP" altLang="de-DE" smtClean="0"/>
              <a:pPr/>
              <a:t>‹Nr.›</a:t>
            </a:fld>
            <a:endParaRPr lang="de-DE" altLang="ja-JP"/>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ja-JP" altLang="en-US"/>
          </a:p>
        </p:txBody>
      </p:sp>
      <p:sp>
        <p:nvSpPr>
          <p:cNvPr id="7" name="Slide Number Placeholder 6"/>
          <p:cNvSpPr>
            <a:spLocks noGrp="1"/>
          </p:cNvSpPr>
          <p:nvPr>
            <p:ph type="sldNum" sz="quarter" idx="12"/>
          </p:nvPr>
        </p:nvSpPr>
        <p:spPr bwMode="gray"/>
        <p:txBody>
          <a:bodyPr/>
          <a:lstStyle>
            <a:lvl1pPr>
              <a:defRPr b="0"/>
            </a:lvl1pPr>
          </a:lstStyle>
          <a:p>
            <a:fld id="{5A31B6AF-B0BB-48C0-AF34-29BE11C498BF}" type="slidenum">
              <a:rPr lang="ja-JP" altLang="de-DE" smtClean="0"/>
              <a:pPr/>
              <a:t>‹Nr.›</a:t>
            </a:fld>
            <a:endParaRPr lang="de-DE" altLang="ja-JP"/>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ja-JP" altLang="en-US"/>
          </a:p>
        </p:txBody>
      </p:sp>
      <p:sp>
        <p:nvSpPr>
          <p:cNvPr id="7" name="Slide Number Placeholder 6"/>
          <p:cNvSpPr>
            <a:spLocks noGrp="1"/>
          </p:cNvSpPr>
          <p:nvPr>
            <p:ph type="sldNum" sz="quarter" idx="12"/>
          </p:nvPr>
        </p:nvSpPr>
        <p:spPr bwMode="gray"/>
        <p:txBody>
          <a:bodyPr/>
          <a:lstStyle>
            <a:lvl1pPr>
              <a:defRPr b="0"/>
            </a:lvl1pPr>
          </a:lstStyle>
          <a:p>
            <a:fld id="{5A31B6AF-B0BB-48C0-AF34-29BE11C498BF}" type="slidenum">
              <a:rPr lang="ja-JP" altLang="de-DE" smtClean="0"/>
              <a:pPr/>
              <a:t>‹Nr.›</a:t>
            </a:fld>
            <a:endParaRPr lang="de-DE" altLang="ja-JP"/>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ja-JP" altLang="en-US"/>
          </a:p>
        </p:txBody>
      </p:sp>
      <p:sp>
        <p:nvSpPr>
          <p:cNvPr id="5" name="Slide Number Placeholder 4"/>
          <p:cNvSpPr>
            <a:spLocks noGrp="1"/>
          </p:cNvSpPr>
          <p:nvPr>
            <p:ph type="sldNum" sz="quarter" idx="12"/>
          </p:nvPr>
        </p:nvSpPr>
        <p:spPr bwMode="gray"/>
        <p:txBody>
          <a:bodyPr/>
          <a:lstStyle>
            <a:lvl1pPr>
              <a:defRPr b="0"/>
            </a:lvl1pPr>
          </a:lstStyle>
          <a:p>
            <a:fld id="{54652B2F-4B94-4C51-8DE9-FC750016CC81}" type="slidenum">
              <a:rPr lang="ja-JP" altLang="de-DE" smtClean="0"/>
              <a:pPr/>
              <a:t>‹Nr.›</a:t>
            </a:fld>
            <a:endParaRPr lang="de-DE" altLang="ja-JP"/>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ja-JP" altLang="en-US"/>
          </a:p>
        </p:txBody>
      </p:sp>
      <p:sp>
        <p:nvSpPr>
          <p:cNvPr id="4" name="Slide Number Placeholder 3"/>
          <p:cNvSpPr>
            <a:spLocks noGrp="1"/>
          </p:cNvSpPr>
          <p:nvPr>
            <p:ph type="sldNum" sz="quarter" idx="12"/>
          </p:nvPr>
        </p:nvSpPr>
        <p:spPr bwMode="gray"/>
        <p:txBody>
          <a:bodyPr/>
          <a:lstStyle>
            <a:lvl1pPr>
              <a:defRPr b="0"/>
            </a:lvl1pPr>
          </a:lstStyle>
          <a:p>
            <a:fld id="{F4B5BFA8-D27F-48A1-9349-BFB8042EB789}" type="slidenum">
              <a:rPr lang="ja-JP" altLang="de-DE" smtClean="0"/>
              <a:pPr/>
              <a:t>‹Nr.›</a:t>
            </a:fld>
            <a:endParaRPr lang="de-DE" altLang="ja-JP"/>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2932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9441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ja-JP" altLang="en-US" sz="1000" dirty="0">
                <a:solidFill>
                  <a:srgbClr val="333333"/>
                </a:solidFill>
                <a:latin typeface="Calibri Light"/>
              </a:rPr>
              <a:t>このモジュールでの画像の使用は作者や著作権者によってそれぞれ、快く使用許可を得ています。詳細 </a:t>
            </a:r>
            <a:r>
              <a:rPr lang="en-US" altLang="ja-JP" sz="1000" dirty="0">
                <a:solidFill>
                  <a:srgbClr val="333333"/>
                </a:solidFill>
                <a:latin typeface="Calibri Light"/>
              </a:rPr>
              <a:t>(</a:t>
            </a:r>
            <a:r>
              <a:rPr lang="ja-JP" altLang="en-US" sz="1000" dirty="0">
                <a:solidFill>
                  <a:srgbClr val="333333"/>
                </a:solidFill>
                <a:latin typeface="Calibri Light"/>
              </a:rPr>
              <a:t>作者、タイトル</a:t>
            </a:r>
            <a:r>
              <a:rPr lang="en-US" altLang="ja-JP" sz="1000" dirty="0">
                <a:solidFill>
                  <a:srgbClr val="333333"/>
                </a:solidFill>
                <a:latin typeface="Calibri Light"/>
              </a:rPr>
              <a:t>) </a:t>
            </a:r>
            <a:r>
              <a:rPr lang="ja-JP" altLang="en-US" sz="1000" dirty="0">
                <a:solidFill>
                  <a:srgbClr val="333333"/>
                </a:solidFill>
                <a:latin typeface="Calibri Light"/>
              </a:rPr>
              <a:t>についてはこの発表用のスライドの最後を参照してください。</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3892899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6366183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14944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7653732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662935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69991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281020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779998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135316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5827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2 – </a:t>
            </a:r>
            <a:r>
              <a:rPr lang="ja-JP" altLang="en-US"/>
              <a:t>結論への飛躍 </a:t>
            </a:r>
            <a:r>
              <a:rPr lang="en-US" altLang="ja-JP"/>
              <a:t>I</a:t>
            </a:r>
            <a:endParaRPr lang="ja-JP" altLang="en-US"/>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A31B6AF-B0BB-48C0-AF34-29BE11C498BF}" type="slidenum">
              <a:rPr lang="ja-JP" altLang="de-DE" smtClean="0"/>
              <a:pPr/>
              <a:t>‹Nr.›</a:t>
            </a:fld>
            <a:endParaRPr lang="de-DE" altLang="ja-JP"/>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503188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2.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4.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2.xml"/><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2 B – </a:t>
            </a:r>
            <a:r>
              <a:rPr lang="ja-JP" altLang="en-US" dirty="0">
                <a:latin typeface="+mn-lt"/>
                <a:ea typeface="+mn-ea"/>
                <a:cs typeface="+mn-cs"/>
              </a:rPr>
              <a:t>結論への飛躍 </a:t>
            </a:r>
            <a:r>
              <a:rPr lang="en-US" altLang="ja-JP" dirty="0">
                <a:latin typeface="+mn-lt"/>
                <a:ea typeface="+mn-ea"/>
                <a:cs typeface="+mn-cs"/>
              </a:rPr>
              <a:t>I</a:t>
            </a:r>
            <a:endParaRPr lang="en-US" dirty="0">
              <a:latin typeface="+mn-lt"/>
              <a:ea typeface="+mn-ea"/>
              <a:cs typeface="+mn-cs"/>
            </a:endParaRPr>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a:solidFill>
                  <a:srgbClr val="004992"/>
                </a:solidFill>
              </a:rPr>
              <a:t> (12|23)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233395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921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en-US" sz="2400" dirty="0">
                <a:solidFill>
                  <a:srgbClr val="333333"/>
                </a:solidFill>
              </a:rPr>
              <a:t>私たちは、とても複雑な情報に基づいて、安易な判断をすることが日常的によくあります。</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a:t>
            </a:fld>
            <a:endParaRPr lang="de-DE" altLang="ja-JP">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921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en-US" sz="2400" dirty="0">
                <a:solidFill>
                  <a:srgbClr val="333333"/>
                </a:solidFill>
              </a:rPr>
              <a:t>私たちは、とても複雑な情報に基づいて、安易な判断をすることが日常的によくあります。</a:t>
            </a:r>
            <a:endParaRPr lang="en-US" altLang="de-DE" sz="2400" dirty="0">
              <a:solidFill>
                <a:srgbClr val="333333"/>
              </a:solidFill>
            </a:endParaRPr>
          </a:p>
          <a:p>
            <a:pPr marL="342900" indent="-342900" eaLnBrk="1" hangingPunct="1">
              <a:buClr>
                <a:srgbClr val="333333"/>
              </a:buClr>
              <a:buFont typeface="WingDings"/>
              <a:buChar char=""/>
            </a:pPr>
            <a:r>
              <a:rPr lang="ja-JP" altLang="en-US" sz="2400" dirty="0">
                <a:solidFill>
                  <a:srgbClr val="333333"/>
                </a:solidFill>
              </a:rPr>
              <a:t>場合によっては、</a:t>
            </a:r>
            <a:r>
              <a:rPr lang="en-US" altLang="ja-JP" sz="2400" dirty="0">
                <a:solidFill>
                  <a:srgbClr val="333333"/>
                </a:solidFill>
              </a:rPr>
              <a:t>100</a:t>
            </a:r>
            <a:r>
              <a:rPr lang="ja-JP" altLang="en-US" sz="2400" dirty="0">
                <a:solidFill>
                  <a:srgbClr val="333333"/>
                </a:solidFill>
              </a:rPr>
              <a:t>％確実な証拠が無いままに結論を下すことがあります。</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a:t>
            </a:fld>
            <a:endParaRPr lang="de-DE" altLang="ja-JP">
              <a:latin typeface="+mn-lt"/>
            </a:endParaRPr>
          </a:p>
        </p:txBody>
      </p:sp>
    </p:spTree>
    <p:extLst>
      <p:ext uri="{BB962C8B-B14F-4D97-AF65-F5344CB8AC3E}">
        <p14:creationId xmlns:p14="http://schemas.microsoft.com/office/powerpoint/2010/main" val="1623136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921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en-US" sz="2400" dirty="0">
                <a:solidFill>
                  <a:srgbClr val="333333"/>
                </a:solidFill>
              </a:rPr>
              <a:t>私たちは、とても複雑な情報に基づいて、安易な判断をすることが日常的によくあります。</a:t>
            </a:r>
            <a:endParaRPr lang="en-US" altLang="de-DE" sz="2400" dirty="0">
              <a:solidFill>
                <a:srgbClr val="333333"/>
              </a:solidFill>
            </a:endParaRPr>
          </a:p>
          <a:p>
            <a:pPr marL="342900" indent="-342900" eaLnBrk="1" hangingPunct="1">
              <a:buClr>
                <a:srgbClr val="333333"/>
              </a:buClr>
              <a:buFont typeface="WingDings"/>
              <a:buChar char=""/>
            </a:pPr>
            <a:r>
              <a:rPr lang="ja-JP" altLang="en-US" sz="2400" dirty="0">
                <a:solidFill>
                  <a:srgbClr val="333333"/>
                </a:solidFill>
              </a:rPr>
              <a:t>場合によっては、</a:t>
            </a:r>
            <a:r>
              <a:rPr lang="en-US" altLang="ja-JP" sz="2400" dirty="0">
                <a:solidFill>
                  <a:srgbClr val="333333"/>
                </a:solidFill>
              </a:rPr>
              <a:t>100</a:t>
            </a:r>
            <a:r>
              <a:rPr lang="ja-JP" altLang="en-US" sz="2400" dirty="0">
                <a:solidFill>
                  <a:srgbClr val="333333"/>
                </a:solidFill>
              </a:rPr>
              <a:t>％確実な証拠が無いままに結論を下すことがあります。</a:t>
            </a:r>
            <a:endParaRPr lang="en-US" altLang="de-DE" sz="2400" dirty="0">
              <a:solidFill>
                <a:srgbClr val="333333"/>
              </a:solidFill>
            </a:endParaRPr>
          </a:p>
          <a:p>
            <a:pPr marL="342900" indent="-342900" eaLnBrk="1" hangingPunct="1">
              <a:buClr>
                <a:srgbClr val="333333"/>
              </a:buClr>
              <a:buFont typeface="WingDings"/>
              <a:buChar char=""/>
            </a:pPr>
            <a:r>
              <a:rPr lang="ja-JP" altLang="en-US" sz="2400" dirty="0">
                <a:solidFill>
                  <a:srgbClr val="333333"/>
                </a:solidFill>
              </a:rPr>
              <a:t>次の２つの間に、ちょうど良い結論を見つけられるはずです</a:t>
            </a:r>
            <a:r>
              <a:rPr lang="en-US" altLang="ja-JP" sz="24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a:t>
            </a:fld>
            <a:endParaRPr lang="de-DE" altLang="ja-JP">
              <a:latin typeface="+mn-lt"/>
            </a:endParaRPr>
          </a:p>
        </p:txBody>
      </p:sp>
    </p:spTree>
    <p:extLst>
      <p:ext uri="{BB962C8B-B14F-4D97-AF65-F5344CB8AC3E}">
        <p14:creationId xmlns:p14="http://schemas.microsoft.com/office/powerpoint/2010/main" val="2019886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921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en-US" sz="2400" dirty="0">
                <a:solidFill>
                  <a:srgbClr val="333333"/>
                </a:solidFill>
              </a:rPr>
              <a:t>私たちは、とても複雑な情報に基づいて、安易な判断をすることが日常的によくあります。</a:t>
            </a:r>
            <a:endParaRPr lang="en-US" altLang="de-DE" sz="2400" dirty="0">
              <a:solidFill>
                <a:srgbClr val="333333"/>
              </a:solidFill>
            </a:endParaRPr>
          </a:p>
          <a:p>
            <a:pPr marL="342900" indent="-342900" eaLnBrk="1" hangingPunct="1">
              <a:buClr>
                <a:srgbClr val="333333"/>
              </a:buClr>
              <a:buFont typeface="WingDings"/>
              <a:buChar char=""/>
            </a:pPr>
            <a:r>
              <a:rPr lang="ja-JP" altLang="en-US" sz="2400" dirty="0">
                <a:solidFill>
                  <a:srgbClr val="333333"/>
                </a:solidFill>
              </a:rPr>
              <a:t>場合によっては、</a:t>
            </a:r>
            <a:r>
              <a:rPr lang="en-US" altLang="ja-JP" sz="2400" dirty="0">
                <a:solidFill>
                  <a:srgbClr val="333333"/>
                </a:solidFill>
              </a:rPr>
              <a:t>100</a:t>
            </a:r>
            <a:r>
              <a:rPr lang="ja-JP" altLang="en-US" sz="2400" dirty="0">
                <a:solidFill>
                  <a:srgbClr val="333333"/>
                </a:solidFill>
              </a:rPr>
              <a:t>％確実な証拠が無いままに結論を下すことがあります。</a:t>
            </a:r>
            <a:endParaRPr lang="en-US" altLang="de-DE" sz="2400" dirty="0">
              <a:solidFill>
                <a:srgbClr val="333333"/>
              </a:solidFill>
            </a:endParaRPr>
          </a:p>
          <a:p>
            <a:pPr marL="342900" indent="-342900" eaLnBrk="1" hangingPunct="1">
              <a:buClr>
                <a:srgbClr val="333333"/>
              </a:buClr>
              <a:buFont typeface="WingDings"/>
              <a:buChar char=""/>
            </a:pPr>
            <a:r>
              <a:rPr lang="ja-JP" altLang="en-US" sz="2400" dirty="0">
                <a:solidFill>
                  <a:srgbClr val="333333"/>
                </a:solidFill>
              </a:rPr>
              <a:t>次の２つの間に、ちょうど良い結論を見つけられるはずです</a:t>
            </a:r>
            <a:r>
              <a:rPr lang="en-US" altLang="ja-JP" sz="2400" dirty="0">
                <a:solidFill>
                  <a:srgbClr val="333333"/>
                </a:solidFill>
              </a:rPr>
              <a:t>:</a:t>
            </a:r>
          </a:p>
          <a:p>
            <a:pPr marL="774827" lvl="3" indent="-342900">
              <a:spcBef>
                <a:spcPts val="1999"/>
              </a:spcBef>
              <a:buClr>
                <a:srgbClr val="000000"/>
              </a:buClr>
              <a:buFont typeface="WingDings"/>
              <a:buChar char=""/>
            </a:pPr>
            <a:r>
              <a:rPr lang="ja-JP" altLang="en-US" sz="2400" dirty="0">
                <a:solidFill>
                  <a:srgbClr val="333333"/>
                </a:solidFill>
                <a:latin typeface="+mn-lt"/>
              </a:rPr>
              <a:t>あわてて判断する </a:t>
            </a:r>
            <a:r>
              <a:rPr lang="en-US" altLang="ja-JP" sz="2400" dirty="0">
                <a:solidFill>
                  <a:srgbClr val="333333"/>
                </a:solidFill>
                <a:latin typeface="+mn-lt"/>
              </a:rPr>
              <a:t>(</a:t>
            </a:r>
            <a:r>
              <a:rPr lang="ja-JP" altLang="en-US" sz="2400" dirty="0">
                <a:solidFill>
                  <a:srgbClr val="004992"/>
                </a:solidFill>
                <a:latin typeface="+mn-lt"/>
              </a:rPr>
              <a:t>リスク</a:t>
            </a:r>
            <a:r>
              <a:rPr lang="en-US" altLang="ja-JP" sz="2400" dirty="0">
                <a:solidFill>
                  <a:srgbClr val="004992"/>
                </a:solidFill>
                <a:latin typeface="+mn-lt"/>
              </a:rPr>
              <a:t>: </a:t>
            </a:r>
            <a:r>
              <a:rPr lang="ja-JP" altLang="en-US" sz="2400" dirty="0">
                <a:solidFill>
                  <a:srgbClr val="333333"/>
                </a:solidFill>
                <a:latin typeface="+mn-lt"/>
              </a:rPr>
              <a:t>判断ミス</a:t>
            </a:r>
            <a:r>
              <a:rPr lang="en-US" altLang="ja-JP" sz="2400" dirty="0">
                <a:solidFill>
                  <a:srgbClr val="333333"/>
                </a:solidFill>
                <a:latin typeface="+mn-lt"/>
              </a:rPr>
              <a:t>)</a:t>
            </a:r>
            <a:endParaRPr lang="ja-JP" altLang="en-US" sz="2400" i="1"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a:t>
            </a:fld>
            <a:endParaRPr lang="de-DE" altLang="ja-JP">
              <a:latin typeface="+mn-lt"/>
            </a:endParaRPr>
          </a:p>
        </p:txBody>
      </p:sp>
    </p:spTree>
    <p:extLst>
      <p:ext uri="{BB962C8B-B14F-4D97-AF65-F5344CB8AC3E}">
        <p14:creationId xmlns:p14="http://schemas.microsoft.com/office/powerpoint/2010/main" val="1063641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921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en-US" sz="2400" dirty="0">
                <a:solidFill>
                  <a:srgbClr val="333333"/>
                </a:solidFill>
              </a:rPr>
              <a:t>私たちは、とても複雑な情報に基づいて、安易な判断をすることが日常的によくあります。</a:t>
            </a:r>
            <a:endParaRPr lang="en-US" altLang="de-DE" sz="2400" dirty="0">
              <a:solidFill>
                <a:srgbClr val="333333"/>
              </a:solidFill>
            </a:endParaRPr>
          </a:p>
          <a:p>
            <a:pPr marL="342900" indent="-342900" eaLnBrk="1" hangingPunct="1">
              <a:buClr>
                <a:srgbClr val="333333"/>
              </a:buClr>
              <a:buFont typeface="WingDings"/>
              <a:buChar char=""/>
            </a:pPr>
            <a:r>
              <a:rPr lang="ja-JP" altLang="en-US" sz="2400" dirty="0">
                <a:solidFill>
                  <a:srgbClr val="333333"/>
                </a:solidFill>
              </a:rPr>
              <a:t>場合によっては、</a:t>
            </a:r>
            <a:r>
              <a:rPr lang="en-US" altLang="ja-JP" sz="2400" dirty="0">
                <a:solidFill>
                  <a:srgbClr val="333333"/>
                </a:solidFill>
              </a:rPr>
              <a:t>100</a:t>
            </a:r>
            <a:r>
              <a:rPr lang="ja-JP" altLang="en-US" sz="2400" dirty="0">
                <a:solidFill>
                  <a:srgbClr val="333333"/>
                </a:solidFill>
              </a:rPr>
              <a:t>％確実な証拠が無いままに結論を下すことがあります。</a:t>
            </a:r>
            <a:endParaRPr lang="en-US" altLang="de-DE" sz="2400" dirty="0">
              <a:solidFill>
                <a:srgbClr val="333333"/>
              </a:solidFill>
            </a:endParaRPr>
          </a:p>
          <a:p>
            <a:pPr marL="342900" indent="-342900" eaLnBrk="1" hangingPunct="1">
              <a:buClr>
                <a:srgbClr val="333333"/>
              </a:buClr>
              <a:buFont typeface="WingDings"/>
              <a:buChar char=""/>
            </a:pPr>
            <a:r>
              <a:rPr lang="ja-JP" altLang="en-US" sz="2400" dirty="0">
                <a:solidFill>
                  <a:srgbClr val="333333"/>
                </a:solidFill>
              </a:rPr>
              <a:t>次の２つの間に、ちょうど良い結論を見つけられるはずです</a:t>
            </a:r>
            <a:r>
              <a:rPr lang="en-US" altLang="ja-JP" sz="2400" dirty="0">
                <a:solidFill>
                  <a:srgbClr val="333333"/>
                </a:solidFill>
              </a:rPr>
              <a:t>:</a:t>
            </a:r>
          </a:p>
          <a:p>
            <a:pPr marL="774827" lvl="3" indent="-342900">
              <a:spcBef>
                <a:spcPts val="1999"/>
              </a:spcBef>
              <a:buClr>
                <a:srgbClr val="000000"/>
              </a:buClr>
              <a:buFont typeface="WingDings"/>
              <a:buChar char=""/>
            </a:pPr>
            <a:r>
              <a:rPr lang="ja-JP" altLang="en-US" sz="2400" dirty="0">
                <a:solidFill>
                  <a:srgbClr val="333333"/>
                </a:solidFill>
                <a:latin typeface="+mn-lt"/>
              </a:rPr>
              <a:t>あわてて判断する </a:t>
            </a:r>
            <a:r>
              <a:rPr lang="en-US" altLang="ja-JP" sz="2400" dirty="0">
                <a:solidFill>
                  <a:srgbClr val="333333"/>
                </a:solidFill>
                <a:latin typeface="+mn-lt"/>
              </a:rPr>
              <a:t>(</a:t>
            </a:r>
            <a:r>
              <a:rPr lang="ja-JP" altLang="en-US" sz="2400" dirty="0">
                <a:solidFill>
                  <a:srgbClr val="004992"/>
                </a:solidFill>
                <a:latin typeface="+mn-lt"/>
              </a:rPr>
              <a:t>リスク</a:t>
            </a:r>
            <a:r>
              <a:rPr lang="en-US" altLang="ja-JP" sz="2400" dirty="0">
                <a:solidFill>
                  <a:srgbClr val="004992"/>
                </a:solidFill>
                <a:latin typeface="+mn-lt"/>
              </a:rPr>
              <a:t>: </a:t>
            </a:r>
            <a:r>
              <a:rPr lang="ja-JP" altLang="en-US" sz="2400" dirty="0">
                <a:solidFill>
                  <a:srgbClr val="333333"/>
                </a:solidFill>
                <a:latin typeface="+mn-lt"/>
              </a:rPr>
              <a:t>判断ミス</a:t>
            </a:r>
            <a:r>
              <a:rPr lang="en-US" altLang="ja-JP" sz="2400" dirty="0">
                <a:solidFill>
                  <a:srgbClr val="333333"/>
                </a:solidFill>
                <a:latin typeface="+mn-lt"/>
              </a:rPr>
              <a:t>)</a:t>
            </a:r>
            <a:endParaRPr lang="ja-JP" altLang="en-US" sz="2400" i="1" dirty="0">
              <a:solidFill>
                <a:srgbClr val="333333"/>
              </a:solidFill>
              <a:latin typeface="+mn-lt"/>
            </a:endParaRPr>
          </a:p>
          <a:p>
            <a:pPr marL="774827" lvl="3" indent="-342900">
              <a:spcBef>
                <a:spcPts val="1999"/>
              </a:spcBef>
              <a:buClr>
                <a:srgbClr val="000000"/>
              </a:buClr>
              <a:buFont typeface="WingDings"/>
              <a:buChar char=""/>
            </a:pPr>
            <a:r>
              <a:rPr lang="ja-JP" altLang="en-US" sz="2400" dirty="0">
                <a:solidFill>
                  <a:srgbClr val="333333"/>
                </a:solidFill>
                <a:latin typeface="+mn-lt"/>
              </a:rPr>
              <a:t>正確さを求めすぎる </a:t>
            </a:r>
            <a:r>
              <a:rPr lang="en-US" altLang="ja-JP" sz="2400" dirty="0">
                <a:solidFill>
                  <a:srgbClr val="333333"/>
                </a:solidFill>
                <a:latin typeface="+mn-lt"/>
              </a:rPr>
              <a:t>(</a:t>
            </a:r>
            <a:r>
              <a:rPr lang="ja-JP" altLang="en-US" sz="2400" dirty="0">
                <a:solidFill>
                  <a:srgbClr val="004992"/>
                </a:solidFill>
                <a:latin typeface="+mn-lt"/>
              </a:rPr>
              <a:t>短所</a:t>
            </a:r>
            <a:r>
              <a:rPr lang="en-US" altLang="ja-JP" sz="2400" dirty="0">
                <a:solidFill>
                  <a:srgbClr val="004992"/>
                </a:solidFill>
                <a:latin typeface="+mn-lt"/>
              </a:rPr>
              <a:t>: </a:t>
            </a:r>
            <a:r>
              <a:rPr lang="ja-JP" altLang="en-US" sz="2400" dirty="0">
                <a:solidFill>
                  <a:srgbClr val="333333"/>
                </a:solidFill>
                <a:latin typeface="+mn-lt"/>
              </a:rPr>
              <a:t>時間のかかりすぎ</a:t>
            </a:r>
            <a:r>
              <a:rPr lang="en-US" altLang="ja-JP" sz="2400" dirty="0">
                <a:solidFill>
                  <a:srgbClr val="333333"/>
                </a:solidFill>
                <a:latin typeface="+mn-lt"/>
              </a:rPr>
              <a:t>)</a:t>
            </a:r>
            <a:endParaRPr lang="ja-JP" alt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a:t>
            </a:fld>
            <a:endParaRPr lang="de-DE" altLang="ja-JP">
              <a:latin typeface="+mn-lt"/>
            </a:endParaRPr>
          </a:p>
        </p:txBody>
      </p:sp>
    </p:spTree>
    <p:extLst>
      <p:ext uri="{BB962C8B-B14F-4D97-AF65-F5344CB8AC3E}">
        <p14:creationId xmlns:p14="http://schemas.microsoft.com/office/powerpoint/2010/main" val="3803312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ja-JP" sz="3600">
                <a:latin typeface="+mn-lt"/>
                <a:ea typeface="+mn-ea"/>
                <a:cs typeface="+mn-cs"/>
              </a:rPr>
              <a:t>100%</a:t>
            </a:r>
            <a:r>
              <a:rPr lang="ja-JP" altLang="en-US" sz="3600">
                <a:latin typeface="+mn-lt"/>
                <a:ea typeface="+mn-ea"/>
                <a:cs typeface="+mn-cs"/>
              </a:rPr>
              <a:t>確実な証拠のない推論</a:t>
            </a:r>
            <a:endParaRPr lang="ja-JP"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3" name="Slide Number Placeholder 2"/>
          <p:cNvSpPr>
            <a:spLocks noGrp="1"/>
          </p:cNvSpPr>
          <p:nvPr>
            <p:ph type="sldNum" sz="quarter" idx="12"/>
          </p:nvPr>
        </p:nvSpPr>
        <p:spPr/>
        <p:txBody>
          <a:bodyPr/>
          <a:lstStyle/>
          <a:p>
            <a:fld id="{B19D36EE-3E5B-400B-8F52-D0B17DB07709}" type="slidenum">
              <a:rPr lang="ja-JP" altLang="de-DE" smtClean="0">
                <a:latin typeface="+mn-lt"/>
              </a:rPr>
              <a:pPr/>
              <a:t>7</a:t>
            </a:fld>
            <a:endParaRPr lang="de-DE" altLang="ja-JP">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1845672518"/>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出来事</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mn-lt"/>
                          <a:ea typeface="+mn-ea"/>
                          <a:cs typeface="+mn-cs"/>
                        </a:rPr>
                        <a:t>説明</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可能性は</a:t>
                      </a:r>
                      <a:r>
                        <a:rPr kumimoji="0" lang="en-US" altLang="ja-JP" sz="2400" b="0" i="0" u="none" strike="noStrike" cap="none" normalizeH="0" baseline="0" dirty="0">
                          <a:ln>
                            <a:noFill/>
                          </a:ln>
                          <a:solidFill>
                            <a:srgbClr val="000000"/>
                          </a:solidFill>
                          <a:effectLst/>
                          <a:latin typeface="+mn-lt"/>
                          <a:ea typeface="+mn-ea"/>
                          <a:cs typeface="+mn-cs"/>
                        </a:rPr>
                        <a:t>?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朝、空に小さな物体がひらひら飛んでいた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鳥</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夜、家の周囲の茂みがカサカサと音を立てている。以前、隣の家に泥棒が入ったことがあった。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泥棒</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ja-JP" sz="3600">
                <a:latin typeface="+mn-lt"/>
                <a:ea typeface="+mn-ea"/>
                <a:cs typeface="+mn-cs"/>
              </a:rPr>
              <a:t>100%</a:t>
            </a:r>
            <a:r>
              <a:rPr lang="ja-JP" altLang="en-US" sz="3600">
                <a:latin typeface="+mn-lt"/>
                <a:ea typeface="+mn-ea"/>
                <a:cs typeface="+mn-cs"/>
              </a:rPr>
              <a:t>確実な証拠のない推論</a:t>
            </a:r>
            <a:endParaRPr lang="ja-JP"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3" name="Slide Number Placeholder 2"/>
          <p:cNvSpPr>
            <a:spLocks noGrp="1"/>
          </p:cNvSpPr>
          <p:nvPr>
            <p:ph type="sldNum" sz="quarter" idx="12"/>
          </p:nvPr>
        </p:nvSpPr>
        <p:spPr/>
        <p:txBody>
          <a:bodyPr/>
          <a:lstStyle/>
          <a:p>
            <a:fld id="{B19D36EE-3E5B-400B-8F52-D0B17DB07709}" type="slidenum">
              <a:rPr lang="ja-JP" altLang="de-DE" smtClean="0">
                <a:latin typeface="+mn-lt"/>
              </a:rPr>
              <a:pPr/>
              <a:t>8</a:t>
            </a:fld>
            <a:endParaRPr lang="de-DE" altLang="ja-JP">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799728607"/>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出来事</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mn-lt"/>
                          <a:ea typeface="+mn-ea"/>
                          <a:cs typeface="+mn-cs"/>
                        </a:rPr>
                        <a:t>説明</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可能性は</a:t>
                      </a:r>
                      <a:r>
                        <a:rPr kumimoji="0" lang="en-US" altLang="ja-JP" sz="2400" b="0" i="0" u="none" strike="noStrike" cap="none" normalizeH="0" baseline="0" dirty="0">
                          <a:ln>
                            <a:noFill/>
                          </a:ln>
                          <a:solidFill>
                            <a:srgbClr val="000000"/>
                          </a:solidFill>
                          <a:effectLst/>
                          <a:latin typeface="+mn-lt"/>
                          <a:ea typeface="+mn-ea"/>
                          <a:cs typeface="+mn-cs"/>
                        </a:rPr>
                        <a:t>?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朝、空に小さな物体がひらひら飛んでいた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鳥</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1" i="0" u="none" strike="noStrike" cap="none" normalizeH="0" baseline="0" dirty="0">
                          <a:ln>
                            <a:noFill/>
                          </a:ln>
                          <a:solidFill>
                            <a:srgbClr val="333333"/>
                          </a:solidFill>
                          <a:effectLst/>
                          <a:latin typeface="+mn-lt"/>
                          <a:ea typeface="+mn-ea"/>
                          <a:cs typeface="+mn-cs"/>
                        </a:rPr>
                        <a:t>十中八九は</a:t>
                      </a:r>
                      <a:r>
                        <a:rPr kumimoji="0" lang="ja-JP" altLang="en-US" sz="2400" b="0" i="0" u="none" strike="noStrike" cap="none" normalizeH="0" baseline="0" dirty="0">
                          <a:ln>
                            <a:noFill/>
                          </a:ln>
                          <a:solidFill>
                            <a:srgbClr val="333333"/>
                          </a:solidFill>
                          <a:effectLst/>
                          <a:latin typeface="+mn-lt"/>
                          <a:ea typeface="+mn-ea"/>
                          <a:cs typeface="+mn-cs"/>
                        </a:rPr>
                        <a:t> </a:t>
                      </a:r>
                      <a:r>
                        <a:rPr kumimoji="0" lang="en-US" altLang="ja-JP" sz="2400" b="0" i="0" u="none" strike="noStrike" cap="none" normalizeH="0" baseline="0" dirty="0">
                          <a:ln>
                            <a:noFill/>
                          </a:ln>
                          <a:solidFill>
                            <a:srgbClr val="333333"/>
                          </a:solidFill>
                          <a:effectLst/>
                          <a:latin typeface="+mn-lt"/>
                          <a:ea typeface="+mn-ea"/>
                          <a:cs typeface="+mn-cs"/>
                        </a:rPr>
                        <a:t>– </a:t>
                      </a:r>
                      <a:r>
                        <a:rPr kumimoji="0" lang="ja-JP" altLang="en-US" sz="2400" b="0" i="0" u="none" strike="noStrike" cap="none" normalizeH="0" baseline="0" dirty="0">
                          <a:ln>
                            <a:noFill/>
                          </a:ln>
                          <a:solidFill>
                            <a:srgbClr val="333333"/>
                          </a:solidFill>
                          <a:effectLst/>
                          <a:latin typeface="+mn-lt"/>
                          <a:ea typeface="+mn-ea"/>
                          <a:cs typeface="+mn-cs"/>
                        </a:rPr>
                        <a:t>他の説明</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例えば、ラジコン飛行機</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はあまりなさそうですが、間違えていても重要ではないでしょう。</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夜、家の周囲の茂みがカサカサと音を立てている。以前、隣の家に泥棒が入ったことがあった。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泥棒</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220065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ja-JP" sz="3600">
                <a:latin typeface="+mn-lt"/>
                <a:ea typeface="+mn-ea"/>
                <a:cs typeface="+mn-cs"/>
              </a:rPr>
              <a:t>100%</a:t>
            </a:r>
            <a:r>
              <a:rPr lang="ja-JP" altLang="en-US" sz="3600">
                <a:latin typeface="+mn-lt"/>
                <a:ea typeface="+mn-ea"/>
                <a:cs typeface="+mn-cs"/>
              </a:rPr>
              <a:t>確実な証拠のない推論</a:t>
            </a:r>
            <a:endParaRPr lang="ja-JP"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3" name="Slide Number Placeholder 2"/>
          <p:cNvSpPr>
            <a:spLocks noGrp="1"/>
          </p:cNvSpPr>
          <p:nvPr>
            <p:ph type="sldNum" sz="quarter" idx="12"/>
          </p:nvPr>
        </p:nvSpPr>
        <p:spPr/>
        <p:txBody>
          <a:bodyPr/>
          <a:lstStyle/>
          <a:p>
            <a:fld id="{B19D36EE-3E5B-400B-8F52-D0B17DB07709}" type="slidenum">
              <a:rPr lang="ja-JP" altLang="de-DE" smtClean="0">
                <a:latin typeface="+mn-lt"/>
              </a:rPr>
              <a:pPr/>
              <a:t>9</a:t>
            </a:fld>
            <a:endParaRPr lang="de-DE" altLang="ja-JP">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1105754903"/>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出来事</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mn-lt"/>
                          <a:ea typeface="+mn-ea"/>
                          <a:cs typeface="+mn-cs"/>
                        </a:rPr>
                        <a:t>説明</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可能性は</a:t>
                      </a:r>
                      <a:r>
                        <a:rPr kumimoji="0" lang="en-US" altLang="ja-JP" sz="2400" b="0" i="0" u="none" strike="noStrike" cap="none" normalizeH="0" baseline="0" dirty="0">
                          <a:ln>
                            <a:noFill/>
                          </a:ln>
                          <a:solidFill>
                            <a:srgbClr val="000000"/>
                          </a:solidFill>
                          <a:effectLst/>
                          <a:latin typeface="+mn-lt"/>
                          <a:ea typeface="+mn-ea"/>
                          <a:cs typeface="+mn-cs"/>
                        </a:rPr>
                        <a:t>?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朝、空に小さな物体がひらひら飛んでいた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鳥</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1" i="0" u="none" strike="noStrike" cap="none" normalizeH="0" baseline="0" dirty="0">
                          <a:ln>
                            <a:noFill/>
                          </a:ln>
                          <a:solidFill>
                            <a:srgbClr val="333333"/>
                          </a:solidFill>
                          <a:effectLst/>
                          <a:latin typeface="+mn-lt"/>
                          <a:ea typeface="+mn-ea"/>
                          <a:cs typeface="+mn-cs"/>
                        </a:rPr>
                        <a:t>十中八九は</a:t>
                      </a:r>
                      <a:r>
                        <a:rPr kumimoji="0" lang="ja-JP" altLang="en-US" sz="2400" b="0" i="0" u="none" strike="noStrike" cap="none" normalizeH="0" baseline="0" dirty="0">
                          <a:ln>
                            <a:noFill/>
                          </a:ln>
                          <a:solidFill>
                            <a:srgbClr val="333333"/>
                          </a:solidFill>
                          <a:effectLst/>
                          <a:latin typeface="+mn-lt"/>
                          <a:ea typeface="+mn-ea"/>
                          <a:cs typeface="+mn-cs"/>
                        </a:rPr>
                        <a:t> </a:t>
                      </a:r>
                      <a:r>
                        <a:rPr kumimoji="0" lang="en-US" altLang="ja-JP" sz="2400" b="0" i="0" u="none" strike="noStrike" cap="none" normalizeH="0" baseline="0" dirty="0">
                          <a:ln>
                            <a:noFill/>
                          </a:ln>
                          <a:solidFill>
                            <a:srgbClr val="333333"/>
                          </a:solidFill>
                          <a:effectLst/>
                          <a:latin typeface="+mn-lt"/>
                          <a:ea typeface="+mn-ea"/>
                          <a:cs typeface="+mn-cs"/>
                        </a:rPr>
                        <a:t>– </a:t>
                      </a:r>
                      <a:r>
                        <a:rPr kumimoji="0" lang="ja-JP" altLang="en-US" sz="2400" b="0" i="0" u="none" strike="noStrike" cap="none" normalizeH="0" baseline="0" dirty="0">
                          <a:ln>
                            <a:noFill/>
                          </a:ln>
                          <a:solidFill>
                            <a:srgbClr val="333333"/>
                          </a:solidFill>
                          <a:effectLst/>
                          <a:latin typeface="+mn-lt"/>
                          <a:ea typeface="+mn-ea"/>
                          <a:cs typeface="+mn-cs"/>
                        </a:rPr>
                        <a:t>他の説明</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例えば、ラジコン飛行機</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はあまりなさそうですが、間違えていても重要ではないでしょう。</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夜、家の周囲の茂みがカサカサと音を立てている。以前、隣の家に泥棒が入ったことがあった。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泥棒</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1" i="0" u="none" strike="noStrike" cap="none" normalizeH="0" baseline="0" dirty="0">
                          <a:ln>
                            <a:noFill/>
                          </a:ln>
                          <a:solidFill>
                            <a:srgbClr val="333333"/>
                          </a:solidFill>
                          <a:effectLst/>
                          <a:latin typeface="+mn-lt"/>
                          <a:ea typeface="+mn-ea"/>
                          <a:cs typeface="+mn-cs"/>
                        </a:rPr>
                        <a:t>ありえる</a:t>
                      </a:r>
                      <a:r>
                        <a:rPr kumimoji="0" lang="ja-JP" altLang="en-US" sz="2400" b="0" i="0" u="none" strike="noStrike" cap="none" normalizeH="0" baseline="0" dirty="0">
                          <a:ln>
                            <a:noFill/>
                          </a:ln>
                          <a:solidFill>
                            <a:srgbClr val="333333"/>
                          </a:solidFill>
                          <a:effectLst/>
                          <a:latin typeface="+mn-lt"/>
                          <a:ea typeface="+mn-ea"/>
                          <a:cs typeface="+mn-cs"/>
                        </a:rPr>
                        <a:t> </a:t>
                      </a:r>
                      <a:r>
                        <a:rPr kumimoji="0" lang="en-US" altLang="ja-JP" sz="2400" b="0" i="0" u="none" strike="noStrike" cap="none" normalizeH="0" baseline="0" dirty="0">
                          <a:ln>
                            <a:noFill/>
                          </a:ln>
                          <a:solidFill>
                            <a:srgbClr val="333333"/>
                          </a:solidFill>
                          <a:effectLst/>
                          <a:latin typeface="+mn-lt"/>
                          <a:ea typeface="+mn-ea"/>
                          <a:cs typeface="+mn-cs"/>
                        </a:rPr>
                        <a:t>– </a:t>
                      </a:r>
                      <a:r>
                        <a:rPr kumimoji="0" lang="ja-JP" altLang="en-US" sz="2400" b="0" i="0" u="none" strike="noStrike" cap="none" normalizeH="0" baseline="0" dirty="0">
                          <a:ln>
                            <a:noFill/>
                          </a:ln>
                          <a:solidFill>
                            <a:srgbClr val="333333"/>
                          </a:solidFill>
                          <a:effectLst/>
                          <a:latin typeface="+mn-lt"/>
                          <a:ea typeface="+mn-ea"/>
                          <a:cs typeface="+mn-cs"/>
                        </a:rPr>
                        <a:t>しかし、他にいくつかの説明</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茂みに猫が入ったとか、風とか</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も成り立ちます </a:t>
                      </a:r>
                      <a:r>
                        <a:rPr kumimoji="0" lang="en-US" altLang="ja-JP" sz="2400" b="0" i="0" u="none" strike="noStrike" cap="none" normalizeH="0" baseline="0" dirty="0">
                          <a:ln>
                            <a:noFill/>
                          </a:ln>
                          <a:solidFill>
                            <a:srgbClr val="333333"/>
                          </a:solidFill>
                          <a:effectLst/>
                          <a:latin typeface="+mn-lt"/>
                          <a:ea typeface="+mn-ea"/>
                          <a:cs typeface="+mn-cs"/>
                        </a:rPr>
                        <a:t>– </a:t>
                      </a:r>
                      <a:r>
                        <a:rPr kumimoji="0" lang="ja-JP" altLang="en-US" sz="2400" b="0" i="0" u="none" strike="noStrike" cap="none" normalizeH="0" baseline="0" dirty="0">
                          <a:ln>
                            <a:noFill/>
                          </a:ln>
                          <a:solidFill>
                            <a:srgbClr val="333333"/>
                          </a:solidFill>
                          <a:effectLst/>
                          <a:latin typeface="+mn-lt"/>
                          <a:ea typeface="+mn-ea"/>
                          <a:cs typeface="+mn-cs"/>
                        </a:rPr>
                        <a:t>茂みに向かって石を投げるような行動はマイナスの結果</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例えば、隣人のペットを傷つける</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になるかもしれません。</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813486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結論への飛躍の「実例」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a:t>
            </a:fld>
            <a:endParaRPr lang="de-DE" altLang="ja-JP">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1563343889"/>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領域</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例</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歴史</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メディア</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結論への飛躍の「実例」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11</a:t>
            </a:fld>
            <a:endParaRPr lang="de-DE" altLang="ja-JP">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1024074038"/>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領域</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例</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歴史</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ja-JP" altLang="en-US" sz="2000" b="0" i="0" u="none" strike="noStrike" cap="none" normalizeH="0" baseline="0" dirty="0">
                          <a:ln>
                            <a:noFill/>
                          </a:ln>
                          <a:solidFill>
                            <a:srgbClr val="004992"/>
                          </a:solidFill>
                          <a:effectLst/>
                          <a:latin typeface="+mn-lt"/>
                          <a:ea typeface="+mn-ea"/>
                          <a:cs typeface="+mn-cs"/>
                        </a:rPr>
                        <a:t>中世の魔女裁判</a:t>
                      </a:r>
                      <a:r>
                        <a:rPr kumimoji="0" lang="en-US" altLang="ja-JP"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ja-JP" altLang="en-US" sz="2000" b="0" i="0" u="none" strike="noStrike" cap="none" normalizeH="0" baseline="0" dirty="0">
                          <a:ln>
                            <a:noFill/>
                          </a:ln>
                          <a:solidFill>
                            <a:srgbClr val="333333"/>
                          </a:solidFill>
                          <a:effectLst/>
                          <a:latin typeface="+mn-lt"/>
                          <a:ea typeface="+mn-ea"/>
                          <a:cs typeface="+mn-cs"/>
                        </a:rPr>
                        <a:t>女性は歳をとっていたり、赤い髪をしているというだけで、魔女に違いないと告発された。</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000" b="0" i="0" u="none" strike="noStrike" cap="none" normalizeH="0" baseline="0" dirty="0">
                          <a:ln>
                            <a:noFill/>
                          </a:ln>
                          <a:solidFill>
                            <a:srgbClr val="004992"/>
                          </a:solidFill>
                          <a:effectLst/>
                          <a:latin typeface="+mn-lt"/>
                          <a:ea typeface="+mn-ea"/>
                          <a:cs typeface="+mn-cs"/>
                        </a:rPr>
                        <a:t>マッカーシー時代</a:t>
                      </a:r>
                      <a:r>
                        <a:rPr kumimoji="0" lang="en-US" altLang="ja-JP" sz="2000" b="0" i="0" u="none" strike="noStrike" cap="none" normalizeH="0" baseline="0" dirty="0">
                          <a:ln>
                            <a:noFill/>
                          </a:ln>
                          <a:solidFill>
                            <a:srgbClr val="004992"/>
                          </a:solidFill>
                          <a:effectLst/>
                          <a:latin typeface="+mn-lt"/>
                          <a:ea typeface="+mn-ea"/>
                          <a:cs typeface="+mn-cs"/>
                        </a:rPr>
                        <a:t>(1950</a:t>
                      </a:r>
                      <a:r>
                        <a:rPr kumimoji="0" lang="ja-JP" altLang="en-US" sz="2000" b="0" i="0" u="none" strike="noStrike" cap="none" normalizeH="0" baseline="0" dirty="0">
                          <a:ln>
                            <a:noFill/>
                          </a:ln>
                          <a:solidFill>
                            <a:srgbClr val="004992"/>
                          </a:solidFill>
                          <a:effectLst/>
                          <a:latin typeface="+mn-lt"/>
                          <a:ea typeface="+mn-ea"/>
                          <a:cs typeface="+mn-cs"/>
                        </a:rPr>
                        <a:t>年代のアメリカ</a:t>
                      </a:r>
                      <a:r>
                        <a:rPr kumimoji="0" lang="en-US" altLang="ja-JP"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リベラルな意見を表明しただけで共産主義者であるとみなされて、多くの冤罪事件が起きた。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メディア</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25360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結論への飛躍の「実例」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12</a:t>
            </a:fld>
            <a:endParaRPr lang="de-DE" altLang="ja-JP">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915436326"/>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領域</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例</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歴史</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ja-JP" altLang="en-US" sz="2000" b="0" i="0" u="none" strike="noStrike" cap="none" normalizeH="0" baseline="0" dirty="0">
                          <a:ln>
                            <a:noFill/>
                          </a:ln>
                          <a:solidFill>
                            <a:srgbClr val="004992"/>
                          </a:solidFill>
                          <a:effectLst/>
                          <a:latin typeface="+mn-lt"/>
                          <a:ea typeface="+mn-ea"/>
                          <a:cs typeface="+mn-cs"/>
                        </a:rPr>
                        <a:t>中世の魔女裁判</a:t>
                      </a:r>
                      <a:r>
                        <a:rPr kumimoji="0" lang="en-US" altLang="ja-JP"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ja-JP" altLang="en-US" sz="2000" b="0" i="0" u="none" strike="noStrike" cap="none" normalizeH="0" baseline="0" dirty="0">
                          <a:ln>
                            <a:noFill/>
                          </a:ln>
                          <a:solidFill>
                            <a:srgbClr val="333333"/>
                          </a:solidFill>
                          <a:effectLst/>
                          <a:latin typeface="+mn-lt"/>
                          <a:ea typeface="+mn-ea"/>
                          <a:cs typeface="+mn-cs"/>
                        </a:rPr>
                        <a:t>女性は歳をとっていたり、赤い髪をしているというだけで、魔女に違いないと告発された。</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000" b="0" i="0" u="none" strike="noStrike" cap="none" normalizeH="0" baseline="0" dirty="0">
                          <a:ln>
                            <a:noFill/>
                          </a:ln>
                          <a:solidFill>
                            <a:srgbClr val="004992"/>
                          </a:solidFill>
                          <a:effectLst/>
                          <a:latin typeface="+mn-lt"/>
                          <a:ea typeface="+mn-ea"/>
                          <a:cs typeface="+mn-cs"/>
                        </a:rPr>
                        <a:t>マッカーシー時代</a:t>
                      </a:r>
                      <a:r>
                        <a:rPr kumimoji="0" lang="en-US" altLang="ja-JP" sz="2000" b="0" i="0" u="none" strike="noStrike" cap="none" normalizeH="0" baseline="0" dirty="0">
                          <a:ln>
                            <a:noFill/>
                          </a:ln>
                          <a:solidFill>
                            <a:srgbClr val="004992"/>
                          </a:solidFill>
                          <a:effectLst/>
                          <a:latin typeface="+mn-lt"/>
                          <a:ea typeface="+mn-ea"/>
                          <a:cs typeface="+mn-cs"/>
                        </a:rPr>
                        <a:t>(1950</a:t>
                      </a:r>
                      <a:r>
                        <a:rPr kumimoji="0" lang="ja-JP" altLang="en-US" sz="2000" b="0" i="0" u="none" strike="noStrike" cap="none" normalizeH="0" baseline="0" dirty="0">
                          <a:ln>
                            <a:noFill/>
                          </a:ln>
                          <a:solidFill>
                            <a:srgbClr val="004992"/>
                          </a:solidFill>
                          <a:effectLst/>
                          <a:latin typeface="+mn-lt"/>
                          <a:ea typeface="+mn-ea"/>
                          <a:cs typeface="+mn-cs"/>
                        </a:rPr>
                        <a:t>年代のアメリカ</a:t>
                      </a:r>
                      <a:r>
                        <a:rPr kumimoji="0" lang="en-US" altLang="ja-JP"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リベラルな意見を表明しただけで共産主義者であるとみなされて、多くの冤罪事件が起きた。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メディア</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69654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24"/>
          <p:cNvSpPr txBox="1">
            <a:spLocks noChangeArrowheads="1"/>
          </p:cNvSpPr>
          <p:nvPr/>
        </p:nvSpPr>
        <p:spPr bwMode="auto">
          <a:xfrm>
            <a:off x="5305499" y="4624536"/>
            <a:ext cx="63770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n-US" altLang="ja-JP" sz="2000" dirty="0">
                <a:latin typeface="Calibri Light"/>
              </a:rPr>
              <a:t>1938</a:t>
            </a:r>
            <a:r>
              <a:rPr lang="ja-JP" altLang="en-US" sz="2000" dirty="0">
                <a:latin typeface="Calibri Light"/>
              </a:rPr>
              <a:t>年、オーソンウェルズの「宇宙戦争」というラジオ番組を聴いた多くのリスナーが、地球は本当に宇宙人に攻撃を受けていると信じたのでニューヨークは大パニックになった。</a:t>
            </a:r>
          </a:p>
          <a:p>
            <a:pPr eaLnBrk="1" hangingPunct="1">
              <a:spcBef>
                <a:spcPts val="1200"/>
              </a:spcBef>
              <a:buClrTx/>
              <a:buFontTx/>
              <a:buNone/>
            </a:pPr>
            <a:r>
              <a:rPr lang="ja-JP" altLang="en-US" sz="2000" dirty="0">
                <a:solidFill>
                  <a:srgbClr val="004992"/>
                </a:solidFill>
                <a:latin typeface="Calibri Light"/>
              </a:rPr>
              <a:t>間違った仮定</a:t>
            </a:r>
            <a:r>
              <a:rPr lang="en-US" altLang="ja-JP" sz="2000" dirty="0">
                <a:solidFill>
                  <a:srgbClr val="004992"/>
                </a:solidFill>
                <a:latin typeface="Calibri Light"/>
              </a:rPr>
              <a:t>:</a:t>
            </a:r>
            <a:r>
              <a:rPr lang="en-US" altLang="ja-JP" sz="2000" dirty="0">
                <a:latin typeface="Calibri Light"/>
              </a:rPr>
              <a:t> </a:t>
            </a:r>
            <a:r>
              <a:rPr lang="ja-JP" altLang="en-US" sz="2000" dirty="0">
                <a:latin typeface="Calibri Light"/>
              </a:rPr>
              <a:t>ラジオで言っていることは本当に違いない</a:t>
            </a:r>
            <a:r>
              <a:rPr lang="en-US" altLang="ja-JP" sz="2000" dirty="0">
                <a:latin typeface="Calibri Light"/>
              </a:rPr>
              <a:t>!</a:t>
            </a:r>
            <a:endParaRPr lang="de-DE" altLang="de-DE" sz="2000" dirty="0">
              <a:latin typeface="Calibri Light"/>
            </a:endParaRPr>
          </a:p>
        </p:txBody>
      </p:sp>
    </p:spTree>
    <p:extLst>
      <p:ext uri="{BB962C8B-B14F-4D97-AF65-F5344CB8AC3E}">
        <p14:creationId xmlns:p14="http://schemas.microsoft.com/office/powerpoint/2010/main" val="3675575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1" name="Text Box 7"/>
          <p:cNvSpPr txBox="1">
            <a:spLocks noChangeArrowheads="1"/>
          </p:cNvSpPr>
          <p:nvPr/>
        </p:nvSpPr>
        <p:spPr bwMode="auto">
          <a:xfrm>
            <a:off x="8032725" y="3713163"/>
            <a:ext cx="272274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ja-JP" sz="4000">
              <a:latin typeface="Times New Roman" panose="02020603050405020304" pitchFamily="18" charset="0"/>
              <a:ea typeface="ＭＳ Ｐゴシック" panose="020B0600070205080204" pitchFamily="34" charset="-128"/>
            </a:endParaRPr>
          </a:p>
        </p:txBody>
      </p:sp>
      <p:sp>
        <p:nvSpPr>
          <p:cNvPr id="16392" name="Text Box 8"/>
          <p:cNvSpPr txBox="1">
            <a:spLocks noChangeArrowheads="1"/>
          </p:cNvSpPr>
          <p:nvPr/>
        </p:nvSpPr>
        <p:spPr bwMode="auto">
          <a:xfrm>
            <a:off x="8032725" y="3651250"/>
            <a:ext cx="272274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ja-JP" sz="1600">
              <a:ea typeface="ＭＳ Ｐゴシック" panose="020B0600070205080204" pitchFamily="34" charset="-128"/>
            </a:endParaRPr>
          </a:p>
        </p:txBody>
      </p:sp>
      <p:sp>
        <p:nvSpPr>
          <p:cNvPr id="16390" name="Rechteck 1"/>
          <p:cNvSpPr>
            <a:spLocks noChangeArrowheads="1"/>
          </p:cNvSpPr>
          <p:nvPr/>
        </p:nvSpPr>
        <p:spPr bwMode="auto">
          <a:xfrm>
            <a:off x="372955" y="6165304"/>
            <a:ext cx="1137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ja-JP" sz="1400" dirty="0">
                <a:solidFill>
                  <a:srgbClr val="333333"/>
                </a:solidFill>
                <a:latin typeface="+mn-lt"/>
              </a:rPr>
              <a:t>(</a:t>
            </a:r>
            <a:r>
              <a:rPr lang="ja-JP" altLang="en-US" sz="1400" dirty="0">
                <a:solidFill>
                  <a:srgbClr val="333333"/>
                </a:solidFill>
                <a:latin typeface="+mn-lt"/>
              </a:rPr>
              <a:t>別の練習問題がスライドの最後にあります</a:t>
            </a:r>
            <a:r>
              <a:rPr lang="de-DE" altLang="ja-JP" sz="1400" dirty="0">
                <a:solidFill>
                  <a:srgbClr val="333333"/>
                </a:solidFill>
                <a:latin typeface="+mn-lt"/>
              </a:rPr>
              <a:t>)</a:t>
            </a:r>
            <a:endParaRPr lang="en-US" altLang="ja-JP" sz="1400" dirty="0">
              <a:solidFill>
                <a:srgbClr val="333333"/>
              </a:solidFill>
              <a:latin typeface="+mn-lt"/>
            </a:endParaRPr>
          </a:p>
        </p:txBody>
      </p:sp>
      <p:sp>
        <p:nvSpPr>
          <p:cNvPr id="5" name="Title 4"/>
          <p:cNvSpPr>
            <a:spLocks noGrp="1"/>
          </p:cNvSpPr>
          <p:nvPr>
            <p:ph type="title"/>
          </p:nvPr>
        </p:nvSpPr>
        <p:spPr/>
        <p:txBody>
          <a:bodyPr/>
          <a:lstStyle/>
          <a:p>
            <a:r>
              <a:rPr lang="ja-JP" altLang="en-US" sz="3600" dirty="0">
                <a:solidFill>
                  <a:srgbClr val="004992"/>
                </a:solidFill>
                <a:latin typeface="+mn-lt"/>
                <a:ea typeface="+mn-ea"/>
                <a:cs typeface="+mn-cs"/>
              </a:rPr>
              <a:t>秘密結社がアメリカの政治に関与している手がかりが</a:t>
            </a:r>
            <a:br>
              <a:rPr lang="ja-JP" altLang="en-US" sz="3600" dirty="0">
                <a:solidFill>
                  <a:srgbClr val="004992"/>
                </a:solidFill>
                <a:latin typeface="+mn-lt"/>
                <a:ea typeface="+mn-ea"/>
                <a:cs typeface="+mn-cs"/>
              </a:rPr>
            </a:br>
            <a:r>
              <a:rPr lang="en-US" altLang="ja-JP" dirty="0">
                <a:solidFill>
                  <a:srgbClr val="004992"/>
                </a:solidFill>
                <a:latin typeface="+mn-lt"/>
                <a:ea typeface="+mn-ea"/>
                <a:cs typeface="+mn-cs"/>
              </a:rPr>
              <a:t>1</a:t>
            </a:r>
            <a:r>
              <a:rPr lang="ja-JP" altLang="en-US" dirty="0">
                <a:solidFill>
                  <a:srgbClr val="004992"/>
                </a:solidFill>
                <a:latin typeface="+mn-lt"/>
                <a:ea typeface="+mn-ea"/>
                <a:cs typeface="+mn-cs"/>
              </a:rPr>
              <a:t>ドル札にはあるのでしょうか</a:t>
            </a:r>
            <a:r>
              <a:rPr lang="en-US" altLang="ja-JP" dirty="0">
                <a:solidFill>
                  <a:srgbClr val="004992"/>
                </a:solidFill>
                <a:latin typeface="+mn-lt"/>
                <a:ea typeface="+mn-ea"/>
                <a:cs typeface="+mn-cs"/>
              </a:rPr>
              <a:t>?</a:t>
            </a:r>
            <a:br>
              <a:rPr lang="en-US" altLang="ja-JP" sz="3600" dirty="0">
                <a:solidFill>
                  <a:srgbClr val="004992"/>
                </a:solidFill>
                <a:latin typeface="+mn-lt"/>
                <a:ea typeface="+mn-ea"/>
                <a:cs typeface="+mn-cs"/>
              </a:rPr>
            </a:b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都市伝説 </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13</a:t>
            </a:fld>
            <a:endParaRPr lang="de-DE" altLang="ja-JP">
              <a:latin typeface="+mn-lt"/>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8" name="Line 22"/>
          <p:cNvSpPr>
            <a:spLocks noChangeShapeType="1"/>
          </p:cNvSpPr>
          <p:nvPr/>
        </p:nvSpPr>
        <p:spPr bwMode="auto">
          <a:xfrm>
            <a:off x="9074396" y="450850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7433" name="AutoShape 29"/>
          <p:cNvSpPr>
            <a:spLocks noChangeArrowheads="1"/>
          </p:cNvSpPr>
          <p:nvPr/>
        </p:nvSpPr>
        <p:spPr bwMode="auto">
          <a:xfrm>
            <a:off x="7948036" y="4899025"/>
            <a:ext cx="385334" cy="287338"/>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早計な推理の実例</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秘密結社がアメリカの政治に関与している手がかりが</a:t>
            </a:r>
            <a:br>
              <a:rPr lang="ja-JP" altLang="en-US" sz="3600" dirty="0">
                <a:solidFill>
                  <a:srgbClr val="004992"/>
                </a:solidFill>
                <a:latin typeface="+mn-lt"/>
                <a:ea typeface="+mn-ea"/>
                <a:cs typeface="+mn-cs"/>
              </a:rPr>
            </a:br>
            <a:r>
              <a:rPr lang="en-US" altLang="ja-JP" dirty="0">
                <a:solidFill>
                  <a:srgbClr val="004992"/>
                </a:solidFill>
                <a:latin typeface="+mn-lt"/>
                <a:ea typeface="+mn-ea"/>
                <a:cs typeface="+mn-cs"/>
              </a:rPr>
              <a:t>1</a:t>
            </a:r>
            <a:r>
              <a:rPr lang="ja-JP" altLang="en-US" dirty="0">
                <a:solidFill>
                  <a:srgbClr val="004992"/>
                </a:solidFill>
                <a:latin typeface="+mn-lt"/>
                <a:ea typeface="+mn-ea"/>
                <a:cs typeface="+mn-cs"/>
              </a:rPr>
              <a:t>ドル札にはあるのでしょうか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14</a:t>
            </a:fld>
            <a:endParaRPr lang="de-DE" altLang="ja-JP">
              <a:latin typeface="+mn-lt"/>
            </a:endParaRPr>
          </a:p>
        </p:txBody>
      </p:sp>
      <p:graphicFrame>
        <p:nvGraphicFramePr>
          <p:cNvPr id="16" name="Group 38"/>
          <p:cNvGraphicFramePr>
            <a:graphicFrameLocks noGrp="1"/>
          </p:cNvGraphicFramePr>
          <p:nvPr>
            <p:extLst>
              <p:ext uri="{D42A27DB-BD31-4B8C-83A1-F6EECF244321}">
                <p14:modId xmlns:p14="http://schemas.microsoft.com/office/powerpoint/2010/main" val="3823076215"/>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賛成意見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「証拠」</a:t>
                      </a:r>
                      <a:endParaRPr kumimoji="0" lang="de-DE" sz="18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mn-lt"/>
                          <a:ea typeface="+mn-ea"/>
                          <a:cs typeface="+mn-cs"/>
                        </a:rPr>
                        <a:t>1</a:t>
                      </a:r>
                      <a:r>
                        <a:rPr kumimoji="0" lang="ja-JP" altLang="en-US" sz="1800" b="0" i="0" u="none" strike="noStrike" cap="none" normalizeH="0" baseline="0">
                          <a:ln>
                            <a:noFill/>
                          </a:ln>
                          <a:solidFill>
                            <a:srgbClr val="333333"/>
                          </a:solidFill>
                          <a:effectLst/>
                          <a:latin typeface="+mn-lt"/>
                          <a:ea typeface="+mn-ea"/>
                          <a:cs typeface="+mn-cs"/>
                        </a:rPr>
                        <a:t>を参照</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a:ln>
                            <a:noFill/>
                          </a:ln>
                          <a:solidFill>
                            <a:srgbClr val="333333"/>
                          </a:solidFill>
                          <a:effectLst/>
                          <a:latin typeface="+mn-lt"/>
                          <a:ea typeface="+mn-ea"/>
                          <a:cs typeface="+mn-cs"/>
                        </a:rPr>
                        <a:t>裏面に、いろいろな記号がそれぞれ</a:t>
                      </a:r>
                      <a:r>
                        <a:rPr kumimoji="0" lang="en-US" altLang="ja-JP" sz="1800" b="0" i="0" u="none" strike="noStrike" cap="none" normalizeH="0" baseline="0">
                          <a:ln>
                            <a:noFill/>
                          </a:ln>
                          <a:solidFill>
                            <a:srgbClr val="333333"/>
                          </a:solidFill>
                          <a:effectLst/>
                          <a:latin typeface="+mn-lt"/>
                          <a:ea typeface="+mn-ea"/>
                          <a:cs typeface="+mn-cs"/>
                        </a:rPr>
                        <a:t>13</a:t>
                      </a:r>
                      <a:r>
                        <a:rPr kumimoji="0" lang="ja-JP" altLang="en-US" sz="1800" b="0" i="0" u="none" strike="noStrike" cap="none" normalizeH="0" baseline="0">
                          <a:ln>
                            <a:noFill/>
                          </a:ln>
                          <a:solidFill>
                            <a:srgbClr val="333333"/>
                          </a:solidFill>
                          <a:effectLst/>
                          <a:latin typeface="+mn-lt"/>
                          <a:ea typeface="+mn-ea"/>
                          <a:cs typeface="+mn-cs"/>
                        </a:rPr>
                        <a:t>回示されている</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例：エンブレムの縞模様、オリーブの葉、矢</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a:t>
                      </a:r>
                      <a:r>
                        <a:rPr kumimoji="0" lang="en-US" altLang="ja-JP" sz="1800" b="0" i="0" u="none" strike="noStrike" cap="none" normalizeH="0" baseline="0">
                          <a:ln>
                            <a:noFill/>
                          </a:ln>
                          <a:solidFill>
                            <a:srgbClr val="333333"/>
                          </a:solidFill>
                          <a:effectLst/>
                          <a:latin typeface="+mn-lt"/>
                          <a:ea typeface="+mn-ea"/>
                          <a:cs typeface="+mn-cs"/>
                        </a:rPr>
                        <a:t>13</a:t>
                      </a:r>
                      <a:r>
                        <a:rPr kumimoji="0" lang="ja-JP" altLang="en-US" sz="1800" b="0" i="0" u="none" strike="noStrike" cap="none" normalizeH="0" baseline="0">
                          <a:ln>
                            <a:noFill/>
                          </a:ln>
                          <a:solidFill>
                            <a:srgbClr val="333333"/>
                          </a:solidFill>
                          <a:effectLst/>
                          <a:latin typeface="+mn-lt"/>
                          <a:ea typeface="+mn-ea"/>
                          <a:cs typeface="+mn-cs"/>
                        </a:rPr>
                        <a:t>は不吉な数字と考えられている。</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mn-lt"/>
                          <a:ea typeface="+mn-ea"/>
                          <a:cs typeface="+mn-cs"/>
                        </a:rPr>
                        <a:t>2</a:t>
                      </a:r>
                      <a:r>
                        <a:rPr kumimoji="0" lang="ja-JP" altLang="en-US" sz="1800" b="0" i="0" u="none" strike="noStrike" cap="none" normalizeH="0" baseline="0">
                          <a:ln>
                            <a:noFill/>
                          </a:ln>
                          <a:solidFill>
                            <a:srgbClr val="333333"/>
                          </a:solidFill>
                          <a:effectLst/>
                          <a:latin typeface="+mn-lt"/>
                          <a:ea typeface="+mn-ea"/>
                          <a:cs typeface="+mn-cs"/>
                        </a:rPr>
                        <a:t>を参照</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a:ln>
                            <a:noFill/>
                          </a:ln>
                          <a:solidFill>
                            <a:srgbClr val="333333"/>
                          </a:solidFill>
                          <a:effectLst/>
                          <a:latin typeface="+mn-lt"/>
                          <a:ea typeface="+mn-ea"/>
                          <a:cs typeface="+mn-cs"/>
                        </a:rPr>
                        <a:t>お札に実際に描かれているのは実際にはジョージ・ワシントンではなく、秘密結社の創始者であるアダム・ヴァイスハウプトであると主張する人もいる。</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mn-lt"/>
                          <a:ea typeface="+mn-ea"/>
                          <a:cs typeface="+mn-cs"/>
                        </a:rPr>
                        <a:t>3</a:t>
                      </a:r>
                      <a:r>
                        <a:rPr kumimoji="0" lang="ja-JP" altLang="en-US" sz="1800" b="0" i="0" u="none" strike="noStrike" cap="none" normalizeH="0" baseline="0">
                          <a:ln>
                            <a:noFill/>
                          </a:ln>
                          <a:solidFill>
                            <a:srgbClr val="333333"/>
                          </a:solidFill>
                          <a:effectLst/>
                          <a:latin typeface="+mn-lt"/>
                          <a:ea typeface="+mn-ea"/>
                          <a:cs typeface="+mn-cs"/>
                        </a:rPr>
                        <a:t>を参照</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a:ln>
                            <a:noFill/>
                          </a:ln>
                          <a:solidFill>
                            <a:srgbClr val="333333"/>
                          </a:solidFill>
                          <a:effectLst/>
                          <a:latin typeface="+mn-lt"/>
                          <a:ea typeface="+mn-ea"/>
                          <a:cs typeface="+mn-cs"/>
                        </a:rPr>
                        <a:t>右上に小さなフクロウが隠されている。フクロウを悪魔のシンボルとみなす者もいる。</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mn-lt"/>
                          <a:ea typeface="+mn-ea"/>
                          <a:cs typeface="+mn-cs"/>
                        </a:rPr>
                        <a:t>4</a:t>
                      </a:r>
                      <a:r>
                        <a:rPr kumimoji="0" lang="ja-JP" altLang="en-US" sz="1800" b="0" i="0" u="none" strike="noStrike" cap="none" normalizeH="0" baseline="0">
                          <a:ln>
                            <a:noFill/>
                          </a:ln>
                          <a:solidFill>
                            <a:srgbClr val="333333"/>
                          </a:solidFill>
                          <a:effectLst/>
                          <a:latin typeface="+mn-lt"/>
                          <a:ea typeface="+mn-ea"/>
                          <a:cs typeface="+mn-cs"/>
                        </a:rPr>
                        <a:t>を参照</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a:ln>
                            <a:noFill/>
                          </a:ln>
                          <a:solidFill>
                            <a:srgbClr val="333333"/>
                          </a:solidFill>
                          <a:effectLst/>
                          <a:latin typeface="+mn-lt"/>
                          <a:ea typeface="+mn-ea"/>
                          <a:cs typeface="+mn-cs"/>
                        </a:rPr>
                        <a:t>背景のピラミッドはフリーメーソン（秘密結社）のシンボルである。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1</a:t>
            </a:r>
          </a:p>
        </p:txBody>
      </p:sp>
      <p:sp>
        <p:nvSpPr>
          <p:cNvPr id="2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2</a:t>
            </a:r>
          </a:p>
        </p:txBody>
      </p:sp>
      <p:sp>
        <p:nvSpPr>
          <p:cNvPr id="25"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3</a:t>
            </a:r>
          </a:p>
        </p:txBody>
      </p:sp>
      <p:sp>
        <p:nvSpPr>
          <p:cNvPr id="26"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早計な推理の実例</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秘密結社がアメリカの政治に関与している手がかりが</a:t>
            </a:r>
            <a:br>
              <a:rPr lang="ja-JP" altLang="en-US" sz="3600" dirty="0">
                <a:solidFill>
                  <a:srgbClr val="004992"/>
                </a:solidFill>
                <a:latin typeface="+mn-lt"/>
                <a:ea typeface="+mn-ea"/>
                <a:cs typeface="+mn-cs"/>
              </a:rPr>
            </a:br>
            <a:r>
              <a:rPr lang="en-US" altLang="ja-JP" dirty="0">
                <a:solidFill>
                  <a:srgbClr val="004992"/>
                </a:solidFill>
                <a:latin typeface="+mn-lt"/>
                <a:ea typeface="+mn-ea"/>
                <a:cs typeface="+mn-cs"/>
              </a:rPr>
              <a:t>1</a:t>
            </a:r>
            <a:r>
              <a:rPr lang="ja-JP" altLang="en-US" dirty="0">
                <a:solidFill>
                  <a:srgbClr val="004992"/>
                </a:solidFill>
                <a:latin typeface="+mn-lt"/>
                <a:ea typeface="+mn-ea"/>
                <a:cs typeface="+mn-cs"/>
              </a:rPr>
              <a:t>ドル札にはあるのでしょうか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15</a:t>
            </a:fld>
            <a:endParaRPr lang="de-DE" altLang="ja-JP">
              <a:latin typeface="+mn-lt"/>
            </a:endParaRPr>
          </a:p>
        </p:txBody>
      </p:sp>
      <p:graphicFrame>
        <p:nvGraphicFramePr>
          <p:cNvPr id="16" name="Group 38"/>
          <p:cNvGraphicFramePr>
            <a:graphicFrameLocks noGrp="1"/>
          </p:cNvGraphicFramePr>
          <p:nvPr>
            <p:extLst>
              <p:ext uri="{D42A27DB-BD31-4B8C-83A1-F6EECF244321}">
                <p14:modId xmlns:p14="http://schemas.microsoft.com/office/powerpoint/2010/main" val="2229332740"/>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反対意見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「証拠」</a:t>
                      </a:r>
                      <a:endParaRPr kumimoji="0" lang="de-DE" sz="18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mn-lt"/>
                          <a:ea typeface="+mn-ea"/>
                          <a:cs typeface="+mn-cs"/>
                        </a:rPr>
                        <a:t>1</a:t>
                      </a:r>
                      <a:r>
                        <a:rPr kumimoji="0" lang="ja-JP" altLang="en-US" sz="1800" b="0" i="0" u="none" strike="noStrike" cap="none" normalizeH="0" baseline="0">
                          <a:ln>
                            <a:noFill/>
                          </a:ln>
                          <a:solidFill>
                            <a:srgbClr val="333333"/>
                          </a:solidFill>
                          <a:effectLst/>
                          <a:latin typeface="+mn-lt"/>
                          <a:ea typeface="+mn-ea"/>
                          <a:cs typeface="+mn-cs"/>
                        </a:rPr>
                        <a:t>参照</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a:ln>
                            <a:noFill/>
                          </a:ln>
                          <a:solidFill>
                            <a:srgbClr val="333333"/>
                          </a:solidFill>
                          <a:effectLst/>
                          <a:latin typeface="+mn-lt"/>
                          <a:ea typeface="+mn-ea"/>
                          <a:cs typeface="+mn-cs"/>
                        </a:rPr>
                        <a:t>最初に</a:t>
                      </a:r>
                      <a:r>
                        <a:rPr kumimoji="0" lang="en-US" altLang="ja-JP" sz="1800" b="0" i="0" u="none" strike="noStrike" cap="none" normalizeH="0" baseline="0">
                          <a:ln>
                            <a:noFill/>
                          </a:ln>
                          <a:solidFill>
                            <a:srgbClr val="333333"/>
                          </a:solidFill>
                          <a:effectLst/>
                          <a:latin typeface="+mn-lt"/>
                          <a:ea typeface="+mn-ea"/>
                          <a:cs typeface="+mn-cs"/>
                        </a:rPr>
                        <a:t>13</a:t>
                      </a:r>
                      <a:r>
                        <a:rPr kumimoji="0" lang="ja-JP" altLang="en-US" sz="1800" b="0" i="0" u="none" strike="noStrike" cap="none" normalizeH="0" baseline="0">
                          <a:ln>
                            <a:noFill/>
                          </a:ln>
                          <a:solidFill>
                            <a:srgbClr val="333333"/>
                          </a:solidFill>
                          <a:effectLst/>
                          <a:latin typeface="+mn-lt"/>
                          <a:ea typeface="+mn-ea"/>
                          <a:cs typeface="+mn-cs"/>
                        </a:rPr>
                        <a:t>の州が独立したから</a:t>
                      </a:r>
                      <a:r>
                        <a:rPr kumimoji="0" lang="en-US" altLang="ja-JP" sz="1800" b="0" i="0" u="none" strike="noStrike" cap="none" normalizeH="0" baseline="0">
                          <a:ln>
                            <a:noFill/>
                          </a:ln>
                          <a:solidFill>
                            <a:srgbClr val="333333"/>
                          </a:solidFill>
                          <a:effectLst/>
                          <a:latin typeface="+mn-lt"/>
                          <a:ea typeface="+mn-ea"/>
                          <a:cs typeface="+mn-cs"/>
                        </a:rPr>
                        <a:t>13</a:t>
                      </a:r>
                      <a:r>
                        <a:rPr kumimoji="0" lang="ja-JP" altLang="en-US" sz="1800" b="0" i="0" u="none" strike="noStrike" cap="none" normalizeH="0" baseline="0">
                          <a:ln>
                            <a:noFill/>
                          </a:ln>
                          <a:solidFill>
                            <a:srgbClr val="333333"/>
                          </a:solidFill>
                          <a:effectLst/>
                          <a:latin typeface="+mn-lt"/>
                          <a:ea typeface="+mn-ea"/>
                          <a:cs typeface="+mn-cs"/>
                        </a:rPr>
                        <a:t>という数字がシンボル化されているだけ</a:t>
                      </a:r>
                      <a:r>
                        <a:rPr kumimoji="0" lang="en-US" altLang="ja-JP" sz="1800" b="0" i="0" u="none" strike="noStrike" cap="none" normalizeH="0" baseline="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mn-lt"/>
                          <a:ea typeface="+mn-ea"/>
                          <a:cs typeface="+mn-cs"/>
                        </a:rPr>
                        <a:t>2</a:t>
                      </a:r>
                      <a:r>
                        <a:rPr kumimoji="0" lang="ja-JP" altLang="en-US" sz="1800" b="0" i="0" u="none" strike="noStrike" cap="none" normalizeH="0" baseline="0">
                          <a:ln>
                            <a:noFill/>
                          </a:ln>
                          <a:solidFill>
                            <a:srgbClr val="333333"/>
                          </a:solidFill>
                          <a:effectLst/>
                          <a:latin typeface="+mn-lt"/>
                          <a:ea typeface="+mn-ea"/>
                          <a:cs typeface="+mn-cs"/>
                        </a:rPr>
                        <a:t>参照</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a:ln>
                            <a:noFill/>
                          </a:ln>
                          <a:solidFill>
                            <a:srgbClr val="333333"/>
                          </a:solidFill>
                          <a:effectLst/>
                          <a:latin typeface="+mn-lt"/>
                          <a:ea typeface="+mn-ea"/>
                          <a:cs typeface="+mn-cs"/>
                        </a:rPr>
                        <a:t>噂と違い、アダム・ヴァイスハウプトとジョージ・ワシントンはあまり似ていない</a:t>
                      </a:r>
                      <a:r>
                        <a:rPr kumimoji="0" lang="en-US" altLang="ja-JP" sz="1800" b="0" i="0" u="none" strike="noStrike" cap="none" normalizeH="0" baseline="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mn-lt"/>
                          <a:ea typeface="+mn-ea"/>
                          <a:cs typeface="+mn-cs"/>
                        </a:rPr>
                        <a:t>3</a:t>
                      </a:r>
                      <a:r>
                        <a:rPr kumimoji="0" lang="ja-JP" altLang="en-US" sz="1800" b="0" i="0" u="none" strike="noStrike" cap="none" normalizeH="0" baseline="0">
                          <a:ln>
                            <a:noFill/>
                          </a:ln>
                          <a:solidFill>
                            <a:srgbClr val="333333"/>
                          </a:solidFill>
                          <a:effectLst/>
                          <a:latin typeface="+mn-lt"/>
                          <a:ea typeface="+mn-ea"/>
                          <a:cs typeface="+mn-cs"/>
                        </a:rPr>
                        <a:t>参照</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a:ln>
                            <a:noFill/>
                          </a:ln>
                          <a:solidFill>
                            <a:srgbClr val="333333"/>
                          </a:solidFill>
                          <a:effectLst/>
                          <a:latin typeface="+mn-lt"/>
                          <a:ea typeface="+mn-ea"/>
                          <a:cs typeface="+mn-cs"/>
                        </a:rPr>
                        <a:t>フクロウは特定の象徴的な意味を持っていない。邪悪さを意味することもあるが、英知を表すこともある</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例えば、フクロウは多くの出版社のマークになっている</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mn-lt"/>
                          <a:ea typeface="+mn-ea"/>
                          <a:cs typeface="+mn-cs"/>
                        </a:rPr>
                        <a:t>4</a:t>
                      </a:r>
                      <a:r>
                        <a:rPr kumimoji="0" lang="ja-JP" altLang="en-US" sz="1800" b="0" i="0" u="none" strike="noStrike" cap="none" normalizeH="0" baseline="0">
                          <a:ln>
                            <a:noFill/>
                          </a:ln>
                          <a:solidFill>
                            <a:srgbClr val="333333"/>
                          </a:solidFill>
                          <a:effectLst/>
                          <a:latin typeface="+mn-lt"/>
                          <a:ea typeface="+mn-ea"/>
                          <a:cs typeface="+mn-cs"/>
                        </a:rPr>
                        <a:t>参照</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a:ln>
                            <a:noFill/>
                          </a:ln>
                          <a:solidFill>
                            <a:srgbClr val="333333"/>
                          </a:solidFill>
                          <a:effectLst/>
                          <a:latin typeface="+mn-lt"/>
                          <a:ea typeface="+mn-ea"/>
                          <a:cs typeface="+mn-cs"/>
                        </a:rPr>
                        <a:t>キリスト教の神がすべてを見通せる目をもっていることを三角形は表しています（絵（の細部）は教会の窓の一部を示しています）。</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ja-JP" altLang="de-DE" sz="2400" dirty="0">
                <a:solidFill>
                  <a:srgbClr val="333333"/>
                </a:solidFill>
              </a:rPr>
              <a:t>秘密結社がアメリカ</a:t>
            </a:r>
            <a:r>
              <a:rPr lang="ja-JP" altLang="en-US" sz="2400" dirty="0">
                <a:solidFill>
                  <a:srgbClr val="333333"/>
                </a:solidFill>
              </a:rPr>
              <a:t>の政治</a:t>
            </a:r>
            <a:r>
              <a:rPr lang="ja-JP" altLang="de-DE" sz="2400" dirty="0">
                <a:solidFill>
                  <a:srgbClr val="333333"/>
                </a:solidFill>
              </a:rPr>
              <a:t>に関与している手がかりが</a:t>
            </a:r>
            <a:endParaRPr lang="en-US" altLang="ja-JP" sz="2400" dirty="0">
              <a:solidFill>
                <a:srgbClr val="333333"/>
              </a:solidFill>
            </a:endParaRPr>
          </a:p>
          <a:p>
            <a:pPr lvl="0" defTabSz="914400" fontAlgn="base"/>
            <a:r>
              <a:rPr lang="de-DE" altLang="ja-JP" sz="2400" dirty="0">
                <a:solidFill>
                  <a:srgbClr val="333333"/>
                </a:solidFill>
              </a:rPr>
              <a:t>1</a:t>
            </a:r>
            <a:r>
              <a:rPr lang="ja-JP" altLang="de-DE" sz="2400" dirty="0">
                <a:solidFill>
                  <a:srgbClr val="333333"/>
                </a:solidFill>
              </a:rPr>
              <a:t>ドル札にはあるのか</a:t>
            </a:r>
            <a:r>
              <a:rPr lang="de-DE" altLang="ja-JP"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16</a:t>
            </a:fld>
            <a:endParaRPr lang="de-DE" altLang="ja-JP">
              <a:latin typeface="+mn-lt"/>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ja-JP" altLang="en-US" sz="3600" b="1">
                <a:solidFill>
                  <a:srgbClr val="FF0000"/>
                </a:solidFill>
                <a:latin typeface="+mn-lt"/>
                <a:ea typeface="+mn-ea"/>
              </a:rPr>
              <a:t>いいえ</a:t>
            </a:r>
            <a:r>
              <a:rPr lang="en-US" altLang="ja-JP" sz="3600" b="1">
                <a:solidFill>
                  <a:srgbClr val="FF0000"/>
                </a:solidFill>
                <a:latin typeface="+mn-lt"/>
                <a:ea typeface="+mn-ea"/>
              </a:rPr>
              <a:t>!</a:t>
            </a:r>
            <a:endParaRPr lang="de-DE" altLang="de-DE" sz="3600" b="1" dirty="0">
              <a:solidFill>
                <a:srgbClr val="FF0000"/>
              </a:solidFill>
              <a:latin typeface="+mn-lt"/>
              <a:ea typeface="+mn-ea"/>
            </a:endParaRPr>
          </a:p>
        </p:txBody>
      </p:sp>
      <p:sp>
        <p:nvSpPr>
          <p:cNvPr id="6" name="Title 5"/>
          <p:cNvSpPr>
            <a:spLocks noGrp="1"/>
          </p:cNvSpPr>
          <p:nvPr>
            <p:ph type="title"/>
          </p:nvPr>
        </p:nvSpPr>
        <p:spPr/>
        <p:txBody>
          <a:bodyPr/>
          <a:lstStyle/>
          <a:p>
            <a:r>
              <a:rPr lang="ja-JP" altLang="en-US" sz="3600">
                <a:solidFill>
                  <a:srgbClr val="004992"/>
                </a:solidFill>
                <a:latin typeface="+mn-lt"/>
                <a:ea typeface="+mn-ea"/>
                <a:cs typeface="+mn-cs"/>
              </a:rPr>
              <a:t>早急な推理</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どのようにして、このような都市伝説や</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陰謀論が生まれるのでしょう</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ja-JP"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17</a:t>
            </a:fld>
            <a:endParaRPr lang="de-DE" altLang="ja-JP">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どのようにして、このような都市伝説や</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陰謀論が生まれるのでしょう</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333333"/>
              </a:buClr>
              <a:buFont typeface="WingDings"/>
              <a:buChar char=""/>
            </a:pPr>
            <a:r>
              <a:rPr lang="ja-JP" altLang="en-US" dirty="0">
                <a:solidFill>
                  <a:srgbClr val="333333"/>
                </a:solidFill>
              </a:rPr>
              <a:t>都市伝説や陰謀論はしばしば現実よりも刺激的です</a:t>
            </a:r>
            <a:r>
              <a:rPr lang="en-US" altLang="ja-JP"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ja-JP" altLang="en-US" dirty="0">
                <a:solidFill>
                  <a:srgbClr val="333333"/>
                </a:solidFill>
              </a:rPr>
              <a:t>都市伝説や陰謀論は、確認したり証明したりするのが難しい話に基づいています</a:t>
            </a:r>
            <a:r>
              <a:rPr lang="en-US" altLang="ja-JP" dirty="0">
                <a:solidFill>
                  <a:srgbClr val="333333"/>
                </a:solidFill>
              </a:rPr>
              <a:t>(</a:t>
            </a:r>
            <a:r>
              <a:rPr lang="ja-JP" altLang="en-US" dirty="0">
                <a:solidFill>
                  <a:srgbClr val="333333"/>
                </a:solidFill>
              </a:rPr>
              <a:t>例：ジョージ・ワシントンはアダム・ヴァイスハウプトに似ている</a:t>
            </a:r>
            <a:r>
              <a:rPr lang="en-US" altLang="ja-JP" dirty="0">
                <a:solidFill>
                  <a:srgbClr val="333333"/>
                </a:solidFill>
              </a:rPr>
              <a:t>)</a:t>
            </a:r>
            <a:r>
              <a:rPr lang="ja-JP" altLang="en-US" dirty="0">
                <a:solidFill>
                  <a:srgbClr val="333333"/>
                </a:solidFill>
              </a:rPr>
              <a:t>。</a:t>
            </a:r>
            <a:endParaRPr lang="en-US" altLang="ja-JP"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ja-JP" altLang="en-US" dirty="0">
                <a:solidFill>
                  <a:srgbClr val="333333"/>
                </a:solidFill>
              </a:rPr>
              <a:t>別の説明を覆い隠してしまいます</a:t>
            </a:r>
            <a:r>
              <a:rPr lang="en-US" altLang="ja-JP" dirty="0">
                <a:solidFill>
                  <a:srgbClr val="333333"/>
                </a:solidFill>
              </a:rPr>
              <a:t>(</a:t>
            </a:r>
            <a:r>
              <a:rPr lang="ja-JP" altLang="en-US" dirty="0">
                <a:solidFill>
                  <a:srgbClr val="333333"/>
                </a:solidFill>
              </a:rPr>
              <a:t>例：繰り返し</a:t>
            </a:r>
            <a:r>
              <a:rPr lang="en-US" altLang="ja-JP" dirty="0">
                <a:solidFill>
                  <a:srgbClr val="333333"/>
                </a:solidFill>
              </a:rPr>
              <a:t>13</a:t>
            </a:r>
            <a:r>
              <a:rPr lang="ja-JP" altLang="en-US" dirty="0">
                <a:solidFill>
                  <a:srgbClr val="333333"/>
                </a:solidFill>
              </a:rPr>
              <a:t>回記号がつかわれていることは、独立当時</a:t>
            </a:r>
            <a:r>
              <a:rPr lang="en-US" altLang="ja-JP" dirty="0">
                <a:solidFill>
                  <a:srgbClr val="333333"/>
                </a:solidFill>
              </a:rPr>
              <a:t>13</a:t>
            </a:r>
            <a:r>
              <a:rPr lang="ja-JP" altLang="en-US" dirty="0">
                <a:solidFill>
                  <a:srgbClr val="333333"/>
                </a:solidFill>
              </a:rPr>
              <a:t>州だったことと関連している</a:t>
            </a:r>
            <a:r>
              <a:rPr lang="en-US" altLang="ja-JP" dirty="0">
                <a:solidFill>
                  <a:srgbClr val="333333"/>
                </a:solidFill>
              </a:rPr>
              <a:t>)</a:t>
            </a:r>
            <a:r>
              <a:rPr lang="ja-JP" altLang="en-US" dirty="0">
                <a:solidFill>
                  <a:srgbClr val="333333"/>
                </a:solidFill>
              </a:rPr>
              <a:t>。</a:t>
            </a:r>
            <a:endParaRPr lang="en-US" altLang="ja-JP"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ja-JP" altLang="en-US" dirty="0">
                <a:solidFill>
                  <a:srgbClr val="333333"/>
                </a:solidFill>
              </a:rPr>
              <a:t>文脈から切り取られた事実に基づくことがあります。 細かい部分の重要性も誇張されたりします</a:t>
            </a:r>
            <a:r>
              <a:rPr lang="en-US" altLang="ja-JP" dirty="0">
                <a:solidFill>
                  <a:srgbClr val="333333"/>
                </a:solidFill>
              </a:rPr>
              <a:t>(</a:t>
            </a:r>
            <a:r>
              <a:rPr lang="ja-JP" altLang="en-US" dirty="0">
                <a:solidFill>
                  <a:srgbClr val="333333"/>
                </a:solidFill>
              </a:rPr>
              <a:t>ワシントンはフリーメーソンだったが、そのことが秘密結社がアメリカを支配していた、あるいは今でも支配していることにはならない</a:t>
            </a:r>
            <a:r>
              <a:rPr lang="en-US" altLang="ja-JP" dirty="0">
                <a:solidFill>
                  <a:srgbClr val="333333"/>
                </a:solidFill>
              </a:rPr>
              <a:t>)</a:t>
            </a:r>
            <a:r>
              <a:rPr lang="ja-JP" altLang="en-US" dirty="0">
                <a:solidFill>
                  <a:srgbClr val="333333"/>
                </a:solidFill>
              </a:rPr>
              <a:t>。</a:t>
            </a:r>
            <a:endParaRPr lang="en-US" altLang="ja-JP"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ja-JP" altLang="en-US" dirty="0">
                <a:solidFill>
                  <a:srgbClr val="333333"/>
                </a:solidFill>
              </a:rPr>
              <a:t>秘密結社は秘密活動をしているので、疑われやすいといえます。</a:t>
            </a:r>
            <a:endParaRPr lang="en-US"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ja-JP" altLang="en-US" dirty="0">
                <a:solidFill>
                  <a:srgbClr val="333333"/>
                </a:solidFill>
              </a:rPr>
              <a:t>しかし</a:t>
            </a:r>
            <a:r>
              <a:rPr lang="en-US" altLang="ja-JP" dirty="0">
                <a:solidFill>
                  <a:srgbClr val="333333"/>
                </a:solidFill>
              </a:rPr>
              <a:t>: </a:t>
            </a:r>
            <a:r>
              <a:rPr lang="ja-JP" altLang="en-US" dirty="0">
                <a:solidFill>
                  <a:srgbClr val="333333"/>
                </a:solidFill>
              </a:rPr>
              <a:t>通説に反して、フリーメーソンは悪魔崇拝ではなく、「自分より高い存在</a:t>
            </a:r>
            <a:r>
              <a:rPr lang="en-US" altLang="ja-JP" dirty="0">
                <a:solidFill>
                  <a:srgbClr val="333333"/>
                </a:solidFill>
              </a:rPr>
              <a:t>(</a:t>
            </a:r>
            <a:r>
              <a:rPr lang="ja-JP" altLang="en-US" dirty="0">
                <a:solidFill>
                  <a:srgbClr val="333333"/>
                </a:solidFill>
              </a:rPr>
              <a:t>例： キリスト教の神、アッラーなど</a:t>
            </a:r>
            <a:r>
              <a:rPr lang="en-US" altLang="ja-JP" dirty="0">
                <a:solidFill>
                  <a:srgbClr val="333333"/>
                </a:solidFill>
              </a:rPr>
              <a:t>)</a:t>
            </a:r>
            <a:r>
              <a:rPr lang="ja-JP" altLang="en-US" dirty="0">
                <a:solidFill>
                  <a:srgbClr val="333333"/>
                </a:solidFill>
              </a:rPr>
              <a:t>」を崇拝しています。 彼らはリベラルな理想を追求しますが、「反体制」ではありません。</a:t>
            </a:r>
            <a:endParaRPr lang="en-US"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18</a:t>
            </a:fld>
            <a:endParaRPr lang="de-DE" altLang="ja-JP">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どのようにして、このような都市伝説や</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陰謀論が生まれるのでしょう</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333333"/>
              </a:buClr>
              <a:buFont typeface="WingDings"/>
              <a:buChar char=""/>
            </a:pPr>
            <a:r>
              <a:rPr lang="ja-JP" altLang="en-US" dirty="0">
                <a:solidFill>
                  <a:srgbClr val="333333"/>
                </a:solidFill>
              </a:rPr>
              <a:t>どうしようもない破滅的な出来事が起きると、少数民族や被差別民が不当に責められるという例は、歴史上数多くあります。 例えば、中世のヨーロッパでは、不作が続くと、魔女や宗教的少数派のせいだとされました。</a:t>
            </a:r>
            <a:endParaRPr lang="de-DE" altLang="ja-JP"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ja-JP" altLang="de-DE" dirty="0">
                <a:solidFill>
                  <a:srgbClr val="333333"/>
                </a:solidFill>
              </a:rPr>
              <a:t>このような単純な説明</a:t>
            </a:r>
            <a:r>
              <a:rPr lang="ja-JP" altLang="en-US" dirty="0">
                <a:solidFill>
                  <a:srgbClr val="333333"/>
                </a:solidFill>
              </a:rPr>
              <a:t>は</a:t>
            </a:r>
            <a:r>
              <a:rPr lang="ja-JP" altLang="de-DE" dirty="0">
                <a:solidFill>
                  <a:srgbClr val="333333"/>
                </a:solidFill>
              </a:rPr>
              <a:t>、社会的緊張や恐怖</a:t>
            </a:r>
            <a:r>
              <a:rPr lang="ja-JP" altLang="en-US" dirty="0">
                <a:solidFill>
                  <a:srgbClr val="333333"/>
                </a:solidFill>
              </a:rPr>
              <a:t>感を</a:t>
            </a:r>
            <a:r>
              <a:rPr lang="ja-JP" altLang="de-DE" dirty="0">
                <a:solidFill>
                  <a:srgbClr val="333333"/>
                </a:solidFill>
              </a:rPr>
              <a:t>減</a:t>
            </a:r>
            <a:r>
              <a:rPr lang="ja-JP" altLang="en-US" dirty="0">
                <a:solidFill>
                  <a:srgbClr val="333333"/>
                </a:solidFill>
              </a:rPr>
              <a:t>らし</a:t>
            </a:r>
            <a:r>
              <a:rPr lang="ja-JP" altLang="de-DE" dirty="0">
                <a:solidFill>
                  <a:srgbClr val="333333"/>
                </a:solidFill>
              </a:rPr>
              <a:t>、</a:t>
            </a:r>
            <a:r>
              <a:rPr lang="ja-JP" altLang="en-US" dirty="0">
                <a:solidFill>
                  <a:srgbClr val="333333"/>
                </a:solidFill>
              </a:rPr>
              <a:t>事態をコントロールできる</a:t>
            </a:r>
            <a:r>
              <a:rPr lang="ja-JP" altLang="de-DE" dirty="0">
                <a:solidFill>
                  <a:srgbClr val="333333"/>
                </a:solidFill>
              </a:rPr>
              <a:t>という</a:t>
            </a:r>
            <a:r>
              <a:rPr lang="ja-JP" altLang="en-US" dirty="0">
                <a:solidFill>
                  <a:srgbClr val="333333"/>
                </a:solidFill>
              </a:rPr>
              <a:t>幻想</a:t>
            </a:r>
            <a:r>
              <a:rPr lang="ja-JP" altLang="de-DE" dirty="0">
                <a:solidFill>
                  <a:srgbClr val="333333"/>
                </a:solidFill>
              </a:rPr>
              <a:t>を</a:t>
            </a:r>
            <a:r>
              <a:rPr lang="ja-JP" altLang="en-US" dirty="0">
                <a:solidFill>
                  <a:srgbClr val="333333"/>
                </a:solidFill>
              </a:rPr>
              <a:t>社会に</a:t>
            </a:r>
            <a:r>
              <a:rPr lang="ja-JP" altLang="de-DE" dirty="0">
                <a:solidFill>
                  <a:srgbClr val="333333"/>
                </a:solidFill>
              </a:rPr>
              <a:t>与え</a:t>
            </a:r>
            <a:r>
              <a:rPr lang="ja-JP" altLang="en-US" dirty="0">
                <a:solidFill>
                  <a:srgbClr val="333333"/>
                </a:solidFill>
              </a:rPr>
              <a:t>ます</a:t>
            </a:r>
            <a:r>
              <a:rPr lang="ja-JP"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19</a:t>
            </a:fld>
            <a:endParaRPr lang="de-DE" altLang="ja-JP">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sz="3600" dirty="0">
                <a:solidFill>
                  <a:srgbClr val="004992"/>
                </a:solidFill>
                <a:latin typeface="+mn-lt"/>
                <a:ea typeface="+mn-ea"/>
                <a:cs typeface="+mn-cs"/>
              </a:rPr>
              <a:t>なぜ、こんなことになるのでしょう</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ja-JP" altLang="en-US" sz="2400" dirty="0">
                <a:solidFill>
                  <a:srgbClr val="333333"/>
                </a:solidFill>
              </a:rPr>
              <a:t>精神病の人の多く </a:t>
            </a:r>
            <a:r>
              <a:rPr lang="en-US" altLang="ja-JP" sz="2400" dirty="0">
                <a:solidFill>
                  <a:srgbClr val="333333"/>
                </a:solidFill>
              </a:rPr>
              <a:t>(</a:t>
            </a:r>
            <a:r>
              <a:rPr lang="ja-JP" altLang="en-US" sz="2400" dirty="0">
                <a:solidFill>
                  <a:srgbClr val="333333"/>
                </a:solidFill>
              </a:rPr>
              <a:t>「すべて」ではありません！</a:t>
            </a:r>
            <a:r>
              <a:rPr lang="en-US" altLang="ja-JP" sz="2400" dirty="0">
                <a:solidFill>
                  <a:srgbClr val="333333"/>
                </a:solidFill>
              </a:rPr>
              <a:t>) </a:t>
            </a:r>
            <a:r>
              <a:rPr lang="ja-JP" altLang="en-US" sz="2400" dirty="0">
                <a:solidFill>
                  <a:srgbClr val="333333"/>
                </a:solidFill>
              </a:rPr>
              <a:t>は、</a:t>
            </a:r>
            <a:r>
              <a:rPr lang="ja-JP" altLang="en-US" sz="2400" dirty="0">
                <a:solidFill>
                  <a:srgbClr val="004992"/>
                </a:solidFill>
              </a:rPr>
              <a:t>情報がほとんどないのに意思決定してしまう</a:t>
            </a:r>
            <a:r>
              <a:rPr lang="ja-JP" altLang="en-US" sz="2400" dirty="0">
                <a:solidFill>
                  <a:srgbClr val="333333"/>
                </a:solidFill>
              </a:rPr>
              <a:t>ことが研究で明らかにされています。</a:t>
            </a:r>
            <a:endParaRPr lang="en-US"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3" name="Slide Number Placeholder 2"/>
          <p:cNvSpPr>
            <a:spLocks noGrp="1"/>
          </p:cNvSpPr>
          <p:nvPr>
            <p:ph type="sldNum" sz="quarter" idx="12"/>
          </p:nvPr>
        </p:nvSpPr>
        <p:spPr/>
        <p:txBody>
          <a:bodyPr/>
          <a:lstStyle/>
          <a:p>
            <a:fld id="{B19D36EE-3E5B-400B-8F52-D0B17DB07709}" type="slidenum">
              <a:rPr lang="ja-JP" altLang="de-DE" smtClean="0">
                <a:latin typeface="+mn-lt"/>
              </a:rPr>
              <a:pPr/>
              <a:t>20</a:t>
            </a:fld>
            <a:endParaRPr lang="de-DE" altLang="ja-JP">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sz="3600" dirty="0">
                <a:solidFill>
                  <a:srgbClr val="004992"/>
                </a:solidFill>
                <a:latin typeface="+mn-lt"/>
                <a:ea typeface="+mn-ea"/>
                <a:cs typeface="+mn-cs"/>
              </a:rPr>
              <a:t>なぜ、こんなことになるのでしょう</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ja-JP" altLang="en-US" sz="2400" dirty="0">
                <a:solidFill>
                  <a:srgbClr val="333333"/>
                </a:solidFill>
              </a:rPr>
              <a:t>精神病の人の多く </a:t>
            </a:r>
            <a:r>
              <a:rPr lang="en-US" altLang="ja-JP" sz="2400" dirty="0">
                <a:solidFill>
                  <a:srgbClr val="333333"/>
                </a:solidFill>
              </a:rPr>
              <a:t>(</a:t>
            </a:r>
            <a:r>
              <a:rPr lang="ja-JP" altLang="en-US" sz="2400" dirty="0">
                <a:solidFill>
                  <a:srgbClr val="333333"/>
                </a:solidFill>
              </a:rPr>
              <a:t>「すべて」ではありません！</a:t>
            </a:r>
            <a:r>
              <a:rPr lang="en-US" altLang="ja-JP" sz="2400" dirty="0">
                <a:solidFill>
                  <a:srgbClr val="333333"/>
                </a:solidFill>
              </a:rPr>
              <a:t>) </a:t>
            </a:r>
            <a:r>
              <a:rPr lang="ja-JP" altLang="en-US" sz="2400" dirty="0">
                <a:solidFill>
                  <a:srgbClr val="333333"/>
                </a:solidFill>
              </a:rPr>
              <a:t>は、</a:t>
            </a:r>
            <a:r>
              <a:rPr lang="ja-JP" altLang="en-US" sz="2400" dirty="0">
                <a:solidFill>
                  <a:srgbClr val="004992"/>
                </a:solidFill>
              </a:rPr>
              <a:t>情報がほとんどないのに意思決定してしまう</a:t>
            </a:r>
            <a:r>
              <a:rPr lang="ja-JP" altLang="en-US" sz="2400" dirty="0">
                <a:solidFill>
                  <a:srgbClr val="333333"/>
                </a:solidFill>
              </a:rPr>
              <a:t>ことが研究で明らかにされています。</a:t>
            </a:r>
            <a:endParaRPr lang="en-US" altLang="ja-JP" sz="2400" dirty="0">
              <a:solidFill>
                <a:srgbClr val="333333"/>
              </a:solidFill>
            </a:endParaRPr>
          </a:p>
          <a:p>
            <a:pPr marL="342900" indent="-342900">
              <a:buClr>
                <a:srgbClr val="333333"/>
              </a:buClr>
              <a:buFont typeface="WingDings"/>
              <a:buChar char=""/>
            </a:pPr>
            <a:r>
              <a:rPr lang="ja-JP" altLang="en-US" sz="2400" dirty="0">
                <a:solidFill>
                  <a:srgbClr val="333333"/>
                </a:solidFill>
              </a:rPr>
              <a:t>この意思決定のスタイルだと、簡単に間違ってしまうかもしれません。 だから、 </a:t>
            </a:r>
            <a:r>
              <a:rPr lang="ja-JP" altLang="en-US" sz="2400" dirty="0">
                <a:solidFill>
                  <a:srgbClr val="004992"/>
                </a:solidFill>
              </a:rPr>
              <a:t>すべての利用可能な情報を検討する</a:t>
            </a:r>
            <a:r>
              <a:rPr lang="ja-JP" altLang="en-US" sz="2400" dirty="0">
                <a:solidFill>
                  <a:srgbClr val="333333"/>
                </a:solidFill>
              </a:rPr>
              <a:t>意思決定スタイルを用いる方が良いといわれています。</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3" name="Slide Number Placeholder 2"/>
          <p:cNvSpPr>
            <a:spLocks noGrp="1"/>
          </p:cNvSpPr>
          <p:nvPr>
            <p:ph type="sldNum" sz="quarter" idx="12"/>
          </p:nvPr>
        </p:nvSpPr>
        <p:spPr/>
        <p:txBody>
          <a:bodyPr/>
          <a:lstStyle/>
          <a:p>
            <a:fld id="{B19D36EE-3E5B-400B-8F52-D0B17DB07709}" type="slidenum">
              <a:rPr lang="ja-JP" altLang="de-DE" smtClean="0">
                <a:latin typeface="+mn-lt"/>
              </a:rPr>
              <a:pPr/>
              <a:t>21</a:t>
            </a:fld>
            <a:endParaRPr lang="de-DE" altLang="ja-JP">
              <a:latin typeface="+mn-lt"/>
            </a:endParaRPr>
          </a:p>
        </p:txBody>
      </p:sp>
    </p:spTree>
    <p:extLst>
      <p:ext uri="{BB962C8B-B14F-4D97-AF65-F5344CB8AC3E}">
        <p14:creationId xmlns:p14="http://schemas.microsoft.com/office/powerpoint/2010/main" val="1920907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結論への飛躍が、どのように精神病状態の人の</a:t>
            </a:r>
            <a:br>
              <a:rPr lang="ja-JP" altLang="en-US" sz="3600">
                <a:solidFill>
                  <a:srgbClr val="004992"/>
                </a:solidFill>
                <a:latin typeface="+mn-lt"/>
                <a:ea typeface="+mn-ea"/>
                <a:cs typeface="+mn-cs"/>
              </a:rPr>
            </a:br>
            <a:r>
              <a:rPr lang="ja-JP" altLang="en-US">
                <a:solidFill>
                  <a:srgbClr val="004992"/>
                </a:solidFill>
                <a:latin typeface="+mn-lt"/>
                <a:ea typeface="+mn-ea"/>
                <a:cs typeface="+mn-cs"/>
              </a:rPr>
              <a:t>誤った解釈を促すか（例）</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22</a:t>
            </a:fld>
            <a:endParaRPr lang="de-DE" altLang="ja-JP">
              <a:latin typeface="+mn-lt"/>
            </a:endParaRPr>
          </a:p>
        </p:txBody>
      </p:sp>
      <p:sp>
        <p:nvSpPr>
          <p:cNvPr id="25625" name="Rechteck 1"/>
          <p:cNvSpPr>
            <a:spLocks noChangeArrowheads="1"/>
          </p:cNvSpPr>
          <p:nvPr/>
        </p:nvSpPr>
        <p:spPr bwMode="auto">
          <a:xfrm>
            <a:off x="408955" y="6002338"/>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ja-JP" altLang="en-US" sz="2000" dirty="0">
                <a:solidFill>
                  <a:srgbClr val="004992"/>
                </a:solidFill>
                <a:latin typeface="+mn-lt"/>
              </a:rPr>
              <a:t>どなたか、このような経験をした人はいませんか</a:t>
            </a:r>
            <a:r>
              <a:rPr lang="de-DE" altLang="ja-JP" sz="2000" dirty="0">
                <a:solidFill>
                  <a:srgbClr val="004992"/>
                </a:solidFill>
                <a:latin typeface="+mn-lt"/>
              </a:rPr>
              <a:t>?</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718018867"/>
              </p:ext>
            </p:extLst>
          </p:nvPr>
        </p:nvGraphicFramePr>
        <p:xfrm>
          <a:off x="408954" y="2267033"/>
          <a:ext cx="11376000" cy="347472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出来事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精神病状態での説明</a:t>
                      </a:r>
                      <a:endParaRPr kumimoji="0" lang="de-DE" sz="1800" b="0" i="0" u="none" strike="noStrike" cap="none" normalizeH="0" baseline="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別の説明</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mn-lt"/>
                          <a:ea typeface="+mn-ea"/>
                          <a:cs typeface="+mn-cs"/>
                        </a:rPr>
                        <a:t>入院して一晩過ごしたら身体が痛い。</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自分は誘拐され、内臓を摘出されたから痛いに違いない。 </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他の入院患者から夜のうちに危害を加えられていた。 </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魔術による呪い。</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mn-lt"/>
                          <a:ea typeface="+mn-ea"/>
                          <a:cs typeface="+mn-cs"/>
                        </a:rPr>
                        <a:t>寝心地の悪いベッドや緊張</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慣れない環境で眠れなくなるのはよくあること</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神経痛かもしれない。</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mn-lt"/>
                          <a:ea typeface="+mn-ea"/>
                          <a:cs typeface="+mn-cs"/>
                        </a:rPr>
                        <a:t>外来手術の後、ヘパリンを注射された。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医師が毒を注射して自分を殺そうとしている。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標準的な血栓予防法である。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mn-lt"/>
                          <a:ea typeface="+mn-ea"/>
                          <a:cs typeface="+mn-cs"/>
                        </a:rPr>
                        <a:t>友人の家に行く途中、赤信号で</a:t>
                      </a:r>
                      <a:r>
                        <a:rPr kumimoji="0" lang="en-US" altLang="ja-JP" sz="1800" b="0" i="0" u="none" strike="noStrike" cap="none" normalizeH="0" baseline="0">
                          <a:ln>
                            <a:noFill/>
                          </a:ln>
                          <a:solidFill>
                            <a:srgbClr val="333333"/>
                          </a:solidFill>
                          <a:effectLst/>
                          <a:latin typeface="+mn-lt"/>
                          <a:ea typeface="+mn-ea"/>
                          <a:cs typeface="+mn-cs"/>
                        </a:rPr>
                        <a:t>3</a:t>
                      </a:r>
                      <a:r>
                        <a:rPr kumimoji="0" lang="ja-JP" altLang="en-US" sz="1800" b="0" i="0" u="none" strike="noStrike" cap="none" normalizeH="0" baseline="0">
                          <a:ln>
                            <a:noFill/>
                          </a:ln>
                          <a:solidFill>
                            <a:srgbClr val="333333"/>
                          </a:solidFill>
                          <a:effectLst/>
                          <a:latin typeface="+mn-lt"/>
                          <a:ea typeface="+mn-ea"/>
                          <a:cs typeface="+mn-cs"/>
                        </a:rPr>
                        <a:t>回止まらなければならなかった。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mn-lt"/>
                          <a:ea typeface="+mn-ea"/>
                          <a:cs typeface="+mn-cs"/>
                        </a:rPr>
                        <a:t>それは自分が危険の真っただ中にいることの証拠だ。誰かが私に危害を加えようとしている。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333333"/>
                          </a:solidFill>
                          <a:effectLst/>
                          <a:latin typeface="+mn-lt"/>
                          <a:ea typeface="+mn-ea"/>
                          <a:cs typeface="+mn-cs"/>
                        </a:rPr>
                        <a:t>全くの偶然 </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急いでいるときは赤信号に気づきやすいもの</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(1)</a:t>
            </a:r>
            <a:endParaRPr lang="en-US" sz="3600">
              <a:latin typeface="+mn-lt"/>
              <a:ea typeface="+mn-ea"/>
              <a:cs typeface="+mn-cs"/>
            </a:endParaRPr>
          </a:p>
        </p:txBody>
      </p:sp>
      <p:sp>
        <p:nvSpPr>
          <p:cNvPr id="27650" name="Rectangle 3"/>
          <p:cNvSpPr>
            <a:spLocks noGrp="1" noChangeArrowheads="1"/>
          </p:cNvSpPr>
          <p:nvPr>
            <p:ph idx="1"/>
          </p:nvPr>
        </p:nvSpPr>
        <p:spPr/>
        <p:txBody>
          <a:bodyPr>
            <a:noAutofit/>
          </a:bodyPr>
          <a:lstStyle/>
          <a:p>
            <a:pPr algn="l" eaLnBrk="1" hangingPunct="1">
              <a:defRPr/>
            </a:pPr>
            <a:r>
              <a:rPr lang="ja-JP" altLang="en-US" sz="2400" dirty="0">
                <a:solidFill>
                  <a:srgbClr val="333333"/>
                </a:solidFill>
              </a:rPr>
              <a:t>今から一連の絵を見せます。 最初は絵のほんの一部しか現れませんが、少しずつ付け加えられていきます。 これは全体像が現れるまで続きます。</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004992"/>
                </a:solidFill>
              </a:rPr>
              <a:t>あなたの課題は、それが何かを当てることです。</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23</a:t>
            </a:fld>
            <a:endParaRPr lang="de-DE" altLang="ja-JP">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(1)</a:t>
            </a:r>
            <a:endParaRPr lang="en-US" sz="3600">
              <a:latin typeface="+mn-lt"/>
              <a:ea typeface="+mn-ea"/>
              <a:cs typeface="+mn-cs"/>
            </a:endParaRPr>
          </a:p>
        </p:txBody>
      </p:sp>
      <p:sp>
        <p:nvSpPr>
          <p:cNvPr id="27650" name="Rectangle 3"/>
          <p:cNvSpPr>
            <a:spLocks noGrp="1" noChangeArrowheads="1"/>
          </p:cNvSpPr>
          <p:nvPr>
            <p:ph idx="1"/>
          </p:nvPr>
        </p:nvSpPr>
        <p:spPr/>
        <p:txBody>
          <a:bodyPr>
            <a:noAutofit/>
          </a:bodyPr>
          <a:lstStyle/>
          <a:p>
            <a:pPr algn="l" eaLnBrk="1" hangingPunct="1">
              <a:defRPr/>
            </a:pPr>
            <a:r>
              <a:rPr lang="ja-JP" altLang="en-US" sz="2400" dirty="0">
                <a:solidFill>
                  <a:srgbClr val="333333"/>
                </a:solidFill>
              </a:rPr>
              <a:t>今から一連の絵を見せます。 最初は絵のほんの一部しか現れませんが、少しずつ付け加えられていきます。 これは全体像が現れるまで続きます。</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004992"/>
                </a:solidFill>
              </a:rPr>
              <a:t>あなたの課題は、それが何かを当てることです。</a:t>
            </a:r>
            <a:endParaRPr lang="en-US" sz="2400" dirty="0">
              <a:solidFill>
                <a:srgbClr val="004992"/>
              </a:solidFill>
            </a:endParaRPr>
          </a:p>
          <a:p>
            <a:pPr marL="342900" indent="-342900" algn="l" eaLnBrk="1" hangingPunct="1">
              <a:buClr>
                <a:srgbClr val="333333"/>
              </a:buClr>
              <a:buFont typeface="WingDings"/>
              <a:buChar char=""/>
              <a:defRPr/>
            </a:pPr>
            <a:r>
              <a:rPr lang="ja-JP" altLang="en-US" sz="2400" dirty="0">
                <a:solidFill>
                  <a:srgbClr val="004992"/>
                </a:solidFill>
              </a:rPr>
              <a:t>時間をかけすぎるのもいけませんが、急いで決めるのも避けるようにしてください。</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24</a:t>
            </a:fld>
            <a:endParaRPr lang="de-DE" altLang="ja-JP">
              <a:latin typeface="+mn-lt"/>
            </a:endParaRPr>
          </a:p>
        </p:txBody>
      </p:sp>
    </p:spTree>
    <p:extLst>
      <p:ext uri="{BB962C8B-B14F-4D97-AF65-F5344CB8AC3E}">
        <p14:creationId xmlns:p14="http://schemas.microsoft.com/office/powerpoint/2010/main" val="2055319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(1)</a:t>
            </a:r>
            <a:endParaRPr lang="en-US" sz="3600">
              <a:latin typeface="+mn-lt"/>
              <a:ea typeface="+mn-ea"/>
              <a:cs typeface="+mn-cs"/>
            </a:endParaRPr>
          </a:p>
        </p:txBody>
      </p:sp>
      <p:sp>
        <p:nvSpPr>
          <p:cNvPr id="27650" name="Rectangle 3"/>
          <p:cNvSpPr>
            <a:spLocks noGrp="1" noChangeArrowheads="1"/>
          </p:cNvSpPr>
          <p:nvPr>
            <p:ph idx="1"/>
          </p:nvPr>
        </p:nvSpPr>
        <p:spPr/>
        <p:txBody>
          <a:bodyPr>
            <a:noAutofit/>
          </a:bodyPr>
          <a:lstStyle/>
          <a:p>
            <a:pPr algn="l" eaLnBrk="1" hangingPunct="1">
              <a:defRPr/>
            </a:pPr>
            <a:r>
              <a:rPr lang="ja-JP" altLang="en-US" sz="2400" dirty="0">
                <a:solidFill>
                  <a:srgbClr val="333333"/>
                </a:solidFill>
              </a:rPr>
              <a:t>今から一連の絵を見せます。 最初は絵のほんの一部しか現れませんが、少しずつ付け加えられていきます。 これは全体像が現れるまで続きます。</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004992"/>
                </a:solidFill>
              </a:rPr>
              <a:t>あなたの課題は、それが何かを当てることです。</a:t>
            </a:r>
            <a:endParaRPr lang="en-US" sz="2400" dirty="0">
              <a:solidFill>
                <a:srgbClr val="004992"/>
              </a:solidFill>
            </a:endParaRPr>
          </a:p>
          <a:p>
            <a:pPr marL="342900" indent="-342900" algn="l" eaLnBrk="1" hangingPunct="1">
              <a:buClr>
                <a:srgbClr val="333333"/>
              </a:buClr>
              <a:buFont typeface="WingDings"/>
              <a:buChar char=""/>
              <a:defRPr/>
            </a:pPr>
            <a:r>
              <a:rPr lang="ja-JP" altLang="en-US" sz="2400" dirty="0">
                <a:solidFill>
                  <a:srgbClr val="004992"/>
                </a:solidFill>
              </a:rPr>
              <a:t>時間をかけすぎるのもいけませんが、急いで決めるのも避けるようにしてください。</a:t>
            </a:r>
            <a:endParaRPr lang="en-US" sz="2400" dirty="0">
              <a:solidFill>
                <a:srgbClr val="004992"/>
              </a:solidFill>
            </a:endParaRPr>
          </a:p>
          <a:p>
            <a:pPr marL="342900" indent="-342900" algn="l" eaLnBrk="1" hangingPunct="1">
              <a:buClr>
                <a:srgbClr val="333333"/>
              </a:buClr>
              <a:buFont typeface="WingDings"/>
              <a:buChar char=""/>
              <a:defRPr/>
            </a:pPr>
            <a:r>
              <a:rPr lang="ja-JP" altLang="en-US" sz="2400" dirty="0">
                <a:solidFill>
                  <a:srgbClr val="004992"/>
                </a:solidFill>
              </a:rPr>
              <a:t>回答の選択肢を見て、何が合っているかを他の人と相談してください。</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25</a:t>
            </a:fld>
            <a:endParaRPr lang="de-DE" altLang="ja-JP">
              <a:latin typeface="+mn-lt"/>
            </a:endParaRPr>
          </a:p>
        </p:txBody>
      </p:sp>
    </p:spTree>
    <p:extLst>
      <p:ext uri="{BB962C8B-B14F-4D97-AF65-F5344CB8AC3E}">
        <p14:creationId xmlns:p14="http://schemas.microsoft.com/office/powerpoint/2010/main" val="2844893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a:solidFill>
                  <a:srgbClr val="333333"/>
                </a:solidFill>
              </a:rPr>
              <a:t>いくつかの</a:t>
            </a:r>
            <a:r>
              <a:rPr lang="ja-JP" altLang="en-US" sz="2400">
                <a:solidFill>
                  <a:srgbClr val="333333"/>
                </a:solidFill>
              </a:rPr>
              <a:t>選択肢</a:t>
            </a:r>
            <a:r>
              <a:rPr lang="ja-JP" altLang="de-DE" sz="2400">
                <a:solidFill>
                  <a:srgbClr val="333333"/>
                </a:solidFill>
              </a:rPr>
              <a:t>が</a:t>
            </a:r>
            <a:r>
              <a:rPr lang="ja-JP" altLang="en-US" sz="2400">
                <a:solidFill>
                  <a:srgbClr val="333333"/>
                </a:solidFill>
              </a:rPr>
              <a:t>あります。</a:t>
            </a:r>
            <a:endParaRPr lang="de-DE" altLang="ja-JP" sz="2400" dirty="0">
              <a:solidFill>
                <a:srgbClr val="333333"/>
              </a:solidFill>
            </a:endParaRPr>
          </a:p>
          <a:p>
            <a:pPr lvl="0" defTabSz="914400" fontAlgn="base"/>
            <a:r>
              <a:rPr lang="ja-JP" altLang="ja-JP" sz="2400" dirty="0">
                <a:solidFill>
                  <a:srgbClr val="333333"/>
                </a:solidFill>
              </a:rPr>
              <a:t>それぞれの意見をどの程度検討したか、決定に十分自信があるか、についてグループで話し合ってください。</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26</a:t>
            </a:fld>
            <a:endParaRPr lang="de-DE" altLang="ja-JP">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27</a:t>
            </a:fld>
            <a:endParaRPr lang="de-DE" altLang="ja-JP">
              <a:latin typeface="+mn-lt"/>
            </a:endParaRPr>
          </a:p>
        </p:txBody>
      </p:sp>
      <p:pic>
        <p:nvPicPr>
          <p:cNvPr id="9"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橋</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いかだ</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レール</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旗竿</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木材の山</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ペンキのはけ</a:t>
            </a:r>
            <a:endParaRPr lang="de-DE" altLang="ja-JP" sz="2000" dirty="0">
              <a:solidFill>
                <a:srgbClr val="333333"/>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28</a:t>
            </a:fld>
            <a:endParaRPr lang="de-DE" altLang="ja-JP">
              <a:latin typeface="+mn-lt"/>
            </a:endParaRPr>
          </a:p>
        </p:txBody>
      </p:sp>
      <p:pic>
        <p:nvPicPr>
          <p:cNvPr id="9"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橋</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いかだ</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レール</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旗竿</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木材の山</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ペンキのはけ</a:t>
            </a:r>
            <a:endParaRPr lang="de-DE" altLang="ja-JP" sz="2000" dirty="0">
              <a:solidFill>
                <a:srgbClr val="333333"/>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29</a:t>
            </a:fld>
            <a:endParaRPr lang="de-DE" altLang="ja-JP">
              <a:latin typeface="+mn-lt"/>
            </a:endParaRPr>
          </a:p>
        </p:txBody>
      </p:sp>
      <p:pic>
        <p:nvPicPr>
          <p:cNvPr id="9" name="Picture 8"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橋</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いかだ</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レール</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旗竿</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木材の山</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ペンキのはけ</a:t>
            </a:r>
            <a:endParaRPr lang="de-DE" altLang="ja-JP" sz="2000" dirty="0">
              <a:solidFill>
                <a:srgbClr val="333333"/>
              </a:solidFill>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30</a:t>
            </a:fld>
            <a:endParaRPr lang="de-DE" altLang="ja-JP">
              <a:latin typeface="+mn-lt"/>
            </a:endParaRPr>
          </a:p>
        </p:txBody>
      </p:sp>
      <p:pic>
        <p:nvPicPr>
          <p:cNvPr id="9"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橋</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いかだ</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レール</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旗竿</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木材の山</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ペンキのはけ</a:t>
            </a:r>
            <a:endParaRPr lang="de-DE" altLang="ja-JP" sz="2000" dirty="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31</a:t>
            </a:fld>
            <a:endParaRPr lang="de-DE" altLang="ja-JP">
              <a:latin typeface="+mn-lt"/>
            </a:endParaRPr>
          </a:p>
        </p:txBody>
      </p:sp>
      <p:pic>
        <p:nvPicPr>
          <p:cNvPr id="9"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橋</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いかだ</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レール</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旗竿</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木材の山</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ペンキのはけ</a:t>
            </a:r>
            <a:endParaRPr lang="de-DE" altLang="ja-JP" sz="2000" dirty="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32</a:t>
            </a:fld>
            <a:endParaRPr lang="de-DE" altLang="ja-JP">
              <a:latin typeface="+mn-lt"/>
            </a:endParaRPr>
          </a:p>
        </p:txBody>
      </p:sp>
      <p:pic>
        <p:nvPicPr>
          <p:cNvPr id="9"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橋</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いかだ</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レール</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旗竿</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木材の山</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ペンキのはけ</a:t>
            </a:r>
            <a:endParaRPr lang="de-DE" altLang="ja-JP" sz="2000" dirty="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33</a:t>
            </a:fld>
            <a:endParaRPr lang="de-DE" altLang="ja-JP">
              <a:latin typeface="+mn-lt"/>
            </a:endParaRPr>
          </a:p>
        </p:txBody>
      </p:sp>
      <p:pic>
        <p:nvPicPr>
          <p:cNvPr id="9"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橋</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いかだ</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レール</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旗竿</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木材の山</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ペンキのはけ</a:t>
            </a:r>
            <a:endParaRPr lang="de-DE" altLang="ja-JP" sz="2000" dirty="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34</a:t>
            </a:fld>
            <a:endParaRPr lang="de-DE" altLang="ja-JP">
              <a:latin typeface="+mn-lt"/>
            </a:endParaRPr>
          </a:p>
        </p:txBody>
      </p:sp>
      <p:pic>
        <p:nvPicPr>
          <p:cNvPr id="9"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橋</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いかだ</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レール</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旗竿</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木材の山</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ペンキのはけ</a:t>
            </a:r>
            <a:endParaRPr lang="de-DE" altLang="ja-JP" sz="2000" dirty="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2</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a:solidFill>
                  <a:srgbClr val="333333"/>
                </a:solidFill>
              </a:rPr>
              <a:t>これからは選択肢</a:t>
            </a:r>
            <a:r>
              <a:rPr lang="ja-JP" altLang="en-US" sz="2400">
                <a:solidFill>
                  <a:srgbClr val="333333"/>
                </a:solidFill>
              </a:rPr>
              <a:t>を</a:t>
            </a:r>
            <a:r>
              <a:rPr lang="ja-JP" altLang="de-DE" sz="2400">
                <a:solidFill>
                  <a:srgbClr val="333333"/>
                </a:solidFill>
              </a:rPr>
              <a:t>用意して</a:t>
            </a:r>
            <a:r>
              <a:rPr lang="ja-JP" altLang="en-US" sz="2400">
                <a:solidFill>
                  <a:srgbClr val="333333"/>
                </a:solidFill>
              </a:rPr>
              <a:t>いない問題もあります</a:t>
            </a:r>
            <a:r>
              <a:rPr lang="ja-JP" altLang="de-DE" sz="2400">
                <a:solidFill>
                  <a:srgbClr val="333333"/>
                </a:solidFill>
              </a:rPr>
              <a:t>。</a:t>
            </a:r>
            <a:r>
              <a:rPr lang="ja-JP" altLang="en-US" sz="2400">
                <a:solidFill>
                  <a:srgbClr val="333333"/>
                </a:solidFill>
              </a:rPr>
              <a:t>何の</a:t>
            </a:r>
            <a:r>
              <a:rPr lang="ja-JP" altLang="de-DE" sz="2400">
                <a:solidFill>
                  <a:srgbClr val="333333"/>
                </a:solidFill>
              </a:rPr>
              <a:t>絵</a:t>
            </a:r>
            <a:r>
              <a:rPr lang="ja-JP" altLang="en-US" sz="2400">
                <a:solidFill>
                  <a:srgbClr val="333333"/>
                </a:solidFill>
              </a:rPr>
              <a:t>か、あなた</a:t>
            </a:r>
            <a:r>
              <a:rPr lang="ja-JP" altLang="de-DE" sz="2400">
                <a:solidFill>
                  <a:srgbClr val="333333"/>
                </a:solidFill>
              </a:rPr>
              <a:t>の考えを</a:t>
            </a:r>
            <a:r>
              <a:rPr lang="ja-JP" altLang="en-US" sz="2400">
                <a:solidFill>
                  <a:srgbClr val="333333"/>
                </a:solidFill>
              </a:rPr>
              <a:t>述べてください。</a:t>
            </a:r>
            <a:r>
              <a:rPr lang="ja-JP" altLang="de-DE" sz="2400">
                <a:solidFill>
                  <a:srgbClr val="333333"/>
                </a:solidFill>
              </a:rPr>
              <a:t>あなたが下した評価についてグループで話し合ってみてください！</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35</a:t>
            </a:fld>
            <a:endParaRPr lang="de-DE" altLang="ja-JP">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36</a:t>
            </a:fld>
            <a:endParaRPr lang="de-DE" altLang="ja-JP">
              <a:latin typeface="+mn-lt"/>
            </a:endParaRPr>
          </a:p>
        </p:txBody>
      </p:sp>
      <p:pic>
        <p:nvPicPr>
          <p:cNvPr id="8"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37</a:t>
            </a:fld>
            <a:endParaRPr lang="de-DE" altLang="ja-JP">
              <a:latin typeface="+mn-lt"/>
            </a:endParaRPr>
          </a:p>
        </p:txBody>
      </p:sp>
      <p:pic>
        <p:nvPicPr>
          <p:cNvPr id="8"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38</a:t>
            </a:fld>
            <a:endParaRPr lang="de-DE" altLang="ja-JP">
              <a:latin typeface="+mn-lt"/>
            </a:endParaRPr>
          </a:p>
        </p:txBody>
      </p:sp>
      <p:pic>
        <p:nvPicPr>
          <p:cNvPr id="8"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39</a:t>
            </a:fld>
            <a:endParaRPr lang="de-DE" altLang="ja-JP">
              <a:latin typeface="+mn-lt"/>
            </a:endParaRPr>
          </a:p>
        </p:txBody>
      </p:sp>
      <p:pic>
        <p:nvPicPr>
          <p:cNvPr id="8"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40</a:t>
            </a:fld>
            <a:endParaRPr lang="de-DE" altLang="ja-JP">
              <a:latin typeface="+mn-lt"/>
            </a:endParaRPr>
          </a:p>
        </p:txBody>
      </p:sp>
      <p:pic>
        <p:nvPicPr>
          <p:cNvPr id="8"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41</a:t>
            </a:fld>
            <a:endParaRPr lang="de-DE" altLang="ja-JP">
              <a:latin typeface="+mn-lt"/>
            </a:endParaRPr>
          </a:p>
        </p:txBody>
      </p:sp>
      <p:pic>
        <p:nvPicPr>
          <p:cNvPr id="8"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42</a:t>
            </a:fld>
            <a:endParaRPr lang="de-DE" altLang="ja-JP">
              <a:latin typeface="+mn-lt"/>
            </a:endParaRPr>
          </a:p>
        </p:txBody>
      </p:sp>
      <p:pic>
        <p:nvPicPr>
          <p:cNvPr id="8"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43</a:t>
            </a:fld>
            <a:endParaRPr lang="de-DE" altLang="ja-JP">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44</a:t>
            </a:fld>
            <a:endParaRPr lang="de-DE" altLang="ja-JP">
              <a:latin typeface="+mn-lt"/>
            </a:endParaRPr>
          </a:p>
        </p:txBody>
      </p:sp>
      <p:pic>
        <p:nvPicPr>
          <p:cNvPr id="9" name="Picture 8"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西洋ナシ</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女性</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ギター</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バイオリン・ケース</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鍵穴</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フクロウ</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舌</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電球</a:t>
            </a: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踏板</a:t>
            </a:r>
            <a:endParaRPr lang="de-DE" altLang="ja-JP" sz="1800" dirty="0">
              <a:solidFill>
                <a:srgbClr val="333333"/>
              </a:solidFill>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45</a:t>
            </a:fld>
            <a:endParaRPr lang="de-DE" altLang="ja-JP">
              <a:latin typeface="+mn-lt"/>
            </a:endParaRPr>
          </a:p>
        </p:txBody>
      </p:sp>
      <p:pic>
        <p:nvPicPr>
          <p:cNvPr id="9"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西洋ナシ</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女性</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ギター</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バイオリン・ケース</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鍵穴</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フクロウ</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舌</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電球</a:t>
            </a: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踏板</a:t>
            </a:r>
            <a:endParaRPr lang="de-DE" altLang="ja-JP" sz="1800" dirty="0">
              <a:solidFill>
                <a:srgbClr val="333333"/>
              </a:solidFill>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46</a:t>
            </a:fld>
            <a:endParaRPr lang="de-DE" altLang="ja-JP">
              <a:latin typeface="+mn-lt"/>
            </a:endParaRPr>
          </a:p>
        </p:txBody>
      </p:sp>
      <p:pic>
        <p:nvPicPr>
          <p:cNvPr id="9"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西洋ナシ</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女性</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ギター</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バイオリン・ケース</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鍵穴</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フクロウ</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舌</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電球</a:t>
            </a: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踏板</a:t>
            </a:r>
            <a:endParaRPr lang="de-DE" altLang="ja-JP" sz="1800" dirty="0">
              <a:solidFill>
                <a:srgbClr val="333333"/>
              </a:solidFill>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47</a:t>
            </a:fld>
            <a:endParaRPr lang="de-DE" altLang="ja-JP">
              <a:latin typeface="+mn-lt"/>
            </a:endParaRPr>
          </a:p>
        </p:txBody>
      </p:sp>
      <p:pic>
        <p:nvPicPr>
          <p:cNvPr id="9"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西洋ナシ</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女性</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ギター</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バイオリン・ケース</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鍵穴</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フクロウ</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舌</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電球</a:t>
            </a: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踏板</a:t>
            </a:r>
            <a:endParaRPr lang="de-DE" altLang="ja-JP" sz="1800" dirty="0">
              <a:solidFill>
                <a:srgbClr val="333333"/>
              </a:solidFill>
              <a:latin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48</a:t>
            </a:fld>
            <a:endParaRPr lang="de-DE" altLang="ja-JP">
              <a:latin typeface="+mn-lt"/>
            </a:endParaRPr>
          </a:p>
        </p:txBody>
      </p:sp>
      <p:pic>
        <p:nvPicPr>
          <p:cNvPr id="9"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西洋ナシ</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女性</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ギター</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バイオリン・ケース</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鍵穴</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フクロウ</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舌</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電球</a:t>
            </a: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踏板</a:t>
            </a:r>
            <a:endParaRPr lang="de-DE" altLang="ja-JP" sz="1800" dirty="0">
              <a:solidFill>
                <a:srgbClr val="333333"/>
              </a:solidFill>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49</a:t>
            </a:fld>
            <a:endParaRPr lang="de-DE" altLang="ja-JP">
              <a:latin typeface="+mn-lt"/>
            </a:endParaRPr>
          </a:p>
        </p:txBody>
      </p:sp>
      <p:pic>
        <p:nvPicPr>
          <p:cNvPr id="9"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西洋ナシ</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女性</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ギター</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バイオリン・ケース</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鍵穴</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フクロウ</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舌</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電球</a:t>
            </a: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踏板</a:t>
            </a:r>
            <a:endParaRPr lang="de-DE" altLang="ja-JP" sz="1800" dirty="0">
              <a:solidFill>
                <a:srgbClr val="333333"/>
              </a:solidFill>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50</a:t>
            </a:fld>
            <a:endParaRPr lang="de-DE" altLang="ja-JP">
              <a:latin typeface="+mn-lt"/>
            </a:endParaRPr>
          </a:p>
        </p:txBody>
      </p:sp>
      <p:pic>
        <p:nvPicPr>
          <p:cNvPr id="9"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西洋ナシ</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女性</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ギター</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バイオリン・ケース</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鍵穴</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フクロウ</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舌</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電球</a:t>
            </a: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踏板</a:t>
            </a:r>
            <a:endParaRPr lang="de-DE" altLang="ja-JP" sz="1800" dirty="0">
              <a:solidFill>
                <a:srgbClr val="333333"/>
              </a:solidFill>
              <a:latin typeface="+mn-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51</a:t>
            </a:fld>
            <a:endParaRPr lang="de-DE" altLang="ja-JP">
              <a:latin typeface="+mn-lt"/>
            </a:endParaRPr>
          </a:p>
        </p:txBody>
      </p:sp>
      <p:pic>
        <p:nvPicPr>
          <p:cNvPr id="9"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西洋ナシ</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女性</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ギター</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バイオリン・ケース</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鍵穴</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フクロウ</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舌</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電球</a:t>
            </a: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踏板</a:t>
            </a:r>
            <a:endParaRPr lang="de-DE" altLang="ja-JP" sz="1800" dirty="0">
              <a:solidFill>
                <a:srgbClr val="333333"/>
              </a:solidFill>
              <a:latin typeface="+mn-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4</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52</a:t>
            </a:fld>
            <a:endParaRPr lang="de-DE" altLang="ja-JP">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53</a:t>
            </a:fld>
            <a:endParaRPr lang="de-DE" altLang="ja-JP">
              <a:latin typeface="+mn-lt"/>
            </a:endParaRPr>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ゴブレット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胸元の大きく開いた服の女性</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石油ランプ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テント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馬車</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紋章</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魔法のランプ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ティーポット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スペ</a:t>
            </a:r>
            <a:r>
              <a:rPr lang="ja-JP" altLang="de-DE" sz="1800">
                <a:solidFill>
                  <a:srgbClr val="333333"/>
                </a:solidFill>
                <a:latin typeface="+mn-lt"/>
              </a:rPr>
              <a:t>ード</a:t>
            </a:r>
            <a:endParaRPr lang="de-DE" altLang="ja-JP" sz="1800" dirty="0">
              <a:solidFill>
                <a:srgbClr val="333333"/>
              </a:solidFill>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54</a:t>
            </a:fld>
            <a:endParaRPr lang="de-DE" altLang="ja-JP">
              <a:latin typeface="+mn-lt"/>
            </a:endParaRPr>
          </a:p>
        </p:txBody>
      </p:sp>
      <p:pic>
        <p:nvPicPr>
          <p:cNvPr id="9"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ゴブレット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胸元の大きく開いた服の女性</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石油ランプ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テント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馬車</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紋章</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魔法のランプ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ティーポット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スペ</a:t>
            </a:r>
            <a:r>
              <a:rPr lang="ja-JP" altLang="de-DE" sz="1800">
                <a:solidFill>
                  <a:srgbClr val="333333"/>
                </a:solidFill>
                <a:latin typeface="+mn-lt"/>
              </a:rPr>
              <a:t>ード</a:t>
            </a:r>
            <a:endParaRPr lang="de-DE" altLang="ja-JP" sz="1800" dirty="0">
              <a:solidFill>
                <a:srgbClr val="333333"/>
              </a:solidFill>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55</a:t>
            </a:fld>
            <a:endParaRPr lang="de-DE" altLang="ja-JP">
              <a:latin typeface="+mn-lt"/>
            </a:endParaRPr>
          </a:p>
        </p:txBody>
      </p:sp>
      <p:pic>
        <p:nvPicPr>
          <p:cNvPr id="9"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ゴブレット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胸元の大きく開いた服の女性</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石油ランプ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テント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馬車</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紋章</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魔法のランプ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ティーポット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スペ</a:t>
            </a:r>
            <a:r>
              <a:rPr lang="ja-JP" altLang="de-DE" sz="1800">
                <a:solidFill>
                  <a:srgbClr val="333333"/>
                </a:solidFill>
                <a:latin typeface="+mn-lt"/>
              </a:rPr>
              <a:t>ード</a:t>
            </a:r>
            <a:endParaRPr lang="de-DE" altLang="ja-JP" sz="1800" dirty="0">
              <a:solidFill>
                <a:srgbClr val="333333"/>
              </a:solidFill>
              <a:latin typeface="+mn-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56</a:t>
            </a:fld>
            <a:endParaRPr lang="de-DE" altLang="ja-JP">
              <a:latin typeface="+mn-lt"/>
            </a:endParaRPr>
          </a:p>
        </p:txBody>
      </p:sp>
      <p:pic>
        <p:nvPicPr>
          <p:cNvPr id="9"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ゴブレット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胸元の大きく開いた服の女性</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石油ランプ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テント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馬車</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紋章</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魔法のランプ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ティーポット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スペ</a:t>
            </a:r>
            <a:r>
              <a:rPr lang="ja-JP" altLang="de-DE" sz="1800">
                <a:solidFill>
                  <a:srgbClr val="333333"/>
                </a:solidFill>
                <a:latin typeface="+mn-lt"/>
              </a:rPr>
              <a:t>ード</a:t>
            </a:r>
            <a:endParaRPr lang="de-DE" altLang="ja-JP" sz="1800" dirty="0">
              <a:solidFill>
                <a:srgbClr val="333333"/>
              </a:solidFill>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57</a:t>
            </a:fld>
            <a:endParaRPr lang="de-DE" altLang="ja-JP">
              <a:latin typeface="+mn-lt"/>
            </a:endParaRPr>
          </a:p>
        </p:txBody>
      </p:sp>
      <p:pic>
        <p:nvPicPr>
          <p:cNvPr id="9"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ゴブレット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胸元の大きく開いた服の女性</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石油ランプ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テント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馬車</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紋章</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魔法のランプ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ティーポット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スペ</a:t>
            </a:r>
            <a:r>
              <a:rPr lang="ja-JP" altLang="de-DE" sz="1800">
                <a:solidFill>
                  <a:srgbClr val="333333"/>
                </a:solidFill>
                <a:latin typeface="+mn-lt"/>
              </a:rPr>
              <a:t>ード</a:t>
            </a:r>
            <a:endParaRPr lang="de-DE" altLang="ja-JP" sz="1800" dirty="0">
              <a:solidFill>
                <a:srgbClr val="333333"/>
              </a:solidFill>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58</a:t>
            </a:fld>
            <a:endParaRPr lang="de-DE" altLang="ja-JP">
              <a:latin typeface="+mn-lt"/>
            </a:endParaRPr>
          </a:p>
        </p:txBody>
      </p:sp>
      <p:pic>
        <p:nvPicPr>
          <p:cNvPr id="9"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ゴブレット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胸元の大きく開いた服の女性</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石油ランプ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テント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馬車</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紋章</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魔法のランプ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ティーポット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スペ</a:t>
            </a:r>
            <a:r>
              <a:rPr lang="ja-JP" altLang="de-DE" sz="1800">
                <a:solidFill>
                  <a:srgbClr val="333333"/>
                </a:solidFill>
                <a:latin typeface="+mn-lt"/>
              </a:rPr>
              <a:t>ード</a:t>
            </a:r>
            <a:endParaRPr lang="de-DE" altLang="ja-JP" sz="1800" dirty="0">
              <a:solidFill>
                <a:srgbClr val="333333"/>
              </a:solidFill>
              <a:latin typeface="+mn-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59</a:t>
            </a:fld>
            <a:endParaRPr lang="de-DE" altLang="ja-JP">
              <a:latin typeface="+mn-lt"/>
            </a:endParaRPr>
          </a:p>
        </p:txBody>
      </p:sp>
      <p:pic>
        <p:nvPicPr>
          <p:cNvPr id="9"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ゴブレット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胸元の大きく開いた服の女性</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石油ランプ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テント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馬車</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紋章</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魔法のランプ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ティーポット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スペ</a:t>
            </a:r>
            <a:r>
              <a:rPr lang="ja-JP" altLang="de-DE" sz="1800">
                <a:solidFill>
                  <a:srgbClr val="333333"/>
                </a:solidFill>
                <a:latin typeface="+mn-lt"/>
              </a:rPr>
              <a:t>ード</a:t>
            </a:r>
            <a:endParaRPr lang="de-DE" altLang="ja-JP" sz="1800" dirty="0">
              <a:solidFill>
                <a:srgbClr val="333333"/>
              </a:solidFill>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60</a:t>
            </a:fld>
            <a:endParaRPr lang="de-DE" altLang="ja-JP">
              <a:latin typeface="+mn-lt"/>
            </a:endParaRPr>
          </a:p>
        </p:txBody>
      </p:sp>
      <p:pic>
        <p:nvPicPr>
          <p:cNvPr id="9"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ゴブレット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胸元の大きく開いた服の女性</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石油ランプ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テント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馬車</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紋章</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魔法のランプ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ティーポット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スペ</a:t>
            </a:r>
            <a:r>
              <a:rPr lang="ja-JP" altLang="de-DE" sz="1800">
                <a:solidFill>
                  <a:srgbClr val="333333"/>
                </a:solidFill>
                <a:latin typeface="+mn-lt"/>
              </a:rPr>
              <a:t>ード</a:t>
            </a:r>
            <a:endParaRPr lang="de-DE" altLang="ja-JP" sz="1800" dirty="0">
              <a:solidFill>
                <a:srgbClr val="333333"/>
              </a:solidFill>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ビデオを観た後で、それがこのトピックにどのように関連するか、ディスカッションしてください。</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B19D36EE-3E5B-400B-8F52-D0B17DB07709}" type="slidenum">
              <a:rPr lang="ja-JP" altLang="de-DE" smtClean="0">
                <a:latin typeface="+mn-lt"/>
              </a:rPr>
              <a:pPr/>
              <a:t>61</a:t>
            </a:fld>
            <a:endParaRPr lang="de-DE" altLang="ja-JP">
              <a:latin typeface="+mn-lt"/>
            </a:endParaRPr>
          </a:p>
        </p:txBody>
      </p:sp>
      <p:sp>
        <p:nvSpPr>
          <p:cNvPr id="12" name="object 3"/>
          <p:cNvSpPr txBox="1"/>
          <p:nvPr/>
        </p:nvSpPr>
        <p:spPr>
          <a:xfrm>
            <a:off x="455023" y="4658666"/>
            <a:ext cx="8128431" cy="1325362"/>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rPr>
              <a:t>[</a:t>
            </a:r>
            <a:r>
              <a:rPr lang="ja-JP" altLang="en-US" sz="1800" i="1" spc="-5" dirty="0">
                <a:solidFill>
                  <a:srgbClr val="333333"/>
                </a:solidFill>
                <a:latin typeface="+mn-lt"/>
              </a:rPr>
              <a:t>トレーナーの方へ</a:t>
            </a:r>
            <a:r>
              <a:rPr lang="en-US"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ja-JP" altLang="en-US" sz="1800" dirty="0">
                <a:solidFill>
                  <a:srgbClr val="333333"/>
                </a:solidFill>
                <a:latin typeface="+mn-lt"/>
              </a:rPr>
              <a:t>ビデオクリップのなかには、あなたの患者さん、あるいはあなたの文化にとって適切でないものも含まれています。 患者さんに提示する前に、慎重に確認してください</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41042669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5</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62</a:t>
            </a:fld>
            <a:endParaRPr lang="de-DE" altLang="ja-JP">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63</a:t>
            </a:fld>
            <a:endParaRPr lang="de-DE" altLang="ja-JP">
              <a:latin typeface="+mn-lt"/>
            </a:endParaRPr>
          </a:p>
        </p:txBody>
      </p:sp>
      <p:pic>
        <p:nvPicPr>
          <p:cNvPr id="8"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64</a:t>
            </a:fld>
            <a:endParaRPr lang="de-DE" altLang="ja-JP">
              <a:latin typeface="+mn-lt"/>
            </a:endParaRPr>
          </a:p>
        </p:txBody>
      </p:sp>
      <p:pic>
        <p:nvPicPr>
          <p:cNvPr id="8"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65</a:t>
            </a:fld>
            <a:endParaRPr lang="de-DE" altLang="ja-JP">
              <a:latin typeface="+mn-lt"/>
            </a:endParaRPr>
          </a:p>
        </p:txBody>
      </p:sp>
      <p:pic>
        <p:nvPicPr>
          <p:cNvPr id="8"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66</a:t>
            </a:fld>
            <a:endParaRPr lang="de-DE" altLang="ja-JP">
              <a:latin typeface="+mn-lt"/>
            </a:endParaRPr>
          </a:p>
        </p:txBody>
      </p:sp>
      <p:pic>
        <p:nvPicPr>
          <p:cNvPr id="8"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67</a:t>
            </a:fld>
            <a:endParaRPr lang="de-DE" altLang="ja-JP">
              <a:latin typeface="+mn-lt"/>
            </a:endParaRPr>
          </a:p>
        </p:txBody>
      </p:sp>
      <p:pic>
        <p:nvPicPr>
          <p:cNvPr id="8"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68</a:t>
            </a:fld>
            <a:endParaRPr lang="de-DE" altLang="ja-JP">
              <a:latin typeface="+mn-lt"/>
            </a:endParaRPr>
          </a:p>
        </p:txBody>
      </p:sp>
      <p:pic>
        <p:nvPicPr>
          <p:cNvPr id="8"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69</a:t>
            </a:fld>
            <a:endParaRPr lang="de-DE" altLang="ja-JP">
              <a:latin typeface="+mn-lt"/>
            </a:endParaRPr>
          </a:p>
        </p:txBody>
      </p:sp>
      <p:pic>
        <p:nvPicPr>
          <p:cNvPr id="8"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70</a:t>
            </a:fld>
            <a:endParaRPr lang="de-DE" altLang="ja-JP">
              <a:latin typeface="+mn-lt"/>
            </a:endParaRPr>
          </a:p>
        </p:txBody>
      </p:sp>
      <p:pic>
        <p:nvPicPr>
          <p:cNvPr id="8"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6</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71</a:t>
            </a:fld>
            <a:endParaRPr lang="de-DE" altLang="ja-JP">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72</a:t>
            </a:fld>
            <a:endParaRPr lang="de-DE" altLang="ja-JP">
              <a:latin typeface="+mn-lt"/>
            </a:endParaRPr>
          </a:p>
        </p:txBody>
      </p:sp>
      <p:pic>
        <p:nvPicPr>
          <p:cNvPr id="9"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じゃがいも</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太陽</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魚</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ゴキブリ</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テレビアンテナ</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太った男性</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ja-JP" sz="180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クモ</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樹木</a:t>
            </a:r>
            <a:endParaRPr lang="de-DE" altLang="ja-JP" sz="1800">
              <a:solidFill>
                <a:srgbClr val="333333"/>
              </a:solidFill>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73</a:t>
            </a:fld>
            <a:endParaRPr lang="de-DE" altLang="ja-JP">
              <a:latin typeface="+mn-lt"/>
            </a:endParaRPr>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じゃがいも</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太陽</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魚</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ゴキブリ</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テレビアンテナ</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太った男性</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ja-JP" sz="180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クモ</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樹木</a:t>
            </a:r>
            <a:endParaRPr lang="de-DE" altLang="ja-JP" sz="1800">
              <a:solidFill>
                <a:srgbClr val="333333"/>
              </a:solidFill>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74</a:t>
            </a:fld>
            <a:endParaRPr lang="de-DE" altLang="ja-JP">
              <a:latin typeface="+mn-lt"/>
            </a:endParaRPr>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じゃがいも</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太陽</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魚</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ゴキブリ</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テレビアンテナ</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太った男性</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ja-JP" sz="180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クモ</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樹木</a:t>
            </a:r>
            <a:endParaRPr lang="de-DE" altLang="ja-JP" sz="1800">
              <a:solidFill>
                <a:srgbClr val="333333"/>
              </a:solidFill>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75</a:t>
            </a:fld>
            <a:endParaRPr lang="de-DE" altLang="ja-JP">
              <a:latin typeface="+mn-lt"/>
            </a:endParaRPr>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じゃがいも</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太陽</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魚</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ゴキブリ</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テレビアンテナ</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太った男性</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ja-JP" sz="180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クモ</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樹木</a:t>
            </a:r>
            <a:endParaRPr lang="de-DE" altLang="ja-JP" sz="1800">
              <a:solidFill>
                <a:srgbClr val="333333"/>
              </a:solidFill>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76</a:t>
            </a:fld>
            <a:endParaRPr lang="de-DE" altLang="ja-JP">
              <a:latin typeface="+mn-lt"/>
            </a:endParaRPr>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じゃがいも</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太陽</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魚</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ゴキブリ</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テレビアンテナ</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太った男性</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ja-JP" sz="180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クモ</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樹木</a:t>
            </a:r>
            <a:endParaRPr lang="de-DE" altLang="ja-JP" sz="1800">
              <a:solidFill>
                <a:srgbClr val="333333"/>
              </a:solidFill>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77</a:t>
            </a:fld>
            <a:endParaRPr lang="de-DE" altLang="ja-JP">
              <a:latin typeface="+mn-lt"/>
            </a:endParaRPr>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じゃがいも</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太陽</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魚</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ゴキブリ</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テレビアンテナ</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太った男性</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ja-JP" sz="180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クモ</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樹木</a:t>
            </a:r>
            <a:endParaRPr lang="de-DE" altLang="ja-JP" sz="1800">
              <a:solidFill>
                <a:srgbClr val="333333"/>
              </a:solidFill>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78</a:t>
            </a:fld>
            <a:endParaRPr lang="de-DE" altLang="ja-JP">
              <a:latin typeface="+mn-lt"/>
            </a:endParaRPr>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じゃがいも</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太陽</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魚</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ゴキブリ</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テレビアンテナ</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太った男性</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ja-JP" sz="180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クモ</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樹木</a:t>
            </a:r>
            <a:endParaRPr lang="de-DE" altLang="ja-JP" sz="1800">
              <a:solidFill>
                <a:srgbClr val="333333"/>
              </a:solidFill>
              <a:latin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79</a:t>
            </a:fld>
            <a:endParaRPr lang="de-DE" altLang="ja-JP">
              <a:latin typeface="+mn-lt"/>
            </a:endParaRPr>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じゃがいも</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太陽</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魚</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ゴキブリ</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テレビアンテナ</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太った男性</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ja-JP" sz="180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クモ</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樹木</a:t>
            </a:r>
            <a:endParaRPr lang="de-DE" altLang="ja-JP" sz="1800">
              <a:solidFill>
                <a:srgbClr val="333333"/>
              </a:solidFill>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7</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80</a:t>
            </a:fld>
            <a:endParaRPr lang="de-DE" altLang="ja-JP">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81</a:t>
            </a:fld>
            <a:endParaRPr lang="de-DE" altLang="ja-JP">
              <a:latin typeface="+mn-lt"/>
            </a:endParaRPr>
          </a:p>
        </p:txBody>
      </p:sp>
      <p:pic>
        <p:nvPicPr>
          <p:cNvPr id="8"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82</a:t>
            </a:fld>
            <a:endParaRPr lang="de-DE" altLang="ja-JP">
              <a:latin typeface="+mn-lt"/>
            </a:endParaRPr>
          </a:p>
        </p:txBody>
      </p:sp>
      <p:pic>
        <p:nvPicPr>
          <p:cNvPr id="8"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83</a:t>
            </a:fld>
            <a:endParaRPr lang="de-DE" altLang="ja-JP">
              <a:latin typeface="+mn-lt"/>
            </a:endParaRPr>
          </a:p>
        </p:txBody>
      </p:sp>
      <p:pic>
        <p:nvPicPr>
          <p:cNvPr id="8"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84</a:t>
            </a:fld>
            <a:endParaRPr lang="de-DE" altLang="ja-JP">
              <a:latin typeface="+mn-lt"/>
            </a:endParaRPr>
          </a:p>
        </p:txBody>
      </p:sp>
      <p:pic>
        <p:nvPicPr>
          <p:cNvPr id="8"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85</a:t>
            </a:fld>
            <a:endParaRPr lang="de-DE" altLang="ja-JP">
              <a:latin typeface="+mn-lt"/>
            </a:endParaRPr>
          </a:p>
        </p:txBody>
      </p:sp>
      <p:pic>
        <p:nvPicPr>
          <p:cNvPr id="8"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86</a:t>
            </a:fld>
            <a:endParaRPr lang="de-DE" altLang="ja-JP">
              <a:latin typeface="+mn-lt"/>
            </a:endParaRPr>
          </a:p>
        </p:txBody>
      </p:sp>
      <p:pic>
        <p:nvPicPr>
          <p:cNvPr id="8"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87</a:t>
            </a:fld>
            <a:endParaRPr lang="de-DE" altLang="ja-JP">
              <a:latin typeface="+mn-lt"/>
            </a:endParaRPr>
          </a:p>
        </p:txBody>
      </p:sp>
      <p:pic>
        <p:nvPicPr>
          <p:cNvPr id="8"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88</a:t>
            </a:fld>
            <a:endParaRPr lang="de-DE" altLang="ja-JP">
              <a:latin typeface="+mn-l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何に見えますか</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89</a:t>
            </a:fld>
            <a:endParaRPr lang="de-DE" altLang="ja-JP">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今、何が見えますか</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90</a:t>
            </a:fld>
            <a:endParaRPr lang="de-DE" altLang="ja-JP">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Oval 3"/>
          <p:cNvSpPr>
            <a:spLocks noChangeArrowheads="1"/>
          </p:cNvSpPr>
          <p:nvPr/>
        </p:nvSpPr>
        <p:spPr bwMode="auto">
          <a:xfrm>
            <a:off x="4878070" y="2590800"/>
            <a:ext cx="1727650" cy="22860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91</a:t>
            </a:fld>
            <a:endParaRPr lang="de-DE" altLang="ja-JP">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3"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ja-JP" altLang="en-US" sz="2400" dirty="0">
                <a:solidFill>
                  <a:srgbClr val="333333"/>
                </a:solidFill>
              </a:rPr>
              <a:t>あわてて</a:t>
            </a:r>
            <a:r>
              <a:rPr lang="ja-JP" altLang="de-DE" sz="2400" dirty="0">
                <a:solidFill>
                  <a:srgbClr val="333333"/>
                </a:solidFill>
              </a:rPr>
              <a:t>決</a:t>
            </a:r>
            <a:r>
              <a:rPr lang="ja-JP" altLang="en-US" sz="2400" dirty="0">
                <a:solidFill>
                  <a:srgbClr val="333333"/>
                </a:solidFill>
              </a:rPr>
              <a:t>めるといつも</a:t>
            </a:r>
            <a:r>
              <a:rPr lang="ja-JP" altLang="de-DE" sz="2400" dirty="0">
                <a:solidFill>
                  <a:srgbClr val="333333"/>
                </a:solidFill>
              </a:rPr>
              <a:t>間違えるとは限らない</a:t>
            </a:r>
            <a:r>
              <a:rPr lang="ja-JP" altLang="en-US" sz="2400" dirty="0">
                <a:solidFill>
                  <a:srgbClr val="333333"/>
                </a:solidFill>
              </a:rPr>
              <a:t>の</a:t>
            </a:r>
            <a:r>
              <a:rPr lang="ja-JP" altLang="de-DE" sz="2400" dirty="0">
                <a:solidFill>
                  <a:srgbClr val="333333"/>
                </a:solidFill>
              </a:rPr>
              <a:t>ですが、</a:t>
            </a:r>
          </a:p>
          <a:p>
            <a:pPr lvl="0" algn="ctr" defTabSz="914400" fontAlgn="base"/>
            <a:r>
              <a:rPr lang="ja-JP" altLang="de-DE" sz="2400" dirty="0">
                <a:solidFill>
                  <a:srgbClr val="333333"/>
                </a:solidFill>
              </a:rPr>
              <a:t>話の半分しか聞いていない</a:t>
            </a:r>
            <a:r>
              <a:rPr lang="ja-JP" altLang="en-US" sz="2400" dirty="0">
                <a:solidFill>
                  <a:srgbClr val="333333"/>
                </a:solidFill>
              </a:rPr>
              <a:t>とき</a:t>
            </a:r>
            <a:r>
              <a:rPr lang="ja-JP" altLang="de-DE" sz="2400" dirty="0">
                <a:solidFill>
                  <a:srgbClr val="333333"/>
                </a:solidFill>
              </a:rPr>
              <a:t>もあります</a:t>
            </a:r>
            <a:r>
              <a:rPr lang="de-DE" altLang="ja-JP" sz="24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92</a:t>
            </a:fld>
            <a:endParaRPr lang="de-DE" altLang="ja-JP">
              <a:latin typeface="+mn-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ja-JP" altLang="en-US" sz="2400" dirty="0">
                <a:solidFill>
                  <a:srgbClr val="333333"/>
                </a:solidFill>
              </a:rPr>
              <a:t>あわてて</a:t>
            </a:r>
            <a:r>
              <a:rPr lang="ja-JP" altLang="de-DE" sz="2400" dirty="0">
                <a:solidFill>
                  <a:srgbClr val="333333"/>
                </a:solidFill>
              </a:rPr>
              <a:t>決</a:t>
            </a:r>
            <a:r>
              <a:rPr lang="ja-JP" altLang="en-US" sz="2400" dirty="0">
                <a:solidFill>
                  <a:srgbClr val="333333"/>
                </a:solidFill>
              </a:rPr>
              <a:t>めるといつも</a:t>
            </a:r>
            <a:r>
              <a:rPr lang="ja-JP" altLang="de-DE" sz="2400" dirty="0">
                <a:solidFill>
                  <a:srgbClr val="333333"/>
                </a:solidFill>
              </a:rPr>
              <a:t>間違えるとは限らない</a:t>
            </a:r>
            <a:r>
              <a:rPr lang="ja-JP" altLang="en-US" sz="2400" dirty="0">
                <a:solidFill>
                  <a:srgbClr val="333333"/>
                </a:solidFill>
              </a:rPr>
              <a:t>の</a:t>
            </a:r>
            <a:r>
              <a:rPr lang="ja-JP" altLang="de-DE" sz="2400" dirty="0">
                <a:solidFill>
                  <a:srgbClr val="333333"/>
                </a:solidFill>
              </a:rPr>
              <a:t>ですが、</a:t>
            </a:r>
          </a:p>
          <a:p>
            <a:pPr lvl="0" algn="ctr" defTabSz="914400" fontAlgn="base"/>
            <a:r>
              <a:rPr lang="ja-JP" altLang="de-DE" sz="2400" dirty="0">
                <a:solidFill>
                  <a:srgbClr val="333333"/>
                </a:solidFill>
              </a:rPr>
              <a:t>話の半分しか聞いていない</a:t>
            </a:r>
            <a:r>
              <a:rPr lang="ja-JP" altLang="en-US" sz="2400" dirty="0">
                <a:solidFill>
                  <a:srgbClr val="333333"/>
                </a:solidFill>
              </a:rPr>
              <a:t>とき</a:t>
            </a:r>
            <a:r>
              <a:rPr lang="ja-JP" altLang="de-DE" sz="2400" dirty="0">
                <a:solidFill>
                  <a:srgbClr val="333333"/>
                </a:solidFill>
              </a:rPr>
              <a:t>もあります</a:t>
            </a:r>
            <a:r>
              <a:rPr lang="de-DE" altLang="ja-JP" sz="2400" dirty="0">
                <a:solidFill>
                  <a:srgbClr val="333333"/>
                </a:solidFill>
              </a:rPr>
              <a:t>!</a:t>
            </a:r>
          </a:p>
          <a:p>
            <a:pPr lvl="0" algn="ctr" defTabSz="914400" fontAlgn="base"/>
            <a:r>
              <a:rPr lang="ja-JP" altLang="de-DE" sz="2400" b="1" dirty="0">
                <a:solidFill>
                  <a:srgbClr val="004992"/>
                </a:solidFill>
              </a:rPr>
              <a:t>次の絵の細かいところや人物を</a:t>
            </a:r>
          </a:p>
          <a:p>
            <a:pPr lvl="0" algn="ctr" defTabSz="914400" fontAlgn="base"/>
            <a:r>
              <a:rPr lang="ja-JP" altLang="de-DE" sz="2400" b="1" dirty="0">
                <a:solidFill>
                  <a:srgbClr val="004992"/>
                </a:solidFill>
              </a:rPr>
              <a:t>全部見つけて</a:t>
            </a:r>
            <a:r>
              <a:rPr lang="ja-JP" altLang="en-US" sz="2400" b="1" dirty="0">
                <a:solidFill>
                  <a:srgbClr val="004992"/>
                </a:solidFill>
              </a:rPr>
              <a:t>くだ</a:t>
            </a:r>
            <a:r>
              <a:rPr lang="ja-JP" altLang="de-DE" sz="2400" b="1" dirty="0">
                <a:solidFill>
                  <a:srgbClr val="004992"/>
                </a:solidFill>
              </a:rPr>
              <a:t>さい</a:t>
            </a:r>
            <a:r>
              <a:rPr lang="de-DE" altLang="ja-JP" sz="2400" b="1"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93</a:t>
            </a:fld>
            <a:endParaRPr lang="de-DE" altLang="ja-JP">
              <a:latin typeface="+mn-lt"/>
            </a:endParaRPr>
          </a:p>
        </p:txBody>
      </p:sp>
    </p:spTree>
    <p:extLst>
      <p:ext uri="{BB962C8B-B14F-4D97-AF65-F5344CB8AC3E}">
        <p14:creationId xmlns:p14="http://schemas.microsoft.com/office/powerpoint/2010/main" val="2735552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94</a:t>
            </a:fld>
            <a:endParaRPr lang="de-DE" altLang="ja-JP">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95</a:t>
            </a:fld>
            <a:endParaRPr lang="de-DE" altLang="ja-JP">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Calibri Light"/>
                <a:ea typeface="+mj-ea"/>
                <a:cs typeface="+mj-cs"/>
              </a:rPr>
              <a:t>女性</a:t>
            </a:r>
            <a:r>
              <a:rPr lang="de-DE" altLang="ja-JP" sz="2400" dirty="0">
                <a:solidFill>
                  <a:srgbClr val="333333"/>
                </a:solidFill>
                <a:latin typeface="Calibri Light"/>
                <a:ea typeface="+mj-ea"/>
                <a:cs typeface="+mj-cs"/>
              </a:rPr>
              <a:t>?</a:t>
            </a:r>
            <a:r>
              <a:rPr lang="ja-JP" altLang="en-US" sz="2400" dirty="0">
                <a:solidFill>
                  <a:srgbClr val="333333"/>
                </a:solidFill>
                <a:latin typeface="Calibri Light"/>
                <a:ea typeface="+mj-ea"/>
                <a:cs typeface="+mj-cs"/>
              </a:rPr>
              <a:t> サックスの演奏家</a:t>
            </a:r>
            <a:r>
              <a:rPr lang="de-DE" altLang="ja-JP" sz="2400" dirty="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96</a:t>
            </a:fld>
            <a:endParaRPr lang="de-DE" altLang="ja-JP">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97</a:t>
            </a:fld>
            <a:endParaRPr lang="de-DE" altLang="ja-JP">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Calibri Light"/>
                <a:ea typeface="+mj-ea"/>
                <a:cs typeface="+mj-cs"/>
              </a:rPr>
              <a:t>アヒル</a:t>
            </a:r>
            <a:r>
              <a:rPr lang="de-DE" altLang="ja-JP" sz="2400" dirty="0">
                <a:solidFill>
                  <a:srgbClr val="333333"/>
                </a:solidFill>
                <a:latin typeface="Calibri Light"/>
                <a:ea typeface="+mj-ea"/>
                <a:cs typeface="+mj-cs"/>
              </a:rPr>
              <a:t>?</a:t>
            </a:r>
            <a:r>
              <a:rPr lang="ja-JP" altLang="en-US" sz="2400" dirty="0">
                <a:solidFill>
                  <a:srgbClr val="333333"/>
                </a:solidFill>
                <a:latin typeface="Calibri Light"/>
                <a:ea typeface="+mj-ea"/>
                <a:cs typeface="+mj-cs"/>
              </a:rPr>
              <a:t> ウサギ</a:t>
            </a:r>
            <a:r>
              <a:rPr lang="de-DE" altLang="ja-JP" sz="2400" dirty="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98</a:t>
            </a:fld>
            <a:endParaRPr lang="de-DE" altLang="ja-JP">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99</a:t>
            </a:fld>
            <a:endParaRPr lang="de-DE" altLang="ja-JP">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Calibri Light"/>
                <a:ea typeface="+mj-ea"/>
                <a:cs typeface="+mj-cs"/>
              </a:rPr>
              <a:t>男の顔</a:t>
            </a:r>
            <a:r>
              <a:rPr lang="de-DE" altLang="ja-JP" sz="2400" dirty="0">
                <a:solidFill>
                  <a:srgbClr val="333333"/>
                </a:solidFill>
                <a:latin typeface="Calibri Light"/>
                <a:ea typeface="+mj-ea"/>
                <a:cs typeface="+mj-cs"/>
              </a:rPr>
              <a:t>?</a:t>
            </a:r>
            <a:r>
              <a:rPr lang="ja-JP" altLang="en-US" sz="2400" dirty="0">
                <a:solidFill>
                  <a:srgbClr val="333333"/>
                </a:solidFill>
                <a:latin typeface="Calibri Light"/>
                <a:ea typeface="+mj-ea"/>
                <a:cs typeface="+mj-cs"/>
              </a:rPr>
              <a:t> 騎手</a:t>
            </a:r>
            <a:r>
              <a:rPr lang="de-DE" altLang="ja-JP" sz="2400" dirty="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100</a:t>
            </a:fld>
            <a:endParaRPr lang="de-DE" altLang="ja-JP">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101</a:t>
            </a:fld>
            <a:endParaRPr lang="de-DE" altLang="ja-JP">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mn-lt"/>
                <a:ea typeface="+mn-ea"/>
              </a:rPr>
              <a:t>キリストの顔</a:t>
            </a:r>
            <a:r>
              <a:rPr lang="de-DE" altLang="ja-JP" sz="2400" dirty="0">
                <a:solidFill>
                  <a:srgbClr val="333333"/>
                </a:solidFill>
                <a:latin typeface="+mn-lt"/>
                <a:ea typeface="+mn-ea"/>
              </a:rPr>
              <a:t>?</a:t>
            </a:r>
            <a:r>
              <a:rPr lang="ja-JP" altLang="en-US" sz="2400" dirty="0">
                <a:solidFill>
                  <a:srgbClr val="333333"/>
                </a:solidFill>
                <a:latin typeface="+mn-lt"/>
                <a:ea typeface="+mn-ea"/>
              </a:rPr>
              <a:t> 磔</a:t>
            </a:r>
            <a:r>
              <a:rPr lang="en-US" altLang="ja-JP" sz="2400" dirty="0">
                <a:solidFill>
                  <a:srgbClr val="333333"/>
                </a:solidFill>
                <a:latin typeface="+mn-lt"/>
                <a:ea typeface="+mn-ea"/>
              </a:rPr>
              <a:t>(</a:t>
            </a:r>
            <a:r>
              <a:rPr lang="ja-JP" altLang="en-US" sz="2400" dirty="0">
                <a:solidFill>
                  <a:srgbClr val="333333"/>
                </a:solidFill>
                <a:latin typeface="+mn-lt"/>
                <a:ea typeface="+mn-ea"/>
              </a:rPr>
              <a:t>はりつけ</a:t>
            </a:r>
            <a:r>
              <a:rPr lang="en-US" altLang="ja-JP" sz="2400" dirty="0">
                <a:solidFill>
                  <a:srgbClr val="333333"/>
                </a:solidFill>
                <a:latin typeface="+mn-lt"/>
                <a:ea typeface="+mn-ea"/>
              </a:rPr>
              <a:t>)</a:t>
            </a:r>
            <a:r>
              <a:rPr lang="de-DE" altLang="ja-JP" sz="2400" dirty="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102</a:t>
            </a:fld>
            <a:endParaRPr lang="de-DE" altLang="ja-JP">
              <a:latin typeface="+mn-lt"/>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103</a:t>
            </a:fld>
            <a:endParaRPr lang="de-DE" altLang="ja-JP">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Calibri Light"/>
                <a:ea typeface="+mj-ea"/>
                <a:cs typeface="+mj-cs"/>
              </a:rPr>
              <a:t>聖母マリア</a:t>
            </a:r>
            <a:r>
              <a:rPr lang="de-DE" altLang="ja-JP" sz="2400" dirty="0">
                <a:solidFill>
                  <a:srgbClr val="333333"/>
                </a:solidFill>
                <a:latin typeface="Calibri Light"/>
                <a:ea typeface="+mj-ea"/>
                <a:cs typeface="+mj-cs"/>
              </a:rPr>
              <a:t>?</a:t>
            </a:r>
            <a:r>
              <a:rPr lang="ja-JP" altLang="en-US" sz="2400" dirty="0">
                <a:solidFill>
                  <a:srgbClr val="333333"/>
                </a:solidFill>
                <a:latin typeface="Calibri Light"/>
                <a:ea typeface="+mj-ea"/>
                <a:cs typeface="+mj-cs"/>
              </a:rPr>
              <a:t> ハープを演奏している妖精</a:t>
            </a:r>
            <a:r>
              <a:rPr lang="de-DE" altLang="ja-JP" sz="2400" dirty="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最後のスライドは、急いで決めつけると間違うことがあり、「真実の半分」しかわからないことを示しています。</a:t>
            </a:r>
            <a:endParaRPr lang="en-US"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104</a:t>
            </a:fld>
            <a:endParaRPr lang="de-DE" altLang="ja-JP">
              <a:latin typeface="+mn-lt"/>
            </a:endParaRPr>
          </a:p>
        </p:txBody>
      </p:sp>
    </p:spTree>
  </p:cSld>
  <p:clrMapOvr>
    <a:masterClrMapping/>
  </p:clrMapOvr>
  <p:transition spd="slow"/>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最後のスライドは、急いで決めつけると間違うことがあり、「真実の半分」しかわからないことを示しています。</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en-US" sz="2000" dirty="0">
                <a:solidFill>
                  <a:srgbClr val="333333"/>
                </a:solidFill>
              </a:rPr>
              <a:t>だから、特に重大な決定を下さなければいけないときは、</a:t>
            </a:r>
            <a:r>
              <a:rPr lang="ja-JP" altLang="en-US" sz="2000" dirty="0">
                <a:solidFill>
                  <a:srgbClr val="004992"/>
                </a:solidFill>
              </a:rPr>
              <a:t>できるだけ多くの情報を探して</a:t>
            </a:r>
            <a:r>
              <a:rPr lang="ja-JP" altLang="en-US" sz="2000" dirty="0">
                <a:solidFill>
                  <a:srgbClr val="333333"/>
                </a:solidFill>
              </a:rPr>
              <a:t>他の人と意見交換することが重要です</a:t>
            </a:r>
            <a:r>
              <a:rPr lang="en-US" altLang="ja-JP" sz="2000" dirty="0">
                <a:solidFill>
                  <a:srgbClr val="333333"/>
                </a:solidFill>
              </a:rPr>
              <a:t>(</a:t>
            </a:r>
            <a:r>
              <a:rPr lang="ja-JP" altLang="en-US" sz="2000" dirty="0">
                <a:solidFill>
                  <a:srgbClr val="333333"/>
                </a:solidFill>
              </a:rPr>
              <a:t>例えば、隣りの家の人があなたのあとをつけていると感じ</a:t>
            </a:r>
            <a:r>
              <a:rPr lang="ja-JP" altLang="en-US" sz="2000">
                <a:solidFill>
                  <a:srgbClr val="333333"/>
                </a:solidFill>
              </a:rPr>
              <a:t>る </a:t>
            </a:r>
            <a:r>
              <a:rPr lang="en-US" altLang="ja-JP" sz="2000">
                <a:solidFill>
                  <a:srgbClr val="333333"/>
                </a:solidFill>
                <a:latin typeface="Times New Roman"/>
                <a:sym typeface="Wingdings" panose="05000000000000000000" pitchFamily="2" charset="2"/>
              </a:rPr>
              <a:t>→</a:t>
            </a:r>
            <a:r>
              <a:rPr lang="en-US" altLang="ja-JP" sz="2000">
                <a:solidFill>
                  <a:srgbClr val="333333"/>
                </a:solidFill>
                <a:sym typeface="Wingdings" panose="05000000000000000000" pitchFamily="2" charset="2"/>
              </a:rPr>
              <a:t> </a:t>
            </a:r>
            <a:r>
              <a:rPr lang="ja-JP" altLang="en-US" sz="2000" dirty="0">
                <a:solidFill>
                  <a:srgbClr val="333333"/>
                </a:solidFill>
                <a:sym typeface="Wingdings" panose="05000000000000000000" pitchFamily="2" charset="2"/>
              </a:rPr>
              <a:t>はっきり敵だとわからない人を攻撃してはいけない</a:t>
            </a:r>
            <a:r>
              <a:rPr lang="de-DE" altLang="ja-JP" sz="2000" dirty="0">
                <a:solidFill>
                  <a:srgbClr val="333333"/>
                </a:solidFill>
              </a:rPr>
              <a:t>!</a:t>
            </a:r>
            <a:r>
              <a:rPr lang="en-US" altLang="ja-JP" sz="2000" dirty="0">
                <a:solidFill>
                  <a:srgbClr val="333333"/>
                </a:solidFill>
              </a:rPr>
              <a:t>)</a:t>
            </a:r>
            <a:r>
              <a:rPr lang="ja-JP" altLang="en-US" sz="2000" dirty="0">
                <a:solidFill>
                  <a:srgbClr val="333333"/>
                </a:solidFill>
              </a:rPr>
              <a:t>。</a:t>
            </a:r>
            <a:endParaRPr lang="en-US" altLang="ja-JP"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105</a:t>
            </a:fld>
            <a:endParaRPr lang="de-DE" altLang="ja-JP">
              <a:latin typeface="+mn-lt"/>
            </a:endParaRPr>
          </a:p>
        </p:txBody>
      </p:sp>
    </p:spTree>
    <p:extLst>
      <p:ext uri="{BB962C8B-B14F-4D97-AF65-F5344CB8AC3E}">
        <p14:creationId xmlns:p14="http://schemas.microsoft.com/office/powerpoint/2010/main" val="3815499615"/>
      </p:ext>
    </p:extLst>
  </p:cSld>
  <p:clrMapOvr>
    <a:masterClrMapping/>
  </p:clrMapOvr>
  <p:transition spd="slow"/>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最後のスライドは、急いで決めつけると間違うことがあり、「真実の半分」しかわからないことを示しています。</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en-US" sz="2000" dirty="0">
                <a:solidFill>
                  <a:srgbClr val="333333"/>
                </a:solidFill>
              </a:rPr>
              <a:t>だから、特に重大な決定を下さなければいけないときは、</a:t>
            </a:r>
            <a:r>
              <a:rPr lang="ja-JP" altLang="en-US" sz="2000" dirty="0">
                <a:solidFill>
                  <a:srgbClr val="004992"/>
                </a:solidFill>
              </a:rPr>
              <a:t>できるだけ多くの情報を探して</a:t>
            </a:r>
            <a:r>
              <a:rPr lang="ja-JP" altLang="en-US" sz="2000" dirty="0">
                <a:solidFill>
                  <a:srgbClr val="333333"/>
                </a:solidFill>
              </a:rPr>
              <a:t>他の人と意見交換することが重要です</a:t>
            </a:r>
            <a:r>
              <a:rPr lang="en-US" altLang="ja-JP" sz="2000" dirty="0">
                <a:solidFill>
                  <a:srgbClr val="333333"/>
                </a:solidFill>
              </a:rPr>
              <a:t>(</a:t>
            </a:r>
            <a:r>
              <a:rPr lang="ja-JP" altLang="en-US" sz="2000" dirty="0">
                <a:solidFill>
                  <a:srgbClr val="333333"/>
                </a:solidFill>
              </a:rPr>
              <a:t>例えば、隣りの家の人があなたのあとをつけていると感じ</a:t>
            </a:r>
            <a:r>
              <a:rPr lang="ja-JP" altLang="en-US" sz="2000">
                <a:solidFill>
                  <a:srgbClr val="333333"/>
                </a:solidFill>
              </a:rPr>
              <a:t>る </a:t>
            </a:r>
            <a:r>
              <a:rPr lang="en-US" altLang="ja-JP" sz="2000">
                <a:solidFill>
                  <a:srgbClr val="333333"/>
                </a:solidFill>
                <a:latin typeface="Times New Roman"/>
                <a:sym typeface="Wingdings" panose="05000000000000000000" pitchFamily="2" charset="2"/>
              </a:rPr>
              <a:t>→</a:t>
            </a:r>
            <a:r>
              <a:rPr lang="en-US" altLang="ja-JP" sz="2000">
                <a:solidFill>
                  <a:srgbClr val="333333"/>
                </a:solidFill>
                <a:sym typeface="Wingdings" panose="05000000000000000000" pitchFamily="2" charset="2"/>
              </a:rPr>
              <a:t> </a:t>
            </a:r>
            <a:r>
              <a:rPr lang="ja-JP" altLang="en-US" sz="2000" dirty="0">
                <a:solidFill>
                  <a:srgbClr val="333333"/>
                </a:solidFill>
                <a:sym typeface="Wingdings" panose="05000000000000000000" pitchFamily="2" charset="2"/>
              </a:rPr>
              <a:t>はっきり敵だとわからない人を攻撃してはいけない</a:t>
            </a:r>
            <a:r>
              <a:rPr lang="de-DE" altLang="ja-JP" sz="2000" dirty="0">
                <a:solidFill>
                  <a:srgbClr val="333333"/>
                </a:solidFill>
              </a:rPr>
              <a:t>!</a:t>
            </a:r>
            <a:r>
              <a:rPr lang="en-US" altLang="ja-JP" sz="2000" dirty="0">
                <a:solidFill>
                  <a:srgbClr val="333333"/>
                </a:solidFill>
              </a:rPr>
              <a:t>)</a:t>
            </a:r>
            <a:r>
              <a:rPr lang="ja-JP" altLang="en-US" sz="2000" dirty="0">
                <a:solidFill>
                  <a:srgbClr val="333333"/>
                </a:solidFill>
              </a:rPr>
              <a:t>。</a:t>
            </a:r>
            <a:endParaRPr lang="en-US" altLang="ja-JP"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重要でない出来事でも、急いで決めないほうが良いことが多いです</a:t>
            </a:r>
            <a:r>
              <a:rPr lang="en-US" altLang="ja-JP" sz="2000" dirty="0">
                <a:solidFill>
                  <a:srgbClr val="333333"/>
                </a:solidFill>
              </a:rPr>
              <a:t>(</a:t>
            </a:r>
            <a:r>
              <a:rPr lang="ja-JP" altLang="en-US" sz="2000" dirty="0">
                <a:solidFill>
                  <a:srgbClr val="333333"/>
                </a:solidFill>
              </a:rPr>
              <a:t>例えば、ヨーグルトのブランドやケーキの種類、くじの番号を選ぶ場合など</a:t>
            </a:r>
            <a:r>
              <a:rPr lang="en-US" altLang="ja-JP" sz="2000" dirty="0">
                <a:solidFill>
                  <a:srgbClr val="333333"/>
                </a:solidFill>
              </a:rPr>
              <a:t>) </a:t>
            </a:r>
            <a:r>
              <a:rPr lang="ja-JP" altLang="en-US" sz="2000" dirty="0">
                <a:solidFill>
                  <a:srgbClr val="333333"/>
                </a:solidFill>
              </a:rPr>
              <a:t>。</a:t>
            </a:r>
            <a:endParaRPr lang="en-US"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106</a:t>
            </a:fld>
            <a:endParaRPr lang="de-DE" altLang="ja-JP">
              <a:latin typeface="+mn-lt"/>
            </a:endParaRPr>
          </a:p>
        </p:txBody>
      </p:sp>
    </p:spTree>
    <p:extLst>
      <p:ext uri="{BB962C8B-B14F-4D97-AF65-F5344CB8AC3E}">
        <p14:creationId xmlns:p14="http://schemas.microsoft.com/office/powerpoint/2010/main" val="72230808"/>
      </p:ext>
    </p:extLst>
  </p:cSld>
  <p:clrMapOvr>
    <a:masterClrMapping/>
  </p:clrMapOvr>
  <p:transition spd="slow"/>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最後のスライドは、急いで決めつけると間違うことがあり、「真実の半分」しかわからないことを示しています。</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en-US" sz="2000" dirty="0">
                <a:solidFill>
                  <a:srgbClr val="333333"/>
                </a:solidFill>
              </a:rPr>
              <a:t>だから、特に重大な決定を下さなければいけないときは、</a:t>
            </a:r>
            <a:r>
              <a:rPr lang="ja-JP" altLang="en-US" sz="2000" dirty="0">
                <a:solidFill>
                  <a:srgbClr val="004992"/>
                </a:solidFill>
              </a:rPr>
              <a:t>できるだけ多くの情報を探して</a:t>
            </a:r>
            <a:r>
              <a:rPr lang="ja-JP" altLang="en-US" sz="2000" dirty="0">
                <a:solidFill>
                  <a:srgbClr val="333333"/>
                </a:solidFill>
              </a:rPr>
              <a:t>他の人と意見交換することが重要です</a:t>
            </a:r>
            <a:r>
              <a:rPr lang="en-US" altLang="ja-JP" sz="2000" dirty="0">
                <a:solidFill>
                  <a:srgbClr val="333333"/>
                </a:solidFill>
              </a:rPr>
              <a:t>(</a:t>
            </a:r>
            <a:r>
              <a:rPr lang="ja-JP" altLang="en-US" sz="2000" dirty="0">
                <a:solidFill>
                  <a:srgbClr val="333333"/>
                </a:solidFill>
              </a:rPr>
              <a:t>例えば、隣りの家の人があなたのあとをつけていると感じ</a:t>
            </a:r>
            <a:r>
              <a:rPr lang="ja-JP" altLang="en-US" sz="2000">
                <a:solidFill>
                  <a:srgbClr val="333333"/>
                </a:solidFill>
              </a:rPr>
              <a:t>る </a:t>
            </a:r>
            <a:r>
              <a:rPr lang="en-US" altLang="ja-JP" sz="2000">
                <a:solidFill>
                  <a:srgbClr val="333333"/>
                </a:solidFill>
                <a:latin typeface="Times New Roman"/>
                <a:sym typeface="Wingdings" panose="05000000000000000000" pitchFamily="2" charset="2"/>
              </a:rPr>
              <a:t>→</a:t>
            </a:r>
            <a:r>
              <a:rPr lang="en-US" altLang="ja-JP" sz="2000">
                <a:solidFill>
                  <a:srgbClr val="333333"/>
                </a:solidFill>
                <a:sym typeface="Wingdings" panose="05000000000000000000" pitchFamily="2" charset="2"/>
              </a:rPr>
              <a:t> </a:t>
            </a:r>
            <a:r>
              <a:rPr lang="ja-JP" altLang="en-US" sz="2000" dirty="0">
                <a:solidFill>
                  <a:srgbClr val="333333"/>
                </a:solidFill>
                <a:sym typeface="Wingdings" panose="05000000000000000000" pitchFamily="2" charset="2"/>
              </a:rPr>
              <a:t>はっきり敵だとわからない人を攻撃してはいけない</a:t>
            </a:r>
            <a:r>
              <a:rPr lang="de-DE" altLang="ja-JP" sz="2000" dirty="0">
                <a:solidFill>
                  <a:srgbClr val="333333"/>
                </a:solidFill>
              </a:rPr>
              <a:t>!</a:t>
            </a:r>
            <a:r>
              <a:rPr lang="en-US" altLang="ja-JP" sz="2000" dirty="0">
                <a:solidFill>
                  <a:srgbClr val="333333"/>
                </a:solidFill>
              </a:rPr>
              <a:t>)</a:t>
            </a:r>
            <a:r>
              <a:rPr lang="ja-JP" altLang="en-US" sz="2000" dirty="0">
                <a:solidFill>
                  <a:srgbClr val="333333"/>
                </a:solidFill>
              </a:rPr>
              <a:t>。</a:t>
            </a:r>
            <a:endParaRPr lang="en-US" altLang="ja-JP"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重要でない出来事でも、急いで決めないほうが良いことが多いです</a:t>
            </a:r>
            <a:r>
              <a:rPr lang="en-US" altLang="ja-JP" sz="2000" dirty="0">
                <a:solidFill>
                  <a:srgbClr val="333333"/>
                </a:solidFill>
              </a:rPr>
              <a:t>(</a:t>
            </a:r>
            <a:r>
              <a:rPr lang="ja-JP" altLang="en-US" sz="2000" dirty="0">
                <a:solidFill>
                  <a:srgbClr val="333333"/>
                </a:solidFill>
              </a:rPr>
              <a:t>例えば、ヨーグルトのブランドやケーキの種類、くじの番号を選ぶ場合など</a:t>
            </a:r>
            <a:r>
              <a:rPr lang="en-US" altLang="ja-JP" sz="2000" dirty="0">
                <a:solidFill>
                  <a:srgbClr val="333333"/>
                </a:solidFill>
              </a:rPr>
              <a:t>) </a:t>
            </a:r>
            <a:r>
              <a:rPr lang="ja-JP" altLang="en-US"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人間は間違えるものですー間違える可能性に備えましょう。</a:t>
            </a:r>
            <a:endParaRPr lang="de-DE" altLang="ja-JP"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107</a:t>
            </a:fld>
            <a:endParaRPr lang="de-DE" altLang="ja-JP">
              <a:latin typeface="+mn-lt"/>
            </a:endParaRPr>
          </a:p>
        </p:txBody>
      </p:sp>
    </p:spTree>
    <p:extLst>
      <p:ext uri="{BB962C8B-B14F-4D97-AF65-F5344CB8AC3E}">
        <p14:creationId xmlns:p14="http://schemas.microsoft.com/office/powerpoint/2010/main" val="3265806604"/>
      </p:ext>
    </p:extLst>
  </p:cSld>
  <p:clrMapOvr>
    <a:masterClrMapping/>
  </p:clrMapOvr>
  <p:transition spd="slow"/>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最後のスライドは、急いで決めつけると間違うことがあり、「真実の半分」しかわからないことを示しています。</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en-US" sz="2000" dirty="0">
                <a:solidFill>
                  <a:srgbClr val="333333"/>
                </a:solidFill>
              </a:rPr>
              <a:t>だから、特に重大な決定を下さなければいけないときは、</a:t>
            </a:r>
            <a:r>
              <a:rPr lang="ja-JP" altLang="en-US" sz="2000" dirty="0">
                <a:solidFill>
                  <a:srgbClr val="004992"/>
                </a:solidFill>
              </a:rPr>
              <a:t>できるだけ多くの情報を探して</a:t>
            </a:r>
            <a:r>
              <a:rPr lang="ja-JP" altLang="en-US" sz="2000" dirty="0">
                <a:solidFill>
                  <a:srgbClr val="333333"/>
                </a:solidFill>
              </a:rPr>
              <a:t>他の人と意見交換することが重要です</a:t>
            </a:r>
            <a:r>
              <a:rPr lang="en-US" altLang="ja-JP" sz="2000" dirty="0">
                <a:solidFill>
                  <a:srgbClr val="333333"/>
                </a:solidFill>
              </a:rPr>
              <a:t>(</a:t>
            </a:r>
            <a:r>
              <a:rPr lang="ja-JP" altLang="en-US" sz="2000" dirty="0">
                <a:solidFill>
                  <a:srgbClr val="333333"/>
                </a:solidFill>
              </a:rPr>
              <a:t>例えば、隣りの家の人があなたのあとをつけていると感じ</a:t>
            </a:r>
            <a:r>
              <a:rPr lang="ja-JP" altLang="en-US" sz="2000">
                <a:solidFill>
                  <a:srgbClr val="333333"/>
                </a:solidFill>
              </a:rPr>
              <a:t>る </a:t>
            </a:r>
            <a:r>
              <a:rPr lang="en-US" altLang="ja-JP" sz="2000">
                <a:solidFill>
                  <a:srgbClr val="333333"/>
                </a:solidFill>
                <a:latin typeface="Times New Roman"/>
                <a:sym typeface="Wingdings" panose="05000000000000000000" pitchFamily="2" charset="2"/>
              </a:rPr>
              <a:t>→</a:t>
            </a:r>
            <a:r>
              <a:rPr lang="en-US" altLang="ja-JP" sz="2000">
                <a:solidFill>
                  <a:srgbClr val="333333"/>
                </a:solidFill>
                <a:sym typeface="Wingdings" panose="05000000000000000000" pitchFamily="2" charset="2"/>
              </a:rPr>
              <a:t> </a:t>
            </a:r>
            <a:r>
              <a:rPr lang="ja-JP" altLang="en-US" sz="2000" dirty="0">
                <a:solidFill>
                  <a:srgbClr val="333333"/>
                </a:solidFill>
                <a:sym typeface="Wingdings" panose="05000000000000000000" pitchFamily="2" charset="2"/>
              </a:rPr>
              <a:t>はっきり敵だとわからない人を攻撃してはいけない</a:t>
            </a:r>
            <a:r>
              <a:rPr lang="de-DE" altLang="ja-JP" sz="2000" dirty="0">
                <a:solidFill>
                  <a:srgbClr val="333333"/>
                </a:solidFill>
              </a:rPr>
              <a:t>!</a:t>
            </a:r>
            <a:r>
              <a:rPr lang="en-US" altLang="ja-JP" sz="2000" dirty="0">
                <a:solidFill>
                  <a:srgbClr val="333333"/>
                </a:solidFill>
              </a:rPr>
              <a:t>)</a:t>
            </a:r>
            <a:r>
              <a:rPr lang="ja-JP" altLang="en-US" sz="2000" dirty="0">
                <a:solidFill>
                  <a:srgbClr val="333333"/>
                </a:solidFill>
              </a:rPr>
              <a:t>。</a:t>
            </a:r>
            <a:endParaRPr lang="en-US" altLang="ja-JP"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重要でない出来事でも、急いで決めないほうが良いことが多いです</a:t>
            </a:r>
            <a:r>
              <a:rPr lang="en-US" altLang="ja-JP" sz="2000" dirty="0">
                <a:solidFill>
                  <a:srgbClr val="333333"/>
                </a:solidFill>
              </a:rPr>
              <a:t>(</a:t>
            </a:r>
            <a:r>
              <a:rPr lang="ja-JP" altLang="en-US" sz="2000" dirty="0">
                <a:solidFill>
                  <a:srgbClr val="333333"/>
                </a:solidFill>
              </a:rPr>
              <a:t>例えば、ヨーグルトのブランドやケーキの種類、くじの番号を選ぶ場合など</a:t>
            </a:r>
            <a:r>
              <a:rPr lang="en-US" altLang="ja-JP" sz="2000" dirty="0">
                <a:solidFill>
                  <a:srgbClr val="333333"/>
                </a:solidFill>
              </a:rPr>
              <a:t>) </a:t>
            </a:r>
            <a:r>
              <a:rPr lang="ja-JP" altLang="en-US"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人間は間違えるものですー間違える可能性に備えましょう。</a:t>
            </a:r>
            <a:endParaRPr lang="de-DE" altLang="ja-JP"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重要な決断は、確かな事実に基づいてくだしましょう。単なる推測は「悪いアドバイザー」です。</a:t>
            </a:r>
            <a:r>
              <a:rPr lang="ja-JP" altLang="ja-JP" sz="2000" dirty="0">
                <a:solidFill>
                  <a:srgbClr val="333333"/>
                </a:solidFill>
              </a:rPr>
              <a:t>判断</a:t>
            </a:r>
            <a:r>
              <a:rPr lang="ja-JP" altLang="en-US" sz="2000" dirty="0">
                <a:solidFill>
                  <a:srgbClr val="333333"/>
                </a:solidFill>
              </a:rPr>
              <a:t>を間違う可能性は常にあることを忘れないでください。</a:t>
            </a:r>
            <a:endParaRPr lang="en-US" sz="20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108</a:t>
            </a:fld>
            <a:endParaRPr lang="de-DE" altLang="ja-JP">
              <a:latin typeface="+mn-lt"/>
            </a:endParaRPr>
          </a:p>
        </p:txBody>
      </p:sp>
    </p:spTree>
    <p:extLst>
      <p:ext uri="{BB962C8B-B14F-4D97-AF65-F5344CB8AC3E}">
        <p14:creationId xmlns:p14="http://schemas.microsoft.com/office/powerpoint/2010/main" val="3790890824"/>
      </p:ext>
    </p:extLst>
  </p:cSld>
  <p:clrMapOvr>
    <a:masterClrMapping/>
  </p:clrMapOvr>
  <p:transition spd="slow"/>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AU" sz="2400" dirty="0">
                <a:solidFill>
                  <a:srgbClr val="333333"/>
                </a:solidFill>
              </a:rPr>
              <a:t>精神病の人</a:t>
            </a:r>
            <a:r>
              <a:rPr lang="ja-JP" altLang="en-US" sz="2400" dirty="0">
                <a:solidFill>
                  <a:srgbClr val="333333"/>
                </a:solidFill>
              </a:rPr>
              <a:t>の多く </a:t>
            </a:r>
            <a:r>
              <a:rPr lang="de-DE" altLang="ja-JP" sz="2400" dirty="0">
                <a:solidFill>
                  <a:srgbClr val="333333"/>
                </a:solidFill>
              </a:rPr>
              <a:t>(</a:t>
            </a:r>
            <a:r>
              <a:rPr lang="ja-JP" altLang="en-AU" sz="2400" dirty="0">
                <a:solidFill>
                  <a:srgbClr val="333333"/>
                </a:solidFill>
              </a:rPr>
              <a:t>すべてではない</a:t>
            </a:r>
            <a:r>
              <a:rPr lang="en-AU" altLang="ja-JP" sz="2400" dirty="0">
                <a:solidFill>
                  <a:srgbClr val="333333"/>
                </a:solidFill>
              </a:rPr>
              <a:t>!</a:t>
            </a:r>
            <a:r>
              <a:rPr lang="de-DE" altLang="ja-JP" sz="2400" dirty="0">
                <a:solidFill>
                  <a:srgbClr val="333333"/>
                </a:solidFill>
              </a:rPr>
              <a:t>) </a:t>
            </a:r>
            <a:r>
              <a:rPr lang="ja-JP" altLang="en-US" sz="2400" dirty="0">
                <a:solidFill>
                  <a:srgbClr val="333333"/>
                </a:solidFill>
              </a:rPr>
              <a:t>は、</a:t>
            </a:r>
            <a:r>
              <a:rPr lang="ja-JP" altLang="en-AU" sz="2400" dirty="0">
                <a:solidFill>
                  <a:srgbClr val="333333"/>
                </a:solidFill>
              </a:rPr>
              <a:t>結論へと飛躍し</a:t>
            </a:r>
            <a:r>
              <a:rPr lang="ja-JP" altLang="en-US" sz="2400" dirty="0">
                <a:solidFill>
                  <a:srgbClr val="333333"/>
                </a:solidFill>
              </a:rPr>
              <a:t>、</a:t>
            </a:r>
            <a:r>
              <a:rPr lang="ja-JP" altLang="en-AU" sz="2400" dirty="0">
                <a:solidFill>
                  <a:srgbClr val="333333"/>
                </a:solidFill>
              </a:rPr>
              <a:t>極端な意見を</a:t>
            </a:r>
            <a:r>
              <a:rPr lang="ja-JP" altLang="en-US" sz="2400" dirty="0">
                <a:solidFill>
                  <a:srgbClr val="333333"/>
                </a:solidFill>
              </a:rPr>
              <a:t>も</a:t>
            </a:r>
            <a:r>
              <a:rPr lang="ja-JP" altLang="en-AU" sz="2400" dirty="0">
                <a:solidFill>
                  <a:srgbClr val="333333"/>
                </a:solidFill>
              </a:rPr>
              <a:t>つ傾向があ</a:t>
            </a:r>
            <a:r>
              <a:rPr lang="ja-JP" altLang="en-US" sz="2400" dirty="0">
                <a:solidFill>
                  <a:srgbClr val="333333"/>
                </a:solidFill>
              </a:rPr>
              <a:t>ります</a:t>
            </a:r>
            <a:r>
              <a:rPr lang="ja-JP" altLang="en-AU" sz="2400" dirty="0">
                <a:solidFill>
                  <a:srgbClr val="333333"/>
                </a:solidFill>
              </a:rPr>
              <a:t>。</a:t>
            </a:r>
            <a:endParaRPr lang="en-AU"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109</a:t>
            </a:fld>
            <a:endParaRPr lang="de-DE" altLang="ja-JP">
              <a:latin typeface="+mn-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AU" sz="2400" dirty="0">
                <a:solidFill>
                  <a:srgbClr val="333333"/>
                </a:solidFill>
              </a:rPr>
              <a:t>精神病の人</a:t>
            </a:r>
            <a:r>
              <a:rPr lang="ja-JP" altLang="en-US" sz="2400" dirty="0">
                <a:solidFill>
                  <a:srgbClr val="333333"/>
                </a:solidFill>
              </a:rPr>
              <a:t>の多く </a:t>
            </a:r>
            <a:r>
              <a:rPr lang="de-DE" altLang="ja-JP" sz="2400" dirty="0">
                <a:solidFill>
                  <a:srgbClr val="333333"/>
                </a:solidFill>
              </a:rPr>
              <a:t>(</a:t>
            </a:r>
            <a:r>
              <a:rPr lang="ja-JP" altLang="en-AU" sz="2400" dirty="0">
                <a:solidFill>
                  <a:srgbClr val="333333"/>
                </a:solidFill>
              </a:rPr>
              <a:t>すべてではない</a:t>
            </a:r>
            <a:r>
              <a:rPr lang="en-AU" altLang="ja-JP" sz="2400" dirty="0">
                <a:solidFill>
                  <a:srgbClr val="333333"/>
                </a:solidFill>
              </a:rPr>
              <a:t>!</a:t>
            </a:r>
            <a:r>
              <a:rPr lang="de-DE" altLang="ja-JP" sz="2400" dirty="0">
                <a:solidFill>
                  <a:srgbClr val="333333"/>
                </a:solidFill>
              </a:rPr>
              <a:t>) </a:t>
            </a:r>
            <a:r>
              <a:rPr lang="ja-JP" altLang="en-US" sz="2400" dirty="0">
                <a:solidFill>
                  <a:srgbClr val="333333"/>
                </a:solidFill>
              </a:rPr>
              <a:t>は、</a:t>
            </a:r>
            <a:r>
              <a:rPr lang="ja-JP" altLang="en-AU" sz="2400" dirty="0">
                <a:solidFill>
                  <a:srgbClr val="333333"/>
                </a:solidFill>
              </a:rPr>
              <a:t>結論へと飛躍し</a:t>
            </a:r>
            <a:r>
              <a:rPr lang="ja-JP" altLang="en-US" sz="2400" dirty="0">
                <a:solidFill>
                  <a:srgbClr val="333333"/>
                </a:solidFill>
              </a:rPr>
              <a:t>、</a:t>
            </a:r>
            <a:r>
              <a:rPr lang="ja-JP" altLang="en-AU" sz="2400" dirty="0">
                <a:solidFill>
                  <a:srgbClr val="333333"/>
                </a:solidFill>
              </a:rPr>
              <a:t>極端な意見を</a:t>
            </a:r>
            <a:r>
              <a:rPr lang="ja-JP" altLang="en-US" sz="2400" dirty="0">
                <a:solidFill>
                  <a:srgbClr val="333333"/>
                </a:solidFill>
              </a:rPr>
              <a:t>も</a:t>
            </a:r>
            <a:r>
              <a:rPr lang="ja-JP" altLang="en-AU" sz="2400" dirty="0">
                <a:solidFill>
                  <a:srgbClr val="333333"/>
                </a:solidFill>
              </a:rPr>
              <a:t>つ傾向があ</a:t>
            </a:r>
            <a:r>
              <a:rPr lang="ja-JP" altLang="en-US" sz="2400" dirty="0">
                <a:solidFill>
                  <a:srgbClr val="333333"/>
                </a:solidFill>
              </a:rPr>
              <a:t>ります</a:t>
            </a:r>
            <a:r>
              <a:rPr lang="ja-JP" altLang="en-AU" sz="2400" dirty="0">
                <a:solidFill>
                  <a:srgbClr val="333333"/>
                </a:solidFill>
              </a:rPr>
              <a:t>。</a:t>
            </a:r>
            <a:endParaRPr lang="en-AU" altLang="de-DE" sz="2400" dirty="0">
              <a:solidFill>
                <a:srgbClr val="004992"/>
              </a:solidFill>
            </a:endParaRPr>
          </a:p>
          <a:p>
            <a:pPr lvl="0" defTabSz="914400" fontAlgn="base">
              <a:lnSpc>
                <a:spcPct val="100000"/>
              </a:lnSpc>
              <a:spcBef>
                <a:spcPts val="1200"/>
              </a:spcBef>
            </a:pPr>
            <a:r>
              <a:rPr lang="ja-JP" altLang="en-AU" sz="2400" b="1" dirty="0">
                <a:solidFill>
                  <a:srgbClr val="004992"/>
                </a:solidFill>
              </a:rPr>
              <a:t>例</a:t>
            </a:r>
            <a:r>
              <a:rPr lang="en-AU" altLang="ja-JP" sz="2400" b="1" dirty="0">
                <a:solidFill>
                  <a:srgbClr val="004992"/>
                </a:solidFill>
              </a:rPr>
              <a:t>: </a:t>
            </a:r>
            <a:r>
              <a:rPr lang="ja-JP" altLang="en-AU" sz="2400" dirty="0">
                <a:solidFill>
                  <a:srgbClr val="333333"/>
                </a:solidFill>
              </a:rPr>
              <a:t>フランクは</a:t>
            </a:r>
            <a:r>
              <a:rPr lang="ja-JP" altLang="en-US" sz="2400" dirty="0">
                <a:solidFill>
                  <a:srgbClr val="333333"/>
                </a:solidFill>
              </a:rPr>
              <a:t>、</a:t>
            </a:r>
            <a:r>
              <a:rPr lang="ja-JP" altLang="en-AU" sz="2400" dirty="0">
                <a:solidFill>
                  <a:srgbClr val="333333"/>
                </a:solidFill>
              </a:rPr>
              <a:t>ルームメートのベントラムが</a:t>
            </a:r>
            <a:r>
              <a:rPr lang="ja-JP" altLang="en-US" sz="2400" dirty="0">
                <a:solidFill>
                  <a:srgbClr val="333333"/>
                </a:solidFill>
              </a:rPr>
              <a:t>食べ物に</a:t>
            </a:r>
            <a:r>
              <a:rPr lang="ja-JP" altLang="en-AU" sz="2400" dirty="0">
                <a:solidFill>
                  <a:srgbClr val="333333"/>
                </a:solidFill>
              </a:rPr>
              <a:t>毒を</a:t>
            </a:r>
            <a:r>
              <a:rPr lang="ja-JP" altLang="en-US" sz="2400" dirty="0">
                <a:solidFill>
                  <a:srgbClr val="333333"/>
                </a:solidFill>
              </a:rPr>
              <a:t>もった</a:t>
            </a:r>
            <a:r>
              <a:rPr lang="ja-JP" altLang="en-AU" sz="2400" dirty="0">
                <a:solidFill>
                  <a:srgbClr val="333333"/>
                </a:solidFill>
              </a:rPr>
              <a:t>と非難</a:t>
            </a:r>
            <a:r>
              <a:rPr lang="ja-JP" altLang="en-US" sz="2400" dirty="0">
                <a:solidFill>
                  <a:srgbClr val="333333"/>
                </a:solidFill>
              </a:rPr>
              <a:t>している</a:t>
            </a:r>
            <a:r>
              <a:rPr lang="en-AU" altLang="ja-JP" sz="2400" dirty="0">
                <a:solidFill>
                  <a:srgbClr val="333333"/>
                </a:solidFill>
              </a:rPr>
              <a:t>!</a:t>
            </a:r>
          </a:p>
          <a:p>
            <a:pPr lvl="0" defTabSz="914400" fontAlgn="base">
              <a:lnSpc>
                <a:spcPct val="100000"/>
              </a:lnSpc>
              <a:spcBef>
                <a:spcPts val="1200"/>
              </a:spcBef>
            </a:pPr>
            <a:r>
              <a:rPr lang="ja-JP" altLang="en-AU" sz="2400" b="1" dirty="0">
                <a:solidFill>
                  <a:srgbClr val="004992"/>
                </a:solidFill>
              </a:rPr>
              <a:t>背景</a:t>
            </a:r>
            <a:r>
              <a:rPr lang="en-AU" altLang="ja-JP" sz="2400" b="1" dirty="0">
                <a:solidFill>
                  <a:srgbClr val="004992"/>
                </a:solidFill>
              </a:rPr>
              <a:t>: </a:t>
            </a:r>
            <a:r>
              <a:rPr lang="ja-JP" altLang="en-AU" sz="2400" dirty="0">
                <a:solidFill>
                  <a:srgbClr val="333333"/>
                </a:solidFill>
              </a:rPr>
              <a:t>食べ物</a:t>
            </a:r>
            <a:r>
              <a:rPr lang="ja-JP" altLang="en-US" sz="2400" dirty="0">
                <a:solidFill>
                  <a:srgbClr val="333333"/>
                </a:solidFill>
              </a:rPr>
              <a:t>は</a:t>
            </a:r>
            <a:r>
              <a:rPr lang="ja-JP" altLang="en-AU" sz="2400" dirty="0">
                <a:solidFill>
                  <a:srgbClr val="333333"/>
                </a:solidFill>
              </a:rPr>
              <a:t>奇妙な味がした。</a:t>
            </a:r>
            <a:r>
              <a:rPr lang="ja-JP" altLang="en-US" sz="2400" dirty="0">
                <a:solidFill>
                  <a:srgbClr val="333333"/>
                </a:solidFill>
              </a:rPr>
              <a:t>それに、</a:t>
            </a:r>
            <a:r>
              <a:rPr lang="ja-JP" altLang="en-AU" sz="2400" dirty="0">
                <a:solidFill>
                  <a:srgbClr val="333333"/>
                </a:solidFill>
              </a:rPr>
              <a:t>彼らは互いに</a:t>
            </a:r>
            <a:r>
              <a:rPr lang="ja-JP" altLang="en-US" sz="2400" dirty="0">
                <a:solidFill>
                  <a:srgbClr val="333333"/>
                </a:solidFill>
              </a:rPr>
              <a:t>あまり好きではない</a:t>
            </a:r>
            <a:r>
              <a:rPr lang="ja-JP" altLang="en-AU" sz="2400" dirty="0">
                <a:solidFill>
                  <a:srgbClr val="333333"/>
                </a:solidFill>
              </a:rPr>
              <a:t>。</a:t>
            </a:r>
            <a:endParaRPr lang="en-AU" altLang="ja-JP" sz="2400" dirty="0">
              <a:solidFill>
                <a:srgbClr val="333333"/>
              </a:solidFill>
            </a:endParaRPr>
          </a:p>
          <a:p>
            <a:pPr lvl="0" defTabSz="914400" fontAlgn="base">
              <a:lnSpc>
                <a:spcPct val="100000"/>
              </a:lnSpc>
              <a:spcBef>
                <a:spcPts val="1200"/>
              </a:spcBef>
            </a:pPr>
            <a:r>
              <a:rPr lang="ja-JP" altLang="en-AU" sz="2400" b="1" dirty="0">
                <a:solidFill>
                  <a:srgbClr val="004992"/>
                </a:solidFill>
              </a:rPr>
              <a:t>しかし</a:t>
            </a:r>
            <a:r>
              <a:rPr lang="en-AU" altLang="ja-JP" sz="2400" b="1" dirty="0">
                <a:solidFill>
                  <a:srgbClr val="004992"/>
                </a:solidFill>
              </a:rPr>
              <a:t>: </a:t>
            </a:r>
            <a:r>
              <a:rPr lang="ja-JP" altLang="en-AU" sz="2400" dirty="0">
                <a:solidFill>
                  <a:srgbClr val="333333"/>
                </a:solidFill>
              </a:rPr>
              <a:t>フランクがどの食べ物を</a:t>
            </a:r>
            <a:r>
              <a:rPr lang="ja-JP" altLang="en-US" sz="2400" dirty="0">
                <a:solidFill>
                  <a:srgbClr val="333333"/>
                </a:solidFill>
              </a:rPr>
              <a:t>手に取る</a:t>
            </a:r>
            <a:r>
              <a:rPr lang="ja-JP" altLang="en-AU" sz="2400" dirty="0">
                <a:solidFill>
                  <a:srgbClr val="333333"/>
                </a:solidFill>
              </a:rPr>
              <a:t>かを</a:t>
            </a:r>
            <a:r>
              <a:rPr lang="ja-JP" altLang="en-US" sz="2400" dirty="0">
                <a:solidFill>
                  <a:srgbClr val="333333"/>
                </a:solidFill>
              </a:rPr>
              <a:t>、</a:t>
            </a:r>
            <a:r>
              <a:rPr lang="ja-JP" altLang="en-AU" sz="2400" dirty="0">
                <a:solidFill>
                  <a:srgbClr val="333333"/>
                </a:solidFill>
              </a:rPr>
              <a:t>ベントラムはどうやって知ることができ</a:t>
            </a:r>
            <a:r>
              <a:rPr lang="ja-JP" altLang="en-US" sz="2400" dirty="0">
                <a:solidFill>
                  <a:srgbClr val="333333"/>
                </a:solidFill>
              </a:rPr>
              <a:t>た</a:t>
            </a:r>
            <a:r>
              <a:rPr lang="ja-JP" altLang="en-AU" sz="2400" dirty="0">
                <a:solidFill>
                  <a:srgbClr val="333333"/>
                </a:solidFill>
              </a:rPr>
              <a:t>のでしょう</a:t>
            </a:r>
            <a:r>
              <a:rPr lang="en-AU" altLang="ja-JP" sz="2400" dirty="0">
                <a:solidFill>
                  <a:srgbClr val="333333"/>
                </a:solidFill>
              </a:rPr>
              <a:t>? </a:t>
            </a:r>
            <a:r>
              <a:rPr lang="ja-JP" altLang="en-US" sz="2400" dirty="0">
                <a:solidFill>
                  <a:srgbClr val="333333"/>
                </a:solidFill>
              </a:rPr>
              <a:t>それに、ささいな</a:t>
            </a:r>
            <a:r>
              <a:rPr lang="ja-JP" altLang="en-AU" sz="2400" dirty="0">
                <a:solidFill>
                  <a:srgbClr val="333333"/>
                </a:solidFill>
              </a:rPr>
              <a:t>反感</a:t>
            </a:r>
            <a:r>
              <a:rPr lang="ja-JP" altLang="en-US" sz="2400" dirty="0">
                <a:solidFill>
                  <a:srgbClr val="333333"/>
                </a:solidFill>
              </a:rPr>
              <a:t>や</a:t>
            </a:r>
            <a:r>
              <a:rPr lang="ja-JP" altLang="en-AU" sz="2400" dirty="0">
                <a:solidFill>
                  <a:srgbClr val="333333"/>
                </a:solidFill>
              </a:rPr>
              <a:t>不快感だけから</a:t>
            </a:r>
            <a:r>
              <a:rPr lang="ja-JP" altLang="en-US" sz="2400" dirty="0">
                <a:solidFill>
                  <a:srgbClr val="333333"/>
                </a:solidFill>
              </a:rPr>
              <a:t>相手を殺してしまおうなどと考える</a:t>
            </a:r>
            <a:r>
              <a:rPr lang="ja-JP" altLang="en-AU" sz="2400" dirty="0">
                <a:solidFill>
                  <a:srgbClr val="333333"/>
                </a:solidFill>
              </a:rPr>
              <a:t>人はほとんどいません。</a:t>
            </a:r>
            <a:endParaRPr lang="en-AU" altLang="ja-JP"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110</a:t>
            </a:fld>
            <a:endParaRPr lang="de-DE" altLang="ja-JP">
              <a:latin typeface="+mn-lt"/>
            </a:endParaRPr>
          </a:p>
        </p:txBody>
      </p:sp>
    </p:spTree>
    <p:extLst>
      <p:ext uri="{BB962C8B-B14F-4D97-AF65-F5344CB8AC3E}">
        <p14:creationId xmlns:p14="http://schemas.microsoft.com/office/powerpoint/2010/main" val="40970932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AU" sz="2400" dirty="0">
                <a:solidFill>
                  <a:srgbClr val="333333"/>
                </a:solidFill>
              </a:rPr>
              <a:t>精神病の人</a:t>
            </a:r>
            <a:r>
              <a:rPr lang="ja-JP" altLang="en-US" sz="2400" dirty="0">
                <a:solidFill>
                  <a:srgbClr val="333333"/>
                </a:solidFill>
              </a:rPr>
              <a:t>の多く </a:t>
            </a:r>
            <a:r>
              <a:rPr lang="de-DE" altLang="ja-JP" sz="2400" dirty="0">
                <a:solidFill>
                  <a:srgbClr val="333333"/>
                </a:solidFill>
              </a:rPr>
              <a:t>(</a:t>
            </a:r>
            <a:r>
              <a:rPr lang="ja-JP" altLang="en-AU" sz="2400" dirty="0">
                <a:solidFill>
                  <a:srgbClr val="333333"/>
                </a:solidFill>
              </a:rPr>
              <a:t>すべてではない</a:t>
            </a:r>
            <a:r>
              <a:rPr lang="en-AU" altLang="ja-JP" sz="2400" dirty="0">
                <a:solidFill>
                  <a:srgbClr val="333333"/>
                </a:solidFill>
              </a:rPr>
              <a:t>!</a:t>
            </a:r>
            <a:r>
              <a:rPr lang="de-DE" altLang="ja-JP" sz="2400" dirty="0">
                <a:solidFill>
                  <a:srgbClr val="333333"/>
                </a:solidFill>
              </a:rPr>
              <a:t>) </a:t>
            </a:r>
            <a:r>
              <a:rPr lang="ja-JP" altLang="en-US" sz="2400" dirty="0">
                <a:solidFill>
                  <a:srgbClr val="333333"/>
                </a:solidFill>
              </a:rPr>
              <a:t>は、</a:t>
            </a:r>
            <a:r>
              <a:rPr lang="ja-JP" altLang="en-AU" sz="2400" dirty="0">
                <a:solidFill>
                  <a:srgbClr val="333333"/>
                </a:solidFill>
              </a:rPr>
              <a:t>結論へと飛躍し</a:t>
            </a:r>
            <a:r>
              <a:rPr lang="ja-JP" altLang="en-US" sz="2400" dirty="0">
                <a:solidFill>
                  <a:srgbClr val="333333"/>
                </a:solidFill>
              </a:rPr>
              <a:t>、</a:t>
            </a:r>
            <a:r>
              <a:rPr lang="ja-JP" altLang="en-AU" sz="2400" dirty="0">
                <a:solidFill>
                  <a:srgbClr val="333333"/>
                </a:solidFill>
              </a:rPr>
              <a:t>極端な意見を</a:t>
            </a:r>
            <a:r>
              <a:rPr lang="ja-JP" altLang="en-US" sz="2400" dirty="0">
                <a:solidFill>
                  <a:srgbClr val="333333"/>
                </a:solidFill>
              </a:rPr>
              <a:t>も</a:t>
            </a:r>
            <a:r>
              <a:rPr lang="ja-JP" altLang="en-AU" sz="2400" dirty="0">
                <a:solidFill>
                  <a:srgbClr val="333333"/>
                </a:solidFill>
              </a:rPr>
              <a:t>つ傾向があ</a:t>
            </a:r>
            <a:r>
              <a:rPr lang="ja-JP" altLang="en-US" sz="2400" dirty="0">
                <a:solidFill>
                  <a:srgbClr val="333333"/>
                </a:solidFill>
              </a:rPr>
              <a:t>ります</a:t>
            </a:r>
            <a:r>
              <a:rPr lang="ja-JP" altLang="en-AU" sz="2400" dirty="0">
                <a:solidFill>
                  <a:srgbClr val="333333"/>
                </a:solidFill>
              </a:rPr>
              <a:t>。</a:t>
            </a:r>
            <a:endParaRPr lang="en-AU" altLang="de-DE" sz="2400" dirty="0">
              <a:solidFill>
                <a:srgbClr val="004992"/>
              </a:solidFill>
            </a:endParaRPr>
          </a:p>
          <a:p>
            <a:pPr lvl="0" defTabSz="914400" fontAlgn="base">
              <a:lnSpc>
                <a:spcPct val="100000"/>
              </a:lnSpc>
              <a:spcBef>
                <a:spcPts val="1200"/>
              </a:spcBef>
            </a:pPr>
            <a:r>
              <a:rPr lang="ja-JP" altLang="en-AU" sz="2400" b="1" dirty="0">
                <a:solidFill>
                  <a:srgbClr val="004992"/>
                </a:solidFill>
              </a:rPr>
              <a:t>例</a:t>
            </a:r>
            <a:r>
              <a:rPr lang="en-AU" altLang="ja-JP" sz="2400" b="1" dirty="0">
                <a:solidFill>
                  <a:srgbClr val="004992"/>
                </a:solidFill>
              </a:rPr>
              <a:t>: </a:t>
            </a:r>
            <a:r>
              <a:rPr lang="ja-JP" altLang="en-AU" sz="2400" dirty="0">
                <a:solidFill>
                  <a:srgbClr val="333333"/>
                </a:solidFill>
              </a:rPr>
              <a:t>フランクは</a:t>
            </a:r>
            <a:r>
              <a:rPr lang="ja-JP" altLang="en-US" sz="2400" dirty="0">
                <a:solidFill>
                  <a:srgbClr val="333333"/>
                </a:solidFill>
              </a:rPr>
              <a:t>、</a:t>
            </a:r>
            <a:r>
              <a:rPr lang="ja-JP" altLang="en-AU" sz="2400" dirty="0">
                <a:solidFill>
                  <a:srgbClr val="333333"/>
                </a:solidFill>
              </a:rPr>
              <a:t>ルームメートのベントラムが</a:t>
            </a:r>
            <a:r>
              <a:rPr lang="ja-JP" altLang="en-US" sz="2400" dirty="0">
                <a:solidFill>
                  <a:srgbClr val="333333"/>
                </a:solidFill>
              </a:rPr>
              <a:t>食べ物に</a:t>
            </a:r>
            <a:r>
              <a:rPr lang="ja-JP" altLang="en-AU" sz="2400" dirty="0">
                <a:solidFill>
                  <a:srgbClr val="333333"/>
                </a:solidFill>
              </a:rPr>
              <a:t>毒を</a:t>
            </a:r>
            <a:r>
              <a:rPr lang="ja-JP" altLang="en-US" sz="2400" dirty="0">
                <a:solidFill>
                  <a:srgbClr val="333333"/>
                </a:solidFill>
              </a:rPr>
              <a:t>もった</a:t>
            </a:r>
            <a:r>
              <a:rPr lang="ja-JP" altLang="en-AU" sz="2400" dirty="0">
                <a:solidFill>
                  <a:srgbClr val="333333"/>
                </a:solidFill>
              </a:rPr>
              <a:t>と非難</a:t>
            </a:r>
            <a:r>
              <a:rPr lang="ja-JP" altLang="en-US" sz="2400" dirty="0">
                <a:solidFill>
                  <a:srgbClr val="333333"/>
                </a:solidFill>
              </a:rPr>
              <a:t>している</a:t>
            </a:r>
            <a:r>
              <a:rPr lang="en-AU" altLang="ja-JP" sz="2400" dirty="0">
                <a:solidFill>
                  <a:srgbClr val="333333"/>
                </a:solidFill>
              </a:rPr>
              <a:t>!</a:t>
            </a:r>
          </a:p>
          <a:p>
            <a:pPr lvl="0" defTabSz="914400" fontAlgn="base">
              <a:lnSpc>
                <a:spcPct val="100000"/>
              </a:lnSpc>
              <a:spcBef>
                <a:spcPts val="1200"/>
              </a:spcBef>
            </a:pPr>
            <a:r>
              <a:rPr lang="ja-JP" altLang="en-AU" sz="2400" b="1" dirty="0">
                <a:solidFill>
                  <a:srgbClr val="004992"/>
                </a:solidFill>
              </a:rPr>
              <a:t>背景</a:t>
            </a:r>
            <a:r>
              <a:rPr lang="en-AU" altLang="ja-JP" sz="2400" b="1" dirty="0">
                <a:solidFill>
                  <a:srgbClr val="004992"/>
                </a:solidFill>
              </a:rPr>
              <a:t>: </a:t>
            </a:r>
            <a:r>
              <a:rPr lang="ja-JP" altLang="en-AU" sz="2400" dirty="0">
                <a:solidFill>
                  <a:srgbClr val="333333"/>
                </a:solidFill>
              </a:rPr>
              <a:t>食べ物</a:t>
            </a:r>
            <a:r>
              <a:rPr lang="ja-JP" altLang="en-US" sz="2400" dirty="0">
                <a:solidFill>
                  <a:srgbClr val="333333"/>
                </a:solidFill>
              </a:rPr>
              <a:t>は</a:t>
            </a:r>
            <a:r>
              <a:rPr lang="ja-JP" altLang="en-AU" sz="2400" dirty="0">
                <a:solidFill>
                  <a:srgbClr val="333333"/>
                </a:solidFill>
              </a:rPr>
              <a:t>奇妙な味がした。</a:t>
            </a:r>
            <a:r>
              <a:rPr lang="ja-JP" altLang="en-US" sz="2400" dirty="0">
                <a:solidFill>
                  <a:srgbClr val="333333"/>
                </a:solidFill>
              </a:rPr>
              <a:t>それに、</a:t>
            </a:r>
            <a:r>
              <a:rPr lang="ja-JP" altLang="en-AU" sz="2400" dirty="0">
                <a:solidFill>
                  <a:srgbClr val="333333"/>
                </a:solidFill>
              </a:rPr>
              <a:t>彼らは互いに</a:t>
            </a:r>
            <a:r>
              <a:rPr lang="ja-JP" altLang="en-US" sz="2400" dirty="0">
                <a:solidFill>
                  <a:srgbClr val="333333"/>
                </a:solidFill>
              </a:rPr>
              <a:t>あまり好きではない</a:t>
            </a:r>
            <a:r>
              <a:rPr lang="ja-JP" altLang="en-AU" sz="2400" dirty="0">
                <a:solidFill>
                  <a:srgbClr val="333333"/>
                </a:solidFill>
              </a:rPr>
              <a:t>。</a:t>
            </a:r>
            <a:endParaRPr lang="en-AU" altLang="ja-JP" sz="2400" dirty="0">
              <a:solidFill>
                <a:srgbClr val="333333"/>
              </a:solidFill>
            </a:endParaRPr>
          </a:p>
          <a:p>
            <a:pPr lvl="0" defTabSz="914400" fontAlgn="base">
              <a:lnSpc>
                <a:spcPct val="100000"/>
              </a:lnSpc>
              <a:spcBef>
                <a:spcPts val="1200"/>
              </a:spcBef>
            </a:pPr>
            <a:r>
              <a:rPr lang="ja-JP" altLang="en-AU" sz="2400" b="1" dirty="0">
                <a:solidFill>
                  <a:srgbClr val="004992"/>
                </a:solidFill>
              </a:rPr>
              <a:t>しかし</a:t>
            </a:r>
            <a:r>
              <a:rPr lang="en-AU" altLang="ja-JP" sz="2400" b="1" dirty="0">
                <a:solidFill>
                  <a:srgbClr val="004992"/>
                </a:solidFill>
              </a:rPr>
              <a:t>: </a:t>
            </a:r>
            <a:r>
              <a:rPr lang="ja-JP" altLang="en-AU" sz="2400" dirty="0">
                <a:solidFill>
                  <a:srgbClr val="333333"/>
                </a:solidFill>
              </a:rPr>
              <a:t>フランクがどの食べ物を</a:t>
            </a:r>
            <a:r>
              <a:rPr lang="ja-JP" altLang="en-US" sz="2400" dirty="0">
                <a:solidFill>
                  <a:srgbClr val="333333"/>
                </a:solidFill>
              </a:rPr>
              <a:t>手に取る</a:t>
            </a:r>
            <a:r>
              <a:rPr lang="ja-JP" altLang="en-AU" sz="2400" dirty="0">
                <a:solidFill>
                  <a:srgbClr val="333333"/>
                </a:solidFill>
              </a:rPr>
              <a:t>かを</a:t>
            </a:r>
            <a:r>
              <a:rPr lang="ja-JP" altLang="en-US" sz="2400" dirty="0">
                <a:solidFill>
                  <a:srgbClr val="333333"/>
                </a:solidFill>
              </a:rPr>
              <a:t>、</a:t>
            </a:r>
            <a:r>
              <a:rPr lang="ja-JP" altLang="en-AU" sz="2400" dirty="0">
                <a:solidFill>
                  <a:srgbClr val="333333"/>
                </a:solidFill>
              </a:rPr>
              <a:t>ベントラムはどうやって知ることができ</a:t>
            </a:r>
            <a:r>
              <a:rPr lang="ja-JP" altLang="en-US" sz="2400" dirty="0">
                <a:solidFill>
                  <a:srgbClr val="333333"/>
                </a:solidFill>
              </a:rPr>
              <a:t>た</a:t>
            </a:r>
            <a:r>
              <a:rPr lang="ja-JP" altLang="en-AU" sz="2400" dirty="0">
                <a:solidFill>
                  <a:srgbClr val="333333"/>
                </a:solidFill>
              </a:rPr>
              <a:t>のでしょう</a:t>
            </a:r>
            <a:r>
              <a:rPr lang="en-AU" altLang="ja-JP" sz="2400" dirty="0">
                <a:solidFill>
                  <a:srgbClr val="333333"/>
                </a:solidFill>
              </a:rPr>
              <a:t>? </a:t>
            </a:r>
            <a:r>
              <a:rPr lang="ja-JP" altLang="en-US" sz="2400" dirty="0">
                <a:solidFill>
                  <a:srgbClr val="333333"/>
                </a:solidFill>
              </a:rPr>
              <a:t>それに、ささいな</a:t>
            </a:r>
            <a:r>
              <a:rPr lang="ja-JP" altLang="en-AU" sz="2400" dirty="0">
                <a:solidFill>
                  <a:srgbClr val="333333"/>
                </a:solidFill>
              </a:rPr>
              <a:t>反感</a:t>
            </a:r>
            <a:r>
              <a:rPr lang="ja-JP" altLang="en-US" sz="2400" dirty="0">
                <a:solidFill>
                  <a:srgbClr val="333333"/>
                </a:solidFill>
              </a:rPr>
              <a:t>や</a:t>
            </a:r>
            <a:r>
              <a:rPr lang="ja-JP" altLang="en-AU" sz="2400" dirty="0">
                <a:solidFill>
                  <a:srgbClr val="333333"/>
                </a:solidFill>
              </a:rPr>
              <a:t>不快感だけから</a:t>
            </a:r>
            <a:r>
              <a:rPr lang="ja-JP" altLang="en-US" sz="2400" dirty="0">
                <a:solidFill>
                  <a:srgbClr val="333333"/>
                </a:solidFill>
              </a:rPr>
              <a:t>相手を殺してしまおうなどと考える</a:t>
            </a:r>
            <a:r>
              <a:rPr lang="ja-JP" altLang="en-AU" sz="2400" dirty="0">
                <a:solidFill>
                  <a:srgbClr val="333333"/>
                </a:solidFill>
              </a:rPr>
              <a:t>人はほとんどいません。</a:t>
            </a:r>
            <a:endParaRPr lang="en-AU" altLang="ja-JP" sz="2400" b="1" dirty="0">
              <a:solidFill>
                <a:srgbClr val="333333"/>
              </a:solidFill>
            </a:endParaRPr>
          </a:p>
          <a:p>
            <a:pPr lvl="0" defTabSz="914400" fontAlgn="base">
              <a:lnSpc>
                <a:spcPct val="100000"/>
              </a:lnSpc>
              <a:spcBef>
                <a:spcPts val="1200"/>
              </a:spcBef>
            </a:pPr>
            <a:r>
              <a:rPr lang="ja-JP" altLang="en-AU" sz="2400" dirty="0">
                <a:solidFill>
                  <a:srgbClr val="333333"/>
                </a:solidFill>
              </a:rPr>
              <a:t>多くの情報について考えるようにしましょう。信頼する人と</a:t>
            </a:r>
            <a:r>
              <a:rPr lang="ja-JP" altLang="en-US" sz="2400" dirty="0">
                <a:solidFill>
                  <a:srgbClr val="333333"/>
                </a:solidFill>
              </a:rPr>
              <a:t>いろいろ</a:t>
            </a:r>
            <a:r>
              <a:rPr lang="ja-JP" altLang="en-AU" sz="2400" dirty="0">
                <a:solidFill>
                  <a:srgbClr val="333333"/>
                </a:solidFill>
              </a:rPr>
              <a:t>な説明や意見について相談しましょう。</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111</a:t>
            </a:fld>
            <a:endParaRPr lang="de-DE" altLang="ja-JP">
              <a:latin typeface="+mn-lt"/>
            </a:endParaRPr>
          </a:p>
        </p:txBody>
      </p:sp>
    </p:spTree>
    <p:extLst>
      <p:ext uri="{BB962C8B-B14F-4D97-AF65-F5344CB8AC3E}">
        <p14:creationId xmlns:p14="http://schemas.microsoft.com/office/powerpoint/2010/main" val="32150444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B19D36EE-3E5B-400B-8F52-D0B17DB07709}" type="slidenum">
              <a:rPr lang="ja-JP" altLang="de-DE" smtClean="0">
                <a:latin typeface="+mn-lt"/>
              </a:rPr>
              <a:pPr/>
              <a:t>112</a:t>
            </a:fld>
            <a:endParaRPr lang="de-DE" altLang="ja-JP">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5025110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113</a:t>
            </a:fld>
            <a:endParaRPr lang="de-DE" altLang="ja-JP">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631178914"/>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Jonathan Lehrfeld</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Newspaper/Zeitung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Ruth Klinge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One dollar/Ein 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mn-lt"/>
                          <a:ea typeface="+mn-ea"/>
                          <a:cs typeface="+mn-cs"/>
                        </a:rPr>
                        <a:t>Wallyg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Stephan Walter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Adam Weishaupt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Public domain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Adam Weishaupt</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dbking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National League of American Pen Women</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Label of a publishing company (owl)/Verlagsschild (Eule)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cobalt123</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Stained Glass Panel, Eye-Catcher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Stained church window/Buntes Kirchenfenster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Arbeitsgruppe Neuropsychologie</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/Schwarz-weiß Zeichnungen fragmentierter Bilder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Octavio Ocampo</a:t>
                      </a:r>
                      <a:endParaRPr kumimoji="0" lang="de-DE" sz="1000" b="1"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chemeClr val="tx1"/>
                          </a:solidFill>
                          <a:effectLst/>
                          <a:latin typeface="+mn-lt"/>
                          <a:ea typeface="+mn-ea"/>
                          <a:cs typeface="+mn-cs"/>
                        </a:rPr>
                        <a:t>rockypointcollectibles</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Different pictures/Verschiedene Bilder</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PP by rockypointcollectibles</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mn-lt"/>
                          <a:ea typeface="+mn-ea"/>
                          <a:cs typeface="+mn-cs"/>
                        </a:rPr>
                        <a:t>---</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114</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35426900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陰謀論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dirty="0">
                          <a:solidFill>
                            <a:srgbClr val="333333"/>
                          </a:solidFill>
                          <a:latin typeface="+mn-lt"/>
                          <a:ea typeface="+mn-ea"/>
                          <a:cs typeface="+mn-cs"/>
                        </a:rPr>
                        <a:t>賛成の理由</a:t>
                      </a:r>
                      <a:r>
                        <a:rPr lang="en-US" altLang="ja-JP" sz="2000" dirty="0">
                          <a:solidFill>
                            <a:srgbClr val="333333"/>
                          </a:solidFill>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360490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115</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57931727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陰謀論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dirty="0">
                          <a:solidFill>
                            <a:srgbClr val="333333"/>
                          </a:solidFill>
                          <a:latin typeface="+mn-lt"/>
                          <a:ea typeface="+mn-ea"/>
                          <a:cs typeface="+mn-cs"/>
                        </a:rPr>
                        <a:t>アメリカ側の動機</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ソ連との宇宙旅行競争の中</a:t>
                      </a:r>
                      <a:r>
                        <a:rPr lang="ja-JP" altLang="en-US" sz="2000">
                          <a:solidFill>
                            <a:srgbClr val="333333"/>
                          </a:solidFill>
                          <a:latin typeface="+mn-lt"/>
                          <a:ea typeface="+mn-ea"/>
                          <a:cs typeface="+mn-cs"/>
                        </a:rPr>
                        <a:t>で、“技</a:t>
                      </a:r>
                      <a:r>
                        <a:rPr lang="ja-JP" altLang="en-US" sz="2000" dirty="0">
                          <a:solidFill>
                            <a:srgbClr val="333333"/>
                          </a:solidFill>
                          <a:latin typeface="+mn-lt"/>
                          <a:ea typeface="+mn-ea"/>
                          <a:cs typeface="+mn-cs"/>
                        </a:rPr>
                        <a:t>術の</a:t>
                      </a:r>
                      <a:r>
                        <a:rPr lang="ja-JP" altLang="en-US" sz="2000">
                          <a:solidFill>
                            <a:srgbClr val="333333"/>
                          </a:solidFill>
                          <a:latin typeface="+mn-lt"/>
                          <a:ea typeface="+mn-ea"/>
                          <a:cs typeface="+mn-cs"/>
                        </a:rPr>
                        <a:t>勝利”と</a:t>
                      </a:r>
                      <a:r>
                        <a:rPr lang="ja-JP" altLang="en-US" sz="2000" dirty="0">
                          <a:solidFill>
                            <a:srgbClr val="333333"/>
                          </a:solidFill>
                          <a:latin typeface="+mn-lt"/>
                          <a:ea typeface="+mn-ea"/>
                          <a:cs typeface="+mn-cs"/>
                        </a:rPr>
                        <a:t>は人工衛星の打ち上げに成功することだった。</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ベトナム戦争から人々の注意をそらすため。</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政府の予算削減を恐れた</a:t>
                      </a:r>
                      <a:r>
                        <a:rPr lang="en-US" altLang="ja-JP" sz="2000" dirty="0">
                          <a:solidFill>
                            <a:srgbClr val="333333"/>
                          </a:solidFill>
                          <a:latin typeface="+mn-lt"/>
                          <a:ea typeface="+mn-ea"/>
                          <a:cs typeface="+mn-cs"/>
                        </a:rPr>
                        <a:t>NASA</a:t>
                      </a:r>
                      <a:r>
                        <a:rPr lang="ja-JP" altLang="en-US" sz="2000" dirty="0">
                          <a:solidFill>
                            <a:srgbClr val="333333"/>
                          </a:solidFill>
                          <a:latin typeface="+mn-lt"/>
                          <a:ea typeface="+mn-ea"/>
                          <a:cs typeface="+mn-cs"/>
                        </a:rPr>
                        <a:t>自身が、月面着陸を偽造した。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67996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116</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281133894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1" i="0" u="none" strike="noStrike" cap="none" normalizeH="0" baseline="0" dirty="0">
                          <a:ln>
                            <a:noFill/>
                          </a:ln>
                          <a:solidFill>
                            <a:srgbClr val="333333"/>
                          </a:solidFill>
                          <a:effectLst/>
                          <a:latin typeface="+mn-lt"/>
                          <a:ea typeface="+mn-ea"/>
                          <a:cs typeface="+mn-cs"/>
                        </a:rPr>
                        <a:t>賛成意見</a:t>
                      </a:r>
                      <a:r>
                        <a:rPr kumimoji="0" lang="en-US" altLang="ja-JP" sz="1800" b="1" i="0" u="none" strike="noStrike" cap="none" normalizeH="0" baseline="0" dirty="0">
                          <a:ln>
                            <a:noFill/>
                          </a:ln>
                          <a:solidFill>
                            <a:srgbClr val="333333"/>
                          </a:solidFill>
                          <a:effectLst/>
                          <a:latin typeface="+mn-lt"/>
                          <a:ea typeface="+mn-ea"/>
                          <a:cs typeface="+mn-cs"/>
                        </a:rPr>
                        <a:t>: </a:t>
                      </a:r>
                      <a:r>
                        <a:rPr kumimoji="0" lang="en-US" altLang="ja-JP" sz="1800" b="1" i="0" u="none" strike="noStrike" cap="none" normalizeH="0" baseline="0" dirty="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941851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117</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168088862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ja-JP" altLang="en-US" sz="1800" b="1" i="0" u="none" strike="noStrike" cap="none" normalizeH="0" baseline="0" dirty="0">
                          <a:ln>
                            <a:noFill/>
                          </a:ln>
                          <a:solidFill>
                            <a:srgbClr val="333333"/>
                          </a:solidFill>
                          <a:effectLst/>
                          <a:latin typeface="+mn-lt"/>
                          <a:ea typeface="+mn-ea"/>
                          <a:cs typeface="+mn-cs"/>
                        </a:rPr>
                        <a:t>賛成意見</a:t>
                      </a:r>
                      <a:r>
                        <a:rPr kumimoji="0" lang="en-US" altLang="ja-JP" sz="1800" b="1"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国</a:t>
                      </a:r>
                      <a:r>
                        <a:rPr kumimoji="0" lang="ja-JP" altLang="en-US" sz="1800" b="0" i="0" u="none" strike="noStrike" cap="none" normalizeH="0" baseline="0" dirty="0">
                          <a:ln>
                            <a:noFill/>
                          </a:ln>
                          <a:solidFill>
                            <a:srgbClr val="333333"/>
                          </a:solidFill>
                          <a:effectLst/>
                          <a:latin typeface="+mn-lt"/>
                          <a:ea typeface="+mn-ea"/>
                          <a:cs typeface="+mn-cs"/>
                        </a:rPr>
                        <a:t>旗がたなびいて</a:t>
                      </a:r>
                      <a:r>
                        <a:rPr kumimoji="0" lang="ja-JP" altLang="en-US" sz="1800" b="0" i="0" u="none" strike="noStrike" cap="none" normalizeH="0" baseline="0">
                          <a:ln>
                            <a:noFill/>
                          </a:ln>
                          <a:solidFill>
                            <a:srgbClr val="333333"/>
                          </a:solidFill>
                          <a:effectLst/>
                          <a:latin typeface="+mn-lt"/>
                          <a:ea typeface="+mn-ea"/>
                          <a:cs typeface="+mn-cs"/>
                        </a:rPr>
                        <a:t>いる”</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月面では風が吹かないからありえない。</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ja-JP" altLang="en-US" sz="1800" b="0" i="0" u="none" strike="noStrike" cap="none" normalizeH="0" baseline="0" dirty="0">
                          <a:ln>
                            <a:noFill/>
                          </a:ln>
                          <a:solidFill>
                            <a:srgbClr val="333333"/>
                          </a:solidFill>
                          <a:effectLst/>
                          <a:latin typeface="+mn-lt"/>
                          <a:ea typeface="+mn-ea"/>
                          <a:cs typeface="+mn-cs"/>
                        </a:rPr>
                        <a:t>空に星が無かったり、いろいろな影ができていたりするのは、この写真がスタジオで撮られた証拠だ。</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ja-JP" altLang="en-US" sz="1800" b="0" i="0" u="none" strike="noStrike" cap="none" normalizeH="0" baseline="0" dirty="0">
                          <a:ln>
                            <a:noFill/>
                          </a:ln>
                          <a:solidFill>
                            <a:srgbClr val="333333"/>
                          </a:solidFill>
                          <a:effectLst/>
                          <a:latin typeface="+mn-lt"/>
                          <a:ea typeface="+mn-ea"/>
                          <a:cs typeface="+mn-cs"/>
                        </a:rPr>
                        <a:t>宇宙飛行士アームストロングのメッセージ：彼はあまりにも早く、ニクソン大統領の話に応答していた。無線で応答しているにしては、地球までの距離を考えると早すぎる。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796380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118</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7969922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1" i="0" u="none" strike="noStrike" cap="none" normalizeH="0" baseline="0" dirty="0">
                          <a:ln>
                            <a:noFill/>
                          </a:ln>
                          <a:solidFill>
                            <a:srgbClr val="333333"/>
                          </a:solidFill>
                          <a:effectLst/>
                          <a:latin typeface="+mn-lt"/>
                          <a:ea typeface="+mn-ea"/>
                          <a:cs typeface="+mn-cs"/>
                        </a:rPr>
                        <a:t>反対意見</a:t>
                      </a:r>
                      <a:r>
                        <a:rPr kumimoji="0" lang="en-US" altLang="ja-JP" sz="1800" b="1" i="0" u="none" strike="noStrike" cap="none" normalizeH="0" baseline="0" dirty="0">
                          <a:ln>
                            <a:noFill/>
                          </a:ln>
                          <a:solidFill>
                            <a:srgbClr val="333333"/>
                          </a:solidFill>
                          <a:effectLst/>
                          <a:latin typeface="+mn-lt"/>
                          <a:ea typeface="+mn-ea"/>
                          <a:cs typeface="+mn-cs"/>
                        </a:rPr>
                        <a:t>: </a:t>
                      </a:r>
                      <a:r>
                        <a:rPr kumimoji="0" lang="en-US" altLang="ja-JP" sz="1800" b="1"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879756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119</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291662314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1800" b="1" dirty="0">
                          <a:latin typeface="+mn-lt"/>
                          <a:ea typeface="+mn-ea"/>
                          <a:cs typeface="+mn-cs"/>
                        </a:rPr>
                        <a:t>反対意見</a:t>
                      </a:r>
                      <a:r>
                        <a:rPr lang="en-US" altLang="ja-JP" sz="1800" b="1" dirty="0">
                          <a:latin typeface="+mn-lt"/>
                          <a:ea typeface="+mn-ea"/>
                          <a:cs typeface="+mn-cs"/>
                        </a:rPr>
                        <a:t>:</a:t>
                      </a:r>
                    </a:p>
                    <a:p>
                      <a:pPr marL="342900" indent="-342900">
                        <a:lnSpc>
                          <a:spcPct val="100000"/>
                        </a:lnSpc>
                        <a:spcBef>
                          <a:spcPts val="1200"/>
                        </a:spcBef>
                        <a:buFont typeface="+mj-lt"/>
                        <a:buAutoNum type="arabicPeriod"/>
                      </a:pPr>
                      <a:r>
                        <a:rPr lang="ja-JP" altLang="en-US" sz="1800" b="0" dirty="0">
                          <a:latin typeface="+mn-lt"/>
                          <a:ea typeface="+mn-ea"/>
                          <a:cs typeface="+mn-cs"/>
                        </a:rPr>
                        <a:t>国旗がたなびいているように見えるのは、地面に旗竿をぶつけたため。</a:t>
                      </a:r>
                    </a:p>
                    <a:p>
                      <a:pPr marL="342900" indent="-342900">
                        <a:lnSpc>
                          <a:spcPct val="100000"/>
                        </a:lnSpc>
                        <a:spcBef>
                          <a:spcPts val="1200"/>
                        </a:spcBef>
                        <a:buFont typeface="+mj-lt"/>
                        <a:buAutoNum type="arabicPeriod"/>
                      </a:pPr>
                      <a:r>
                        <a:rPr lang="ja-JP" altLang="en-US" sz="1800" b="0" dirty="0">
                          <a:latin typeface="+mn-lt"/>
                          <a:ea typeface="+mn-ea"/>
                          <a:cs typeface="+mn-cs"/>
                        </a:rPr>
                        <a:t>夜間の撮影は、露出時間が短いと弱い光源をとらえることができ</a:t>
                      </a:r>
                      <a:r>
                        <a:rPr lang="ja-JP" altLang="en-US" sz="1800" b="0">
                          <a:latin typeface="+mn-lt"/>
                          <a:ea typeface="+mn-ea"/>
                          <a:cs typeface="+mn-cs"/>
                        </a:rPr>
                        <a:t>ない→ </a:t>
                      </a:r>
                      <a:r>
                        <a:rPr lang="ja-JP" altLang="en-US" sz="1800" b="0" dirty="0">
                          <a:latin typeface="+mn-lt"/>
                          <a:ea typeface="+mn-ea"/>
                          <a:cs typeface="+mn-cs"/>
                        </a:rPr>
                        <a:t>つまり、星は見えない</a:t>
                      </a:r>
                    </a:p>
                    <a:p>
                      <a:pPr marL="342900" indent="-342900">
                        <a:lnSpc>
                          <a:spcPct val="100000"/>
                        </a:lnSpc>
                        <a:spcBef>
                          <a:spcPts val="1200"/>
                        </a:spcBef>
                        <a:buFont typeface="+mj-lt"/>
                        <a:buAutoNum type="arabicPeriod"/>
                      </a:pPr>
                      <a:r>
                        <a:rPr lang="ja-JP" altLang="en-US" sz="1800" b="0" dirty="0">
                          <a:latin typeface="+mn-lt"/>
                          <a:ea typeface="+mn-ea"/>
                          <a:cs typeface="+mn-cs"/>
                        </a:rPr>
                        <a:t>いろいろな影は、月面の凹凸のせい。</a:t>
                      </a:r>
                    </a:p>
                    <a:p>
                      <a:pPr marL="342900" indent="-342900">
                        <a:lnSpc>
                          <a:spcPct val="100000"/>
                        </a:lnSpc>
                        <a:spcBef>
                          <a:spcPts val="1200"/>
                        </a:spcBef>
                        <a:buFont typeface="+mj-lt"/>
                        <a:buAutoNum type="arabicPeriod"/>
                      </a:pPr>
                      <a:r>
                        <a:rPr lang="ja-JP" altLang="en-US" sz="1800" b="0" dirty="0">
                          <a:latin typeface="+mn-lt"/>
                          <a:ea typeface="+mn-ea"/>
                          <a:cs typeface="+mn-cs"/>
                        </a:rPr>
                        <a:t>ニクソンとアームストロングの会話は、実際には時間のずれが生じていた。放送された会話は、視聴者に聞きやすくするために編集されたものだった。</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384563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120</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ja-JP" altLang="en-US" sz="2200" dirty="0">
                <a:solidFill>
                  <a:srgbClr val="000000"/>
                </a:solidFill>
                <a:latin typeface="+mn-lt"/>
              </a:rPr>
              <a:t>月面着陸は、米国政府によって偽造されたのでしょうか</a:t>
            </a:r>
            <a:r>
              <a:rPr lang="de-DE" altLang="ja-JP" sz="2200" dirty="0">
                <a:solidFill>
                  <a:srgbClr val="000000"/>
                </a:solidFill>
                <a:latin typeface="+mn-lt"/>
              </a:rPr>
              <a:t>?</a:t>
            </a:r>
            <a:endParaRPr lang="de-DE" sz="2200" dirty="0">
              <a:solidFill>
                <a:srgbClr val="000000"/>
              </a:solidFill>
              <a:latin typeface="+mn-lt"/>
            </a:endParaRPr>
          </a:p>
        </p:txBody>
      </p:sp>
      <p:sp>
        <p:nvSpPr>
          <p:cNvPr id="13" name="Caption_12"/>
          <p:cNvSpPr txBox="1">
            <a:spLocks noChangeArrowheads="1"/>
          </p:cNvSpPr>
          <p:nvPr/>
        </p:nvSpPr>
        <p:spPr bwMode="auto">
          <a:xfrm>
            <a:off x="4138971" y="5528265"/>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n-lt"/>
              </a:rPr>
              <a:t>Source: German television station ZDF</a:t>
            </a:r>
            <a:r>
              <a:rPr lang="de-DE" altLang="de-DE" sz="1200">
                <a:latin typeface="+mn-lt"/>
              </a:rPr>
              <a:t>: “Vorsicht Verschwörung” </a:t>
            </a:r>
            <a:r>
              <a:rPr lang="de-DE" altLang="de-DE" sz="1200" dirty="0">
                <a:latin typeface="+mn-lt"/>
              </a:rPr>
              <a:t>(Beware conspiracy) </a:t>
            </a:r>
          </a:p>
        </p:txBody>
      </p:sp>
      <p:sp>
        <p:nvSpPr>
          <p:cNvPr id="14" name="Caption_15"/>
          <p:cNvSpPr txBox="1">
            <a:spLocks noChangeArrowheads="1"/>
          </p:cNvSpPr>
          <p:nvPr/>
        </p:nvSpPr>
        <p:spPr bwMode="auto">
          <a:xfrm>
            <a:off x="4138971" y="3496940"/>
            <a:ext cx="760998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0"/>
              </a:spcBef>
              <a:buClrTx/>
              <a:buFontTx/>
              <a:buNone/>
            </a:pPr>
            <a:r>
              <a:rPr lang="ja-JP" altLang="en-US" sz="2400" dirty="0">
                <a:latin typeface="+mn-lt"/>
              </a:rPr>
              <a:t>ローランド・エメリッヒ（「インディペンデンス・デイ」の監督）：</a:t>
            </a:r>
            <a:br>
              <a:rPr lang="ja-JP" altLang="en-US" sz="2400" dirty="0">
                <a:latin typeface="+mn-lt"/>
              </a:rPr>
            </a:br>
            <a:r>
              <a:rPr lang="ja-JP" altLang="en-US" sz="2400" dirty="0">
                <a:latin typeface="+mn-lt"/>
              </a:rPr>
              <a:t>「月面着陸</a:t>
            </a:r>
            <a:r>
              <a:rPr lang="en-US" altLang="ja-JP" sz="2400" dirty="0">
                <a:latin typeface="+mn-lt"/>
              </a:rPr>
              <a:t>…</a:t>
            </a:r>
            <a:r>
              <a:rPr lang="ja-JP" altLang="en-US" sz="2400" dirty="0">
                <a:latin typeface="+mn-lt"/>
              </a:rPr>
              <a:t>できすぎだった。</a:t>
            </a:r>
            <a:r>
              <a:rPr lang="en-US" altLang="ja-JP" sz="2400" dirty="0">
                <a:latin typeface="+mn-lt"/>
              </a:rPr>
              <a:t>60</a:t>
            </a:r>
            <a:r>
              <a:rPr lang="ja-JP" altLang="en-US" sz="2400" dirty="0">
                <a:latin typeface="+mn-lt"/>
              </a:rPr>
              <a:t>年代にあんなことは技術的に不可能だった。</a:t>
            </a:r>
          </a:p>
          <a:p>
            <a:pPr eaLnBrk="1" hangingPunct="1">
              <a:lnSpc>
                <a:spcPct val="105000"/>
              </a:lnSpc>
              <a:spcBef>
                <a:spcPts val="0"/>
              </a:spcBef>
              <a:buClrTx/>
              <a:buFontTx/>
              <a:buNone/>
            </a:pPr>
            <a:r>
              <a:rPr lang="ja-JP" altLang="en-US" sz="2400" dirty="0">
                <a:latin typeface="+mn-lt"/>
              </a:rPr>
              <a:t>今の設備でさえ、うまくいかないんじゃないか」</a:t>
            </a:r>
            <a:endParaRPr lang="de-DE" altLang="de-DE" sz="2400" i="1" dirty="0">
              <a:latin typeface="+mn-lt"/>
            </a:endParaRPr>
          </a:p>
        </p:txBody>
      </p:sp>
      <p:sp>
        <p:nvSpPr>
          <p:cNvPr id="15" name="Rectangle 14"/>
          <p:cNvSpPr/>
          <p:nvPr/>
        </p:nvSpPr>
        <p:spPr>
          <a:xfrm>
            <a:off x="408955" y="2721114"/>
            <a:ext cx="11376000" cy="707886"/>
          </a:xfrm>
          <a:prstGeom prst="rect">
            <a:avLst/>
          </a:prstGeom>
        </p:spPr>
        <p:txBody>
          <a:bodyPr wrap="none">
            <a:noAutofit/>
          </a:bodyPr>
          <a:lstStyle/>
          <a:p>
            <a:pPr algn="ctr">
              <a:spcBef>
                <a:spcPts val="0"/>
              </a:spcBef>
            </a:pPr>
            <a:r>
              <a:rPr lang="ja-JP" altLang="en-US" sz="4000" dirty="0">
                <a:solidFill>
                  <a:srgbClr val="FF0000"/>
                </a:solidFill>
                <a:latin typeface="+mn-lt"/>
              </a:rPr>
              <a:t>いいえ</a:t>
            </a:r>
            <a:r>
              <a:rPr lang="en-US" altLang="ja-JP" sz="4000" dirty="0">
                <a:solidFill>
                  <a:srgbClr val="FF0000"/>
                </a:solidFill>
                <a:latin typeface="+mn-lt"/>
              </a:rPr>
              <a:t>! </a:t>
            </a:r>
            <a:endParaRPr lang="de-DE" altLang="de-DE" sz="4000" dirty="0">
              <a:latin typeface="+mn-lt"/>
            </a:endParaRPr>
          </a:p>
        </p:txBody>
      </p:sp>
    </p:spTree>
    <p:extLst>
      <p:ext uri="{BB962C8B-B14F-4D97-AF65-F5344CB8AC3E}">
        <p14:creationId xmlns:p14="http://schemas.microsoft.com/office/powerpoint/2010/main" val="383256319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都市伝説や陰謀論はどのようにしてできあがるのでしょう</a:t>
            </a:r>
            <a:r>
              <a:rPr lang="de-DE"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r>
              <a:rPr lang="de-DE" altLang="ja-JP" sz="2400" dirty="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121</a:t>
            </a:fld>
            <a:endParaRPr lang="de-DE" altLang="de-DE">
              <a:latin typeface="+mn-lt"/>
            </a:endParaRPr>
          </a:p>
        </p:txBody>
      </p:sp>
    </p:spTree>
    <p:extLst>
      <p:ext uri="{BB962C8B-B14F-4D97-AF65-F5344CB8AC3E}">
        <p14:creationId xmlns:p14="http://schemas.microsoft.com/office/powerpoint/2010/main" val="25615477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都市伝説や陰謀論はどのようにしてできあがるのでしょう</a:t>
            </a:r>
            <a:r>
              <a:rPr lang="de-DE"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都市伝説や陰謀論は、現実よりもしばしば説得力があります。</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都市伝説や陰謀論は、確認するのが難しい事実に基づいています。また、人々はそれを簡単に信じてしまいます</a:t>
            </a:r>
            <a:r>
              <a:rPr lang="en-US" altLang="ja-JP" sz="2400" dirty="0">
                <a:solidFill>
                  <a:srgbClr val="333333"/>
                </a:solidFill>
              </a:rPr>
              <a:t>(</a:t>
            </a:r>
            <a:r>
              <a:rPr lang="ja-JP" altLang="en-US" sz="2400" dirty="0">
                <a:solidFill>
                  <a:srgbClr val="333333"/>
                </a:solidFill>
              </a:rPr>
              <a:t>たとえば、「国旗がたなびいているから、この写真は地球で撮られたんだろう」</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都市伝説や陰謀論は、別の説明を覆い隠してしまいます</a:t>
            </a:r>
            <a:r>
              <a:rPr lang="en-US" altLang="ja-JP" sz="2400" dirty="0">
                <a:solidFill>
                  <a:srgbClr val="333333"/>
                </a:solidFill>
              </a:rPr>
              <a:t>(</a:t>
            </a:r>
            <a:r>
              <a:rPr lang="ja-JP" altLang="en-US" sz="2400" dirty="0">
                <a:solidFill>
                  <a:srgbClr val="333333"/>
                </a:solidFill>
              </a:rPr>
              <a:t>たとえば、夜間撮影の難しさは、写真の中の空に星が写っていないことの説明になります</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都市伝説は、文脈から切り取られた事実に基づくことがあります。</a:t>
            </a:r>
            <a:endParaRPr lang="en-US" sz="2400" dirty="0"/>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122</a:t>
            </a:fld>
            <a:endParaRPr lang="de-DE" altLang="de-DE">
              <a:latin typeface="+mn-lt"/>
            </a:endParaRPr>
          </a:p>
        </p:txBody>
      </p:sp>
    </p:spTree>
    <p:extLst>
      <p:ext uri="{BB962C8B-B14F-4D97-AF65-F5344CB8AC3E}">
        <p14:creationId xmlns:p14="http://schemas.microsoft.com/office/powerpoint/2010/main" val="831842579"/>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13801</Words>
  <Application>Microsoft Macintosh PowerPoint</Application>
  <PresentationFormat>Benutzerdefiniert</PresentationFormat>
  <Paragraphs>1069</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122</vt:i4>
      </vt:variant>
    </vt:vector>
  </HeadingPairs>
  <TitlesOfParts>
    <vt:vector size="131" baseType="lpstr">
      <vt:lpstr>ＭＳ Ｐゴシック</vt:lpstr>
      <vt:lpstr>Arial</vt:lpstr>
      <vt:lpstr>Calibri Light</vt:lpstr>
      <vt:lpstr>Symbol</vt:lpstr>
      <vt:lpstr>Times New Roman</vt:lpstr>
      <vt:lpstr>Wingdings</vt:lpstr>
      <vt:lpstr>Wingdings</vt:lpstr>
      <vt:lpstr>UKE_PPT-Vorlage_16zu9</vt:lpstr>
      <vt:lpstr>1_UKE_PPT-Vorlage_16zu9</vt:lpstr>
      <vt:lpstr>MCT 2 B – 結論への飛躍 I</vt:lpstr>
      <vt:lpstr>結論への飛躍</vt:lpstr>
      <vt:lpstr>結論への飛躍</vt:lpstr>
      <vt:lpstr>結論への飛躍</vt:lpstr>
      <vt:lpstr>結論への飛躍</vt:lpstr>
      <vt:lpstr>結論への飛躍</vt:lpstr>
      <vt:lpstr>100%確実な証拠のない推論</vt:lpstr>
      <vt:lpstr>100%確実な証拠のない推論</vt:lpstr>
      <vt:lpstr>100%確実な証拠のない推論</vt:lpstr>
      <vt:lpstr>結論への飛躍の「実例」</vt:lpstr>
      <vt:lpstr>結論への飛躍の「実例」</vt:lpstr>
      <vt:lpstr>結論への飛躍の「実例」</vt:lpstr>
      <vt:lpstr>秘密結社がアメリカの政治に関与している手がかりが 1ドル札にはあるのでしょうか? - 都市伝説 -</vt:lpstr>
      <vt:lpstr>早計な推理の実例 秘密結社がアメリカの政治に関与している手がかりが 1ドル札にはあるのでしょうか?</vt:lpstr>
      <vt:lpstr>早計な推理の実例 秘密結社がアメリカの政治に関与している手がかりが 1ドル札にはあるのでしょうか?</vt:lpstr>
      <vt:lpstr>早急な推理 - 都市伝説 -</vt:lpstr>
      <vt:lpstr>どのようにして、このような都市伝説や 陰謀論が生まれるのでしょう?</vt:lpstr>
      <vt:lpstr>どのようにして、このような都市伝説や 陰謀論が生まれるのでしょう?</vt:lpstr>
      <vt:lpstr>どのようにして、このような都市伝説や 陰謀論が生まれるのでしょう?</vt:lpstr>
      <vt:lpstr>なぜ、こんなことになるのでしょう?</vt:lpstr>
      <vt:lpstr>なぜ、こんなことになるのでしょう?</vt:lpstr>
      <vt:lpstr>結論への飛躍が、どのように精神病状態の人の 誤った解釈を促すか（例）</vt:lpstr>
      <vt:lpstr>課題 (1)</vt:lpstr>
      <vt:lpstr>課題 (1)</vt:lpstr>
      <vt:lpstr>課題 (1)</vt:lpstr>
      <vt:lpstr>問題 1</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2</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3</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4</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オプション: ビデオクリップ</vt:lpstr>
      <vt:lpstr>問題 5</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6</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7</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課題 2:</vt:lpstr>
      <vt:lpstr>何に見えますか?</vt:lpstr>
      <vt:lpstr>今、何が見えますか?</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日常生活におきかえる</vt:lpstr>
      <vt:lpstr>日常生活におきかえる</vt:lpstr>
      <vt:lpstr>日常生活におきかえる</vt:lpstr>
      <vt:lpstr>日常生活におきかえる</vt:lpstr>
      <vt:lpstr>日常生活におきかえる</vt:lpstr>
      <vt:lpstr>精神病とどんな関係があるのでしょう?</vt:lpstr>
      <vt:lpstr>精神病とどんな関係があるのでしょう?</vt:lpstr>
      <vt:lpstr>精神病とどんな関係があるのでしょう?</vt:lpstr>
      <vt:lpstr>注目頂き有難うございました!</vt:lpstr>
      <vt:lpstr>PowerPoint-Präsentation</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都市伝説や陰謀論はどのようにしてできあがるのでしょう?</vt:lpstr>
      <vt:lpstr>都市伝説や陰謀論はどのようにしてできあがるのでしょう?</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317</cp:revision>
  <dcterms:created xsi:type="dcterms:W3CDTF">2002-10-15T10:55:06Z</dcterms:created>
  <dcterms:modified xsi:type="dcterms:W3CDTF">2023-12-21T21:43:47Z</dcterms:modified>
</cp:coreProperties>
</file>