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42" r:id="rId2"/>
  </p:sldMasterIdLst>
  <p:notesMasterIdLst>
    <p:notesMasterId r:id="rId185"/>
  </p:notesMasterIdLst>
  <p:handoutMasterIdLst>
    <p:handoutMasterId r:id="rId186"/>
  </p:handoutMasterIdLst>
  <p:sldIdLst>
    <p:sldId id="825" r:id="rId3"/>
    <p:sldId id="581" r:id="rId4"/>
    <p:sldId id="829" r:id="rId5"/>
    <p:sldId id="826" r:id="rId6"/>
    <p:sldId id="827" r:id="rId7"/>
    <p:sldId id="828" r:id="rId8"/>
    <p:sldId id="796" r:id="rId9"/>
    <p:sldId id="691" r:id="rId10"/>
    <p:sldId id="830" r:id="rId11"/>
    <p:sldId id="857" r:id="rId12"/>
    <p:sldId id="846" r:id="rId13"/>
    <p:sldId id="856" r:id="rId14"/>
    <p:sldId id="650" r:id="rId15"/>
    <p:sldId id="833" r:id="rId16"/>
    <p:sldId id="832" r:id="rId17"/>
    <p:sldId id="699" r:id="rId18"/>
    <p:sldId id="816" r:id="rId19"/>
    <p:sldId id="723" r:id="rId20"/>
    <p:sldId id="780" r:id="rId21"/>
    <p:sldId id="590" r:id="rId22"/>
    <p:sldId id="834" r:id="rId23"/>
    <p:sldId id="769" r:id="rId24"/>
    <p:sldId id="799" r:id="rId25"/>
    <p:sldId id="835" r:id="rId26"/>
    <p:sldId id="836" r:id="rId27"/>
    <p:sldId id="803" r:id="rId28"/>
    <p:sldId id="425" r:id="rId29"/>
    <p:sldId id="426" r:id="rId30"/>
    <p:sldId id="427" r:id="rId31"/>
    <p:sldId id="428" r:id="rId32"/>
    <p:sldId id="429" r:id="rId33"/>
    <p:sldId id="430" r:id="rId34"/>
    <p:sldId id="431" r:id="rId35"/>
    <p:sldId id="432" r:id="rId36"/>
    <p:sldId id="858" r:id="rId37"/>
    <p:sldId id="804" r:id="rId38"/>
    <p:sldId id="595" r:id="rId39"/>
    <p:sldId id="854" r:id="rId40"/>
    <p:sldId id="853" r:id="rId41"/>
    <p:sldId id="852" r:id="rId42"/>
    <p:sldId id="851" r:id="rId43"/>
    <p:sldId id="850" r:id="rId44"/>
    <p:sldId id="849" r:id="rId45"/>
    <p:sldId id="848" r:id="rId46"/>
    <p:sldId id="855" r:id="rId47"/>
    <p:sldId id="859" r:id="rId48"/>
    <p:sldId id="860" r:id="rId49"/>
    <p:sldId id="861" r:id="rId50"/>
    <p:sldId id="862" r:id="rId51"/>
    <p:sldId id="863" r:id="rId52"/>
    <p:sldId id="864" r:id="rId53"/>
    <p:sldId id="865" r:id="rId54"/>
    <p:sldId id="866" r:id="rId55"/>
    <p:sldId id="868" r:id="rId56"/>
    <p:sldId id="867" r:id="rId57"/>
    <p:sldId id="847" r:id="rId58"/>
    <p:sldId id="596" r:id="rId59"/>
    <p:sldId id="597" r:id="rId60"/>
    <p:sldId id="598" r:id="rId61"/>
    <p:sldId id="599" r:id="rId62"/>
    <p:sldId id="600" r:id="rId63"/>
    <p:sldId id="601" r:id="rId64"/>
    <p:sldId id="602" r:id="rId65"/>
    <p:sldId id="869" r:id="rId66"/>
    <p:sldId id="776" r:id="rId67"/>
    <p:sldId id="441" r:id="rId68"/>
    <p:sldId id="700" r:id="rId69"/>
    <p:sldId id="701" r:id="rId70"/>
    <p:sldId id="702" r:id="rId71"/>
    <p:sldId id="703" r:id="rId72"/>
    <p:sldId id="704" r:id="rId73"/>
    <p:sldId id="705" r:id="rId74"/>
    <p:sldId id="706" r:id="rId75"/>
    <p:sldId id="870" r:id="rId76"/>
    <p:sldId id="450" r:id="rId77"/>
    <p:sldId id="754" r:id="rId78"/>
    <p:sldId id="755" r:id="rId79"/>
    <p:sldId id="756" r:id="rId80"/>
    <p:sldId id="757" r:id="rId81"/>
    <p:sldId id="758" r:id="rId82"/>
    <p:sldId id="759" r:id="rId83"/>
    <p:sldId id="760" r:id="rId84"/>
    <p:sldId id="871" r:id="rId85"/>
    <p:sldId id="872" r:id="rId86"/>
    <p:sldId id="873" r:id="rId87"/>
    <p:sldId id="874" r:id="rId88"/>
    <p:sldId id="875" r:id="rId89"/>
    <p:sldId id="876" r:id="rId90"/>
    <p:sldId id="877" r:id="rId91"/>
    <p:sldId id="878" r:id="rId92"/>
    <p:sldId id="879" r:id="rId93"/>
    <p:sldId id="880" r:id="rId94"/>
    <p:sldId id="837" r:id="rId95"/>
    <p:sldId id="708" r:id="rId96"/>
    <p:sldId id="709" r:id="rId97"/>
    <p:sldId id="711" r:id="rId98"/>
    <p:sldId id="712" r:id="rId99"/>
    <p:sldId id="713" r:id="rId100"/>
    <p:sldId id="714" r:id="rId101"/>
    <p:sldId id="715" r:id="rId102"/>
    <p:sldId id="710" r:id="rId103"/>
    <p:sldId id="881" r:id="rId104"/>
    <p:sldId id="716" r:id="rId105"/>
    <p:sldId id="651" r:id="rId106"/>
    <p:sldId id="652" r:id="rId107"/>
    <p:sldId id="653" r:id="rId108"/>
    <p:sldId id="654" r:id="rId109"/>
    <p:sldId id="655" r:id="rId110"/>
    <p:sldId id="656" r:id="rId111"/>
    <p:sldId id="657" r:id="rId112"/>
    <p:sldId id="658" r:id="rId113"/>
    <p:sldId id="882" r:id="rId114"/>
    <p:sldId id="667" r:id="rId115"/>
    <p:sldId id="618" r:id="rId116"/>
    <p:sldId id="619" r:id="rId117"/>
    <p:sldId id="620" r:id="rId118"/>
    <p:sldId id="621" r:id="rId119"/>
    <p:sldId id="622" r:id="rId120"/>
    <p:sldId id="623" r:id="rId121"/>
    <p:sldId id="624" r:id="rId122"/>
    <p:sldId id="625" r:id="rId123"/>
    <p:sldId id="883" r:id="rId124"/>
    <p:sldId id="468" r:id="rId125"/>
    <p:sldId id="626" r:id="rId126"/>
    <p:sldId id="627" r:id="rId127"/>
    <p:sldId id="628" r:id="rId128"/>
    <p:sldId id="629" r:id="rId129"/>
    <p:sldId id="630" r:id="rId130"/>
    <p:sldId id="631" r:id="rId131"/>
    <p:sldId id="632" r:id="rId132"/>
    <p:sldId id="633" r:id="rId133"/>
    <p:sldId id="884" r:id="rId134"/>
    <p:sldId id="742" r:id="rId135"/>
    <p:sldId id="734" r:id="rId136"/>
    <p:sldId id="735" r:id="rId137"/>
    <p:sldId id="736" r:id="rId138"/>
    <p:sldId id="737" r:id="rId139"/>
    <p:sldId id="738" r:id="rId140"/>
    <p:sldId id="739" r:id="rId141"/>
    <p:sldId id="740" r:id="rId142"/>
    <p:sldId id="741" r:id="rId143"/>
    <p:sldId id="885" r:id="rId144"/>
    <p:sldId id="556" r:id="rId145"/>
    <p:sldId id="557" r:id="rId146"/>
    <p:sldId id="558" r:id="rId147"/>
    <p:sldId id="669" r:id="rId148"/>
    <p:sldId id="668" r:id="rId149"/>
    <p:sldId id="695" r:id="rId150"/>
    <p:sldId id="787"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779" r:id="rId166"/>
    <p:sldId id="838" r:id="rId167"/>
    <p:sldId id="839" r:id="rId168"/>
    <p:sldId id="840" r:id="rId169"/>
    <p:sldId id="841" r:id="rId170"/>
    <p:sldId id="817" r:id="rId171"/>
    <p:sldId id="842" r:id="rId172"/>
    <p:sldId id="843" r:id="rId173"/>
    <p:sldId id="844" r:id="rId174"/>
    <p:sldId id="802" r:id="rId175"/>
    <p:sldId id="805" r:id="rId176"/>
    <p:sldId id="806" r:id="rId177"/>
    <p:sldId id="807" r:id="rId178"/>
    <p:sldId id="808" r:id="rId179"/>
    <p:sldId id="809" r:id="rId180"/>
    <p:sldId id="810" r:id="rId181"/>
    <p:sldId id="811" r:id="rId182"/>
    <p:sldId id="812" r:id="rId183"/>
    <p:sldId id="813" r:id="rId184"/>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1297" autoAdjust="0"/>
  </p:normalViewPr>
  <p:slideViewPr>
    <p:cSldViewPr>
      <p:cViewPr varScale="1">
        <p:scale>
          <a:sx n="107" d="100"/>
          <a:sy n="107" d="100"/>
        </p:scale>
        <p:origin x="972" y="192"/>
      </p:cViewPr>
      <p:guideLst>
        <p:guide orient="horz" pos="3339"/>
        <p:guide pos="240"/>
        <p:guide pos="32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handoutMaster" Target="handoutMasters/handout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 Id="rId4" Type="http://schemas.openxmlformats.org/officeDocument/2006/relationships/slide" Target="slides/slide1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D6D6DC6-1B3A-4169-8BE5-FE677B58A6F7}" type="slidenum">
              <a:rPr lang="en-GB" altLang="de-DE"/>
              <a:pPr/>
              <a:t>‹#›</a:t>
            </a:fld>
            <a:endParaRPr lang="en-GB" altLang="de-DE"/>
          </a:p>
        </p:txBody>
      </p:sp>
    </p:spTree>
    <p:extLst>
      <p:ext uri="{BB962C8B-B14F-4D97-AF65-F5344CB8AC3E}">
        <p14:creationId xmlns:p14="http://schemas.microsoft.com/office/powerpoint/2010/main" val="201768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6EE846D-2CC5-4ECB-8DD7-AB0D5ED0840A}" type="slidenum">
              <a:rPr lang="de-DE" altLang="de-DE"/>
              <a:pPr/>
              <a:t>‹#›</a:t>
            </a:fld>
            <a:endParaRPr lang="de-DE" altLang="de-DE"/>
          </a:p>
        </p:txBody>
      </p:sp>
    </p:spTree>
    <p:extLst>
      <p:ext uri="{BB962C8B-B14F-4D97-AF65-F5344CB8AC3E}">
        <p14:creationId xmlns:p14="http://schemas.microsoft.com/office/powerpoint/2010/main" val="894850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2</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3</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4</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5</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759127-DD2D-49E6-AB79-9F32D088BAD5}" type="slidenum">
              <a:rPr lang="ja-JP" altLang="de-DE" sz="1300"/>
              <a:pPr eaLnBrk="1" hangingPunct="1">
                <a:spcBef>
                  <a:spcPct val="0"/>
                </a:spcBef>
              </a:pPr>
              <a:t>6</a:t>
            </a:fld>
            <a:endParaRPr lang="de-DE" altLang="ja-JP"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5709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2FCA16E-ED17-45D5-824B-FFC6DB76FA1B}" type="slidenum">
              <a:rPr lang="ja-JP" altLang="de-DE" sz="1300"/>
              <a:pPr algn="r" eaLnBrk="1" hangingPunct="1">
                <a:spcBef>
                  <a:spcPct val="0"/>
                </a:spcBef>
              </a:pPr>
              <a:t>7</a:t>
            </a:fld>
            <a:endParaRPr lang="de-DE" altLang="ja-JP"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910066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45B88-E861-4DFC-A91F-A09218EA12E0}" type="slidenum">
              <a:rPr lang="ja-JP" altLang="de-DE" sz="1300"/>
              <a:pPr eaLnBrk="1" hangingPunct="1">
                <a:spcBef>
                  <a:spcPct val="0"/>
                </a:spcBef>
              </a:pPr>
              <a:t>8</a:t>
            </a:fld>
            <a:endParaRPr lang="de-DE" altLang="ja-JP"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14710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45B88-E861-4DFC-A91F-A09218EA12E0}" type="slidenum">
              <a:rPr lang="ja-JP" altLang="de-DE" sz="1300"/>
              <a:pPr eaLnBrk="1" hangingPunct="1">
                <a:spcBef>
                  <a:spcPct val="0"/>
                </a:spcBef>
              </a:pPr>
              <a:t>9</a:t>
            </a:fld>
            <a:endParaRPr lang="de-DE" altLang="ja-JP"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14710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10</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598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11</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9061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481E77-77BA-47B1-AA02-FA4F9A05EF71}" type="slidenum">
              <a:rPr lang="ja-JP" altLang="de-DE" sz="1300"/>
              <a:pPr eaLnBrk="1" hangingPunct="1">
                <a:spcBef>
                  <a:spcPct val="0"/>
                </a:spcBef>
              </a:pPr>
              <a:t>12</a:t>
            </a:fld>
            <a:endParaRPr lang="de-DE" altLang="ja-JP"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406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13</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14</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95FBC-D2D0-4A17-A3FB-EF1034AC9680}" type="slidenum">
              <a:rPr lang="ja-JP" altLang="de-DE" sz="1300"/>
              <a:pPr eaLnBrk="1" hangingPunct="1">
                <a:spcBef>
                  <a:spcPct val="0"/>
                </a:spcBef>
              </a:pPr>
              <a:t>15</a:t>
            </a:fld>
            <a:endParaRPr lang="de-DE" altLang="ja-JP"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51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B375B-5D4C-468E-9B50-D00525EB6087}" type="slidenum">
              <a:rPr lang="ja-JP" altLang="de-DE" sz="1300"/>
              <a:pPr eaLnBrk="1" hangingPunct="1">
                <a:spcBef>
                  <a:spcPct val="0"/>
                </a:spcBef>
              </a:pPr>
              <a:t>16</a:t>
            </a:fld>
            <a:endParaRPr lang="de-DE" altLang="ja-JP"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46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7D7C4C-34F5-4785-A5E8-E5BED5F27B43}" type="slidenum">
              <a:rPr lang="ja-JP" altLang="de-DE" sz="1300"/>
              <a:pPr eaLnBrk="1" hangingPunct="1">
                <a:spcBef>
                  <a:spcPct val="0"/>
                </a:spcBef>
              </a:pPr>
              <a:t>17</a:t>
            </a:fld>
            <a:endParaRPr lang="de-DE" altLang="ja-JP"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279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E436BD-B668-4246-B4FD-BB95116F9704}" type="slidenum">
              <a:rPr lang="ja-JP" altLang="de-DE" sz="1300"/>
              <a:pPr eaLnBrk="1" hangingPunct="1">
                <a:spcBef>
                  <a:spcPct val="0"/>
                </a:spcBef>
              </a:pPr>
              <a:t>18</a:t>
            </a:fld>
            <a:endParaRPr lang="de-DE" altLang="ja-JP"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746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C38E7F-8A88-4821-8770-5B5871738610}" type="slidenum">
              <a:rPr lang="ja-JP" altLang="de-DE" sz="1300"/>
              <a:pPr eaLnBrk="1" hangingPunct="1">
                <a:spcBef>
                  <a:spcPct val="0"/>
                </a:spcBef>
              </a:pPr>
              <a:t>19</a:t>
            </a:fld>
            <a:endParaRPr lang="de-DE" altLang="ja-JP"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261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BDF2-991E-4946-BB0F-79BB249C8A96}" type="slidenum">
              <a:rPr lang="ja-JP" altLang="de-DE" sz="1300"/>
              <a:pPr eaLnBrk="1" hangingPunct="1">
                <a:spcBef>
                  <a:spcPct val="0"/>
                </a:spcBef>
              </a:pPr>
              <a:t>20</a:t>
            </a:fld>
            <a:endParaRPr lang="de-DE" altLang="ja-JP"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422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BDF2-991E-4946-BB0F-79BB249C8A96}" type="slidenum">
              <a:rPr lang="ja-JP" altLang="de-DE" sz="1300"/>
              <a:pPr eaLnBrk="1" hangingPunct="1">
                <a:spcBef>
                  <a:spcPct val="0"/>
                </a:spcBef>
              </a:pPr>
              <a:t>21</a:t>
            </a:fld>
            <a:endParaRPr lang="de-DE" altLang="ja-JP"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422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0D78F5-7DC9-4EE6-98DD-C848C27D0B06}" type="slidenum">
              <a:rPr lang="ja-JP" altLang="de-DE" sz="1300"/>
              <a:pPr eaLnBrk="1" hangingPunct="1">
                <a:spcBef>
                  <a:spcPct val="0"/>
                </a:spcBef>
              </a:pPr>
              <a:t>22</a:t>
            </a:fld>
            <a:endParaRPr lang="de-DE" altLang="ja-JP"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8232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23</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24</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52F3C11-31E0-4E86-ABCE-2DB3AA5FB3DD}" type="slidenum">
              <a:rPr lang="ja-JP" altLang="de-DE" sz="1300"/>
              <a:pPr algn="r" eaLnBrk="1" hangingPunct="1">
                <a:spcBef>
                  <a:spcPct val="0"/>
                </a:spcBef>
              </a:pPr>
              <a:t>25</a:t>
            </a:fld>
            <a:endParaRPr lang="de-DE" altLang="ja-JP"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2762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3841750" y="9431338"/>
            <a:ext cx="29400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856EC16-CF2B-4400-9258-9C5D455C1B44}" type="slidenum">
              <a:rPr lang="ja-JP" altLang="de-DE" sz="1300"/>
              <a:pPr algn="r" eaLnBrk="1" hangingPunct="1">
                <a:spcBef>
                  <a:spcPct val="0"/>
                </a:spcBef>
              </a:pPr>
              <a:t>26</a:t>
            </a:fld>
            <a:endParaRPr lang="de-DE" altLang="ja-JP" sz="1300"/>
          </a:p>
        </p:txBody>
      </p:sp>
      <p:sp>
        <p:nvSpPr>
          <p:cNvPr id="180227" name="Rectangle 2"/>
          <p:cNvSpPr>
            <a:spLocks noGrp="1" noRot="1" noChangeAspect="1" noChangeArrowheads="1" noTextEdit="1"/>
          </p:cNvSpPr>
          <p:nvPr>
            <p:ph type="sldImg"/>
          </p:nvPr>
        </p:nvSpPr>
        <p:spPr>
          <a:xfrm>
            <a:off x="85725" y="746125"/>
            <a:ext cx="6615113" cy="3721100"/>
          </a:xfrm>
          <a:ln/>
        </p:spPr>
      </p:sp>
      <p:sp>
        <p:nvSpPr>
          <p:cNvPr id="180228" name="Rectangle 3"/>
          <p:cNvSpPr>
            <a:spLocks noGrp="1" noChangeArrowheads="1"/>
          </p:cNvSpPr>
          <p:nvPr>
            <p:ph type="body" idx="1"/>
          </p:nvPr>
        </p:nvSpPr>
        <p:spPr>
          <a:xfrm>
            <a:off x="903288" y="4714875"/>
            <a:ext cx="4975225" cy="4465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lstStyle/>
          <a:p>
            <a:pPr eaLnBrk="1" hangingPunct="1"/>
            <a:endParaRPr lang="en-US" altLang="ja-JP"/>
          </a:p>
        </p:txBody>
      </p:sp>
    </p:spTree>
    <p:extLst>
      <p:ext uri="{BB962C8B-B14F-4D97-AF65-F5344CB8AC3E}">
        <p14:creationId xmlns:p14="http://schemas.microsoft.com/office/powerpoint/2010/main" val="3192037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5F9D4E-6A18-4B79-8655-1570C7D6CCD7}" type="slidenum">
              <a:rPr lang="ja-JP" altLang="de-DE" sz="1300"/>
              <a:pPr eaLnBrk="1" hangingPunct="1">
                <a:spcBef>
                  <a:spcPct val="0"/>
                </a:spcBef>
              </a:pPr>
              <a:t>27</a:t>
            </a:fld>
            <a:endParaRPr lang="de-DE" altLang="ja-JP"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967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6B00C-A919-4195-87CF-A14768049DA2}" type="slidenum">
              <a:rPr lang="ja-JP" altLang="de-DE" sz="1300"/>
              <a:pPr eaLnBrk="1" hangingPunct="1">
                <a:spcBef>
                  <a:spcPct val="0"/>
                </a:spcBef>
              </a:pPr>
              <a:t>28</a:t>
            </a:fld>
            <a:endParaRPr lang="de-DE" altLang="ja-JP"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868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B06895-6E21-46F9-9AE4-9B3DBB9467E5}" type="slidenum">
              <a:rPr lang="ja-JP" altLang="de-DE" sz="1300"/>
              <a:pPr eaLnBrk="1" hangingPunct="1">
                <a:spcBef>
                  <a:spcPct val="0"/>
                </a:spcBef>
              </a:pPr>
              <a:t>29</a:t>
            </a:fld>
            <a:endParaRPr lang="de-DE" altLang="ja-JP"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960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05B353-EA52-416C-9C04-AA7292AF4DBB}" type="slidenum">
              <a:rPr lang="ja-JP" altLang="de-DE" sz="1300"/>
              <a:pPr eaLnBrk="1" hangingPunct="1">
                <a:spcBef>
                  <a:spcPct val="0"/>
                </a:spcBef>
              </a:pPr>
              <a:t>30</a:t>
            </a:fld>
            <a:endParaRPr lang="de-DE" altLang="ja-JP"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05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74700D-AE8E-4B77-8A47-4B11D383A8B0}" type="slidenum">
              <a:rPr lang="ja-JP" altLang="de-DE" sz="1300"/>
              <a:pPr eaLnBrk="1" hangingPunct="1">
                <a:spcBef>
                  <a:spcPct val="0"/>
                </a:spcBef>
              </a:pPr>
              <a:t>31</a:t>
            </a:fld>
            <a:endParaRPr lang="de-DE" altLang="ja-JP"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570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2EFA5E-0193-4B37-B5FB-E2B013237390}" type="slidenum">
              <a:rPr lang="ja-JP" altLang="de-DE" sz="1300"/>
              <a:pPr eaLnBrk="1" hangingPunct="1">
                <a:spcBef>
                  <a:spcPct val="0"/>
                </a:spcBef>
              </a:pPr>
              <a:t>32</a:t>
            </a:fld>
            <a:endParaRPr lang="de-DE" altLang="ja-JP"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179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7C951D-CB1F-446E-8B12-92CC3C7FF255}" type="slidenum">
              <a:rPr lang="ja-JP" altLang="de-DE" sz="1300"/>
              <a:pPr eaLnBrk="1" hangingPunct="1">
                <a:spcBef>
                  <a:spcPct val="0"/>
                </a:spcBef>
              </a:pPr>
              <a:t>33</a:t>
            </a:fld>
            <a:endParaRPr lang="de-DE" altLang="ja-JP"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514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E8E055-150C-4E48-A0D2-979D2592849C}" type="slidenum">
              <a:rPr lang="ja-JP" altLang="de-DE" sz="1300"/>
              <a:pPr eaLnBrk="1" hangingPunct="1">
                <a:spcBef>
                  <a:spcPct val="0"/>
                </a:spcBef>
              </a:pPr>
              <a:t>34</a:t>
            </a:fld>
            <a:endParaRPr lang="de-DE" altLang="ja-JP"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436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E8E055-150C-4E48-A0D2-979D2592849C}" type="slidenum">
              <a:rPr lang="ja-JP" altLang="de-DE" sz="1300"/>
              <a:pPr eaLnBrk="1" hangingPunct="1">
                <a:spcBef>
                  <a:spcPct val="0"/>
                </a:spcBef>
              </a:pPr>
              <a:t>35</a:t>
            </a:fld>
            <a:endParaRPr lang="de-DE" altLang="ja-JP"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436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1750" y="9431338"/>
            <a:ext cx="29400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33F11CE-108B-42AD-95AF-2748EF8A9298}" type="slidenum">
              <a:rPr lang="ja-JP" altLang="de-DE" sz="1300"/>
              <a:pPr algn="r" eaLnBrk="1" hangingPunct="1">
                <a:spcBef>
                  <a:spcPct val="0"/>
                </a:spcBef>
              </a:pPr>
              <a:t>36</a:t>
            </a:fld>
            <a:endParaRPr lang="de-DE" altLang="ja-JP" sz="1300"/>
          </a:p>
        </p:txBody>
      </p:sp>
      <p:sp>
        <p:nvSpPr>
          <p:cNvPr id="189443" name="Rectangle 2"/>
          <p:cNvSpPr>
            <a:spLocks noGrp="1" noRot="1" noChangeAspect="1" noChangeArrowheads="1" noTextEdit="1"/>
          </p:cNvSpPr>
          <p:nvPr>
            <p:ph type="sldImg"/>
          </p:nvPr>
        </p:nvSpPr>
        <p:spPr>
          <a:xfrm>
            <a:off x="85725" y="746125"/>
            <a:ext cx="6615113" cy="3721100"/>
          </a:xfrm>
          <a:ln/>
        </p:spPr>
      </p:sp>
      <p:sp>
        <p:nvSpPr>
          <p:cNvPr id="189444" name="Rectangle 3"/>
          <p:cNvSpPr>
            <a:spLocks noGrp="1" noChangeArrowheads="1"/>
          </p:cNvSpPr>
          <p:nvPr>
            <p:ph type="body" idx="1"/>
          </p:nvPr>
        </p:nvSpPr>
        <p:spPr>
          <a:xfrm>
            <a:off x="903288" y="4714875"/>
            <a:ext cx="4975225" cy="4465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58" tIns="47729" rIns="95458" bIns="47729"/>
          <a:lstStyle/>
          <a:p>
            <a:pPr eaLnBrk="1" hangingPunct="1"/>
            <a:endParaRPr lang="en-US" altLang="ja-JP"/>
          </a:p>
        </p:txBody>
      </p:sp>
    </p:spTree>
    <p:extLst>
      <p:ext uri="{BB962C8B-B14F-4D97-AF65-F5344CB8AC3E}">
        <p14:creationId xmlns:p14="http://schemas.microsoft.com/office/powerpoint/2010/main" val="6029485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37</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0695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38</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74590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39</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851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40</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0467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41</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567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42</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8306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43</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196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44</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7159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56494A-9669-4241-A95C-141496B6F4B5}" type="slidenum">
              <a:rPr kumimoji="0" lang="ja-JP"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ja-JP"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4178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A8BBD-8792-B923-2573-233DD9EC2C38}"/>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0B8335E5-CBF4-BD67-1533-961E855F0B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46</a:t>
            </a:fld>
            <a:endParaRPr lang="de-DE" altLang="ja-JP" sz="1300"/>
          </a:p>
        </p:txBody>
      </p:sp>
      <p:sp>
        <p:nvSpPr>
          <p:cNvPr id="190467" name="Rectangle 2">
            <a:extLst>
              <a:ext uri="{FF2B5EF4-FFF2-40B4-BE49-F238E27FC236}">
                <a16:creationId xmlns:a16="http://schemas.microsoft.com/office/drawing/2014/main" id="{FC428E39-6FB6-80BF-D9E1-219228B5D9A4}"/>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7EA73BE3-0ACD-C86A-FB75-113F4A3B5E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9490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12F69-8103-B0BA-E4EF-F946F6E1A415}"/>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F3683FEB-615B-78F4-7CE7-1115D784B1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47</a:t>
            </a:fld>
            <a:endParaRPr lang="de-DE" altLang="ja-JP" sz="1300"/>
          </a:p>
        </p:txBody>
      </p:sp>
      <p:sp>
        <p:nvSpPr>
          <p:cNvPr id="190467" name="Rectangle 2">
            <a:extLst>
              <a:ext uri="{FF2B5EF4-FFF2-40B4-BE49-F238E27FC236}">
                <a16:creationId xmlns:a16="http://schemas.microsoft.com/office/drawing/2014/main" id="{0B608E5A-C1D3-166F-41D5-9EA9B25B5F32}"/>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E562CC08-5F9D-B63F-A6E0-67A16E271C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30990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0D0FF-B24A-B1C4-D59D-1B7901DF307D}"/>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5337238C-CD64-5044-49F7-B7117363C6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48</a:t>
            </a:fld>
            <a:endParaRPr lang="de-DE" altLang="ja-JP" sz="1300"/>
          </a:p>
        </p:txBody>
      </p:sp>
      <p:sp>
        <p:nvSpPr>
          <p:cNvPr id="190467" name="Rectangle 2">
            <a:extLst>
              <a:ext uri="{FF2B5EF4-FFF2-40B4-BE49-F238E27FC236}">
                <a16:creationId xmlns:a16="http://schemas.microsoft.com/office/drawing/2014/main" id="{7140D459-43EE-C817-E3AD-8F406E10F5F1}"/>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AEF4EB25-B547-EA91-36E4-446F3CB163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0032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2F96-4DCB-F16F-8FEF-1D4A2FC9EE32}"/>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E19BB87B-1D0B-F12E-B4A4-A1E30EFB1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49</a:t>
            </a:fld>
            <a:endParaRPr lang="de-DE" altLang="ja-JP" sz="1300"/>
          </a:p>
        </p:txBody>
      </p:sp>
      <p:sp>
        <p:nvSpPr>
          <p:cNvPr id="190467" name="Rectangle 2">
            <a:extLst>
              <a:ext uri="{FF2B5EF4-FFF2-40B4-BE49-F238E27FC236}">
                <a16:creationId xmlns:a16="http://schemas.microsoft.com/office/drawing/2014/main" id="{C8FD1B29-937F-4F7B-38C8-7595D6A6BA3B}"/>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4B2B9111-EC04-446C-66AE-D7AF5E5816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922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B215C-4AD4-D732-4271-A39EE8B5C74C}"/>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5302887A-2939-EFDF-B942-1891F6BF7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50</a:t>
            </a:fld>
            <a:endParaRPr lang="de-DE" altLang="ja-JP" sz="1300"/>
          </a:p>
        </p:txBody>
      </p:sp>
      <p:sp>
        <p:nvSpPr>
          <p:cNvPr id="190467" name="Rectangle 2">
            <a:extLst>
              <a:ext uri="{FF2B5EF4-FFF2-40B4-BE49-F238E27FC236}">
                <a16:creationId xmlns:a16="http://schemas.microsoft.com/office/drawing/2014/main" id="{6152224E-C88E-BDFC-3A45-A8DB281E7909}"/>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DCD3751B-3ECE-BC0D-61CA-703142BA9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1910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74011-D8DD-D961-10A8-28517B49D1EA}"/>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9C3A76C1-23C5-D986-36DA-D93F830754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51</a:t>
            </a:fld>
            <a:endParaRPr lang="de-DE" altLang="ja-JP" sz="1300"/>
          </a:p>
        </p:txBody>
      </p:sp>
      <p:sp>
        <p:nvSpPr>
          <p:cNvPr id="190467" name="Rectangle 2">
            <a:extLst>
              <a:ext uri="{FF2B5EF4-FFF2-40B4-BE49-F238E27FC236}">
                <a16:creationId xmlns:a16="http://schemas.microsoft.com/office/drawing/2014/main" id="{992777D9-1260-F52A-4122-128FBB101C89}"/>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9331C28C-A1D0-6BA5-2CAB-797DC92F1D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0366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957C7-D9B5-1C0A-4777-EBCBCD0462E5}"/>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94C2C81B-5C1A-4BFF-E505-C8033E8146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52</a:t>
            </a:fld>
            <a:endParaRPr lang="de-DE" altLang="ja-JP" sz="1300"/>
          </a:p>
        </p:txBody>
      </p:sp>
      <p:sp>
        <p:nvSpPr>
          <p:cNvPr id="190467" name="Rectangle 2">
            <a:extLst>
              <a:ext uri="{FF2B5EF4-FFF2-40B4-BE49-F238E27FC236}">
                <a16:creationId xmlns:a16="http://schemas.microsoft.com/office/drawing/2014/main" id="{1F6AABA7-5900-DA40-8FFC-EC37AA0F66A2}"/>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A4502BC8-9A71-63C8-E03D-4B25CC1CE9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7056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63EA-1C60-0B9E-48D3-A4D86FEB991A}"/>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F692216A-3863-D38F-54C9-997E305760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53</a:t>
            </a:fld>
            <a:endParaRPr lang="de-DE" altLang="ja-JP" sz="1300"/>
          </a:p>
        </p:txBody>
      </p:sp>
      <p:sp>
        <p:nvSpPr>
          <p:cNvPr id="190467" name="Rectangle 2">
            <a:extLst>
              <a:ext uri="{FF2B5EF4-FFF2-40B4-BE49-F238E27FC236}">
                <a16:creationId xmlns:a16="http://schemas.microsoft.com/office/drawing/2014/main" id="{F50FC22E-1525-1BEE-40E1-BD9E79563A67}"/>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C539CC8B-E819-68A1-BA17-197D7A1BA0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0243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63EA-1C60-0B9E-48D3-A4D86FEB991A}"/>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F692216A-3863-D38F-54C9-997E305760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54</a:t>
            </a:fld>
            <a:endParaRPr lang="de-DE" altLang="ja-JP" sz="1300"/>
          </a:p>
        </p:txBody>
      </p:sp>
      <p:sp>
        <p:nvSpPr>
          <p:cNvPr id="190467" name="Rectangle 2">
            <a:extLst>
              <a:ext uri="{FF2B5EF4-FFF2-40B4-BE49-F238E27FC236}">
                <a16:creationId xmlns:a16="http://schemas.microsoft.com/office/drawing/2014/main" id="{F50FC22E-1525-1BEE-40E1-BD9E79563A67}"/>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C539CC8B-E819-68A1-BA17-197D7A1BA0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024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9754-3F45-ED82-C314-379D451F7888}"/>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5AC4D37F-3A77-D44F-B2C4-4B835C6D9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56494A-9669-4241-A95C-141496B6F4B5}" type="slidenum">
              <a:rPr kumimoji="0" lang="ja-JP"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ja-JP"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98659" name="Rectangle 2">
            <a:extLst>
              <a:ext uri="{FF2B5EF4-FFF2-40B4-BE49-F238E27FC236}">
                <a16:creationId xmlns:a16="http://schemas.microsoft.com/office/drawing/2014/main" id="{E74F7509-89E0-C80B-D83C-ED433192898B}"/>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515E2EF4-AE9E-7626-1352-A8808BAA52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8923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472FAF-B3A9-41F1-8984-C3E928037E12}" type="slidenum">
              <a:rPr lang="ja-JP" altLang="de-DE" sz="1300"/>
              <a:pPr eaLnBrk="1" hangingPunct="1">
                <a:spcBef>
                  <a:spcPct val="0"/>
                </a:spcBef>
              </a:pPr>
              <a:t>56</a:t>
            </a:fld>
            <a:endParaRPr lang="de-DE" altLang="ja-JP"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48950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AA60CD-2293-4AED-B2F4-C2EF82FB3EB2}" type="slidenum">
              <a:rPr lang="ja-JP" altLang="de-DE" sz="1300"/>
              <a:pPr eaLnBrk="1" hangingPunct="1">
                <a:spcBef>
                  <a:spcPct val="0"/>
                </a:spcBef>
              </a:pPr>
              <a:t>57</a:t>
            </a:fld>
            <a:endParaRPr lang="de-DE" altLang="ja-JP"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1302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D3A296-26E2-4BCA-9F8F-C24B43AAEDBC}" type="slidenum">
              <a:rPr lang="ja-JP" altLang="de-DE" sz="1300"/>
              <a:pPr eaLnBrk="1" hangingPunct="1">
                <a:spcBef>
                  <a:spcPct val="0"/>
                </a:spcBef>
              </a:pPr>
              <a:t>58</a:t>
            </a:fld>
            <a:endParaRPr lang="de-DE" altLang="ja-JP"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8193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3C07E0-579C-463B-9FE2-3E7A80E8F210}" type="slidenum">
              <a:rPr lang="ja-JP" altLang="de-DE" sz="1300"/>
              <a:pPr eaLnBrk="1" hangingPunct="1">
                <a:spcBef>
                  <a:spcPct val="0"/>
                </a:spcBef>
              </a:pPr>
              <a:t>59</a:t>
            </a:fld>
            <a:endParaRPr lang="de-DE" altLang="ja-JP"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6357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21DBCE-4068-4BDD-A234-B4DD84463397}" type="slidenum">
              <a:rPr lang="ja-JP" altLang="de-DE" sz="1300"/>
              <a:pPr eaLnBrk="1" hangingPunct="1">
                <a:spcBef>
                  <a:spcPct val="0"/>
                </a:spcBef>
              </a:pPr>
              <a:t>60</a:t>
            </a:fld>
            <a:endParaRPr lang="de-DE" altLang="ja-JP"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63005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598707-C983-48F1-BF9E-E050F9FD614B}" type="slidenum">
              <a:rPr lang="ja-JP" altLang="de-DE" sz="1300"/>
              <a:pPr eaLnBrk="1" hangingPunct="1">
                <a:spcBef>
                  <a:spcPct val="0"/>
                </a:spcBef>
              </a:pPr>
              <a:t>61</a:t>
            </a:fld>
            <a:endParaRPr lang="de-DE" altLang="ja-JP"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40513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D2C26-EF55-47F6-996C-4E9607F3A447}" type="slidenum">
              <a:rPr lang="ja-JP" altLang="de-DE" sz="1300"/>
              <a:pPr eaLnBrk="1" hangingPunct="1">
                <a:spcBef>
                  <a:spcPct val="0"/>
                </a:spcBef>
              </a:pPr>
              <a:t>62</a:t>
            </a:fld>
            <a:endParaRPr lang="de-DE" altLang="ja-JP"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2837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D2CBE8-713D-443C-8A39-D0892BE4D515}" type="slidenum">
              <a:rPr lang="ja-JP" altLang="de-DE" sz="1300"/>
              <a:pPr eaLnBrk="1" hangingPunct="1">
                <a:spcBef>
                  <a:spcPct val="0"/>
                </a:spcBef>
              </a:pPr>
              <a:t>63</a:t>
            </a:fld>
            <a:endParaRPr lang="de-DE" altLang="ja-JP"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5837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D2CBE8-713D-443C-8A39-D0892BE4D515}" type="slidenum">
              <a:rPr lang="ja-JP" altLang="de-DE" sz="1300"/>
              <a:pPr eaLnBrk="1" hangingPunct="1">
                <a:spcBef>
                  <a:spcPct val="0"/>
                </a:spcBef>
              </a:pPr>
              <a:t>64</a:t>
            </a:fld>
            <a:endParaRPr lang="de-DE" altLang="ja-JP"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5837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56494A-9669-4241-A95C-141496B6F4B5}" type="slidenum">
              <a:rPr lang="ja-JP" altLang="de-DE" sz="1300"/>
              <a:pPr eaLnBrk="1" hangingPunct="1">
                <a:spcBef>
                  <a:spcPct val="0"/>
                </a:spcBef>
              </a:pPr>
              <a:t>65</a:t>
            </a:fld>
            <a:endParaRPr lang="de-DE" altLang="ja-JP"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43311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7CA4C-1A06-421E-9289-0CC855D88C04}" type="slidenum">
              <a:rPr lang="ja-JP" altLang="de-DE" sz="1300"/>
              <a:pPr eaLnBrk="1" hangingPunct="1">
                <a:spcBef>
                  <a:spcPct val="0"/>
                </a:spcBef>
              </a:pPr>
              <a:t>66</a:t>
            </a:fld>
            <a:endParaRPr lang="de-DE" altLang="ja-JP"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8887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4ADE22-97FB-4D71-B6A9-527ECFF86822}" type="slidenum">
              <a:rPr lang="ja-JP" altLang="de-DE" sz="1300"/>
              <a:pPr eaLnBrk="1" hangingPunct="1">
                <a:spcBef>
                  <a:spcPct val="0"/>
                </a:spcBef>
              </a:pPr>
              <a:t>67</a:t>
            </a:fld>
            <a:endParaRPr lang="de-DE" altLang="ja-JP"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94184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5284E7-AB63-4A02-B0B0-40F27040F242}" type="slidenum">
              <a:rPr lang="ja-JP" altLang="de-DE" sz="1300"/>
              <a:pPr eaLnBrk="1" hangingPunct="1">
                <a:spcBef>
                  <a:spcPct val="0"/>
                </a:spcBef>
              </a:pPr>
              <a:t>68</a:t>
            </a:fld>
            <a:endParaRPr lang="de-DE" altLang="ja-JP"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19704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BF0A3E-4E30-4A01-92C9-A99232B4A290}" type="slidenum">
              <a:rPr lang="ja-JP" altLang="de-DE" sz="1300"/>
              <a:pPr eaLnBrk="1" hangingPunct="1">
                <a:spcBef>
                  <a:spcPct val="0"/>
                </a:spcBef>
              </a:pPr>
              <a:t>69</a:t>
            </a:fld>
            <a:endParaRPr lang="de-DE" altLang="ja-JP"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47257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F7391-B8E8-4231-A98E-A3BAF369D700}" type="slidenum">
              <a:rPr lang="ja-JP" altLang="de-DE" sz="1300"/>
              <a:pPr eaLnBrk="1" hangingPunct="1">
                <a:spcBef>
                  <a:spcPct val="0"/>
                </a:spcBef>
              </a:pPr>
              <a:t>70</a:t>
            </a:fld>
            <a:endParaRPr lang="de-DE" altLang="ja-JP"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9901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A3ACB-21E6-4ED9-B216-9BBDC28AF6BE}" type="slidenum">
              <a:rPr lang="ja-JP" altLang="de-DE" sz="1300"/>
              <a:pPr eaLnBrk="1" hangingPunct="1">
                <a:spcBef>
                  <a:spcPct val="0"/>
                </a:spcBef>
              </a:pPr>
              <a:t>71</a:t>
            </a:fld>
            <a:endParaRPr lang="de-DE" altLang="ja-JP"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82507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CA0645-8060-4463-A3AC-46C6E458BF32}" type="slidenum">
              <a:rPr lang="ja-JP" altLang="de-DE" sz="1300"/>
              <a:pPr eaLnBrk="1" hangingPunct="1">
                <a:spcBef>
                  <a:spcPct val="0"/>
                </a:spcBef>
              </a:pPr>
              <a:t>72</a:t>
            </a:fld>
            <a:endParaRPr lang="de-DE" altLang="ja-JP"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267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873FA-203B-4846-9D3B-ABA48CDD2102}" type="slidenum">
              <a:rPr lang="ja-JP" altLang="de-DE" sz="1300"/>
              <a:pPr eaLnBrk="1" hangingPunct="1">
                <a:spcBef>
                  <a:spcPct val="0"/>
                </a:spcBef>
              </a:pPr>
              <a:t>73</a:t>
            </a:fld>
            <a:endParaRPr lang="de-DE" altLang="ja-JP"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8029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873FA-203B-4846-9D3B-ABA48CDD2102}" type="slidenum">
              <a:rPr lang="ja-JP" altLang="de-DE" sz="1300"/>
              <a:pPr eaLnBrk="1" hangingPunct="1">
                <a:spcBef>
                  <a:spcPct val="0"/>
                </a:spcBef>
              </a:pPr>
              <a:t>74</a:t>
            </a:fld>
            <a:endParaRPr lang="de-DE" altLang="ja-JP"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8029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E028AE-C3A1-492C-9952-9860413F8622}" type="slidenum">
              <a:rPr lang="ja-JP" altLang="de-DE" sz="1300"/>
              <a:pPr eaLnBrk="1" hangingPunct="1">
                <a:spcBef>
                  <a:spcPct val="0"/>
                </a:spcBef>
              </a:pPr>
              <a:t>75</a:t>
            </a:fld>
            <a:endParaRPr lang="de-DE" altLang="ja-JP"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51185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4BE1CA-2C1B-4400-886E-3373F22634DF}" type="slidenum">
              <a:rPr lang="ja-JP" altLang="de-DE" sz="1300"/>
              <a:pPr eaLnBrk="1" hangingPunct="1">
                <a:spcBef>
                  <a:spcPct val="0"/>
                </a:spcBef>
              </a:pPr>
              <a:t>76</a:t>
            </a:fld>
            <a:endParaRPr lang="de-DE" altLang="ja-JP"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1935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D587F5-9849-4DDF-BE7A-6A4E5A077330}" type="slidenum">
              <a:rPr lang="ja-JP" altLang="de-DE" sz="1300"/>
              <a:pPr eaLnBrk="1" hangingPunct="1">
                <a:spcBef>
                  <a:spcPct val="0"/>
                </a:spcBef>
              </a:pPr>
              <a:t>77</a:t>
            </a:fld>
            <a:endParaRPr lang="de-DE" altLang="ja-JP"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95189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4BEA9-4E4E-4328-BB00-F790D0176B4F}" type="slidenum">
              <a:rPr lang="ja-JP" altLang="de-DE" sz="1300"/>
              <a:pPr eaLnBrk="1" hangingPunct="1">
                <a:spcBef>
                  <a:spcPct val="0"/>
                </a:spcBef>
              </a:pPr>
              <a:t>78</a:t>
            </a:fld>
            <a:endParaRPr lang="de-DE" altLang="ja-JP"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428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FB1857-9499-40E9-9FC0-887A1173C2F6}" type="slidenum">
              <a:rPr lang="ja-JP" altLang="de-DE" sz="1300"/>
              <a:pPr eaLnBrk="1" hangingPunct="1">
                <a:spcBef>
                  <a:spcPct val="0"/>
                </a:spcBef>
              </a:pPr>
              <a:t>79</a:t>
            </a:fld>
            <a:endParaRPr lang="de-DE" altLang="ja-JP"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8609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735FF9-448B-4544-B31E-9021B3E7F173}" type="slidenum">
              <a:rPr lang="ja-JP" altLang="de-DE" sz="1300"/>
              <a:pPr eaLnBrk="1" hangingPunct="1">
                <a:spcBef>
                  <a:spcPct val="0"/>
                </a:spcBef>
              </a:pPr>
              <a:t>80</a:t>
            </a:fld>
            <a:endParaRPr lang="de-DE" altLang="ja-JP"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25120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39C68-60F4-4B57-9CD3-51816F9CE532}" type="slidenum">
              <a:rPr lang="ja-JP" altLang="de-DE" sz="1300"/>
              <a:pPr eaLnBrk="1" hangingPunct="1">
                <a:spcBef>
                  <a:spcPct val="0"/>
                </a:spcBef>
              </a:pPr>
              <a:t>81</a:t>
            </a:fld>
            <a:endParaRPr lang="de-DE" altLang="ja-JP"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57590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2C3E88-3C5F-4B7D-9EF9-9460AAED2045}" type="slidenum">
              <a:rPr lang="ja-JP" altLang="de-DE" sz="1300"/>
              <a:pPr eaLnBrk="1" hangingPunct="1">
                <a:spcBef>
                  <a:spcPct val="0"/>
                </a:spcBef>
              </a:pPr>
              <a:t>82</a:t>
            </a:fld>
            <a:endParaRPr lang="de-DE" altLang="ja-JP"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9627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A90CF-EAC8-E40A-36DD-06FB44E897DC}"/>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CFF6D295-04B7-AF17-EC16-8974F10010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E028AE-C3A1-492C-9952-9860413F8622}" type="slidenum">
              <a:rPr lang="ja-JP" altLang="de-DE" sz="1300"/>
              <a:pPr eaLnBrk="1" hangingPunct="1">
                <a:spcBef>
                  <a:spcPct val="0"/>
                </a:spcBef>
              </a:pPr>
              <a:t>83</a:t>
            </a:fld>
            <a:endParaRPr lang="de-DE" altLang="ja-JP" sz="1300"/>
          </a:p>
        </p:txBody>
      </p:sp>
      <p:sp>
        <p:nvSpPr>
          <p:cNvPr id="207875" name="Rectangle 2">
            <a:extLst>
              <a:ext uri="{FF2B5EF4-FFF2-40B4-BE49-F238E27FC236}">
                <a16:creationId xmlns:a16="http://schemas.microsoft.com/office/drawing/2014/main" id="{CC0982A3-87EE-1119-A974-C17F055D266F}"/>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1AEBB306-A19A-25BC-2B46-E773ED1AA7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9523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B26D0-0F93-0CF4-4ACD-4C63AC21875B}"/>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01466613-71E8-58B0-AFB1-0E9E0C7C26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4BE1CA-2C1B-4400-886E-3373F22634DF}" type="slidenum">
              <a:rPr lang="ja-JP" altLang="de-DE" sz="1300"/>
              <a:pPr eaLnBrk="1" hangingPunct="1">
                <a:spcBef>
                  <a:spcPct val="0"/>
                </a:spcBef>
              </a:pPr>
              <a:t>84</a:t>
            </a:fld>
            <a:endParaRPr lang="de-DE" altLang="ja-JP" sz="1300"/>
          </a:p>
        </p:txBody>
      </p:sp>
      <p:sp>
        <p:nvSpPr>
          <p:cNvPr id="208899" name="Rectangle 2">
            <a:extLst>
              <a:ext uri="{FF2B5EF4-FFF2-40B4-BE49-F238E27FC236}">
                <a16:creationId xmlns:a16="http://schemas.microsoft.com/office/drawing/2014/main" id="{F517A5EC-F121-EC6C-E8B1-2D6B6CEBF9FE}"/>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2F460000-7725-28BE-7A57-7E34B0CE80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4625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D7100-C468-BF39-7245-5DF5A4752EB8}"/>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D76982B4-C2F4-FE6A-0492-808B5E815D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D587F5-9849-4DDF-BE7A-6A4E5A077330}" type="slidenum">
              <a:rPr lang="ja-JP" altLang="de-DE" sz="1300"/>
              <a:pPr eaLnBrk="1" hangingPunct="1">
                <a:spcBef>
                  <a:spcPct val="0"/>
                </a:spcBef>
              </a:pPr>
              <a:t>85</a:t>
            </a:fld>
            <a:endParaRPr lang="de-DE" altLang="ja-JP" sz="1300"/>
          </a:p>
        </p:txBody>
      </p:sp>
      <p:sp>
        <p:nvSpPr>
          <p:cNvPr id="209923" name="Rectangle 2">
            <a:extLst>
              <a:ext uri="{FF2B5EF4-FFF2-40B4-BE49-F238E27FC236}">
                <a16:creationId xmlns:a16="http://schemas.microsoft.com/office/drawing/2014/main" id="{0F13F7B5-E683-44F6-DF27-9778ABE90EDC}"/>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4934DCB5-8F6B-839B-46A3-F1AF3B33D1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83529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85080-5A33-CF01-C1ED-2018F2F47051}"/>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1497169A-3D79-4B0D-4E04-5568759FC9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4BEA9-4E4E-4328-BB00-F790D0176B4F}" type="slidenum">
              <a:rPr lang="ja-JP" altLang="de-DE" sz="1300"/>
              <a:pPr eaLnBrk="1" hangingPunct="1">
                <a:spcBef>
                  <a:spcPct val="0"/>
                </a:spcBef>
              </a:pPr>
              <a:t>86</a:t>
            </a:fld>
            <a:endParaRPr lang="de-DE" altLang="ja-JP" sz="1300"/>
          </a:p>
        </p:txBody>
      </p:sp>
      <p:sp>
        <p:nvSpPr>
          <p:cNvPr id="210947" name="Rectangle 2">
            <a:extLst>
              <a:ext uri="{FF2B5EF4-FFF2-40B4-BE49-F238E27FC236}">
                <a16:creationId xmlns:a16="http://schemas.microsoft.com/office/drawing/2014/main" id="{E0A72CBA-6BB9-E2C0-3775-A47AFFA13AE7}"/>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363881CA-F00C-62C5-76F0-5F7E2B1E88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24710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741DD-0278-2314-F639-D45A03E4612F}"/>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7B6794AB-0A07-5EFC-B7BB-5F0D389498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FB1857-9499-40E9-9FC0-887A1173C2F6}" type="slidenum">
              <a:rPr lang="ja-JP" altLang="de-DE" sz="1300"/>
              <a:pPr eaLnBrk="1" hangingPunct="1">
                <a:spcBef>
                  <a:spcPct val="0"/>
                </a:spcBef>
              </a:pPr>
              <a:t>87</a:t>
            </a:fld>
            <a:endParaRPr lang="de-DE" altLang="ja-JP" sz="1300"/>
          </a:p>
        </p:txBody>
      </p:sp>
      <p:sp>
        <p:nvSpPr>
          <p:cNvPr id="211971" name="Rectangle 2">
            <a:extLst>
              <a:ext uri="{FF2B5EF4-FFF2-40B4-BE49-F238E27FC236}">
                <a16:creationId xmlns:a16="http://schemas.microsoft.com/office/drawing/2014/main" id="{DCBAEE32-7794-7C19-265E-CE1F4DEFA96B}"/>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45F6B61A-6939-B62A-0009-4503C6FFAC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4613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6318-F11A-8F0F-EC7D-B966821FA928}"/>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8A54BF84-1DA0-6952-46C8-361D75E1A8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735FF9-448B-4544-B31E-9021B3E7F173}" type="slidenum">
              <a:rPr lang="ja-JP" altLang="de-DE" sz="1300"/>
              <a:pPr eaLnBrk="1" hangingPunct="1">
                <a:spcBef>
                  <a:spcPct val="0"/>
                </a:spcBef>
              </a:pPr>
              <a:t>88</a:t>
            </a:fld>
            <a:endParaRPr lang="de-DE" altLang="ja-JP" sz="1300"/>
          </a:p>
        </p:txBody>
      </p:sp>
      <p:sp>
        <p:nvSpPr>
          <p:cNvPr id="212995" name="Rectangle 2">
            <a:extLst>
              <a:ext uri="{FF2B5EF4-FFF2-40B4-BE49-F238E27FC236}">
                <a16:creationId xmlns:a16="http://schemas.microsoft.com/office/drawing/2014/main" id="{5C3F1272-CF2C-2A4E-E993-C0993F2A90F4}"/>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AF4E83D0-6245-E10D-7FC2-0B8179E4E6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14613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706F2-0C74-B54C-EBFF-FAF854A20CB5}"/>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C3185937-9A12-9B1D-17F0-F65ACFAEA9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39C68-60F4-4B57-9CD3-51816F9CE532}" type="slidenum">
              <a:rPr lang="ja-JP" altLang="de-DE" sz="1300"/>
              <a:pPr eaLnBrk="1" hangingPunct="1">
                <a:spcBef>
                  <a:spcPct val="0"/>
                </a:spcBef>
              </a:pPr>
              <a:t>89</a:t>
            </a:fld>
            <a:endParaRPr lang="de-DE" altLang="ja-JP" sz="1300"/>
          </a:p>
        </p:txBody>
      </p:sp>
      <p:sp>
        <p:nvSpPr>
          <p:cNvPr id="214019" name="Rectangle 2">
            <a:extLst>
              <a:ext uri="{FF2B5EF4-FFF2-40B4-BE49-F238E27FC236}">
                <a16:creationId xmlns:a16="http://schemas.microsoft.com/office/drawing/2014/main" id="{AF6A95CB-71D7-0F4B-75AA-FDA73CA092EE}"/>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B94ACC92-DF7D-CDA7-8497-593723A716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65533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545AA-F3F8-D62C-E4F4-9EB7BDF9B881}"/>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0D3AB170-05DB-8610-BA22-67B5F41CAB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2C3E88-3C5F-4B7D-9EF9-9460AAED2045}" type="slidenum">
              <a:rPr lang="ja-JP" altLang="de-DE" sz="1300"/>
              <a:pPr eaLnBrk="1" hangingPunct="1">
                <a:spcBef>
                  <a:spcPct val="0"/>
                </a:spcBef>
              </a:pPr>
              <a:t>90</a:t>
            </a:fld>
            <a:endParaRPr lang="de-DE" altLang="ja-JP" sz="1300"/>
          </a:p>
        </p:txBody>
      </p:sp>
      <p:sp>
        <p:nvSpPr>
          <p:cNvPr id="215043" name="Rectangle 2">
            <a:extLst>
              <a:ext uri="{FF2B5EF4-FFF2-40B4-BE49-F238E27FC236}">
                <a16:creationId xmlns:a16="http://schemas.microsoft.com/office/drawing/2014/main" id="{7A774C15-A449-74AE-5020-A048DF71707D}"/>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80A3CE74-1555-BF85-64C9-9684E1370B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7327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6DA42-9EE3-D489-A22F-326A043C48BD}"/>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D42906FA-337E-DE18-2C02-8FCE67171C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EA4CC-D693-40C0-9D30-F6EC8F35985C}" type="slidenum">
              <a:rPr lang="ja-JP" altLang="de-DE" sz="1300"/>
              <a:pPr eaLnBrk="1" hangingPunct="1">
                <a:spcBef>
                  <a:spcPct val="0"/>
                </a:spcBef>
              </a:pPr>
              <a:t>91</a:t>
            </a:fld>
            <a:endParaRPr lang="de-DE" altLang="ja-JP" sz="1300"/>
          </a:p>
        </p:txBody>
      </p:sp>
      <p:sp>
        <p:nvSpPr>
          <p:cNvPr id="216067" name="Rectangle 2">
            <a:extLst>
              <a:ext uri="{FF2B5EF4-FFF2-40B4-BE49-F238E27FC236}">
                <a16:creationId xmlns:a16="http://schemas.microsoft.com/office/drawing/2014/main" id="{19627BA0-05AF-460C-9293-3E68D7712C4A}"/>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32F7159B-83FA-F236-157E-6C20D68F5E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448972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6DA42-9EE3-D489-A22F-326A043C48BD}"/>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D42906FA-337E-DE18-2C02-8FCE67171C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EA4CC-D693-40C0-9D30-F6EC8F35985C}" type="slidenum">
              <a:rPr lang="ja-JP" altLang="de-DE" sz="1300"/>
              <a:pPr eaLnBrk="1" hangingPunct="1">
                <a:spcBef>
                  <a:spcPct val="0"/>
                </a:spcBef>
              </a:pPr>
              <a:t>92</a:t>
            </a:fld>
            <a:endParaRPr lang="de-DE" altLang="ja-JP" sz="1300"/>
          </a:p>
        </p:txBody>
      </p:sp>
      <p:sp>
        <p:nvSpPr>
          <p:cNvPr id="216067" name="Rectangle 2">
            <a:extLst>
              <a:ext uri="{FF2B5EF4-FFF2-40B4-BE49-F238E27FC236}">
                <a16:creationId xmlns:a16="http://schemas.microsoft.com/office/drawing/2014/main" id="{19627BA0-05AF-460C-9293-3E68D7712C4A}"/>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32F7159B-83FA-F236-157E-6C20D68F5E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44897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3E5BC8-45E1-4E9C-B79E-F48951E58D9C}" type="slidenum">
              <a:rPr lang="ja-JP" altLang="de-DE" sz="1300"/>
              <a:pPr eaLnBrk="1" hangingPunct="1">
                <a:spcBef>
                  <a:spcPct val="0"/>
                </a:spcBef>
              </a:pPr>
              <a:t>94</a:t>
            </a:fld>
            <a:endParaRPr lang="de-DE" altLang="ja-JP"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29005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5B4121-5785-45C4-82BF-DFAE17DB3278}" type="slidenum">
              <a:rPr lang="ja-JP" altLang="de-DE" sz="1300"/>
              <a:pPr eaLnBrk="1" hangingPunct="1">
                <a:spcBef>
                  <a:spcPct val="0"/>
                </a:spcBef>
              </a:pPr>
              <a:t>95</a:t>
            </a:fld>
            <a:endParaRPr lang="de-DE" altLang="ja-JP"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97384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CD3C48-5BB3-4AE5-A1E9-04238313CFF2}" type="slidenum">
              <a:rPr lang="ja-JP" altLang="de-DE" sz="1300"/>
              <a:pPr eaLnBrk="1" hangingPunct="1">
                <a:spcBef>
                  <a:spcPct val="0"/>
                </a:spcBef>
              </a:pPr>
              <a:t>96</a:t>
            </a:fld>
            <a:endParaRPr lang="de-DE" altLang="ja-JP"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93185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C00C1-05BE-44FF-A4C4-E9CB496279EA}" type="slidenum">
              <a:rPr lang="ja-JP" altLang="de-DE" sz="1300"/>
              <a:pPr eaLnBrk="1" hangingPunct="1">
                <a:spcBef>
                  <a:spcPct val="0"/>
                </a:spcBef>
              </a:pPr>
              <a:t>97</a:t>
            </a:fld>
            <a:endParaRPr lang="de-DE" altLang="ja-JP"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010415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8B8E4-EA3A-435B-BD54-4023E8F770E1}" type="slidenum">
              <a:rPr lang="ja-JP" altLang="de-DE" sz="1300"/>
              <a:pPr eaLnBrk="1" hangingPunct="1">
                <a:spcBef>
                  <a:spcPct val="0"/>
                </a:spcBef>
              </a:pPr>
              <a:t>98</a:t>
            </a:fld>
            <a:endParaRPr lang="de-DE" altLang="ja-JP"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51378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405E2-679A-4B3A-AE76-61BD95139BA8}" type="slidenum">
              <a:rPr lang="ja-JP" altLang="de-DE" sz="1300"/>
              <a:pPr eaLnBrk="1" hangingPunct="1">
                <a:spcBef>
                  <a:spcPct val="0"/>
                </a:spcBef>
              </a:pPr>
              <a:t>99</a:t>
            </a:fld>
            <a:endParaRPr lang="de-DE" altLang="ja-JP"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2037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C20DA2-42B7-4D8B-9B43-B1BEA75D4EED}" type="slidenum">
              <a:rPr lang="ja-JP" altLang="de-DE" sz="1300"/>
              <a:pPr eaLnBrk="1" hangingPunct="1">
                <a:spcBef>
                  <a:spcPct val="0"/>
                </a:spcBef>
              </a:pPr>
              <a:t>100</a:t>
            </a:fld>
            <a:endParaRPr lang="de-DE" altLang="ja-JP"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354919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D97ADC-8DB4-44E0-9766-9E1307796EAA}" type="slidenum">
              <a:rPr lang="ja-JP" altLang="de-DE" sz="1300"/>
              <a:pPr eaLnBrk="1" hangingPunct="1">
                <a:spcBef>
                  <a:spcPct val="0"/>
                </a:spcBef>
              </a:pPr>
              <a:t>101</a:t>
            </a:fld>
            <a:endParaRPr lang="de-DE" altLang="ja-JP"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7406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D97ADC-8DB4-44E0-9766-9E1307796EAA}" type="slidenum">
              <a:rPr lang="ja-JP" altLang="de-DE" sz="1300"/>
              <a:pPr eaLnBrk="1" hangingPunct="1">
                <a:spcBef>
                  <a:spcPct val="0"/>
                </a:spcBef>
              </a:pPr>
              <a:t>102</a:t>
            </a:fld>
            <a:endParaRPr lang="de-DE" altLang="ja-JP"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7406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DAC32F-AF43-4020-8C7C-409118C44B9C}" type="slidenum">
              <a:rPr lang="ja-JP" altLang="de-DE" sz="1300"/>
              <a:pPr eaLnBrk="1" hangingPunct="1">
                <a:spcBef>
                  <a:spcPct val="0"/>
                </a:spcBef>
              </a:pPr>
              <a:t>103</a:t>
            </a:fld>
            <a:endParaRPr lang="de-DE" altLang="ja-JP"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670963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AB7213-07E2-46C6-9154-6D98ED26E703}" type="slidenum">
              <a:rPr lang="ja-JP" altLang="de-DE" sz="1300"/>
              <a:pPr eaLnBrk="1" hangingPunct="1">
                <a:spcBef>
                  <a:spcPct val="0"/>
                </a:spcBef>
              </a:pPr>
              <a:t>104</a:t>
            </a:fld>
            <a:endParaRPr lang="de-DE" altLang="ja-JP"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9033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3B81FB-5775-48FC-A3F4-21D79F87D896}" type="slidenum">
              <a:rPr lang="ja-JP" altLang="de-DE" sz="1300"/>
              <a:pPr eaLnBrk="1" hangingPunct="1">
                <a:spcBef>
                  <a:spcPct val="0"/>
                </a:spcBef>
              </a:pPr>
              <a:t>105</a:t>
            </a:fld>
            <a:endParaRPr lang="de-DE" altLang="ja-JP"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89575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5F36E3-226F-4CFC-97EF-54CB227AEFB3}" type="slidenum">
              <a:rPr lang="ja-JP" altLang="de-DE" sz="1300"/>
              <a:pPr eaLnBrk="1" hangingPunct="1">
                <a:spcBef>
                  <a:spcPct val="0"/>
                </a:spcBef>
              </a:pPr>
              <a:t>106</a:t>
            </a:fld>
            <a:endParaRPr lang="de-DE" altLang="ja-JP"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94498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DB7C2-56FC-4BD8-8793-ED5C64442630}" type="slidenum">
              <a:rPr lang="ja-JP" altLang="de-DE" sz="1300"/>
              <a:pPr eaLnBrk="1" hangingPunct="1">
                <a:spcBef>
                  <a:spcPct val="0"/>
                </a:spcBef>
              </a:pPr>
              <a:t>107</a:t>
            </a:fld>
            <a:endParaRPr lang="de-DE" altLang="ja-JP"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76158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023FBA-2B06-4576-ACC1-97FAA914E851}" type="slidenum">
              <a:rPr lang="ja-JP" altLang="de-DE" sz="1300"/>
              <a:pPr eaLnBrk="1" hangingPunct="1">
                <a:spcBef>
                  <a:spcPct val="0"/>
                </a:spcBef>
              </a:pPr>
              <a:t>108</a:t>
            </a:fld>
            <a:endParaRPr lang="de-DE" altLang="ja-JP"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52200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622BF-5B9E-4ABC-8A90-3A799A0E2387}" type="slidenum">
              <a:rPr lang="ja-JP" altLang="de-DE" sz="1300"/>
              <a:pPr eaLnBrk="1" hangingPunct="1">
                <a:spcBef>
                  <a:spcPct val="0"/>
                </a:spcBef>
              </a:pPr>
              <a:t>109</a:t>
            </a:fld>
            <a:endParaRPr lang="de-DE" altLang="ja-JP"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2624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072269-28DD-4865-B9EF-F266E38692F9}" type="slidenum">
              <a:rPr lang="ja-JP" altLang="de-DE" sz="1300"/>
              <a:pPr eaLnBrk="1" hangingPunct="1">
                <a:spcBef>
                  <a:spcPct val="0"/>
                </a:spcBef>
              </a:pPr>
              <a:t>110</a:t>
            </a:fld>
            <a:endParaRPr lang="de-DE" altLang="ja-JP"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3918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89EA65-00FD-4C19-87B9-4E8D8534BE64}" type="slidenum">
              <a:rPr lang="ja-JP" altLang="de-DE" sz="1300"/>
              <a:pPr eaLnBrk="1" hangingPunct="1">
                <a:spcBef>
                  <a:spcPct val="0"/>
                </a:spcBef>
              </a:pPr>
              <a:t>111</a:t>
            </a:fld>
            <a:endParaRPr lang="de-DE" altLang="ja-JP"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725574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89EA65-00FD-4C19-87B9-4E8D8534BE64}" type="slidenum">
              <a:rPr lang="ja-JP" altLang="de-DE" sz="1300"/>
              <a:pPr eaLnBrk="1" hangingPunct="1">
                <a:spcBef>
                  <a:spcPct val="0"/>
                </a:spcBef>
              </a:pPr>
              <a:t>112</a:t>
            </a:fld>
            <a:endParaRPr lang="de-DE" altLang="ja-JP"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72557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D98D0-ED45-43C4-A31D-4EFF8DDCB59E}" type="slidenum">
              <a:rPr lang="ja-JP" altLang="de-DE" sz="1300"/>
              <a:pPr eaLnBrk="1" hangingPunct="1">
                <a:spcBef>
                  <a:spcPct val="0"/>
                </a:spcBef>
              </a:pPr>
              <a:t>113</a:t>
            </a:fld>
            <a:endParaRPr lang="de-DE" altLang="ja-JP"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2652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8AC436-1D0C-495B-AB48-B9A92EAD16FD}" type="slidenum">
              <a:rPr lang="ja-JP" altLang="de-DE" sz="1300"/>
              <a:pPr eaLnBrk="1" hangingPunct="1">
                <a:spcBef>
                  <a:spcPct val="0"/>
                </a:spcBef>
              </a:pPr>
              <a:t>114</a:t>
            </a:fld>
            <a:endParaRPr lang="de-DE" altLang="ja-JP"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359119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F17292-A036-40D1-9B2B-6A575A0AFD20}" type="slidenum">
              <a:rPr lang="ja-JP" altLang="de-DE" sz="1300"/>
              <a:pPr eaLnBrk="1" hangingPunct="1">
                <a:spcBef>
                  <a:spcPct val="0"/>
                </a:spcBef>
              </a:pPr>
              <a:t>115</a:t>
            </a:fld>
            <a:endParaRPr lang="de-DE" altLang="ja-JP"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112055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E17E7C-5517-4254-A7A5-944325A88475}" type="slidenum">
              <a:rPr lang="ja-JP" altLang="de-DE" sz="1300"/>
              <a:pPr eaLnBrk="1" hangingPunct="1">
                <a:spcBef>
                  <a:spcPct val="0"/>
                </a:spcBef>
              </a:pPr>
              <a:t>116</a:t>
            </a:fld>
            <a:endParaRPr lang="de-DE" altLang="ja-JP"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52294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CC37B7-11A9-4C11-BBF1-085EE9C38446}" type="slidenum">
              <a:rPr lang="ja-JP" altLang="de-DE" sz="1300"/>
              <a:pPr eaLnBrk="1" hangingPunct="1">
                <a:spcBef>
                  <a:spcPct val="0"/>
                </a:spcBef>
              </a:pPr>
              <a:t>117</a:t>
            </a:fld>
            <a:endParaRPr lang="de-DE" altLang="ja-JP"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237755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1A79D-BF83-478D-9FF1-6E0A0B684A61}" type="slidenum">
              <a:rPr lang="ja-JP" altLang="de-DE" sz="1300"/>
              <a:pPr eaLnBrk="1" hangingPunct="1">
                <a:spcBef>
                  <a:spcPct val="0"/>
                </a:spcBef>
              </a:pPr>
              <a:t>118</a:t>
            </a:fld>
            <a:endParaRPr lang="de-DE" altLang="ja-JP"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4742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28AA74-603B-4185-A241-7F41B844ED18}" type="slidenum">
              <a:rPr lang="ja-JP" altLang="de-DE" sz="1300"/>
              <a:pPr eaLnBrk="1" hangingPunct="1">
                <a:spcBef>
                  <a:spcPct val="0"/>
                </a:spcBef>
              </a:pPr>
              <a:t>119</a:t>
            </a:fld>
            <a:endParaRPr lang="de-DE" altLang="ja-JP"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817120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4DDB2A-4D33-43D7-A30D-3AE469975204}" type="slidenum">
              <a:rPr lang="ja-JP" altLang="de-DE" sz="1300"/>
              <a:pPr eaLnBrk="1" hangingPunct="1">
                <a:spcBef>
                  <a:spcPct val="0"/>
                </a:spcBef>
              </a:pPr>
              <a:t>120</a:t>
            </a:fld>
            <a:endParaRPr lang="de-DE" altLang="ja-JP"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00979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391869-59EF-4E48-9018-561AA3A938F7}" type="slidenum">
              <a:rPr lang="ja-JP" altLang="de-DE" sz="1300"/>
              <a:pPr eaLnBrk="1" hangingPunct="1">
                <a:spcBef>
                  <a:spcPct val="0"/>
                </a:spcBef>
              </a:pPr>
              <a:t>121</a:t>
            </a:fld>
            <a:endParaRPr lang="de-DE" altLang="ja-JP"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3677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391869-59EF-4E48-9018-561AA3A938F7}" type="slidenum">
              <a:rPr lang="ja-JP" altLang="de-DE" sz="1300"/>
              <a:pPr eaLnBrk="1" hangingPunct="1">
                <a:spcBef>
                  <a:spcPct val="0"/>
                </a:spcBef>
              </a:pPr>
              <a:t>122</a:t>
            </a:fld>
            <a:endParaRPr lang="de-DE" altLang="ja-JP"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3677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2DFDBE-2DAC-45C4-8901-DC9BB6979A90}" type="slidenum">
              <a:rPr lang="ja-JP" altLang="de-DE" sz="1300"/>
              <a:pPr eaLnBrk="1" hangingPunct="1">
                <a:spcBef>
                  <a:spcPct val="0"/>
                </a:spcBef>
              </a:pPr>
              <a:t>123</a:t>
            </a:fld>
            <a:endParaRPr lang="de-DE" altLang="ja-JP"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94483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0B184F-7E2E-4849-84B9-77EE53D75546}" type="slidenum">
              <a:rPr lang="ja-JP" altLang="de-DE" sz="1300"/>
              <a:pPr eaLnBrk="1" hangingPunct="1">
                <a:spcBef>
                  <a:spcPct val="0"/>
                </a:spcBef>
              </a:pPr>
              <a:t>124</a:t>
            </a:fld>
            <a:endParaRPr lang="de-DE" altLang="ja-JP"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641240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B7EC-5509-40F0-8143-721C2C706D8F}" type="slidenum">
              <a:rPr lang="ja-JP" altLang="de-DE" sz="1300"/>
              <a:pPr eaLnBrk="1" hangingPunct="1">
                <a:spcBef>
                  <a:spcPct val="0"/>
                </a:spcBef>
              </a:pPr>
              <a:t>125</a:t>
            </a:fld>
            <a:endParaRPr lang="de-DE" altLang="ja-JP"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97383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EB78E5-DFF3-4E9B-A5BD-F76CF28320B6}" type="slidenum">
              <a:rPr lang="ja-JP" altLang="de-DE" sz="1300"/>
              <a:pPr eaLnBrk="1" hangingPunct="1">
                <a:spcBef>
                  <a:spcPct val="0"/>
                </a:spcBef>
              </a:pPr>
              <a:t>126</a:t>
            </a:fld>
            <a:endParaRPr lang="de-DE" altLang="ja-JP"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196721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B48031-E5FE-4F1E-B93A-00CA594420E9}" type="slidenum">
              <a:rPr lang="ja-JP" altLang="de-DE" sz="1300"/>
              <a:pPr eaLnBrk="1" hangingPunct="1">
                <a:spcBef>
                  <a:spcPct val="0"/>
                </a:spcBef>
              </a:pPr>
              <a:t>127</a:t>
            </a:fld>
            <a:endParaRPr lang="de-DE" altLang="ja-JP"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79085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5242C3-1F19-4E83-8576-27127282A2F0}" type="slidenum">
              <a:rPr lang="ja-JP" altLang="de-DE" sz="1300"/>
              <a:pPr eaLnBrk="1" hangingPunct="1">
                <a:spcBef>
                  <a:spcPct val="0"/>
                </a:spcBef>
              </a:pPr>
              <a:t>128</a:t>
            </a:fld>
            <a:endParaRPr lang="de-DE" altLang="ja-JP"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32244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F85CF9-13C5-4A4A-AB25-726F3902E1BB}" type="slidenum">
              <a:rPr lang="ja-JP" altLang="de-DE" sz="1300"/>
              <a:pPr eaLnBrk="1" hangingPunct="1">
                <a:spcBef>
                  <a:spcPct val="0"/>
                </a:spcBef>
              </a:pPr>
              <a:t>129</a:t>
            </a:fld>
            <a:endParaRPr lang="de-DE" altLang="ja-JP"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46167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5DD2BA-088F-41A5-86C8-F61B8F69406D}" type="slidenum">
              <a:rPr lang="ja-JP" altLang="de-DE" sz="1300"/>
              <a:pPr eaLnBrk="1" hangingPunct="1">
                <a:spcBef>
                  <a:spcPct val="0"/>
                </a:spcBef>
              </a:pPr>
              <a:t>130</a:t>
            </a:fld>
            <a:endParaRPr lang="de-DE" altLang="ja-JP"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326218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7383DB-2E36-49E6-B962-5BED6B6CA245}" type="slidenum">
              <a:rPr lang="ja-JP" altLang="de-DE" sz="1300"/>
              <a:pPr eaLnBrk="1" hangingPunct="1">
                <a:spcBef>
                  <a:spcPct val="0"/>
                </a:spcBef>
              </a:pPr>
              <a:t>131</a:t>
            </a:fld>
            <a:endParaRPr lang="de-DE" altLang="ja-JP"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419054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7383DB-2E36-49E6-B962-5BED6B6CA245}" type="slidenum">
              <a:rPr lang="ja-JP" altLang="de-DE" sz="1300"/>
              <a:pPr eaLnBrk="1" hangingPunct="1">
                <a:spcBef>
                  <a:spcPct val="0"/>
                </a:spcBef>
              </a:pPr>
              <a:t>132</a:t>
            </a:fld>
            <a:endParaRPr lang="de-DE" altLang="ja-JP"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41905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F880D5-5AC6-4411-91C7-6A034806496A}" type="slidenum">
              <a:rPr lang="ja-JP" altLang="de-DE" sz="1300"/>
              <a:pPr eaLnBrk="1" hangingPunct="1">
                <a:spcBef>
                  <a:spcPct val="0"/>
                </a:spcBef>
              </a:pPr>
              <a:t>133</a:t>
            </a:fld>
            <a:endParaRPr lang="de-DE" altLang="ja-JP"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8971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136E58-4786-4693-991D-DA05D6867B22}" type="slidenum">
              <a:rPr lang="ja-JP" altLang="de-DE" sz="1300"/>
              <a:pPr eaLnBrk="1" hangingPunct="1">
                <a:spcBef>
                  <a:spcPct val="0"/>
                </a:spcBef>
              </a:pPr>
              <a:t>134</a:t>
            </a:fld>
            <a:endParaRPr lang="de-DE" altLang="ja-JP"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99243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9B7F37-FEE0-4089-94CE-CBBD1D8A7AC6}" type="slidenum">
              <a:rPr lang="ja-JP" altLang="de-DE" sz="1300"/>
              <a:pPr eaLnBrk="1" hangingPunct="1">
                <a:spcBef>
                  <a:spcPct val="0"/>
                </a:spcBef>
              </a:pPr>
              <a:t>135</a:t>
            </a:fld>
            <a:endParaRPr lang="de-DE" altLang="ja-JP"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86547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C1C177-CED6-4A75-8670-9019F6340699}" type="slidenum">
              <a:rPr lang="ja-JP" altLang="de-DE" sz="1300"/>
              <a:pPr eaLnBrk="1" hangingPunct="1">
                <a:spcBef>
                  <a:spcPct val="0"/>
                </a:spcBef>
              </a:pPr>
              <a:t>136</a:t>
            </a:fld>
            <a:endParaRPr lang="de-DE" altLang="ja-JP"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486062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54A6C-DECC-42DF-8870-F54D7F0148DA}" type="slidenum">
              <a:rPr lang="ja-JP" altLang="de-DE" sz="1300"/>
              <a:pPr eaLnBrk="1" hangingPunct="1">
                <a:spcBef>
                  <a:spcPct val="0"/>
                </a:spcBef>
              </a:pPr>
              <a:t>137</a:t>
            </a:fld>
            <a:endParaRPr lang="de-DE" altLang="ja-JP"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403154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37271-8FEA-4084-894A-5CF3FE3FA8BD}" type="slidenum">
              <a:rPr lang="ja-JP" altLang="de-DE" sz="1300"/>
              <a:pPr eaLnBrk="1" hangingPunct="1">
                <a:spcBef>
                  <a:spcPct val="0"/>
                </a:spcBef>
              </a:pPr>
              <a:t>138</a:t>
            </a:fld>
            <a:endParaRPr lang="de-DE" altLang="ja-JP"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676521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F2CFEF-1FCA-4872-B357-B7C2FB627C23}" type="slidenum">
              <a:rPr lang="ja-JP" altLang="de-DE" sz="1300"/>
              <a:pPr eaLnBrk="1" hangingPunct="1">
                <a:spcBef>
                  <a:spcPct val="0"/>
                </a:spcBef>
              </a:pPr>
              <a:t>139</a:t>
            </a:fld>
            <a:endParaRPr lang="de-DE" altLang="ja-JP"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80115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3486F-7B9A-4CFA-848D-DB46429A66B6}" type="slidenum">
              <a:rPr lang="ja-JP" altLang="de-DE" sz="1300"/>
              <a:pPr eaLnBrk="1" hangingPunct="1">
                <a:spcBef>
                  <a:spcPct val="0"/>
                </a:spcBef>
              </a:pPr>
              <a:t>140</a:t>
            </a:fld>
            <a:endParaRPr lang="de-DE" altLang="ja-JP"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7068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5DCF5-2BAB-42EE-B947-BFF29D39E9FA}" type="slidenum">
              <a:rPr lang="ja-JP" altLang="de-DE" sz="1300"/>
              <a:pPr eaLnBrk="1" hangingPunct="1">
                <a:spcBef>
                  <a:spcPct val="0"/>
                </a:spcBef>
              </a:pPr>
              <a:t>141</a:t>
            </a:fld>
            <a:endParaRPr lang="de-DE" altLang="ja-JP"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216362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5DCF5-2BAB-42EE-B947-BFF29D39E9FA}" type="slidenum">
              <a:rPr lang="ja-JP" altLang="de-DE" sz="1300"/>
              <a:pPr eaLnBrk="1" hangingPunct="1">
                <a:spcBef>
                  <a:spcPct val="0"/>
                </a:spcBef>
              </a:pPr>
              <a:t>142</a:t>
            </a:fld>
            <a:endParaRPr lang="de-DE" altLang="ja-JP"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216362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F62678-36FE-4CAA-9F8B-612ECFD85F69}" type="slidenum">
              <a:rPr lang="ja-JP" altLang="de-DE" sz="1300"/>
              <a:pPr eaLnBrk="1" hangingPunct="1">
                <a:spcBef>
                  <a:spcPct val="0"/>
                </a:spcBef>
              </a:pPr>
              <a:t>143</a:t>
            </a:fld>
            <a:endParaRPr lang="de-DE" altLang="ja-JP"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257286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A0059-9E9D-4207-B098-D042279C4FD1}" type="slidenum">
              <a:rPr lang="ja-JP" altLang="de-DE" sz="1300"/>
              <a:pPr eaLnBrk="1" hangingPunct="1">
                <a:spcBef>
                  <a:spcPct val="0"/>
                </a:spcBef>
              </a:pPr>
              <a:t>144</a:t>
            </a:fld>
            <a:endParaRPr lang="de-DE" altLang="ja-JP"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89603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20F65D-C386-4B1B-9C5F-F6A71370C885}" type="slidenum">
              <a:rPr lang="ja-JP" altLang="de-DE" sz="1300"/>
              <a:pPr eaLnBrk="1" hangingPunct="1">
                <a:spcBef>
                  <a:spcPct val="0"/>
                </a:spcBef>
              </a:pPr>
              <a:t>145</a:t>
            </a:fld>
            <a:endParaRPr lang="de-DE" altLang="ja-JP"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848642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9AC931-F456-4890-991A-F18F0A72BD12}" type="slidenum">
              <a:rPr lang="ja-JP" altLang="de-DE" sz="1300"/>
              <a:pPr eaLnBrk="1" hangingPunct="1">
                <a:spcBef>
                  <a:spcPct val="0"/>
                </a:spcBef>
              </a:pPr>
              <a:t>146</a:t>
            </a:fld>
            <a:endParaRPr lang="de-DE" altLang="ja-JP"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08320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D698A9-9670-46AA-9F5C-D232A15A54D2}" type="slidenum">
              <a:rPr lang="ja-JP" altLang="de-DE" sz="1300"/>
              <a:pPr eaLnBrk="1" hangingPunct="1">
                <a:spcBef>
                  <a:spcPct val="0"/>
                </a:spcBef>
              </a:pPr>
              <a:t>147</a:t>
            </a:fld>
            <a:endParaRPr lang="de-DE" altLang="ja-JP"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397643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301F26-A20B-4BB0-9B1A-CC3FA0B3CCBB}" type="slidenum">
              <a:rPr lang="ja-JP" altLang="de-DE" sz="1300"/>
              <a:pPr eaLnBrk="1" hangingPunct="1">
                <a:spcBef>
                  <a:spcPct val="0"/>
                </a:spcBef>
              </a:pPr>
              <a:t>148</a:t>
            </a:fld>
            <a:endParaRPr lang="de-DE" altLang="ja-JP"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57312430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863336-DC77-47B6-8E2F-F6A141E74522}" type="slidenum">
              <a:rPr lang="ja-JP" altLang="de-DE" sz="1300"/>
              <a:pPr eaLnBrk="1" hangingPunct="1">
                <a:spcBef>
                  <a:spcPct val="0"/>
                </a:spcBef>
              </a:pPr>
              <a:t>149</a:t>
            </a:fld>
            <a:endParaRPr lang="de-DE" altLang="ja-JP"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2742100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985757-8A18-4604-AD55-ECB52B8EED2C}" type="slidenum">
              <a:rPr lang="ja-JP" altLang="de-DE" sz="1300"/>
              <a:pPr eaLnBrk="1" hangingPunct="1">
                <a:spcBef>
                  <a:spcPct val="0"/>
                </a:spcBef>
              </a:pPr>
              <a:t>150</a:t>
            </a:fld>
            <a:endParaRPr lang="de-DE" altLang="ja-JP"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33627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2D979C-3BDB-459E-BEC0-1528571B6EE4}" type="slidenum">
              <a:rPr lang="ja-JP" altLang="de-DE" sz="1300"/>
              <a:pPr eaLnBrk="1" hangingPunct="1">
                <a:spcBef>
                  <a:spcPct val="0"/>
                </a:spcBef>
              </a:pPr>
              <a:t>151</a:t>
            </a:fld>
            <a:endParaRPr lang="de-DE" altLang="ja-JP"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08897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0AE62-95DB-42CA-ABBD-504EBE4D4BA1}" type="slidenum">
              <a:rPr lang="ja-JP" altLang="de-DE" sz="1300"/>
              <a:pPr eaLnBrk="1" hangingPunct="1">
                <a:spcBef>
                  <a:spcPct val="0"/>
                </a:spcBef>
              </a:pPr>
              <a:t>152</a:t>
            </a:fld>
            <a:endParaRPr lang="de-DE" altLang="ja-JP"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127859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145C00-D212-46AE-9001-6DF454ACD69F}" type="slidenum">
              <a:rPr lang="ja-JP" altLang="de-DE" sz="1300"/>
              <a:pPr eaLnBrk="1" hangingPunct="1">
                <a:spcBef>
                  <a:spcPct val="0"/>
                </a:spcBef>
              </a:pPr>
              <a:t>153</a:t>
            </a:fld>
            <a:endParaRPr lang="de-DE" altLang="ja-JP"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15626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24925-4C41-4074-B7A6-A1C683DF4A5C}" type="slidenum">
              <a:rPr lang="ja-JP" altLang="de-DE" sz="1300"/>
              <a:pPr eaLnBrk="1" hangingPunct="1">
                <a:spcBef>
                  <a:spcPct val="0"/>
                </a:spcBef>
              </a:pPr>
              <a:t>154</a:t>
            </a:fld>
            <a:endParaRPr lang="de-DE" altLang="ja-JP"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59170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B0FB84-7653-4700-918A-EE08CA71B2C3}" type="slidenum">
              <a:rPr lang="ja-JP" altLang="de-DE" sz="1300"/>
              <a:pPr eaLnBrk="1" hangingPunct="1">
                <a:spcBef>
                  <a:spcPct val="0"/>
                </a:spcBef>
              </a:pPr>
              <a:t>155</a:t>
            </a:fld>
            <a:endParaRPr lang="de-DE" altLang="ja-JP"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454288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1F034A-8398-4B4C-B7B9-9D0FA37476D9}" type="slidenum">
              <a:rPr lang="ja-JP" altLang="de-DE" sz="1300"/>
              <a:pPr eaLnBrk="1" hangingPunct="1">
                <a:spcBef>
                  <a:spcPct val="0"/>
                </a:spcBef>
              </a:pPr>
              <a:t>156</a:t>
            </a:fld>
            <a:endParaRPr lang="de-DE" altLang="ja-JP"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93698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62A882-92E4-4856-BCB9-7D6D3FDECFAA}" type="slidenum">
              <a:rPr lang="ja-JP" altLang="de-DE" sz="1300"/>
              <a:pPr eaLnBrk="1" hangingPunct="1">
                <a:spcBef>
                  <a:spcPct val="0"/>
                </a:spcBef>
              </a:pPr>
              <a:t>157</a:t>
            </a:fld>
            <a:endParaRPr lang="de-DE" altLang="ja-JP"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37219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BC0679-4700-4C12-98B3-B1F6102A25AA}" type="slidenum">
              <a:rPr lang="ja-JP" altLang="de-DE" sz="1300"/>
              <a:pPr eaLnBrk="1" hangingPunct="1">
                <a:spcBef>
                  <a:spcPct val="0"/>
                </a:spcBef>
              </a:pPr>
              <a:t>158</a:t>
            </a:fld>
            <a:endParaRPr lang="de-DE" altLang="ja-JP"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72389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8BC6C-4538-4B19-B39F-CE9FEBF2BCAA}" type="slidenum">
              <a:rPr lang="ja-JP" altLang="de-DE" sz="1300"/>
              <a:pPr eaLnBrk="1" hangingPunct="1">
                <a:spcBef>
                  <a:spcPct val="0"/>
                </a:spcBef>
              </a:pPr>
              <a:t>159</a:t>
            </a:fld>
            <a:endParaRPr lang="de-DE" altLang="ja-JP"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442549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F66B69-178F-41CC-8308-91B597FB4BA0}" type="slidenum">
              <a:rPr lang="ja-JP" altLang="de-DE" sz="1300"/>
              <a:pPr eaLnBrk="1" hangingPunct="1">
                <a:spcBef>
                  <a:spcPct val="0"/>
                </a:spcBef>
              </a:pPr>
              <a:t>160</a:t>
            </a:fld>
            <a:endParaRPr lang="de-DE" altLang="ja-JP"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12190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1D1E3-BBD3-4998-B669-8452B0B4E354}" type="slidenum">
              <a:rPr lang="ja-JP" altLang="de-DE" sz="1300"/>
              <a:pPr eaLnBrk="1" hangingPunct="1">
                <a:spcBef>
                  <a:spcPct val="0"/>
                </a:spcBef>
              </a:pPr>
              <a:t>161</a:t>
            </a:fld>
            <a:endParaRPr lang="de-DE" altLang="ja-JP"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54291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EE5C2-E231-485B-861E-0A8F8EAA786B}" type="slidenum">
              <a:rPr lang="ja-JP" altLang="de-DE" sz="1300"/>
              <a:pPr eaLnBrk="1" hangingPunct="1">
                <a:spcBef>
                  <a:spcPct val="0"/>
                </a:spcBef>
              </a:pPr>
              <a:t>162</a:t>
            </a:fld>
            <a:endParaRPr lang="de-DE" altLang="ja-JP"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4547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E57F69-F5C7-4946-8998-9BAE96CC490E}" type="slidenum">
              <a:rPr lang="ja-JP" altLang="de-DE" sz="1300"/>
              <a:pPr eaLnBrk="1" hangingPunct="1">
                <a:spcBef>
                  <a:spcPct val="0"/>
                </a:spcBef>
              </a:pPr>
              <a:t>163</a:t>
            </a:fld>
            <a:endParaRPr lang="de-DE" altLang="ja-JP"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467399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164</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165</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166</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167</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FBCB4-C258-45FA-A62F-94C98F8C0C38}" type="slidenum">
              <a:rPr lang="ja-JP" altLang="de-DE" sz="1300"/>
              <a:pPr eaLnBrk="1" hangingPunct="1">
                <a:spcBef>
                  <a:spcPct val="0"/>
                </a:spcBef>
              </a:pPr>
              <a:t>168</a:t>
            </a:fld>
            <a:endParaRPr lang="de-DE" altLang="ja-JP"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341297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169</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170</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74C73D-2C34-4C96-A5A1-1E1752B5FE10}" type="slidenum">
              <a:rPr lang="ja-JP" altLang="de-DE" sz="1300"/>
              <a:pPr eaLnBrk="1" hangingPunct="1">
                <a:spcBef>
                  <a:spcPct val="0"/>
                </a:spcBef>
              </a:pPr>
              <a:t>171</a:t>
            </a:fld>
            <a:endParaRPr lang="de-DE" altLang="ja-JP"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70102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B9DA2DC-02B0-4AB0-BA49-FF70E9DC694A}" type="slidenum">
              <a:rPr lang="de-DE" altLang="de-DE" sz="1300"/>
              <a:pPr algn="r" eaLnBrk="1" hangingPunct="1">
                <a:spcBef>
                  <a:spcPct val="0"/>
                </a:spcBef>
              </a:pPr>
              <a:t>173</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61169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174</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175</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176</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177</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178</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179</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180</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181</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182</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4" name="Slide Number Placeholder 3"/>
          <p:cNvSpPr>
            <a:spLocks noGrp="1"/>
          </p:cNvSpPr>
          <p:nvPr>
            <p:ph type="sldNum" sz="quarter" idx="12"/>
          </p:nvPr>
        </p:nvSpPr>
        <p:spPr bwMode="gray"/>
        <p:txBody>
          <a:bodyPr/>
          <a:lstStyle>
            <a:lvl1pPr>
              <a:defRPr b="0"/>
            </a:lvl1pPr>
          </a:lstStyle>
          <a:p>
            <a:fld id="{B8194A4E-A8FF-4E8E-AD42-BEE2A60E553D}"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5BBB7C0-67DB-4F1C-B44B-AFB63EC2BBA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AD0F4DE7-7C1A-44E4-AF16-86A38769A7CA}"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B8194A4E-A8FF-4E8E-AD42-BEE2A60E553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7" name="Slide Number Placeholder 6"/>
          <p:cNvSpPr>
            <a:spLocks noGrp="1"/>
          </p:cNvSpPr>
          <p:nvPr>
            <p:ph type="sldNum" sz="quarter" idx="12"/>
          </p:nvPr>
        </p:nvSpPr>
        <p:spPr bwMode="gray"/>
        <p:txBody>
          <a:bodyPr/>
          <a:lstStyle>
            <a:lvl1pPr>
              <a:defRPr b="0"/>
            </a:lvl1pPr>
          </a:lstStyle>
          <a:p>
            <a:fld id="{B8194A4E-A8FF-4E8E-AD42-BEE2A60E553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5" name="Slide Number Placeholder 4"/>
          <p:cNvSpPr>
            <a:spLocks noGrp="1"/>
          </p:cNvSpPr>
          <p:nvPr>
            <p:ph type="sldNum" sz="quarter" idx="12"/>
          </p:nvPr>
        </p:nvSpPr>
        <p:spPr bwMode="gray"/>
        <p:txBody>
          <a:bodyPr/>
          <a:lstStyle>
            <a:lvl1pPr>
              <a:defRPr b="0"/>
            </a:lvl1pPr>
          </a:lstStyle>
          <a:p>
            <a:fld id="{CCD8C368-6D81-4C6B-9B37-81017CBD25A0}"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4" name="Slide Number Placeholder 3"/>
          <p:cNvSpPr>
            <a:spLocks noGrp="1"/>
          </p:cNvSpPr>
          <p:nvPr>
            <p:ph type="sldNum" sz="quarter" idx="12"/>
          </p:nvPr>
        </p:nvSpPr>
        <p:spPr bwMode="gray"/>
        <p:txBody>
          <a:bodyPr/>
          <a:lstStyle>
            <a:lvl1pPr>
              <a:defRPr b="0"/>
            </a:lvl1pPr>
          </a:lstStyle>
          <a:p>
            <a:fld id="{135C8534-3F99-44B0-8435-348065E4C4C3}"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834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24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latin typeface="Calibri Ligh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94102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483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852797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78248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105767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82065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64255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244962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754891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095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2 – </a:t>
            </a:r>
            <a:r>
              <a:rPr lang="ja-JP" altLang="en-US"/>
              <a:t>結論への飛躍 </a:t>
            </a:r>
            <a:r>
              <a:rPr lang="en-US" altLang="ja-JP"/>
              <a:t>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8194A4E-A8FF-4E8E-AD42-BEE2A60E553D}"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ja-JP" altLang="en-US">
                <a:solidFill>
                  <a:srgbClr val="333333"/>
                </a:solidFill>
              </a:rPr>
              <a:t>トレーニング・モジュール </a:t>
            </a:r>
            <a:r>
              <a:rPr lang="en-US" altLang="ja-JP">
                <a:solidFill>
                  <a:srgbClr val="333333"/>
                </a:solidFill>
              </a:rPr>
              <a:t>2 – </a:t>
            </a:r>
            <a:r>
              <a:rPr lang="ja-JP" altLang="en-US">
                <a:solidFill>
                  <a:srgbClr val="333333"/>
                </a:solidFill>
              </a:rPr>
              <a:t>結論への飛躍 </a:t>
            </a:r>
            <a:r>
              <a:rPr lang="en-US" altLang="ja-JP">
                <a:solidFill>
                  <a:srgbClr val="333333"/>
                </a:solidFill>
              </a:rPr>
              <a:t>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4940746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2.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ja-JP" altLang="en-US" dirty="0">
                <a:latin typeface="+mn-lt"/>
                <a:ea typeface="+mn-ea"/>
                <a:cs typeface="+mn-cs"/>
              </a:rPr>
              <a:t>結論への飛躍 </a:t>
            </a:r>
            <a:r>
              <a:rPr lang="en-US" altLang="ja-JP" dirty="0">
                <a:latin typeface="+mn-lt"/>
                <a:ea typeface="+mn-ea"/>
                <a:cs typeface="+mn-cs"/>
              </a:rPr>
              <a:t>I</a:t>
            </a:r>
            <a:endParaRPr lang="en-US" dirty="0">
              <a:latin typeface="+mn-lt"/>
              <a:ea typeface="+mn-ea"/>
              <a:cs typeface="+mn-cs"/>
            </a:endParaRPr>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&amp; Woodward</a:t>
            </a:r>
            <a:r>
              <a:rPr lang="nl-NL" sz="1600" dirty="0">
                <a:solidFill>
                  <a:srgbClr val="004992"/>
                </a:solidFill>
                <a:latin typeface="Calibri Light" panose="020F0302020204030204" pitchFamily="34" charset="0"/>
                <a:cs typeface="Calibri Light" panose="020F0302020204030204" pitchFamily="34" charset="0"/>
              </a:rPr>
              <a:t> (8|22)</a:t>
            </a:r>
            <a:endParaRPr lang="pt-BR" sz="1600" dirty="0">
              <a:solidFill>
                <a:srgbClr val="004992"/>
              </a:solidFill>
              <a:latin typeface="Calibri Light" panose="020F0302020204030204" pitchFamily="34" charset="0"/>
              <a:cs typeface="Calibri Light" panose="020F0302020204030204" pitchFamily="34" charset="0"/>
            </a:endParaRPr>
          </a:p>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3799326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24393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160499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性急な意思決定をすること </a:t>
            </a:r>
            <a:r>
              <a:rPr lang="en-US" sz="2400" dirty="0">
                <a:solidFill>
                  <a:srgbClr val="333333"/>
                </a:solidFill>
                <a:latin typeface="+mn-lt"/>
              </a:rPr>
              <a:t>(</a:t>
            </a:r>
            <a:r>
              <a:rPr lang="ja-JP" altLang="en-US" sz="2400" dirty="0">
                <a:solidFill>
                  <a:srgbClr val="004992"/>
                </a:solidFill>
                <a:latin typeface="+mn-lt"/>
              </a:rPr>
              <a:t>リスク</a:t>
            </a:r>
            <a:r>
              <a:rPr lang="en-US" sz="2400" dirty="0">
                <a:solidFill>
                  <a:srgbClr val="004992"/>
                </a:solidFill>
                <a:latin typeface="+mn-lt"/>
              </a:rPr>
              <a:t>: </a:t>
            </a:r>
            <a:r>
              <a:rPr lang="ja-JP" altLang="en-US" sz="2400" dirty="0">
                <a:solidFill>
                  <a:srgbClr val="333333"/>
                </a:solidFill>
                <a:latin typeface="+mn-lt"/>
              </a:rPr>
              <a:t>下手な意思決定</a:t>
            </a:r>
            <a:r>
              <a:rPr lang="en-US"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605625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ja-JP" altLang="en-US" sz="2400" dirty="0">
                <a:solidFill>
                  <a:srgbClr val="333333"/>
                </a:solidFill>
              </a:rPr>
              <a:t>我々は頻繁に、日常のとても複雑な情報に基づいて安易な判断をする。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時折、我々は</a:t>
            </a:r>
            <a:r>
              <a:rPr lang="en-US" altLang="ja-JP" sz="2400" dirty="0">
                <a:solidFill>
                  <a:srgbClr val="333333"/>
                </a:solidFill>
              </a:rPr>
              <a:t>100</a:t>
            </a:r>
            <a:r>
              <a:rPr lang="ja-JP" altLang="en-US" sz="2400" dirty="0">
                <a:solidFill>
                  <a:srgbClr val="333333"/>
                </a:solidFill>
              </a:rPr>
              <a:t>％の証明なしに結論を下すことがある。</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333333"/>
                </a:solidFill>
              </a:rPr>
              <a:t>以下の二点間にあるちょうどよい結論を見つけられるはず</a:t>
            </a:r>
            <a:r>
              <a:rPr lang="en-US" sz="2400" dirty="0">
                <a:solidFill>
                  <a:srgbClr val="333333"/>
                </a:solidFill>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性急な意思決定をすること </a:t>
            </a:r>
            <a:r>
              <a:rPr lang="en-US" sz="2400" dirty="0">
                <a:solidFill>
                  <a:srgbClr val="333333"/>
                </a:solidFill>
                <a:latin typeface="+mn-lt"/>
              </a:rPr>
              <a:t>(</a:t>
            </a:r>
            <a:r>
              <a:rPr lang="ja-JP" altLang="en-US" sz="2400" dirty="0">
                <a:solidFill>
                  <a:srgbClr val="004992"/>
                </a:solidFill>
                <a:latin typeface="+mn-lt"/>
              </a:rPr>
              <a:t>リスク</a:t>
            </a:r>
            <a:r>
              <a:rPr lang="en-US" sz="2400" dirty="0">
                <a:solidFill>
                  <a:srgbClr val="333333"/>
                </a:solidFill>
                <a:latin typeface="+mn-lt"/>
              </a:rPr>
              <a:t>: </a:t>
            </a:r>
            <a:r>
              <a:rPr lang="ja-JP" altLang="en-US" sz="2400" dirty="0">
                <a:solidFill>
                  <a:srgbClr val="333333"/>
                </a:solidFill>
                <a:latin typeface="+mn-lt"/>
              </a:rPr>
              <a:t>下手な意思決定</a:t>
            </a:r>
            <a:r>
              <a:rPr lang="en-US" sz="2400" dirty="0">
                <a:solidFill>
                  <a:srgbClr val="333333"/>
                </a:solidFill>
                <a:latin typeface="+mn-lt"/>
              </a:rPr>
              <a:t>)</a:t>
            </a:r>
          </a:p>
          <a:p>
            <a:pPr marL="774827" lvl="3" indent="-342900">
              <a:spcBef>
                <a:spcPts val="1999"/>
              </a:spcBef>
              <a:buClr>
                <a:srgbClr val="333333"/>
              </a:buClr>
              <a:buFont typeface="WingDings"/>
              <a:buChar char=""/>
              <a:defRPr/>
            </a:pPr>
            <a:r>
              <a:rPr lang="ja-JP" altLang="en-US" sz="2400" dirty="0">
                <a:solidFill>
                  <a:srgbClr val="333333"/>
                </a:solidFill>
                <a:latin typeface="+mn-lt"/>
              </a:rPr>
              <a:t>過度に正確であろうとすること </a:t>
            </a:r>
            <a:r>
              <a:rPr lang="en-US" sz="2400" dirty="0">
                <a:solidFill>
                  <a:srgbClr val="333333"/>
                </a:solidFill>
                <a:latin typeface="+mn-lt"/>
              </a:rPr>
              <a:t>(</a:t>
            </a:r>
            <a:r>
              <a:rPr lang="ja-JP" altLang="en-US" sz="2400" dirty="0">
                <a:solidFill>
                  <a:srgbClr val="004992"/>
                </a:solidFill>
                <a:latin typeface="+mn-lt"/>
              </a:rPr>
              <a:t>短所</a:t>
            </a:r>
            <a:r>
              <a:rPr lang="en-US" sz="2400" dirty="0">
                <a:solidFill>
                  <a:srgbClr val="004992"/>
                </a:solidFill>
                <a:latin typeface="+mn-lt"/>
              </a:rPr>
              <a:t>:</a:t>
            </a:r>
            <a:r>
              <a:rPr lang="en-US" sz="2400" dirty="0">
                <a:solidFill>
                  <a:srgbClr val="333333"/>
                </a:solidFill>
                <a:latin typeface="+mn-lt"/>
              </a:rPr>
              <a:t> </a:t>
            </a:r>
            <a:r>
              <a:rPr lang="ja-JP" altLang="en-US" sz="2400" dirty="0">
                <a:solidFill>
                  <a:srgbClr val="333333"/>
                </a:solidFill>
                <a:latin typeface="+mn-lt"/>
              </a:rPr>
              <a:t>時間がかかりすぎる</a:t>
            </a:r>
            <a:r>
              <a:rPr lang="en-US" sz="2400" dirty="0">
                <a:solidFill>
                  <a:srgbClr val="333333"/>
                </a:solidFill>
                <a:latin typeface="+mn-lt"/>
              </a:rPr>
              <a:t>)</a:t>
            </a:r>
            <a:r>
              <a:rPr lang="ja-JP" altLang="en-US"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4285287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z="3600">
                <a:solidFill>
                  <a:srgbClr val="004992"/>
                </a:solidFill>
                <a:latin typeface="+mn-lt"/>
                <a:ea typeface="+mn-ea"/>
                <a:cs typeface="+mn-cs"/>
              </a:rPr>
              <a:t>100</a:t>
            </a:r>
            <a:r>
              <a:rPr lang="ja-JP" altLang="en-US" sz="3600">
                <a:solidFill>
                  <a:srgbClr val="004992"/>
                </a:solidFill>
                <a:latin typeface="+mn-lt"/>
                <a:ea typeface="+mn-ea"/>
                <a:cs typeface="+mn-cs"/>
              </a:rPr>
              <a:t>％の証明なき推論</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135C8534-3F99-44B0-8435-348065E4C4C3}"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1796621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ja-JP" sz="2400" b="1" i="0" u="none" strike="noStrike" cap="none" normalizeH="0" baseline="0" dirty="0">
                          <a:ln>
                            <a:noFill/>
                          </a:ln>
                          <a:solidFill>
                            <a:srgbClr val="004992"/>
                          </a:solidFill>
                          <a:effectLst/>
                          <a:latin typeface="+mn-lt"/>
                          <a:ea typeface="+mn-ea"/>
                          <a:cs typeface="+mn-cs"/>
                        </a:rPr>
                        <a:t>??? – </a:t>
                      </a:r>
                      <a:r>
                        <a:rPr kumimoji="0" lang="ja-JP" altLang="en-US" sz="2400" b="1" i="0" u="none" strike="noStrike" cap="none" normalizeH="0" baseline="0" dirty="0">
                          <a:ln>
                            <a:noFill/>
                          </a:ln>
                          <a:solidFill>
                            <a:srgbClr val="004992"/>
                          </a:solidFill>
                          <a:effectLst/>
                          <a:latin typeface="+mn-lt"/>
                          <a:ea typeface="+mn-ea"/>
                          <a:cs typeface="+mn-cs"/>
                        </a:rPr>
                        <a:t>あなたは何をするだろうか</a:t>
                      </a:r>
                      <a:r>
                        <a:rPr kumimoji="0" lang="en-US" altLang="ja-JP"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％の証明なき推論</a:t>
            </a:r>
            <a:endParaRPr lang="ja-JP"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58016464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「火のないところに煙は立たぬ」ということわざがあります。 </a:t>
                      </a:r>
                      <a:br>
                        <a:rPr kumimoji="0" lang="ja-JP" altLang="en-US" sz="2400" b="0" i="0" u="none" strike="noStrike" cap="none" normalizeH="0" baseline="0" dirty="0">
                          <a:ln>
                            <a:noFill/>
                          </a:ln>
                          <a:solidFill>
                            <a:srgbClr val="333333"/>
                          </a:solidFill>
                          <a:effectLst/>
                          <a:latin typeface="+mn-lt"/>
                          <a:ea typeface="+mn-ea"/>
                          <a:cs typeface="+mn-cs"/>
                        </a:rPr>
                      </a:br>
                      <a:r>
                        <a:rPr kumimoji="0" lang="ja-JP" altLang="en-US" sz="2400" b="0" i="0" u="none" strike="noStrike" cap="none" normalizeH="0" baseline="0" dirty="0">
                          <a:ln>
                            <a:noFill/>
                          </a:ln>
                          <a:solidFill>
                            <a:srgbClr val="333333"/>
                          </a:solidFill>
                          <a:effectLst/>
                          <a:latin typeface="+mn-lt"/>
                          <a:ea typeface="+mn-ea"/>
                          <a:cs typeface="+mn-cs"/>
                        </a:rPr>
                        <a:t>消防に電話しましょう。通報しないことは誤った通報をするりも良くないですから。</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％の証明なき推論</a:t>
            </a:r>
            <a:endParaRPr lang="ja-JP"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10160225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もっともらしいですか</a:t>
                      </a:r>
                      <a:r>
                        <a:rPr kumimoji="0" lang="en-US" altLang="ja-JP" sz="2400" b="0" i="0" u="none" strike="noStrike" cap="none" normalizeH="0" baseline="0" dirty="0">
                          <a:ln>
                            <a:noFill/>
                          </a:ln>
                          <a:solidFill>
                            <a:srgbClr val="000000"/>
                          </a:solidFill>
                          <a:effectLst/>
                          <a:latin typeface="+mn-lt"/>
                          <a:ea typeface="+mn-ea"/>
                          <a:cs typeface="+mn-cs"/>
                        </a:rPr>
                        <a:t>?</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窓の外から煙が入ってきた。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火事</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「火のないところに煙は立たぬ」ということわざがあります。 </a:t>
                      </a:r>
                      <a:br>
                        <a:rPr kumimoji="0" lang="ja-JP" altLang="en-US" sz="2400" b="0" i="0" u="none" strike="noStrike" cap="none" normalizeH="0" baseline="0" dirty="0">
                          <a:ln>
                            <a:noFill/>
                          </a:ln>
                          <a:solidFill>
                            <a:srgbClr val="333333"/>
                          </a:solidFill>
                          <a:effectLst/>
                          <a:latin typeface="+mn-lt"/>
                          <a:ea typeface="+mn-ea"/>
                          <a:cs typeface="+mn-cs"/>
                        </a:rPr>
                      </a:br>
                      <a:r>
                        <a:rPr kumimoji="0" lang="ja-JP" altLang="en-US" sz="2400" b="0" i="0" u="none" strike="noStrike" cap="none" normalizeH="0" baseline="0" dirty="0">
                          <a:ln>
                            <a:noFill/>
                          </a:ln>
                          <a:solidFill>
                            <a:srgbClr val="333333"/>
                          </a:solidFill>
                          <a:effectLst/>
                          <a:latin typeface="+mn-lt"/>
                          <a:ea typeface="+mn-ea"/>
                          <a:cs typeface="+mn-cs"/>
                        </a:rPr>
                        <a:t>消防に電話しましょう。通報しないことは誤った通報をするりも良くないですから。</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男性が何かつぶやいている。</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酔っぱらった</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ありえる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でも、いくつかの他の説明もあります</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例：認知症、脳梗塞</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。もし他の説明を考えることができないなら、あなたは彼の気分を悪くさせるかもしれません</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例：不快を示す</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5342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a:t>
            </a:fld>
            <a:endParaRPr lang="de-DE" altLang="de-DE">
              <a:latin typeface="+mn-lt"/>
            </a:endParaRPr>
          </a:p>
        </p:txBody>
      </p:sp>
      <p:graphicFrame>
        <p:nvGraphicFramePr>
          <p:cNvPr id="7" name="Group 111"/>
          <p:cNvGraphicFramePr>
            <a:graphicFrameLocks noGrp="1"/>
          </p:cNvGraphicFramePr>
          <p:nvPr>
            <p:extLst>
              <p:ext uri="{D42A27DB-BD31-4B8C-83A1-F6EECF244321}">
                <p14:modId xmlns:p14="http://schemas.microsoft.com/office/powerpoint/2010/main" val="4089490980"/>
              </p:ext>
            </p:extLst>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altLang="ja-JP" sz="1600" kern="1200" dirty="0">
                          <a:solidFill>
                            <a:schemeClr val="accent1"/>
                          </a:solidFill>
                          <a:effectLst/>
                          <a:latin typeface="+mn-lt"/>
                          <a:ea typeface="+mn-ea"/>
                          <a:cs typeface="+mn-cs"/>
                        </a:rPr>
                        <a:t>???</a:t>
                      </a:r>
                      <a:r>
                        <a:rPr lang="ja-JP" altLang="de-DE" sz="1600" kern="1200" dirty="0">
                          <a:solidFill>
                            <a:schemeClr val="accent1"/>
                          </a:solidFill>
                          <a:effectLst/>
                          <a:latin typeface="+mn-lt"/>
                          <a:ea typeface="+mn-ea"/>
                          <a:cs typeface="+mn-cs"/>
                        </a:rPr>
                        <a:t> </a:t>
                      </a:r>
                      <a:r>
                        <a:rPr kumimoji="0" lang="ja-JP" altLang="de-DE" sz="1600" b="0" i="0" u="none" strike="noStrike" kern="1200" cap="none" normalizeH="0" baseline="0" dirty="0">
                          <a:ln>
                            <a:noFill/>
                          </a:ln>
                          <a:solidFill>
                            <a:schemeClr val="bg1"/>
                          </a:solidFill>
                          <a:effectLst/>
                          <a:latin typeface="+mn-lt"/>
                          <a:ea typeface="+mn-ea"/>
                          <a:cs typeface="+mn-cs"/>
                        </a:rPr>
                        <a:t>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chemeClr val="bg1"/>
                        </a:solidFill>
                        <a:effectLst/>
                        <a:latin typeface="+mn-lt"/>
                        <a:ea typeface="+mn-ea"/>
                        <a:cs typeface="+mn-cs"/>
                      </a:endParaRPr>
                    </a:p>
                    <a:p>
                      <a:pPr rtl="0"/>
                      <a:endParaRPr kumimoji="0" lang="ja-JP" altLang="de-DE" sz="1600" b="0" i="0" u="none" strike="noStrike" kern="1200" cap="none" normalizeH="0" baseline="0" dirty="0">
                        <a:ln>
                          <a:noFill/>
                        </a:ln>
                        <a:solidFill>
                          <a:schemeClr val="bg1"/>
                        </a:solidFill>
                        <a:effectLst/>
                        <a:latin typeface="+mn-lt"/>
                        <a:ea typeface="+mn-ea"/>
                        <a:cs typeface="+mn-cs"/>
                      </a:endParaRPr>
                    </a:p>
                    <a:p>
                      <a:pPr rtl="0"/>
                      <a:r>
                        <a:rPr kumimoji="0" lang="ja-JP" altLang="de-DE" sz="1600" b="0" i="0" u="none" strike="noStrike" kern="1200" cap="none" normalizeH="0" baseline="0" dirty="0">
                          <a:ln>
                            <a:noFill/>
                          </a:ln>
                          <a:solidFill>
                            <a:schemeClr val="bg1"/>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chemeClr val="bg1"/>
                          </a:solidFill>
                          <a:effectLst/>
                          <a:latin typeface="+mn-lt"/>
                          <a:ea typeface="+mn-ea"/>
                          <a:cs typeface="+mn-cs"/>
                        </a:rPr>
                        <a:t> </a:t>
                      </a:r>
                    </a:p>
                    <a:p>
                      <a:pPr rtl="0"/>
                      <a:r>
                        <a:rPr kumimoji="0" lang="ja-JP" altLang="de-DE" sz="1600" b="0" i="0" u="none" strike="noStrike" kern="1200" cap="none" normalizeH="0" baseline="0" dirty="0">
                          <a:ln>
                            <a:noFill/>
                          </a:ln>
                          <a:solidFill>
                            <a:schemeClr val="bg1"/>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lang="de-DE" altLang="ja-JP" sz="1600" kern="1200" dirty="0">
                          <a:solidFill>
                            <a:schemeClr val="accent1"/>
                          </a:solidFill>
                          <a:effectLst/>
                          <a:latin typeface="+mn-lt"/>
                          <a:ea typeface="+mn-ea"/>
                          <a:cs typeface="+mn-cs"/>
                        </a:rPr>
                        <a:t>???</a:t>
                      </a:r>
                      <a:r>
                        <a:rPr lang="ja-JP" altLang="de-DE" sz="1600" kern="1200" dirty="0">
                          <a:solidFill>
                            <a:schemeClr val="accent1"/>
                          </a:solidFill>
                          <a:effectLst/>
                          <a:latin typeface="+mn-lt"/>
                          <a:ea typeface="+mn-ea"/>
                          <a:cs typeface="+mn-cs"/>
                        </a:rPr>
                        <a:t> </a:t>
                      </a:r>
                      <a:r>
                        <a:rPr kumimoji="0" lang="ja-JP" altLang="en-US" sz="1600" b="0" i="0" u="none" strike="noStrike" cap="none" normalizeH="0" baseline="0" dirty="0">
                          <a:ln>
                            <a:noFill/>
                          </a:ln>
                          <a:solidFill>
                            <a:srgbClr val="E3EFF8"/>
                          </a:solidFill>
                          <a:effectLst/>
                          <a:latin typeface="+mn-lt"/>
                          <a:ea typeface="+mn-ea"/>
                          <a:cs typeface="+mn-cs"/>
                        </a:rPr>
                        <a:t>った一つの症状 </a:t>
                      </a:r>
                      <a:r>
                        <a:rPr kumimoji="0" lang="en-US" altLang="ja-JP" sz="1600" b="0" i="0" u="none" strike="noStrike" cap="none" normalizeH="0" baseline="0" dirty="0">
                          <a:ln>
                            <a:noFill/>
                          </a:ln>
                          <a:solidFill>
                            <a:srgbClr val="E3EFF8"/>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E3EFF8"/>
                          </a:solidFill>
                          <a:effectLst/>
                          <a:latin typeface="+mn-lt"/>
                          <a:ea typeface="+mn-ea"/>
                          <a:cs typeface="+mn-cs"/>
                        </a:rPr>
                        <a:t> 診断</a:t>
                      </a:r>
                      <a:r>
                        <a:rPr kumimoji="0" lang="en-US" altLang="ja-JP" sz="16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例：がん</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endParaRPr kumimoji="0" lang="de-DE" sz="16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8284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a:t>
            </a:fld>
            <a:endParaRPr lang="de-DE" altLang="de-DE">
              <a:latin typeface="+mn-lt"/>
            </a:endParaRPr>
          </a:p>
        </p:txBody>
      </p:sp>
      <p:graphicFrame>
        <p:nvGraphicFramePr>
          <p:cNvPr id="7" name="Group 111"/>
          <p:cNvGraphicFramePr>
            <a:graphicFrameLocks noGrp="1"/>
          </p:cNvGraphicFramePr>
          <p:nvPr>
            <p:extLst>
              <p:ext uri="{D42A27DB-BD31-4B8C-83A1-F6EECF244321}">
                <p14:modId xmlns:p14="http://schemas.microsoft.com/office/powerpoint/2010/main" val="268938817"/>
              </p:ext>
            </p:extLst>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ja-JP" altLang="de-DE" sz="1600" b="0" i="0" u="none" strike="noStrike" kern="1200" cap="none" normalizeH="0" baseline="0" dirty="0">
                          <a:ln>
                            <a:noFill/>
                          </a:ln>
                          <a:solidFill>
                            <a:srgbClr val="333333"/>
                          </a:solidFill>
                          <a:effectLst/>
                          <a:latin typeface="+mn-lt"/>
                          <a:ea typeface="+mn-ea"/>
                          <a:cs typeface="+mn-cs"/>
                        </a:rPr>
                        <a:t>結論への飛躍は犯罪報道を目にすると起こりやすいと考えられています。人はその政治的意見に応じて、攻撃側（犯罪者）に特定の動機があるとすぐに考えます。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rgbClr val="333333"/>
                        </a:solidFill>
                        <a:effectLst/>
                        <a:latin typeface="+mn-lt"/>
                        <a:ea typeface="+mn-ea"/>
                        <a:cs typeface="+mn-cs"/>
                      </a:endParaRPr>
                    </a:p>
                    <a:p>
                      <a:pPr rtl="0"/>
                      <a:endParaRPr kumimoji="0" lang="ja-JP" altLang="de-DE" sz="1600" b="0" i="0" u="none" strike="noStrike" kern="1200" cap="none" normalizeH="0" baseline="0" dirty="0">
                        <a:ln>
                          <a:noFill/>
                        </a:ln>
                        <a:solidFill>
                          <a:srgbClr val="333333"/>
                        </a:solidFill>
                        <a:effectLst/>
                        <a:latin typeface="+mn-lt"/>
                        <a:ea typeface="+mn-ea"/>
                        <a:cs typeface="+mn-cs"/>
                      </a:endParaRPr>
                    </a:p>
                    <a:p>
                      <a:pPr rtl="0"/>
                      <a:r>
                        <a:rPr kumimoji="0" lang="ja-JP" altLang="de-DE" sz="1600" b="0" i="0" u="none" strike="noStrike" kern="1200" cap="none" normalizeH="0" baseline="0" dirty="0">
                          <a:ln>
                            <a:noFill/>
                          </a:ln>
                          <a:solidFill>
                            <a:srgbClr val="333333"/>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rgbClr val="333333"/>
                          </a:solidFill>
                          <a:effectLst/>
                          <a:latin typeface="+mn-lt"/>
                          <a:ea typeface="+mn-ea"/>
                          <a:cs typeface="+mn-cs"/>
                        </a:rPr>
                        <a:t> </a:t>
                      </a:r>
                    </a:p>
                    <a:p>
                      <a:pPr rtl="0"/>
                      <a:r>
                        <a:rPr kumimoji="0" lang="ja-JP" altLang="de-DE" sz="1600" b="0" i="0" u="none" strike="noStrike" kern="1200" cap="none" normalizeH="0" baseline="0" dirty="0">
                          <a:ln>
                            <a:noFill/>
                          </a:ln>
                          <a:solidFill>
                            <a:srgbClr val="333333"/>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ja-JP" sz="1600" b="0" i="0" u="none" strike="noStrike" cap="none" normalizeH="0" baseline="0" dirty="0">
                          <a:ln>
                            <a:noFill/>
                          </a:ln>
                          <a:solidFill>
                            <a:srgbClr val="004992"/>
                          </a:solidFill>
                          <a:effectLst/>
                          <a:latin typeface="+mn-lt"/>
                          <a:ea typeface="+mn-ea"/>
                          <a:cs typeface="+mn-cs"/>
                        </a:rPr>
                        <a:t>???</a:t>
                      </a:r>
                      <a:r>
                        <a:rPr kumimoji="0" lang="ja-JP" altLang="de-DE" sz="1600" b="0" i="0" u="none" strike="noStrike" cap="none" normalizeH="0" baseline="0" dirty="0">
                          <a:ln>
                            <a:noFill/>
                          </a:ln>
                          <a:solidFill>
                            <a:srgbClr val="004992"/>
                          </a:solidFill>
                          <a:effectLst/>
                          <a:latin typeface="+mn-lt"/>
                          <a:ea typeface="+mn-ea"/>
                          <a:cs typeface="+mn-cs"/>
                        </a:rPr>
                        <a:t> </a:t>
                      </a:r>
                      <a:r>
                        <a:rPr kumimoji="0" lang="ja-JP" altLang="en-US" sz="1600" b="0" i="0" u="none" strike="noStrike" cap="none" normalizeH="0" baseline="0" dirty="0">
                          <a:ln>
                            <a:noFill/>
                          </a:ln>
                          <a:solidFill>
                            <a:srgbClr val="E3EFF8"/>
                          </a:solidFill>
                          <a:effectLst/>
                          <a:latin typeface="+mn-lt"/>
                          <a:ea typeface="+mn-ea"/>
                          <a:cs typeface="+mn-cs"/>
                        </a:rPr>
                        <a:t>った一つの症状 </a:t>
                      </a:r>
                      <a:r>
                        <a:rPr kumimoji="0" lang="en-US" altLang="ja-JP" sz="1600" b="0" i="0" u="none" strike="noStrike" cap="none" normalizeH="0" baseline="0" dirty="0">
                          <a:ln>
                            <a:noFill/>
                          </a:ln>
                          <a:solidFill>
                            <a:srgbClr val="E3EFF8"/>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E3EFF8"/>
                          </a:solidFill>
                          <a:effectLst/>
                          <a:latin typeface="+mn-lt"/>
                          <a:ea typeface="+mn-ea"/>
                          <a:cs typeface="+mn-cs"/>
                        </a:rPr>
                        <a:t> 診断</a:t>
                      </a:r>
                      <a:r>
                        <a:rPr kumimoji="0" lang="en-US" altLang="ja-JP" sz="1600" b="0" i="0" u="none" strike="noStrike" cap="none" normalizeH="0" baseline="0" dirty="0">
                          <a:ln>
                            <a:noFill/>
                          </a:ln>
                          <a:solidFill>
                            <a:srgbClr val="E3EFF8"/>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E3EFF8"/>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例：がん</a:t>
                      </a:r>
                      <a:r>
                        <a:rPr kumimoji="0" lang="en-US" altLang="ja-JP" sz="1600" b="0" i="0" u="none" strike="noStrike" cap="none" normalizeH="0" baseline="0" dirty="0">
                          <a:ln>
                            <a:noFill/>
                          </a:ln>
                          <a:solidFill>
                            <a:srgbClr val="E3EFF8"/>
                          </a:solidFill>
                          <a:effectLst/>
                          <a:latin typeface="+mn-lt"/>
                          <a:ea typeface="+mn-ea"/>
                          <a:cs typeface="+mn-cs"/>
                        </a:rPr>
                        <a:t>)</a:t>
                      </a:r>
                      <a:r>
                        <a:rPr kumimoji="0" lang="ja-JP" altLang="en-US" sz="1600" b="0" i="0" u="none" strike="noStrike" cap="none" normalizeH="0" baseline="0" dirty="0">
                          <a:ln>
                            <a:noFill/>
                          </a:ln>
                          <a:solidFill>
                            <a:srgbClr val="E3EFF8"/>
                          </a:solidFill>
                          <a:effectLst/>
                          <a:latin typeface="+mn-lt"/>
                          <a:ea typeface="+mn-ea"/>
                          <a:cs typeface="+mn-cs"/>
                        </a:rPr>
                        <a:t>。</a:t>
                      </a:r>
                      <a:endParaRPr kumimoji="0" lang="de-DE" sz="16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669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a:t>
            </a:fld>
            <a:endParaRPr lang="de-DE" altLang="de-DE">
              <a:latin typeface="+mn-lt"/>
            </a:endParaRPr>
          </a:p>
        </p:txBody>
      </p:sp>
      <p:graphicFrame>
        <p:nvGraphicFramePr>
          <p:cNvPr id="7" name="Group 111"/>
          <p:cNvGraphicFramePr>
            <a:graphicFrameLocks noGrp="1"/>
          </p:cNvGraphicFramePr>
          <p:nvPr/>
        </p:nvGraphicFramePr>
        <p:xfrm>
          <a:off x="408955" y="1737352"/>
          <a:ext cx="11376000" cy="45720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ja-JP" altLang="de-DE" sz="1800" b="0" kern="1200" dirty="0">
                          <a:solidFill>
                            <a:schemeClr val="dk1"/>
                          </a:solidFill>
                          <a:effectLst/>
                          <a:latin typeface="+mn-lt"/>
                          <a:ea typeface="+mn-ea"/>
                          <a:cs typeface="+mn-cs"/>
                        </a:rPr>
                        <a:t>政治的意見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ja-JP" altLang="de-DE" sz="1600" b="0" i="0" u="none" strike="noStrike" kern="1200" cap="none" normalizeH="0" baseline="0" dirty="0">
                          <a:ln>
                            <a:noFill/>
                          </a:ln>
                          <a:solidFill>
                            <a:srgbClr val="333333"/>
                          </a:solidFill>
                          <a:effectLst/>
                          <a:latin typeface="+mn-lt"/>
                          <a:ea typeface="+mn-ea"/>
                          <a:cs typeface="+mn-cs"/>
                        </a:rPr>
                        <a:t>結論への飛躍は犯罪報道を目にすると起こりやすいと考えられています。人はその政治的意見に応じて、攻撃側（犯罪者）に特定の動機があるとすぐに考えます。</a:t>
                      </a:r>
                      <a:endParaRPr kumimoji="0" lang="de-DE" altLang="ja-JP" sz="1600" b="0" i="0" u="none" strike="noStrike" kern="1200" cap="none" normalizeH="0" baseline="0" dirty="0">
                        <a:ln>
                          <a:noFill/>
                        </a:ln>
                        <a:solidFill>
                          <a:srgbClr val="333333"/>
                        </a:solidFill>
                        <a:effectLst/>
                        <a:latin typeface="+mn-lt"/>
                        <a:ea typeface="+mn-ea"/>
                        <a:cs typeface="+mn-cs"/>
                      </a:endParaRPr>
                    </a:p>
                    <a:p>
                      <a:pPr rtl="0"/>
                      <a:endParaRPr kumimoji="0" lang="ja-JP" altLang="de-DE" sz="1600" b="0" i="0" u="none" strike="noStrike" kern="1200" cap="none" normalizeH="0" baseline="0" dirty="0">
                        <a:ln>
                          <a:noFill/>
                        </a:ln>
                        <a:solidFill>
                          <a:srgbClr val="333333"/>
                        </a:solidFill>
                        <a:effectLst/>
                        <a:latin typeface="+mn-lt"/>
                        <a:ea typeface="+mn-ea"/>
                        <a:cs typeface="+mn-cs"/>
                      </a:endParaRPr>
                    </a:p>
                    <a:p>
                      <a:pPr rtl="0"/>
                      <a:r>
                        <a:rPr kumimoji="0" lang="ja-JP" altLang="de-DE" sz="1600" b="0" i="0" u="none" strike="noStrike" kern="1200" cap="none" normalizeH="0" baseline="0" dirty="0">
                          <a:ln>
                            <a:noFill/>
                          </a:ln>
                          <a:solidFill>
                            <a:srgbClr val="333333"/>
                          </a:solidFill>
                          <a:effectLst/>
                          <a:latin typeface="+mn-lt"/>
                          <a:ea typeface="+mn-ea"/>
                          <a:cs typeface="+mn-cs"/>
                        </a:rPr>
                        <a:t>例えば、実行犯と犯罪被害者が異なる人種だったり異なる宗教だったりすると、レイシズムや過激思想が犯罪の動機だと多くの人が信じます。</a:t>
                      </a:r>
                    </a:p>
                    <a:p>
                      <a:pPr rtl="0"/>
                      <a:r>
                        <a:rPr kumimoji="0" lang="ja-JP" altLang="de-DE" sz="1600" b="0" i="0" u="none" strike="noStrike" kern="1200" cap="none" normalizeH="0" baseline="0" dirty="0">
                          <a:ln>
                            <a:noFill/>
                          </a:ln>
                          <a:solidFill>
                            <a:srgbClr val="333333"/>
                          </a:solidFill>
                          <a:effectLst/>
                          <a:latin typeface="+mn-lt"/>
                          <a:ea typeface="+mn-ea"/>
                          <a:cs typeface="+mn-cs"/>
                        </a:rPr>
                        <a:t> </a:t>
                      </a:r>
                    </a:p>
                    <a:p>
                      <a:pPr rtl="0"/>
                      <a:r>
                        <a:rPr kumimoji="0" lang="ja-JP" altLang="de-DE" sz="1600" b="0" i="0" u="none" strike="noStrike" kern="1200" cap="none" normalizeH="0" baseline="0" dirty="0">
                          <a:ln>
                            <a:noFill/>
                          </a:ln>
                          <a:solidFill>
                            <a:srgbClr val="333333"/>
                          </a:solidFill>
                          <a:effectLst/>
                          <a:latin typeface="+mn-lt"/>
                          <a:ea typeface="+mn-ea"/>
                          <a:cs typeface="+mn-cs"/>
                        </a:rPr>
                        <a:t>これらの疑惑が事実のこともあります。しかし一般市民の間では、根拠のない意見がすぐに現れ、別の考えが検討されることはほとんどありません。</a:t>
                      </a:r>
                    </a:p>
                    <a:p>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004992"/>
                          </a:solidFill>
                          <a:effectLst/>
                          <a:latin typeface="+mn-lt"/>
                          <a:ea typeface="+mn-ea"/>
                          <a:cs typeface="+mn-cs"/>
                        </a:rPr>
                        <a:t>たった一つの症状 </a:t>
                      </a:r>
                      <a:r>
                        <a:rPr kumimoji="0" lang="en-US" altLang="ja-JP" sz="1600" b="0" i="0" u="none" strike="noStrike" cap="none" normalizeH="0" baseline="0" dirty="0">
                          <a:ln>
                            <a:noFill/>
                          </a:ln>
                          <a:solidFill>
                            <a:srgbClr val="004992"/>
                          </a:solidFill>
                          <a:effectLst/>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ja-JP" altLang="en-US" sz="1600" b="0" i="0" u="none" strike="noStrike" cap="none" normalizeH="0" baseline="0" dirty="0">
                          <a:ln>
                            <a:noFill/>
                          </a:ln>
                          <a:solidFill>
                            <a:srgbClr val="004992"/>
                          </a:solidFill>
                          <a:effectLst/>
                          <a:latin typeface="+mn-lt"/>
                          <a:ea typeface="+mn-ea"/>
                          <a:cs typeface="+mn-cs"/>
                        </a:rPr>
                        <a:t> 診断</a:t>
                      </a:r>
                      <a:r>
                        <a:rPr kumimoji="0" lang="en-US" altLang="ja-JP" sz="16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333333"/>
                          </a:solidFill>
                          <a:effectLst/>
                          <a:latin typeface="+mn-lt"/>
                          <a:ea typeface="+mn-ea"/>
                          <a:cs typeface="+mn-cs"/>
                        </a:rPr>
                        <a:t>一回の発作で時にてんかんと診断されることがある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同じ発作はアルコールの離脱症状でも高熱ででもおこることがある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0" i="0" u="none" strike="noStrike" cap="none" normalizeH="0" baseline="0" dirty="0">
                          <a:ln>
                            <a:noFill/>
                          </a:ln>
                          <a:solidFill>
                            <a:srgbClr val="333333"/>
                          </a:solidFill>
                          <a:effectLst/>
                          <a:latin typeface="+mn-lt"/>
                          <a:ea typeface="+mn-ea"/>
                          <a:cs typeface="+mn-cs"/>
                        </a:rPr>
                        <a:t>一方で、診断の中には診断的評価を速く終わらせてしまうがゆえに見過ごされるものもある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例：がん</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5535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　都市伝説　</a:t>
            </a:r>
            <a:r>
              <a:rPr lang="en-US" altLang="ja-JP" dirty="0">
                <a:solidFill>
                  <a:srgbClr val="004992"/>
                </a:solidFill>
                <a:latin typeface="+mn-lt"/>
                <a:ea typeface="+mn-ea"/>
                <a:cs typeface="+mn-cs"/>
              </a:rPr>
              <a:t>―</a:t>
            </a:r>
            <a:br>
              <a:rPr lang="en-US" altLang="ja-JP" dirty="0">
                <a:solidFill>
                  <a:srgbClr val="004992"/>
                </a:solidFill>
                <a:latin typeface="+mn-lt"/>
                <a:ea typeface="+mn-ea"/>
                <a:cs typeface="+mn-cs"/>
              </a:rPr>
            </a:br>
            <a:r>
              <a:rPr lang="en-US" altLang="ja-JP" sz="2400" dirty="0">
                <a:solidFill>
                  <a:srgbClr val="004992"/>
                </a:solidFill>
                <a:latin typeface="+mn-lt"/>
                <a:ea typeface="+mn-ea"/>
                <a:cs typeface="+mn-cs"/>
              </a:rPr>
              <a:t>(</a:t>
            </a:r>
            <a:r>
              <a:rPr lang="ja-JP" altLang="en-US" sz="2400" dirty="0">
                <a:solidFill>
                  <a:srgbClr val="004992"/>
                </a:solidFill>
                <a:latin typeface="+mn-lt"/>
                <a:ea typeface="+mn-ea"/>
                <a:cs typeface="+mn-cs"/>
              </a:rPr>
              <a:t>別の練習問題がスライドの最後にあります</a:t>
            </a:r>
            <a:r>
              <a:rPr lang="en-US" altLang="ja-JP" sz="24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00330698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えられるところによると</a:t>
                      </a:r>
                      <a:r>
                        <a:rPr kumimoji="0" lang="en-US" altLang="ja-JP" sz="1600" b="0" i="0" u="none" strike="noStrike" cap="none" normalizeH="0" baseline="0" dirty="0">
                          <a:ln>
                            <a:noFill/>
                          </a:ln>
                          <a:solidFill>
                            <a:srgbClr val="FFFFFF"/>
                          </a:solidFill>
                          <a:effectLst/>
                          <a:latin typeface="+mn-lt"/>
                          <a:ea typeface="+mn-ea"/>
                          <a:cs typeface="+mn-cs"/>
                        </a:rPr>
                        <a:t>70</a:t>
                      </a:r>
                      <a:r>
                        <a:rPr kumimoji="0" lang="ja-JP" altLang="en-US" sz="1600" b="0" i="0" u="none" strike="noStrike" cap="none" normalizeH="0" baseline="0" dirty="0">
                          <a:ln>
                            <a:noFill/>
                          </a:ln>
                          <a:solidFill>
                            <a:srgbClr val="FFFFFF"/>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FFFFFF"/>
                          </a:solidFill>
                          <a:effectLst/>
                          <a:latin typeface="+mn-lt"/>
                          <a:ea typeface="+mn-ea"/>
                          <a:cs typeface="+mn-cs"/>
                        </a:rPr>
                        <a:t>Abbey Road</a:t>
                      </a:r>
                      <a:r>
                        <a:rPr kumimoji="0" lang="ja-JP" altLang="en-US" sz="1600" b="0" i="0" u="none" strike="noStrike" cap="none" normalizeH="0" baseline="0" dirty="0">
                          <a:ln>
                            <a:noFill/>
                          </a:ln>
                          <a:solidFill>
                            <a:srgbClr val="FFFFFF"/>
                          </a:solidFill>
                          <a:effectLst/>
                          <a:latin typeface="+mn-lt"/>
                          <a:ea typeface="+mn-ea"/>
                          <a:cs typeface="+mn-cs"/>
                        </a:rPr>
                        <a:t>」のカバー</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右側</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にあるとされるもの</a:t>
                      </a:r>
                      <a:r>
                        <a:rPr kumimoji="0" lang="en-US" altLang="ja-JP"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自動車のナンバープレートの「</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矢印参照</a:t>
                      </a:r>
                      <a:r>
                        <a:rPr kumimoji="0" lang="en-US" altLang="ja-JP" sz="1600" b="0" i="0" u="none" strike="noStrike" cap="none" normalizeH="0" baseline="0" dirty="0">
                          <a:ln>
                            <a:noFill/>
                          </a:ln>
                          <a:solidFill>
                            <a:srgbClr val="FFFFFF"/>
                          </a:solidFill>
                          <a:effectLst/>
                          <a:latin typeface="+mn-lt"/>
                          <a:ea typeface="+mn-ea"/>
                          <a:cs typeface="+mn-cs"/>
                        </a:rPr>
                        <a:t>): “Linda McCartney Weeping(</a:t>
                      </a:r>
                      <a:r>
                        <a:rPr kumimoji="0" lang="ja-JP" altLang="en-US" sz="1600" b="0" i="0" u="none" strike="noStrike" cap="none" normalizeH="0" baseline="0" dirty="0">
                          <a:ln>
                            <a:noFill/>
                          </a:ln>
                          <a:solidFill>
                            <a:srgbClr val="FFFFFF"/>
                          </a:solidFill>
                          <a:effectLst/>
                          <a:latin typeface="+mn-lt"/>
                          <a:ea typeface="+mn-ea"/>
                          <a:cs typeface="+mn-cs"/>
                        </a:rPr>
                        <a:t>リンダ・マッカートニー</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妻</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が泣いている</a:t>
                      </a:r>
                      <a:r>
                        <a:rPr kumimoji="0" lang="en-US" altLang="ja-JP" sz="1600" b="0" i="0" u="none" strike="noStrike" cap="none" normalizeH="0" baseline="0" dirty="0">
                          <a:ln>
                            <a:noFill/>
                          </a:ln>
                          <a:solidFill>
                            <a:srgbClr val="FFFFFF"/>
                          </a:solidFill>
                          <a:effectLst/>
                          <a:latin typeface="+mn-lt"/>
                          <a:ea typeface="+mn-ea"/>
                          <a:cs typeface="+mn-cs"/>
                        </a:rPr>
                        <a:t>)”</a:t>
                      </a:r>
                      <a:r>
                        <a:rPr kumimoji="0" lang="ja-JP" altLang="en-US" sz="1600" b="0" i="0" u="none" strike="noStrike" cap="none" normalizeH="0" baseline="0" dirty="0">
                          <a:ln>
                            <a:noFill/>
                          </a:ln>
                          <a:solidFill>
                            <a:srgbClr val="FFFFFF"/>
                          </a:solidFill>
                          <a:effectLst/>
                          <a:latin typeface="+mn-lt"/>
                          <a:ea typeface="+mn-ea"/>
                          <a:cs typeface="+mn-cs"/>
                        </a:rPr>
                        <a:t>の略</a:t>
                      </a:r>
                    </a:p>
                    <a:p>
                      <a:pPr marL="285750" marR="0" lvl="0" indent="-285750" algn="l" defTabSz="914400" rtl="0" eaLnBrk="1" fontAlgn="base" latinLnBrk="0" hangingPunct="1">
                        <a:lnSpc>
                          <a:spcPct val="100000"/>
                        </a:lnSpc>
                        <a:spcBef>
                          <a:spcPts val="0"/>
                        </a:spcBef>
                        <a:spcAft>
                          <a:spcPct val="0"/>
                        </a:spcAft>
                        <a:buClr>
                          <a:schemeClr val="bg1"/>
                        </a:buClr>
                        <a:buSzTx/>
                        <a:buFont typeface="Arial" panose="020B0604020202020204" pitchFamily="34" charset="0"/>
                        <a:buChar char="•"/>
                        <a:tabLst/>
                      </a:pPr>
                      <a:r>
                        <a:rPr kumimoji="0" lang="ja-JP" altLang="en-US" sz="1600" b="0" i="0" u="none" strike="noStrike" cap="none" normalizeH="0" baseline="0" dirty="0">
                          <a:ln>
                            <a:noFill/>
                          </a:ln>
                          <a:solidFill>
                            <a:srgbClr val="FFFFFF"/>
                          </a:solidFill>
                          <a:effectLst/>
                          <a:latin typeface="+mn-lt"/>
                          <a:ea typeface="+mn-ea"/>
                          <a:cs typeface="+mn-cs"/>
                        </a:rPr>
                        <a:t>また、彼のベースの演奏方法は</a:t>
                      </a:r>
                      <a:r>
                        <a:rPr kumimoji="0" lang="en-US" altLang="ja-JP" sz="1600" b="0" i="0" u="none" strike="noStrike" cap="none" normalizeH="0" baseline="0" dirty="0">
                          <a:ln>
                            <a:noFill/>
                          </a:ln>
                          <a:solidFill>
                            <a:srgbClr val="FFFFFF"/>
                          </a:solidFill>
                          <a:effectLst/>
                          <a:latin typeface="+mn-lt"/>
                          <a:ea typeface="+mn-ea"/>
                          <a:cs typeface="+mn-cs"/>
                        </a:rPr>
                        <a:t>1966</a:t>
                      </a:r>
                      <a:r>
                        <a:rPr kumimoji="0" lang="ja-JP" altLang="en-US" sz="1600" b="0" i="0" u="none" strike="noStrike" cap="none" normalizeH="0" baseline="0" dirty="0">
                          <a:ln>
                            <a:noFill/>
                          </a:ln>
                          <a:solidFill>
                            <a:srgbClr val="FFFFFF"/>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外見と声が同じだ。</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証拠はでっちあげのようだ。</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はどんな意味にでもなる。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起源</a:t>
                      </a:r>
                      <a:r>
                        <a:rPr kumimoji="0" lang="en-US" altLang="ja-JP" sz="1600" b="0" i="0" u="none" strike="noStrike" cap="none" normalizeH="0" baseline="0" dirty="0">
                          <a:ln>
                            <a:noFill/>
                          </a:ln>
                          <a:solidFill>
                            <a:srgbClr val="FFFFFF"/>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伝説は</a:t>
                      </a:r>
                      <a:r>
                        <a:rPr kumimoji="0" lang="en-US" altLang="ja-JP" sz="1600" b="0" i="0" u="none" strike="noStrike" cap="none" normalizeH="0" baseline="0" dirty="0">
                          <a:ln>
                            <a:noFill/>
                          </a:ln>
                          <a:solidFill>
                            <a:srgbClr val="FFFFFF"/>
                          </a:solidFill>
                          <a:effectLst/>
                          <a:latin typeface="+mn-lt"/>
                          <a:ea typeface="+mn-ea"/>
                          <a:cs typeface="+mn-cs"/>
                        </a:rPr>
                        <a:t>1969</a:t>
                      </a:r>
                      <a:r>
                        <a:rPr kumimoji="0" lang="ja-JP" altLang="en-US" sz="1600" b="0" i="0" u="none" strike="noStrike" cap="none" normalizeH="0" baseline="0" dirty="0">
                          <a:ln>
                            <a:noFill/>
                          </a:ln>
                          <a:solidFill>
                            <a:srgbClr val="FFFFFF"/>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17050548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伝えられるところによると</a:t>
                      </a:r>
                      <a:r>
                        <a:rPr kumimoji="0" lang="en-US" altLang="ja-JP" sz="1600" b="0" i="0" u="none" strike="noStrike" cap="none" normalizeH="0" baseline="0" dirty="0">
                          <a:ln>
                            <a:noFill/>
                          </a:ln>
                          <a:solidFill>
                            <a:srgbClr val="333333"/>
                          </a:solidFill>
                          <a:effectLst/>
                          <a:latin typeface="+mn-lt"/>
                          <a:ea typeface="+mn-ea"/>
                          <a:cs typeface="+mn-cs"/>
                        </a:rPr>
                        <a:t>70</a:t>
                      </a:r>
                      <a:r>
                        <a:rPr kumimoji="0" lang="ja-JP" altLang="en-US" sz="1600" b="0" i="0" u="none" strike="noStrike" cap="none" normalizeH="0" baseline="0" dirty="0">
                          <a:ln>
                            <a:noFill/>
                          </a:ln>
                          <a:solidFill>
                            <a:srgbClr val="333333"/>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333333"/>
                          </a:solidFill>
                          <a:effectLst/>
                          <a:latin typeface="+mn-lt"/>
                          <a:ea typeface="+mn-ea"/>
                          <a:cs typeface="+mn-cs"/>
                        </a:rPr>
                        <a:t>Abbey Road</a:t>
                      </a:r>
                      <a:r>
                        <a:rPr kumimoji="0" lang="ja-JP" altLang="en-US" sz="1600" b="0" i="0" u="none" strike="noStrike" cap="none" normalizeH="0" baseline="0" dirty="0">
                          <a:ln>
                            <a:noFill/>
                          </a:ln>
                          <a:solidFill>
                            <a:srgbClr val="333333"/>
                          </a:solidFill>
                          <a:effectLst/>
                          <a:latin typeface="+mn-lt"/>
                          <a:ea typeface="+mn-ea"/>
                          <a:cs typeface="+mn-cs"/>
                        </a:rPr>
                        <a:t>」のカバー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右側</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にあるとされるもの</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自動車のナンバープレートの「</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矢印参照</a:t>
                      </a:r>
                      <a:r>
                        <a:rPr kumimoji="0" lang="en-US" altLang="ja-JP" sz="1600" b="0" i="0" u="none" strike="noStrike" cap="none" normalizeH="0" baseline="0" dirty="0">
                          <a:ln>
                            <a:noFill/>
                          </a:ln>
                          <a:solidFill>
                            <a:srgbClr val="333333"/>
                          </a:solidFill>
                          <a:effectLst/>
                          <a:latin typeface="+mn-lt"/>
                          <a:ea typeface="+mn-ea"/>
                          <a:cs typeface="+mn-cs"/>
                        </a:rPr>
                        <a:t>): “Linda McCartney Weeping(</a:t>
                      </a:r>
                      <a:r>
                        <a:rPr kumimoji="0" lang="ja-JP" altLang="en-US" sz="1600" b="0" i="0" u="none" strike="noStrike" cap="none" normalizeH="0" baseline="0" dirty="0">
                          <a:ln>
                            <a:noFill/>
                          </a:ln>
                          <a:solidFill>
                            <a:srgbClr val="333333"/>
                          </a:solidFill>
                          <a:effectLst/>
                          <a:latin typeface="+mn-lt"/>
                          <a:ea typeface="+mn-ea"/>
                          <a:cs typeface="+mn-cs"/>
                        </a:rPr>
                        <a:t>リンダ・マッカートニー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妻</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が泣いている</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の略</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また、彼のベースの演奏方法は</a:t>
                      </a:r>
                      <a:r>
                        <a:rPr kumimoji="0" lang="en-US" altLang="ja-JP" sz="1600" b="0" i="0" u="none" strike="noStrike" cap="none" normalizeH="0" baseline="0" dirty="0">
                          <a:ln>
                            <a:noFill/>
                          </a:ln>
                          <a:solidFill>
                            <a:srgbClr val="333333"/>
                          </a:solidFill>
                          <a:effectLst/>
                          <a:latin typeface="+mn-lt"/>
                          <a:ea typeface="+mn-ea"/>
                          <a:cs typeface="+mn-cs"/>
                        </a:rPr>
                        <a:t>1966</a:t>
                      </a:r>
                      <a:r>
                        <a:rPr kumimoji="0" lang="ja-JP" altLang="en-US" sz="1600" b="0" i="0" u="none" strike="noStrike" cap="none" normalizeH="0" baseline="0" dirty="0">
                          <a:ln>
                            <a:noFill/>
                          </a:ln>
                          <a:solidFill>
                            <a:srgbClr val="333333"/>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 </a:t>
                      </a:r>
                      <a:r>
                        <a:rPr kumimoji="0" lang="en-US" altLang="ja-JP" sz="16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外見と声が同じだ。</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証拠はでっちあげのようだ。</a:t>
                      </a:r>
                      <a:r>
                        <a:rPr kumimoji="0" lang="en-US" altLang="ja-JP" sz="1600" b="0" i="0" u="none" strike="noStrike" cap="none" normalizeH="0" baseline="0" dirty="0">
                          <a:ln>
                            <a:noFill/>
                          </a:ln>
                          <a:solidFill>
                            <a:srgbClr val="FFFFFF"/>
                          </a:solidFill>
                          <a:effectLst/>
                          <a:latin typeface="+mn-lt"/>
                          <a:ea typeface="+mn-ea"/>
                          <a:cs typeface="+mn-cs"/>
                        </a:rPr>
                        <a:t>LMW</a:t>
                      </a:r>
                      <a:r>
                        <a:rPr kumimoji="0" lang="ja-JP" altLang="en-US" sz="1600" b="0" i="0" u="none" strike="noStrike" cap="none" normalizeH="0" baseline="0" dirty="0">
                          <a:ln>
                            <a:noFill/>
                          </a:ln>
                          <a:solidFill>
                            <a:srgbClr val="FFFFFF"/>
                          </a:solidFill>
                          <a:effectLst/>
                          <a:latin typeface="+mn-lt"/>
                          <a:ea typeface="+mn-ea"/>
                          <a:cs typeface="+mn-cs"/>
                        </a:rPr>
                        <a:t>はどんな意味にでもなる。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600" b="0" i="0" u="none" strike="noStrike" cap="none" normalizeH="0" baseline="0" dirty="0">
                          <a:ln>
                            <a:noFill/>
                          </a:ln>
                          <a:solidFill>
                            <a:srgbClr val="FFFFFF"/>
                          </a:solidFill>
                          <a:effectLst/>
                          <a:latin typeface="+mn-lt"/>
                          <a:ea typeface="+mn-ea"/>
                          <a:cs typeface="+mn-cs"/>
                        </a:rPr>
                        <a:t>起源</a:t>
                      </a:r>
                      <a:r>
                        <a:rPr kumimoji="0" lang="en-US" altLang="ja-JP" sz="1600" b="0" i="0" u="none" strike="noStrike" cap="none" normalizeH="0" baseline="0" dirty="0">
                          <a:ln>
                            <a:noFill/>
                          </a:ln>
                          <a:solidFill>
                            <a:srgbClr val="FFFFFF"/>
                          </a:solidFill>
                          <a:effectLst/>
                          <a:latin typeface="+mn-lt"/>
                          <a:ea typeface="+mn-ea"/>
                          <a:cs typeface="+mn-cs"/>
                        </a:rPr>
                        <a:t>: </a:t>
                      </a:r>
                      <a:r>
                        <a:rPr kumimoji="0" lang="ja-JP" altLang="en-US" sz="1600" b="0" i="0" u="none" strike="noStrike" cap="none" normalizeH="0" baseline="0" dirty="0">
                          <a:ln>
                            <a:noFill/>
                          </a:ln>
                          <a:solidFill>
                            <a:srgbClr val="FFFFFF"/>
                          </a:solidFill>
                          <a:effectLst/>
                          <a:latin typeface="+mn-lt"/>
                          <a:ea typeface="+mn-ea"/>
                          <a:cs typeface="+mn-cs"/>
                        </a:rPr>
                        <a:t>伝説は</a:t>
                      </a:r>
                      <a:r>
                        <a:rPr kumimoji="0" lang="en-US" altLang="ja-JP" sz="1600" b="0" i="0" u="none" strike="noStrike" cap="none" normalizeH="0" baseline="0" dirty="0">
                          <a:ln>
                            <a:noFill/>
                          </a:ln>
                          <a:solidFill>
                            <a:srgbClr val="FFFFFF"/>
                          </a:solidFill>
                          <a:effectLst/>
                          <a:latin typeface="+mn-lt"/>
                          <a:ea typeface="+mn-ea"/>
                          <a:cs typeface="+mn-cs"/>
                        </a:rPr>
                        <a:t>1969</a:t>
                      </a:r>
                      <a:r>
                        <a:rPr kumimoji="0" lang="ja-JP" altLang="en-US" sz="1600" b="0" i="0" u="none" strike="noStrike" cap="none" normalizeH="0" baseline="0" dirty="0">
                          <a:ln>
                            <a:noFill/>
                          </a:ln>
                          <a:solidFill>
                            <a:srgbClr val="FFFFFF"/>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797175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3748090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根拠と反論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ポール・マッカートニー</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ビートルズ</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は</a:t>
                      </a:r>
                      <a:r>
                        <a:rPr kumimoji="0" lang="en-US" altLang="ja-JP" sz="1800" b="0" i="0" u="none" strike="noStrike" cap="none" normalizeH="0" baseline="0">
                          <a:ln>
                            <a:noFill/>
                          </a:ln>
                          <a:solidFill>
                            <a:srgbClr val="333333"/>
                          </a:solidFill>
                          <a:effectLst/>
                          <a:latin typeface="+mn-lt"/>
                          <a:ea typeface="+mn-ea"/>
                          <a:cs typeface="+mn-cs"/>
                        </a:rPr>
                        <a:t>1966</a:t>
                      </a:r>
                      <a:r>
                        <a:rPr kumimoji="0" lang="ja-JP" altLang="en-US" sz="1800" b="0" i="0" u="none" strike="noStrike" cap="none" normalizeH="0" baseline="0">
                          <a:ln>
                            <a:noFill/>
                          </a:ln>
                          <a:solidFill>
                            <a:srgbClr val="333333"/>
                          </a:solidFill>
                          <a:effectLst/>
                          <a:latin typeface="+mn-lt"/>
                          <a:ea typeface="+mn-ea"/>
                          <a:cs typeface="+mn-cs"/>
                        </a:rPr>
                        <a:t>年に事故で死亡し、替え玉に入れ替わっている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根拠</a:t>
                      </a:r>
                      <a:r>
                        <a:rPr kumimoji="0" lang="en-US" altLang="ja-JP" sz="1600" b="1"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伝えられるところによると</a:t>
                      </a:r>
                      <a:r>
                        <a:rPr kumimoji="0" lang="en-US" altLang="ja-JP" sz="1600" b="0" i="0" u="none" strike="noStrike" cap="none" normalizeH="0" baseline="0" dirty="0">
                          <a:ln>
                            <a:noFill/>
                          </a:ln>
                          <a:solidFill>
                            <a:srgbClr val="333333"/>
                          </a:solidFill>
                          <a:effectLst/>
                          <a:latin typeface="+mn-lt"/>
                          <a:ea typeface="+mn-ea"/>
                          <a:cs typeface="+mn-cs"/>
                        </a:rPr>
                        <a:t>70</a:t>
                      </a:r>
                      <a:r>
                        <a:rPr kumimoji="0" lang="ja-JP" altLang="en-US" sz="1600" b="0" i="0" u="none" strike="noStrike" cap="none" normalizeH="0" baseline="0" dirty="0">
                          <a:ln>
                            <a:noFill/>
                          </a:ln>
                          <a:solidFill>
                            <a:srgbClr val="333333"/>
                          </a:solidFill>
                          <a:effectLst/>
                          <a:latin typeface="+mn-lt"/>
                          <a:ea typeface="+mn-ea"/>
                          <a:cs typeface="+mn-cs"/>
                        </a:rPr>
                        <a:t>以上の隠れた手がかりがある。その中で「</a:t>
                      </a:r>
                      <a:r>
                        <a:rPr kumimoji="0" lang="en-US" altLang="ja-JP" sz="1600" b="0" i="0" u="none" strike="noStrike" cap="none" normalizeH="0" baseline="0" dirty="0">
                          <a:ln>
                            <a:noFill/>
                          </a:ln>
                          <a:solidFill>
                            <a:srgbClr val="333333"/>
                          </a:solidFill>
                          <a:effectLst/>
                          <a:latin typeface="+mn-lt"/>
                          <a:ea typeface="+mn-ea"/>
                          <a:cs typeface="+mn-cs"/>
                        </a:rPr>
                        <a:t>Abbey Road</a:t>
                      </a:r>
                      <a:r>
                        <a:rPr kumimoji="0" lang="ja-JP" altLang="en-US" sz="1600" b="0" i="0" u="none" strike="noStrike" cap="none" normalizeH="0" baseline="0" dirty="0">
                          <a:ln>
                            <a:noFill/>
                          </a:ln>
                          <a:solidFill>
                            <a:srgbClr val="333333"/>
                          </a:solidFill>
                          <a:effectLst/>
                          <a:latin typeface="+mn-lt"/>
                          <a:ea typeface="+mn-ea"/>
                          <a:cs typeface="+mn-cs"/>
                        </a:rPr>
                        <a:t>」のカバー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右側</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にあるとされるもの</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ポールが裸足で青い顔をしている。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ポールは左利きなのに、タバコを右手に持っている</a:t>
                      </a:r>
                      <a:r>
                        <a:rPr kumimoji="0" lang="en-US" altLang="ja-JP"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自動車のナンバープレートの「</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矢印参照</a:t>
                      </a:r>
                      <a:r>
                        <a:rPr kumimoji="0" lang="en-US" altLang="ja-JP" sz="1600" b="0" i="0" u="none" strike="noStrike" cap="none" normalizeH="0" baseline="0">
                          <a:ln>
                            <a:noFill/>
                          </a:ln>
                          <a:solidFill>
                            <a:srgbClr val="333333"/>
                          </a:solidFill>
                          <a:effectLst/>
                          <a:latin typeface="+mn-lt"/>
                          <a:ea typeface="+mn-ea"/>
                          <a:cs typeface="+mn-cs"/>
                        </a:rPr>
                        <a:t>): “Linda </a:t>
                      </a:r>
                      <a:r>
                        <a:rPr kumimoji="0" lang="en-US" altLang="ja-JP" sz="1600" b="0" i="0" u="none" strike="noStrike" cap="none" normalizeH="0" baseline="0" dirty="0">
                          <a:ln>
                            <a:noFill/>
                          </a:ln>
                          <a:solidFill>
                            <a:srgbClr val="333333"/>
                          </a:solidFill>
                          <a:effectLst/>
                          <a:latin typeface="+mn-lt"/>
                          <a:ea typeface="+mn-ea"/>
                          <a:cs typeface="+mn-cs"/>
                        </a:rPr>
                        <a:t>McCartney Weeping(</a:t>
                      </a:r>
                      <a:r>
                        <a:rPr kumimoji="0" lang="ja-JP" altLang="en-US" sz="1600" b="0" i="0" u="none" strike="noStrike" cap="none" normalizeH="0" baseline="0" dirty="0">
                          <a:ln>
                            <a:noFill/>
                          </a:ln>
                          <a:solidFill>
                            <a:srgbClr val="333333"/>
                          </a:solidFill>
                          <a:effectLst/>
                          <a:latin typeface="+mn-lt"/>
                          <a:ea typeface="+mn-ea"/>
                          <a:cs typeface="+mn-cs"/>
                        </a:rPr>
                        <a:t>リンダ・マッカートニー</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妻</a:t>
                      </a:r>
                      <a:r>
                        <a:rPr kumimoji="0" lang="en-US" altLang="ja-JP" sz="1600" b="0" i="0" u="none" strike="noStrike" cap="none" normalizeH="0" baseline="0" dirty="0">
                          <a:ln>
                            <a:noFill/>
                          </a:ln>
                          <a:solidFill>
                            <a:srgbClr val="333333"/>
                          </a:solidFill>
                          <a:effectLst/>
                          <a:latin typeface="+mn-lt"/>
                          <a:ea typeface="+mn-ea"/>
                          <a:cs typeface="+mn-cs"/>
                        </a:rPr>
                        <a:t>)</a:t>
                      </a:r>
                      <a:r>
                        <a:rPr kumimoji="0" lang="ja-JP" altLang="en-US" sz="1600" b="0" i="0" u="none" strike="noStrike" cap="none" normalizeH="0" baseline="0" dirty="0">
                          <a:ln>
                            <a:noFill/>
                          </a:ln>
                          <a:solidFill>
                            <a:srgbClr val="333333"/>
                          </a:solidFill>
                          <a:effectLst/>
                          <a:latin typeface="+mn-lt"/>
                          <a:ea typeface="+mn-ea"/>
                          <a:cs typeface="+mn-cs"/>
                        </a:rPr>
                        <a:t>が泣いてい</a:t>
                      </a:r>
                      <a:r>
                        <a:rPr kumimoji="0" lang="ja-JP" altLang="en-US" sz="1600" b="0" i="0" u="none" strike="noStrike" cap="none" normalizeH="0" baseline="0">
                          <a:ln>
                            <a:noFill/>
                          </a:ln>
                          <a:solidFill>
                            <a:srgbClr val="333333"/>
                          </a:solidFill>
                          <a:effectLst/>
                          <a:latin typeface="+mn-lt"/>
                          <a:ea typeface="+mn-ea"/>
                          <a:cs typeface="+mn-cs"/>
                        </a:rPr>
                        <a:t>る</a:t>
                      </a:r>
                      <a:r>
                        <a:rPr kumimoji="0" lang="en-US" altLang="ja-JP" sz="1600" b="0" i="0" u="none" strike="noStrike" cap="none" normalizeH="0" baseline="0">
                          <a:ln>
                            <a:noFill/>
                          </a:ln>
                          <a:solidFill>
                            <a:srgbClr val="333333"/>
                          </a:solidFill>
                          <a:effectLst/>
                          <a:latin typeface="+mn-lt"/>
                          <a:ea typeface="+mn-ea"/>
                          <a:cs typeface="+mn-cs"/>
                        </a:rPr>
                        <a:t>)”</a:t>
                      </a:r>
                      <a:r>
                        <a:rPr kumimoji="0" lang="ja-JP" altLang="en-US" sz="1600" b="0" i="0" u="none" strike="noStrike" cap="none" normalizeH="0" baseline="0">
                          <a:ln>
                            <a:noFill/>
                          </a:ln>
                          <a:solidFill>
                            <a:srgbClr val="333333"/>
                          </a:solidFill>
                          <a:effectLst/>
                          <a:latin typeface="+mn-lt"/>
                          <a:ea typeface="+mn-ea"/>
                          <a:cs typeface="+mn-cs"/>
                        </a:rPr>
                        <a:t>の</a:t>
                      </a:r>
                      <a:r>
                        <a:rPr kumimoji="0" lang="ja-JP" altLang="en-US" sz="1600" b="0" i="0" u="none" strike="noStrike" cap="none" normalizeH="0" baseline="0" dirty="0">
                          <a:ln>
                            <a:noFill/>
                          </a:ln>
                          <a:solidFill>
                            <a:srgbClr val="333333"/>
                          </a:solidFill>
                          <a:effectLst/>
                          <a:latin typeface="+mn-lt"/>
                          <a:ea typeface="+mn-ea"/>
                          <a:cs typeface="+mn-cs"/>
                        </a:rPr>
                        <a:t>略</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また、彼のベースの演奏方法は</a:t>
                      </a:r>
                      <a:r>
                        <a:rPr kumimoji="0" lang="en-US" altLang="ja-JP" sz="1600" b="0" i="0" u="none" strike="noStrike" cap="none" normalizeH="0" baseline="0" dirty="0">
                          <a:ln>
                            <a:noFill/>
                          </a:ln>
                          <a:solidFill>
                            <a:srgbClr val="333333"/>
                          </a:solidFill>
                          <a:effectLst/>
                          <a:latin typeface="+mn-lt"/>
                          <a:ea typeface="+mn-ea"/>
                          <a:cs typeface="+mn-cs"/>
                        </a:rPr>
                        <a:t>1966</a:t>
                      </a:r>
                      <a:r>
                        <a:rPr kumimoji="0" lang="ja-JP" altLang="en-US" sz="1600" b="0" i="0" u="none" strike="noStrike" cap="none" normalizeH="0" baseline="0" dirty="0">
                          <a:ln>
                            <a:noFill/>
                          </a:ln>
                          <a:solidFill>
                            <a:srgbClr val="333333"/>
                          </a:solidFill>
                          <a:effectLst/>
                          <a:latin typeface="+mn-lt"/>
                          <a:ea typeface="+mn-ea"/>
                          <a:cs typeface="+mn-cs"/>
                        </a:rPr>
                        <a:t>年から変わったと言われている。</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600" b="1" i="0" u="none" strike="noStrike" cap="none" normalizeH="0" baseline="0" dirty="0">
                          <a:ln>
                            <a:noFill/>
                          </a:ln>
                          <a:solidFill>
                            <a:srgbClr val="333333"/>
                          </a:solidFill>
                          <a:effectLst/>
                          <a:latin typeface="+mn-lt"/>
                          <a:ea typeface="+mn-ea"/>
                          <a:cs typeface="+mn-cs"/>
                        </a:rPr>
                        <a:t>反論</a:t>
                      </a:r>
                      <a:r>
                        <a:rPr kumimoji="0" lang="en-US" altLang="ja-JP"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外見と声が同じだ。</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証拠はでっちあげのようだ。</a:t>
                      </a:r>
                      <a:r>
                        <a:rPr kumimoji="0" lang="en-US" altLang="ja-JP" sz="1600" b="0" i="0" u="none" strike="noStrike" cap="none" normalizeH="0" baseline="0" dirty="0">
                          <a:ln>
                            <a:noFill/>
                          </a:ln>
                          <a:solidFill>
                            <a:srgbClr val="333333"/>
                          </a:solidFill>
                          <a:effectLst/>
                          <a:latin typeface="+mn-lt"/>
                          <a:ea typeface="+mn-ea"/>
                          <a:cs typeface="+mn-cs"/>
                        </a:rPr>
                        <a:t>LMW</a:t>
                      </a:r>
                      <a:r>
                        <a:rPr kumimoji="0" lang="ja-JP" altLang="en-US" sz="1600" b="0" i="0" u="none" strike="noStrike" cap="none" normalizeH="0" baseline="0" dirty="0">
                          <a:ln>
                            <a:noFill/>
                          </a:ln>
                          <a:solidFill>
                            <a:srgbClr val="333333"/>
                          </a:solidFill>
                          <a:effectLst/>
                          <a:latin typeface="+mn-lt"/>
                          <a:ea typeface="+mn-ea"/>
                          <a:cs typeface="+mn-cs"/>
                        </a:rPr>
                        <a:t>はどんな意味にでもなる。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600" b="0" i="0" u="none" strike="noStrike" cap="none" normalizeH="0" baseline="0" dirty="0">
                          <a:ln>
                            <a:noFill/>
                          </a:ln>
                          <a:solidFill>
                            <a:srgbClr val="333333"/>
                          </a:solidFill>
                          <a:effectLst/>
                          <a:latin typeface="+mn-lt"/>
                          <a:ea typeface="+mn-ea"/>
                          <a:cs typeface="+mn-cs"/>
                        </a:rPr>
                        <a:t>起源</a:t>
                      </a:r>
                      <a:r>
                        <a:rPr kumimoji="0" lang="en-US" altLang="ja-JP" sz="1600" b="0" i="0" u="none" strike="noStrike" cap="none" normalizeH="0" baseline="0" dirty="0">
                          <a:ln>
                            <a:noFill/>
                          </a:ln>
                          <a:solidFill>
                            <a:srgbClr val="333333"/>
                          </a:solidFill>
                          <a:effectLst/>
                          <a:latin typeface="+mn-lt"/>
                          <a:ea typeface="+mn-ea"/>
                          <a:cs typeface="+mn-cs"/>
                        </a:rPr>
                        <a:t>: </a:t>
                      </a:r>
                      <a:r>
                        <a:rPr kumimoji="0" lang="ja-JP" altLang="en-US" sz="1600" b="0" i="0" u="none" strike="noStrike" cap="none" normalizeH="0" baseline="0" dirty="0">
                          <a:ln>
                            <a:noFill/>
                          </a:ln>
                          <a:solidFill>
                            <a:srgbClr val="333333"/>
                          </a:solidFill>
                          <a:effectLst/>
                          <a:latin typeface="+mn-lt"/>
                          <a:ea typeface="+mn-ea"/>
                          <a:cs typeface="+mn-cs"/>
                        </a:rPr>
                        <a:t>伝説は</a:t>
                      </a:r>
                      <a:r>
                        <a:rPr kumimoji="0" lang="en-US" altLang="ja-JP" sz="1600" b="0" i="0" u="none" strike="noStrike" cap="none" normalizeH="0" baseline="0" dirty="0">
                          <a:ln>
                            <a:noFill/>
                          </a:ln>
                          <a:solidFill>
                            <a:srgbClr val="333333"/>
                          </a:solidFill>
                          <a:effectLst/>
                          <a:latin typeface="+mn-lt"/>
                          <a:ea typeface="+mn-ea"/>
                          <a:cs typeface="+mn-cs"/>
                        </a:rPr>
                        <a:t>1969</a:t>
                      </a:r>
                      <a:r>
                        <a:rPr kumimoji="0" lang="ja-JP" altLang="en-US" sz="1600" b="0" i="0" u="none" strike="noStrike" cap="none" normalizeH="0" baseline="0" dirty="0">
                          <a:ln>
                            <a:noFill/>
                          </a:ln>
                          <a:solidFill>
                            <a:srgbClr val="333333"/>
                          </a:solidFill>
                          <a:effectLst/>
                          <a:latin typeface="+mn-lt"/>
                          <a:ea typeface="+mn-ea"/>
                          <a:cs typeface="+mn-cs"/>
                        </a:rPr>
                        <a:t>年に現れたが、うまく作られた新聞のデマからのものだ。</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002361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　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ja-JP" altLang="en-US" sz="2400" dirty="0">
                <a:solidFill>
                  <a:srgbClr val="333333"/>
                </a:solidFill>
                <a:latin typeface="+mn-lt"/>
                <a:ea typeface="+mn-ea"/>
              </a:rPr>
              <a:t>ポール・マッカートニーは替え玉に入れ替わったのか</a:t>
            </a:r>
            <a:r>
              <a:rPr lang="en-US" altLang="ja-JP" sz="2400" dirty="0">
                <a:solidFill>
                  <a:srgbClr val="333333"/>
                </a:solidFill>
                <a:latin typeface="+mn-lt"/>
                <a:ea typeface="+mn-ea"/>
              </a:rPr>
              <a:t>?</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397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ja-JP" altLang="en-US" sz="2400" dirty="0">
                <a:solidFill>
                  <a:srgbClr val="333333"/>
                </a:solidFill>
                <a:latin typeface="+mn-lt"/>
              </a:rPr>
              <a:t>マッカートニーの、彼の死に関する噂へのユーモアのある回答は、ソロアルバムの「ポールは生きている」というタイトルに現れている。前のスライドで見たアビーロードに似たカバーにしているところに注目してください。</a:t>
            </a:r>
            <a:endParaRPr lang="de-DE" altLang="de-DE" sz="2400" dirty="0">
              <a:solidFill>
                <a:srgbClr val="333333"/>
              </a:solidFill>
              <a:latin typeface="+mn-l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4000">
                <a:solidFill>
                  <a:srgbClr val="FF0000"/>
                </a:solidFill>
                <a:latin typeface="+mn-lt"/>
              </a:rPr>
              <a:t>いいえ</a:t>
            </a:r>
            <a:r>
              <a:rPr lang="en-US" altLang="ja-JP" sz="4000">
                <a:solidFill>
                  <a:srgbClr val="FF0000"/>
                </a:solidFill>
                <a:latin typeface="+mn-lt"/>
              </a:rPr>
              <a:t>! </a:t>
            </a:r>
            <a:endParaRPr lang="de-DE" altLang="de-DE" sz="40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r>
              <a:rPr lang="en-US" sz="2400" dirty="0"/>
              <a:t>???</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都市伝説や陰謀論はしばしば現実よりも刺激的</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都市伝説や陰謀論は確認したり証明するのが難しい供述に基づいている</a:t>
            </a:r>
            <a:r>
              <a:rPr lang="en-US" altLang="de-DE" sz="2400" dirty="0">
                <a:solidFill>
                  <a:srgbClr val="333333"/>
                </a:solidFill>
              </a:rPr>
              <a:t> (</a:t>
            </a:r>
            <a:r>
              <a:rPr lang="ja-JP" altLang="en-US" sz="2400" dirty="0">
                <a:solidFill>
                  <a:srgbClr val="333333"/>
                </a:solidFill>
              </a:rPr>
              <a:t>例：ポール・マッカートニーのベースの演奏スタイルの変化</a:t>
            </a:r>
            <a:r>
              <a:rPr lang="en-US" altLang="de-DE" sz="2400" dirty="0">
                <a:solidFill>
                  <a:srgbClr val="333333"/>
                </a:solidFill>
              </a:rPr>
              <a:t>)</a:t>
            </a:r>
            <a:r>
              <a:rPr lang="ja-JP" altLang="en-US"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別の説明を覆い隠す。</a:t>
            </a:r>
            <a:r>
              <a:rPr lang="en-US" altLang="de-DE" sz="2400" dirty="0">
                <a:solidFill>
                  <a:srgbClr val="333333"/>
                </a:solidFill>
              </a:rPr>
              <a:t>(</a:t>
            </a:r>
            <a:r>
              <a:rPr lang="ja-JP" altLang="en-US" sz="2400" dirty="0">
                <a:solidFill>
                  <a:srgbClr val="333333"/>
                </a:solidFill>
              </a:rPr>
              <a:t>例：</a:t>
            </a:r>
            <a:r>
              <a:rPr lang="en-US" altLang="de-DE" sz="2400" dirty="0">
                <a:solidFill>
                  <a:srgbClr val="333333"/>
                </a:solidFill>
              </a:rPr>
              <a:t>LMW</a:t>
            </a:r>
            <a:r>
              <a:rPr lang="ja-JP" altLang="en-US" sz="2400" dirty="0">
                <a:solidFill>
                  <a:srgbClr val="333333"/>
                </a:solidFill>
              </a:rPr>
              <a:t>はどんな意味にでもなる</a:t>
            </a:r>
            <a:r>
              <a:rPr lang="en-US" altLang="de-DE" sz="2400" dirty="0">
                <a:solidFill>
                  <a:srgbClr val="333333"/>
                </a:solidFill>
              </a:rPr>
              <a:t>)</a:t>
            </a:r>
            <a:r>
              <a:rPr lang="ja-JP" altLang="en-US"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伝説は時に、文脈から切り取られた事実に基づくことがある。細かい部分の重要性もまた、大きく誇張されたりする</a:t>
            </a:r>
            <a:r>
              <a:rPr lang="en-US" altLang="de-DE" sz="2400" dirty="0">
                <a:solidFill>
                  <a:srgbClr val="333333"/>
                </a:solidFill>
              </a:rPr>
              <a:t>(</a:t>
            </a:r>
            <a:r>
              <a:rPr lang="ja-JP" altLang="en-US" sz="2400" dirty="0">
                <a:solidFill>
                  <a:srgbClr val="333333"/>
                </a:solidFill>
              </a:rPr>
              <a:t>マッカートニーは実際に左利きだが、たとえばカメラマンに頼まれたりなどのために、タバコを右手で持つ可能性がないというわけではない</a:t>
            </a:r>
            <a:r>
              <a:rPr lang="en-US" altLang="de-DE" sz="2400" dirty="0">
                <a:solidFill>
                  <a:srgbClr val="333333"/>
                </a:solidFill>
              </a:rPr>
              <a:t>)</a:t>
            </a:r>
            <a:r>
              <a:rPr lang="ja-JP" alt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陰謀論が生まれるのであろうか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どうしようもない破滅的な出来事がおこると、不当に少数民族や被差別民が責められるというのは、歴史上に数多くの例がある。例えば中世においては、不作のときには魔術あるいは宗教的少数派のせいにされた。</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このような単純な説明により、社会的緊張や恐怖が減り、統制可能であるという幻覚を与える。</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なぜ我々はそうするのか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ja-JP" altLang="en-US" sz="2400" dirty="0">
                <a:solidFill>
                  <a:srgbClr val="333333"/>
                </a:solidFill>
              </a:rPr>
              <a:t>精神病の多くの人々 </a:t>
            </a:r>
            <a:r>
              <a:rPr lang="en-US"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ほとんど情報がないのに意思決定してしまう</a:t>
            </a:r>
            <a:r>
              <a:rPr lang="ja-JP" altLang="en-US" sz="2400" dirty="0">
                <a:solidFill>
                  <a:srgbClr val="333333"/>
                </a:solidFill>
              </a:rPr>
              <a:t>ことが研究でしめされている。</a:t>
            </a:r>
            <a:endParaRPr lang="en-US" altLang="ja-JP" sz="2400" dirty="0">
              <a:solidFill>
                <a:srgbClr val="333333"/>
              </a:solidFill>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なぜ我々はそうするのか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ja-JP" altLang="en-US" sz="2400" dirty="0">
                <a:solidFill>
                  <a:srgbClr val="333333"/>
                </a:solidFill>
              </a:rPr>
              <a:t>精神病の多くの人々 </a:t>
            </a:r>
            <a:r>
              <a:rPr lang="en-US"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ほとんど情報がないのに意思決定してしまう</a:t>
            </a:r>
            <a:r>
              <a:rPr lang="ja-JP" altLang="en-US" sz="2400" dirty="0">
                <a:solidFill>
                  <a:srgbClr val="333333"/>
                </a:solidFill>
              </a:rPr>
              <a:t>ことが研究でしめされている。</a:t>
            </a:r>
            <a:endParaRPr lang="en-US" altLang="ja-JP" sz="2400" dirty="0">
              <a:solidFill>
                <a:srgbClr val="333333"/>
              </a:solidFill>
            </a:endParaRPr>
          </a:p>
          <a:p>
            <a:pPr marL="342900" lvl="0" indent="-342900" defTabSz="914377">
              <a:buClr>
                <a:srgbClr val="333333"/>
              </a:buClr>
              <a:buFont typeface="WingDings"/>
              <a:buChar char=""/>
            </a:pPr>
            <a:r>
              <a:rPr lang="ja-JP" altLang="en-US" sz="2400" dirty="0">
                <a:solidFill>
                  <a:srgbClr val="333333"/>
                </a:solidFill>
              </a:rPr>
              <a:t>この意思決定のスタイルは容易に誤りを導く可能性 がある。 </a:t>
            </a:r>
            <a:br>
              <a:rPr lang="ja-JP" altLang="en-US" sz="2400" dirty="0">
                <a:solidFill>
                  <a:srgbClr val="333333"/>
                </a:solidFill>
              </a:rPr>
            </a:br>
            <a:r>
              <a:rPr lang="ja-JP" altLang="en-US" sz="2400" dirty="0">
                <a:solidFill>
                  <a:srgbClr val="333333"/>
                </a:solidFill>
              </a:rPr>
              <a:t> したがって、 </a:t>
            </a:r>
            <a:r>
              <a:rPr lang="ja-JP" altLang="en-US" sz="2400" dirty="0">
                <a:solidFill>
                  <a:srgbClr val="004992"/>
                </a:solidFill>
              </a:rPr>
              <a:t>すべての利用可能な情報を考慮する</a:t>
            </a:r>
            <a:r>
              <a:rPr lang="ja-JP" altLang="en-US" sz="2400" dirty="0">
                <a:solidFill>
                  <a:srgbClr val="333333"/>
                </a:solidFill>
              </a:rPr>
              <a:t>意思決定スタイルを用いる方がよい。</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65BBB7C0-67DB-4F1C-B44B-AFB63EC2BBA7}"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3406945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どのように結論への飛躍が精神病期の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誤った解釈を促進するか</a:t>
            </a:r>
            <a:r>
              <a:rPr lang="en-US" altLang="ja-JP">
                <a:solidFill>
                  <a:srgbClr val="004992"/>
                </a:solidFill>
                <a:latin typeface="+mn-lt"/>
                <a:ea typeface="+mn-ea"/>
                <a:cs typeface="+mn-cs"/>
              </a:rPr>
              <a:t>― </a:t>
            </a:r>
            <a:r>
              <a:rPr lang="ja-JP" altLang="en-US">
                <a:solidFill>
                  <a:srgbClr val="004992"/>
                </a:solidFill>
                <a:latin typeface="+mn-lt"/>
                <a:ea typeface="+mn-ea"/>
                <a:cs typeface="+mn-cs"/>
              </a:rPr>
              <a:t>例</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22</a:t>
            </a:fld>
            <a:endParaRPr lang="de-DE" altLang="de-DE">
              <a:latin typeface="+mn-lt"/>
            </a:endParaRPr>
          </a:p>
        </p:txBody>
      </p:sp>
      <p:sp>
        <p:nvSpPr>
          <p:cNvPr id="25625" name="Rechteck 1"/>
          <p:cNvSpPr>
            <a:spLocks noChangeArrowheads="1"/>
          </p:cNvSpPr>
          <p:nvPr/>
        </p:nvSpPr>
        <p:spPr bwMode="auto">
          <a:xfrm>
            <a:off x="408955" y="630932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496693171"/>
              </p:ext>
            </p:extLst>
          </p:nvPr>
        </p:nvGraphicFramePr>
        <p:xfrm>
          <a:off x="408954" y="2295017"/>
          <a:ext cx="11376000" cy="387073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精神病発病中の説明</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別の説明</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電話線からパチパチ音が聞こえる。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2000" b="0" i="0" u="none" strike="noStrike" cap="none" normalizeH="0" baseline="0" dirty="0">
                          <a:ln>
                            <a:noFill/>
                          </a:ln>
                          <a:solidFill>
                            <a:srgbClr val="333333"/>
                          </a:solidFill>
                          <a:effectLst/>
                          <a:latin typeface="+mn-lt"/>
                          <a:ea typeface="+mn-ea"/>
                          <a:cs typeface="+mn-cs"/>
                        </a:rPr>
                        <a:t>CIA</a:t>
                      </a:r>
                      <a:r>
                        <a:rPr kumimoji="0" lang="ja-JP" altLang="en-US" sz="2000" b="0" i="0" u="none" strike="noStrike" cap="none" normalizeH="0" baseline="0" dirty="0">
                          <a:ln>
                            <a:noFill/>
                          </a:ln>
                          <a:solidFill>
                            <a:srgbClr val="333333"/>
                          </a:solidFill>
                          <a:effectLst/>
                          <a:latin typeface="+mn-lt"/>
                          <a:ea typeface="+mn-ea"/>
                          <a:cs typeface="+mn-cs"/>
                        </a:rPr>
                        <a:t>があなたを盗聴している。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ワイヤーの破損、遠距離通話特有の音、携帯電話で通話中に通じない場所に入った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ラジオでブリトニー・スポアーズの「</a:t>
                      </a:r>
                      <a:r>
                        <a:rPr kumimoji="0" lang="en-US" altLang="ja-JP" sz="2000" b="0" i="0" u="none" strike="noStrike" cap="none" normalizeH="0" baseline="0">
                          <a:ln>
                            <a:noFill/>
                          </a:ln>
                          <a:solidFill>
                            <a:srgbClr val="333333"/>
                          </a:solidFill>
                          <a:effectLst/>
                          <a:latin typeface="+mn-lt"/>
                          <a:ea typeface="+mn-ea"/>
                          <a:cs typeface="+mn-cs"/>
                        </a:rPr>
                        <a:t>Toxic(</a:t>
                      </a:r>
                      <a:r>
                        <a:rPr kumimoji="0" lang="ja-JP" altLang="en-US" sz="2000" b="0" i="0" u="none" strike="noStrike" cap="none" normalizeH="0" baseline="0">
                          <a:ln>
                            <a:noFill/>
                          </a:ln>
                          <a:solidFill>
                            <a:srgbClr val="333333"/>
                          </a:solidFill>
                          <a:effectLst/>
                          <a:latin typeface="+mn-lt"/>
                          <a:ea typeface="+mn-ea"/>
                          <a:cs typeface="+mn-cs"/>
                        </a:rPr>
                        <a:t>中毒</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」が流れている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近づきつつある有毒化学物質の攻撃の秘密のサインである。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ラジオ局はポップ・ミュージックをよく流す。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前にはなかったのに、キッチンのテーブルに白い粉末がかかっている。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あなたを炭疽菌に感染させようという試みがなされた。；警察があなたを陥れるために薬を仕込んだ。</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誰かがちょうどパンを焼いていて、しばらく誰も掃除をしていなかった。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だらだらとかんがえるのもいけませんが、性急に決めるのも避けるようにしてください。</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219101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8675" name="Rectangle 3"/>
          <p:cNvSpPr>
            <a:spLocks noGrp="1" noChangeArrowheads="1"/>
          </p:cNvSpPr>
          <p:nvPr>
            <p:ph idx="1"/>
          </p:nvPr>
        </p:nvSpPr>
        <p:spPr/>
        <p:txBody>
          <a:bodyPr>
            <a:noAutofit/>
          </a:bodyPr>
          <a:lstStyle/>
          <a:p>
            <a:pPr lvl="0">
              <a:buClr>
                <a:srgbClr val="333333"/>
              </a:buClr>
            </a:pPr>
            <a:r>
              <a:rPr lang="ja-JP" altLang="en-US" sz="2400" dirty="0">
                <a:solidFill>
                  <a:srgbClr val="333333"/>
                </a:solidFill>
              </a:rPr>
              <a:t>今から一連の絵を見せます。最初は絵のほんの一部しかありませんが、別の部分が少しずつ付け加えられていきます。それが絵の全体像があらわれるまで続きます。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あなたの課題はそれが何であるかを言い当てること です。</a:t>
            </a:r>
            <a:endParaRPr lang="en-US" altLang="de-DE" sz="2400" dirty="0">
              <a:solidFill>
                <a:srgbClr val="004992"/>
              </a:solidFill>
            </a:endParaRPr>
          </a:p>
          <a:p>
            <a:pPr marL="342900" indent="-342900" eaLnBrk="1" hangingPunct="1">
              <a:buClr>
                <a:srgbClr val="333333"/>
              </a:buClr>
              <a:buFont typeface="WingDings"/>
              <a:buChar char=""/>
            </a:pPr>
            <a:r>
              <a:rPr lang="ja-JP" altLang="en-US" sz="2400" dirty="0">
                <a:solidFill>
                  <a:srgbClr val="004992"/>
                </a:solidFill>
              </a:rPr>
              <a:t>だらだらとかんがえるのもいけませんが、性急に決めるのも避けるようにしてください。</a:t>
            </a:r>
          </a:p>
          <a:p>
            <a:pPr marL="342900" indent="-342900" eaLnBrk="1" hangingPunct="1">
              <a:buClr>
                <a:srgbClr val="333333"/>
              </a:buClr>
              <a:buFont typeface="WingDings"/>
              <a:buChar char=""/>
            </a:pPr>
            <a:r>
              <a:rPr lang="ja-JP" altLang="en-US" sz="2400" dirty="0">
                <a:solidFill>
                  <a:srgbClr val="004992"/>
                </a:solidFill>
              </a:rPr>
              <a:t>何が回答の選択肢に合っているか、あるいは違っているかを相談してみてください。</a:t>
            </a: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61822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a:t>
            </a:r>
            <a:endParaRPr lang="en-US" sz="360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de-DE" sz="2400">
                <a:solidFill>
                  <a:srgbClr val="333333"/>
                </a:solidFill>
              </a:rPr>
              <a:t>いくつかの</a:t>
            </a:r>
            <a:r>
              <a:rPr lang="ja-JP" altLang="en-US" sz="2400">
                <a:solidFill>
                  <a:srgbClr val="333333"/>
                </a:solidFill>
              </a:rPr>
              <a:t>選択肢</a:t>
            </a:r>
            <a:r>
              <a:rPr lang="ja-JP" altLang="de-DE" sz="2400">
                <a:solidFill>
                  <a:srgbClr val="333333"/>
                </a:solidFill>
              </a:rPr>
              <a:t>が</a:t>
            </a:r>
            <a:r>
              <a:rPr lang="ja-JP" altLang="en-US" sz="2400">
                <a:solidFill>
                  <a:srgbClr val="333333"/>
                </a:solidFill>
              </a:rPr>
              <a:t>あります。</a:t>
            </a:r>
            <a:endParaRPr lang="de-DE" altLang="ja-JP" sz="2400" dirty="0">
              <a:solidFill>
                <a:srgbClr val="333333"/>
              </a:solidFill>
            </a:endParaRPr>
          </a:p>
          <a:p>
            <a:pPr lvl="0" defTabSz="914400" fontAlgn="base"/>
            <a:r>
              <a:rPr lang="ja-JP" altLang="ja-JP" sz="2400" dirty="0">
                <a:solidFill>
                  <a:srgbClr val="333333"/>
                </a:solidFill>
              </a:rPr>
              <a:t>それぞれの意見をどの程度検討したか、決定に十分自信があるか、についてグループで話し合ってください。</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E22CD4F3-BBA5-C0AF-9B0C-FF1C6B169E16}"/>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27</a:t>
            </a:fld>
            <a:endParaRPr lang="de-DE" altLang="de-DE">
              <a:latin typeface="+mn-lt"/>
            </a:endParaRPr>
          </a:p>
        </p:txBody>
      </p:sp>
      <p:sp>
        <p:nvSpPr>
          <p:cNvPr id="11"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0FABCD82-B4C5-D9B5-2D01-9B63F5A937A8}"/>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28</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00574022-2B30-5B56-D3A8-4294866DF0FC}"/>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29</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86245EA2-A188-53D7-BFDD-FF82CD1EE0CA}"/>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30</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29C28EEF-B4F6-8483-FF7E-6EDBB36B710C}"/>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31</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406B09A4-5CEE-03F1-18A3-0FE8D211D472}"/>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32</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946DA839-3F59-8C24-F46E-15D0EF78851B}"/>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33</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47DD3FF5-83CC-C93B-1618-628410A5BC6E}"/>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34</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A4BB0ACB-2BE5-B047-BAD1-442D2A38DF00}"/>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35</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ほほ笑んだ顔</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ボウル</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ボート</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そり</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揺り椅子</a:t>
            </a:r>
          </a:p>
          <a:p>
            <a:pPr marL="342900" indent="-342900" eaLnBrk="1" hangingPunct="1">
              <a:spcBef>
                <a:spcPts val="1200"/>
              </a:spcBef>
              <a:spcAft>
                <a:spcPts val="0"/>
              </a:spcAft>
              <a:buClr>
                <a:srgbClr val="333333"/>
              </a:buClr>
              <a:buFont typeface="WingDings"/>
              <a:buChar char=""/>
            </a:pPr>
            <a:r>
              <a:rPr lang="ja-JP" altLang="en-CA" sz="2000" dirty="0">
                <a:solidFill>
                  <a:srgbClr val="333333"/>
                </a:solidFill>
                <a:latin typeface="+mn-lt"/>
              </a:rPr>
              <a:t>ゾウの頭</a:t>
            </a:r>
            <a:endParaRPr lang="de-DE" altLang="ja-JP" sz="2000" dirty="0">
              <a:solidFill>
                <a:srgbClr val="333333"/>
              </a:solidFill>
              <a:latin typeface="+mn-lt"/>
            </a:endParaRPr>
          </a:p>
        </p:txBody>
      </p:sp>
    </p:spTree>
    <p:extLst>
      <p:ext uri="{BB962C8B-B14F-4D97-AF65-F5344CB8AC3E}">
        <p14:creationId xmlns:p14="http://schemas.microsoft.com/office/powerpoint/2010/main" val="2985173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2</a:t>
            </a:r>
            <a:endParaRPr lang="en-US" sz="360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de-DE" sz="2400">
                <a:solidFill>
                  <a:srgbClr val="333333"/>
                </a:solidFill>
              </a:rPr>
              <a:t>これからは選択肢</a:t>
            </a:r>
            <a:r>
              <a:rPr lang="ja-JP" altLang="en-US" sz="2400">
                <a:solidFill>
                  <a:srgbClr val="333333"/>
                </a:solidFill>
              </a:rPr>
              <a:t>を</a:t>
            </a:r>
            <a:r>
              <a:rPr lang="ja-JP" altLang="de-DE" sz="2400">
                <a:solidFill>
                  <a:srgbClr val="333333"/>
                </a:solidFill>
              </a:rPr>
              <a:t>用意して</a:t>
            </a:r>
            <a:r>
              <a:rPr lang="ja-JP" altLang="en-US" sz="2400">
                <a:solidFill>
                  <a:srgbClr val="333333"/>
                </a:solidFill>
              </a:rPr>
              <a:t>いない問題もあります</a:t>
            </a:r>
            <a:r>
              <a:rPr lang="ja-JP" altLang="de-DE" sz="2400">
                <a:solidFill>
                  <a:srgbClr val="333333"/>
                </a:solidFill>
              </a:rPr>
              <a:t>。</a:t>
            </a:r>
            <a:r>
              <a:rPr lang="ja-JP" altLang="en-US" sz="2400">
                <a:solidFill>
                  <a:srgbClr val="333333"/>
                </a:solidFill>
              </a:rPr>
              <a:t>何の</a:t>
            </a:r>
            <a:r>
              <a:rPr lang="ja-JP" altLang="de-DE" sz="2400">
                <a:solidFill>
                  <a:srgbClr val="333333"/>
                </a:solidFill>
              </a:rPr>
              <a:t>絵</a:t>
            </a:r>
            <a:r>
              <a:rPr lang="ja-JP" altLang="en-US" sz="2400">
                <a:solidFill>
                  <a:srgbClr val="333333"/>
                </a:solidFill>
              </a:rPr>
              <a:t>か、あなた</a:t>
            </a:r>
            <a:r>
              <a:rPr lang="ja-JP" altLang="de-DE" sz="2400">
                <a:solidFill>
                  <a:srgbClr val="333333"/>
                </a:solidFill>
              </a:rPr>
              <a:t>の考えを</a:t>
            </a:r>
            <a:r>
              <a:rPr lang="ja-JP" altLang="en-US" sz="2400">
                <a:solidFill>
                  <a:srgbClr val="333333"/>
                </a:solidFill>
              </a:rPr>
              <a:t>述べてください。</a:t>
            </a:r>
            <a:r>
              <a:rPr lang="ja-JP" altLang="de-DE" sz="2400">
                <a:solidFill>
                  <a:srgbClr val="333333"/>
                </a:solidFill>
              </a:rPr>
              <a:t>あなたが下した評価についてグループで話し合ってみてください！</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1">
            <a:extLst>
              <a:ext uri="{FF2B5EF4-FFF2-40B4-BE49-F238E27FC236}">
                <a16:creationId xmlns:a16="http://schemas.microsoft.com/office/drawing/2014/main" id="{014A841D-E4E6-3AB1-1291-CAAD47F1F5E6}"/>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2">
            <a:extLst>
              <a:ext uri="{FF2B5EF4-FFF2-40B4-BE49-F238E27FC236}">
                <a16:creationId xmlns:a16="http://schemas.microsoft.com/office/drawing/2014/main" id="{9E7DFC50-A027-6F14-E031-2AFB3A6E1679}"/>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491732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3">
            <a:extLst>
              <a:ext uri="{FF2B5EF4-FFF2-40B4-BE49-F238E27FC236}">
                <a16:creationId xmlns:a16="http://schemas.microsoft.com/office/drawing/2014/main" id="{BCDC09C9-CF0D-71BC-0643-DFC2AC8DD4B8}"/>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419878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
            <a:extLst>
              <a:ext uri="{FF2B5EF4-FFF2-40B4-BE49-F238E27FC236}">
                <a16:creationId xmlns:a16="http://schemas.microsoft.com/office/drawing/2014/main" id="{B042EC47-152B-7B07-638E-9EE3818E7576}"/>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779164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5">
            <a:extLst>
              <a:ext uri="{FF2B5EF4-FFF2-40B4-BE49-F238E27FC236}">
                <a16:creationId xmlns:a16="http://schemas.microsoft.com/office/drawing/2014/main" id="{F58CA763-88BA-C5F0-C465-1D033D3AC85B}"/>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396961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6">
            <a:extLst>
              <a:ext uri="{FF2B5EF4-FFF2-40B4-BE49-F238E27FC236}">
                <a16:creationId xmlns:a16="http://schemas.microsoft.com/office/drawing/2014/main" id="{991B5B0E-9B9B-B160-DFB6-4A36E34DC26E}"/>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006744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7">
            <a:extLst>
              <a:ext uri="{FF2B5EF4-FFF2-40B4-BE49-F238E27FC236}">
                <a16:creationId xmlns:a16="http://schemas.microsoft.com/office/drawing/2014/main" id="{69DECED6-668E-6027-BD17-0C83A4F59342}"/>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683826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8">
            <a:extLst>
              <a:ext uri="{FF2B5EF4-FFF2-40B4-BE49-F238E27FC236}">
                <a16:creationId xmlns:a16="http://schemas.microsoft.com/office/drawing/2014/main" id="{A154C80B-E49B-D78B-C0CF-8DC15C36E23A}"/>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4272577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3</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srgbClr val="333333"/>
                </a:solidFill>
                <a:effectLst/>
                <a:uLnTx/>
                <a:uFillTx/>
                <a:latin typeface="Calibri Light"/>
                <a:cs typeface="Calibri Light"/>
              </a:rPr>
              <a:t>トレーニング・モジュール </a:t>
            </a:r>
            <a:r>
              <a:rPr kumimoji="0" lang="en-US" altLang="ja-JP" sz="1000" b="0" i="0" u="none" strike="noStrike" kern="1200" cap="none" spc="0" normalizeH="0" baseline="0" noProof="0">
                <a:ln>
                  <a:noFill/>
                </a:ln>
                <a:solidFill>
                  <a:srgbClr val="333333"/>
                </a:solidFill>
                <a:effectLst/>
                <a:uLnTx/>
                <a:uFillTx/>
                <a:latin typeface="Calibri Light"/>
                <a:cs typeface="Calibri Light"/>
              </a:rPr>
              <a:t>2 – </a:t>
            </a:r>
            <a:r>
              <a:rPr kumimoji="0" lang="ja-JP" altLang="en-US" sz="1000" b="0" i="0" u="none" strike="noStrike" kern="1200" cap="none" spc="0" normalizeH="0" baseline="0" noProof="0">
                <a:ln>
                  <a:noFill/>
                </a:ln>
                <a:solidFill>
                  <a:srgbClr val="333333"/>
                </a:solidFill>
                <a:effectLst/>
                <a:uLnTx/>
                <a:uFillTx/>
                <a:latin typeface="Calibri Light"/>
                <a:cs typeface="Calibri Light"/>
              </a:rPr>
              <a:t>結論への飛躍 </a:t>
            </a:r>
            <a:r>
              <a:rPr kumimoji="0" lang="en-US" altLang="ja-JP" sz="1000" b="0" i="0" u="none" strike="noStrike" kern="1200" cap="none" spc="0" normalizeH="0" baseline="0" noProof="0">
                <a:ln>
                  <a:noFill/>
                </a:ln>
                <a:solidFill>
                  <a:srgbClr val="333333"/>
                </a:solidFill>
                <a:effectLst/>
                <a:uLnTx/>
                <a:uFillTx/>
                <a:latin typeface="Calibri Light"/>
                <a:cs typeface="Calibri Light"/>
              </a:rPr>
              <a:t>I</a:t>
            </a:r>
            <a:endParaRPr kumimoji="0" lang="de-DE" sz="1000" b="0" i="0" u="none" strike="noStrike" kern="1200" cap="none" spc="0" normalizeH="0" baseline="0" noProof="0">
              <a:ln>
                <a:noFill/>
              </a:ln>
              <a:solidFill>
                <a:srgbClr val="333333"/>
              </a:solidFill>
              <a:effectLst/>
              <a:uLnTx/>
              <a:uFillTx/>
              <a:latin typeface="Calibri Light"/>
              <a:cs typeface="Calibri Light"/>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D8C368-6D81-4C6B-9B37-81017CBD25A0}"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32536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0517A-4E3D-C15E-0340-B219B135636C}"/>
            </a:ext>
          </a:extLst>
        </p:cNvPr>
        <p:cNvGrpSpPr/>
        <p:nvPr/>
      </p:nvGrpSpPr>
      <p:grpSpPr>
        <a:xfrm>
          <a:off x="0" y="0"/>
          <a:ext cx="0" cy="0"/>
          <a:chOff x="0" y="0"/>
          <a:chExt cx="0" cy="0"/>
        </a:xfrm>
      </p:grpSpPr>
      <p:sp>
        <p:nvSpPr>
          <p:cNvPr id="10" name="19">
            <a:extLst>
              <a:ext uri="{FF2B5EF4-FFF2-40B4-BE49-F238E27FC236}">
                <a16:creationId xmlns:a16="http://schemas.microsoft.com/office/drawing/2014/main" id="{03205779-EEB2-7E1A-403C-96F650075A1F}"/>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B9B1745-B40A-CB22-E430-C97E23B07E9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3105113B-F99E-1B79-9FBA-8E4EC5E7B093}"/>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78DFE945-BB17-7C20-86F0-FC4CD1BB2D22}"/>
              </a:ext>
            </a:extLst>
          </p:cNvPr>
          <p:cNvSpPr>
            <a:spLocks noGrp="1"/>
          </p:cNvSpPr>
          <p:nvPr>
            <p:ph type="sldNum" sz="quarter" idx="12"/>
          </p:nvPr>
        </p:nvSpPr>
        <p:spPr/>
        <p:txBody>
          <a:bodyPr/>
          <a:lstStyle/>
          <a:p>
            <a:fld id="{CCD8C368-6D81-4C6B-9B37-81017CBD25A0}"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A175885C-5D2E-0B2B-8E9A-6C1B8A2DA559}"/>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472768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FC34-3702-BF81-ED9C-20139E952417}"/>
            </a:ext>
          </a:extLst>
        </p:cNvPr>
        <p:cNvGrpSpPr/>
        <p:nvPr/>
      </p:nvGrpSpPr>
      <p:grpSpPr>
        <a:xfrm>
          <a:off x="0" y="0"/>
          <a:ext cx="0" cy="0"/>
          <a:chOff x="0" y="0"/>
          <a:chExt cx="0" cy="0"/>
        </a:xfrm>
      </p:grpSpPr>
      <p:sp>
        <p:nvSpPr>
          <p:cNvPr id="10" name="20">
            <a:extLst>
              <a:ext uri="{FF2B5EF4-FFF2-40B4-BE49-F238E27FC236}">
                <a16:creationId xmlns:a16="http://schemas.microsoft.com/office/drawing/2014/main" id="{1FD262F8-C22C-B620-D80B-461A17E9AA89}"/>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12B519A-9206-BB35-5E68-4240CE7E17B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AC10C013-33CC-C766-E2FB-6CB8A4DDA495}"/>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725A9199-9DFB-0CE5-E1E7-8A669FD306C7}"/>
              </a:ext>
            </a:extLst>
          </p:cNvPr>
          <p:cNvSpPr>
            <a:spLocks noGrp="1"/>
          </p:cNvSpPr>
          <p:nvPr>
            <p:ph type="sldNum" sz="quarter" idx="12"/>
          </p:nvPr>
        </p:nvSpPr>
        <p:spPr/>
        <p:txBody>
          <a:bodyPr/>
          <a:lstStyle/>
          <a:p>
            <a:fld id="{CCD8C368-6D81-4C6B-9B37-81017CBD25A0}"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7D2360FB-4AA9-5C2C-9784-15DC59E41516}"/>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39625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4C19-A836-8D1B-D98C-9248BFA9A61E}"/>
            </a:ext>
          </a:extLst>
        </p:cNvPr>
        <p:cNvGrpSpPr/>
        <p:nvPr/>
      </p:nvGrpSpPr>
      <p:grpSpPr>
        <a:xfrm>
          <a:off x="0" y="0"/>
          <a:ext cx="0" cy="0"/>
          <a:chOff x="0" y="0"/>
          <a:chExt cx="0" cy="0"/>
        </a:xfrm>
      </p:grpSpPr>
      <p:sp>
        <p:nvSpPr>
          <p:cNvPr id="10" name="21">
            <a:extLst>
              <a:ext uri="{FF2B5EF4-FFF2-40B4-BE49-F238E27FC236}">
                <a16:creationId xmlns:a16="http://schemas.microsoft.com/office/drawing/2014/main" id="{9E783567-6D12-9D52-ADA0-CE306973D53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DCE5F3A-13C2-4DBD-2536-E4CD17924E2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9EDD438C-6415-C616-D906-F48F3E6BE760}"/>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798D1B07-8BC9-D565-AB45-CAC867730A4B}"/>
              </a:ext>
            </a:extLst>
          </p:cNvPr>
          <p:cNvSpPr>
            <a:spLocks noGrp="1"/>
          </p:cNvSpPr>
          <p:nvPr>
            <p:ph type="sldNum" sz="quarter" idx="12"/>
          </p:nvPr>
        </p:nvSpPr>
        <p:spPr/>
        <p:txBody>
          <a:bodyPr/>
          <a:lstStyle/>
          <a:p>
            <a:fld id="{CCD8C368-6D81-4C6B-9B37-81017CBD25A0}"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2E577B70-4145-0E58-A4DD-CB1D0A047B14}"/>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9838578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3D0E4-753E-7A19-1593-7166C6F03D02}"/>
            </a:ext>
          </a:extLst>
        </p:cNvPr>
        <p:cNvGrpSpPr/>
        <p:nvPr/>
      </p:nvGrpSpPr>
      <p:grpSpPr>
        <a:xfrm>
          <a:off x="0" y="0"/>
          <a:ext cx="0" cy="0"/>
          <a:chOff x="0" y="0"/>
          <a:chExt cx="0" cy="0"/>
        </a:xfrm>
      </p:grpSpPr>
      <p:sp>
        <p:nvSpPr>
          <p:cNvPr id="10" name="22">
            <a:extLst>
              <a:ext uri="{FF2B5EF4-FFF2-40B4-BE49-F238E27FC236}">
                <a16:creationId xmlns:a16="http://schemas.microsoft.com/office/drawing/2014/main" id="{FECB4496-F46C-0AE8-E446-445BA243B864}"/>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7D35DE2-B71B-6D35-2A25-3E7458FE3E3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197823BE-4D4F-2F93-074B-CDE5822755BC}"/>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BF139297-6DA3-212C-BA8F-99ADE79D03E2}"/>
              </a:ext>
            </a:extLst>
          </p:cNvPr>
          <p:cNvSpPr>
            <a:spLocks noGrp="1"/>
          </p:cNvSpPr>
          <p:nvPr>
            <p:ph type="sldNum" sz="quarter" idx="12"/>
          </p:nvPr>
        </p:nvSpPr>
        <p:spPr/>
        <p:txBody>
          <a:bodyPr/>
          <a:lstStyle/>
          <a:p>
            <a:fld id="{CCD8C368-6D81-4C6B-9B37-81017CBD25A0}"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EE006E86-9EFE-87B6-FB4C-8696A3C7A63C}"/>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676808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62FBB-3FF5-7361-9987-1CE944C82C1C}"/>
            </a:ext>
          </a:extLst>
        </p:cNvPr>
        <p:cNvGrpSpPr/>
        <p:nvPr/>
      </p:nvGrpSpPr>
      <p:grpSpPr>
        <a:xfrm>
          <a:off x="0" y="0"/>
          <a:ext cx="0" cy="0"/>
          <a:chOff x="0" y="0"/>
          <a:chExt cx="0" cy="0"/>
        </a:xfrm>
      </p:grpSpPr>
      <p:sp>
        <p:nvSpPr>
          <p:cNvPr id="10" name="23">
            <a:extLst>
              <a:ext uri="{FF2B5EF4-FFF2-40B4-BE49-F238E27FC236}">
                <a16:creationId xmlns:a16="http://schemas.microsoft.com/office/drawing/2014/main" id="{74032A1C-5055-B685-C5B8-49F1DAC1BB88}"/>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5C11F0F-9F22-8543-233C-61634964473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E0F180EE-37CE-E1DC-F847-CF80F1EB3A1E}"/>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19134BEE-A415-E96E-D5FF-535E79EC1F74}"/>
              </a:ext>
            </a:extLst>
          </p:cNvPr>
          <p:cNvSpPr>
            <a:spLocks noGrp="1"/>
          </p:cNvSpPr>
          <p:nvPr>
            <p:ph type="sldNum" sz="quarter" idx="12"/>
          </p:nvPr>
        </p:nvSpPr>
        <p:spPr/>
        <p:txBody>
          <a:bodyPr/>
          <a:lstStyle/>
          <a:p>
            <a:fld id="{CCD8C368-6D81-4C6B-9B37-81017CBD25A0}"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3E43D37B-BF69-1504-4452-E50E563BE516}"/>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834804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E012-376E-F4CF-C6EF-CAA9288C9BCB}"/>
            </a:ext>
          </a:extLst>
        </p:cNvPr>
        <p:cNvGrpSpPr/>
        <p:nvPr/>
      </p:nvGrpSpPr>
      <p:grpSpPr>
        <a:xfrm>
          <a:off x="0" y="0"/>
          <a:ext cx="0" cy="0"/>
          <a:chOff x="0" y="0"/>
          <a:chExt cx="0" cy="0"/>
        </a:xfrm>
      </p:grpSpPr>
      <p:sp>
        <p:nvSpPr>
          <p:cNvPr id="10" name="24">
            <a:extLst>
              <a:ext uri="{FF2B5EF4-FFF2-40B4-BE49-F238E27FC236}">
                <a16:creationId xmlns:a16="http://schemas.microsoft.com/office/drawing/2014/main" id="{F843C453-1254-1044-EAF6-8E37881A0A13}"/>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40F5A16-C1E9-54CD-B7DF-957350AFB77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469E156E-7082-4E22-4B96-83ED722A8317}"/>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E941B40B-B5A5-C9DE-756F-D55932AD1755}"/>
              </a:ext>
            </a:extLst>
          </p:cNvPr>
          <p:cNvSpPr>
            <a:spLocks noGrp="1"/>
          </p:cNvSpPr>
          <p:nvPr>
            <p:ph type="sldNum" sz="quarter" idx="12"/>
          </p:nvPr>
        </p:nvSpPr>
        <p:spPr/>
        <p:txBody>
          <a:bodyPr/>
          <a:lstStyle/>
          <a:p>
            <a:fld id="{CCD8C368-6D81-4C6B-9B37-81017CBD25A0}"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2256B745-2F92-16E0-D6D6-C38A05362209}"/>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753741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C2D1A-1B52-6F55-9531-1EE2DFE56991}"/>
            </a:ext>
          </a:extLst>
        </p:cNvPr>
        <p:cNvGrpSpPr/>
        <p:nvPr/>
      </p:nvGrpSpPr>
      <p:grpSpPr>
        <a:xfrm>
          <a:off x="0" y="0"/>
          <a:ext cx="0" cy="0"/>
          <a:chOff x="0" y="0"/>
          <a:chExt cx="0" cy="0"/>
        </a:xfrm>
      </p:grpSpPr>
      <p:sp>
        <p:nvSpPr>
          <p:cNvPr id="10" name="25">
            <a:extLst>
              <a:ext uri="{FF2B5EF4-FFF2-40B4-BE49-F238E27FC236}">
                <a16:creationId xmlns:a16="http://schemas.microsoft.com/office/drawing/2014/main" id="{B9265CAD-B3AA-C596-B4B0-AB46B43953DB}"/>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6CD94F5-1D83-EAA6-B20F-E97F8FC1846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B68D0E95-DCF0-5188-0B94-E28CE40C8159}"/>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FFF6BB16-6349-0ED9-AF0B-6741E54DC5D3}"/>
              </a:ext>
            </a:extLst>
          </p:cNvPr>
          <p:cNvSpPr>
            <a:spLocks noGrp="1"/>
          </p:cNvSpPr>
          <p:nvPr>
            <p:ph type="sldNum" sz="quarter" idx="12"/>
          </p:nvPr>
        </p:nvSpPr>
        <p:spPr/>
        <p:txBody>
          <a:bodyPr/>
          <a:lstStyle/>
          <a:p>
            <a:fld id="{CCD8C368-6D81-4C6B-9B37-81017CBD25A0}"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E55BA67F-9C01-64FD-78D8-AA9E9FD73827}"/>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520141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E2F8-A9D7-3DC3-4E6D-0579E889E7A1}"/>
            </a:ext>
          </a:extLst>
        </p:cNvPr>
        <p:cNvGrpSpPr/>
        <p:nvPr/>
      </p:nvGrpSpPr>
      <p:grpSpPr>
        <a:xfrm>
          <a:off x="0" y="0"/>
          <a:ext cx="0" cy="0"/>
          <a:chOff x="0" y="0"/>
          <a:chExt cx="0" cy="0"/>
        </a:xfrm>
      </p:grpSpPr>
      <p:sp>
        <p:nvSpPr>
          <p:cNvPr id="8" name="26">
            <a:extLst>
              <a:ext uri="{FF2B5EF4-FFF2-40B4-BE49-F238E27FC236}">
                <a16:creationId xmlns:a16="http://schemas.microsoft.com/office/drawing/2014/main" id="{55A29CFB-447E-9C4A-BA8D-AD9980DAFE3B}"/>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F0CCBAB-9C4D-7853-BDEA-003C350190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D702FCF3-3D29-FA6B-AFD7-B803E5F1D51A}"/>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1B248CC5-9BE7-4060-A4BF-5652736F59EA}"/>
              </a:ext>
            </a:extLst>
          </p:cNvPr>
          <p:cNvSpPr>
            <a:spLocks noGrp="1"/>
          </p:cNvSpPr>
          <p:nvPr>
            <p:ph type="sldNum" sz="quarter" idx="12"/>
          </p:nvPr>
        </p:nvSpPr>
        <p:spPr/>
        <p:txBody>
          <a:bodyPr/>
          <a:lstStyle/>
          <a:p>
            <a:fld id="{CCD8C368-6D81-4C6B-9B37-81017CBD25A0}"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46E115FC-5CC7-0E8A-AFE0-A34134B995A0}"/>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9363935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E2F8-A9D7-3DC3-4E6D-0579E889E7A1}"/>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5FDC7043-B614-4CA6-D648-04C3E631D6DC}"/>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F0CCBAB-9C4D-7853-BDEA-003C350190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D702FCF3-3D29-FA6B-AFD7-B803E5F1D51A}"/>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1B248CC5-9BE7-4060-A4BF-5652736F59EA}"/>
              </a:ext>
            </a:extLst>
          </p:cNvPr>
          <p:cNvSpPr>
            <a:spLocks noGrp="1"/>
          </p:cNvSpPr>
          <p:nvPr>
            <p:ph type="sldNum" sz="quarter" idx="12"/>
          </p:nvPr>
        </p:nvSpPr>
        <p:spPr/>
        <p:txBody>
          <a:bodyPr/>
          <a:lstStyle/>
          <a:p>
            <a:fld id="{CCD8C368-6D81-4C6B-9B37-81017CBD25A0}"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46E115FC-5CC7-0E8A-AFE0-A34134B995A0}"/>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5400825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C71E9-BD43-A807-E5AE-2DEE06031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73C60A-3401-C20B-A091-5CB0A90F637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4</a:t>
            </a:r>
            <a:endParaRPr lang="en-US" sz="3600">
              <a:latin typeface="+mn-lt"/>
              <a:ea typeface="+mn-ea"/>
              <a:cs typeface="+mn-cs"/>
            </a:endParaRPr>
          </a:p>
        </p:txBody>
      </p:sp>
      <p:sp>
        <p:nvSpPr>
          <p:cNvPr id="5" name="Footer Placeholder 4">
            <a:extLst>
              <a:ext uri="{FF2B5EF4-FFF2-40B4-BE49-F238E27FC236}">
                <a16:creationId xmlns:a16="http://schemas.microsoft.com/office/drawing/2014/main" id="{B14C9965-937B-928B-EF20-D8D445A058A5}"/>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1000" b="0" i="0" u="none" strike="noStrike" kern="1200" cap="none" spc="0" normalizeH="0" baseline="0" noProof="0">
                <a:ln>
                  <a:noFill/>
                </a:ln>
                <a:solidFill>
                  <a:srgbClr val="333333"/>
                </a:solidFill>
                <a:effectLst/>
                <a:uLnTx/>
                <a:uFillTx/>
                <a:latin typeface="Calibri Light"/>
                <a:cs typeface="Calibri Light"/>
              </a:rPr>
              <a:t>トレーニング・モジュール </a:t>
            </a:r>
            <a:r>
              <a:rPr kumimoji="0" lang="en-US" altLang="ja-JP" sz="1000" b="0" i="0" u="none" strike="noStrike" kern="1200" cap="none" spc="0" normalizeH="0" baseline="0" noProof="0">
                <a:ln>
                  <a:noFill/>
                </a:ln>
                <a:solidFill>
                  <a:srgbClr val="333333"/>
                </a:solidFill>
                <a:effectLst/>
                <a:uLnTx/>
                <a:uFillTx/>
                <a:latin typeface="Calibri Light"/>
                <a:cs typeface="Calibri Light"/>
              </a:rPr>
              <a:t>2 – </a:t>
            </a:r>
            <a:r>
              <a:rPr kumimoji="0" lang="ja-JP" altLang="en-US" sz="1000" b="0" i="0" u="none" strike="noStrike" kern="1200" cap="none" spc="0" normalizeH="0" baseline="0" noProof="0">
                <a:ln>
                  <a:noFill/>
                </a:ln>
                <a:solidFill>
                  <a:srgbClr val="333333"/>
                </a:solidFill>
                <a:effectLst/>
                <a:uLnTx/>
                <a:uFillTx/>
                <a:latin typeface="Calibri Light"/>
                <a:cs typeface="Calibri Light"/>
              </a:rPr>
              <a:t>結論への飛躍 </a:t>
            </a:r>
            <a:r>
              <a:rPr kumimoji="0" lang="en-US" altLang="ja-JP" sz="1000" b="0" i="0" u="none" strike="noStrike" kern="1200" cap="none" spc="0" normalizeH="0" baseline="0" noProof="0">
                <a:ln>
                  <a:noFill/>
                </a:ln>
                <a:solidFill>
                  <a:srgbClr val="333333"/>
                </a:solidFill>
                <a:effectLst/>
                <a:uLnTx/>
                <a:uFillTx/>
                <a:latin typeface="Calibri Light"/>
                <a:cs typeface="Calibri Light"/>
              </a:rPr>
              <a:t>I</a:t>
            </a:r>
            <a:endParaRPr kumimoji="0" lang="de-DE" sz="1000" b="0" i="0" u="none" strike="noStrike" kern="1200" cap="none" spc="0" normalizeH="0" baseline="0" noProof="0">
              <a:ln>
                <a:noFill/>
              </a:ln>
              <a:solidFill>
                <a:srgbClr val="333333"/>
              </a:solidFill>
              <a:effectLst/>
              <a:uLnTx/>
              <a:uFillTx/>
              <a:latin typeface="Calibri Light"/>
              <a:cs typeface="Calibri Light"/>
            </a:endParaRPr>
          </a:p>
        </p:txBody>
      </p:sp>
      <p:sp>
        <p:nvSpPr>
          <p:cNvPr id="6" name="Slide Number Placeholder 5">
            <a:extLst>
              <a:ext uri="{FF2B5EF4-FFF2-40B4-BE49-F238E27FC236}">
                <a16:creationId xmlns:a16="http://schemas.microsoft.com/office/drawing/2014/main" id="{E4CA2F64-0B41-D6DE-8658-77162C3D6A9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D8C368-6D81-4C6B-9B37-81017CBD25A0}" type="slidenum">
              <a:rPr kumimoji="0" lang="de-DE"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de-DE" altLang="de-DE"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2787439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F8CD0950-1399-046D-622D-2FDA16CFC611}"/>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287614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A6FBCFDD-F52D-FC08-B457-3B55BE9EE073}"/>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4E2D0835-25B1-5DF5-21BA-B3627E11EE6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33E10EF5-152F-809F-E15E-5442CC62C7C2}"/>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2622F821-F6BA-09B5-ABAF-78C6D759F71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40DC17CE-D6C6-FDFD-8DC7-5005EA3389D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DB4A4840-7900-5E41-825E-B8CA83394CB4}"/>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8F9E1221-440B-674A-D6F3-0844885F7515}"/>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B4251C39-5028-21C5-5451-3D41FC7B52F2}"/>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29134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505F704F-B3FE-ADA1-9D98-E7158236E85F}"/>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B36A89EE-68FF-A0F0-F80D-18CD86A4B5D4}"/>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AE3AF231-0F63-6586-1EFD-9AA57A1BC565}"/>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95F71097-C0A1-14F4-4137-6CF5341B18EC}"/>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A30F7220-A49C-E513-1351-EA4C8039F320}"/>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FE61BC84-48ED-0148-0F57-500F47FB6A28}"/>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99D559BE-0BBB-7EEB-9E95-B65950BE2C8C}"/>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CA54BBF5-F44F-1F6D-BDFF-7E33C6915B22}"/>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C98C0581-EC90-4DFC-FBEC-2C7CD5B7C322}"/>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6182177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1C41D29B-6DE0-3ACC-500F-D097F66FD6F4}"/>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3D8E2B4F-C947-5680-EEFC-E22103186E1B}"/>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DC619BFB-523F-2A46-53DB-AB2348E373A3}"/>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A621B49F-112A-0021-84DB-40EF1A409EAC}"/>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4C9B9761-F737-9E6A-F2A4-29A1A0AAC6F5}"/>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D9D29AFC-41AD-49AF-331C-EBFCF93A748E}"/>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03EAD365-3D21-9B11-1E6B-21F1892FDE11}"/>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0B90F-672D-3522-F2AB-3100D45FA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1FEDFB-DFA7-04FA-1084-AFFDF4B7D69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5F67A524-6DF6-ED15-8AB2-486213ADC7EE}"/>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61439553-4EA6-D230-E01F-2720960BBA81}"/>
              </a:ext>
            </a:extLst>
          </p:cNvPr>
          <p:cNvSpPr>
            <a:spLocks noGrp="1"/>
          </p:cNvSpPr>
          <p:nvPr>
            <p:ph type="sldNum" sz="quarter" idx="12"/>
          </p:nvPr>
        </p:nvSpPr>
        <p:spPr/>
        <p:txBody>
          <a:bodyPr/>
          <a:lstStyle/>
          <a:p>
            <a:fld id="{CCD8C368-6D81-4C6B-9B37-81017CBD25A0}"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32333637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86D5-FD4A-4EB5-78D5-0F912002CEF7}"/>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6EAB9E02-9037-13ED-9F31-D8D052B32A4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6A5748F-5E70-8BE7-9371-4F3FCCD5158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77983CB9-FCCC-A705-594D-4ECDFFF3A264}"/>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5895CBE3-A8FA-7C66-1D44-4348F3D9D2C5}"/>
              </a:ext>
            </a:extLst>
          </p:cNvPr>
          <p:cNvSpPr>
            <a:spLocks noGrp="1"/>
          </p:cNvSpPr>
          <p:nvPr>
            <p:ph type="sldNum" sz="quarter" idx="12"/>
          </p:nvPr>
        </p:nvSpPr>
        <p:spPr/>
        <p:txBody>
          <a:bodyPr/>
          <a:lstStyle/>
          <a:p>
            <a:fld id="{CCD8C368-6D81-4C6B-9B37-81017CBD25A0}"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85A12D21-9FDA-C45A-EFE6-6A5F0446BE11}"/>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3777709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F50F1-9363-30A0-DD1E-7A71040AB674}"/>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7E71E6F1-8437-2CBB-4691-C4EE2A2F62C5}"/>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E9EF0D8-734A-F413-CC50-E8D9A215C9A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79D383CA-F790-8B7C-9FC9-74B0B0B9A298}"/>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D081FB4A-8107-4379-415E-2F675D34B113}"/>
              </a:ext>
            </a:extLst>
          </p:cNvPr>
          <p:cNvSpPr>
            <a:spLocks noGrp="1"/>
          </p:cNvSpPr>
          <p:nvPr>
            <p:ph type="sldNum" sz="quarter" idx="12"/>
          </p:nvPr>
        </p:nvSpPr>
        <p:spPr/>
        <p:txBody>
          <a:bodyPr/>
          <a:lstStyle/>
          <a:p>
            <a:fld id="{CCD8C368-6D81-4C6B-9B37-81017CBD25A0}"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A536E8AC-51FD-61BF-FAB7-569F6C470B8A}"/>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3004421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9AF57-3FAF-D8ED-C692-D930C8AC1434}"/>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82D053A7-AA45-2D14-AFE9-23BFB0CD7E75}"/>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EAD2DCB-EFEF-BFBD-FDF1-9EEBA11A819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132A55DA-3406-C35E-B7A6-3EC1C7E41427}"/>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A509E710-437F-2EE5-69DE-C445C6E9AA7D}"/>
              </a:ext>
            </a:extLst>
          </p:cNvPr>
          <p:cNvSpPr>
            <a:spLocks noGrp="1"/>
          </p:cNvSpPr>
          <p:nvPr>
            <p:ph type="sldNum" sz="quarter" idx="12"/>
          </p:nvPr>
        </p:nvSpPr>
        <p:spPr/>
        <p:txBody>
          <a:bodyPr/>
          <a:lstStyle/>
          <a:p>
            <a:fld id="{CCD8C368-6D81-4C6B-9B37-81017CBD25A0}"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C32F499F-0457-5810-42CB-7BD6EFDE764F}"/>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3420832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C0A87-A9EE-8696-CB83-4C2793FEAA6F}"/>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DAD9E848-2052-4B9D-8C07-271722BF048A}"/>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CCC753C-F09D-091F-73C5-6092D688750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11D3D74D-4D43-7E77-9C1B-88864FC31D43}"/>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DA782E7D-928C-5956-2070-5636A4B347CA}"/>
              </a:ext>
            </a:extLst>
          </p:cNvPr>
          <p:cNvSpPr>
            <a:spLocks noGrp="1"/>
          </p:cNvSpPr>
          <p:nvPr>
            <p:ph type="sldNum" sz="quarter" idx="12"/>
          </p:nvPr>
        </p:nvSpPr>
        <p:spPr/>
        <p:txBody>
          <a:bodyPr/>
          <a:lstStyle/>
          <a:p>
            <a:fld id="{CCD8C368-6D81-4C6B-9B37-81017CBD25A0}"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014C964C-C8AD-8AD3-911E-8C0BCFCAEAB0}"/>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8344506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38F73-E530-8D49-E5D7-577034D011A6}"/>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96068C35-751B-FA1D-C028-9C07793D661D}"/>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C74AB94-328B-E545-0100-0C5904CF7AC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F5D2E04E-CD3C-517B-AB0E-0F4823BDCEB5}"/>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655ECA7A-AF23-1055-67A8-00258C7493DC}"/>
              </a:ext>
            </a:extLst>
          </p:cNvPr>
          <p:cNvSpPr>
            <a:spLocks noGrp="1"/>
          </p:cNvSpPr>
          <p:nvPr>
            <p:ph type="sldNum" sz="quarter" idx="12"/>
          </p:nvPr>
        </p:nvSpPr>
        <p:spPr/>
        <p:txBody>
          <a:bodyPr/>
          <a:lstStyle/>
          <a:p>
            <a:fld id="{CCD8C368-6D81-4C6B-9B37-81017CBD25A0}"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A7B551FF-E31D-4949-6F2A-51DBF14DEF59}"/>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6154277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05FFF-37EB-0BD5-76F8-E6DAC946A4B8}"/>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86C48812-94A6-9389-A9D5-43C4751809C0}"/>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9EC1CDF-1694-B930-BA41-622334CFA2D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097276AB-0C7D-BA82-D0EE-1F7F70E2D0EA}"/>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64D577A6-8439-F896-5097-BE276007B745}"/>
              </a:ext>
            </a:extLst>
          </p:cNvPr>
          <p:cNvSpPr>
            <a:spLocks noGrp="1"/>
          </p:cNvSpPr>
          <p:nvPr>
            <p:ph type="sldNum" sz="quarter" idx="12"/>
          </p:nvPr>
        </p:nvSpPr>
        <p:spPr/>
        <p:txBody>
          <a:bodyPr/>
          <a:lstStyle/>
          <a:p>
            <a:fld id="{CCD8C368-6D81-4C6B-9B37-81017CBD25A0}"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ED8D2C81-6AEF-6771-CF43-A4E83276E996}"/>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583023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59490-CBAA-77EC-4609-ABA8AAEF91C5}"/>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9B387C46-0AB4-F773-FE27-E72E8CB690F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DD98271-ACC2-A446-E294-FEDC3A03333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34969F0D-0195-6666-F6A3-7B0E9AEA5047}"/>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a:extLst>
              <a:ext uri="{FF2B5EF4-FFF2-40B4-BE49-F238E27FC236}">
                <a16:creationId xmlns:a16="http://schemas.microsoft.com/office/drawing/2014/main" id="{E2750F08-1709-7203-A215-04AC511509ED}"/>
              </a:ext>
            </a:extLst>
          </p:cNvPr>
          <p:cNvSpPr>
            <a:spLocks noGrp="1"/>
          </p:cNvSpPr>
          <p:nvPr>
            <p:ph type="sldNum" sz="quarter" idx="12"/>
          </p:nvPr>
        </p:nvSpPr>
        <p:spPr/>
        <p:txBody>
          <a:bodyPr/>
          <a:lstStyle/>
          <a:p>
            <a:fld id="{CCD8C368-6D81-4C6B-9B37-81017CBD25A0}"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089263CB-A0F3-A3CB-D434-EB47032B4E93}"/>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7546814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D20A7-F94D-59C1-476A-2C7DEF75FC21}"/>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D59D756A-679E-3DC0-B14A-742AA31F4AE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3911D3-CCC6-24C7-E696-E4A72F14318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488DC11B-89C0-7237-35AA-D30B32B22A54}"/>
              </a:ext>
            </a:extLst>
          </p:cNvPr>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dirty="0">
                <a:latin typeface="+mn-lt"/>
              </a:rPr>
              <a:t>結論への飛躍 </a:t>
            </a:r>
            <a:r>
              <a:rPr lang="en-US" altLang="ja-JP" dirty="0">
                <a:latin typeface="+mn-lt"/>
              </a:rPr>
              <a:t>I</a:t>
            </a:r>
            <a:endParaRPr lang="de-DE" dirty="0">
              <a:latin typeface="+mn-lt"/>
            </a:endParaRPr>
          </a:p>
        </p:txBody>
      </p:sp>
      <p:sp>
        <p:nvSpPr>
          <p:cNvPr id="6" name="Slide Number Placeholder 5">
            <a:extLst>
              <a:ext uri="{FF2B5EF4-FFF2-40B4-BE49-F238E27FC236}">
                <a16:creationId xmlns:a16="http://schemas.microsoft.com/office/drawing/2014/main" id="{EB8EAA66-18C6-8E09-8017-79C80070DC43}"/>
              </a:ext>
            </a:extLst>
          </p:cNvPr>
          <p:cNvSpPr>
            <a:spLocks noGrp="1"/>
          </p:cNvSpPr>
          <p:nvPr>
            <p:ph type="sldNum" sz="quarter" idx="12"/>
          </p:nvPr>
        </p:nvSpPr>
        <p:spPr/>
        <p:txBody>
          <a:bodyPr/>
          <a:lstStyle/>
          <a:p>
            <a:fld id="{CCD8C368-6D81-4C6B-9B37-81017CBD25A0}"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4ABA2106-FCDA-FE50-A594-323592A08146}"/>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4023437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D20A7-F94D-59C1-476A-2C7DEF75FC21}"/>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FA9F9B60-DDAD-887C-0FDF-F6CDD6DA088E}"/>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3911D3-CCC6-24C7-E696-E4A72F14318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488DC11B-89C0-7237-35AA-D30B32B22A54}"/>
              </a:ext>
            </a:extLst>
          </p:cNvPr>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dirty="0">
                <a:latin typeface="+mn-lt"/>
              </a:rPr>
              <a:t>結論への飛躍 </a:t>
            </a:r>
            <a:r>
              <a:rPr lang="en-US" altLang="ja-JP" dirty="0">
                <a:latin typeface="+mn-lt"/>
              </a:rPr>
              <a:t>I</a:t>
            </a:r>
            <a:endParaRPr lang="de-DE" dirty="0">
              <a:latin typeface="+mn-lt"/>
            </a:endParaRPr>
          </a:p>
        </p:txBody>
      </p:sp>
      <p:sp>
        <p:nvSpPr>
          <p:cNvPr id="6" name="Slide Number Placeholder 5">
            <a:extLst>
              <a:ext uri="{FF2B5EF4-FFF2-40B4-BE49-F238E27FC236}">
                <a16:creationId xmlns:a16="http://schemas.microsoft.com/office/drawing/2014/main" id="{EB8EAA66-18C6-8E09-8017-79C80070DC43}"/>
              </a:ext>
            </a:extLst>
          </p:cNvPr>
          <p:cNvSpPr>
            <a:spLocks noGrp="1"/>
          </p:cNvSpPr>
          <p:nvPr>
            <p:ph type="sldNum" sz="quarter" idx="12"/>
          </p:nvPr>
        </p:nvSpPr>
        <p:spPr/>
        <p:txBody>
          <a:bodyPr/>
          <a:lstStyle/>
          <a:p>
            <a:fld id="{CCD8C368-6D81-4C6B-9B37-81017CBD25A0}"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4ABA2106-FCDA-FE50-A594-323592A08146}"/>
              </a:ext>
            </a:extLst>
          </p:cNvPr>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32915623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a:p>
            <a:endParaRPr lang="en-US" sz="2400" dirty="0"/>
          </a:p>
        </p:txBody>
      </p:sp>
      <p:sp>
        <p:nvSpPr>
          <p:cNvPr id="7" name="Fußzeilenplatzhalter 6"/>
          <p:cNvSpPr>
            <a:spLocks noGrp="1"/>
          </p:cNvSpPr>
          <p:nvPr>
            <p:ph type="ftr" sz="quarter" idx="11"/>
          </p:nvPr>
        </p:nvSpPr>
        <p:spPr bwMode="gray"/>
        <p:txBody>
          <a:bodyPr/>
          <a:lstStyle/>
          <a:p>
            <a:r>
              <a:rPr lang="ja-JP" altLang="en-US" dirty="0">
                <a:latin typeface="+mn-lt"/>
              </a:rPr>
              <a:t>トレーニング・モジュール </a:t>
            </a:r>
            <a:r>
              <a:rPr lang="en-US" altLang="ja-JP" dirty="0">
                <a:latin typeface="+mn-lt"/>
              </a:rPr>
              <a:t>2 – </a:t>
            </a:r>
            <a:r>
              <a:rPr lang="ja-JP" altLang="en-US" dirty="0">
                <a:latin typeface="+mn-lt"/>
              </a:rPr>
              <a:t>結論への飛躍</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latin typeface="+mn-lt"/>
              </a:rPr>
              <a:pPr/>
              <a:t>93</a:t>
            </a:fld>
            <a:endParaRPr lang="de-DE" dirty="0">
              <a:solidFill>
                <a:srgbClr val="333333"/>
              </a:solidFill>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grpSp>
    </p:spTree>
    <p:extLst>
      <p:ext uri="{BB962C8B-B14F-4D97-AF65-F5344CB8AC3E}">
        <p14:creationId xmlns:p14="http://schemas.microsoft.com/office/powerpoint/2010/main" val="29994894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2">
            <a:extLst>
              <a:ext uri="{FF2B5EF4-FFF2-40B4-BE49-F238E27FC236}">
                <a16:creationId xmlns:a16="http://schemas.microsoft.com/office/drawing/2014/main" id="{A8A8ED45-835C-A87C-4506-31B6825CA10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ヤマアラシ</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95</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3">
            <a:extLst>
              <a:ext uri="{FF2B5EF4-FFF2-40B4-BE49-F238E27FC236}">
                <a16:creationId xmlns:a16="http://schemas.microsoft.com/office/drawing/2014/main" id="{ABA41B51-411F-4E09-2D60-F051FAC26497}"/>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ヤマアラシ</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4">
            <a:extLst>
              <a:ext uri="{FF2B5EF4-FFF2-40B4-BE49-F238E27FC236}">
                <a16:creationId xmlns:a16="http://schemas.microsoft.com/office/drawing/2014/main" id="{CA2B0349-FBF6-B9AB-CF2D-B68A101DEBAA}"/>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5">
            <a:extLst>
              <a:ext uri="{FF2B5EF4-FFF2-40B4-BE49-F238E27FC236}">
                <a16:creationId xmlns:a16="http://schemas.microsoft.com/office/drawing/2014/main" id="{C6A84163-060F-2B63-D757-74DFAD37DB98}"/>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6">
            <a:extLst>
              <a:ext uri="{FF2B5EF4-FFF2-40B4-BE49-F238E27FC236}">
                <a16:creationId xmlns:a16="http://schemas.microsoft.com/office/drawing/2014/main" id="{3175C75A-64BE-6C1D-02E3-A6EA3317CF03}"/>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7">
            <a:extLst>
              <a:ext uri="{FF2B5EF4-FFF2-40B4-BE49-F238E27FC236}">
                <a16:creationId xmlns:a16="http://schemas.microsoft.com/office/drawing/2014/main" id="{1C6C3DB7-94E2-75D1-DFBA-40DB556736A2}"/>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02F0764A-3D5E-BA3D-01C0-95E1465D29FF}"/>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11EAEEA0-D34E-D787-3986-9A6D2D630D4D}"/>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の</a:t>
            </a:r>
            <a:r>
              <a:rPr lang="ja-JP" altLang="de-DE" sz="2000" dirty="0">
                <a:solidFill>
                  <a:srgbClr val="333333"/>
                </a:solidFill>
                <a:latin typeface="+mn-lt"/>
              </a:rPr>
              <a:t>こぎり</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古</a:t>
            </a:r>
            <a:r>
              <a:rPr lang="ja-JP" altLang="de-DE" sz="2000" dirty="0">
                <a:solidFill>
                  <a:srgbClr val="333333"/>
                </a:solidFill>
                <a:latin typeface="+mn-lt"/>
              </a:rPr>
              <a:t>い橋</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a:t>
            </a:r>
            <a:r>
              <a:rPr lang="ja-JP" altLang="de-DE" sz="2000" dirty="0">
                <a:solidFill>
                  <a:srgbClr val="333333"/>
                </a:solidFill>
                <a:latin typeface="+mn-lt"/>
              </a:rPr>
              <a:t>リネズミ</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草</a:t>
            </a:r>
            <a:r>
              <a:rPr lang="ja-JP" altLang="de-DE" sz="2000" dirty="0">
                <a:solidFill>
                  <a:srgbClr val="333333"/>
                </a:solidFill>
                <a:latin typeface="+mn-lt"/>
              </a:rPr>
              <a:t>のしげみ</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竜</a:t>
            </a:r>
            <a:endParaRPr lang="ja-JP"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フ</a:t>
            </a:r>
            <a:r>
              <a:rPr lang="ja-JP" altLang="de-DE" sz="2000" dirty="0">
                <a:solidFill>
                  <a:srgbClr val="333333"/>
                </a:solidFill>
                <a:latin typeface="+mn-lt"/>
              </a:rPr>
              <a:t>ェンス</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や</a:t>
            </a:r>
            <a:r>
              <a:rPr lang="ja-JP" altLang="de-DE" sz="2000" dirty="0">
                <a:solidFill>
                  <a:srgbClr val="333333"/>
                </a:solidFill>
                <a:latin typeface="+mn-lt"/>
              </a:rPr>
              <a:t>まなみの眺め</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ヤ</a:t>
            </a:r>
            <a:r>
              <a:rPr lang="ja-JP" altLang="de-DE" sz="2000" dirty="0">
                <a:solidFill>
                  <a:srgbClr val="333333"/>
                </a:solidFill>
                <a:latin typeface="+mn-lt"/>
              </a:rPr>
              <a:t>マア</a:t>
            </a:r>
            <a:r>
              <a:rPr lang="ja-JP" altLang="de-DE" sz="2000">
                <a:solidFill>
                  <a:srgbClr val="333333"/>
                </a:solidFill>
                <a:latin typeface="+mn-lt"/>
              </a:rPr>
              <a:t>ラシ</a:t>
            </a:r>
            <a:endParaRPr lang="ja-JP" altLang="en-US"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9389761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0">
            <a:extLst>
              <a:ext uri="{FF2B5EF4-FFF2-40B4-BE49-F238E27FC236}">
                <a16:creationId xmlns:a16="http://schemas.microsoft.com/office/drawing/2014/main" id="{50ED77C3-1F2F-AFF1-251B-6680E14AC991}"/>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1">
            <a:extLst>
              <a:ext uri="{FF2B5EF4-FFF2-40B4-BE49-F238E27FC236}">
                <a16:creationId xmlns:a16="http://schemas.microsoft.com/office/drawing/2014/main" id="{97A84F07-2160-5EA4-30AA-27D08C1E93BC}"/>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2">
            <a:extLst>
              <a:ext uri="{FF2B5EF4-FFF2-40B4-BE49-F238E27FC236}">
                <a16:creationId xmlns:a16="http://schemas.microsoft.com/office/drawing/2014/main" id="{C71F56D2-F435-F914-6C5D-FDF13645925E}"/>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3">
            <a:extLst>
              <a:ext uri="{FF2B5EF4-FFF2-40B4-BE49-F238E27FC236}">
                <a16:creationId xmlns:a16="http://schemas.microsoft.com/office/drawing/2014/main" id="{C56A56FF-D94F-E988-5F96-A30709ADB23D}"/>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4">
            <a:extLst>
              <a:ext uri="{FF2B5EF4-FFF2-40B4-BE49-F238E27FC236}">
                <a16:creationId xmlns:a16="http://schemas.microsoft.com/office/drawing/2014/main" id="{86123451-3B7D-E9A2-FA01-2575DE02C742}"/>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5">
            <a:extLst>
              <a:ext uri="{FF2B5EF4-FFF2-40B4-BE49-F238E27FC236}">
                <a16:creationId xmlns:a16="http://schemas.microsoft.com/office/drawing/2014/main" id="{32EBA452-6CB4-A862-9737-0321CFFF23C7}"/>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6">
            <a:extLst>
              <a:ext uri="{FF2B5EF4-FFF2-40B4-BE49-F238E27FC236}">
                <a16:creationId xmlns:a16="http://schemas.microsoft.com/office/drawing/2014/main" id="{E04222C6-8B96-080F-8B9F-F83955D6A8B9}"/>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7">
            <a:extLst>
              <a:ext uri="{FF2B5EF4-FFF2-40B4-BE49-F238E27FC236}">
                <a16:creationId xmlns:a16="http://schemas.microsoft.com/office/drawing/2014/main" id="{611BD786-ACBE-223C-CCB4-AE5E996A9A67}"/>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0F4C1BDF-5EBF-BBC8-306A-30CDF1378E4A}"/>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9018844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9">
            <a:extLst>
              <a:ext uri="{FF2B5EF4-FFF2-40B4-BE49-F238E27FC236}">
                <a16:creationId xmlns:a16="http://schemas.microsoft.com/office/drawing/2014/main" id="{15ED9FB6-591F-17A1-47DB-6F8AF336C039}"/>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114</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397EB686-2486-91A1-A80B-D3233EB6C0B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115</a:t>
            </a:fld>
            <a:endParaRPr lang="de-DE" altLang="de-DE">
              <a:latin typeface="+mn-lt"/>
            </a:endParaRPr>
          </a:p>
        </p:txBody>
      </p:sp>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6E55A1FE-5D52-8054-30FC-56AD12D2B0E7}"/>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116</a:t>
            </a:fld>
            <a:endParaRPr lang="de-DE" altLang="de-DE">
              <a:latin typeface="+mn-lt"/>
            </a:endParaRPr>
          </a:p>
        </p:txBody>
      </p:sp>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4FB23249-F3D6-13E2-5B6E-84E8D22064F6}"/>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117</a:t>
            </a:fld>
            <a:endParaRPr lang="de-DE" altLang="de-DE">
              <a:latin typeface="+mn-lt"/>
            </a:endParaRPr>
          </a:p>
        </p:txBody>
      </p:sp>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3065FAAB-F5DE-6B90-F089-82DDD874ACD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118</a:t>
            </a:fld>
            <a:endParaRPr lang="de-DE" altLang="de-DE">
              <a:latin typeface="+mn-lt"/>
            </a:endParaRPr>
          </a:p>
        </p:txBody>
      </p:sp>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72788831-1420-6313-84F2-497D7631ABE6}"/>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119</a:t>
            </a:fld>
            <a:endParaRPr lang="de-DE" altLang="de-DE">
              <a:latin typeface="+mn-lt"/>
            </a:endParaRPr>
          </a:p>
        </p:txBody>
      </p:sp>
      <p:sp>
        <p:nvSpPr>
          <p:cNvPr id="13"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A9D4DD2C-5626-B0EF-DADC-B7BA62BF5848}"/>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120</a:t>
            </a:fld>
            <a:endParaRPr lang="de-DE" altLang="de-DE">
              <a:latin typeface="+mn-lt"/>
            </a:endParaRPr>
          </a:p>
        </p:txBody>
      </p:sp>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9169439E-9A9D-B6AD-0821-64D8814EA102}"/>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121</a:t>
            </a:fld>
            <a:endParaRPr lang="de-DE" altLang="de-DE">
              <a:latin typeface="+mn-lt"/>
            </a:endParaRPr>
          </a:p>
        </p:txBody>
      </p:sp>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80292937-6515-BE61-68DD-6C01E269DFEC}"/>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122</a:t>
            </a:fld>
            <a:endParaRPr lang="de-DE" altLang="de-DE">
              <a:latin typeface="+mn-lt"/>
            </a:endParaRPr>
          </a:p>
        </p:txBody>
      </p:sp>
      <p:sp>
        <p:nvSpPr>
          <p:cNvPr id="12"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ロープ</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錨</a:t>
            </a:r>
            <a:r>
              <a:rPr lang="de-DE" altLang="ja-JP" sz="2000" dirty="0">
                <a:solidFill>
                  <a:srgbClr val="333333"/>
                </a:solidFill>
                <a:latin typeface="+mn-lt"/>
              </a:rPr>
              <a:t>(</a:t>
            </a:r>
            <a:r>
              <a:rPr lang="ja-JP" altLang="de-DE" sz="2000" dirty="0">
                <a:solidFill>
                  <a:srgbClr val="333333"/>
                </a:solidFill>
                <a:latin typeface="+mn-lt"/>
              </a:rPr>
              <a:t>いかり</a:t>
            </a:r>
            <a:r>
              <a:rPr lang="de-DE" altLang="ja-JP" sz="2000" dirty="0">
                <a:solidFill>
                  <a:srgbClr val="333333"/>
                </a:solidFill>
                <a:latin typeface="+mn-lt"/>
              </a:rPr>
              <a:t>)</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ペンダント付きのネックレス</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ヘビ</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オウム</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スパゲッティ</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インゲン豆の茎</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900"/>
              </a:spcBef>
              <a:spcAft>
                <a:spcPts val="0"/>
              </a:spcAft>
              <a:buClr>
                <a:srgbClr val="333333"/>
              </a:buClr>
              <a:buFont typeface="WingDings"/>
              <a:buChar char=""/>
            </a:pPr>
            <a:r>
              <a:rPr lang="ja-JP" altLang="de-DE" sz="2000" dirty="0">
                <a:solidFill>
                  <a:srgbClr val="333333"/>
                </a:solidFill>
                <a:latin typeface="+mn-lt"/>
              </a:rPr>
              <a:t>高速道路</a:t>
            </a:r>
            <a:endParaRPr lang="de-DE" altLang="ja-JP" sz="2000" dirty="0">
              <a:solidFill>
                <a:srgbClr val="333333"/>
              </a:solidFill>
              <a:latin typeface="+mn-lt"/>
            </a:endParaRPr>
          </a:p>
        </p:txBody>
      </p:sp>
    </p:spTree>
    <p:extLst>
      <p:ext uri="{BB962C8B-B14F-4D97-AF65-F5344CB8AC3E}">
        <p14:creationId xmlns:p14="http://schemas.microsoft.com/office/powerpoint/2010/main" val="13369637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D92EC07E-E5D2-BE13-8196-857C28609AB0}"/>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0AB2B408-7091-2D07-53C0-775F97ED336D}"/>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3DB235FD-7FF7-EF5A-5483-16764DBE6C02}"/>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2E60C591-D7BD-7D32-28E1-BC0D9471E254}"/>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362CB249-4CF1-BB84-9FBA-6D2902F28CBF}"/>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8722B312-B463-4E93-329E-C36FD16F7BA8}"/>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5CE84B0D-61D8-FAB1-5AB1-1F905C57ED8F}"/>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85A0B62E-51C7-F55E-DB39-2117C3125B7D}"/>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DA51EED4-0D65-CAA1-1C88-34E210C535EC}"/>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16465793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12</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6F7496B4-090B-CFF2-2895-F83FF8339A73}"/>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二枚貝</a:t>
            </a:r>
            <a:endParaRPr lang="ja-JP" altLang="en-US"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4B8B3A53-B2E5-8850-BA50-49B2D88C4D80}"/>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547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972C9A83-0D19-E1D3-FFE3-D3425717100C}"/>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6499"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D1F71567-7C74-94AE-EDA1-0EBAB0905ACC}"/>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752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D7357A90-E8C0-6A6F-C1F5-E453571C1DCB}"/>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854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7F529B1F-4F20-7AF9-F280-C8ED3D455DB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957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F6221CEA-3595-A7AF-BDBE-1E3B976FF85E}"/>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059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39A3FC6E-3B36-6489-99DD-E7303FD5A16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1619"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D3F856E2-EE3E-D530-952A-1B7666E92DF7}"/>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1619"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アザラシ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冬服の男</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花</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川の風景</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人魚</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タコ</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ハープ</a:t>
            </a:r>
          </a:p>
          <a:p>
            <a:pPr marL="342900" indent="-342900" eaLnBrk="1" hangingPunct="1">
              <a:spcBef>
                <a:spcPts val="1200"/>
              </a:spcBef>
              <a:spcAft>
                <a:spcPts val="0"/>
              </a:spcAft>
              <a:buClr>
                <a:srgbClr val="333333"/>
              </a:buClr>
              <a:buFont typeface="WingDings"/>
              <a:buChar char=""/>
            </a:pPr>
            <a:r>
              <a:rPr lang="ja-JP" altLang="de-DE" sz="2000">
                <a:solidFill>
                  <a:srgbClr val="333333"/>
                </a:solidFill>
                <a:latin typeface="+mn-lt"/>
              </a:rPr>
              <a:t>二枚貝</a:t>
            </a:r>
            <a:endParaRPr lang="ja-JP" altLang="en-US"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954373"/>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mn-lt"/>
              </a:rPr>
              <a:t>あなたはどの程度自信がありますか</a:t>
            </a:r>
            <a:r>
              <a:rPr lang="de-DE" altLang="ja-JP" sz="2000" dirty="0">
                <a:solidFill>
                  <a:srgbClr val="004992"/>
                </a:solidFill>
                <a:latin typeface="+mn-lt"/>
              </a:rPr>
              <a:t>?</a:t>
            </a:r>
            <a:r>
              <a:rPr lang="ja-JP" altLang="en-US" sz="2000" dirty="0">
                <a:solidFill>
                  <a:srgbClr val="004992"/>
                </a:solidFill>
                <a:latin typeface="+mn-lt"/>
              </a:rPr>
              <a:t> もう結論を下したいですか</a:t>
            </a:r>
            <a:r>
              <a:rPr lang="de-DE" altLang="ja-JP" sz="2000" dirty="0">
                <a:solidFill>
                  <a:srgbClr val="004992"/>
                </a:solidFill>
                <a:latin typeface="+mn-lt"/>
              </a:rPr>
              <a:t>?</a:t>
            </a:r>
            <a:endParaRPr lang="de-DE" altLang="de-DE" sz="2000" dirty="0">
              <a:solidFill>
                <a:srgbClr val="004992"/>
              </a:solidFill>
              <a:latin typeface="+mn-lt"/>
            </a:endParaRPr>
          </a:p>
        </p:txBody>
      </p:sp>
    </p:spTree>
    <p:extLst>
      <p:ext uri="{BB962C8B-B14F-4D97-AF65-F5344CB8AC3E}">
        <p14:creationId xmlns:p14="http://schemas.microsoft.com/office/powerpoint/2010/main" val="274564403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144</a:t>
            </a:fld>
            <a:endParaRPr lang="de-DE" altLang="de-DE">
              <a:latin typeface="+mn-lt"/>
            </a:endParaRPr>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ja-JP" altLang="en-US" sz="3600" dirty="0">
                <a:solidFill>
                  <a:srgbClr val="004992"/>
                </a:solidFill>
                <a:latin typeface="+mn-lt"/>
                <a:ea typeface="+mn-ea"/>
                <a:cs typeface="+mn-cs"/>
              </a:rPr>
              <a:t>今何が見えてますか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12"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老夫婦、ゴブレット それとも</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146</a:t>
            </a:fld>
            <a:endParaRPr lang="de-DE" altLang="de-DE">
              <a:latin typeface="+mn-lt"/>
            </a:endParaRP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1034"/>
          <p:cNvSpPr>
            <a:spLocks noChangeArrowheads="1"/>
          </p:cNvSpPr>
          <p:nvPr/>
        </p:nvSpPr>
        <p:spPr bwMode="auto">
          <a:xfrm>
            <a:off x="3830048" y="5634038"/>
            <a:ext cx="3433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reproduced with kind pemission by rockypointcollectibles.easystorecreator.net/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r>
              <a:rPr lang="ja-JP" altLang="de-DE" sz="2400" dirty="0">
                <a:solidFill>
                  <a:srgbClr val="333333"/>
                </a:solidFill>
              </a:rPr>
              <a:t>性急な決定によって常に間違えるとは限らないですが、</a:t>
            </a:r>
          </a:p>
          <a:p>
            <a:pPr lvl="0" algn="ctr" defTabSz="914400" fontAlgn="base"/>
            <a:r>
              <a:rPr lang="ja-JP" altLang="de-DE" sz="2400" dirty="0">
                <a:solidFill>
                  <a:srgbClr val="333333"/>
                </a:solidFill>
              </a:rPr>
              <a:t>時に話の半分しか聞いていない時もあります</a:t>
            </a:r>
            <a:r>
              <a:rPr lang="de-DE" altLang="ja-JP" sz="2400" dirty="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r>
              <a:rPr lang="ja-JP" altLang="de-DE" sz="2400" dirty="0">
                <a:solidFill>
                  <a:srgbClr val="333333"/>
                </a:solidFill>
              </a:rPr>
              <a:t>性急な決定によって常に間違えるとは限らないですが、</a:t>
            </a:r>
          </a:p>
          <a:p>
            <a:pPr lvl="0" algn="ctr" defTabSz="914400" fontAlgn="base"/>
            <a:r>
              <a:rPr lang="ja-JP" altLang="de-DE" sz="2400" dirty="0">
                <a:solidFill>
                  <a:srgbClr val="333333"/>
                </a:solidFill>
              </a:rPr>
              <a:t>時に話の半分しか聞いていない時もあります</a:t>
            </a:r>
            <a:r>
              <a:rPr lang="de-DE" altLang="ja-JP" sz="2400" dirty="0">
                <a:solidFill>
                  <a:srgbClr val="333333"/>
                </a:solidFill>
              </a:rPr>
              <a:t>!</a:t>
            </a:r>
          </a:p>
          <a:p>
            <a:pPr lvl="0" algn="ctr" defTabSz="914400" fontAlgn="base"/>
            <a:r>
              <a:rPr lang="ja-JP" altLang="de-DE" sz="2400" b="1" dirty="0">
                <a:solidFill>
                  <a:srgbClr val="004992"/>
                </a:solidFill>
              </a:rPr>
              <a:t>次の絵の細かいところや人物を</a:t>
            </a:r>
          </a:p>
          <a:p>
            <a:pPr lvl="0" algn="ctr" defTabSz="914400" fontAlgn="base"/>
            <a:r>
              <a:rPr lang="ja-JP" altLang="de-DE" sz="2400" b="1" dirty="0">
                <a:solidFill>
                  <a:srgbClr val="004992"/>
                </a:solidFill>
              </a:rPr>
              <a:t>全部見つけてみて下さい</a:t>
            </a:r>
            <a:r>
              <a:rPr lang="de-DE" altLang="ja-JP"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149</a:t>
            </a:fld>
            <a:endParaRPr lang="de-DE" altLang="de-DE">
              <a:latin typeface="+mn-lt"/>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150</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151</a:t>
            </a:fld>
            <a:endParaRPr lang="de-DE" altLang="de-DE">
              <a:latin typeface="+mn-lt"/>
            </a:endParaRP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高齢女性、若い女性、口ひげの男</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152</a:t>
            </a:fld>
            <a:endParaRPr lang="de-DE" altLang="de-DE">
              <a:latin typeface="+mn-lt"/>
            </a:endParaRP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高齢男性もしくは馬に乗っている人</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154</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155</a:t>
            </a:fld>
            <a:endParaRPr lang="de-DE" altLang="de-DE">
              <a:latin typeface="+mn-lt"/>
            </a:endParaRPr>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カモもしくはウサギ</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156</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157</a:t>
            </a:fld>
            <a:endParaRPr lang="de-DE" altLang="de-DE">
              <a:latin typeface="+mn-lt"/>
            </a:endParaRP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絵を逆さにしたら何が見えるでしょう</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158</a:t>
            </a:fld>
            <a:endParaRPr lang="de-DE" altLang="de-DE">
              <a:latin typeface="+mn-lt"/>
            </a:endParaRP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馬もしくは御者</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159</a:t>
            </a:fld>
            <a:endParaRPr lang="de-DE" altLang="de-DE">
              <a:latin typeface="+mn-lt"/>
            </a:endParaRPr>
          </a:p>
        </p:txBody>
      </p:sp>
      <p:pic>
        <p:nvPicPr>
          <p:cNvPr id="7" name="Picture 6"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頭蓋骨もしくはパン屋</a:t>
            </a:r>
            <a:r>
              <a:rPr lang="en-US"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何が見えますか</a:t>
            </a:r>
            <a:r>
              <a:rPr lang="en-US" altLang="ja-JP" sz="3600" dirty="0">
                <a:latin typeface="+mn-lt"/>
                <a:ea typeface="+mn-ea"/>
                <a:cs typeface="+mn-cs"/>
              </a:rPr>
              <a:t>?</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161</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細かい所まで全部みつけてみて下さい</a:t>
            </a:r>
            <a:r>
              <a:rPr lang="en-US" altLang="ja-JP" sz="3600">
                <a:latin typeface="+mn-lt"/>
                <a:ea typeface="+mn-ea"/>
                <a:cs typeface="+mn-cs"/>
              </a:rPr>
              <a:t>!</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162</a:t>
            </a:fld>
            <a:endParaRPr lang="de-DE" altLang="de-DE">
              <a:latin typeface="+mn-lt"/>
            </a:endParaRPr>
          </a:p>
        </p:txBody>
      </p:sp>
      <p:pic>
        <p:nvPicPr>
          <p:cNvPr id="8" name="Picture 7"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253144567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337461140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a:t>
            </a:r>
            <a:r>
              <a:rPr lang="en-US" altLang="de-DE" sz="2000" dirty="0">
                <a:solidFill>
                  <a:srgbClr val="333333"/>
                </a:solidFill>
              </a:rPr>
              <a:t> – </a:t>
            </a:r>
            <a:r>
              <a:rPr lang="ja-JP" altLang="en-US" sz="2000" dirty="0">
                <a:solidFill>
                  <a:srgbClr val="333333"/>
                </a:solidFill>
              </a:rPr>
              <a:t>間違える可能性に備えましょう。</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255129938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最後のスライドは、すぐに決めつけることが間違いを導くことがあり「半分の真実」しか認識できないことを示している。</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したがって、特にもし決定が重大あるいは劇的な意味をもつならば、</a:t>
            </a:r>
            <a:r>
              <a:rPr lang="ja-JP" altLang="en-US" sz="2000" dirty="0">
                <a:solidFill>
                  <a:srgbClr val="004992"/>
                </a:solidFill>
              </a:rPr>
              <a:t>できるだけ多くの情報をさがすこ</a:t>
            </a:r>
            <a:r>
              <a:rPr lang="ja-JP" altLang="en-US" sz="2000" dirty="0">
                <a:solidFill>
                  <a:srgbClr val="333333"/>
                </a:solidFill>
              </a:rPr>
              <a:t>とと他の人と意見交換することが重要です</a:t>
            </a:r>
            <a:r>
              <a:rPr lang="en-US" altLang="de-DE" sz="2000" dirty="0">
                <a:solidFill>
                  <a:srgbClr val="333333"/>
                </a:solidFill>
              </a:rPr>
              <a:t>(</a:t>
            </a:r>
            <a:r>
              <a:rPr lang="ja-JP" altLang="en-US" sz="2000" dirty="0">
                <a:solidFill>
                  <a:srgbClr val="333333"/>
                </a:solidFill>
              </a:rPr>
              <a:t>例えば、隣人があなたの後をつけていると感じる</a:t>
            </a:r>
            <a:r>
              <a:rPr lang="en-US" altLang="de-DE" sz="2000" dirty="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仮想敵を攻撃してはいけない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重要でない出来事でも、我々は急いで決めない方が良い</a:t>
            </a:r>
            <a:r>
              <a:rPr lang="en-US" altLang="de-DE" sz="2000" dirty="0">
                <a:solidFill>
                  <a:srgbClr val="333333"/>
                </a:solidFill>
              </a:rPr>
              <a:t>(</a:t>
            </a:r>
            <a:r>
              <a:rPr lang="ja-JP" altLang="en-US" sz="2000" dirty="0">
                <a:solidFill>
                  <a:srgbClr val="333333"/>
                </a:solidFill>
              </a:rPr>
              <a:t>例えば、ヨーグルトのブランドやケーキの種類、くじの番号を選ぶ時など</a:t>
            </a:r>
            <a:r>
              <a:rPr lang="en-US" altLang="ja-JP" sz="2000" dirty="0">
                <a:solidFill>
                  <a:srgbClr val="333333"/>
                </a:solidFill>
              </a:rPr>
              <a:t>)</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a:t>
            </a:r>
            <a:r>
              <a:rPr lang="en-US" altLang="de-DE" sz="2000" dirty="0">
                <a:solidFill>
                  <a:srgbClr val="333333"/>
                </a:solidFill>
              </a:rPr>
              <a:t> – </a:t>
            </a:r>
            <a:r>
              <a:rPr lang="ja-JP" altLang="en-US" sz="2000" dirty="0">
                <a:solidFill>
                  <a:srgbClr val="333333"/>
                </a:solidFill>
              </a:rPr>
              <a:t>間違える可能性に備えましょう。</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重要な決断は、確かな事実に基づいてくだしましょう。</a:t>
            </a:r>
            <a:br>
              <a:rPr lang="ja-JP" altLang="en-US" sz="2000" dirty="0">
                <a:solidFill>
                  <a:srgbClr val="333333"/>
                </a:solidFill>
              </a:rPr>
            </a:br>
            <a:r>
              <a:rPr lang="ja-JP" altLang="en-US" sz="2000" dirty="0">
                <a:solidFill>
                  <a:srgbClr val="333333"/>
                </a:solidFill>
              </a:rPr>
              <a:t>単なる推測は「悪いアドバイザー」です。</a:t>
            </a:r>
            <a:r>
              <a:rPr lang="ja-JP" altLang="ja-JP" sz="2000" dirty="0">
                <a:solidFill>
                  <a:srgbClr val="333333"/>
                </a:solidFill>
              </a:rPr>
              <a:t>判断</a:t>
            </a:r>
            <a:r>
              <a:rPr lang="ja-JP" altLang="en-US" sz="2000" dirty="0">
                <a:solidFill>
                  <a:srgbClr val="333333"/>
                </a:solidFill>
              </a:rPr>
              <a:t>を間違う可能性は常にあることを忘れないでください。</a:t>
            </a:r>
            <a:endParaRPr lang="en-US" sz="20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306727978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a:p>
            <a:pPr lvl="0" defTabSz="914400" fontAlgn="base"/>
            <a:r>
              <a:rPr lang="ja-JP" altLang="en-AU" sz="2000" b="1" dirty="0">
                <a:solidFill>
                  <a:srgbClr val="004992"/>
                </a:solidFill>
              </a:rPr>
              <a:t>例</a:t>
            </a:r>
            <a:r>
              <a:rPr lang="en-AU" altLang="de-DE" sz="2000" b="1" dirty="0">
                <a:solidFill>
                  <a:srgbClr val="004992"/>
                </a:solidFill>
              </a:rPr>
              <a:t>: </a:t>
            </a:r>
            <a:r>
              <a:rPr lang="ja-JP" altLang="en-AU" sz="2000" dirty="0">
                <a:solidFill>
                  <a:srgbClr val="333333"/>
                </a:solidFill>
              </a:rPr>
              <a:t>公の社会的イベントに出席しながら、カールは次のドイツ王は自分であると主張する。</a:t>
            </a:r>
            <a:endParaRPr lang="en-AU" altLang="de-DE" sz="2000" dirty="0">
              <a:solidFill>
                <a:srgbClr val="333333"/>
              </a:solidFill>
            </a:endParaRPr>
          </a:p>
          <a:p>
            <a:pPr lvl="0" defTabSz="914400" fontAlgn="base"/>
            <a:r>
              <a:rPr lang="ja-JP" altLang="en-AU" sz="2000" b="1" dirty="0">
                <a:solidFill>
                  <a:srgbClr val="004992"/>
                </a:solidFill>
              </a:rPr>
              <a:t>背景</a:t>
            </a:r>
            <a:r>
              <a:rPr lang="en-AU" altLang="de-DE" sz="2000" b="1" dirty="0">
                <a:solidFill>
                  <a:srgbClr val="004992"/>
                </a:solidFill>
              </a:rPr>
              <a:t>:</a:t>
            </a:r>
            <a:r>
              <a:rPr lang="en-AU" altLang="de-DE" sz="2000" b="1" dirty="0">
                <a:solidFill>
                  <a:srgbClr val="333333"/>
                </a:solidFill>
              </a:rPr>
              <a:t> </a:t>
            </a:r>
            <a:r>
              <a:rPr lang="ja-JP" altLang="en-AU" sz="2000" dirty="0">
                <a:solidFill>
                  <a:srgbClr val="333333"/>
                </a:solidFill>
              </a:rPr>
              <a:t>カールはサプライズエッグというお菓子の中に王冠をかぶった王様の人形を見つけた。</a:t>
            </a:r>
            <a:endParaRPr lang="en-US" altLang="ja-JP" sz="2000" dirty="0">
              <a:solidFill>
                <a:srgbClr val="333333"/>
              </a:solidFill>
            </a:endParaRPr>
          </a:p>
          <a:p>
            <a:pPr lvl="0" defTabSz="914400" fontAlgn="base"/>
            <a:r>
              <a:rPr lang="ja-JP" altLang="en-AU" sz="2000" b="1" dirty="0">
                <a:solidFill>
                  <a:srgbClr val="004992"/>
                </a:solidFill>
              </a:rPr>
              <a:t>しかし</a:t>
            </a:r>
            <a:r>
              <a:rPr lang="en-AU" altLang="de-DE" sz="2000" b="1" dirty="0">
                <a:solidFill>
                  <a:srgbClr val="004992"/>
                </a:solidFill>
              </a:rPr>
              <a:t>: </a:t>
            </a:r>
            <a:r>
              <a:rPr lang="ja-JP" altLang="en-AU" sz="2000" dirty="0">
                <a:solidFill>
                  <a:srgbClr val="333333"/>
                </a:solidFill>
              </a:rPr>
              <a:t>彼は王家の血統ではなく、君主制はドイツでは大分前に廃止された； しかしとりわけいえるのは、サプライズエッグの中身は決定的な証拠にはなりえないのだ！</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41004375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ja-JP" altLang="en-AU" sz="2000" dirty="0">
                <a:solidFill>
                  <a:srgbClr val="333333"/>
                </a:solidFill>
              </a:rPr>
              <a:t>精神病の多くの人</a:t>
            </a:r>
            <a:r>
              <a:rPr lang="en-AU" altLang="ja-JP" sz="2000" dirty="0">
                <a:solidFill>
                  <a:srgbClr val="333333"/>
                </a:solidFill>
              </a:rPr>
              <a:t> (</a:t>
            </a:r>
            <a:r>
              <a:rPr lang="ja-JP" altLang="en-AU" sz="2000" dirty="0">
                <a:solidFill>
                  <a:srgbClr val="333333"/>
                </a:solidFill>
              </a:rPr>
              <a:t>すべてではない</a:t>
            </a:r>
            <a:r>
              <a:rPr lang="en-AU" altLang="ja-JP" sz="2000" dirty="0">
                <a:solidFill>
                  <a:srgbClr val="333333"/>
                </a:solidFill>
              </a:rPr>
              <a:t>!) </a:t>
            </a:r>
            <a:r>
              <a:rPr lang="ja-JP" altLang="en-AU" sz="2000" dirty="0">
                <a:solidFill>
                  <a:srgbClr val="333333"/>
                </a:solidFill>
              </a:rPr>
              <a:t>結論へと飛躍し極端な意見を持つ傾向がある。</a:t>
            </a:r>
            <a:endParaRPr lang="en-AU" altLang="de-DE" sz="2000" dirty="0">
              <a:solidFill>
                <a:srgbClr val="004992"/>
              </a:solidFill>
            </a:endParaRPr>
          </a:p>
          <a:p>
            <a:pPr lvl="0" defTabSz="914400" fontAlgn="base"/>
            <a:r>
              <a:rPr lang="ja-JP" altLang="en-AU" sz="2000" b="1" dirty="0">
                <a:solidFill>
                  <a:srgbClr val="004992"/>
                </a:solidFill>
              </a:rPr>
              <a:t>例</a:t>
            </a:r>
            <a:r>
              <a:rPr lang="en-AU" altLang="de-DE" sz="2000" b="1" dirty="0">
                <a:solidFill>
                  <a:srgbClr val="004992"/>
                </a:solidFill>
              </a:rPr>
              <a:t>: </a:t>
            </a:r>
            <a:r>
              <a:rPr lang="ja-JP" altLang="en-AU" sz="2000" dirty="0">
                <a:solidFill>
                  <a:srgbClr val="333333"/>
                </a:solidFill>
              </a:rPr>
              <a:t>公の社会的イベントに出席しながら、カールは次のドイツ王は自分であると主張する。</a:t>
            </a:r>
            <a:endParaRPr lang="en-AU" altLang="de-DE" sz="2000" dirty="0">
              <a:solidFill>
                <a:srgbClr val="333333"/>
              </a:solidFill>
            </a:endParaRPr>
          </a:p>
          <a:p>
            <a:pPr lvl="0" defTabSz="914400" fontAlgn="base"/>
            <a:r>
              <a:rPr lang="ja-JP" altLang="en-AU" sz="2000" b="1" dirty="0">
                <a:solidFill>
                  <a:srgbClr val="004992"/>
                </a:solidFill>
              </a:rPr>
              <a:t>背景</a:t>
            </a:r>
            <a:r>
              <a:rPr lang="en-AU" altLang="de-DE" sz="2000" b="1" dirty="0">
                <a:solidFill>
                  <a:srgbClr val="004992"/>
                </a:solidFill>
              </a:rPr>
              <a:t>:</a:t>
            </a:r>
            <a:r>
              <a:rPr lang="en-AU" altLang="de-DE" sz="2000" b="1" dirty="0">
                <a:solidFill>
                  <a:srgbClr val="333333"/>
                </a:solidFill>
              </a:rPr>
              <a:t> </a:t>
            </a:r>
            <a:r>
              <a:rPr lang="ja-JP" altLang="en-AU" sz="2000" dirty="0">
                <a:solidFill>
                  <a:srgbClr val="333333"/>
                </a:solidFill>
              </a:rPr>
              <a:t>カールはサプライズエッグというお菓子の中に王冠をかぶった王様の人形を見つけた。</a:t>
            </a:r>
            <a:endParaRPr lang="en-US" altLang="ja-JP" sz="2000" dirty="0">
              <a:solidFill>
                <a:srgbClr val="333333"/>
              </a:solidFill>
            </a:endParaRPr>
          </a:p>
          <a:p>
            <a:pPr lvl="0" defTabSz="914400" fontAlgn="base"/>
            <a:r>
              <a:rPr lang="ja-JP" altLang="en-AU" sz="2000" b="1" dirty="0">
                <a:solidFill>
                  <a:srgbClr val="004992"/>
                </a:solidFill>
              </a:rPr>
              <a:t>しかし</a:t>
            </a:r>
            <a:r>
              <a:rPr lang="en-AU" altLang="de-DE" sz="2000" b="1" dirty="0">
                <a:solidFill>
                  <a:srgbClr val="004992"/>
                </a:solidFill>
              </a:rPr>
              <a:t>: </a:t>
            </a:r>
            <a:r>
              <a:rPr lang="ja-JP" altLang="en-AU" sz="2000" dirty="0">
                <a:solidFill>
                  <a:srgbClr val="333333"/>
                </a:solidFill>
              </a:rPr>
              <a:t>彼は王家の血統ではなく、君主制はドイツでは大分前に廃止された； しかしとりわけいえるのは、サプライズエッグの中身は決定的な証拠にはなりえないのだ！</a:t>
            </a:r>
            <a:endParaRPr lang="de-DE" altLang="ja-JP" sz="2000" dirty="0">
              <a:solidFill>
                <a:srgbClr val="333333"/>
              </a:solidFill>
            </a:endParaRPr>
          </a:p>
          <a:p>
            <a:pPr lvl="0" defTabSz="914400" fontAlgn="base"/>
            <a:r>
              <a:rPr lang="ja-JP" altLang="en-AU" sz="2000" dirty="0">
                <a:solidFill>
                  <a:srgbClr val="333333"/>
                </a:solidFill>
              </a:rPr>
              <a:t>多くの情報の断片について考えるようにしましょう。信頼する人々と様々な説明や意見について相談しましょう。</a:t>
            </a:r>
            <a:endParaRPr lang="en-US" sz="2000" dirty="0"/>
          </a:p>
        </p:txBody>
      </p:sp>
      <p:sp>
        <p:nvSpPr>
          <p:cNvPr id="5" name="Footer Placeholder 4"/>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dirty="0">
                <a:latin typeface="+mn-lt"/>
              </a:rPr>
              <a:t>結論への飛躍 </a:t>
            </a:r>
            <a:r>
              <a:rPr lang="en-US" altLang="ja-JP" dirty="0">
                <a:latin typeface="+mn-lt"/>
              </a:rPr>
              <a:t>I</a:t>
            </a:r>
            <a:endParaRPr lang="de-DE" dirty="0">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204120163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7" name="Footer Placeholder 6"/>
          <p:cNvSpPr>
            <a:spLocks noGrp="1"/>
          </p:cNvSpPr>
          <p:nvPr>
            <p:ph type="ftr" sz="quarter" idx="11"/>
          </p:nvPr>
        </p:nvSpPr>
        <p:spPr/>
        <p:txBody>
          <a:bodyPr/>
          <a:lstStyle/>
          <a:p>
            <a:pPr>
              <a:defRPr/>
            </a:pPr>
            <a:r>
              <a:rPr lang="ja-JP" altLang="en-US" dirty="0">
                <a:latin typeface="+mn-lt"/>
              </a:rPr>
              <a:t>トレーニング・モジュール </a:t>
            </a:r>
            <a:r>
              <a:rPr lang="en-US" altLang="ja-JP" dirty="0">
                <a:latin typeface="+mn-lt"/>
              </a:rPr>
              <a:t>2 – </a:t>
            </a:r>
            <a:r>
              <a:rPr lang="ja-JP" altLang="en-US">
                <a:latin typeface="+mn-lt"/>
              </a:rPr>
              <a:t>結論への飛躍</a:t>
            </a:r>
            <a:endParaRPr lang="de-DE" dirty="0">
              <a:solidFill>
                <a:srgbClr val="333333"/>
              </a:solidFill>
              <a:latin typeface="+mn-lt"/>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latin typeface="+mn-lt"/>
              </a:rPr>
              <a:pPr>
                <a:defRPr/>
              </a:pPr>
              <a:t>172</a:t>
            </a:fld>
            <a:endParaRPr lang="de-DE" altLang="de-DE">
              <a:solidFill>
                <a:srgbClr val="333333"/>
              </a:solidFill>
              <a:latin typeface="+mn-l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8320622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5" name="Slide Number Placeholder 4"/>
          <p:cNvSpPr>
            <a:spLocks noGrp="1"/>
          </p:cNvSpPr>
          <p:nvPr>
            <p:ph type="sldNum" sz="quarter" idx="12"/>
          </p:nvPr>
        </p:nvSpPr>
        <p:spPr/>
        <p:txBody>
          <a:bodyPr/>
          <a:lstStyle/>
          <a:p>
            <a:fld id="{CCD8C368-6D81-4C6B-9B37-81017CBD25A0}"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057658976"/>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30824597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175</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980823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6650770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177</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9841736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569120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179</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1919114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180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dirty="0">
                <a:solidFill>
                  <a:srgbClr val="000000"/>
                </a:solidFill>
                <a:latin typeface="+mn-lt"/>
              </a:rPr>
              <a:t>月面着陸は、米国政府によって偽造されたのでしょうか</a:t>
            </a:r>
            <a:r>
              <a:rPr lang="de-DE" altLang="ja-JP" sz="2200" dirty="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dirty="0">
                <a:latin typeface="+mn-lt"/>
              </a:rPr>
              <a:t>ローランド・エメリッヒ（「インディペンデンス・デイ」の監督）：</a:t>
            </a:r>
            <a:br>
              <a:rPr lang="ja-JP" altLang="en-US" sz="2400" dirty="0">
                <a:latin typeface="+mn-lt"/>
              </a:rPr>
            </a:br>
            <a:r>
              <a:rPr lang="ja-JP" altLang="en-US" sz="2400" dirty="0">
                <a:latin typeface="+mn-lt"/>
              </a:rPr>
              <a:t>「月面着陸</a:t>
            </a:r>
            <a:r>
              <a:rPr lang="en-US" altLang="ja-JP" sz="2400" dirty="0">
                <a:latin typeface="+mn-lt"/>
              </a:rPr>
              <a:t>…</a:t>
            </a:r>
            <a:r>
              <a:rPr lang="ja-JP" altLang="en-US" sz="2400" dirty="0">
                <a:latin typeface="+mn-lt"/>
              </a:rPr>
              <a:t>できすぎだった。</a:t>
            </a:r>
            <a:r>
              <a:rPr lang="en-US" altLang="ja-JP" sz="2400" dirty="0">
                <a:latin typeface="+mn-lt"/>
              </a:rPr>
              <a:t>60</a:t>
            </a:r>
            <a:r>
              <a:rPr lang="ja-JP" altLang="en-US" sz="2400" dirty="0">
                <a:latin typeface="+mn-lt"/>
              </a:rPr>
              <a:t>年代にあんなことは技術的に不可能だった。</a:t>
            </a:r>
          </a:p>
          <a:p>
            <a:pPr eaLnBrk="1" hangingPunct="1">
              <a:lnSpc>
                <a:spcPct val="105000"/>
              </a:lnSpc>
              <a:spcBef>
                <a:spcPts val="0"/>
              </a:spcBef>
              <a:buClrTx/>
              <a:buFontTx/>
              <a:buNone/>
            </a:pPr>
            <a:r>
              <a:rPr lang="ja-JP" altLang="en-US" sz="2400" dirty="0">
                <a:latin typeface="+mn-lt"/>
              </a:rPr>
              <a:t>今の設備でさえ、うまくいかないんじゃないか」</a:t>
            </a:r>
            <a:endParaRPr lang="de-DE" altLang="de-DE" sz="240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dirty="0">
                <a:solidFill>
                  <a:srgbClr val="FF0000"/>
                </a:solidFill>
                <a:latin typeface="+mn-lt"/>
              </a:rPr>
              <a:t>いいえ</a:t>
            </a:r>
            <a:r>
              <a:rPr lang="en-US" altLang="ja-JP" sz="4000" dirty="0">
                <a:solidFill>
                  <a:srgbClr val="FF0000"/>
                </a:solidFill>
                <a:latin typeface="+mn-lt"/>
              </a:rPr>
              <a:t>! </a:t>
            </a:r>
            <a:endParaRPr lang="de-DE" altLang="de-DE" sz="4000" dirty="0">
              <a:latin typeface="+mn-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181</a:t>
            </a:fld>
            <a:endParaRPr lang="de-DE" altLang="de-DE">
              <a:latin typeface="+mn-lt"/>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182</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149</TotalTime>
  <Words>18432</Words>
  <Application>Microsoft Office PowerPoint</Application>
  <PresentationFormat>Custom</PresentationFormat>
  <Paragraphs>1394</Paragraphs>
  <Slides>182</Slides>
  <Notes>182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182</vt:i4>
      </vt:variant>
    </vt:vector>
  </HeadingPairs>
  <TitlesOfParts>
    <vt:vector size="191" baseType="lpstr">
      <vt:lpstr>Arial</vt:lpstr>
      <vt:lpstr>Calibri</vt:lpstr>
      <vt:lpstr>Calibri Light</vt:lpstr>
      <vt:lpstr>Symbol</vt:lpstr>
      <vt:lpstr>Times New Roman</vt:lpstr>
      <vt:lpstr>Wingdings</vt:lpstr>
      <vt:lpstr>Wingdings</vt:lpstr>
      <vt:lpstr>UKE_PPT-Vorlage_16zu9</vt:lpstr>
      <vt:lpstr>1_UKE_PPT-Vorlage_16zu9</vt:lpstr>
      <vt:lpstr>MCT 2 A – 結論への飛躍 I</vt:lpstr>
      <vt:lpstr>結論への飛躍</vt:lpstr>
      <vt:lpstr>結論への飛躍</vt:lpstr>
      <vt:lpstr>結論への飛躍</vt:lpstr>
      <vt:lpstr>結論への飛躍</vt:lpstr>
      <vt:lpstr>結論への飛躍</vt:lpstr>
      <vt:lpstr>100％の証明なき推論</vt:lpstr>
      <vt:lpstr>100％の証明なき推論</vt:lpstr>
      <vt:lpstr>100％の証明なき推論</vt:lpstr>
      <vt:lpstr>結論への飛躍の「実例」</vt:lpstr>
      <vt:lpstr>結論への飛躍の「実例」</vt:lpstr>
      <vt:lpstr>結論への飛躍の「実例」</vt:lpstr>
      <vt:lpstr>結論への飛躍の「実例」 ―　都市伝説　― (別の練習問題がスライドの最後にあります)</vt:lpstr>
      <vt:lpstr>結論への飛躍の「実例」 ―　都市伝説　―</vt:lpstr>
      <vt:lpstr>結論への飛躍の「実例」 ―　都市伝説　―</vt:lpstr>
      <vt:lpstr>結論への飛躍の「実例」 ―　都市伝説　―</vt:lpstr>
      <vt:lpstr>どのようにこのような都市伝説や 陰謀論が生まれるのであろうか?</vt:lpstr>
      <vt:lpstr>どのようにこのような都市伝説や 陰謀論が生まれるのであろうか?</vt:lpstr>
      <vt:lpstr>どのようにこのような都市伝説や 陰謀論が生まれるのであろうか?</vt:lpstr>
      <vt:lpstr>なぜ我々はそうするのか?</vt:lpstr>
      <vt:lpstr>なぜ我々はそうするのか?</vt:lpstr>
      <vt:lpstr>どのように結論への飛躍が精神病期の 誤った解釈を促進するか― 例</vt:lpstr>
      <vt:lpstr>課題 (1)</vt:lpstr>
      <vt:lpstr>課題 (1)</vt:lpstr>
      <vt:lpstr>課題 (1)</vt:lpstr>
      <vt:lpstr>問題 1</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2</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3</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4</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5</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6</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7</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オプション: ビデオクリップ</vt:lpstr>
      <vt:lpstr>問題 8</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9</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10</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11</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12</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課題 2:</vt:lpstr>
      <vt:lpstr>何に見えますか?</vt:lpstr>
      <vt:lpstr>今何が見えてますか?</vt:lpstr>
      <vt:lpstr>何に見えますか?</vt:lpstr>
      <vt:lpstr>何に見えますか?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何が見えますか?</vt:lpstr>
      <vt:lpstr>細かい所まで全部みつけてみて下さい!</vt:lpstr>
      <vt:lpstr>PowerPoint Presentation</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精神病とどんな関係があるのだろう?</vt:lpstr>
      <vt:lpstr>精神病とどんな関係があるのだろう?</vt:lpstr>
      <vt:lpstr>精神病とどんな関係があるのだろう?</vt:lpstr>
      <vt:lpstr>注目頂き有難うございました!</vt:lpstr>
      <vt:lpstr>PowerPoint Presentation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374</cp:revision>
  <dcterms:created xsi:type="dcterms:W3CDTF">2002-10-15T10:55:06Z</dcterms:created>
  <dcterms:modified xsi:type="dcterms:W3CDTF">2025-02-23T03:57:42Z</dcterms:modified>
</cp:coreProperties>
</file>