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 id="2147483994" r:id="rId2"/>
  </p:sldMasterIdLst>
  <p:notesMasterIdLst>
    <p:notesMasterId r:id="rId87"/>
  </p:notesMasterIdLst>
  <p:handoutMasterIdLst>
    <p:handoutMasterId r:id="rId88"/>
  </p:handoutMasterIdLst>
  <p:sldIdLst>
    <p:sldId id="680" r:id="rId3"/>
    <p:sldId id="563" r:id="rId4"/>
    <p:sldId id="652" r:id="rId5"/>
    <p:sldId id="651" r:id="rId6"/>
    <p:sldId id="565" r:id="rId7"/>
    <p:sldId id="653" r:id="rId8"/>
    <p:sldId id="654" r:id="rId9"/>
    <p:sldId id="655" r:id="rId10"/>
    <p:sldId id="476" r:id="rId11"/>
    <p:sldId id="568" r:id="rId12"/>
    <p:sldId id="657" r:id="rId13"/>
    <p:sldId id="656" r:id="rId14"/>
    <p:sldId id="569" r:id="rId15"/>
    <p:sldId id="585" r:id="rId16"/>
    <p:sldId id="584" r:id="rId17"/>
    <p:sldId id="617" r:id="rId18"/>
    <p:sldId id="570" r:id="rId19"/>
    <p:sldId id="658" r:id="rId20"/>
    <p:sldId id="609" r:id="rId21"/>
    <p:sldId id="572" r:id="rId22"/>
    <p:sldId id="659" r:id="rId23"/>
    <p:sldId id="660" r:id="rId24"/>
    <p:sldId id="661" r:id="rId25"/>
    <p:sldId id="481" r:id="rId26"/>
    <p:sldId id="482" r:id="rId27"/>
    <p:sldId id="607" r:id="rId28"/>
    <p:sldId id="608" r:id="rId29"/>
    <p:sldId id="520" r:id="rId30"/>
    <p:sldId id="521" r:id="rId31"/>
    <p:sldId id="483" r:id="rId32"/>
    <p:sldId id="484" r:id="rId33"/>
    <p:sldId id="596" r:id="rId34"/>
    <p:sldId id="597" r:id="rId35"/>
    <p:sldId id="662" r:id="rId36"/>
    <p:sldId id="598" r:id="rId37"/>
    <p:sldId id="599" r:id="rId38"/>
    <p:sldId id="505" r:id="rId39"/>
    <p:sldId id="506" r:id="rId40"/>
    <p:sldId id="639" r:id="rId41"/>
    <p:sldId id="54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517" r:id="rId57"/>
    <p:sldId id="507" r:id="rId58"/>
    <p:sldId id="508" r:id="rId59"/>
    <p:sldId id="538" r:id="rId60"/>
    <p:sldId id="539" r:id="rId61"/>
    <p:sldId id="573" r:id="rId62"/>
    <p:sldId id="574" r:id="rId63"/>
    <p:sldId id="575" r:id="rId64"/>
    <p:sldId id="576" r:id="rId65"/>
    <p:sldId id="647" r:id="rId66"/>
    <p:sldId id="663" r:id="rId67"/>
    <p:sldId id="664" r:id="rId68"/>
    <p:sldId id="665" r:id="rId69"/>
    <p:sldId id="666" r:id="rId70"/>
    <p:sldId id="667" r:id="rId71"/>
    <p:sldId id="668" r:id="rId72"/>
    <p:sldId id="580" r:id="rId73"/>
    <p:sldId id="669" r:id="rId74"/>
    <p:sldId id="670" r:id="rId75"/>
    <p:sldId id="650" r:id="rId76"/>
    <p:sldId id="620" r:id="rId77"/>
    <p:sldId id="671" r:id="rId78"/>
    <p:sldId id="672" r:id="rId79"/>
    <p:sldId id="673" r:id="rId80"/>
    <p:sldId id="674" r:id="rId81"/>
    <p:sldId id="675" r:id="rId82"/>
    <p:sldId id="676" r:id="rId83"/>
    <p:sldId id="677" r:id="rId84"/>
    <p:sldId id="678" r:id="rId85"/>
    <p:sldId id="679" r:id="rId86"/>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660"/>
  </p:normalViewPr>
  <p:slideViewPr>
    <p:cSldViewPr>
      <p:cViewPr varScale="1">
        <p:scale>
          <a:sx n="67" d="100"/>
          <a:sy n="67" d="100"/>
        </p:scale>
        <p:origin x="572" y="52"/>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36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C5E6229-4DDD-4CFF-A57B-50DDC6BA0D48}" type="slidenum">
              <a:rPr lang="en-GB" altLang="de-DE"/>
              <a:pPr/>
              <a:t>‹Nr.›</a:t>
            </a:fld>
            <a:endParaRPr lang="en-GB" altLang="de-DE"/>
          </a:p>
        </p:txBody>
      </p:sp>
    </p:spTree>
    <p:extLst>
      <p:ext uri="{BB962C8B-B14F-4D97-AF65-F5344CB8AC3E}">
        <p14:creationId xmlns:p14="http://schemas.microsoft.com/office/powerpoint/2010/main" val="4124991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ltLang="ja-JP"/>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ltLang="ja-JP"/>
          </a:p>
        </p:txBody>
      </p:sp>
      <p:sp>
        <p:nvSpPr>
          <p:cNvPr id="10240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ja-JP" noProof="0"/>
              <a:t>Klicken Sie, um die Formate des Vorlagentextes zu bearbeiten</a:t>
            </a:r>
          </a:p>
          <a:p>
            <a:pPr lvl="1"/>
            <a:r>
              <a:rPr lang="de-DE" altLang="ja-JP" noProof="0"/>
              <a:t>Zweite Ebene</a:t>
            </a:r>
          </a:p>
          <a:p>
            <a:pPr lvl="2"/>
            <a:r>
              <a:rPr lang="de-DE" altLang="ja-JP" noProof="0"/>
              <a:t>Dritte Ebene</a:t>
            </a:r>
          </a:p>
          <a:p>
            <a:pPr lvl="3"/>
            <a:r>
              <a:rPr lang="de-DE" altLang="ja-JP" noProof="0"/>
              <a:t>Vierte Ebene</a:t>
            </a:r>
          </a:p>
          <a:p>
            <a:pPr lvl="4"/>
            <a:r>
              <a:rPr lang="de-DE" altLang="ja-JP"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ltLang="ja-JP"/>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5D8BD572-920B-48C1-8244-176B2925A333}" type="slidenum">
              <a:rPr lang="ja-JP" altLang="de-DE"/>
              <a:pPr/>
              <a:t>‹Nr.›</a:t>
            </a:fld>
            <a:endParaRPr lang="de-DE" altLang="ja-JP"/>
          </a:p>
        </p:txBody>
      </p:sp>
    </p:spTree>
    <p:extLst>
      <p:ext uri="{BB962C8B-B14F-4D97-AF65-F5344CB8AC3E}">
        <p14:creationId xmlns:p14="http://schemas.microsoft.com/office/powerpoint/2010/main" val="11903192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5D138-9375-4F56-BA0A-4B0664D637B4}" type="slidenum">
              <a:rPr lang="ja-JP" altLang="de-DE" sz="1400"/>
              <a:pPr eaLnBrk="1" hangingPunct="1">
                <a:spcBef>
                  <a:spcPct val="0"/>
                </a:spcBef>
              </a:pPr>
              <a:t>2</a:t>
            </a:fld>
            <a:endParaRPr lang="de-DE" altLang="ja-JP" sz="1400"/>
          </a:p>
        </p:txBody>
      </p:sp>
      <p:sp>
        <p:nvSpPr>
          <p:cNvPr id="106499" name="Rectangle 3074"/>
          <p:cNvSpPr>
            <a:spLocks noGrp="1" noRot="1" noChangeAspect="1" noChangeArrowheads="1" noTextEdit="1"/>
          </p:cNvSpPr>
          <p:nvPr>
            <p:ph type="sldImg"/>
          </p:nvPr>
        </p:nvSpPr>
        <p:spPr>
          <a:xfrm>
            <a:off x="141288" y="768350"/>
            <a:ext cx="6821487" cy="3836988"/>
          </a:xfrm>
          <a:ln/>
        </p:spPr>
      </p:sp>
      <p:sp>
        <p:nvSpPr>
          <p:cNvPr id="10650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26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5D138-9375-4F56-BA0A-4B0664D637B4}" type="slidenum">
              <a:rPr lang="ja-JP" altLang="de-DE" sz="1400"/>
              <a:pPr eaLnBrk="1" hangingPunct="1">
                <a:spcBef>
                  <a:spcPct val="0"/>
                </a:spcBef>
              </a:pPr>
              <a:t>3</a:t>
            </a:fld>
            <a:endParaRPr lang="de-DE" altLang="ja-JP" sz="1400"/>
          </a:p>
        </p:txBody>
      </p:sp>
      <p:sp>
        <p:nvSpPr>
          <p:cNvPr id="106499" name="Rectangle 3074"/>
          <p:cNvSpPr>
            <a:spLocks noGrp="1" noRot="1" noChangeAspect="1" noChangeArrowheads="1" noTextEdit="1"/>
          </p:cNvSpPr>
          <p:nvPr>
            <p:ph type="sldImg"/>
          </p:nvPr>
        </p:nvSpPr>
        <p:spPr>
          <a:xfrm>
            <a:off x="141288" y="768350"/>
            <a:ext cx="6821487" cy="3836988"/>
          </a:xfrm>
          <a:ln/>
        </p:spPr>
      </p:sp>
      <p:sp>
        <p:nvSpPr>
          <p:cNvPr id="10650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269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5D138-9375-4F56-BA0A-4B0664D637B4}" type="slidenum">
              <a:rPr lang="ja-JP" altLang="de-DE" sz="1400"/>
              <a:pPr eaLnBrk="1" hangingPunct="1">
                <a:spcBef>
                  <a:spcPct val="0"/>
                </a:spcBef>
              </a:pPr>
              <a:t>4</a:t>
            </a:fld>
            <a:endParaRPr lang="de-DE" altLang="ja-JP" sz="1400"/>
          </a:p>
        </p:txBody>
      </p:sp>
      <p:sp>
        <p:nvSpPr>
          <p:cNvPr id="106499" name="Rectangle 3074"/>
          <p:cNvSpPr>
            <a:spLocks noGrp="1" noRot="1" noChangeAspect="1" noChangeArrowheads="1" noTextEdit="1"/>
          </p:cNvSpPr>
          <p:nvPr>
            <p:ph type="sldImg"/>
          </p:nvPr>
        </p:nvSpPr>
        <p:spPr>
          <a:xfrm>
            <a:off x="141288" y="768350"/>
            <a:ext cx="6821487" cy="3836988"/>
          </a:xfrm>
          <a:ln/>
        </p:spPr>
      </p:sp>
      <p:sp>
        <p:nvSpPr>
          <p:cNvPr id="10650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269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691CEB-7BB4-4B5B-BBD1-51A1D0C2C2E2}" type="slidenum">
              <a:rPr lang="ja-JP" altLang="de-DE" sz="1400"/>
              <a:pPr eaLnBrk="1" hangingPunct="1">
                <a:spcBef>
                  <a:spcPct val="0"/>
                </a:spcBef>
              </a:pPr>
              <a:t>5</a:t>
            </a:fld>
            <a:endParaRPr lang="de-DE" altLang="ja-JP"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29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691CEB-7BB4-4B5B-BBD1-51A1D0C2C2E2}" type="slidenum">
              <a:rPr lang="ja-JP" altLang="de-DE" sz="1400"/>
              <a:pPr eaLnBrk="1" hangingPunct="1">
                <a:spcBef>
                  <a:spcPct val="0"/>
                </a:spcBef>
              </a:pPr>
              <a:t>6</a:t>
            </a:fld>
            <a:endParaRPr lang="de-DE" altLang="ja-JP"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299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691CEB-7BB4-4B5B-BBD1-51A1D0C2C2E2}" type="slidenum">
              <a:rPr lang="ja-JP" altLang="de-DE" sz="1400"/>
              <a:pPr eaLnBrk="1" hangingPunct="1">
                <a:spcBef>
                  <a:spcPct val="0"/>
                </a:spcBef>
              </a:pPr>
              <a:t>7</a:t>
            </a:fld>
            <a:endParaRPr lang="de-DE" altLang="ja-JP"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299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691CEB-7BB4-4B5B-BBD1-51A1D0C2C2E2}" type="slidenum">
              <a:rPr lang="ja-JP" altLang="de-DE" sz="1400"/>
              <a:pPr eaLnBrk="1" hangingPunct="1">
                <a:spcBef>
                  <a:spcPct val="0"/>
                </a:spcBef>
              </a:pPr>
              <a:t>8</a:t>
            </a:fld>
            <a:endParaRPr lang="de-DE" altLang="ja-JP"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299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FF0233-B684-4BD5-A040-39BD9FF2D63F}" type="slidenum">
              <a:rPr lang="ja-JP" altLang="de-DE" sz="1400"/>
              <a:pPr eaLnBrk="1" hangingPunct="1">
                <a:spcBef>
                  <a:spcPct val="0"/>
                </a:spcBef>
              </a:pPr>
              <a:t>9</a:t>
            </a:fld>
            <a:endParaRPr lang="de-DE" altLang="ja-JP"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3004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477F69-F364-425A-A2A1-C6FE0B6DB3F9}" type="slidenum">
              <a:rPr lang="ja-JP" altLang="de-DE" sz="1400"/>
              <a:pPr eaLnBrk="1" hangingPunct="1">
                <a:spcBef>
                  <a:spcPct val="0"/>
                </a:spcBef>
              </a:pPr>
              <a:t>10</a:t>
            </a:fld>
            <a:endParaRPr lang="de-DE" altLang="ja-JP"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284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477F69-F364-425A-A2A1-C6FE0B6DB3F9}" type="slidenum">
              <a:rPr lang="ja-JP" altLang="de-DE" sz="1400"/>
              <a:pPr eaLnBrk="1" hangingPunct="1">
                <a:spcBef>
                  <a:spcPct val="0"/>
                </a:spcBef>
              </a:pPr>
              <a:t>11</a:t>
            </a:fld>
            <a:endParaRPr lang="de-DE" altLang="ja-JP"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284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477F69-F364-425A-A2A1-C6FE0B6DB3F9}" type="slidenum">
              <a:rPr lang="ja-JP" altLang="de-DE" sz="1400"/>
              <a:pPr eaLnBrk="1" hangingPunct="1">
                <a:spcBef>
                  <a:spcPct val="0"/>
                </a:spcBef>
              </a:pPr>
              <a:t>12</a:t>
            </a:fld>
            <a:endParaRPr lang="de-DE" altLang="ja-JP"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284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7C001B-EB4D-461E-8B2A-88CA31A520D0}" type="slidenum">
              <a:rPr lang="ja-JP" altLang="de-DE" sz="1400"/>
              <a:pPr eaLnBrk="1" hangingPunct="1">
                <a:spcBef>
                  <a:spcPct val="0"/>
                </a:spcBef>
              </a:pPr>
              <a:t>13</a:t>
            </a:fld>
            <a:endParaRPr lang="de-DE" altLang="ja-JP"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47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5C6AC6-165B-4B99-BFA4-796109DBD2E1}" type="slidenum">
              <a:rPr lang="ja-JP" altLang="de-DE" sz="1400"/>
              <a:pPr eaLnBrk="1" hangingPunct="1">
                <a:spcBef>
                  <a:spcPct val="0"/>
                </a:spcBef>
              </a:pPr>
              <a:t>14</a:t>
            </a:fld>
            <a:endParaRPr lang="de-DE" altLang="ja-JP"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990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2D439B-A8BF-41FF-AC70-BFBF643A2A37}" type="slidenum">
              <a:rPr lang="ja-JP" altLang="de-DE" sz="1400"/>
              <a:pPr eaLnBrk="1" hangingPunct="1">
                <a:spcBef>
                  <a:spcPct val="0"/>
                </a:spcBef>
              </a:pPr>
              <a:t>15</a:t>
            </a:fld>
            <a:endParaRPr lang="de-DE" altLang="ja-JP"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70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C2092D-2DC7-4A43-AE0F-20C87DCFC300}" type="slidenum">
              <a:rPr lang="ja-JP" altLang="de-DE" sz="1400"/>
              <a:pPr eaLnBrk="1" hangingPunct="1">
                <a:spcBef>
                  <a:spcPct val="0"/>
                </a:spcBef>
              </a:pPr>
              <a:t>16</a:t>
            </a:fld>
            <a:endParaRPr lang="de-DE" altLang="ja-JP"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3683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5D2E1C-3B7C-45C9-B290-996C1855D6A0}" type="slidenum">
              <a:rPr lang="ja-JP" altLang="de-DE" sz="1400"/>
              <a:pPr eaLnBrk="1" hangingPunct="1">
                <a:spcBef>
                  <a:spcPct val="0"/>
                </a:spcBef>
              </a:pPr>
              <a:t>17</a:t>
            </a:fld>
            <a:endParaRPr lang="de-DE" altLang="ja-JP"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048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5D2E1C-3B7C-45C9-B290-996C1855D6A0}" type="slidenum">
              <a:rPr lang="ja-JP" altLang="de-DE" sz="1400"/>
              <a:pPr eaLnBrk="1" hangingPunct="1">
                <a:spcBef>
                  <a:spcPct val="0"/>
                </a:spcBef>
              </a:pPr>
              <a:t>18</a:t>
            </a:fld>
            <a:endParaRPr lang="de-DE" altLang="ja-JP"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048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13DB8D-5D77-41AE-B7AE-49D162EE536A}" type="slidenum">
              <a:rPr lang="ja-JP" altLang="de-DE" sz="1400"/>
              <a:pPr eaLnBrk="1" hangingPunct="1">
                <a:spcBef>
                  <a:spcPct val="0"/>
                </a:spcBef>
              </a:pPr>
              <a:t>19</a:t>
            </a:fld>
            <a:endParaRPr lang="de-DE" altLang="ja-JP" sz="14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9697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254DB-D09B-4DB6-A48B-224B54909721}" type="slidenum">
              <a:rPr lang="ja-JP" altLang="de-DE" sz="1400"/>
              <a:pPr eaLnBrk="1" hangingPunct="1">
                <a:spcBef>
                  <a:spcPct val="0"/>
                </a:spcBef>
              </a:pPr>
              <a:t>20</a:t>
            </a:fld>
            <a:endParaRPr lang="de-DE" altLang="ja-JP" sz="1400"/>
          </a:p>
        </p:txBody>
      </p:sp>
      <p:sp>
        <p:nvSpPr>
          <p:cNvPr id="125955" name="Rectangle 1026"/>
          <p:cNvSpPr>
            <a:spLocks noGrp="1" noRot="1" noChangeAspect="1" noChangeArrowheads="1" noTextEdit="1"/>
          </p:cNvSpPr>
          <p:nvPr>
            <p:ph type="sldImg"/>
          </p:nvPr>
        </p:nvSpPr>
        <p:spPr>
          <a:xfrm>
            <a:off x="141288" y="768350"/>
            <a:ext cx="6821487" cy="3836988"/>
          </a:xfrm>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8567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254DB-D09B-4DB6-A48B-224B54909721}" type="slidenum">
              <a:rPr lang="ja-JP" altLang="de-DE" sz="1400"/>
              <a:pPr eaLnBrk="1" hangingPunct="1">
                <a:spcBef>
                  <a:spcPct val="0"/>
                </a:spcBef>
              </a:pPr>
              <a:t>21</a:t>
            </a:fld>
            <a:endParaRPr lang="de-DE" altLang="ja-JP" sz="1400"/>
          </a:p>
        </p:txBody>
      </p:sp>
      <p:sp>
        <p:nvSpPr>
          <p:cNvPr id="125955" name="Rectangle 1026"/>
          <p:cNvSpPr>
            <a:spLocks noGrp="1" noRot="1" noChangeAspect="1" noChangeArrowheads="1" noTextEdit="1"/>
          </p:cNvSpPr>
          <p:nvPr>
            <p:ph type="sldImg"/>
          </p:nvPr>
        </p:nvSpPr>
        <p:spPr>
          <a:xfrm>
            <a:off x="141288" y="768350"/>
            <a:ext cx="6821487" cy="3836988"/>
          </a:xfrm>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8567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254DB-D09B-4DB6-A48B-224B54909721}" type="slidenum">
              <a:rPr lang="ja-JP" altLang="de-DE" sz="1400"/>
              <a:pPr eaLnBrk="1" hangingPunct="1">
                <a:spcBef>
                  <a:spcPct val="0"/>
                </a:spcBef>
              </a:pPr>
              <a:t>22</a:t>
            </a:fld>
            <a:endParaRPr lang="de-DE" altLang="ja-JP" sz="1400"/>
          </a:p>
        </p:txBody>
      </p:sp>
      <p:sp>
        <p:nvSpPr>
          <p:cNvPr id="125955" name="Rectangle 1026"/>
          <p:cNvSpPr>
            <a:spLocks noGrp="1" noRot="1" noChangeAspect="1" noChangeArrowheads="1" noTextEdit="1"/>
          </p:cNvSpPr>
          <p:nvPr>
            <p:ph type="sldImg"/>
          </p:nvPr>
        </p:nvSpPr>
        <p:spPr>
          <a:xfrm>
            <a:off x="141288" y="768350"/>
            <a:ext cx="6821487" cy="3836988"/>
          </a:xfrm>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8567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254DB-D09B-4DB6-A48B-224B54909721}" type="slidenum">
              <a:rPr lang="ja-JP" altLang="de-DE" sz="1400"/>
              <a:pPr eaLnBrk="1" hangingPunct="1">
                <a:spcBef>
                  <a:spcPct val="0"/>
                </a:spcBef>
              </a:pPr>
              <a:t>23</a:t>
            </a:fld>
            <a:endParaRPr lang="de-DE" altLang="ja-JP" sz="1400"/>
          </a:p>
        </p:txBody>
      </p:sp>
      <p:sp>
        <p:nvSpPr>
          <p:cNvPr id="125955" name="Rectangle 1026"/>
          <p:cNvSpPr>
            <a:spLocks noGrp="1" noRot="1" noChangeAspect="1" noChangeArrowheads="1" noTextEdit="1"/>
          </p:cNvSpPr>
          <p:nvPr>
            <p:ph type="sldImg"/>
          </p:nvPr>
        </p:nvSpPr>
        <p:spPr>
          <a:xfrm>
            <a:off x="141288" y="768350"/>
            <a:ext cx="6821487" cy="3836988"/>
          </a:xfrm>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8567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994475-D1CF-4062-8777-7B77419ABCB9}" type="slidenum">
              <a:rPr lang="ja-JP" altLang="de-DE" sz="1400"/>
              <a:pPr eaLnBrk="1" hangingPunct="1">
                <a:spcBef>
                  <a:spcPct val="0"/>
                </a:spcBef>
              </a:pPr>
              <a:t>24</a:t>
            </a:fld>
            <a:endParaRPr lang="de-DE" altLang="ja-JP" sz="14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485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AD68FA-485B-4E5B-A0A2-62C734629A17}" type="slidenum">
              <a:rPr lang="ja-JP" altLang="de-DE" sz="1400"/>
              <a:pPr eaLnBrk="1" hangingPunct="1">
                <a:spcBef>
                  <a:spcPct val="0"/>
                </a:spcBef>
              </a:pPr>
              <a:t>25</a:t>
            </a:fld>
            <a:endParaRPr lang="de-DE" altLang="ja-JP" sz="14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306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1AC905-B866-4531-969A-9D5F7A969F4A}" type="slidenum">
              <a:rPr lang="ja-JP" altLang="de-DE" sz="1400"/>
              <a:pPr eaLnBrk="1" hangingPunct="1">
                <a:spcBef>
                  <a:spcPct val="0"/>
                </a:spcBef>
              </a:pPr>
              <a:t>26</a:t>
            </a:fld>
            <a:endParaRPr lang="de-DE" altLang="ja-JP"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5873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956D0-097A-48A2-9ED6-C6BCF5F313CB}" type="slidenum">
              <a:rPr lang="ja-JP" altLang="de-DE" sz="1400"/>
              <a:pPr eaLnBrk="1" hangingPunct="1">
                <a:spcBef>
                  <a:spcPct val="0"/>
                </a:spcBef>
              </a:pPr>
              <a:t>27</a:t>
            </a:fld>
            <a:endParaRPr lang="de-DE" altLang="ja-JP"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6058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B691AE-509A-479D-8528-DDF0EC6E1232}" type="slidenum">
              <a:rPr lang="ja-JP" altLang="de-DE" sz="1400"/>
              <a:pPr eaLnBrk="1" hangingPunct="1">
                <a:spcBef>
                  <a:spcPct val="0"/>
                </a:spcBef>
              </a:pPr>
              <a:t>28</a:t>
            </a:fld>
            <a:endParaRPr lang="de-DE" altLang="ja-JP"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258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ADD861-CABF-415F-83AE-0FFA014FD734}" type="slidenum">
              <a:rPr lang="ja-JP" altLang="de-DE" sz="1400"/>
              <a:pPr eaLnBrk="1" hangingPunct="1">
                <a:spcBef>
                  <a:spcPct val="0"/>
                </a:spcBef>
              </a:pPr>
              <a:t>29</a:t>
            </a:fld>
            <a:endParaRPr lang="de-DE" altLang="ja-JP"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913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E74ACA-A963-493F-B5DF-B2BD61734C53}" type="slidenum">
              <a:rPr lang="ja-JP" altLang="de-DE" sz="1400"/>
              <a:pPr eaLnBrk="1" hangingPunct="1">
                <a:spcBef>
                  <a:spcPct val="0"/>
                </a:spcBef>
              </a:pPr>
              <a:t>30</a:t>
            </a:fld>
            <a:endParaRPr lang="de-DE" altLang="ja-JP"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722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89C68E-3069-4887-ABA5-AF4A911447CE}" type="slidenum">
              <a:rPr lang="ja-JP" altLang="de-DE" sz="1400"/>
              <a:pPr eaLnBrk="1" hangingPunct="1">
                <a:spcBef>
                  <a:spcPct val="0"/>
                </a:spcBef>
              </a:pPr>
              <a:t>31</a:t>
            </a:fld>
            <a:endParaRPr lang="de-DE" altLang="ja-JP" sz="1400"/>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154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C132EB-8290-44AB-99E6-BE63008CA03D}" type="slidenum">
              <a:rPr lang="ja-JP" altLang="de-DE" sz="1400"/>
              <a:pPr eaLnBrk="1" hangingPunct="1">
                <a:spcBef>
                  <a:spcPct val="0"/>
                </a:spcBef>
              </a:pPr>
              <a:t>32</a:t>
            </a:fld>
            <a:endParaRPr lang="de-DE" altLang="ja-JP" sz="1400"/>
          </a:p>
        </p:txBody>
      </p:sp>
      <p:sp>
        <p:nvSpPr>
          <p:cNvPr id="1351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153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7611EA-7EF3-4FE3-8F7F-B22C76CC6D9C}" type="slidenum">
              <a:rPr lang="ja-JP" altLang="de-DE" sz="1400"/>
              <a:pPr eaLnBrk="1" hangingPunct="1">
                <a:spcBef>
                  <a:spcPct val="0"/>
                </a:spcBef>
              </a:pPr>
              <a:t>33</a:t>
            </a:fld>
            <a:endParaRPr lang="de-DE" altLang="ja-JP"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59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660B9D-CEA4-4C1C-8040-E8ACC7F91BC0}" type="slidenum">
              <a:rPr lang="ja-JP" altLang="de-DE" sz="1400"/>
              <a:pPr eaLnBrk="1" hangingPunct="1">
                <a:spcBef>
                  <a:spcPct val="0"/>
                </a:spcBef>
              </a:pPr>
              <a:t>35</a:t>
            </a:fld>
            <a:endParaRPr lang="de-DE" altLang="ja-JP"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3264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3FD669-AA20-40C5-BD2B-BFC6295111E2}" type="slidenum">
              <a:rPr lang="ja-JP" altLang="de-DE" sz="1400"/>
              <a:pPr eaLnBrk="1" hangingPunct="1">
                <a:spcBef>
                  <a:spcPct val="0"/>
                </a:spcBef>
              </a:pPr>
              <a:t>36</a:t>
            </a:fld>
            <a:endParaRPr lang="de-DE" altLang="ja-JP" sz="1400"/>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3310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B99F0A-227E-4C38-AECF-B11439F861B6}" type="slidenum">
              <a:rPr lang="ja-JP" altLang="de-DE" sz="1400"/>
              <a:pPr eaLnBrk="1" hangingPunct="1">
                <a:spcBef>
                  <a:spcPct val="0"/>
                </a:spcBef>
              </a:pPr>
              <a:t>37</a:t>
            </a:fld>
            <a:endParaRPr lang="de-DE" altLang="ja-JP"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653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097B8C-19B3-4094-81F4-6BBCD6E2A397}" type="slidenum">
              <a:rPr lang="ja-JP" altLang="de-DE" sz="1400"/>
              <a:pPr eaLnBrk="1" hangingPunct="1">
                <a:spcBef>
                  <a:spcPct val="0"/>
                </a:spcBef>
              </a:pPr>
              <a:t>38</a:t>
            </a:fld>
            <a:endParaRPr lang="de-DE" altLang="ja-JP"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9604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DDF517-B60C-4B51-8006-CF4B351480BE}" type="slidenum">
              <a:rPr lang="ja-JP" altLang="de-DE" sz="1400"/>
              <a:pPr eaLnBrk="1" hangingPunct="1">
                <a:spcBef>
                  <a:spcPct val="0"/>
                </a:spcBef>
              </a:pPr>
              <a:t>39</a:t>
            </a:fld>
            <a:endParaRPr lang="de-DE" altLang="ja-JP"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559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881DED-11E3-42BD-BB99-841833CB2C1F}" type="slidenum">
              <a:rPr lang="ja-JP" altLang="de-DE" sz="1400"/>
              <a:pPr eaLnBrk="1" hangingPunct="1">
                <a:spcBef>
                  <a:spcPct val="0"/>
                </a:spcBef>
              </a:pPr>
              <a:t>40</a:t>
            </a:fld>
            <a:endParaRPr lang="de-DE" altLang="ja-JP"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48455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2DDE1-14A7-4CE1-8BD8-F71212F92E19}" type="slidenum">
              <a:rPr lang="ja-JP" altLang="de-DE" sz="1400"/>
              <a:pPr eaLnBrk="1" hangingPunct="1">
                <a:spcBef>
                  <a:spcPct val="0"/>
                </a:spcBef>
              </a:pPr>
              <a:t>41</a:t>
            </a:fld>
            <a:endParaRPr lang="de-DE" altLang="ja-JP"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40834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09E3F9-7208-438D-83DA-10B57DB3D498}" type="slidenum">
              <a:rPr lang="ja-JP" altLang="de-DE" sz="1400"/>
              <a:pPr eaLnBrk="1" hangingPunct="1">
                <a:spcBef>
                  <a:spcPct val="0"/>
                </a:spcBef>
              </a:pPr>
              <a:t>42</a:t>
            </a:fld>
            <a:endParaRPr lang="de-DE" altLang="ja-JP"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31001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B5B54C-5077-4A33-AAEC-7B61FA2DA08A}" type="slidenum">
              <a:rPr lang="ja-JP" altLang="de-DE" sz="1400"/>
              <a:pPr eaLnBrk="1" hangingPunct="1">
                <a:spcBef>
                  <a:spcPct val="0"/>
                </a:spcBef>
              </a:pPr>
              <a:t>43</a:t>
            </a:fld>
            <a:endParaRPr lang="de-DE" altLang="ja-JP" sz="1400"/>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0047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24636B-4AE8-42CE-9FCF-295544866A88}" type="slidenum">
              <a:rPr lang="ja-JP" altLang="de-DE" sz="1400"/>
              <a:pPr eaLnBrk="1" hangingPunct="1">
                <a:spcBef>
                  <a:spcPct val="0"/>
                </a:spcBef>
              </a:pPr>
              <a:t>44</a:t>
            </a:fld>
            <a:endParaRPr lang="de-DE" altLang="ja-JP"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94067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114EFD-A571-469E-A62E-8DD1C6A0C2D3}" type="slidenum">
              <a:rPr lang="ja-JP" altLang="de-DE" sz="1400"/>
              <a:pPr eaLnBrk="1" hangingPunct="1">
                <a:spcBef>
                  <a:spcPct val="0"/>
                </a:spcBef>
              </a:pPr>
              <a:t>45</a:t>
            </a:fld>
            <a:endParaRPr lang="de-DE" altLang="ja-JP"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581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69D89-3701-4D7F-91CA-25B74B0CE054}" type="slidenum">
              <a:rPr lang="ja-JP" altLang="de-DE" sz="1400"/>
              <a:pPr eaLnBrk="1" hangingPunct="1">
                <a:spcBef>
                  <a:spcPct val="0"/>
                </a:spcBef>
              </a:pPr>
              <a:t>46</a:t>
            </a:fld>
            <a:endParaRPr lang="de-DE" altLang="ja-JP"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9423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A6AD09-0E1F-4334-9105-9048FCF18FD3}" type="slidenum">
              <a:rPr lang="ja-JP" altLang="de-DE" sz="1400"/>
              <a:pPr eaLnBrk="1" hangingPunct="1">
                <a:spcBef>
                  <a:spcPct val="0"/>
                </a:spcBef>
              </a:pPr>
              <a:t>47</a:t>
            </a:fld>
            <a:endParaRPr lang="de-DE" altLang="ja-JP"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0639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939FB5-2FCA-401C-BA81-28EACD79EDD3}" type="slidenum">
              <a:rPr lang="ja-JP" altLang="de-DE" sz="1400"/>
              <a:pPr eaLnBrk="1" hangingPunct="1">
                <a:spcBef>
                  <a:spcPct val="0"/>
                </a:spcBef>
              </a:pPr>
              <a:t>48</a:t>
            </a:fld>
            <a:endParaRPr lang="de-DE" altLang="ja-JP"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4179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BF8BA4-A7DC-460C-8A9D-63B6A71288BF}" type="slidenum">
              <a:rPr lang="ja-JP" altLang="de-DE" sz="1400"/>
              <a:pPr eaLnBrk="1" hangingPunct="1">
                <a:spcBef>
                  <a:spcPct val="0"/>
                </a:spcBef>
              </a:pPr>
              <a:t>49</a:t>
            </a:fld>
            <a:endParaRPr lang="de-DE" altLang="ja-JP" sz="1400"/>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34359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623F08-EF8F-4EA5-B36E-FC89536B41F9}" type="slidenum">
              <a:rPr lang="ja-JP" altLang="de-DE" sz="1400"/>
              <a:pPr eaLnBrk="1" hangingPunct="1">
                <a:spcBef>
                  <a:spcPct val="0"/>
                </a:spcBef>
              </a:pPr>
              <a:t>50</a:t>
            </a:fld>
            <a:endParaRPr lang="de-DE" altLang="ja-JP" sz="1400"/>
          </a:p>
        </p:txBody>
      </p:sp>
      <p:sp>
        <p:nvSpPr>
          <p:cNvPr id="1525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2118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987065-8348-421A-AB99-EE58E55B8EB2}" type="slidenum">
              <a:rPr lang="ja-JP" altLang="de-DE" sz="1400"/>
              <a:pPr eaLnBrk="1" hangingPunct="1">
                <a:spcBef>
                  <a:spcPct val="0"/>
                </a:spcBef>
              </a:pPr>
              <a:t>51</a:t>
            </a:fld>
            <a:endParaRPr lang="de-DE" altLang="ja-JP" sz="1400"/>
          </a:p>
        </p:txBody>
      </p:sp>
      <p:sp>
        <p:nvSpPr>
          <p:cNvPr id="153603" name="Rectangle 1026"/>
          <p:cNvSpPr>
            <a:spLocks noGrp="1" noRot="1" noChangeAspect="1" noChangeArrowheads="1" noTextEdit="1"/>
          </p:cNvSpPr>
          <p:nvPr>
            <p:ph type="sldImg"/>
          </p:nvPr>
        </p:nvSpPr>
        <p:spPr>
          <a:xfrm>
            <a:off x="141288" y="768350"/>
            <a:ext cx="6821487"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50662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8A25F6-D511-44FA-BB8F-4A8FEE0580B0}" type="slidenum">
              <a:rPr lang="ja-JP" altLang="de-DE" sz="1400"/>
              <a:pPr eaLnBrk="1" hangingPunct="1">
                <a:spcBef>
                  <a:spcPct val="0"/>
                </a:spcBef>
              </a:pPr>
              <a:t>52</a:t>
            </a:fld>
            <a:endParaRPr lang="de-DE" altLang="ja-JP"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88111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614875-387D-45E8-B918-BB292837A58F}" type="slidenum">
              <a:rPr lang="ja-JP" altLang="de-DE" sz="1400"/>
              <a:pPr eaLnBrk="1" hangingPunct="1">
                <a:spcBef>
                  <a:spcPct val="0"/>
                </a:spcBef>
              </a:pPr>
              <a:t>53</a:t>
            </a:fld>
            <a:endParaRPr lang="de-DE" altLang="ja-JP"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12962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D98C1B-ABE8-44C9-8579-B1CF45D34A1C}" type="slidenum">
              <a:rPr lang="ja-JP" altLang="de-DE" sz="1400"/>
              <a:pPr eaLnBrk="1" hangingPunct="1">
                <a:spcBef>
                  <a:spcPct val="0"/>
                </a:spcBef>
              </a:pPr>
              <a:t>54</a:t>
            </a:fld>
            <a:endParaRPr lang="de-DE" altLang="ja-JP"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5507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89BED2-B6C6-4D45-920E-58F58730D7EE}" type="slidenum">
              <a:rPr lang="ja-JP" altLang="de-DE" sz="1400"/>
              <a:pPr eaLnBrk="1" hangingPunct="1">
                <a:spcBef>
                  <a:spcPct val="0"/>
                </a:spcBef>
              </a:pPr>
              <a:t>55</a:t>
            </a:fld>
            <a:endParaRPr lang="de-DE" altLang="ja-JP"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02420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A1EB13-8D0C-4A15-B86B-1BCED445E3A2}" type="slidenum">
              <a:rPr lang="ja-JP" altLang="de-DE" sz="1400"/>
              <a:pPr eaLnBrk="1" hangingPunct="1">
                <a:spcBef>
                  <a:spcPct val="0"/>
                </a:spcBef>
              </a:pPr>
              <a:t>56</a:t>
            </a:fld>
            <a:endParaRPr lang="de-DE" altLang="ja-JP"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6090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B2B38F-F41D-4FD6-9E2A-248444747552}" type="slidenum">
              <a:rPr lang="ja-JP" altLang="de-DE" sz="1400"/>
              <a:pPr eaLnBrk="1" hangingPunct="1">
                <a:spcBef>
                  <a:spcPct val="0"/>
                </a:spcBef>
              </a:pPr>
              <a:t>57</a:t>
            </a:fld>
            <a:endParaRPr lang="de-DE" altLang="ja-JP"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5092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6E7E4D-3090-40E7-A389-B8FD53431C45}" type="slidenum">
              <a:rPr lang="ja-JP" altLang="de-DE" sz="1400"/>
              <a:pPr eaLnBrk="1" hangingPunct="1">
                <a:spcBef>
                  <a:spcPct val="0"/>
                </a:spcBef>
              </a:pPr>
              <a:t>58</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7305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E2A611-0EE0-4B1C-AE2D-BE1CB3614BB9}" type="slidenum">
              <a:rPr lang="ja-JP" altLang="de-DE" sz="1400"/>
              <a:pPr eaLnBrk="1" hangingPunct="1">
                <a:spcBef>
                  <a:spcPct val="0"/>
                </a:spcBef>
              </a:pPr>
              <a:t>59</a:t>
            </a:fld>
            <a:endParaRPr lang="de-DE" altLang="ja-JP"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7572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E09C1F-F82D-4188-AF28-DCA6BA86BA50}" type="slidenum">
              <a:rPr lang="ja-JP" altLang="de-DE" sz="1400"/>
              <a:pPr eaLnBrk="1" hangingPunct="1">
                <a:spcBef>
                  <a:spcPct val="0"/>
                </a:spcBef>
              </a:pPr>
              <a:t>60</a:t>
            </a:fld>
            <a:endParaRPr lang="de-DE" altLang="ja-JP"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4564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87152E-033C-4CF9-B6C3-A46572521BCA}" type="slidenum">
              <a:rPr lang="ja-JP" altLang="de-DE" sz="1400"/>
              <a:pPr eaLnBrk="1" hangingPunct="1">
                <a:spcBef>
                  <a:spcPct val="0"/>
                </a:spcBef>
              </a:pPr>
              <a:t>61</a:t>
            </a:fld>
            <a:endParaRPr lang="de-DE" altLang="ja-JP" sz="1400"/>
          </a:p>
        </p:txBody>
      </p:sp>
      <p:sp>
        <p:nvSpPr>
          <p:cNvPr id="163843" name="Rectangle 1026"/>
          <p:cNvSpPr>
            <a:spLocks noGrp="1" noRot="1" noChangeAspect="1" noChangeArrowheads="1" noTextEdit="1"/>
          </p:cNvSpPr>
          <p:nvPr>
            <p:ph type="sldImg"/>
          </p:nvPr>
        </p:nvSpPr>
        <p:spPr>
          <a:xfrm>
            <a:off x="141288" y="768350"/>
            <a:ext cx="6821487" cy="3836988"/>
          </a:xfrm>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762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D7A827-B36E-4CAC-8AE8-AFAB9BDE07C6}" type="slidenum">
              <a:rPr lang="ja-JP" altLang="de-DE" sz="1400"/>
              <a:pPr eaLnBrk="1" hangingPunct="1">
                <a:spcBef>
                  <a:spcPct val="0"/>
                </a:spcBef>
              </a:pPr>
              <a:t>62</a:t>
            </a:fld>
            <a:endParaRPr lang="de-DE" altLang="ja-JP" sz="1400"/>
          </a:p>
        </p:txBody>
      </p:sp>
      <p:sp>
        <p:nvSpPr>
          <p:cNvPr id="164867" name="Rectangle 1026"/>
          <p:cNvSpPr>
            <a:spLocks noGrp="1" noRot="1" noChangeAspect="1" noChangeArrowheads="1" noTextEdit="1"/>
          </p:cNvSpPr>
          <p:nvPr>
            <p:ph type="sldImg"/>
          </p:nvPr>
        </p:nvSpPr>
        <p:spPr>
          <a:xfrm>
            <a:off x="141288" y="768350"/>
            <a:ext cx="6821487" cy="3836988"/>
          </a:xfrm>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3577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232A4-2B4E-4B8D-823C-E291A7C6E95D}" type="slidenum">
              <a:rPr lang="ja-JP" altLang="de-DE" sz="1400"/>
              <a:pPr eaLnBrk="1" hangingPunct="1">
                <a:spcBef>
                  <a:spcPct val="0"/>
                </a:spcBef>
              </a:pPr>
              <a:t>63</a:t>
            </a:fld>
            <a:endParaRPr lang="de-DE" altLang="ja-JP"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65801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64</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65</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66</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67</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68</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69</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4AABD9-E0C7-419C-92AC-D2B9ECBAA61A}" type="slidenum">
              <a:rPr lang="ja-JP" altLang="de-DE" sz="1400"/>
              <a:pPr eaLnBrk="1" hangingPunct="1">
                <a:spcBef>
                  <a:spcPct val="0"/>
                </a:spcBef>
              </a:pPr>
              <a:t>70</a:t>
            </a:fld>
            <a:endParaRPr lang="de-DE" altLang="ja-JP"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6599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2C1012-AA1B-4F7B-946D-A15AC005A515}" type="slidenum">
              <a:rPr lang="ja-JP" altLang="de-DE" sz="1400"/>
              <a:pPr eaLnBrk="1" hangingPunct="1">
                <a:spcBef>
                  <a:spcPct val="0"/>
                </a:spcBef>
              </a:pPr>
              <a:t>71</a:t>
            </a:fld>
            <a:endParaRPr lang="de-DE" altLang="ja-JP"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9011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2C1012-AA1B-4F7B-946D-A15AC005A515}" type="slidenum">
              <a:rPr lang="ja-JP" altLang="de-DE" sz="1400"/>
              <a:pPr eaLnBrk="1" hangingPunct="1">
                <a:spcBef>
                  <a:spcPct val="0"/>
                </a:spcBef>
              </a:pPr>
              <a:t>72</a:t>
            </a:fld>
            <a:endParaRPr lang="de-DE" altLang="ja-JP"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9011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2C1012-AA1B-4F7B-946D-A15AC005A515}" type="slidenum">
              <a:rPr lang="ja-JP" altLang="de-DE" sz="1400"/>
              <a:pPr eaLnBrk="1" hangingPunct="1">
                <a:spcBef>
                  <a:spcPct val="0"/>
                </a:spcBef>
              </a:pPr>
              <a:t>73</a:t>
            </a:fld>
            <a:endParaRPr lang="de-DE" altLang="ja-JP"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9011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37A430-0439-4069-8367-3B107D2DE473}" type="slidenum">
              <a:rPr lang="ja-JP" altLang="de-DE" sz="1400"/>
              <a:pPr eaLnBrk="1" hangingPunct="1">
                <a:spcBef>
                  <a:spcPct val="0"/>
                </a:spcBef>
              </a:pPr>
              <a:t>75</a:t>
            </a:fld>
            <a:endParaRPr lang="de-DE" altLang="ja-JP"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249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76</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77</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78</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79</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80</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81</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82</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138113" y="768350"/>
            <a:ext cx="6824662"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83</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84</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4D765CD7-334B-4152-8A15-B398CE240120}"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fld id="{5FC45DAD-A723-4F35-B690-4F2D0CEF2763}" type="slidenum">
              <a:rPr lang="ja-JP" altLang="de-DE"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A42BF0BE-1674-4E83-B4E8-20D07C4A7626}" type="slidenum">
              <a:rPr lang="ja-JP" altLang="de-DE"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4D765CD7-334B-4152-8A15-B398CE240120}"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4D765CD7-334B-4152-8A15-B398CE240120}"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5" name="Slide Number Placeholder 4"/>
          <p:cNvSpPr>
            <a:spLocks noGrp="1"/>
          </p:cNvSpPr>
          <p:nvPr>
            <p:ph type="sldNum" sz="quarter" idx="12"/>
          </p:nvPr>
        </p:nvSpPr>
        <p:spPr bwMode="gray"/>
        <p:txBody>
          <a:bodyPr/>
          <a:lstStyle>
            <a:lvl1pPr>
              <a:defRPr b="0"/>
            </a:lvl1pPr>
          </a:lstStyle>
          <a:p>
            <a:fld id="{BD2583E7-62E4-426B-83E6-022AE9A9C3FB}" type="slidenum">
              <a:rPr lang="ja-JP" altLang="de-DE"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682E6587-85E3-46F5-9D2B-A71305B56C7C}" type="slidenum">
              <a:rPr lang="ja-JP" altLang="de-DE"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498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045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57436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52975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1558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33984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27411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237283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01418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71611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25430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512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D765CD7-334B-4152-8A15-B398CE240120}"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0870002"/>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hyperlink" Target="https://ghdi.ghi-dc.org/sub_image.cfm?image_id=2502&amp;language=german" TargetMode="External"/><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ja-JP" altLang="en-US" dirty="0"/>
              <a:t>結論への飛躍 </a:t>
            </a:r>
            <a:r>
              <a:rPr lang="en-US" altLang="ja-JP"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8949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性急に結論をだすこと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我々は十分に事実を知ることなしに結論を出すことを頻繁にする。</a:t>
            </a:r>
            <a:endParaRPr lang="en-US" altLang="de-DE" sz="2400" dirty="0">
              <a:solidFill>
                <a:srgbClr val="333333"/>
              </a:solidFill>
            </a:endParaRPr>
          </a:p>
          <a:p>
            <a:pPr marL="342900" indent="-342900" algn="l" eaLnBrk="1" hangingPunct="1">
              <a:buClr>
                <a:srgbClr val="333333"/>
              </a:buClr>
              <a:buFont typeface="WingDings"/>
              <a:buChar char=""/>
            </a:pPr>
            <a:r>
              <a:rPr lang="ja-JP" altLang="en-US" sz="2400" dirty="0">
                <a:solidFill>
                  <a:srgbClr val="004992"/>
                </a:solidFill>
              </a:rPr>
              <a:t>理由</a:t>
            </a:r>
            <a:r>
              <a:rPr lang="en-US" altLang="de-DE" sz="2400" dirty="0">
                <a:solidFill>
                  <a:srgbClr val="004992"/>
                </a:solidFill>
              </a:rPr>
              <a:t>/</a:t>
            </a:r>
            <a:r>
              <a:rPr lang="ja-JP" altLang="en-US" sz="2400" dirty="0">
                <a:solidFill>
                  <a:srgbClr val="004992"/>
                </a:solidFill>
              </a:rPr>
              <a:t>長所</a:t>
            </a:r>
            <a:r>
              <a:rPr lang="en-US" altLang="de-DE" sz="2400" dirty="0">
                <a:solidFill>
                  <a:srgbClr val="004992"/>
                </a:solidFill>
              </a:rPr>
              <a:t>:</a:t>
            </a:r>
            <a:r>
              <a:rPr lang="en-US" altLang="de-DE" sz="2400" dirty="0">
                <a:solidFill>
                  <a:srgbClr val="333333"/>
                </a:solidFill>
              </a:rPr>
              <a:t> ??? </a:t>
            </a:r>
            <a:r>
              <a:rPr lang="ja-JP" altLang="en-US" sz="2400" dirty="0">
                <a:solidFill>
                  <a:srgbClr val="FFFFFF"/>
                </a:solidFill>
              </a:rPr>
              <a:t>時間の節約、安心感を感じる、他の人から断固としていて有能であると思われるかもしれない</a:t>
            </a:r>
            <a:r>
              <a:rPr lang="en-US" altLang="ja-JP" sz="2400" dirty="0">
                <a:solidFill>
                  <a:srgbClr val="FFFFFF"/>
                </a:solidFill>
              </a:rPr>
              <a:t>(</a:t>
            </a:r>
            <a:r>
              <a:rPr lang="ja-JP" altLang="en-US" sz="2400" dirty="0">
                <a:solidFill>
                  <a:srgbClr val="FFFFFF"/>
                </a:solidFill>
              </a:rPr>
              <a:t>「何の決断もしないよりも間違えたほうがまし。</a:t>
            </a:r>
            <a:endParaRPr lang="en-US" altLang="de-DE" sz="2400" dirty="0">
              <a:solidFill>
                <a:srgbClr val="FFFFFF"/>
              </a:solidFill>
            </a:endParaRPr>
          </a:p>
          <a:p>
            <a:pPr marL="342900" indent="-342900" algn="l" eaLnBrk="1" hangingPunct="1">
              <a:buClr>
                <a:srgbClr val="000000"/>
              </a:buClr>
              <a:buFont typeface="WingDings"/>
              <a:buChar char=""/>
            </a:pPr>
            <a:r>
              <a:rPr lang="ja-JP" altLang="en-US" sz="2400" dirty="0">
                <a:solidFill>
                  <a:srgbClr val="004992"/>
                </a:solidFill>
              </a:rPr>
              <a:t>短所</a:t>
            </a:r>
            <a:r>
              <a:rPr lang="en-US" altLang="de-DE" sz="2400" dirty="0">
                <a:solidFill>
                  <a:srgbClr val="004992"/>
                </a:solidFill>
              </a:rPr>
              <a:t>:</a:t>
            </a:r>
            <a:r>
              <a:rPr lang="en-US" altLang="de-DE" sz="2400" dirty="0">
                <a:solidFill>
                  <a:srgbClr val="333333"/>
                </a:solidFill>
              </a:rPr>
              <a:t> </a:t>
            </a:r>
            <a:r>
              <a:rPr lang="en-US" altLang="ja-JP" sz="2400" dirty="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5FC45DAD-A723-4F35-B690-4F2D0CEF2763}" type="slidenum">
              <a:rPr lang="ja-JP" altLang="de-DE" smtClean="0"/>
              <a:pPr/>
              <a:t>2</a:t>
            </a:fld>
            <a:endParaRPr lang="de-DE" altLang="ja-JP"/>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性急に結論をだすこと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我々は十分に事実を知ることなしに結論を出すことを頻繁にする。</a:t>
            </a:r>
            <a:endParaRPr lang="en-US" altLang="de-DE" sz="2400" dirty="0">
              <a:solidFill>
                <a:srgbClr val="333333"/>
              </a:solidFill>
            </a:endParaRPr>
          </a:p>
          <a:p>
            <a:pPr marL="342900" indent="-342900" algn="l" eaLnBrk="1" hangingPunct="1">
              <a:buClr>
                <a:srgbClr val="333333"/>
              </a:buClr>
              <a:buFont typeface="WingDings"/>
              <a:buChar char=""/>
            </a:pPr>
            <a:r>
              <a:rPr lang="ja-JP" altLang="en-US" sz="2400" dirty="0">
                <a:solidFill>
                  <a:srgbClr val="004992"/>
                </a:solidFill>
              </a:rPr>
              <a:t>理由</a:t>
            </a:r>
            <a:r>
              <a:rPr lang="en-US" altLang="de-DE" sz="2400" dirty="0">
                <a:solidFill>
                  <a:srgbClr val="004992"/>
                </a:solidFill>
              </a:rPr>
              <a:t>/</a:t>
            </a:r>
            <a:r>
              <a:rPr lang="ja-JP" altLang="en-US" sz="2400" dirty="0">
                <a:solidFill>
                  <a:srgbClr val="004992"/>
                </a:solidFill>
              </a:rPr>
              <a:t>長所</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時間の節約、安心感を感じる、他の人から断固としていて有能であると思われるかもしれない</a:t>
            </a:r>
            <a:r>
              <a:rPr lang="en-US" altLang="ja-JP" sz="2400" dirty="0">
                <a:solidFill>
                  <a:srgbClr val="333333"/>
                </a:solidFill>
              </a:rPr>
              <a:t>(</a:t>
            </a:r>
            <a:r>
              <a:rPr lang="ja-JP" altLang="en-US" sz="2400" dirty="0">
                <a:solidFill>
                  <a:srgbClr val="333333"/>
                </a:solidFill>
              </a:rPr>
              <a:t>「何の決断もしないよりも間違えたほうがまし。」</a:t>
            </a:r>
            <a:r>
              <a:rPr lang="en-US" altLang="de-DE" sz="2400" dirty="0">
                <a:solidFill>
                  <a:srgbClr val="333333"/>
                </a:solidFill>
              </a:rPr>
              <a:t>)</a:t>
            </a:r>
          </a:p>
          <a:p>
            <a:pPr marL="342900" indent="-342900" algn="l" eaLnBrk="1" hangingPunct="1">
              <a:buClr>
                <a:srgbClr val="000000"/>
              </a:buClr>
              <a:buFont typeface="WingDings"/>
              <a:buChar char=""/>
            </a:pPr>
            <a:r>
              <a:rPr lang="ja-JP" altLang="en-US" sz="2400" dirty="0">
                <a:solidFill>
                  <a:srgbClr val="004992"/>
                </a:solidFill>
              </a:rPr>
              <a:t>短所</a:t>
            </a:r>
            <a:r>
              <a:rPr lang="en-US" altLang="de-DE" sz="2400" dirty="0">
                <a:solidFill>
                  <a:srgbClr val="004992"/>
                </a:solidFill>
              </a:rPr>
              <a:t>:</a:t>
            </a:r>
            <a:r>
              <a:rPr lang="en-US" altLang="de-DE" sz="2400" dirty="0">
                <a:solidFill>
                  <a:srgbClr val="333333"/>
                </a:solidFill>
              </a:rPr>
              <a:t> </a:t>
            </a:r>
            <a:r>
              <a:rPr lang="en-US" altLang="ja-JP" sz="2400" dirty="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5FC45DAD-A723-4F35-B690-4F2D0CEF2763}" type="slidenum">
              <a:rPr lang="ja-JP" altLang="de-DE" smtClean="0"/>
              <a:pPr/>
              <a:t>3</a:t>
            </a:fld>
            <a:endParaRPr lang="de-DE" altLang="ja-JP"/>
          </a:p>
        </p:txBody>
      </p:sp>
    </p:spTree>
    <p:extLst>
      <p:ext uri="{BB962C8B-B14F-4D97-AF65-F5344CB8AC3E}">
        <p14:creationId xmlns:p14="http://schemas.microsoft.com/office/powerpoint/2010/main" val="1063356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性急に結論をだすこと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我々は十分に事実を知ることなしに結論を出すことを頻繁にする。</a:t>
            </a:r>
            <a:endParaRPr lang="en-US" altLang="de-DE" sz="2400" dirty="0">
              <a:solidFill>
                <a:srgbClr val="333333"/>
              </a:solidFill>
            </a:endParaRPr>
          </a:p>
          <a:p>
            <a:pPr marL="342900" indent="-342900" algn="l" eaLnBrk="1" hangingPunct="1">
              <a:buClr>
                <a:srgbClr val="333333"/>
              </a:buClr>
              <a:buFont typeface="WingDings"/>
              <a:buChar char=""/>
            </a:pPr>
            <a:r>
              <a:rPr lang="ja-JP" altLang="en-US" sz="2400" dirty="0">
                <a:solidFill>
                  <a:srgbClr val="004992"/>
                </a:solidFill>
              </a:rPr>
              <a:t>理由</a:t>
            </a:r>
            <a:r>
              <a:rPr lang="en-US" altLang="de-DE" sz="2400" dirty="0">
                <a:solidFill>
                  <a:srgbClr val="004992"/>
                </a:solidFill>
              </a:rPr>
              <a:t>/</a:t>
            </a:r>
            <a:r>
              <a:rPr lang="ja-JP" altLang="en-US" sz="2400" dirty="0">
                <a:solidFill>
                  <a:srgbClr val="004992"/>
                </a:solidFill>
              </a:rPr>
              <a:t>長所</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時間の節約、安心感を感じる、他の人から断固としていて有能であると思われるかもしれない</a:t>
            </a:r>
            <a:r>
              <a:rPr lang="en-US" altLang="ja-JP" sz="2400" dirty="0">
                <a:solidFill>
                  <a:srgbClr val="333333"/>
                </a:solidFill>
              </a:rPr>
              <a:t>(</a:t>
            </a:r>
            <a:r>
              <a:rPr lang="ja-JP" altLang="en-US" sz="2400" dirty="0">
                <a:solidFill>
                  <a:srgbClr val="333333"/>
                </a:solidFill>
              </a:rPr>
              <a:t>「何の決断もしないよりも間違えたほうがまし。」</a:t>
            </a:r>
            <a:r>
              <a:rPr lang="en-US" altLang="de-DE" sz="2400" dirty="0">
                <a:solidFill>
                  <a:srgbClr val="333333"/>
                </a:solidFill>
              </a:rPr>
              <a:t>)</a:t>
            </a:r>
          </a:p>
          <a:p>
            <a:pPr marL="342900" indent="-342900" algn="l" eaLnBrk="1" hangingPunct="1">
              <a:buClr>
                <a:srgbClr val="000000"/>
              </a:buClr>
              <a:buFont typeface="WingDings"/>
              <a:buChar char=""/>
            </a:pPr>
            <a:r>
              <a:rPr lang="ja-JP" altLang="en-US" sz="2400" dirty="0">
                <a:solidFill>
                  <a:srgbClr val="004992"/>
                </a:solidFill>
              </a:rPr>
              <a:t>短所</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不正確で危険な決断をするリスクがある</a:t>
            </a:r>
            <a:r>
              <a:rPr lang="en-US" alt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5FC45DAD-A723-4F35-B690-4F2D0CEF2763}" type="slidenum">
              <a:rPr lang="ja-JP" altLang="de-DE" smtClean="0"/>
              <a:pPr/>
              <a:t>4</a:t>
            </a:fld>
            <a:endParaRPr lang="de-DE" altLang="ja-JP"/>
          </a:p>
        </p:txBody>
      </p:sp>
    </p:spTree>
    <p:extLst>
      <p:ext uri="{BB962C8B-B14F-4D97-AF65-F5344CB8AC3E}">
        <p14:creationId xmlns:p14="http://schemas.microsoft.com/office/powerpoint/2010/main" val="2752615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どんな種類の状況において、十分に事実を知ることなしに結論をひきだしてしまうか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266622003"/>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どんな時</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情報へのアクセスが限られている時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その決定事項があまり重要ではない時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BD2583E7-62E4-426B-83E6-022AE9A9C3FB}" type="slidenum">
              <a:rPr lang="ja-JP" altLang="de-DE" smtClean="0"/>
              <a:pPr/>
              <a:t>5</a:t>
            </a:fld>
            <a:endParaRPr lang="de-DE" altLang="ja-JP"/>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どんな種類の状況において、十分に事実を知ることなしに結論をひきだしてしまうか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44861077"/>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どんな時</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情報へのアクセスが限られている時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就職時の面接</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あらかじめ新しい仕事場と同僚について知るために情報を得ることのできる可能性が限られている。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その決定事項があまり重要ではない時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BD2583E7-62E4-426B-83E6-022AE9A9C3FB}" type="slidenum">
              <a:rPr lang="ja-JP" altLang="de-DE" smtClean="0"/>
              <a:pPr/>
              <a:t>6</a:t>
            </a:fld>
            <a:endParaRPr lang="de-DE" altLang="ja-JP"/>
          </a:p>
        </p:txBody>
      </p:sp>
    </p:spTree>
    <p:extLst>
      <p:ext uri="{BB962C8B-B14F-4D97-AF65-F5344CB8AC3E}">
        <p14:creationId xmlns:p14="http://schemas.microsoft.com/office/powerpoint/2010/main" val="70446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どんな種類の状況において、十分に事実を知ることなしに結論をひきだしてしまうか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40288778"/>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どんな時</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情報へのアクセスが限られている時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就職時の面接</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あらかじめ新しい仕事場と同僚について知るために情報を得ることのできる可能性が限られている。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過度の一般化が偏見を生む</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「一つを見たらあとは全部一緒だと思う」</a:t>
                      </a:r>
                      <a:r>
                        <a:rPr kumimoji="0" lang="en-US" altLang="ja-JP" sz="2000" b="0" i="0" u="none" strike="noStrike" cap="none" normalizeH="0" baseline="0">
                          <a:ln>
                            <a:noFill/>
                          </a:ln>
                          <a:solidFill>
                            <a:srgbClr val="333333"/>
                          </a:solidFill>
                          <a:effectLst/>
                          <a:latin typeface="+mn-lt"/>
                          <a:ea typeface="+mn-ea"/>
                          <a:cs typeface="+mn-cs"/>
                        </a:rPr>
                        <a:t>(“</a:t>
                      </a:r>
                      <a:r>
                        <a:rPr kumimoji="0" lang="en-US" sz="2000" b="0" i="0" u="none" strike="noStrike" cap="none" normalizeH="0" baseline="0">
                          <a:ln>
                            <a:noFill/>
                          </a:ln>
                          <a:solidFill>
                            <a:srgbClr val="333333"/>
                          </a:solidFill>
                          <a:effectLst/>
                          <a:latin typeface="+mn-lt"/>
                          <a:ea typeface="+mn-ea"/>
                          <a:cs typeface="+mn-cs"/>
                        </a:rPr>
                        <a:t>seen one, seen `em all”))。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その決定事項があまり重要ではない時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BD2583E7-62E4-426B-83E6-022AE9A9C3FB}" type="slidenum">
              <a:rPr lang="ja-JP" altLang="de-DE" smtClean="0"/>
              <a:pPr/>
              <a:t>7</a:t>
            </a:fld>
            <a:endParaRPr lang="de-DE" altLang="ja-JP"/>
          </a:p>
        </p:txBody>
      </p:sp>
    </p:spTree>
    <p:extLst>
      <p:ext uri="{BB962C8B-B14F-4D97-AF65-F5344CB8AC3E}">
        <p14:creationId xmlns:p14="http://schemas.microsoft.com/office/powerpoint/2010/main" val="315701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どんな種類の状況において、十分に事実を知ることなしに結論をひきだしてしまうか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810387301"/>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どんな時</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情報へのアクセスが限られている時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就職時の面接</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あらかじめ新しい仕事場と同僚について知るために情報を得ることのできる可能性が限られている。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過度の一般化が偏見を生む</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「一つを見たらあとは全部一緒だと思う」</a:t>
                      </a:r>
                      <a:r>
                        <a:rPr kumimoji="0" lang="en-US" altLang="ja-JP"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seen one, seen `</a:t>
                      </a:r>
                      <a:r>
                        <a:rPr kumimoji="0" lang="en-US" sz="2000" b="0" i="0" u="none" strike="noStrike" cap="none" normalizeH="0" baseline="0" dirty="0" err="1">
                          <a:ln>
                            <a:noFill/>
                          </a:ln>
                          <a:solidFill>
                            <a:srgbClr val="333333"/>
                          </a:solidFill>
                          <a:effectLst/>
                          <a:latin typeface="+mn-lt"/>
                          <a:ea typeface="+mn-ea"/>
                          <a:cs typeface="+mn-cs"/>
                        </a:rPr>
                        <a:t>em</a:t>
                      </a:r>
                      <a:r>
                        <a:rPr kumimoji="0" lang="en-US" sz="2000" b="0" i="0" u="none" strike="noStrike" cap="none" normalizeH="0" baseline="0" dirty="0">
                          <a:ln>
                            <a:noFill/>
                          </a:ln>
                          <a:solidFill>
                            <a:srgbClr val="333333"/>
                          </a:solidFill>
                          <a:effectLst/>
                          <a:latin typeface="+mn-lt"/>
                          <a:ea typeface="+mn-ea"/>
                          <a:cs typeface="+mn-cs"/>
                        </a:rPr>
                        <a:t> all”)。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その決定事項があまり重要ではない時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ケーキや靴下の色、昼食をえらぶ時など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BD2583E7-62E4-426B-83E6-022AE9A9C3FB}" type="slidenum">
              <a:rPr lang="ja-JP" altLang="de-DE" smtClean="0"/>
              <a:pPr/>
              <a:t>8</a:t>
            </a:fld>
            <a:endParaRPr lang="de-DE" altLang="ja-JP"/>
          </a:p>
        </p:txBody>
      </p:sp>
    </p:spTree>
    <p:extLst>
      <p:ext uri="{BB962C8B-B14F-4D97-AF65-F5344CB8AC3E}">
        <p14:creationId xmlns:p14="http://schemas.microsoft.com/office/powerpoint/2010/main" val="241929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性急に結論を出した「実例」</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1885019859"/>
              </p:ext>
            </p:extLst>
          </p:nvPr>
        </p:nvGraphicFramePr>
        <p:xfrm>
          <a:off x="408955" y="2203704"/>
          <a:ext cx="11376000" cy="411480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ja-JP" altLang="de-DE" sz="1800" b="1" kern="1200" dirty="0">
                          <a:solidFill>
                            <a:schemeClr val="dk1"/>
                          </a:solidFill>
                          <a:effectLst/>
                          <a:latin typeface="+mn-lt"/>
                          <a:ea typeface="+mn-ea"/>
                          <a:cs typeface="+mn-cs"/>
                        </a:rPr>
                        <a:t>メディア</a:t>
                      </a:r>
                      <a:endParaRPr lang="de-DE"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1983</a:t>
                      </a:r>
                      <a:r>
                        <a:rPr lang="ja-JP" altLang="de-DE" sz="1800" kern="1200" dirty="0">
                          <a:solidFill>
                            <a:schemeClr val="dk1"/>
                          </a:solidFill>
                          <a:effectLst/>
                          <a:latin typeface="+mn-lt"/>
                          <a:ea typeface="+mn-ea"/>
                          <a:cs typeface="+mn-cs"/>
                        </a:rPr>
                        <a:t>年、ドイツの雑誌</a:t>
                      </a:r>
                      <a:r>
                        <a:rPr lang="ja-JP" altLang="de-DE" sz="1800" b="1" i="1" kern="1200" dirty="0">
                          <a:solidFill>
                            <a:schemeClr val="dk1"/>
                          </a:solidFill>
                          <a:effectLst/>
                          <a:latin typeface="+mn-lt"/>
                          <a:ea typeface="+mn-ea"/>
                          <a:cs typeface="+mn-cs"/>
                        </a:rPr>
                        <a:t>シュテルン</a:t>
                      </a:r>
                      <a:r>
                        <a:rPr lang="ja-JP" altLang="de-DE" sz="1800" kern="1200" dirty="0">
                          <a:solidFill>
                            <a:schemeClr val="dk1"/>
                          </a:solidFill>
                          <a:effectLst/>
                          <a:latin typeface="+mn-lt"/>
                          <a:ea typeface="+mn-ea"/>
                          <a:cs typeface="+mn-cs"/>
                        </a:rPr>
                        <a:t>（ドイツ語で「星」の意味）は、</a:t>
                      </a:r>
                      <a:r>
                        <a:rPr lang="en-US" sz="1800" kern="1200" dirty="0">
                          <a:solidFill>
                            <a:schemeClr val="dk1"/>
                          </a:solidFill>
                          <a:effectLst/>
                          <a:latin typeface="+mn-lt"/>
                          <a:ea typeface="+mn-ea"/>
                          <a:cs typeface="+mn-cs"/>
                        </a:rPr>
                        <a:t>1933</a:t>
                      </a:r>
                      <a:r>
                        <a:rPr lang="ja-JP" altLang="de-DE" sz="1800" kern="1200" dirty="0">
                          <a:solidFill>
                            <a:schemeClr val="dk1"/>
                          </a:solidFill>
                          <a:effectLst/>
                          <a:latin typeface="+mn-lt"/>
                          <a:ea typeface="+mn-ea"/>
                          <a:cs typeface="+mn-cs"/>
                        </a:rPr>
                        <a:t>年から</a:t>
                      </a:r>
                      <a:r>
                        <a:rPr lang="en-US" sz="1800" kern="1200" dirty="0">
                          <a:solidFill>
                            <a:schemeClr val="dk1"/>
                          </a:solidFill>
                          <a:effectLst/>
                          <a:latin typeface="+mn-lt"/>
                          <a:ea typeface="+mn-ea"/>
                          <a:cs typeface="+mn-cs"/>
                        </a:rPr>
                        <a:t>1945</a:t>
                      </a:r>
                      <a:r>
                        <a:rPr lang="ja-JP" altLang="de-DE" sz="1800" kern="1200" dirty="0">
                          <a:solidFill>
                            <a:schemeClr val="dk1"/>
                          </a:solidFill>
                          <a:effectLst/>
                          <a:latin typeface="+mn-lt"/>
                          <a:ea typeface="+mn-ea"/>
                          <a:cs typeface="+mn-cs"/>
                        </a:rPr>
                        <a:t>年までナチス・ドイツの指導者だったアドルフ・ヒトラーの秘密日記とされるものを掲載しました。同誌は</a:t>
                      </a:r>
                      <a:r>
                        <a:rPr lang="en-US" sz="1800" kern="1200" dirty="0">
                          <a:solidFill>
                            <a:schemeClr val="dk1"/>
                          </a:solidFill>
                          <a:effectLst/>
                          <a:latin typeface="+mn-lt"/>
                          <a:ea typeface="+mn-ea"/>
                          <a:cs typeface="+mn-cs"/>
                        </a:rPr>
                        <a:t>930</a:t>
                      </a:r>
                      <a:r>
                        <a:rPr lang="ja-JP" altLang="de-DE" sz="1800" kern="1200" dirty="0">
                          <a:solidFill>
                            <a:schemeClr val="dk1"/>
                          </a:solidFill>
                          <a:effectLst/>
                          <a:latin typeface="+mn-lt"/>
                          <a:ea typeface="+mn-ea"/>
                          <a:cs typeface="+mn-cs"/>
                        </a:rPr>
                        <a:t>万ドイツマルク（約</a:t>
                      </a:r>
                      <a:r>
                        <a:rPr lang="en-US" sz="1800" kern="1200" dirty="0">
                          <a:solidFill>
                            <a:schemeClr val="dk1"/>
                          </a:solidFill>
                          <a:effectLst/>
                          <a:latin typeface="+mn-lt"/>
                          <a:ea typeface="+mn-ea"/>
                          <a:cs typeface="+mn-cs"/>
                        </a:rPr>
                        <a:t>500</a:t>
                      </a:r>
                      <a:r>
                        <a:rPr lang="ja-JP" altLang="de-DE" sz="1800" kern="1200" dirty="0">
                          <a:solidFill>
                            <a:schemeClr val="dk1"/>
                          </a:solidFill>
                          <a:effectLst/>
                          <a:latin typeface="+mn-lt"/>
                          <a:ea typeface="+mn-ea"/>
                          <a:cs typeface="+mn-cs"/>
                        </a:rPr>
                        <a:t>万ユーロ）を支払ってこの日記を購入しましたが、以前から偽造の可能性が指摘されていました。例えば、日記ではヒトラーが書いたとされていた詩が、別人の作品であることが</a:t>
                      </a:r>
                      <a:r>
                        <a:rPr lang="en-US" sz="1800" kern="1200" dirty="0">
                          <a:solidFill>
                            <a:schemeClr val="dk1"/>
                          </a:solidFill>
                          <a:effectLst/>
                          <a:latin typeface="+mn-lt"/>
                          <a:ea typeface="+mn-ea"/>
                          <a:cs typeface="+mn-cs"/>
                        </a:rPr>
                        <a:t>1980</a:t>
                      </a:r>
                      <a:r>
                        <a:rPr lang="ja-JP" altLang="de-DE" sz="1800" kern="1200" dirty="0">
                          <a:solidFill>
                            <a:schemeClr val="dk1"/>
                          </a:solidFill>
                          <a:effectLst/>
                          <a:latin typeface="+mn-lt"/>
                          <a:ea typeface="+mn-ea"/>
                          <a:cs typeface="+mn-cs"/>
                        </a:rPr>
                        <a:t>年に明らかになっています。</a:t>
                      </a:r>
                      <a:endParaRPr lang="de-DE" sz="1800" kern="1200" dirty="0">
                        <a:solidFill>
                          <a:schemeClr val="dk1"/>
                        </a:solidFill>
                        <a:effectLst/>
                        <a:latin typeface="+mn-lt"/>
                        <a:ea typeface="+mn-ea"/>
                        <a:cs typeface="+mn-cs"/>
                      </a:endParaRPr>
                    </a:p>
                    <a:p>
                      <a:r>
                        <a:rPr lang="ja-JP" altLang="de-DE" sz="1800" kern="1200" dirty="0">
                          <a:solidFill>
                            <a:schemeClr val="dk1"/>
                          </a:solidFill>
                          <a:effectLst/>
                          <a:latin typeface="+mn-lt"/>
                          <a:ea typeface="+mn-ea"/>
                          <a:cs typeface="+mn-cs"/>
                        </a:rPr>
                        <a:t>シュテルンに掲載されてから数日後、ドイツ連邦刑事警察局（</a:t>
                      </a:r>
                      <a:r>
                        <a:rPr lang="en-US" sz="1800" kern="1200" dirty="0">
                          <a:solidFill>
                            <a:schemeClr val="dk1"/>
                          </a:solidFill>
                          <a:effectLst/>
                          <a:latin typeface="+mn-lt"/>
                          <a:ea typeface="+mn-ea"/>
                          <a:cs typeface="+mn-cs"/>
                        </a:rPr>
                        <a:t>BKA</a:t>
                      </a:r>
                      <a:r>
                        <a:rPr lang="ja-JP" altLang="de-DE" sz="1800" kern="1200" dirty="0">
                          <a:solidFill>
                            <a:schemeClr val="dk1"/>
                          </a:solidFill>
                          <a:effectLst/>
                          <a:latin typeface="+mn-lt"/>
                          <a:ea typeface="+mn-ea"/>
                          <a:cs typeface="+mn-cs"/>
                        </a:rPr>
                        <a:t>）の調査により、日記が偽物であることは疑いようがなくなりました。日記は、美術品贋作者コンラート・クジャウが作ったものでした。</a:t>
                      </a:r>
                      <a:endParaRPr lang="de-DE" sz="1800" kern="1200" dirty="0">
                        <a:solidFill>
                          <a:schemeClr val="dk1"/>
                        </a:solidFill>
                        <a:effectLst/>
                        <a:latin typeface="+mn-lt"/>
                        <a:ea typeface="+mn-ea"/>
                        <a:cs typeface="+mn-cs"/>
                      </a:endParaRPr>
                    </a:p>
                    <a:p>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BKA</a:t>
                      </a:r>
                      <a:r>
                        <a:rPr lang="ja-JP" altLang="de-DE" sz="1800" kern="1200" dirty="0">
                          <a:solidFill>
                            <a:schemeClr val="dk1"/>
                          </a:solidFill>
                          <a:effectLst/>
                          <a:latin typeface="+mn-lt"/>
                          <a:ea typeface="+mn-ea"/>
                          <a:cs typeface="+mn-cs"/>
                        </a:rPr>
                        <a:t>の調査を待っていれば、シュテルンはスキャンダルを起こさずに済んだはずです</a:t>
                      </a:r>
                      <a:r>
                        <a:rPr lang="ja-JP" altLang="de-DE" sz="1800" kern="1200">
                          <a:solidFill>
                            <a:schemeClr val="dk1"/>
                          </a:solidFill>
                          <a:effectLst/>
                          <a:latin typeface="+mn-lt"/>
                          <a:ea typeface="+mn-ea"/>
                          <a:cs typeface="+mn-cs"/>
                        </a:rPr>
                        <a:t>。 </a:t>
                      </a:r>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624979" y="5159303"/>
            <a:ext cx="22322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just">
              <a:buNone/>
            </a:pPr>
            <a:r>
              <a:rPr lang="ja-JP" sz="1600" b="0" kern="100" dirty="0">
                <a:effectLst/>
                <a:latin typeface="+mn-lt"/>
                <a:ea typeface="Yu Mincho" panose="02020400000000000000" pitchFamily="18" charset="-128"/>
                <a:cs typeface="Times New Roman" panose="02020603050405020304" pitchFamily="18" charset="0"/>
              </a:rPr>
              <a:t>ヒトラーの偽物の日記を掲載した雑誌</a:t>
            </a:r>
            <a:r>
              <a:rPr lang="de-DE" altLang="ja-JP" sz="1600" b="0" kern="100" dirty="0">
                <a:effectLst/>
                <a:latin typeface="+mn-lt"/>
                <a:ea typeface="Yu Mincho" panose="02020400000000000000" pitchFamily="18" charset="-128"/>
                <a:cs typeface="Times New Roman" panose="02020603050405020304" pitchFamily="18" charset="0"/>
              </a:rPr>
              <a:t>(</a:t>
            </a:r>
            <a:r>
              <a:rPr lang="en-US" sz="1600" b="0" kern="100" dirty="0">
                <a:effectLst/>
                <a:latin typeface="+mn-lt"/>
                <a:ea typeface="Yu Mincho" panose="02020400000000000000" pitchFamily="18" charset="-128"/>
                <a:cs typeface="Times New Roman" panose="02020603050405020304" pitchFamily="18" charset="0"/>
              </a:rPr>
              <a:t>Stern) </a:t>
            </a:r>
            <a:r>
              <a:rPr lang="ja-JP" sz="1600" b="0" kern="100" dirty="0">
                <a:effectLst/>
                <a:latin typeface="+mn-lt"/>
                <a:ea typeface="Yu Mincho" panose="02020400000000000000" pitchFamily="18" charset="-128"/>
                <a:cs typeface="Times New Roman" panose="02020603050405020304" pitchFamily="18" charset="0"/>
              </a:rPr>
              <a:t>の表紙 </a:t>
            </a:r>
            <a:endParaRPr lang="de-DE" sz="1600" b="0" kern="100" dirty="0">
              <a:effectLst/>
              <a:latin typeface="+mn-lt"/>
              <a:ea typeface="Yu Mincho" panose="02020400000000000000" pitchFamily="18" charset="-128"/>
              <a:cs typeface="Times New Roman" panose="02020603050405020304" pitchFamily="18" charset="0"/>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2" name="Slide Number Placeholder 11"/>
          <p:cNvSpPr>
            <a:spLocks noGrp="1"/>
          </p:cNvSpPr>
          <p:nvPr>
            <p:ph type="sldNum" sz="quarter" idx="12"/>
          </p:nvPr>
        </p:nvSpPr>
        <p:spPr/>
        <p:txBody>
          <a:bodyPr/>
          <a:lstStyle/>
          <a:p>
            <a:fld id="{BD2583E7-62E4-426B-83E6-022AE9A9C3FB}" type="slidenum">
              <a:rPr lang="ja-JP" altLang="de-DE" smtClean="0"/>
              <a:pPr/>
              <a:t>9</a:t>
            </a:fld>
            <a:endParaRPr lang="de-DE" altLang="ja-JP"/>
          </a:p>
        </p:txBody>
      </p:sp>
      <p:pic>
        <p:nvPicPr>
          <p:cNvPr id="8" name="Grafik 7">
            <a:extLst>
              <a:ext uri="{FF2B5EF4-FFF2-40B4-BE49-F238E27FC236}">
                <a16:creationId xmlns:a16="http://schemas.microsoft.com/office/drawing/2014/main" id="{6F87B9B3-7F6B-4BF0-8013-E9052888A5E4}"/>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br>
              <a:rPr lang="en-US" altLang="ja-JP" dirty="0">
                <a:solidFill>
                  <a:srgbClr val="004992"/>
                </a:solidFill>
                <a:latin typeface="+mn-lt"/>
                <a:ea typeface="+mn-ea"/>
                <a:cs typeface="+mn-cs"/>
              </a:rPr>
            </a:br>
            <a:r>
              <a:rPr lang="en-US" altLang="ja-JP" sz="1800" dirty="0">
                <a:solidFill>
                  <a:srgbClr val="004992"/>
                </a:solidFill>
                <a:latin typeface="+mn-lt"/>
                <a:ea typeface="+mn-ea"/>
                <a:cs typeface="+mn-cs"/>
              </a:rPr>
              <a:t>(</a:t>
            </a:r>
            <a:r>
              <a:rPr lang="ja-JP" altLang="en-US" sz="1800" dirty="0">
                <a:solidFill>
                  <a:srgbClr val="004992"/>
                </a:solidFill>
                <a:latin typeface="+mn-lt"/>
                <a:ea typeface="+mn-ea"/>
                <a:cs typeface="+mn-cs"/>
              </a:rPr>
              <a:t>別の練習問題がスライドの最後にあります</a:t>
            </a:r>
            <a:r>
              <a:rPr lang="en-US" altLang="ja-JP"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27509071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TW" altLang="en-US" sz="2000" b="0" i="0" u="none" strike="noStrike" cap="none" normalizeH="0" baseline="0">
                          <a:ln>
                            <a:noFill/>
                          </a:ln>
                          <a:solidFill>
                            <a:srgbClr val="000000"/>
                          </a:solidFill>
                          <a:effectLst/>
                          <a:latin typeface="+mn-lt"/>
                          <a:ea typeface="+mn-ea"/>
                          <a:cs typeface="+mn-cs"/>
                        </a:rPr>
                        <a:t>賛成意見 </a:t>
                      </a:r>
                      <a:r>
                        <a:rPr kumimoji="0" lang="en-US" altLang="zh-TW" sz="2000" b="0" i="0" u="none" strike="noStrike" cap="none" normalizeH="0" baseline="0">
                          <a:ln>
                            <a:noFill/>
                          </a:ln>
                          <a:solidFill>
                            <a:srgbClr val="000000"/>
                          </a:solidFill>
                          <a:effectLst/>
                          <a:latin typeface="+mn-lt"/>
                          <a:ea typeface="+mn-ea"/>
                          <a:cs typeface="+mn-cs"/>
                        </a:rPr>
                        <a:t>&amp; </a:t>
                      </a:r>
                      <a:r>
                        <a:rPr kumimoji="0" lang="zh-TW" altLang="en-US" sz="2000" b="0" i="0" u="none" strike="noStrike" cap="none" normalizeH="0" baseline="0">
                          <a:ln>
                            <a:noFill/>
                          </a:ln>
                          <a:solidFill>
                            <a:srgbClr val="000000"/>
                          </a:solidFill>
                          <a:effectLst/>
                          <a:latin typeface="+mn-lt"/>
                          <a:ea typeface="+mn-ea"/>
                          <a:cs typeface="+mn-cs"/>
                        </a:rPr>
                        <a:t>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1980</a:t>
                      </a:r>
                      <a:r>
                        <a:rPr kumimoji="0" lang="ja-JP" altLang="en-US" sz="1800" b="0" i="0" u="none" strike="noStrike" cap="none" normalizeH="0" baseline="0">
                          <a:ln>
                            <a:noFill/>
                          </a:ln>
                          <a:solidFill>
                            <a:srgbClr val="333333"/>
                          </a:solidFill>
                          <a:effectLst/>
                          <a:latin typeface="+mn-lt"/>
                          <a:ea typeface="+mn-ea"/>
                          <a:cs typeface="+mn-cs"/>
                        </a:rPr>
                        <a:t>年代半ば、マールボロのロゴやマークの中にク・クラックス・クラン</a:t>
                      </a:r>
                      <a:r>
                        <a:rPr kumimoji="0" lang="en-US" altLang="ja-JP" sz="1800" b="0" i="0" u="none" strike="noStrike" cap="none" normalizeH="0" baseline="0">
                          <a:ln>
                            <a:noFill/>
                          </a:ln>
                          <a:solidFill>
                            <a:srgbClr val="333333"/>
                          </a:solidFill>
                          <a:effectLst/>
                          <a:latin typeface="+mn-lt"/>
                          <a:ea typeface="+mn-ea"/>
                          <a:cs typeface="+mn-cs"/>
                        </a:rPr>
                        <a:t>(Ku Klux Klan)</a:t>
                      </a:r>
                      <a:r>
                        <a:rPr kumimoji="0" lang="ja-JP" altLang="en-US" sz="1800" b="0" i="0" u="none" strike="noStrike" cap="none" normalizeH="0" baseline="0">
                          <a:ln>
                            <a:noFill/>
                          </a:ln>
                          <a:solidFill>
                            <a:srgbClr val="333333"/>
                          </a:solidFill>
                          <a:effectLst/>
                          <a:latin typeface="+mn-lt"/>
                          <a:ea typeface="+mn-ea"/>
                          <a:cs typeface="+mn-cs"/>
                        </a:rPr>
                        <a:t>が所有していることを示しているという噂があった。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白い背景に赤い</a:t>
                      </a:r>
                      <a:r>
                        <a:rPr kumimoji="0" lang="en-US" altLang="ja-JP" sz="1400" b="0" i="0" u="none" strike="noStrike" cap="none" normalizeH="0" baseline="0" dirty="0">
                          <a:ln>
                            <a:noFill/>
                          </a:ln>
                          <a:solidFill>
                            <a:srgbClr val="FFFFFF"/>
                          </a:solidFill>
                          <a:effectLst/>
                          <a:latin typeface="+mn-lt"/>
                          <a:ea typeface="+mn-ea"/>
                          <a:cs typeface="+mn-cs"/>
                        </a:rPr>
                        <a:t>V</a:t>
                      </a:r>
                      <a:r>
                        <a:rPr kumimoji="0" lang="ja-JP" altLang="en-US" sz="1400" b="0" i="0" u="none" strike="noStrike" cap="none" normalizeH="0" baseline="0" dirty="0">
                          <a:ln>
                            <a:noFill/>
                          </a:ln>
                          <a:solidFill>
                            <a:srgbClr val="FFFFFF"/>
                          </a:solidFill>
                          <a:effectLst/>
                          <a:latin typeface="+mn-lt"/>
                          <a:ea typeface="+mn-ea"/>
                          <a:cs typeface="+mn-cs"/>
                        </a:rPr>
                        <a:t>字の模様は頭文字の “</a:t>
                      </a:r>
                      <a:r>
                        <a:rPr kumimoji="0" lang="en-US" altLang="ja-JP" sz="1400" b="0" i="0" u="none" strike="noStrike" cap="none" normalizeH="0" baseline="0" dirty="0">
                          <a:ln>
                            <a:noFill/>
                          </a:ln>
                          <a:solidFill>
                            <a:srgbClr val="FFFFFF"/>
                          </a:solidFill>
                          <a:effectLst/>
                          <a:latin typeface="+mn-lt"/>
                          <a:ea typeface="+mn-ea"/>
                          <a:cs typeface="+mn-cs"/>
                        </a:rPr>
                        <a:t>K” </a:t>
                      </a:r>
                      <a:r>
                        <a:rPr kumimoji="0" lang="ja-JP" altLang="en-US" sz="1400" b="0" i="0" u="none" strike="noStrike" cap="none" normalizeH="0" baseline="0" dirty="0">
                          <a:ln>
                            <a:noFill/>
                          </a:ln>
                          <a:solidFill>
                            <a:srgbClr val="FFFFFF"/>
                          </a:solidFill>
                          <a:effectLst/>
                          <a:latin typeface="+mn-lt"/>
                          <a:ea typeface="+mn-ea"/>
                          <a:cs typeface="+mn-cs"/>
                        </a:rPr>
                        <a:t>を表している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a:t>
                      </a:r>
                      <a:r>
                        <a:rPr kumimoji="0" lang="en-US" altLang="ja-JP" sz="1400" b="0" i="0" u="none" strike="noStrike" cap="none" normalizeH="0" baseline="0" dirty="0">
                          <a:ln>
                            <a:noFill/>
                          </a:ln>
                          <a:solidFill>
                            <a:srgbClr val="FFFFFF"/>
                          </a:solidFill>
                          <a:effectLst/>
                          <a:latin typeface="+mn-lt"/>
                          <a:ea typeface="+mn-ea"/>
                          <a:cs typeface="+mn-cs"/>
                        </a:rPr>
                        <a:t>Mar” </a:t>
                      </a:r>
                      <a:r>
                        <a:rPr kumimoji="0" lang="ja-JP" altLang="en-US" sz="1400" b="0" i="0" u="none" strike="noStrike" cap="none" normalizeH="0" baseline="0" dirty="0">
                          <a:ln>
                            <a:noFill/>
                          </a:ln>
                          <a:solidFill>
                            <a:srgbClr val="FFFFFF"/>
                          </a:solidFill>
                          <a:effectLst/>
                          <a:latin typeface="+mn-lt"/>
                          <a:ea typeface="+mn-ea"/>
                          <a:cs typeface="+mn-cs"/>
                        </a:rPr>
                        <a:t>を逆にすると “</a:t>
                      </a:r>
                      <a:r>
                        <a:rPr kumimoji="0" lang="en-US" altLang="ja-JP" sz="1400" b="0" i="0" u="none" strike="noStrike" cap="none" normalizeH="0" baseline="0" dirty="0" err="1">
                          <a:ln>
                            <a:noFill/>
                          </a:ln>
                          <a:solidFill>
                            <a:srgbClr val="FFFFFF"/>
                          </a:solidFill>
                          <a:effectLst/>
                          <a:latin typeface="+mn-lt"/>
                          <a:ea typeface="+mn-ea"/>
                          <a:cs typeface="+mn-cs"/>
                        </a:rPr>
                        <a:t>jew</a:t>
                      </a:r>
                      <a:r>
                        <a:rPr kumimoji="0" lang="en-US" altLang="ja-JP" sz="1400" b="0" i="0" u="none" strike="noStrike" cap="none" normalizeH="0" baseline="0" dirty="0">
                          <a:ln>
                            <a:noFill/>
                          </a:ln>
                          <a:solidFill>
                            <a:srgbClr val="FFFFFF"/>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ユダヤ人の蔑称</a:t>
                      </a:r>
                      <a:r>
                        <a:rPr kumimoji="0" lang="en-US" altLang="ja-JP" sz="1400" b="0" i="0" u="none" strike="noStrike" cap="none" normalizeH="0" baseline="0" dirty="0">
                          <a:ln>
                            <a:noFill/>
                          </a:ln>
                          <a:solidFill>
                            <a:srgbClr val="FFFFFF"/>
                          </a:solidFill>
                          <a:effectLst/>
                          <a:latin typeface="+mn-lt"/>
                          <a:ea typeface="+mn-ea"/>
                          <a:cs typeface="+mn-cs"/>
                        </a:rPr>
                        <a:t>)</a:t>
                      </a:r>
                      <a:r>
                        <a:rPr kumimoji="0" lang="ja-JP" altLang="en-US" sz="1400" b="0" i="0" u="none" strike="noStrike" cap="none" normalizeH="0" baseline="0" dirty="0">
                          <a:ln>
                            <a:noFill/>
                          </a:ln>
                          <a:solidFill>
                            <a:srgbClr val="FFFFFF"/>
                          </a:solidFill>
                          <a:effectLst/>
                          <a:latin typeface="+mn-lt"/>
                          <a:ea typeface="+mn-ea"/>
                          <a:cs typeface="+mn-cs"/>
                        </a:rPr>
                        <a:t>のように読め、 “</a:t>
                      </a:r>
                      <a:r>
                        <a:rPr kumimoji="0" lang="en-US" altLang="ja-JP" sz="1400" b="0" i="0" u="none" strike="noStrike" cap="none" normalizeH="0" baseline="0" dirty="0" err="1">
                          <a:ln>
                            <a:noFill/>
                          </a:ln>
                          <a:solidFill>
                            <a:srgbClr val="FFFFFF"/>
                          </a:solidFill>
                          <a:effectLst/>
                          <a:latin typeface="+mn-lt"/>
                          <a:ea typeface="+mn-ea"/>
                          <a:cs typeface="+mn-cs"/>
                        </a:rPr>
                        <a:t>lboro</a:t>
                      </a:r>
                      <a:r>
                        <a:rPr kumimoji="0" lang="en-US" altLang="ja-JP" sz="1400" b="0" i="0" u="none" strike="noStrike" cap="none" normalizeH="0" baseline="0" dirty="0">
                          <a:ln>
                            <a:noFill/>
                          </a:ln>
                          <a:solidFill>
                            <a:srgbClr val="FFFFFF"/>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を逆にすると “</a:t>
                      </a:r>
                      <a:r>
                        <a:rPr kumimoji="0" lang="en-US" altLang="ja-JP" sz="1400" b="0" i="0" u="none" strike="noStrike" cap="none" normalizeH="0" baseline="0" dirty="0">
                          <a:ln>
                            <a:noFill/>
                          </a:ln>
                          <a:solidFill>
                            <a:srgbClr val="FFFFFF"/>
                          </a:solidFill>
                          <a:effectLst/>
                          <a:latin typeface="+mn-lt"/>
                          <a:ea typeface="+mn-ea"/>
                          <a:cs typeface="+mn-cs"/>
                        </a:rPr>
                        <a:t>horrible” </a:t>
                      </a:r>
                      <a:r>
                        <a:rPr kumimoji="0" lang="ja-JP" altLang="en-US" sz="1400" b="0" i="0" u="none" strike="noStrike" cap="none" normalizeH="0" baseline="0" dirty="0">
                          <a:ln>
                            <a:noFill/>
                          </a:ln>
                          <a:solidFill>
                            <a:srgbClr val="FFFFFF"/>
                          </a:solidFill>
                          <a:effectLst/>
                          <a:latin typeface="+mn-lt"/>
                          <a:ea typeface="+mn-ea"/>
                          <a:cs typeface="+mn-cs"/>
                        </a:rPr>
                        <a:t>のように読める。合わせて “</a:t>
                      </a:r>
                      <a:r>
                        <a:rPr kumimoji="0" lang="en-US" altLang="ja-JP" sz="1400" b="0" i="0" u="none" strike="noStrike" cap="none" normalizeH="0" baseline="0" dirty="0">
                          <a:ln>
                            <a:noFill/>
                          </a:ln>
                          <a:solidFill>
                            <a:srgbClr val="FFFFFF"/>
                          </a:solidFill>
                          <a:effectLst/>
                          <a:latin typeface="+mn-lt"/>
                          <a:ea typeface="+mn-ea"/>
                          <a:cs typeface="+mn-cs"/>
                        </a:rPr>
                        <a:t>horrible </a:t>
                      </a:r>
                      <a:r>
                        <a:rPr kumimoji="0" lang="en-US" altLang="ja-JP" sz="1400" b="0" i="0" u="none" strike="noStrike" cap="none" normalizeH="0" baseline="0" dirty="0" err="1">
                          <a:ln>
                            <a:noFill/>
                          </a:ln>
                          <a:solidFill>
                            <a:srgbClr val="FFFFFF"/>
                          </a:solidFill>
                          <a:effectLst/>
                          <a:latin typeface="+mn-lt"/>
                          <a:ea typeface="+mn-ea"/>
                          <a:cs typeface="+mn-cs"/>
                        </a:rPr>
                        <a:t>jew</a:t>
                      </a:r>
                      <a:r>
                        <a:rPr kumimoji="0" lang="en-US" altLang="ja-JP" sz="1400" b="0" i="0" u="none" strike="noStrike" cap="none" normalizeH="0" baseline="0" dirty="0">
                          <a:ln>
                            <a:noFill/>
                          </a:ln>
                          <a:solidFill>
                            <a:srgbClr val="FFFFFF"/>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恐ろしいユダヤ人</a:t>
                      </a:r>
                      <a:r>
                        <a:rPr kumimoji="0" lang="en-US" altLang="ja-JP" sz="1400" b="0" i="0" u="none" strike="noStrike" cap="none" normalizeH="0" baseline="0" dirty="0">
                          <a:ln>
                            <a:noFill/>
                          </a:ln>
                          <a:solidFill>
                            <a:srgbClr val="FFFFFF"/>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となる </a:t>
                      </a:r>
                      <a:r>
                        <a:rPr kumimoji="0" lang="en-US" altLang="ja-JP" sz="1400" b="0" i="0" u="none" strike="noStrike" cap="none" normalizeH="0" baseline="0" dirty="0">
                          <a:ln>
                            <a:noFill/>
                          </a:ln>
                          <a:solidFill>
                            <a:srgbClr val="FFFFFF"/>
                          </a:solidFill>
                          <a:effectLst/>
                          <a:latin typeface="+mn-lt"/>
                          <a:ea typeface="+mn-ea"/>
                          <a:cs typeface="+mn-cs"/>
                        </a:rPr>
                        <a:t>(</a:t>
                      </a:r>
                      <a:r>
                        <a:rPr kumimoji="0" lang="ja-JP" altLang="en-US" sz="1400" b="0" i="0" u="none" strike="noStrike" cap="none" normalizeH="0" baseline="0" dirty="0">
                          <a:ln>
                            <a:noFill/>
                          </a:ln>
                          <a:solidFill>
                            <a:srgbClr val="FFFFFF"/>
                          </a:solidFill>
                          <a:effectLst/>
                          <a:latin typeface="+mn-lt"/>
                          <a:ea typeface="+mn-ea"/>
                          <a:cs typeface="+mn-cs"/>
                        </a:rPr>
                        <a:t>右を参照</a:t>
                      </a:r>
                      <a:r>
                        <a:rPr kumimoji="0" lang="en-US" altLang="ja-JP"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モットーである “</a:t>
                      </a:r>
                      <a:r>
                        <a:rPr kumimoji="0" lang="en-US" altLang="ja-JP" sz="1400" b="0" i="0" u="none" strike="noStrike" cap="none" normalizeH="0" baseline="0" dirty="0" err="1">
                          <a:ln>
                            <a:noFill/>
                          </a:ln>
                          <a:solidFill>
                            <a:srgbClr val="FFFFFF"/>
                          </a:solidFill>
                          <a:effectLst/>
                          <a:latin typeface="+mn-lt"/>
                          <a:ea typeface="+mn-ea"/>
                          <a:cs typeface="+mn-cs"/>
                        </a:rPr>
                        <a:t>veni</a:t>
                      </a:r>
                      <a:r>
                        <a:rPr kumimoji="0" lang="en-US" altLang="ja-JP" sz="1400" b="0" i="0" u="none" strike="noStrike" cap="none" normalizeH="0" baseline="0" dirty="0">
                          <a:ln>
                            <a:noFill/>
                          </a:ln>
                          <a:solidFill>
                            <a:srgbClr val="FFFFFF"/>
                          </a:solidFill>
                          <a:effectLst/>
                          <a:latin typeface="+mn-lt"/>
                          <a:ea typeface="+mn-ea"/>
                          <a:cs typeface="+mn-cs"/>
                        </a:rPr>
                        <a:t>, </a:t>
                      </a:r>
                      <a:r>
                        <a:rPr kumimoji="0" lang="en-US" altLang="ja-JP" sz="1400" b="0" i="0" u="none" strike="noStrike" cap="none" normalizeH="0" baseline="0" dirty="0" err="1">
                          <a:ln>
                            <a:noFill/>
                          </a:ln>
                          <a:solidFill>
                            <a:srgbClr val="FFFFFF"/>
                          </a:solidFill>
                          <a:effectLst/>
                          <a:latin typeface="+mn-lt"/>
                          <a:ea typeface="+mn-ea"/>
                          <a:cs typeface="+mn-cs"/>
                        </a:rPr>
                        <a:t>vidi</a:t>
                      </a:r>
                      <a:r>
                        <a:rPr kumimoji="0" lang="en-US" altLang="ja-JP" sz="1400" b="0" i="0" u="none" strike="noStrike" cap="none" normalizeH="0" baseline="0" dirty="0">
                          <a:ln>
                            <a:noFill/>
                          </a:ln>
                          <a:solidFill>
                            <a:srgbClr val="FFFFFF"/>
                          </a:solidFill>
                          <a:effectLst/>
                          <a:latin typeface="+mn-lt"/>
                          <a:ea typeface="+mn-ea"/>
                          <a:cs typeface="+mn-cs"/>
                        </a:rPr>
                        <a:t>, vici” (</a:t>
                      </a:r>
                      <a:r>
                        <a:rPr kumimoji="0" lang="ja-JP" altLang="en-US" sz="1400" b="0" i="0" u="none" strike="noStrike" cap="none" normalizeH="0" baseline="0" dirty="0">
                          <a:ln>
                            <a:noFill/>
                          </a:ln>
                          <a:solidFill>
                            <a:srgbClr val="FFFFFF"/>
                          </a:solidFill>
                          <a:effectLst/>
                          <a:latin typeface="+mn-lt"/>
                          <a:ea typeface="+mn-ea"/>
                          <a:cs typeface="+mn-cs"/>
                        </a:rPr>
                        <a:t>来た、見た、制服した： ジュリアス・シーザーの戦勝報告</a:t>
                      </a:r>
                      <a:r>
                        <a:rPr kumimoji="0" lang="en-US" altLang="ja-JP" sz="1400" b="0" i="0" u="none" strike="noStrike" cap="none" normalizeH="0" baseline="0" dirty="0">
                          <a:ln>
                            <a:noFill/>
                          </a:ln>
                          <a:solidFill>
                            <a:srgbClr val="FFFFFF"/>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は</a:t>
                      </a:r>
                      <a:r>
                        <a:rPr kumimoji="0" lang="en-US" altLang="ja-JP" sz="1400" b="0" i="0" u="none" strike="noStrike" cap="none" normalizeH="0" baseline="0" dirty="0">
                          <a:ln>
                            <a:noFill/>
                          </a:ln>
                          <a:solidFill>
                            <a:srgbClr val="FFFFFF"/>
                          </a:solidFill>
                          <a:effectLst/>
                          <a:latin typeface="+mn-lt"/>
                          <a:ea typeface="+mn-ea"/>
                          <a:cs typeface="+mn-cs"/>
                        </a:rPr>
                        <a:t>KKK</a:t>
                      </a:r>
                      <a:r>
                        <a:rPr kumimoji="0" lang="ja-JP" altLang="en-US" sz="1400" b="0" i="0" u="none" strike="noStrike" cap="none" normalizeH="0" baseline="0" dirty="0">
                          <a:ln>
                            <a:noFill/>
                          </a:ln>
                          <a:solidFill>
                            <a:srgbClr val="FFFFFF"/>
                          </a:solidFill>
                          <a:effectLst/>
                          <a:latin typeface="+mn-lt"/>
                          <a:ea typeface="+mn-ea"/>
                          <a:cs typeface="+mn-cs"/>
                        </a:rPr>
                        <a:t>のスローガンと考えられている</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マールボロはイギリス人であるフィリップ・モリスによって設立されていて、</a:t>
                      </a:r>
                      <a:r>
                        <a:rPr kumimoji="0" lang="en-US" altLang="ja-JP" sz="1400" b="0" i="0" u="none" strike="noStrike" cap="none" normalizeH="0" baseline="0" dirty="0">
                          <a:ln>
                            <a:noFill/>
                          </a:ln>
                          <a:solidFill>
                            <a:srgbClr val="FFFFFF"/>
                          </a:solidFill>
                          <a:effectLst/>
                          <a:latin typeface="+mn-lt"/>
                          <a:ea typeface="+mn-ea"/>
                          <a:cs typeface="+mn-cs"/>
                        </a:rPr>
                        <a:t>KKK</a:t>
                      </a:r>
                      <a:r>
                        <a:rPr kumimoji="0" lang="ja-JP" altLang="en-US" sz="1400" b="0" i="0" u="none" strike="noStrike" cap="none" normalizeH="0" baseline="0" dirty="0">
                          <a:ln>
                            <a:noFill/>
                          </a:ln>
                          <a:solidFill>
                            <a:srgbClr val="FFFFFF"/>
                          </a:solidFill>
                          <a:effectLst/>
                          <a:latin typeface="+mn-lt"/>
                          <a:ea typeface="+mn-ea"/>
                          <a:cs typeface="+mn-cs"/>
                        </a:rPr>
                        <a:t>とは無関係</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マールボロはロンドン工場のある通りの名</a:t>
                      </a:r>
                      <a:r>
                        <a:rPr kumimoji="0" lang="en-US" altLang="ja-JP" sz="1400" b="0" i="0" u="none" strike="noStrike" cap="none" normalizeH="0" baseline="0" dirty="0">
                          <a:ln>
                            <a:noFill/>
                          </a:ln>
                          <a:solidFill>
                            <a:srgbClr val="FFFFFF"/>
                          </a:solidFill>
                          <a:effectLst/>
                          <a:latin typeface="+mn-lt"/>
                          <a:ea typeface="+mn-ea"/>
                          <a:cs typeface="+mn-cs"/>
                        </a:rPr>
                        <a:t>(Marlborough street)</a:t>
                      </a:r>
                      <a:r>
                        <a:rPr kumimoji="0" lang="ja-JP" altLang="en-US" sz="1400" b="0" i="0" u="none" strike="noStrike" cap="none" normalizeH="0" baseline="0" dirty="0">
                          <a:ln>
                            <a:noFill/>
                          </a:ln>
                          <a:solidFill>
                            <a:srgbClr val="FFFFFF"/>
                          </a:solidFill>
                          <a:effectLst/>
                          <a:latin typeface="+mn-lt"/>
                          <a:ea typeface="+mn-ea"/>
                          <a:cs typeface="+mn-cs"/>
                        </a:rPr>
                        <a:t>にちなんで名づけられた</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モットーは</a:t>
                      </a:r>
                      <a:r>
                        <a:rPr kumimoji="0" lang="en-US" altLang="ja-JP" sz="1400" b="0" i="0" u="none" strike="noStrike" cap="none" normalizeH="0" baseline="0" dirty="0">
                          <a:ln>
                            <a:noFill/>
                          </a:ln>
                          <a:solidFill>
                            <a:srgbClr val="FFFFFF"/>
                          </a:solidFill>
                          <a:effectLst/>
                          <a:latin typeface="+mn-lt"/>
                          <a:ea typeface="+mn-ea"/>
                          <a:cs typeface="+mn-cs"/>
                        </a:rPr>
                        <a:t>KKK</a:t>
                      </a:r>
                      <a:r>
                        <a:rPr kumimoji="0" lang="ja-JP" altLang="en-US" sz="1400" b="0" i="0" u="none" strike="noStrike" cap="none" normalizeH="0" baseline="0" dirty="0">
                          <a:ln>
                            <a:noFill/>
                          </a:ln>
                          <a:solidFill>
                            <a:srgbClr val="FFFFFF"/>
                          </a:solidFill>
                          <a:effectLst/>
                          <a:latin typeface="+mn-lt"/>
                          <a:ea typeface="+mn-ea"/>
                          <a:cs typeface="+mn-cs"/>
                        </a:rPr>
                        <a:t>とは結びつかない</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a:t>
            </a:r>
            <a:r>
              <a:rPr lang="de-DE" altLang="de-DE" sz="1800" b="0" dirty="0" err="1">
                <a:latin typeface="+mn-lt"/>
                <a:cs typeface="+mn-cs"/>
              </a:rPr>
              <a:t>jew</a:t>
            </a:r>
            <a:r>
              <a:rPr lang="de-DE" altLang="de-DE" sz="1800" b="0" dirty="0">
                <a:latin typeface="+mn-lt"/>
                <a:cs typeface="+mn-cs"/>
              </a:rPr>
              <a:t>?</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solidFill>
                  <a:srgbClr val="333333"/>
                </a:solidFill>
                <a:latin typeface="+mn-lt"/>
                <a:ea typeface="+mn-ea"/>
                <a:cs typeface="+mn-cs"/>
              </a:rPr>
              <a:t>マールボロは</a:t>
            </a:r>
            <a:r>
              <a:rPr lang="en-US" altLang="ja-JP" sz="2000" b="0" dirty="0">
                <a:solidFill>
                  <a:srgbClr val="333333"/>
                </a:solidFill>
                <a:latin typeface="+mn-lt"/>
                <a:ea typeface="+mn-ea"/>
                <a:cs typeface="+mn-cs"/>
              </a:rPr>
              <a:t>KKK</a:t>
            </a:r>
            <a:r>
              <a:rPr lang="ja-JP" altLang="en-US" sz="2000" b="0" dirty="0">
                <a:solidFill>
                  <a:srgbClr val="333333"/>
                </a:solidFill>
                <a:latin typeface="+mn-lt"/>
                <a:ea typeface="+mn-ea"/>
                <a:cs typeface="+mn-cs"/>
              </a:rPr>
              <a:t>が所有している</a:t>
            </a:r>
            <a:r>
              <a:rPr lang="en-US" altLang="ja-JP"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BD2583E7-62E4-426B-83E6-022AE9A9C3FB}" type="slidenum">
              <a:rPr lang="ja-JP" altLang="de-DE" smtClean="0"/>
              <a:pPr/>
              <a:t>10</a:t>
            </a:fld>
            <a:endParaRPr lang="de-DE" altLang="ja-JP"/>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1649930392"/>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TW" altLang="en-US" sz="2000" b="0" i="0" u="none" strike="noStrike" cap="none" normalizeH="0" baseline="0">
                          <a:ln>
                            <a:noFill/>
                          </a:ln>
                          <a:solidFill>
                            <a:srgbClr val="000000"/>
                          </a:solidFill>
                          <a:effectLst/>
                          <a:latin typeface="+mn-lt"/>
                          <a:ea typeface="+mn-ea"/>
                          <a:cs typeface="+mn-cs"/>
                        </a:rPr>
                        <a:t>賛成意見 </a:t>
                      </a:r>
                      <a:r>
                        <a:rPr kumimoji="0" lang="en-US" altLang="zh-TW" sz="2000" b="0" i="0" u="none" strike="noStrike" cap="none" normalizeH="0" baseline="0">
                          <a:ln>
                            <a:noFill/>
                          </a:ln>
                          <a:solidFill>
                            <a:srgbClr val="000000"/>
                          </a:solidFill>
                          <a:effectLst/>
                          <a:latin typeface="+mn-lt"/>
                          <a:ea typeface="+mn-ea"/>
                          <a:cs typeface="+mn-cs"/>
                        </a:rPr>
                        <a:t>&amp; </a:t>
                      </a:r>
                      <a:r>
                        <a:rPr kumimoji="0" lang="zh-TW" altLang="en-US" sz="2000" b="0" i="0" u="none" strike="noStrike" cap="none" normalizeH="0" baseline="0">
                          <a:ln>
                            <a:noFill/>
                          </a:ln>
                          <a:solidFill>
                            <a:srgbClr val="000000"/>
                          </a:solidFill>
                          <a:effectLst/>
                          <a:latin typeface="+mn-lt"/>
                          <a:ea typeface="+mn-ea"/>
                          <a:cs typeface="+mn-cs"/>
                        </a:rPr>
                        <a:t>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1980</a:t>
                      </a:r>
                      <a:r>
                        <a:rPr kumimoji="0" lang="ja-JP" altLang="en-US" sz="1800" b="0" i="0" u="none" strike="noStrike" cap="none" normalizeH="0" baseline="0">
                          <a:ln>
                            <a:noFill/>
                          </a:ln>
                          <a:solidFill>
                            <a:srgbClr val="333333"/>
                          </a:solidFill>
                          <a:effectLst/>
                          <a:latin typeface="+mn-lt"/>
                          <a:ea typeface="+mn-ea"/>
                          <a:cs typeface="+mn-cs"/>
                        </a:rPr>
                        <a:t>年代半ば、マールボロのロゴやマークの中にク・クラックス・クラン</a:t>
                      </a:r>
                      <a:r>
                        <a:rPr kumimoji="0" lang="en-US" altLang="ja-JP" sz="1800" b="0" i="0" u="none" strike="noStrike" cap="none" normalizeH="0" baseline="0">
                          <a:ln>
                            <a:noFill/>
                          </a:ln>
                          <a:solidFill>
                            <a:srgbClr val="333333"/>
                          </a:solidFill>
                          <a:effectLst/>
                          <a:latin typeface="+mn-lt"/>
                          <a:ea typeface="+mn-ea"/>
                          <a:cs typeface="+mn-cs"/>
                        </a:rPr>
                        <a:t>(Ku Klux Klan)</a:t>
                      </a:r>
                      <a:r>
                        <a:rPr kumimoji="0" lang="ja-JP" altLang="en-US" sz="1800" b="0" i="0" u="none" strike="noStrike" cap="none" normalizeH="0" baseline="0">
                          <a:ln>
                            <a:noFill/>
                          </a:ln>
                          <a:solidFill>
                            <a:srgbClr val="333333"/>
                          </a:solidFill>
                          <a:effectLst/>
                          <a:latin typeface="+mn-lt"/>
                          <a:ea typeface="+mn-ea"/>
                          <a:cs typeface="+mn-cs"/>
                        </a:rPr>
                        <a:t>が所有していることを示しているという噂があった。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白い背景に赤い</a:t>
                      </a:r>
                      <a:r>
                        <a:rPr kumimoji="0" lang="en-US" altLang="ja-JP" sz="1400" b="0" i="0" u="none" strike="noStrike" cap="none" normalizeH="0" baseline="0" dirty="0">
                          <a:ln>
                            <a:noFill/>
                          </a:ln>
                          <a:solidFill>
                            <a:srgbClr val="333333"/>
                          </a:solidFill>
                          <a:effectLst/>
                          <a:latin typeface="+mn-lt"/>
                          <a:ea typeface="+mn-ea"/>
                          <a:cs typeface="+mn-cs"/>
                        </a:rPr>
                        <a:t>V</a:t>
                      </a:r>
                      <a:r>
                        <a:rPr kumimoji="0" lang="ja-JP" altLang="en-US" sz="1400" b="0" i="0" u="none" strike="noStrike" cap="none" normalizeH="0" baseline="0" dirty="0">
                          <a:ln>
                            <a:noFill/>
                          </a:ln>
                          <a:solidFill>
                            <a:srgbClr val="333333"/>
                          </a:solidFill>
                          <a:effectLst/>
                          <a:latin typeface="+mn-lt"/>
                          <a:ea typeface="+mn-ea"/>
                          <a:cs typeface="+mn-cs"/>
                        </a:rPr>
                        <a:t>字の模様は頭文字の “</a:t>
                      </a:r>
                      <a:r>
                        <a:rPr kumimoji="0" lang="en-US" altLang="ja-JP" sz="1400" b="0" i="0" u="none" strike="noStrike" cap="none" normalizeH="0" baseline="0" dirty="0">
                          <a:ln>
                            <a:noFill/>
                          </a:ln>
                          <a:solidFill>
                            <a:srgbClr val="333333"/>
                          </a:solidFill>
                          <a:effectLst/>
                          <a:latin typeface="+mn-lt"/>
                          <a:ea typeface="+mn-ea"/>
                          <a:cs typeface="+mn-cs"/>
                        </a:rPr>
                        <a:t>K” </a:t>
                      </a:r>
                      <a:r>
                        <a:rPr kumimoji="0" lang="ja-JP" altLang="en-US" sz="1400" b="0" i="0" u="none" strike="noStrike" cap="none" normalizeH="0" baseline="0" dirty="0">
                          <a:ln>
                            <a:noFill/>
                          </a:ln>
                          <a:solidFill>
                            <a:srgbClr val="333333"/>
                          </a:solidFill>
                          <a:effectLst/>
                          <a:latin typeface="+mn-lt"/>
                          <a:ea typeface="+mn-ea"/>
                          <a:cs typeface="+mn-cs"/>
                        </a:rPr>
                        <a:t>を表している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Mar” </a:t>
                      </a:r>
                      <a:r>
                        <a:rPr kumimoji="0" lang="ja-JP" altLang="en-US" sz="1400" b="0" i="0" u="none" strike="noStrike" cap="none" normalizeH="0" baseline="0" dirty="0">
                          <a:ln>
                            <a:noFill/>
                          </a:ln>
                          <a:solidFill>
                            <a:srgbClr val="333333"/>
                          </a:solidFill>
                          <a:effectLst/>
                          <a:latin typeface="+mn-lt"/>
                          <a:ea typeface="+mn-ea"/>
                          <a:cs typeface="+mn-cs"/>
                        </a:rPr>
                        <a:t>を逆にすると “</a:t>
                      </a:r>
                      <a:r>
                        <a:rPr kumimoji="0" lang="en-US" altLang="ja-JP" sz="1400" b="0" i="0" u="none" strike="noStrike" cap="none" normalizeH="0" baseline="0" dirty="0" err="1">
                          <a:ln>
                            <a:noFill/>
                          </a:ln>
                          <a:solidFill>
                            <a:srgbClr val="333333"/>
                          </a:solidFill>
                          <a:effectLst/>
                          <a:latin typeface="+mn-lt"/>
                          <a:ea typeface="+mn-ea"/>
                          <a:cs typeface="+mn-cs"/>
                        </a:rPr>
                        <a:t>jew</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ユダヤ人の蔑称</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のように読め、“</a:t>
                      </a:r>
                      <a:r>
                        <a:rPr kumimoji="0" lang="en-US" altLang="ja-JP" sz="1400" b="0" i="0" u="none" strike="noStrike" cap="none" normalizeH="0" baseline="0" dirty="0" err="1">
                          <a:ln>
                            <a:noFill/>
                          </a:ln>
                          <a:solidFill>
                            <a:srgbClr val="333333"/>
                          </a:solidFill>
                          <a:effectLst/>
                          <a:latin typeface="+mn-lt"/>
                          <a:ea typeface="+mn-ea"/>
                          <a:cs typeface="+mn-cs"/>
                        </a:rPr>
                        <a:t>lboro</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を逆にすると“</a:t>
                      </a:r>
                      <a:r>
                        <a:rPr kumimoji="0" lang="en-US" altLang="ja-JP" sz="1400" b="0" i="0" u="none" strike="noStrike" cap="none" normalizeH="0" baseline="0" dirty="0">
                          <a:ln>
                            <a:noFill/>
                          </a:ln>
                          <a:solidFill>
                            <a:srgbClr val="333333"/>
                          </a:solidFill>
                          <a:effectLst/>
                          <a:latin typeface="+mn-lt"/>
                          <a:ea typeface="+mn-ea"/>
                          <a:cs typeface="+mn-cs"/>
                        </a:rPr>
                        <a:t>horrible”</a:t>
                      </a:r>
                      <a:r>
                        <a:rPr kumimoji="0" lang="ja-JP" altLang="en-US" sz="1400" b="0" i="0" u="none" strike="noStrike" cap="none" normalizeH="0" baseline="0" dirty="0">
                          <a:ln>
                            <a:noFill/>
                          </a:ln>
                          <a:solidFill>
                            <a:srgbClr val="333333"/>
                          </a:solidFill>
                          <a:effectLst/>
                          <a:latin typeface="+mn-lt"/>
                          <a:ea typeface="+mn-ea"/>
                          <a:cs typeface="+mn-cs"/>
                        </a:rPr>
                        <a:t>のように読める。合わせて“</a:t>
                      </a:r>
                      <a:r>
                        <a:rPr kumimoji="0" lang="en-US" altLang="ja-JP" sz="1400" b="0" i="0" u="none" strike="noStrike" cap="none" normalizeH="0" baseline="0" dirty="0">
                          <a:ln>
                            <a:noFill/>
                          </a:ln>
                          <a:solidFill>
                            <a:srgbClr val="333333"/>
                          </a:solidFill>
                          <a:effectLst/>
                          <a:latin typeface="+mn-lt"/>
                          <a:ea typeface="+mn-ea"/>
                          <a:cs typeface="+mn-cs"/>
                        </a:rPr>
                        <a:t>horrible </a:t>
                      </a:r>
                      <a:r>
                        <a:rPr kumimoji="0" lang="en-US" altLang="ja-JP" sz="1400" b="0" i="0" u="none" strike="noStrike" cap="none" normalizeH="0" baseline="0" dirty="0" err="1">
                          <a:ln>
                            <a:noFill/>
                          </a:ln>
                          <a:solidFill>
                            <a:srgbClr val="333333"/>
                          </a:solidFill>
                          <a:effectLst/>
                          <a:latin typeface="+mn-lt"/>
                          <a:ea typeface="+mn-ea"/>
                          <a:cs typeface="+mn-cs"/>
                        </a:rPr>
                        <a:t>jew</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恐ろしいユダヤ人</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となる </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右を参照</a:t>
                      </a:r>
                      <a:r>
                        <a:rPr kumimoji="0" lang="en-US" altLang="ja-JP"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モットーである “</a:t>
                      </a:r>
                      <a:r>
                        <a:rPr kumimoji="0" lang="en-US" altLang="ja-JP" sz="1400" b="0" i="0" u="none" strike="noStrike" cap="none" normalizeH="0" baseline="0" dirty="0" err="1">
                          <a:ln>
                            <a:noFill/>
                          </a:ln>
                          <a:solidFill>
                            <a:srgbClr val="333333"/>
                          </a:solidFill>
                          <a:effectLst/>
                          <a:latin typeface="+mn-lt"/>
                          <a:ea typeface="+mn-ea"/>
                          <a:cs typeface="+mn-cs"/>
                        </a:rPr>
                        <a:t>veni</a:t>
                      </a:r>
                      <a:r>
                        <a:rPr kumimoji="0" lang="en-US" altLang="ja-JP" sz="1400" b="0" i="0" u="none" strike="noStrike" cap="none" normalizeH="0" baseline="0" dirty="0">
                          <a:ln>
                            <a:noFill/>
                          </a:ln>
                          <a:solidFill>
                            <a:srgbClr val="333333"/>
                          </a:solidFill>
                          <a:effectLst/>
                          <a:latin typeface="+mn-lt"/>
                          <a:ea typeface="+mn-ea"/>
                          <a:cs typeface="+mn-cs"/>
                        </a:rPr>
                        <a:t>, </a:t>
                      </a:r>
                      <a:r>
                        <a:rPr kumimoji="0" lang="en-US" altLang="ja-JP" sz="1400" b="0" i="0" u="none" strike="noStrike" cap="none" normalizeH="0" baseline="0" dirty="0" err="1">
                          <a:ln>
                            <a:noFill/>
                          </a:ln>
                          <a:solidFill>
                            <a:srgbClr val="333333"/>
                          </a:solidFill>
                          <a:effectLst/>
                          <a:latin typeface="+mn-lt"/>
                          <a:ea typeface="+mn-ea"/>
                          <a:cs typeface="+mn-cs"/>
                        </a:rPr>
                        <a:t>vidi</a:t>
                      </a:r>
                      <a:r>
                        <a:rPr kumimoji="0" lang="en-US" altLang="ja-JP" sz="1400" b="0" i="0" u="none" strike="noStrike" cap="none" normalizeH="0" baseline="0" dirty="0">
                          <a:ln>
                            <a:noFill/>
                          </a:ln>
                          <a:solidFill>
                            <a:srgbClr val="333333"/>
                          </a:solidFill>
                          <a:effectLst/>
                          <a:latin typeface="+mn-lt"/>
                          <a:ea typeface="+mn-ea"/>
                          <a:cs typeface="+mn-cs"/>
                        </a:rPr>
                        <a:t>, vici” (</a:t>
                      </a:r>
                      <a:r>
                        <a:rPr kumimoji="0" lang="ja-JP" altLang="en-US" sz="1400" b="0" i="0" u="none" strike="noStrike" cap="none" normalizeH="0" baseline="0" dirty="0">
                          <a:ln>
                            <a:noFill/>
                          </a:ln>
                          <a:solidFill>
                            <a:srgbClr val="333333"/>
                          </a:solidFill>
                          <a:effectLst/>
                          <a:latin typeface="+mn-lt"/>
                          <a:ea typeface="+mn-ea"/>
                          <a:cs typeface="+mn-cs"/>
                        </a:rPr>
                        <a:t>来た、見た、制服した： ジュリアス・シーザーの戦勝報告</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は</a:t>
                      </a:r>
                      <a:r>
                        <a:rPr kumimoji="0" lang="en-US" altLang="ja-JP" sz="1400" b="0" i="0" u="none" strike="noStrike" cap="none" normalizeH="0" baseline="0" dirty="0">
                          <a:ln>
                            <a:noFill/>
                          </a:ln>
                          <a:solidFill>
                            <a:srgbClr val="333333"/>
                          </a:solidFill>
                          <a:effectLst/>
                          <a:latin typeface="+mn-lt"/>
                          <a:ea typeface="+mn-ea"/>
                          <a:cs typeface="+mn-cs"/>
                        </a:rPr>
                        <a:t>KKK</a:t>
                      </a:r>
                      <a:r>
                        <a:rPr kumimoji="0" lang="ja-JP" altLang="en-US" sz="1400" b="0" i="0" u="none" strike="noStrike" cap="none" normalizeH="0" baseline="0" dirty="0">
                          <a:ln>
                            <a:noFill/>
                          </a:ln>
                          <a:solidFill>
                            <a:srgbClr val="333333"/>
                          </a:solidFill>
                          <a:effectLst/>
                          <a:latin typeface="+mn-lt"/>
                          <a:ea typeface="+mn-ea"/>
                          <a:cs typeface="+mn-cs"/>
                        </a:rPr>
                        <a:t>のスローガンと考えられている</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マールボロはイギリス人であるフィリップ・モリスによって設立されていて、</a:t>
                      </a:r>
                      <a:r>
                        <a:rPr kumimoji="0" lang="en-US" altLang="ja-JP" sz="1400" b="0" i="0" u="none" strike="noStrike" cap="none" normalizeH="0" baseline="0" dirty="0">
                          <a:ln>
                            <a:noFill/>
                          </a:ln>
                          <a:solidFill>
                            <a:srgbClr val="FFFFFF"/>
                          </a:solidFill>
                          <a:effectLst/>
                          <a:latin typeface="+mn-lt"/>
                          <a:ea typeface="+mn-ea"/>
                          <a:cs typeface="+mn-cs"/>
                        </a:rPr>
                        <a:t>KKK</a:t>
                      </a:r>
                      <a:r>
                        <a:rPr kumimoji="0" lang="ja-JP" altLang="en-US" sz="1400" b="0" i="0" u="none" strike="noStrike" cap="none" normalizeH="0" baseline="0" dirty="0">
                          <a:ln>
                            <a:noFill/>
                          </a:ln>
                          <a:solidFill>
                            <a:srgbClr val="FFFFFF"/>
                          </a:solidFill>
                          <a:effectLst/>
                          <a:latin typeface="+mn-lt"/>
                          <a:ea typeface="+mn-ea"/>
                          <a:cs typeface="+mn-cs"/>
                        </a:rPr>
                        <a:t>とは無関係</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マールボロはロンドン工場のある通りの名</a:t>
                      </a:r>
                      <a:r>
                        <a:rPr kumimoji="0" lang="en-US" altLang="ja-JP" sz="1400" b="0" i="0" u="none" strike="noStrike" cap="none" normalizeH="0" baseline="0" dirty="0">
                          <a:ln>
                            <a:noFill/>
                          </a:ln>
                          <a:solidFill>
                            <a:srgbClr val="FFFFFF"/>
                          </a:solidFill>
                          <a:effectLst/>
                          <a:latin typeface="+mn-lt"/>
                          <a:ea typeface="+mn-ea"/>
                          <a:cs typeface="+mn-cs"/>
                        </a:rPr>
                        <a:t>(Marlborough street)</a:t>
                      </a:r>
                      <a:r>
                        <a:rPr kumimoji="0" lang="ja-JP" altLang="en-US" sz="1400" b="0" i="0" u="none" strike="noStrike" cap="none" normalizeH="0" baseline="0" dirty="0">
                          <a:ln>
                            <a:noFill/>
                          </a:ln>
                          <a:solidFill>
                            <a:srgbClr val="FFFFFF"/>
                          </a:solidFill>
                          <a:effectLst/>
                          <a:latin typeface="+mn-lt"/>
                          <a:ea typeface="+mn-ea"/>
                          <a:cs typeface="+mn-cs"/>
                        </a:rPr>
                        <a:t>にちなんで名づけられた</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モットーは</a:t>
                      </a:r>
                      <a:r>
                        <a:rPr kumimoji="0" lang="en-US" altLang="ja-JP" sz="1400" b="0" i="0" u="none" strike="noStrike" cap="none" normalizeH="0" baseline="0" dirty="0">
                          <a:ln>
                            <a:noFill/>
                          </a:ln>
                          <a:solidFill>
                            <a:srgbClr val="FFFFFF"/>
                          </a:solidFill>
                          <a:effectLst/>
                          <a:latin typeface="+mn-lt"/>
                          <a:ea typeface="+mn-ea"/>
                          <a:cs typeface="+mn-cs"/>
                        </a:rPr>
                        <a:t>KKK</a:t>
                      </a:r>
                      <a:r>
                        <a:rPr kumimoji="0" lang="ja-JP" altLang="en-US" sz="1400" b="0" i="0" u="none" strike="noStrike" cap="none" normalizeH="0" baseline="0" dirty="0">
                          <a:ln>
                            <a:noFill/>
                          </a:ln>
                          <a:solidFill>
                            <a:srgbClr val="FFFFFF"/>
                          </a:solidFill>
                          <a:effectLst/>
                          <a:latin typeface="+mn-lt"/>
                          <a:ea typeface="+mn-ea"/>
                          <a:cs typeface="+mn-cs"/>
                        </a:rPr>
                        <a:t>とは結びつかない</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a:t>
            </a:r>
            <a:r>
              <a:rPr lang="de-DE" altLang="de-DE" sz="1800" b="0" dirty="0" err="1">
                <a:latin typeface="+mn-lt"/>
                <a:cs typeface="+mn-cs"/>
              </a:rPr>
              <a:t>jew</a:t>
            </a:r>
            <a:r>
              <a:rPr lang="de-DE" altLang="de-DE" sz="1800" b="0" dirty="0">
                <a:latin typeface="+mn-lt"/>
                <a:cs typeface="+mn-cs"/>
              </a:rPr>
              <a:t>?</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solidFill>
                  <a:srgbClr val="333333"/>
                </a:solidFill>
                <a:latin typeface="+mn-lt"/>
                <a:ea typeface="+mn-ea"/>
                <a:cs typeface="+mn-cs"/>
              </a:rPr>
              <a:t>マールボロは</a:t>
            </a:r>
            <a:r>
              <a:rPr lang="en-US" altLang="ja-JP" sz="2000" b="0" dirty="0">
                <a:solidFill>
                  <a:srgbClr val="333333"/>
                </a:solidFill>
                <a:latin typeface="+mn-lt"/>
                <a:ea typeface="+mn-ea"/>
                <a:cs typeface="+mn-cs"/>
              </a:rPr>
              <a:t>KKK</a:t>
            </a:r>
            <a:r>
              <a:rPr lang="ja-JP" altLang="en-US" sz="2000" b="0" dirty="0">
                <a:solidFill>
                  <a:srgbClr val="333333"/>
                </a:solidFill>
                <a:latin typeface="+mn-lt"/>
                <a:ea typeface="+mn-ea"/>
                <a:cs typeface="+mn-cs"/>
              </a:rPr>
              <a:t>が所有している</a:t>
            </a:r>
            <a:r>
              <a:rPr lang="en-US" altLang="ja-JP"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BD2583E7-62E4-426B-83E6-022AE9A9C3FB}" type="slidenum">
              <a:rPr lang="ja-JP" altLang="de-DE" smtClean="0"/>
              <a:pPr/>
              <a:t>11</a:t>
            </a:fld>
            <a:endParaRPr lang="de-DE" altLang="ja-JP"/>
          </a:p>
        </p:txBody>
      </p:sp>
    </p:spTree>
    <p:extLst>
      <p:ext uri="{BB962C8B-B14F-4D97-AF65-F5344CB8AC3E}">
        <p14:creationId xmlns:p14="http://schemas.microsoft.com/office/powerpoint/2010/main" val="1797856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955334598"/>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TW" altLang="en-US" sz="2000" b="0" i="0" u="none" strike="noStrike" cap="none" normalizeH="0" baseline="0">
                          <a:ln>
                            <a:noFill/>
                          </a:ln>
                          <a:solidFill>
                            <a:srgbClr val="000000"/>
                          </a:solidFill>
                          <a:effectLst/>
                          <a:latin typeface="+mn-lt"/>
                          <a:ea typeface="+mn-ea"/>
                          <a:cs typeface="+mn-cs"/>
                        </a:rPr>
                        <a:t>賛成意見 </a:t>
                      </a:r>
                      <a:r>
                        <a:rPr kumimoji="0" lang="en-US" altLang="zh-TW" sz="2000" b="0" i="0" u="none" strike="noStrike" cap="none" normalizeH="0" baseline="0">
                          <a:ln>
                            <a:noFill/>
                          </a:ln>
                          <a:solidFill>
                            <a:srgbClr val="000000"/>
                          </a:solidFill>
                          <a:effectLst/>
                          <a:latin typeface="+mn-lt"/>
                          <a:ea typeface="+mn-ea"/>
                          <a:cs typeface="+mn-cs"/>
                        </a:rPr>
                        <a:t>&amp; </a:t>
                      </a:r>
                      <a:r>
                        <a:rPr kumimoji="0" lang="zh-TW" altLang="en-US" sz="2000" b="0" i="0" u="none" strike="noStrike" cap="none" normalizeH="0" baseline="0">
                          <a:ln>
                            <a:noFill/>
                          </a:ln>
                          <a:solidFill>
                            <a:srgbClr val="000000"/>
                          </a:solidFill>
                          <a:effectLst/>
                          <a:latin typeface="+mn-lt"/>
                          <a:ea typeface="+mn-ea"/>
                          <a:cs typeface="+mn-cs"/>
                        </a:rPr>
                        <a:t>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1980</a:t>
                      </a:r>
                      <a:r>
                        <a:rPr kumimoji="0" lang="ja-JP" altLang="en-US" sz="1800" b="0" i="0" u="none" strike="noStrike" cap="none" normalizeH="0" baseline="0">
                          <a:ln>
                            <a:noFill/>
                          </a:ln>
                          <a:solidFill>
                            <a:srgbClr val="333333"/>
                          </a:solidFill>
                          <a:effectLst/>
                          <a:latin typeface="+mn-lt"/>
                          <a:ea typeface="+mn-ea"/>
                          <a:cs typeface="+mn-cs"/>
                        </a:rPr>
                        <a:t>年代半ば、マールボロのロゴやマークの中にク・クラックス・クラン</a:t>
                      </a:r>
                      <a:r>
                        <a:rPr kumimoji="0" lang="en-US" altLang="ja-JP" sz="1800" b="0" i="0" u="none" strike="noStrike" cap="none" normalizeH="0" baseline="0">
                          <a:ln>
                            <a:noFill/>
                          </a:ln>
                          <a:solidFill>
                            <a:srgbClr val="333333"/>
                          </a:solidFill>
                          <a:effectLst/>
                          <a:latin typeface="+mn-lt"/>
                          <a:ea typeface="+mn-ea"/>
                          <a:cs typeface="+mn-cs"/>
                        </a:rPr>
                        <a:t>(Ku Klux Klan)</a:t>
                      </a:r>
                      <a:r>
                        <a:rPr kumimoji="0" lang="ja-JP" altLang="en-US" sz="1800" b="0" i="0" u="none" strike="noStrike" cap="none" normalizeH="0" baseline="0">
                          <a:ln>
                            <a:noFill/>
                          </a:ln>
                          <a:solidFill>
                            <a:srgbClr val="333333"/>
                          </a:solidFill>
                          <a:effectLst/>
                          <a:latin typeface="+mn-lt"/>
                          <a:ea typeface="+mn-ea"/>
                          <a:cs typeface="+mn-cs"/>
                        </a:rPr>
                        <a:t>が所有していることを示しているという噂があった。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白い背景に赤い</a:t>
                      </a:r>
                      <a:r>
                        <a:rPr kumimoji="0" lang="en-US" altLang="ja-JP" sz="1400" b="0" i="0" u="none" strike="noStrike" cap="none" normalizeH="0" baseline="0" dirty="0">
                          <a:ln>
                            <a:noFill/>
                          </a:ln>
                          <a:solidFill>
                            <a:srgbClr val="333333"/>
                          </a:solidFill>
                          <a:effectLst/>
                          <a:latin typeface="+mn-lt"/>
                          <a:ea typeface="+mn-ea"/>
                          <a:cs typeface="+mn-cs"/>
                        </a:rPr>
                        <a:t>V</a:t>
                      </a:r>
                      <a:r>
                        <a:rPr kumimoji="0" lang="ja-JP" altLang="en-US" sz="1400" b="0" i="0" u="none" strike="noStrike" cap="none" normalizeH="0" baseline="0" dirty="0">
                          <a:ln>
                            <a:noFill/>
                          </a:ln>
                          <a:solidFill>
                            <a:srgbClr val="333333"/>
                          </a:solidFill>
                          <a:effectLst/>
                          <a:latin typeface="+mn-lt"/>
                          <a:ea typeface="+mn-ea"/>
                          <a:cs typeface="+mn-cs"/>
                        </a:rPr>
                        <a:t>字の模様は頭文字の “</a:t>
                      </a:r>
                      <a:r>
                        <a:rPr kumimoji="0" lang="en-US" altLang="ja-JP" sz="1400" b="0" i="0" u="none" strike="noStrike" cap="none" normalizeH="0" baseline="0" dirty="0">
                          <a:ln>
                            <a:noFill/>
                          </a:ln>
                          <a:solidFill>
                            <a:srgbClr val="333333"/>
                          </a:solidFill>
                          <a:effectLst/>
                          <a:latin typeface="+mn-lt"/>
                          <a:ea typeface="+mn-ea"/>
                          <a:cs typeface="+mn-cs"/>
                        </a:rPr>
                        <a:t>K” </a:t>
                      </a:r>
                      <a:r>
                        <a:rPr kumimoji="0" lang="ja-JP" altLang="en-US" sz="1400" b="0" i="0" u="none" strike="noStrike" cap="none" normalizeH="0" baseline="0" dirty="0">
                          <a:ln>
                            <a:noFill/>
                          </a:ln>
                          <a:solidFill>
                            <a:srgbClr val="333333"/>
                          </a:solidFill>
                          <a:effectLst/>
                          <a:latin typeface="+mn-lt"/>
                          <a:ea typeface="+mn-ea"/>
                          <a:cs typeface="+mn-cs"/>
                        </a:rPr>
                        <a:t>を表している</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Mar” </a:t>
                      </a:r>
                      <a:r>
                        <a:rPr kumimoji="0" lang="ja-JP" altLang="en-US" sz="1400" b="0" i="0" u="none" strike="noStrike" cap="none" normalizeH="0" baseline="0" dirty="0">
                          <a:ln>
                            <a:noFill/>
                          </a:ln>
                          <a:solidFill>
                            <a:srgbClr val="333333"/>
                          </a:solidFill>
                          <a:effectLst/>
                          <a:latin typeface="+mn-lt"/>
                          <a:ea typeface="+mn-ea"/>
                          <a:cs typeface="+mn-cs"/>
                        </a:rPr>
                        <a:t>を逆にすると “</a:t>
                      </a:r>
                      <a:r>
                        <a:rPr kumimoji="0" lang="en-US" altLang="ja-JP" sz="1400" b="0" i="0" u="none" strike="noStrike" cap="none" normalizeH="0" baseline="0" dirty="0" err="1">
                          <a:ln>
                            <a:noFill/>
                          </a:ln>
                          <a:solidFill>
                            <a:srgbClr val="333333"/>
                          </a:solidFill>
                          <a:effectLst/>
                          <a:latin typeface="+mn-lt"/>
                          <a:ea typeface="+mn-ea"/>
                          <a:cs typeface="+mn-cs"/>
                        </a:rPr>
                        <a:t>jew</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ユダヤ人の蔑称</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のように読め、“</a:t>
                      </a:r>
                      <a:r>
                        <a:rPr kumimoji="0" lang="en-US" altLang="ja-JP" sz="1400" b="0" i="0" u="none" strike="noStrike" cap="none" normalizeH="0" baseline="0" dirty="0" err="1">
                          <a:ln>
                            <a:noFill/>
                          </a:ln>
                          <a:solidFill>
                            <a:srgbClr val="333333"/>
                          </a:solidFill>
                          <a:effectLst/>
                          <a:latin typeface="+mn-lt"/>
                          <a:ea typeface="+mn-ea"/>
                          <a:cs typeface="+mn-cs"/>
                        </a:rPr>
                        <a:t>lboro</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を逆にすると“</a:t>
                      </a:r>
                      <a:r>
                        <a:rPr kumimoji="0" lang="en-US" altLang="ja-JP" sz="1400" b="0" i="0" u="none" strike="noStrike" cap="none" normalizeH="0" baseline="0" dirty="0">
                          <a:ln>
                            <a:noFill/>
                          </a:ln>
                          <a:solidFill>
                            <a:srgbClr val="333333"/>
                          </a:solidFill>
                          <a:effectLst/>
                          <a:latin typeface="+mn-lt"/>
                          <a:ea typeface="+mn-ea"/>
                          <a:cs typeface="+mn-cs"/>
                        </a:rPr>
                        <a:t>horrible”</a:t>
                      </a:r>
                      <a:r>
                        <a:rPr kumimoji="0" lang="ja-JP" altLang="en-US" sz="1400" b="0" i="0" u="none" strike="noStrike" cap="none" normalizeH="0" baseline="0" dirty="0">
                          <a:ln>
                            <a:noFill/>
                          </a:ln>
                          <a:solidFill>
                            <a:srgbClr val="333333"/>
                          </a:solidFill>
                          <a:effectLst/>
                          <a:latin typeface="+mn-lt"/>
                          <a:ea typeface="+mn-ea"/>
                          <a:cs typeface="+mn-cs"/>
                        </a:rPr>
                        <a:t>のように読める。合わせて“</a:t>
                      </a:r>
                      <a:r>
                        <a:rPr kumimoji="0" lang="en-US" altLang="ja-JP" sz="1400" b="0" i="0" u="none" strike="noStrike" cap="none" normalizeH="0" baseline="0" dirty="0">
                          <a:ln>
                            <a:noFill/>
                          </a:ln>
                          <a:solidFill>
                            <a:srgbClr val="333333"/>
                          </a:solidFill>
                          <a:effectLst/>
                          <a:latin typeface="+mn-lt"/>
                          <a:ea typeface="+mn-ea"/>
                          <a:cs typeface="+mn-cs"/>
                        </a:rPr>
                        <a:t>horrible </a:t>
                      </a:r>
                      <a:r>
                        <a:rPr kumimoji="0" lang="en-US" altLang="ja-JP" sz="1400" b="0" i="0" u="none" strike="noStrike" cap="none" normalizeH="0" baseline="0" dirty="0" err="1">
                          <a:ln>
                            <a:noFill/>
                          </a:ln>
                          <a:solidFill>
                            <a:srgbClr val="333333"/>
                          </a:solidFill>
                          <a:effectLst/>
                          <a:latin typeface="+mn-lt"/>
                          <a:ea typeface="+mn-ea"/>
                          <a:cs typeface="+mn-cs"/>
                        </a:rPr>
                        <a:t>jew</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恐ろしいユダヤ人</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となる </a:t>
                      </a:r>
                      <a:r>
                        <a:rPr kumimoji="0" lang="en-US" altLang="ja-JP" sz="1400" b="0" i="0" u="none" strike="noStrike" cap="none" normalizeH="0" baseline="0" dirty="0">
                          <a:ln>
                            <a:noFill/>
                          </a:ln>
                          <a:solidFill>
                            <a:srgbClr val="333333"/>
                          </a:solidFill>
                          <a:effectLst/>
                          <a:latin typeface="+mn-lt"/>
                          <a:ea typeface="+mn-ea"/>
                          <a:cs typeface="+mn-cs"/>
                        </a:rPr>
                        <a:t>(</a:t>
                      </a:r>
                      <a:r>
                        <a:rPr kumimoji="0" lang="ja-JP" altLang="en-US" sz="1400" b="0" i="0" u="none" strike="noStrike" cap="none" normalizeH="0" baseline="0" dirty="0">
                          <a:ln>
                            <a:noFill/>
                          </a:ln>
                          <a:solidFill>
                            <a:srgbClr val="333333"/>
                          </a:solidFill>
                          <a:effectLst/>
                          <a:latin typeface="+mn-lt"/>
                          <a:ea typeface="+mn-ea"/>
                          <a:cs typeface="+mn-cs"/>
                        </a:rPr>
                        <a:t>右を参照</a:t>
                      </a:r>
                      <a:r>
                        <a:rPr kumimoji="0" lang="en-US" altLang="ja-JP"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モットーである “</a:t>
                      </a:r>
                      <a:r>
                        <a:rPr kumimoji="0" lang="en-US" altLang="ja-JP" sz="1400" b="0" i="0" u="none" strike="noStrike" cap="none" normalizeH="0" baseline="0" dirty="0" err="1">
                          <a:ln>
                            <a:noFill/>
                          </a:ln>
                          <a:solidFill>
                            <a:srgbClr val="333333"/>
                          </a:solidFill>
                          <a:effectLst/>
                          <a:latin typeface="+mn-lt"/>
                          <a:ea typeface="+mn-ea"/>
                          <a:cs typeface="+mn-cs"/>
                        </a:rPr>
                        <a:t>veni</a:t>
                      </a:r>
                      <a:r>
                        <a:rPr kumimoji="0" lang="en-US" altLang="ja-JP" sz="1400" b="0" i="0" u="none" strike="noStrike" cap="none" normalizeH="0" baseline="0" dirty="0">
                          <a:ln>
                            <a:noFill/>
                          </a:ln>
                          <a:solidFill>
                            <a:srgbClr val="333333"/>
                          </a:solidFill>
                          <a:effectLst/>
                          <a:latin typeface="+mn-lt"/>
                          <a:ea typeface="+mn-ea"/>
                          <a:cs typeface="+mn-cs"/>
                        </a:rPr>
                        <a:t>, </a:t>
                      </a:r>
                      <a:r>
                        <a:rPr kumimoji="0" lang="en-US" altLang="ja-JP" sz="1400" b="0" i="0" u="none" strike="noStrike" cap="none" normalizeH="0" baseline="0" dirty="0" err="1">
                          <a:ln>
                            <a:noFill/>
                          </a:ln>
                          <a:solidFill>
                            <a:srgbClr val="333333"/>
                          </a:solidFill>
                          <a:effectLst/>
                          <a:latin typeface="+mn-lt"/>
                          <a:ea typeface="+mn-ea"/>
                          <a:cs typeface="+mn-cs"/>
                        </a:rPr>
                        <a:t>vidi</a:t>
                      </a:r>
                      <a:r>
                        <a:rPr kumimoji="0" lang="en-US" altLang="ja-JP" sz="1400" b="0" i="0" u="none" strike="noStrike" cap="none" normalizeH="0" baseline="0" dirty="0">
                          <a:ln>
                            <a:noFill/>
                          </a:ln>
                          <a:solidFill>
                            <a:srgbClr val="333333"/>
                          </a:solidFill>
                          <a:effectLst/>
                          <a:latin typeface="+mn-lt"/>
                          <a:ea typeface="+mn-ea"/>
                          <a:cs typeface="+mn-cs"/>
                        </a:rPr>
                        <a:t>, vici” (</a:t>
                      </a:r>
                      <a:r>
                        <a:rPr kumimoji="0" lang="ja-JP" altLang="en-US" sz="1400" b="0" i="0" u="none" strike="noStrike" cap="none" normalizeH="0" baseline="0" dirty="0">
                          <a:ln>
                            <a:noFill/>
                          </a:ln>
                          <a:solidFill>
                            <a:srgbClr val="333333"/>
                          </a:solidFill>
                          <a:effectLst/>
                          <a:latin typeface="+mn-lt"/>
                          <a:ea typeface="+mn-ea"/>
                          <a:cs typeface="+mn-cs"/>
                        </a:rPr>
                        <a:t>来た、見た、制服した： ジュリアス・シーザーの戦勝報告</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333333"/>
                          </a:solidFill>
                          <a:effectLst/>
                          <a:latin typeface="+mn-lt"/>
                          <a:ea typeface="+mn-ea"/>
                          <a:cs typeface="+mn-cs"/>
                        </a:rPr>
                        <a:t>は</a:t>
                      </a:r>
                      <a:r>
                        <a:rPr kumimoji="0" lang="en-US" altLang="ja-JP" sz="1400" b="0" i="0" u="none" strike="noStrike" cap="none" normalizeH="0" baseline="0" dirty="0">
                          <a:ln>
                            <a:noFill/>
                          </a:ln>
                          <a:solidFill>
                            <a:srgbClr val="333333"/>
                          </a:solidFill>
                          <a:effectLst/>
                          <a:latin typeface="+mn-lt"/>
                          <a:ea typeface="+mn-ea"/>
                          <a:cs typeface="+mn-cs"/>
                        </a:rPr>
                        <a:t>KKK</a:t>
                      </a:r>
                      <a:r>
                        <a:rPr kumimoji="0" lang="ja-JP" altLang="en-US" sz="1400" b="0" i="0" u="none" strike="noStrike" cap="none" normalizeH="0" baseline="0" dirty="0">
                          <a:ln>
                            <a:noFill/>
                          </a:ln>
                          <a:solidFill>
                            <a:srgbClr val="333333"/>
                          </a:solidFill>
                          <a:effectLst/>
                          <a:latin typeface="+mn-lt"/>
                          <a:ea typeface="+mn-ea"/>
                          <a:cs typeface="+mn-cs"/>
                        </a:rPr>
                        <a:t>のスローガンと考えられている</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マールボロはイギリス人であるフィリップ・モリスによって設立されていて、</a:t>
                      </a:r>
                      <a:r>
                        <a:rPr kumimoji="0" lang="en-US" altLang="ja-JP" sz="1400" b="0" i="0" u="none" strike="noStrike" cap="none" normalizeH="0" baseline="0" dirty="0">
                          <a:ln>
                            <a:noFill/>
                          </a:ln>
                          <a:solidFill>
                            <a:srgbClr val="333333"/>
                          </a:solidFill>
                          <a:effectLst/>
                          <a:latin typeface="+mn-lt"/>
                          <a:ea typeface="+mn-ea"/>
                          <a:cs typeface="+mn-cs"/>
                        </a:rPr>
                        <a:t>KKK</a:t>
                      </a:r>
                      <a:r>
                        <a:rPr kumimoji="0" lang="ja-JP" altLang="en-US" sz="1400" b="0" i="0" u="none" strike="noStrike" cap="none" normalizeH="0" baseline="0" dirty="0">
                          <a:ln>
                            <a:noFill/>
                          </a:ln>
                          <a:solidFill>
                            <a:srgbClr val="333333"/>
                          </a:solidFill>
                          <a:effectLst/>
                          <a:latin typeface="+mn-lt"/>
                          <a:ea typeface="+mn-ea"/>
                          <a:cs typeface="+mn-cs"/>
                        </a:rPr>
                        <a:t>とは無関係</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マールボロはロンドン工場のある通りの名</a:t>
                      </a:r>
                      <a:r>
                        <a:rPr kumimoji="0" lang="en-US" altLang="ja-JP" sz="1400" b="0" i="0" u="none" strike="noStrike" cap="none" normalizeH="0" baseline="0" dirty="0">
                          <a:ln>
                            <a:noFill/>
                          </a:ln>
                          <a:solidFill>
                            <a:srgbClr val="333333"/>
                          </a:solidFill>
                          <a:effectLst/>
                          <a:latin typeface="+mn-lt"/>
                          <a:ea typeface="+mn-ea"/>
                          <a:cs typeface="+mn-cs"/>
                        </a:rPr>
                        <a:t>(Marlborough street)</a:t>
                      </a:r>
                      <a:r>
                        <a:rPr kumimoji="0" lang="ja-JP" altLang="en-US" sz="1400" b="0" i="0" u="none" strike="noStrike" cap="none" normalizeH="0" baseline="0" dirty="0">
                          <a:ln>
                            <a:noFill/>
                          </a:ln>
                          <a:solidFill>
                            <a:srgbClr val="333333"/>
                          </a:solidFill>
                          <a:effectLst/>
                          <a:latin typeface="+mn-lt"/>
                          <a:ea typeface="+mn-ea"/>
                          <a:cs typeface="+mn-cs"/>
                        </a:rPr>
                        <a:t>にちなんで名づけられた</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モットーは</a:t>
                      </a:r>
                      <a:r>
                        <a:rPr kumimoji="0" lang="en-US" altLang="ja-JP" sz="1400" b="0" i="0" u="none" strike="noStrike" cap="none" normalizeH="0" baseline="0" dirty="0">
                          <a:ln>
                            <a:noFill/>
                          </a:ln>
                          <a:solidFill>
                            <a:srgbClr val="333333"/>
                          </a:solidFill>
                          <a:effectLst/>
                          <a:latin typeface="+mn-lt"/>
                          <a:ea typeface="+mn-ea"/>
                          <a:cs typeface="+mn-cs"/>
                        </a:rPr>
                        <a:t>KKK</a:t>
                      </a:r>
                      <a:r>
                        <a:rPr kumimoji="0" lang="ja-JP" altLang="en-US" sz="1400" b="0" i="0" u="none" strike="noStrike" cap="none" normalizeH="0" baseline="0" dirty="0">
                          <a:ln>
                            <a:noFill/>
                          </a:ln>
                          <a:solidFill>
                            <a:srgbClr val="333333"/>
                          </a:solidFill>
                          <a:effectLst/>
                          <a:latin typeface="+mn-lt"/>
                          <a:ea typeface="+mn-ea"/>
                          <a:cs typeface="+mn-cs"/>
                        </a:rPr>
                        <a:t>とは結びつかない</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a:t>
            </a:r>
            <a:r>
              <a:rPr lang="de-DE" altLang="de-DE" sz="1800" b="0" dirty="0" err="1">
                <a:latin typeface="+mn-lt"/>
                <a:cs typeface="+mn-cs"/>
              </a:rPr>
              <a:t>jew</a:t>
            </a:r>
            <a:r>
              <a:rPr lang="de-DE" altLang="de-DE" sz="1800" b="0" dirty="0">
                <a:latin typeface="+mn-lt"/>
                <a:cs typeface="+mn-cs"/>
              </a:rPr>
              <a:t>?</a:t>
            </a:r>
            <a:endParaRPr lang="en-US" altLang="de-DE" sz="1800" b="0" dirty="0">
              <a:latin typeface="+mn-lt"/>
              <a:cs typeface="+mn-cs"/>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a:t>
            </a:r>
            <a:endParaRPr lang="en-US" altLang="de-DE" sz="1800" b="0" dirty="0">
              <a:latin typeface="+mn-lt"/>
              <a:cs typeface="+mn-cs"/>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solidFill>
                  <a:srgbClr val="333333"/>
                </a:solidFill>
                <a:latin typeface="+mn-lt"/>
                <a:ea typeface="+mn-ea"/>
                <a:cs typeface="+mn-cs"/>
              </a:rPr>
              <a:t>マールボロは</a:t>
            </a:r>
            <a:r>
              <a:rPr lang="en-US" altLang="ja-JP" sz="2000" b="0" dirty="0">
                <a:solidFill>
                  <a:srgbClr val="333333"/>
                </a:solidFill>
                <a:latin typeface="+mn-lt"/>
                <a:ea typeface="+mn-ea"/>
                <a:cs typeface="+mn-cs"/>
              </a:rPr>
              <a:t>KKK</a:t>
            </a:r>
            <a:r>
              <a:rPr lang="ja-JP" altLang="en-US" sz="2000" b="0" dirty="0">
                <a:solidFill>
                  <a:srgbClr val="333333"/>
                </a:solidFill>
                <a:latin typeface="+mn-lt"/>
                <a:ea typeface="+mn-ea"/>
                <a:cs typeface="+mn-cs"/>
              </a:rPr>
              <a:t>が所有している</a:t>
            </a:r>
            <a:r>
              <a:rPr lang="en-US" altLang="ja-JP" sz="2000" b="0" dirty="0">
                <a:solidFill>
                  <a:srgbClr val="333333"/>
                </a:solidFill>
                <a:latin typeface="+mn-lt"/>
                <a:ea typeface="+mn-ea"/>
                <a:cs typeface="+mn-cs"/>
              </a:rPr>
              <a:t>?</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BD2583E7-62E4-426B-83E6-022AE9A9C3FB}" type="slidenum">
              <a:rPr lang="ja-JP" altLang="de-DE" smtClean="0"/>
              <a:pPr/>
              <a:t>12</a:t>
            </a:fld>
            <a:endParaRPr lang="de-DE" altLang="ja-JP"/>
          </a:p>
        </p:txBody>
      </p:sp>
    </p:spTree>
    <p:extLst>
      <p:ext uri="{BB962C8B-B14F-4D97-AF65-F5344CB8AC3E}">
        <p14:creationId xmlns:p14="http://schemas.microsoft.com/office/powerpoint/2010/main" val="4239183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br>
              <a:rPr lang="en-US" altLang="ja-JP" dirty="0">
                <a:solidFill>
                  <a:srgbClr val="004992"/>
                </a:solidFill>
                <a:latin typeface="+mn-lt"/>
                <a:ea typeface="+mn-ea"/>
                <a:cs typeface="+mn-cs"/>
              </a:rPr>
            </a:br>
            <a:r>
              <a:rPr lang="ja-JP" altLang="en-US" sz="2400" dirty="0">
                <a:solidFill>
                  <a:srgbClr val="004992"/>
                </a:solidFill>
                <a:latin typeface="+mn-lt"/>
                <a:ea typeface="+mn-ea"/>
                <a:cs typeface="+mn-cs"/>
              </a:rPr>
              <a:t>マールボロは</a:t>
            </a:r>
            <a:r>
              <a:rPr lang="en-US" altLang="ja-JP" sz="2400" dirty="0">
                <a:solidFill>
                  <a:srgbClr val="004992"/>
                </a:solidFill>
                <a:latin typeface="+mn-lt"/>
                <a:ea typeface="+mn-ea"/>
                <a:cs typeface="+mn-cs"/>
              </a:rPr>
              <a:t>KKK</a:t>
            </a:r>
            <a:r>
              <a:rPr lang="ja-JP" altLang="en-US" sz="2400" dirty="0">
                <a:solidFill>
                  <a:srgbClr val="004992"/>
                </a:solidFill>
                <a:latin typeface="+mn-lt"/>
                <a:ea typeface="+mn-ea"/>
                <a:cs typeface="+mn-cs"/>
              </a:rPr>
              <a:t>が所有している</a:t>
            </a:r>
            <a:r>
              <a:rPr lang="en-US" altLang="ja-JP" sz="2400" dirty="0">
                <a:solidFill>
                  <a:srgbClr val="004992"/>
                </a:solidFill>
                <a:latin typeface="+mn-lt"/>
                <a:ea typeface="+mn-ea"/>
                <a:cs typeface="+mn-cs"/>
              </a:rPr>
              <a:t>?</a:t>
            </a:r>
            <a:endParaRPr lang="en-US" dirty="0">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408955" y="599167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buClrTx/>
              <a:buFontTx/>
              <a:buNone/>
            </a:pPr>
            <a:r>
              <a:rPr lang="ja-JP" altLang="en-US" sz="2400" dirty="0">
                <a:latin typeface="+mn-lt"/>
                <a:cs typeface="+mn-cs"/>
              </a:rPr>
              <a:t>いいえ</a:t>
            </a:r>
            <a:r>
              <a:rPr lang="en-US" altLang="ja-JP" sz="2400" dirty="0">
                <a:latin typeface="+mn-lt"/>
                <a:cs typeface="+mn-cs"/>
              </a:rPr>
              <a:t>!</a:t>
            </a:r>
          </a:p>
        </p:txBody>
      </p:sp>
      <p:sp>
        <p:nvSpPr>
          <p:cNvPr id="11" name="Caption_492547"/>
          <p:cNvSpPr txBox="1">
            <a:spLocks noChangeArrowheads="1"/>
          </p:cNvSpPr>
          <p:nvPr/>
        </p:nvSpPr>
        <p:spPr bwMode="auto">
          <a:xfrm>
            <a:off x="408955" y="231926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400" b="0" dirty="0">
                <a:solidFill>
                  <a:srgbClr val="333333"/>
                </a:solidFill>
                <a:latin typeface="+mn-lt"/>
                <a:ea typeface="+mn-ea"/>
                <a:cs typeface="+mn-cs"/>
              </a:rPr>
              <a:t>ク・クラックス・クランはマールボロの所有者か</a:t>
            </a:r>
            <a:r>
              <a:rPr lang="en-US" altLang="ja-JP" sz="2400" b="0" dirty="0">
                <a:solidFill>
                  <a:srgbClr val="333333"/>
                </a:solidFill>
                <a:latin typeface="+mn-lt"/>
                <a:ea typeface="+mn-ea"/>
                <a:cs typeface="+mn-cs"/>
              </a:rPr>
              <a:t>?</a:t>
            </a: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2" name="Slide Number Placeholder 11"/>
          <p:cNvSpPr>
            <a:spLocks noGrp="1"/>
          </p:cNvSpPr>
          <p:nvPr>
            <p:ph type="sldNum" sz="quarter" idx="12"/>
          </p:nvPr>
        </p:nvSpPr>
        <p:spPr/>
        <p:txBody>
          <a:bodyPr/>
          <a:lstStyle/>
          <a:p>
            <a:fld id="{BD2583E7-62E4-426B-83E6-022AE9A9C3FB}" type="slidenum">
              <a:rPr lang="ja-JP" altLang="de-DE" smtClean="0"/>
              <a:pPr/>
              <a:t>13</a:t>
            </a:fld>
            <a:endParaRPr lang="de-DE" altLang="ja-JP"/>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これらの陰謀論がどうやってできあがるのか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chemeClr val="tx1"/>
                </a:solidFill>
              </a:rPr>
              <a:t>???</a:t>
            </a:r>
            <a:endParaRPr lang="en-US" sz="2400" dirty="0">
              <a:solidFill>
                <a:schemeClr val="tx1"/>
              </a:solidFill>
            </a:endParaRP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14</a:t>
            </a:fld>
            <a:endParaRPr lang="de-DE" altLang="ja-JP"/>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これらの陰謀論がどうやってできあがるのか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陰謀論は、大体において現実よりも面白い</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陰謀論は、確認や証明の難しい記述に基づいている</a:t>
            </a:r>
            <a:r>
              <a:rPr lang="en-US" altLang="de-DE" sz="2400" dirty="0">
                <a:solidFill>
                  <a:srgbClr val="333333"/>
                </a:solidFill>
              </a:rPr>
              <a:t>(</a:t>
            </a:r>
            <a:r>
              <a:rPr lang="ja-JP" altLang="en-US" sz="2400" dirty="0">
                <a:solidFill>
                  <a:srgbClr val="333333"/>
                </a:solidFill>
              </a:rPr>
              <a:t>例：</a:t>
            </a:r>
            <a:r>
              <a:rPr lang="en-US" altLang="de-DE" sz="2400" dirty="0">
                <a:solidFill>
                  <a:srgbClr val="333333"/>
                </a:solidFill>
              </a:rPr>
              <a:t>“</a:t>
            </a:r>
            <a:r>
              <a:rPr lang="en-US" altLang="de-DE" sz="2400" dirty="0" err="1">
                <a:solidFill>
                  <a:srgbClr val="333333"/>
                </a:solidFill>
              </a:rPr>
              <a:t>Veni</a:t>
            </a:r>
            <a:r>
              <a:rPr lang="en-US" altLang="de-DE" sz="2400" dirty="0">
                <a:solidFill>
                  <a:srgbClr val="333333"/>
                </a:solidFill>
              </a:rPr>
              <a:t>, </a:t>
            </a:r>
            <a:r>
              <a:rPr lang="en-US" altLang="de-DE" sz="2400" dirty="0" err="1">
                <a:solidFill>
                  <a:srgbClr val="333333"/>
                </a:solidFill>
              </a:rPr>
              <a:t>Vidi</a:t>
            </a:r>
            <a:r>
              <a:rPr lang="en-US" altLang="de-DE" sz="2400" dirty="0">
                <a:solidFill>
                  <a:srgbClr val="333333"/>
                </a:solidFill>
              </a:rPr>
              <a:t>, Vici”</a:t>
            </a:r>
            <a:r>
              <a:rPr lang="ja-JP" altLang="en-US" sz="2400" dirty="0">
                <a:solidFill>
                  <a:srgbClr val="333333"/>
                </a:solidFill>
              </a:rPr>
              <a:t>はク・クラックス・クランのモットーだったでしょうか</a:t>
            </a:r>
            <a:r>
              <a:rPr lang="en-US" altLang="ja-JP" sz="2400" dirty="0">
                <a:solidFill>
                  <a:srgbClr val="333333"/>
                </a:solidFill>
              </a:rPr>
              <a:t>?</a:t>
            </a:r>
            <a:r>
              <a:rPr lang="ja-JP" altLang="en-US" sz="2400" dirty="0">
                <a:solidFill>
                  <a:srgbClr val="333333"/>
                </a:solidFill>
              </a:rPr>
              <a:t>　違います</a:t>
            </a:r>
            <a:r>
              <a:rPr lang="en-US" altLang="ja-JP"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陰謀論は別の説明を隠す</a:t>
            </a:r>
            <a:r>
              <a:rPr lang="en-US" altLang="ja-JP" sz="2400" dirty="0">
                <a:solidFill>
                  <a:srgbClr val="333333"/>
                </a:solidFill>
              </a:rPr>
              <a:t>(</a:t>
            </a:r>
            <a:r>
              <a:rPr lang="ja-JP" altLang="en-US" sz="2400" dirty="0">
                <a:solidFill>
                  <a:srgbClr val="333333"/>
                </a:solidFill>
              </a:rPr>
              <a:t>例： </a:t>
            </a:r>
            <a:r>
              <a:rPr lang="en-US" altLang="de-DE" sz="2400" dirty="0">
                <a:solidFill>
                  <a:srgbClr val="333333"/>
                </a:solidFill>
              </a:rPr>
              <a:t>“Marlboro”</a:t>
            </a:r>
            <a:r>
              <a:rPr lang="ja-JP" altLang="en-US" sz="2400" dirty="0">
                <a:solidFill>
                  <a:srgbClr val="333333"/>
                </a:solidFill>
              </a:rPr>
              <a:t>という名称は文字を並べ替えても、いろんな意味をとる可能性がある；例えば</a:t>
            </a:r>
            <a:r>
              <a:rPr lang="en-US" altLang="ja-JP" sz="2400" dirty="0">
                <a:solidFill>
                  <a:srgbClr val="333333"/>
                </a:solidFill>
              </a:rPr>
              <a:t>“</a:t>
            </a:r>
            <a:r>
              <a:rPr lang="en-US" altLang="de-DE" sz="2400" dirty="0">
                <a:solidFill>
                  <a:srgbClr val="333333"/>
                </a:solidFill>
              </a:rPr>
              <a:t>labor</a:t>
            </a:r>
            <a:r>
              <a:rPr lang="en-US" altLang="ja-JP" sz="2400" dirty="0">
                <a:solidFill>
                  <a:srgbClr val="333333"/>
                </a:solidFill>
              </a:rPr>
              <a:t>”</a:t>
            </a:r>
            <a:r>
              <a:rPr lang="ja-JP" altLang="en-US" sz="2400" dirty="0">
                <a:solidFill>
                  <a:srgbClr val="333333"/>
                </a:solidFill>
              </a:rPr>
              <a:t>や“</a:t>
            </a:r>
            <a:r>
              <a:rPr lang="en-US" altLang="de-DE" sz="2400" dirty="0">
                <a:solidFill>
                  <a:srgbClr val="333333"/>
                </a:solidFill>
              </a:rPr>
              <a:t>Roma</a:t>
            </a:r>
            <a:r>
              <a:rPr lang="en-US" altLang="ja-JP" sz="2400" dirty="0">
                <a:solidFill>
                  <a:srgbClr val="333333"/>
                </a:solidFill>
              </a:rPr>
              <a:t>”</a:t>
            </a:r>
            <a:r>
              <a:rPr lang="ja-JP" altLang="en-US" sz="2400" dirty="0">
                <a:solidFill>
                  <a:srgbClr val="333333"/>
                </a:solidFill>
              </a:rPr>
              <a:t>なども見いだせる</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伝説は、時に文脈から取り出された事実に基づいている。その細かい所の重要性はまた、大体において誇張されている</a:t>
            </a:r>
            <a:r>
              <a:rPr lang="en-US" altLang="de-DE" sz="2400" dirty="0">
                <a:solidFill>
                  <a:srgbClr val="333333"/>
                </a:solidFill>
              </a:rPr>
              <a:t>(</a:t>
            </a:r>
            <a:r>
              <a:rPr lang="ja-JP" altLang="en-US" sz="2400" dirty="0">
                <a:solidFill>
                  <a:srgbClr val="333333"/>
                </a:solidFill>
              </a:rPr>
              <a:t>一見すると、三つの</a:t>
            </a:r>
            <a:r>
              <a:rPr lang="en-US" altLang="ja-JP" sz="2400" dirty="0">
                <a:solidFill>
                  <a:srgbClr val="333333"/>
                </a:solidFill>
              </a:rPr>
              <a:t>K</a:t>
            </a:r>
            <a:r>
              <a:rPr lang="ja-JP" altLang="en-US" sz="2400" dirty="0">
                <a:solidFill>
                  <a:srgbClr val="333333"/>
                </a:solidFill>
              </a:rPr>
              <a:t>が印象的であるが、それが何を証明することもない</a:t>
            </a:r>
            <a:r>
              <a:rPr lang="en-US" altLang="ja-JP"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15</a:t>
            </a:fld>
            <a:endParaRPr lang="de-DE" altLang="ja-JP"/>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これらの陰謀論がどうやってできあがるのか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マイノリティやアウトカーストが統制不可能な破滅的な事件のために不当に責められる例は歴史上数多くある。例えば、中世では、農作物の不作は魔女や宗教的マイノリティのせいにされることがよくあった。</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これらのことについての単純な説明は、社会的な緊張と恐怖を減少させることになるというのと、統制しているという幻想を提供しているというものがある。</a:t>
            </a:r>
            <a:endParaRPr lang="en-US" sz="2400" dirty="0"/>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16</a:t>
            </a:fld>
            <a:endParaRPr lang="de-DE" altLang="ja-JP"/>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なぜ我々はそうするのか</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 </a:t>
            </a:r>
            <a:r>
              <a:rPr lang="de-DE" altLang="ja-JP" sz="2400" dirty="0">
                <a:solidFill>
                  <a:srgbClr val="333333"/>
                </a:solidFill>
              </a:rPr>
              <a:t>(</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はほとんど何の情報にも基づかないで意思決定をしてしまうことが研究で示されている。全ての利用可能な情報を注意深く考える人と比べると、この種の意思決定のために簡単に人は間違えてしまう。</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5FC45DAD-A723-4F35-B690-4F2D0CEF2763}" type="slidenum">
              <a:rPr lang="ja-JP" altLang="de-DE" smtClean="0"/>
              <a:pPr/>
              <a:t>17</a:t>
            </a:fld>
            <a:endParaRPr lang="de-DE" altLang="ja-JP"/>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なぜ我々はそうするのか</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精神病の多くの人 </a:t>
            </a:r>
            <a:r>
              <a:rPr lang="de-DE" altLang="ja-JP" sz="2400" dirty="0">
                <a:solidFill>
                  <a:srgbClr val="333333"/>
                </a:solidFill>
              </a:rPr>
              <a:t>(</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はほとんど何の情報にも基づかないで意思決定をしてしまうことが研究で示されている。全ての利用可能な情報を注意深く考える人と比べると、この種の意思決定のために簡単に人は間違えてしまう。</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精神病の多くの人</a:t>
            </a:r>
            <a:r>
              <a:rPr lang="de-DE" altLang="ja-JP" sz="2400" dirty="0">
                <a:solidFill>
                  <a:srgbClr val="333333"/>
                </a:solidFill>
              </a:rPr>
              <a:t> (</a:t>
            </a:r>
            <a:r>
              <a:rPr lang="ja-JP" altLang="de-DE" sz="2400" dirty="0">
                <a:solidFill>
                  <a:srgbClr val="333333"/>
                </a:solidFill>
              </a:rPr>
              <a:t>全てではない</a:t>
            </a:r>
            <a:r>
              <a:rPr lang="de-DE" altLang="ja-JP" sz="2400" dirty="0">
                <a:solidFill>
                  <a:srgbClr val="333333"/>
                </a:solidFill>
              </a:rPr>
              <a:t>!) </a:t>
            </a:r>
            <a:r>
              <a:rPr lang="ja-JP" altLang="de-DE" sz="2400" dirty="0">
                <a:solidFill>
                  <a:srgbClr val="333333"/>
                </a:solidFill>
              </a:rPr>
              <a:t>の現実の知覚は変化してしまっている。ほとんどの人が無視するであろうような、しそうもない解釈を考えてしまう。</a:t>
            </a:r>
            <a:endParaRPr lang="en-US" sz="2400" dirty="0"/>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8" name="Slide Number Placeholder 7"/>
          <p:cNvSpPr>
            <a:spLocks noGrp="1"/>
          </p:cNvSpPr>
          <p:nvPr>
            <p:ph type="sldNum" sz="quarter" idx="12"/>
          </p:nvPr>
        </p:nvSpPr>
        <p:spPr/>
        <p:txBody>
          <a:bodyPr/>
          <a:lstStyle/>
          <a:p>
            <a:fld id="{5FC45DAD-A723-4F35-B690-4F2D0CEF2763}" type="slidenum">
              <a:rPr lang="ja-JP" altLang="de-DE" smtClean="0"/>
              <a:pPr/>
              <a:t>18</a:t>
            </a:fld>
            <a:endParaRPr lang="de-DE" altLang="ja-JP"/>
          </a:p>
        </p:txBody>
      </p:sp>
    </p:spTree>
    <p:extLst>
      <p:ext uri="{BB962C8B-B14F-4D97-AF65-F5344CB8AC3E}">
        <p14:creationId xmlns:p14="http://schemas.microsoft.com/office/powerpoint/2010/main" val="1316680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どのように結論への飛躍が精神病期の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誤った解釈を促進するか </a:t>
            </a:r>
            <a:r>
              <a:rPr lang="en-US" altLang="ja-JP">
                <a:solidFill>
                  <a:srgbClr val="004992"/>
                </a:solidFill>
                <a:latin typeface="+mn-lt"/>
                <a:ea typeface="+mn-ea"/>
                <a:cs typeface="+mn-cs"/>
              </a:rPr>
              <a:t>- </a:t>
            </a:r>
            <a:r>
              <a:rPr lang="ja-JP" altLang="en-US">
                <a:solidFill>
                  <a:srgbClr val="004992"/>
                </a:solidFill>
                <a:latin typeface="+mn-lt"/>
                <a:ea typeface="+mn-ea"/>
                <a:cs typeface="+mn-cs"/>
              </a:rPr>
              <a:t>例</a:t>
            </a:r>
            <a:endParaRPr lang="en-US">
              <a:solidFill>
                <a:srgbClr val="004992"/>
              </a:solidFill>
              <a:latin typeface="+mn-lt"/>
              <a:ea typeface="+mn-ea"/>
              <a:cs typeface="+mn-cs"/>
            </a:endParaRPr>
          </a:p>
        </p:txBody>
      </p:sp>
      <p:sp>
        <p:nvSpPr>
          <p:cNvPr id="34842" name="Rechteck 1"/>
          <p:cNvSpPr>
            <a:spLocks noChangeArrowheads="1"/>
          </p:cNvSpPr>
          <p:nvPr/>
        </p:nvSpPr>
        <p:spPr bwMode="auto">
          <a:xfrm>
            <a:off x="408955"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2000" b="0" dirty="0">
                <a:solidFill>
                  <a:srgbClr val="004992"/>
                </a:solidFill>
                <a:latin typeface="+mn-lt"/>
                <a:cs typeface="+mn-cs"/>
              </a:rPr>
              <a:t>どなたか、このような経験をした人はいませんか</a:t>
            </a:r>
            <a:r>
              <a:rPr lang="de-DE" altLang="ja-JP" sz="2000" b="0" dirty="0">
                <a:solidFill>
                  <a:srgbClr val="004992"/>
                </a:solidFill>
                <a:latin typeface="+mn-lt"/>
                <a:cs typeface="+mn-cs"/>
              </a:rPr>
              <a: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10398968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出来事</a:t>
                      </a:r>
                      <a:endParaRPr kumimoji="0" lang="de-DE" sz="1800" b="0" i="0" u="none" strike="noStrike" cap="none" normalizeH="0" baseline="0" dirty="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精神病期の説明</a:t>
                      </a:r>
                      <a:endParaRPr kumimoji="0" lang="de-DE" sz="18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実際に起こったこと</a:t>
                      </a:r>
                      <a:endParaRPr kumimoji="0" lang="de-DE" sz="18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あなたの退院日が繰り上がった。</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医師が自分のことを諦めたと確信する。</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思いがけなく、宿泊施設のベッドが空いた。</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「あなたには価値がない」という考えが頭のなかに響き渡っている。</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これは屋根についている携帯電話のアンテナのせいだと確信している。 </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ほとんどの人は、時に自己卑下的な思考を経験する。</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セラピストが、まさにあなたが言おうとしたことを言う。</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セラピストはあなたの思考を読みとることができる。</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その言葉は、その状況ならありがちなものだった。</a:t>
                      </a:r>
                      <a:endParaRPr kumimoji="0" lang="de-DE" sz="18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BD2583E7-62E4-426B-83E6-022AE9A9C3FB}" type="slidenum">
              <a:rPr lang="ja-JP" altLang="de-DE" smtClean="0"/>
              <a:pPr/>
              <a:t>19</a:t>
            </a:fld>
            <a:endParaRPr lang="de-DE" altLang="ja-JP"/>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20</a:t>
            </a:fld>
            <a:endParaRPr lang="de-DE" altLang="ja-JP"/>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21</a:t>
            </a:fld>
            <a:endParaRPr lang="de-DE" altLang="ja-JP"/>
          </a:p>
        </p:txBody>
      </p:sp>
    </p:spTree>
    <p:extLst>
      <p:ext uri="{BB962C8B-B14F-4D97-AF65-F5344CB8AC3E}">
        <p14:creationId xmlns:p14="http://schemas.microsoft.com/office/powerpoint/2010/main" val="3904196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a:p>
            <a:pPr marL="342900" lvl="0" indent="-342900" defTabSz="914400" fontAlgn="base">
              <a:buClr>
                <a:srgbClr val="333333"/>
              </a:buClr>
              <a:buFont typeface="WingDings"/>
              <a:buChar char=""/>
            </a:pPr>
            <a:r>
              <a:rPr lang="ja-JP" altLang="en-US" sz="2400" dirty="0">
                <a:solidFill>
                  <a:srgbClr val="333333"/>
                </a:solidFill>
              </a:rPr>
              <a:t>判断への自信のほども答えてください。</a:t>
            </a: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22</a:t>
            </a:fld>
            <a:endParaRPr lang="de-DE" altLang="ja-JP"/>
          </a:p>
        </p:txBody>
      </p:sp>
    </p:spTree>
    <p:extLst>
      <p:ext uri="{BB962C8B-B14F-4D97-AF65-F5344CB8AC3E}">
        <p14:creationId xmlns:p14="http://schemas.microsoft.com/office/powerpoint/2010/main" val="3568120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a:p>
            <a:pPr marL="342900" lvl="0" indent="-342900" defTabSz="914400" fontAlgn="base">
              <a:buClr>
                <a:srgbClr val="333333"/>
              </a:buClr>
              <a:buFont typeface="WingDings"/>
              <a:buChar char=""/>
            </a:pPr>
            <a:r>
              <a:rPr lang="ja-JP" altLang="en-US" sz="2400" dirty="0">
                <a:solidFill>
                  <a:srgbClr val="333333"/>
                </a:solidFill>
              </a:rPr>
              <a:t>判断への自信のほども答えてください。</a:t>
            </a:r>
          </a:p>
          <a:p>
            <a:pPr marL="342900" lvl="0" indent="-342900" defTabSz="914400" fontAlgn="base">
              <a:buClr>
                <a:srgbClr val="333333"/>
              </a:buClr>
              <a:buFont typeface="WingDings"/>
              <a:buChar char=""/>
            </a:pPr>
            <a:r>
              <a:rPr lang="ja-JP" altLang="en-US" sz="2400" dirty="0">
                <a:solidFill>
                  <a:srgbClr val="333333"/>
                </a:solidFill>
              </a:rPr>
              <a:t>ある解釈の選択肢をはっきりと排除できる絵の特徴があったら、それに特に注意を払って下さい。</a:t>
            </a:r>
            <a:endParaRPr lang="en-US" sz="2400" dirty="0"/>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23</a:t>
            </a:fld>
            <a:endParaRPr lang="de-DE" altLang="ja-JP"/>
          </a:p>
        </p:txBody>
      </p:sp>
    </p:spTree>
    <p:extLst>
      <p:ext uri="{BB962C8B-B14F-4D97-AF65-F5344CB8AC3E}">
        <p14:creationId xmlns:p14="http://schemas.microsoft.com/office/powerpoint/2010/main" val="3037840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浮気の懺悔</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求婚</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親族の死の知らせ</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花売り</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24</a:t>
            </a:fld>
            <a:endParaRPr lang="de-DE" altLang="ja-JP"/>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浮気の懺悔</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求婚</a:t>
            </a:r>
            <a:br>
              <a:rPr lang="de-DE" altLang="ja-JP"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親族の死の知らせ</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花売り</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25</a:t>
            </a:fld>
            <a:endParaRPr lang="de-DE" altLang="ja-JP"/>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6"/>
          <p:cNvSpPr>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修道僧</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酔っ払い</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本を読む化学者</a:t>
            </a: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読書家</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26</a:t>
            </a:fld>
            <a:endParaRPr lang="de-DE" altLang="ja-JP"/>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p:cNvSpPr>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修道僧</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酔っ払い</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本を読む化学者</a:t>
            </a:r>
            <a:br>
              <a:rPr lang="en-US" altLang="ja-JP" sz="2400" b="0" dirty="0">
                <a:solidFill>
                  <a:srgbClr val="004992"/>
                </a:solidFill>
                <a:latin typeface="+mn-lt"/>
                <a:cs typeface="+mn-cs"/>
              </a:rPr>
            </a:br>
            <a:r>
              <a:rPr lang="de-DE" altLang="ja-JP"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読書家</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27</a:t>
            </a:fld>
            <a:endParaRPr lang="de-DE" altLang="ja-JP"/>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召使の部屋</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ありえない空想</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貧乏詩人</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ホームレスの保護施設</a:t>
            </a:r>
            <a:endParaRPr lang="de-DE" altLang="ja-JP" sz="2400" b="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28</a:t>
            </a:fld>
            <a:endParaRPr lang="de-DE" altLang="ja-JP"/>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召使の部屋</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ありえない空想</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貧乏</a:t>
            </a:r>
            <a:r>
              <a:rPr lang="ja-JP" altLang="de-DE" sz="2400" b="0">
                <a:solidFill>
                  <a:srgbClr val="004992"/>
                </a:solidFill>
                <a:latin typeface="+mn-lt"/>
                <a:cs typeface="+mn-cs"/>
              </a:rPr>
              <a:t>詩人</a:t>
            </a:r>
            <a:br>
              <a:rPr lang="ja-JP" altLang="en-US"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ホームレスの保護施設</a:t>
            </a:r>
            <a:endParaRPr lang="de-DE" altLang="ja-JP"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29</a:t>
            </a:fld>
            <a:endParaRPr lang="de-DE" altLang="ja-JP"/>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邪悪な魔女</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ほくそ笑む少年</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靴泥棒</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忠告</a:t>
            </a:r>
            <a:endParaRPr lang="en-US" altLang="de-DE" sz="18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30</a:t>
            </a:fld>
            <a:endParaRPr lang="de-DE" altLang="ja-JP"/>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邪悪な魔女</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ほくそ笑む少年</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靴泥棒</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忠告</a:t>
            </a:r>
            <a:br>
              <a:rPr lang="ja-JP" altLang="en-US"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31</a:t>
            </a:fld>
            <a:endParaRPr lang="de-DE" altLang="ja-JP"/>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1030"/>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訪問者</a:t>
            </a:r>
            <a:endParaRPr lang="de-DE" altLang="ja-JP" sz="18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研究への没頭</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詩人</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dirty="0">
                <a:solidFill>
                  <a:srgbClr val="333333"/>
                </a:solidFill>
                <a:latin typeface="+mn-lt"/>
                <a:cs typeface="+mn-cs"/>
              </a:rPr>
              <a:t>祖父の書斎</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32</a:t>
            </a:fld>
            <a:endParaRPr lang="de-DE" altLang="ja-JP"/>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訪問者</a:t>
            </a:r>
            <a:br>
              <a:rPr lang="ja-JP" altLang="en-US" sz="2400" b="0">
                <a:solidFill>
                  <a:srgbClr val="004992"/>
                </a:solidFill>
                <a:latin typeface="+mn-lt"/>
                <a:cs typeface="+mn-cs"/>
              </a:rPr>
            </a:br>
            <a:r>
              <a:rPr lang="de-DE" altLang="ja-JP" sz="1800" b="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研究への没頭</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詩人</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祖父の書斎</a:t>
            </a:r>
            <a:endParaRPr lang="en-US" altLang="de-DE" sz="2400" b="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33</a:t>
            </a:fld>
            <a:endParaRPr lang="de-DE" altLang="ja-JP"/>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Calibri Light"/>
              </a:rPr>
              <a:t>オプション</a:t>
            </a:r>
            <a:r>
              <a:rPr lang="en-US" altLang="ja-JP" sz="3600" spc="-5" dirty="0">
                <a:latin typeface="Calibri Light"/>
              </a:rPr>
              <a:t>: </a:t>
            </a:r>
            <a:r>
              <a:rPr lang="ja-JP" altLang="en-US" sz="3600" spc="-5" dirty="0">
                <a:latin typeface="Calibri Light"/>
              </a:rPr>
              <a:t>ビデオクリップ</a:t>
            </a:r>
            <a:endParaRPr lang="de-DE" sz="3600" dirty="0">
              <a:latin typeface="Calibri Light"/>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ja-JP" altLang="en-US" sz="2400" dirty="0">
                <a:solidFill>
                  <a:srgbClr val="004992"/>
                </a:solidFill>
                <a:latin typeface="Calibri Light"/>
                <a:ea typeface="+mj-ea"/>
              </a:rPr>
              <a:t>オプション</a:t>
            </a:r>
            <a:r>
              <a:rPr lang="en-US" altLang="ja-JP" sz="2400" dirty="0">
                <a:solidFill>
                  <a:srgbClr val="004992"/>
                </a:solidFill>
                <a:latin typeface="Calibri Light"/>
                <a:ea typeface="+mj-ea"/>
              </a:rPr>
              <a:t>: </a:t>
            </a:r>
            <a:r>
              <a:rPr lang="ja-JP" altLang="en-US" sz="2400" dirty="0">
                <a:solidFill>
                  <a:srgbClr val="004992"/>
                </a:solidFill>
                <a:latin typeface="Calibri Light"/>
                <a:ea typeface="+mj-ea"/>
              </a:rPr>
              <a:t>このトピックで扱うビデオクリップは、次のウェブサイトで入手できます</a:t>
            </a:r>
            <a:r>
              <a:rPr lang="en-US" sz="2400" dirty="0">
                <a:solidFill>
                  <a:srgbClr val="004992"/>
                </a:solidFill>
                <a:latin typeface="Calibri Light"/>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ja-JP" altLang="en-US" sz="2400" dirty="0">
                <a:solidFill>
                  <a:srgbClr val="333333"/>
                </a:solidFill>
                <a:latin typeface="Calibri Light"/>
                <a:ea typeface="+mj-ea"/>
              </a:rPr>
              <a:t>ビデオを観た後で、それがこのトピックにどのように関連するか、ディスカッションしてください。</a:t>
            </a:r>
            <a:endParaRPr lang="de-DE" sz="2400" dirty="0">
              <a:solidFill>
                <a:srgbClr val="333333"/>
              </a:solidFill>
              <a:latin typeface="Calibri Light"/>
              <a:ea typeface="+mj-ea"/>
            </a:endParaRPr>
          </a:p>
          <a:p>
            <a:endParaRPr lang="en-US" sz="2400" dirty="0">
              <a:latin typeface="Calibri Light"/>
              <a:ea typeface="+mj-ea"/>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mj-ea"/>
                <a:cs typeface="Verdana"/>
              </a:rPr>
              <a:t>[</a:t>
            </a:r>
            <a:r>
              <a:rPr lang="ja-JP" altLang="en-US" b="0" i="1" spc="-5" dirty="0">
                <a:solidFill>
                  <a:srgbClr val="333333"/>
                </a:solidFill>
                <a:latin typeface="Calibri Light"/>
                <a:ea typeface="+mj-ea"/>
                <a:cs typeface="Verdana"/>
              </a:rPr>
              <a:t>トレーナーの方へ</a:t>
            </a:r>
            <a:r>
              <a:rPr lang="en-US" b="0" i="1" spc="-5" dirty="0">
                <a:solidFill>
                  <a:srgbClr val="333333"/>
                </a:solidFill>
                <a:latin typeface="Calibri Light"/>
                <a:ea typeface="+mj-ea"/>
                <a:cs typeface="Verdana"/>
              </a:rPr>
              <a:t>:</a:t>
            </a:r>
            <a:endParaRPr b="0" dirty="0">
              <a:solidFill>
                <a:srgbClr val="333333"/>
              </a:solidFill>
              <a:latin typeface="Calibri Light"/>
              <a:ea typeface="+mj-ea"/>
              <a:cs typeface="Verdana"/>
            </a:endParaRPr>
          </a:p>
          <a:p>
            <a:pPr marL="12700" marR="5080" defTabSz="914400" eaLnBrk="0" fontAlgn="base" hangingPunct="0">
              <a:spcBef>
                <a:spcPts val="800"/>
              </a:spcBef>
              <a:spcAft>
                <a:spcPct val="0"/>
              </a:spcAft>
            </a:pPr>
            <a:r>
              <a:rPr lang="ja-JP" altLang="en-US" b="0" dirty="0">
                <a:solidFill>
                  <a:srgbClr val="333333"/>
                </a:solidFill>
                <a:latin typeface="Calibri Light"/>
                <a:ea typeface="+mj-ea"/>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Calibri Light"/>
                <a:ea typeface="+mj-ea"/>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6" name="Slide Number Placeholder 5"/>
          <p:cNvSpPr>
            <a:spLocks noGrp="1"/>
          </p:cNvSpPr>
          <p:nvPr>
            <p:ph type="sldNum" sz="quarter" idx="12"/>
          </p:nvPr>
        </p:nvSpPr>
        <p:spPr/>
        <p:txBody>
          <a:bodyPr/>
          <a:lstStyle/>
          <a:p>
            <a:fld id="{5FC45DAD-A723-4F35-B690-4F2D0CEF2763}" type="slidenum">
              <a:rPr lang="ja-JP" altLang="de-DE" smtClean="0"/>
              <a:pPr/>
              <a:t>34</a:t>
            </a:fld>
            <a:endParaRPr lang="de-DE" altLang="ja-JP"/>
          </a:p>
        </p:txBody>
      </p:sp>
    </p:spTree>
    <p:extLst>
      <p:ext uri="{BB962C8B-B14F-4D97-AF65-F5344CB8AC3E}">
        <p14:creationId xmlns:p14="http://schemas.microsoft.com/office/powerpoint/2010/main" val="2051388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獣との遭遇</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酔っ払い</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悪夢</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狩猟でのハプニング</a:t>
            </a:r>
            <a:endParaRPr lang="en-US" altLang="de-DE" sz="2400" b="0">
              <a:solidFill>
                <a:srgbClr val="333333"/>
              </a:solidFill>
              <a:latin typeface="+mn-lt"/>
              <a:cs typeface="+mn-cs"/>
            </a:endParaRPr>
          </a:p>
        </p:txBody>
      </p:sp>
      <p:pic>
        <p:nvPicPr>
          <p:cNvPr id="10"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35</a:t>
            </a:fld>
            <a:endParaRPr lang="de-DE" altLang="ja-JP"/>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獣との遭遇</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酔っ払い</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悪夢</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en-US" sz="2400" b="0">
                <a:solidFill>
                  <a:srgbClr val="004992"/>
                </a:solidFill>
                <a:latin typeface="+mn-lt"/>
                <a:cs typeface="+mn-cs"/>
              </a:rPr>
              <a:t>狩猟でのハプニング</a:t>
            </a:r>
            <a:br>
              <a:rPr lang="en-US" altLang="de-DE" sz="2400" b="0">
                <a:solidFill>
                  <a:srgbClr val="004992"/>
                </a:solidFill>
                <a:latin typeface="+mn-lt"/>
                <a:cs typeface="+mn-cs"/>
              </a:rPr>
            </a:br>
            <a:r>
              <a:rPr lang="en-US" altLang="de-DE" sz="1800" b="0">
                <a:solidFill>
                  <a:srgbClr val="004992"/>
                </a:solidFill>
                <a:latin typeface="+mn-lt"/>
                <a:cs typeface="+mn-cs"/>
              </a:rPr>
              <a:t>(Carl Spitzweg, 1839)</a:t>
            </a:r>
          </a:p>
        </p:txBody>
      </p:sp>
      <p:pic>
        <p:nvPicPr>
          <p:cNvPr id="11"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0" name="Slide Number Placeholder 9"/>
          <p:cNvSpPr>
            <a:spLocks noGrp="1"/>
          </p:cNvSpPr>
          <p:nvPr>
            <p:ph type="sldNum" sz="quarter" idx="12"/>
          </p:nvPr>
        </p:nvSpPr>
        <p:spPr/>
        <p:txBody>
          <a:bodyPr/>
          <a:lstStyle/>
          <a:p>
            <a:fld id="{682E6587-85E3-46F5-9D2B-A71305B56C7C}" type="slidenum">
              <a:rPr lang="ja-JP" altLang="de-DE" smtClean="0"/>
              <a:pPr/>
              <a:t>36</a:t>
            </a:fld>
            <a:endParaRPr lang="de-DE" altLang="ja-JP"/>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6"/>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どんちゃん騒ぎ</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コサックの</a:t>
            </a:r>
            <a:r>
              <a:rPr lang="ja-JP" altLang="de-DE" sz="2400" b="0">
                <a:solidFill>
                  <a:srgbClr val="333333"/>
                </a:solidFill>
                <a:latin typeface="+mn-lt"/>
                <a:cs typeface="+mn-cs"/>
              </a:rPr>
              <a:t>手紙</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腕</a:t>
            </a:r>
            <a:r>
              <a:rPr lang="ja-JP" altLang="de-DE" sz="2400" b="0" dirty="0">
                <a:solidFill>
                  <a:srgbClr val="333333"/>
                </a:solidFill>
                <a:latin typeface="+mn-lt"/>
                <a:cs typeface="+mn-cs"/>
              </a:rPr>
              <a:t>相撲</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戦の前</a:t>
            </a:r>
            <a:endParaRPr lang="en-US" altLang="de-DE" sz="2400" b="0" dirty="0">
              <a:solidFill>
                <a:srgbClr val="333333"/>
              </a:solidFill>
              <a:latin typeface="+mn-lt"/>
              <a:cs typeface="+mn-cs"/>
            </a:endParaRPr>
          </a:p>
        </p:txBody>
      </p:sp>
      <p:pic>
        <p:nvPicPr>
          <p:cNvPr id="10" name="Picture 9"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37</a:t>
            </a:fld>
            <a:endParaRPr lang="de-DE" altLang="ja-JP"/>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どんちゃん騒ぎ</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コサックの</a:t>
            </a:r>
            <a:r>
              <a:rPr lang="ja-JP" altLang="de-DE" sz="2400" b="0">
                <a:solidFill>
                  <a:srgbClr val="004992"/>
                </a:solidFill>
                <a:latin typeface="+mn-lt"/>
                <a:cs typeface="+mn-cs"/>
              </a:rPr>
              <a:t>手紙</a:t>
            </a:r>
            <a:br>
              <a:rPr lang="ja-JP" altLang="en-US"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腕相撲</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戦の前</a:t>
            </a:r>
            <a:endParaRPr lang="en-US" altLang="de-DE" sz="2400" b="0" dirty="0">
              <a:solidFill>
                <a:srgbClr val="333333"/>
              </a:solidFill>
              <a:latin typeface="+mn-lt"/>
              <a:cs typeface="+mn-cs"/>
            </a:endParaRPr>
          </a:p>
        </p:txBody>
      </p:sp>
      <p:pic>
        <p:nvPicPr>
          <p:cNvPr id="10" name="Picture 9"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38</a:t>
            </a:fld>
            <a:endParaRPr lang="de-DE" altLang="ja-JP"/>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39</a:t>
            </a:fld>
            <a:endParaRPr lang="de-DE" altLang="ja-JP"/>
          </a:p>
        </p:txBody>
      </p:sp>
      <p:sp>
        <p:nvSpPr>
          <p:cNvPr id="11" name="Rectangle 10"/>
          <p:cNvSpPr/>
          <p:nvPr/>
        </p:nvSpPr>
        <p:spPr>
          <a:xfrm>
            <a:off x="6263640" y="2203704"/>
            <a:ext cx="5486400" cy="4251960"/>
          </a:xfrm>
          <a:prstGeom prst="rect">
            <a:avLst/>
          </a:prstGeom>
        </p:spPr>
        <p:txBody>
          <a:bodyPr>
            <a:noAutofit/>
          </a:bodyPr>
          <a:lstStyle/>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子供の誕生日会</a:t>
            </a:r>
            <a:endParaRPr lang="de-DE" altLang="ja-JP" sz="2400" b="0" dirty="0">
              <a:solidFill>
                <a:srgbClr val="333333"/>
              </a:solidFill>
              <a:latin typeface="+mn-lt"/>
              <a:cs typeface="+mn-cs"/>
            </a:endParaRPr>
          </a:p>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学者</a:t>
            </a:r>
            <a:endParaRPr lang="de-DE" altLang="ja-JP" sz="2400" b="0" dirty="0">
              <a:solidFill>
                <a:srgbClr val="333333"/>
              </a:solidFill>
              <a:latin typeface="+mn-lt"/>
              <a:cs typeface="+mn-cs"/>
            </a:endParaRPr>
          </a:p>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浮浪者の休憩所</a:t>
            </a:r>
            <a:endParaRPr lang="de-DE" altLang="ja-JP" sz="2400" b="0" dirty="0">
              <a:solidFill>
                <a:srgbClr val="333333"/>
              </a:solidFill>
              <a:latin typeface="+mn-lt"/>
              <a:cs typeface="+mn-cs"/>
            </a:endParaRPr>
          </a:p>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眼鏡屋</a:t>
            </a:r>
            <a:endParaRPr lang="de-DE" altLang="ja-JP" sz="2400" b="0" dirty="0">
              <a:solidFill>
                <a:srgbClr val="333333"/>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40</a:t>
            </a:fld>
            <a:endParaRPr lang="de-DE" altLang="ja-JP"/>
          </a:p>
        </p:txBody>
      </p:sp>
      <p:pic>
        <p:nvPicPr>
          <p:cNvPr id="10"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6263640" y="2203704"/>
            <a:ext cx="5486400" cy="4251960"/>
          </a:xfrm>
          <a:prstGeom prst="rect">
            <a:avLst/>
          </a:prstGeom>
        </p:spPr>
        <p:txBody>
          <a:bodyPr>
            <a:noAutofit/>
          </a:bodyPr>
          <a:lstStyle/>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子供の誕生日会</a:t>
            </a:r>
            <a:endParaRPr lang="de-DE" altLang="ja-JP" sz="2400" b="0" dirty="0">
              <a:solidFill>
                <a:srgbClr val="333333"/>
              </a:solidFill>
              <a:latin typeface="+mn-lt"/>
              <a:cs typeface="+mn-cs"/>
            </a:endParaRPr>
          </a:p>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学者</a:t>
            </a:r>
            <a:endParaRPr lang="de-DE" altLang="ja-JP" sz="2400" b="0" dirty="0">
              <a:solidFill>
                <a:srgbClr val="333333"/>
              </a:solidFill>
              <a:latin typeface="+mn-lt"/>
              <a:cs typeface="+mn-cs"/>
            </a:endParaRPr>
          </a:p>
          <a:p>
            <a:pPr marL="457200" lvl="0" indent="-457200" defTabSz="914245" fontAlgn="auto">
              <a:lnSpc>
                <a:spcPct val="105000"/>
              </a:lnSpc>
              <a:spcBef>
                <a:spcPts val="1999"/>
              </a:spcBef>
              <a:spcAft>
                <a:spcPts val="0"/>
              </a:spcAft>
              <a:buClr>
                <a:srgbClr val="333333"/>
              </a:buClr>
              <a:buFont typeface="+mj-lt"/>
              <a:buAutoNum type="alphaLcPeriod"/>
            </a:pPr>
            <a:r>
              <a:rPr lang="ja-JP" altLang="de-DE" sz="2400" b="0" dirty="0">
                <a:solidFill>
                  <a:srgbClr val="333333"/>
                </a:solidFill>
                <a:latin typeface="+mn-lt"/>
                <a:cs typeface="+mn-cs"/>
              </a:rPr>
              <a:t>浮浪者の休憩所</a:t>
            </a:r>
            <a:endParaRPr lang="de-DE" altLang="ja-JP" sz="2400" b="0" dirty="0">
              <a:solidFill>
                <a:srgbClr val="333333"/>
              </a:solidFill>
              <a:latin typeface="+mn-lt"/>
              <a:cs typeface="+mn-cs"/>
            </a:endParaRPr>
          </a:p>
          <a:p>
            <a:pPr marL="457200" indent="-457200" defTabSz="914245" fontAlgn="auto">
              <a:lnSpc>
                <a:spcPct val="105000"/>
              </a:lnSpc>
              <a:spcBef>
                <a:spcPts val="1999"/>
              </a:spcBef>
              <a:spcAft>
                <a:spcPts val="0"/>
              </a:spcAft>
              <a:buClr>
                <a:srgbClr val="000000"/>
              </a:buClr>
              <a:buFont typeface="+mj-lt"/>
              <a:buAutoNum type="alphaLcPeriod"/>
            </a:pPr>
            <a:r>
              <a:rPr lang="ja-JP" altLang="de-DE" sz="2400" b="0" dirty="0">
                <a:solidFill>
                  <a:srgbClr val="004992"/>
                </a:solidFill>
                <a:latin typeface="+mn-lt"/>
                <a:cs typeface="+mn-cs"/>
              </a:rPr>
              <a:t>眼鏡屋</a:t>
            </a:r>
            <a:br>
              <a:rPr lang="en-US" altLang="ja-JP" sz="2400" b="0" dirty="0">
                <a:solidFill>
                  <a:srgbClr val="004992"/>
                </a:solidFill>
                <a:latin typeface="+mn-lt"/>
                <a:cs typeface="+mn-cs"/>
              </a:rPr>
            </a:br>
            <a:r>
              <a:rPr lang="de-DE" altLang="ja-JP" b="0" dirty="0">
                <a:solidFill>
                  <a:srgbClr val="004992"/>
                </a:solidFill>
                <a:latin typeface="+mn-lt"/>
                <a:cs typeface="+mn-cs"/>
              </a:rPr>
              <a:t>(Frederick Daniel Hardy, 1826-1911)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サラマンカの毒殺者</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セビリアの水売り</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マラガワインの味見</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マドリードのアルコール</a:t>
            </a:r>
            <a:r>
              <a:rPr lang="ja-JP" altLang="en-US" sz="2400" b="0" dirty="0">
                <a:solidFill>
                  <a:srgbClr val="333333"/>
                </a:solidFill>
                <a:latin typeface="+mn-lt"/>
                <a:cs typeface="+mn-cs"/>
              </a:rPr>
              <a:t>依存症</a:t>
            </a:r>
          </a:p>
        </p:txBody>
      </p:sp>
      <p:pic>
        <p:nvPicPr>
          <p:cNvPr id="10"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41</a:t>
            </a:fld>
            <a:endParaRPr lang="de-DE" altLang="ja-JP"/>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サラマンカの毒殺者</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セビリアの水</a:t>
            </a:r>
            <a:r>
              <a:rPr lang="ja-JP" altLang="de-DE" sz="2400" b="0">
                <a:solidFill>
                  <a:srgbClr val="004992"/>
                </a:solidFill>
                <a:latin typeface="+mn-lt"/>
                <a:cs typeface="+mn-cs"/>
              </a:rPr>
              <a:t>売り</a:t>
            </a:r>
            <a:br>
              <a:rPr lang="de-DE" altLang="ja-JP"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マラガワインの味見</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マドリードのアルコール</a:t>
            </a:r>
            <a:r>
              <a:rPr lang="ja-JP" altLang="en-US" sz="2400" b="0" dirty="0">
                <a:solidFill>
                  <a:srgbClr val="333333"/>
                </a:solidFill>
                <a:latin typeface="+mn-lt"/>
                <a:cs typeface="+mn-cs"/>
              </a:rPr>
              <a:t>依存症</a:t>
            </a:r>
          </a:p>
        </p:txBody>
      </p:sp>
      <p:pic>
        <p:nvPicPr>
          <p:cNvPr id="10"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42</a:t>
            </a:fld>
            <a:endParaRPr lang="de-DE" altLang="ja-JP"/>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1029"/>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紳士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日曜日の散歩</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男やもめ</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恋人からの罵倒</a:t>
            </a:r>
            <a:endParaRPr lang="en-US" altLang="de-DE" sz="2400" b="0">
              <a:solidFill>
                <a:srgbClr val="333333"/>
              </a:solidFill>
              <a:latin typeface="+mn-lt"/>
              <a:cs typeface="+mn-cs"/>
            </a:endParaRPr>
          </a:p>
        </p:txBody>
      </p:sp>
      <p:pic>
        <p:nvPicPr>
          <p:cNvPr id="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43</a:t>
            </a:fld>
            <a:endParaRPr lang="de-DE" altLang="ja-JP"/>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紳士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日曜日の散歩</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男やも</a:t>
            </a:r>
            <a:br>
              <a:rPr lang="ja-JP" altLang="en-US" sz="2400" b="0">
                <a:solidFill>
                  <a:srgbClr val="004992"/>
                </a:solidFill>
                <a:latin typeface="+mn-lt"/>
                <a:cs typeface="+mn-cs"/>
              </a:rPr>
            </a:br>
            <a:r>
              <a:rPr lang="de-DE" altLang="ja-JP" sz="1800" b="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恋人からの罵倒</a:t>
            </a:r>
            <a:endParaRPr lang="en-US" altLang="de-DE" sz="2400" b="0">
              <a:solidFill>
                <a:srgbClr val="333333"/>
              </a:solidFill>
              <a:latin typeface="+mn-lt"/>
              <a:cs typeface="+mn-cs"/>
            </a:endParaRPr>
          </a:p>
        </p:txBody>
      </p:sp>
      <p:pic>
        <p:nvPicPr>
          <p:cNvPr id="10"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44</a:t>
            </a:fld>
            <a:endParaRPr lang="de-DE" altLang="ja-JP"/>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足の治療</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診察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切断手術</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崇拝者</a:t>
            </a:r>
          </a:p>
        </p:txBody>
      </p:sp>
      <p:pic>
        <p:nvPicPr>
          <p:cNvPr id="10"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45</a:t>
            </a:fld>
            <a:endParaRPr lang="de-DE" altLang="ja-JP"/>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足の治療</a:t>
            </a:r>
            <a:br>
              <a:rPr lang="ja-JP" altLang="en-US" sz="2400" b="0">
                <a:solidFill>
                  <a:srgbClr val="004992"/>
                </a:solidFill>
                <a:latin typeface="+mn-lt"/>
                <a:cs typeface="+mn-cs"/>
              </a:rPr>
            </a:br>
            <a:r>
              <a:rPr lang="de-DE" altLang="ja-JP" sz="1800" b="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診察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切断手術</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崇拝者</a:t>
            </a:r>
          </a:p>
        </p:txBody>
      </p:sp>
      <p:pic>
        <p:nvPicPr>
          <p:cNvPr id="10"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46</a:t>
            </a:fld>
            <a:endParaRPr lang="de-DE" altLang="ja-JP"/>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紙巻き遊び</a:t>
            </a:r>
            <a:endParaRPr lang="en-US"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ホームレス</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不法侵入</a:t>
            </a:r>
            <a:endParaRPr lang="en-US"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果物泥棒</a:t>
            </a:r>
            <a:endParaRPr lang="de-DE" altLang="ja-JP" sz="2400" b="0" dirty="0">
              <a:solidFill>
                <a:srgbClr val="333333"/>
              </a:solidFill>
              <a:latin typeface="+mn-lt"/>
              <a:cs typeface="+mn-cs"/>
            </a:endParaRPr>
          </a:p>
        </p:txBody>
      </p:sp>
      <p:pic>
        <p:nvPicPr>
          <p:cNvPr id="10"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47</a:t>
            </a:fld>
            <a:endParaRPr lang="de-DE" altLang="ja-JP"/>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紙巻き遊び</a:t>
            </a:r>
            <a:endParaRPr lang="en-US"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ホームレス</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不法侵入</a:t>
            </a:r>
            <a:endParaRPr lang="en-US"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果物</a:t>
            </a:r>
            <a:r>
              <a:rPr lang="ja-JP" altLang="de-DE" sz="2400" b="0">
                <a:solidFill>
                  <a:srgbClr val="004992"/>
                </a:solidFill>
                <a:latin typeface="+mn-lt"/>
                <a:cs typeface="+mn-cs"/>
              </a:rPr>
              <a:t>泥棒</a:t>
            </a:r>
            <a:br>
              <a:rPr lang="ja-JP" altLang="en-US" sz="2400" b="0">
                <a:solidFill>
                  <a:srgbClr val="004992"/>
                </a:solidFill>
                <a:latin typeface="+mn-lt"/>
                <a:cs typeface="+mn-cs"/>
              </a:rPr>
            </a:br>
            <a:r>
              <a:rPr lang="de-DE" altLang="ja-JP" sz="1800" b="0">
                <a:solidFill>
                  <a:srgbClr val="004992"/>
                </a:solidFill>
                <a:latin typeface="+mn-lt"/>
                <a:cs typeface="+mn-cs"/>
              </a:rPr>
              <a:t>(</a:t>
            </a:r>
            <a:r>
              <a:rPr lang="de-DE" altLang="ja-JP" sz="1800" b="0" dirty="0">
                <a:solidFill>
                  <a:srgbClr val="004992"/>
                </a:solidFill>
                <a:latin typeface="+mn-lt"/>
                <a:cs typeface="+mn-cs"/>
              </a:rPr>
              <a:t>Hermann Kauffmann, 1848)</a:t>
            </a:r>
          </a:p>
        </p:txBody>
      </p:sp>
      <p:pic>
        <p:nvPicPr>
          <p:cNvPr id="10"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48</a:t>
            </a:fld>
            <a:endParaRPr lang="de-DE" altLang="ja-JP"/>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収穫</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夕べの祈り</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葬儀</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dirty="0">
                <a:solidFill>
                  <a:srgbClr val="333333"/>
                </a:solidFill>
                <a:latin typeface="+mn-lt"/>
                <a:cs typeface="+mn-cs"/>
              </a:rPr>
              <a:t>庭師</a:t>
            </a:r>
            <a:endParaRPr lang="en-US" altLang="de-DE" sz="2400" b="0" dirty="0">
              <a:solidFill>
                <a:srgbClr val="333333"/>
              </a:solidFill>
              <a:latin typeface="+mn-lt"/>
              <a:cs typeface="+mn-cs"/>
            </a:endParaRPr>
          </a:p>
        </p:txBody>
      </p:sp>
      <p:pic>
        <p:nvPicPr>
          <p:cNvPr id="10"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49</a:t>
            </a:fld>
            <a:endParaRPr lang="de-DE" altLang="ja-JP"/>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050"/>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収穫</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chemeClr val="accent1"/>
                </a:solidFill>
                <a:latin typeface="+mn-lt"/>
                <a:cs typeface="+mn-cs"/>
              </a:rPr>
              <a:t>夕べの祈り</a:t>
            </a:r>
            <a:br>
              <a:rPr lang="ja-JP" altLang="en-US" sz="2400" b="0" dirty="0">
                <a:solidFill>
                  <a:srgbClr val="004992"/>
                </a:solidFill>
                <a:latin typeface="+mn-lt"/>
                <a:cs typeface="+mn-cs"/>
              </a:rPr>
            </a:br>
            <a:r>
              <a:rPr lang="de-DE" altLang="ja-JP" sz="1800" b="0" dirty="0">
                <a:solidFill>
                  <a:srgbClr val="004992"/>
                </a:solidFill>
                <a:latin typeface="+mn-lt"/>
                <a:cs typeface="+mn-cs"/>
              </a:rPr>
              <a:t>(Jean-</a:t>
            </a:r>
            <a:r>
              <a:rPr lang="de-DE" altLang="ja-JP" sz="1800" b="0" dirty="0" err="1">
                <a:solidFill>
                  <a:srgbClr val="004992"/>
                </a:solidFill>
                <a:latin typeface="+mn-lt"/>
                <a:cs typeface="+mn-cs"/>
              </a:rPr>
              <a:t>Fancois</a:t>
            </a:r>
            <a:r>
              <a:rPr lang="de-DE" altLang="ja-JP" sz="1800" b="0" dirty="0">
                <a:solidFill>
                  <a:srgbClr val="004992"/>
                </a:solidFill>
                <a:latin typeface="+mn-lt"/>
                <a:cs typeface="+mn-cs"/>
              </a:rPr>
              <a:t> Millet, 1859)</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葬儀</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dirty="0">
                <a:solidFill>
                  <a:srgbClr val="333333"/>
                </a:solidFill>
                <a:latin typeface="+mn-lt"/>
                <a:cs typeface="+mn-cs"/>
              </a:rPr>
              <a:t>庭師</a:t>
            </a:r>
            <a:endParaRPr lang="en-US" altLang="de-DE" sz="2400" b="0" dirty="0">
              <a:solidFill>
                <a:srgbClr val="333333"/>
              </a:solidFill>
              <a:latin typeface="+mn-lt"/>
              <a:cs typeface="+mn-cs"/>
            </a:endParaRPr>
          </a:p>
        </p:txBody>
      </p:sp>
      <p:pic>
        <p:nvPicPr>
          <p:cNvPr id="10"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50</a:t>
            </a:fld>
            <a:endParaRPr lang="de-DE" altLang="ja-JP"/>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sz="half" idx="4294967295"/>
          </p:nvPr>
        </p:nvSpPr>
        <p:spPr>
          <a:xfrm>
            <a:off x="6263640" y="2203704"/>
            <a:ext cx="5486400" cy="4251960"/>
          </a:xfrm>
        </p:spPr>
        <p:txBody>
          <a:bodyPr>
            <a:noAutofit/>
          </a:bodyPr>
          <a:lstStyle/>
          <a:p>
            <a:pPr marL="457200" indent="-457200" eaLnBrk="1" hangingPunct="1">
              <a:buClr>
                <a:srgbClr val="333333"/>
              </a:buClr>
              <a:buFont typeface="WingDings"/>
              <a:buAutoNum type="alphaLcPeriod"/>
            </a:pPr>
            <a:r>
              <a:rPr lang="ja-JP" altLang="de-DE" sz="2400" dirty="0">
                <a:solidFill>
                  <a:srgbClr val="333333"/>
                </a:solidFill>
              </a:rPr>
              <a:t>散歩</a:t>
            </a:r>
          </a:p>
          <a:p>
            <a:pPr marL="457200" indent="-457200" eaLnBrk="1" hangingPunct="1">
              <a:buClr>
                <a:srgbClr val="333333"/>
              </a:buClr>
              <a:buFont typeface="WingDings"/>
              <a:buAutoNum type="alphaLcPeriod"/>
            </a:pPr>
            <a:r>
              <a:rPr lang="ja-JP" altLang="de-DE" sz="2400" dirty="0">
                <a:solidFill>
                  <a:srgbClr val="333333"/>
                </a:solidFill>
              </a:rPr>
              <a:t>漁船の帰りを待つ母子</a:t>
            </a:r>
            <a:endParaRPr lang="de-DE" altLang="ja-JP" sz="2400" dirty="0">
              <a:solidFill>
                <a:srgbClr val="333333"/>
              </a:solidFill>
            </a:endParaRPr>
          </a:p>
          <a:p>
            <a:pPr marL="457200" indent="-457200" eaLnBrk="1" hangingPunct="1">
              <a:buClr>
                <a:srgbClr val="333333"/>
              </a:buClr>
              <a:buFont typeface="WingDings"/>
              <a:buAutoNum type="alphaLcPeriod"/>
            </a:pPr>
            <a:r>
              <a:rPr lang="ja-JP" altLang="de-DE" sz="2400" dirty="0">
                <a:solidFill>
                  <a:srgbClr val="333333"/>
                </a:solidFill>
              </a:rPr>
              <a:t>悲しむ人</a:t>
            </a:r>
            <a:endParaRPr lang="de-DE" altLang="ja-JP" sz="2400" dirty="0">
              <a:solidFill>
                <a:srgbClr val="333333"/>
              </a:solidFill>
            </a:endParaRPr>
          </a:p>
          <a:p>
            <a:pPr marL="457200" indent="-457200" eaLnBrk="1" hangingPunct="1">
              <a:buClr>
                <a:srgbClr val="333333"/>
              </a:buClr>
              <a:buFont typeface="WingDings"/>
              <a:buAutoNum type="alphaLcPeriod"/>
            </a:pPr>
            <a:r>
              <a:rPr lang="ja-JP" altLang="de-DE" sz="2400" dirty="0">
                <a:solidFill>
                  <a:srgbClr val="333333"/>
                </a:solidFill>
              </a:rPr>
              <a:t>逃亡者</a:t>
            </a:r>
            <a:endParaRPr lang="de-DE" altLang="ja-JP" sz="2400" dirty="0">
              <a:solidFill>
                <a:srgbClr val="333333"/>
              </a:solidFill>
            </a:endParaRPr>
          </a:p>
        </p:txBody>
      </p:sp>
      <p:pic>
        <p:nvPicPr>
          <p:cNvPr id="10"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51</a:t>
            </a:fld>
            <a:endParaRPr lang="de-DE" altLang="ja-JP"/>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3"/>
          <p:cNvSpPr>
            <a:spLocks noGrp="1" noChangeArrowheads="1"/>
          </p:cNvSpPr>
          <p:nvPr>
            <p:ph type="body" sz="half" idx="4294967295"/>
          </p:nvPr>
        </p:nvSpPr>
        <p:spPr>
          <a:xfrm>
            <a:off x="6263640" y="2203704"/>
            <a:ext cx="5486400" cy="4251960"/>
          </a:xfrm>
        </p:spPr>
        <p:txBody>
          <a:bodyPr>
            <a:noAutofit/>
          </a:bodyPr>
          <a:lstStyle/>
          <a:p>
            <a:pPr marL="457200" indent="-457200" eaLnBrk="1" hangingPunct="1">
              <a:buClr>
                <a:srgbClr val="333333"/>
              </a:buClr>
              <a:buFont typeface="WingDings"/>
              <a:buAutoNum type="alphaLcPeriod"/>
            </a:pPr>
            <a:r>
              <a:rPr lang="ja-JP" altLang="de-DE" sz="2400" dirty="0">
                <a:solidFill>
                  <a:srgbClr val="333333"/>
                </a:solidFill>
              </a:rPr>
              <a:t>散歩</a:t>
            </a:r>
            <a:endParaRPr lang="de-DE" altLang="ja-JP" sz="2400" dirty="0">
              <a:solidFill>
                <a:srgbClr val="333333"/>
              </a:solidFill>
            </a:endParaRPr>
          </a:p>
          <a:p>
            <a:pPr marL="457200" indent="-457200" eaLnBrk="1" hangingPunct="1">
              <a:buClr>
                <a:srgbClr val="000000"/>
              </a:buClr>
              <a:buFont typeface="WingDings"/>
              <a:buAutoNum type="alphaLcPeriod"/>
            </a:pPr>
            <a:r>
              <a:rPr lang="ja-JP" altLang="de-DE" sz="2400" dirty="0">
                <a:solidFill>
                  <a:srgbClr val="004992"/>
                </a:solidFill>
              </a:rPr>
              <a:t>漁船の帰りを待つ母子</a:t>
            </a:r>
            <a:br>
              <a:rPr lang="de-DE" altLang="ja-JP" sz="2400" dirty="0">
                <a:solidFill>
                  <a:srgbClr val="004992"/>
                </a:solidFill>
              </a:rPr>
            </a:br>
            <a:r>
              <a:rPr lang="de-DE" altLang="ja-JP" dirty="0">
                <a:solidFill>
                  <a:srgbClr val="004992"/>
                </a:solidFill>
              </a:rPr>
              <a:t>(Philip Lodewijk F. Sadée, 1837-1904)</a:t>
            </a:r>
          </a:p>
          <a:p>
            <a:pPr marL="457200" indent="-457200" eaLnBrk="1" hangingPunct="1">
              <a:buClr>
                <a:srgbClr val="333333"/>
              </a:buClr>
              <a:buFont typeface="WingDings"/>
              <a:buAutoNum type="alphaLcPeriod"/>
            </a:pPr>
            <a:r>
              <a:rPr lang="ja-JP" altLang="de-DE" sz="2400" dirty="0">
                <a:solidFill>
                  <a:srgbClr val="333333"/>
                </a:solidFill>
              </a:rPr>
              <a:t>悲しむ人</a:t>
            </a:r>
            <a:endParaRPr lang="de-DE" altLang="ja-JP" sz="2400" dirty="0">
              <a:solidFill>
                <a:srgbClr val="333333"/>
              </a:solidFill>
            </a:endParaRPr>
          </a:p>
          <a:p>
            <a:pPr marL="457200" indent="-457200" eaLnBrk="1" hangingPunct="1">
              <a:buClr>
                <a:srgbClr val="333333"/>
              </a:buClr>
              <a:buFont typeface="WingDings"/>
              <a:buAutoNum type="alphaLcPeriod"/>
            </a:pPr>
            <a:r>
              <a:rPr lang="ja-JP" altLang="de-DE" sz="2400" dirty="0">
                <a:solidFill>
                  <a:srgbClr val="333333"/>
                </a:solidFill>
              </a:rPr>
              <a:t>逃亡者</a:t>
            </a:r>
          </a:p>
        </p:txBody>
      </p:sp>
      <p:pic>
        <p:nvPicPr>
          <p:cNvPr id="10"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52</a:t>
            </a:fld>
            <a:endParaRPr lang="de-DE" altLang="ja-JP"/>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3"/>
          <p:cNvSpPr txBox="1">
            <a:spLocks noChangeArrowheads="1"/>
          </p:cNvSpPr>
          <p:nvPr/>
        </p:nvSpPr>
        <p:spPr bwMode="auto">
          <a:xfrm>
            <a:off x="6263640" y="1664208"/>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ja-JP" altLang="en-US" sz="2400" b="0" dirty="0">
                <a:solidFill>
                  <a:srgbClr val="333333"/>
                </a:solidFill>
                <a:latin typeface="Calibri Light"/>
              </a:rPr>
              <a:t>ここで何が起こっているのでしょう</a:t>
            </a:r>
            <a:r>
              <a:rPr lang="en-US" altLang="ja-JP" sz="2400" b="0" dirty="0">
                <a:solidFill>
                  <a:srgbClr val="333333"/>
                </a:solidFill>
                <a:latin typeface="Calibri Light"/>
              </a:rPr>
              <a:t>?</a:t>
            </a:r>
            <a:endParaRPr lang="en-US" altLang="de-DE" sz="2400" b="0" dirty="0">
              <a:solidFill>
                <a:srgbClr val="333333"/>
              </a:solidFill>
              <a:latin typeface="Calibri Light"/>
            </a:endParaRPr>
          </a:p>
        </p:txBody>
      </p:sp>
      <p:pic>
        <p:nvPicPr>
          <p:cNvPr id="10"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53</a:t>
            </a:fld>
            <a:endParaRPr lang="de-DE" altLang="ja-JP"/>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3"/>
          <p:cNvSpPr txBox="1">
            <a:spLocks noChangeArrowheads="1"/>
          </p:cNvSpPr>
          <p:nvPr/>
        </p:nvSpPr>
        <p:spPr bwMode="auto">
          <a:xfrm>
            <a:off x="6263640" y="1664208"/>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ja-JP" altLang="en-US" sz="2400" b="0">
                <a:solidFill>
                  <a:srgbClr val="333333"/>
                </a:solidFill>
                <a:latin typeface="Calibri Light"/>
              </a:rPr>
              <a:t>男の子はバイオリンが大嫌いだが両親に無理やりやらされている。</a:t>
            </a:r>
          </a:p>
          <a:p>
            <a:pPr eaLnBrk="1" hangingPunct="1">
              <a:lnSpc>
                <a:spcPct val="105000"/>
              </a:lnSpc>
              <a:spcBef>
                <a:spcPts val="1999"/>
              </a:spcBef>
              <a:spcAft>
                <a:spcPts val="0"/>
              </a:spcAft>
              <a:buClr>
                <a:srgbClr val="333333"/>
              </a:buClr>
              <a:buNone/>
            </a:pPr>
            <a:r>
              <a:rPr lang="ja-JP" altLang="en-US" sz="2400" b="0">
                <a:solidFill>
                  <a:srgbClr val="333333"/>
                </a:solidFill>
                <a:latin typeface="Calibri Light"/>
              </a:rPr>
              <a:t>男の子は盲目で、バイオリンを演奏できるようになりたいと思っている。</a:t>
            </a:r>
          </a:p>
          <a:p>
            <a:pPr eaLnBrk="1" hangingPunct="1">
              <a:lnSpc>
                <a:spcPct val="105000"/>
              </a:lnSpc>
              <a:spcBef>
                <a:spcPts val="1999"/>
              </a:spcBef>
              <a:spcAft>
                <a:spcPts val="0"/>
              </a:spcAft>
              <a:buClr>
                <a:srgbClr val="333333"/>
              </a:buClr>
              <a:buNone/>
            </a:pPr>
            <a:r>
              <a:rPr lang="ja-JP" altLang="en-US" sz="2400" b="0">
                <a:solidFill>
                  <a:srgbClr val="333333"/>
                </a:solidFill>
                <a:latin typeface="Calibri Light"/>
              </a:rPr>
              <a:t>男の子は父親の高価なバイオリンを壊してしまって怖くて父親に言えないでいる。</a:t>
            </a:r>
          </a:p>
          <a:p>
            <a:pPr eaLnBrk="1" hangingPunct="1">
              <a:lnSpc>
                <a:spcPct val="105000"/>
              </a:lnSpc>
              <a:spcBef>
                <a:spcPts val="1999"/>
              </a:spcBef>
              <a:spcAft>
                <a:spcPts val="0"/>
              </a:spcAft>
              <a:buClr>
                <a:srgbClr val="333333"/>
              </a:buClr>
              <a:buNone/>
            </a:pPr>
            <a:r>
              <a:rPr lang="ja-JP" altLang="en-US" sz="2400" b="0">
                <a:solidFill>
                  <a:srgbClr val="333333"/>
                </a:solidFill>
                <a:latin typeface="Calibri Light"/>
              </a:rPr>
              <a:t>男の子は才能ある音楽家でコンサート直前で集中しているところだ。</a:t>
            </a:r>
            <a:endParaRPr lang="en-US" altLang="de-DE" sz="2400" b="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p:txBody>
          <a:bodyPr/>
          <a:lstStyle/>
          <a:p>
            <a:fld id="{682E6587-85E3-46F5-9D2B-A71305B56C7C}" type="slidenum">
              <a:rPr lang="ja-JP" altLang="de-DE" smtClean="0"/>
              <a:pPr/>
              <a:t>54</a:t>
            </a:fld>
            <a:endParaRPr lang="de-DE" altLang="ja-JP"/>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p:cNvSpPr txBox="1">
            <a:spLocks noChangeArrowheads="1"/>
          </p:cNvSpPr>
          <p:nvPr/>
        </p:nvSpPr>
        <p:spPr bwMode="auto">
          <a:xfrm>
            <a:off x="6263640" y="1664208"/>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ja-JP" altLang="en-US" sz="2400" b="0" dirty="0">
                <a:solidFill>
                  <a:srgbClr val="333333"/>
                </a:solidFill>
                <a:latin typeface="Calibri Light"/>
              </a:rPr>
              <a:t>男の子はバイオリンが大嫌いだが両親に無理やりやらされている。</a:t>
            </a:r>
          </a:p>
          <a:p>
            <a:pPr eaLnBrk="1" hangingPunct="1">
              <a:lnSpc>
                <a:spcPct val="105000"/>
              </a:lnSpc>
              <a:spcBef>
                <a:spcPts val="1999"/>
              </a:spcBef>
              <a:spcAft>
                <a:spcPts val="0"/>
              </a:spcAft>
              <a:buClr>
                <a:srgbClr val="333333"/>
              </a:buClr>
              <a:buNone/>
            </a:pPr>
            <a:r>
              <a:rPr lang="ja-JP" altLang="en-US" sz="2400" b="0" dirty="0">
                <a:solidFill>
                  <a:srgbClr val="333333"/>
                </a:solidFill>
                <a:latin typeface="Calibri Light"/>
              </a:rPr>
              <a:t>男の子は盲目で、バイオリンを演奏できるようになりたいと思っている。</a:t>
            </a:r>
          </a:p>
          <a:p>
            <a:pPr eaLnBrk="1" hangingPunct="1">
              <a:lnSpc>
                <a:spcPct val="105000"/>
              </a:lnSpc>
              <a:spcBef>
                <a:spcPts val="1999"/>
              </a:spcBef>
              <a:spcAft>
                <a:spcPts val="0"/>
              </a:spcAft>
              <a:buClr>
                <a:srgbClr val="333333"/>
              </a:buClr>
              <a:buNone/>
            </a:pPr>
            <a:r>
              <a:rPr lang="ja-JP" altLang="en-US" sz="2400" b="0" dirty="0">
                <a:solidFill>
                  <a:srgbClr val="333333"/>
                </a:solidFill>
                <a:latin typeface="Calibri Light"/>
              </a:rPr>
              <a:t>男の子は父親の高価なバイオリンを壊してしまって怖くて父親に言えないでいる。</a:t>
            </a:r>
          </a:p>
          <a:p>
            <a:pPr eaLnBrk="1" hangingPunct="1">
              <a:lnSpc>
                <a:spcPct val="105000"/>
              </a:lnSpc>
              <a:spcBef>
                <a:spcPts val="1999"/>
              </a:spcBef>
              <a:spcAft>
                <a:spcPts val="0"/>
              </a:spcAft>
              <a:buClr>
                <a:srgbClr val="333333"/>
              </a:buClr>
              <a:buNone/>
            </a:pPr>
            <a:r>
              <a:rPr lang="ja-JP" altLang="en-US" sz="2400" b="0" dirty="0">
                <a:solidFill>
                  <a:srgbClr val="004992"/>
                </a:solidFill>
                <a:latin typeface="Calibri Light"/>
              </a:rPr>
              <a:t>男の子は才能ある音楽家でコンサート直前で集中しているところだ。</a:t>
            </a:r>
            <a:endParaRPr lang="en-US" altLang="de-DE" sz="2400" b="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p:txBody>
          <a:bodyPr/>
          <a:lstStyle/>
          <a:p>
            <a:fld id="{682E6587-85E3-46F5-9D2B-A71305B56C7C}" type="slidenum">
              <a:rPr lang="ja-JP" altLang="de-DE" smtClean="0"/>
              <a:pPr/>
              <a:t>55</a:t>
            </a:fld>
            <a:endParaRPr lang="de-DE" altLang="ja-JP"/>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1"/>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恋文</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悪しき隣人</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引っ越し</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地形学者</a:t>
            </a:r>
            <a:endParaRPr lang="en-US" altLang="de-DE" sz="2400" b="0">
              <a:solidFill>
                <a:srgbClr val="333333"/>
              </a:solidFill>
              <a:latin typeface="+mn-lt"/>
              <a:cs typeface="+mn-cs"/>
            </a:endParaRPr>
          </a:p>
        </p:txBody>
      </p:sp>
      <p:pic>
        <p:nvPicPr>
          <p:cNvPr id="10"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56</a:t>
            </a:fld>
            <a:endParaRPr lang="de-DE" altLang="ja-JP"/>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恋文</a:t>
            </a:r>
            <a:br>
              <a:rPr lang="ja-JP" altLang="en-US" sz="2400" b="0">
                <a:solidFill>
                  <a:srgbClr val="004992"/>
                </a:solidFill>
                <a:latin typeface="+mn-lt"/>
                <a:cs typeface="+mn-cs"/>
              </a:rPr>
            </a:br>
            <a:r>
              <a:rPr lang="de-DE" altLang="ja-JP" sz="1800" b="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悪しき隣人</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引っ越し</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地形学者</a:t>
            </a:r>
            <a:endParaRPr lang="en-US" altLang="de-DE" sz="2400" b="0">
              <a:solidFill>
                <a:srgbClr val="333333"/>
              </a:solidFill>
              <a:latin typeface="+mn-lt"/>
              <a:cs typeface="+mn-cs"/>
            </a:endParaRPr>
          </a:p>
        </p:txBody>
      </p:sp>
      <p:pic>
        <p:nvPicPr>
          <p:cNvPr id="10"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57</a:t>
            </a:fld>
            <a:endParaRPr lang="de-DE" altLang="ja-JP"/>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汚職</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救世主</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地租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貴族と海賊</a:t>
            </a:r>
            <a:endParaRPr lang="de-DE" altLang="ja-JP" sz="2400" b="0">
              <a:solidFill>
                <a:srgbClr val="333333"/>
              </a:solidFill>
              <a:latin typeface="+mn-lt"/>
              <a:cs typeface="+mn-cs"/>
            </a:endParaRPr>
          </a:p>
        </p:txBody>
      </p:sp>
      <p:pic>
        <p:nvPicPr>
          <p:cNvPr id="10"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58</a:t>
            </a:fld>
            <a:endParaRPr lang="de-DE" altLang="ja-JP"/>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汚職</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救世主</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地租</a:t>
            </a:r>
            <a:br>
              <a:rPr lang="ja-JP" altLang="en-US" sz="2400" b="0">
                <a:solidFill>
                  <a:srgbClr val="004992"/>
                </a:solidFill>
                <a:latin typeface="+mn-lt"/>
                <a:cs typeface="+mn-cs"/>
              </a:rPr>
            </a:br>
            <a:r>
              <a:rPr lang="de-DE" altLang="ja-JP" sz="1800" b="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貴族と海賊</a:t>
            </a:r>
            <a:endParaRPr lang="de-DE" altLang="ja-JP" sz="2400" b="0">
              <a:solidFill>
                <a:srgbClr val="333333"/>
              </a:solidFill>
              <a:latin typeface="+mn-lt"/>
              <a:cs typeface="+mn-cs"/>
            </a:endParaRPr>
          </a:p>
        </p:txBody>
      </p:sp>
      <p:pic>
        <p:nvPicPr>
          <p:cNvPr id="10"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59</a:t>
            </a:fld>
            <a:endParaRPr lang="de-DE" altLang="ja-JP"/>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7"/>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よっぱらい</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わさ話をする女たち</a:t>
            </a:r>
            <a:endParaRPr lang="ja-JP" altLang="en-US"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ダンスの申し込み</a:t>
            </a:r>
            <a:endParaRPr lang="de-DE" altLang="ja-JP"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葬儀後の宴会</a:t>
            </a:r>
            <a:endParaRPr lang="de-DE" altLang="ja-JP" sz="2400" b="0" dirty="0">
              <a:solidFill>
                <a:srgbClr val="333333"/>
              </a:solidFill>
              <a:latin typeface="+mn-lt"/>
              <a:cs typeface="+mn-cs"/>
            </a:endParaRPr>
          </a:p>
        </p:txBody>
      </p:sp>
      <p:pic>
        <p:nvPicPr>
          <p:cNvPr id="11" name="Picture 10"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60</a:t>
            </a:fld>
            <a:endParaRPr lang="de-DE" altLang="ja-JP"/>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7"/>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よっぱらい</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わさ話をする女たち</a:t>
            </a:r>
            <a:endParaRPr lang="ja-JP" altLang="en-US"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ダンスの申し込</a:t>
            </a:r>
            <a:br>
              <a:rPr lang="ja-JP" altLang="en-US" sz="2400" b="0" dirty="0">
                <a:solidFill>
                  <a:srgbClr val="004992"/>
                </a:solidFill>
                <a:latin typeface="+mn-lt"/>
                <a:cs typeface="+mn-cs"/>
              </a:rPr>
            </a:br>
            <a:r>
              <a:rPr lang="en-US" altLang="ja-JP" sz="1800" b="0" dirty="0">
                <a:solidFill>
                  <a:srgbClr val="004992"/>
                </a:solidFill>
                <a:latin typeface="+mn-lt"/>
                <a:cs typeface="+mn-cs"/>
              </a:rPr>
              <a:t>(</a:t>
            </a:r>
            <a:r>
              <a:rPr lang="en-US" altLang="ja-JP" sz="1800" b="0">
                <a:solidFill>
                  <a:srgbClr val="004992"/>
                </a:solidFill>
                <a:latin typeface="+mn-lt"/>
                <a:cs typeface="+mn-cs"/>
              </a:rPr>
              <a:t>Peter Baumgartner</a:t>
            </a:r>
            <a:r>
              <a:rPr lang="en-US" altLang="ja-JP" sz="1800" b="0" dirty="0">
                <a:solidFill>
                  <a:srgbClr val="004992"/>
                </a:solidFill>
                <a:latin typeface="+mn-lt"/>
                <a:cs typeface="+mn-cs"/>
              </a:rPr>
              <a:t>, 1834-1911)</a:t>
            </a:r>
            <a:endParaRPr lang="de-DE" altLang="ja-JP" sz="1800" b="0" dirty="0">
              <a:solidFill>
                <a:srgbClr val="004992"/>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葬儀後の宴会</a:t>
            </a:r>
            <a:endParaRPr lang="de-DE" altLang="ja-JP" sz="2400" b="0" dirty="0">
              <a:solidFill>
                <a:srgbClr val="333333"/>
              </a:solidFill>
              <a:latin typeface="+mn-lt"/>
              <a:cs typeface="+mn-cs"/>
            </a:endParaRPr>
          </a:p>
        </p:txBody>
      </p:sp>
      <p:sp>
        <p:nvSpPr>
          <p:cNvPr id="6" name="Footer Placeholder 5"/>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61</a:t>
            </a:fld>
            <a:endParaRPr lang="de-DE" altLang="ja-JP"/>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1029"/>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殺人の目撃者たち</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演劇</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映画を見ているところ</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結婚式からの逃亡</a:t>
            </a:r>
            <a:endParaRPr lang="en-US" altLang="de-DE" sz="2400" b="0">
              <a:solidFill>
                <a:srgbClr val="333333"/>
              </a:solidFill>
              <a:latin typeface="+mn-lt"/>
              <a:cs typeface="+mn-cs"/>
            </a:endParaRPr>
          </a:p>
        </p:txBody>
      </p:sp>
      <p:pic>
        <p:nvPicPr>
          <p:cNvPr id="10"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682E6587-85E3-46F5-9D2B-A71305B56C7C}" type="slidenum">
              <a:rPr lang="ja-JP" altLang="de-DE" smtClean="0"/>
              <a:pPr/>
              <a:t>62</a:t>
            </a:fld>
            <a:endParaRPr lang="de-DE" altLang="ja-JP"/>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4"/>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殺人の目撃者たち</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en-US" sz="2400" b="0" dirty="0">
                <a:solidFill>
                  <a:srgbClr val="004992"/>
                </a:solidFill>
                <a:latin typeface="+mn-lt"/>
                <a:cs typeface="+mn-cs"/>
              </a:rPr>
              <a:t>演劇</a:t>
            </a:r>
            <a:br>
              <a:rPr lang="ja-JP" altLang="en-US" sz="2400" b="0" dirty="0">
                <a:solidFill>
                  <a:srgbClr val="004992"/>
                </a:solidFill>
                <a:latin typeface="+mn-lt"/>
                <a:cs typeface="+mn-cs"/>
              </a:rPr>
            </a:br>
            <a:r>
              <a:rPr lang="de-DE" altLang="ja-JP"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映画を見ているところ</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結婚式からの逃亡</a:t>
            </a:r>
            <a:endParaRPr lang="en-US" altLang="de-DE" sz="2400" b="0" dirty="0">
              <a:solidFill>
                <a:srgbClr val="333333"/>
              </a:solidFill>
              <a:latin typeface="+mn-lt"/>
              <a:cs typeface="+mn-cs"/>
            </a:endParaRPr>
          </a:p>
        </p:txBody>
      </p:sp>
      <p:pic>
        <p:nvPicPr>
          <p:cNvPr id="11"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0" name="Slide Number Placeholder 9"/>
          <p:cNvSpPr>
            <a:spLocks noGrp="1"/>
          </p:cNvSpPr>
          <p:nvPr>
            <p:ph type="sldNum" sz="quarter" idx="12"/>
          </p:nvPr>
        </p:nvSpPr>
        <p:spPr/>
        <p:txBody>
          <a:bodyPr/>
          <a:lstStyle/>
          <a:p>
            <a:fld id="{682E6587-85E3-46F5-9D2B-A71305B56C7C}" type="slidenum">
              <a:rPr lang="ja-JP" altLang="de-DE" smtClean="0"/>
              <a:pPr/>
              <a:t>63</a:t>
            </a:fld>
            <a:endParaRPr lang="de-DE" altLang="ja-JP"/>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64</a:t>
            </a:fld>
            <a:endParaRPr lang="de-DE" altLang="ja-JP"/>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65</a:t>
            </a:fld>
            <a:endParaRPr lang="de-DE" altLang="ja-JP"/>
          </a:p>
        </p:txBody>
      </p:sp>
    </p:spTree>
    <p:extLst>
      <p:ext uri="{BB962C8B-B14F-4D97-AF65-F5344CB8AC3E}">
        <p14:creationId xmlns:p14="http://schemas.microsoft.com/office/powerpoint/2010/main" val="21388589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a:p>
            <a:pPr marL="285750" lvl="0" indent="-285750" defTabSz="914400" fontAlgn="base">
              <a:buClr>
                <a:srgbClr val="000000"/>
              </a:buClr>
              <a:buFont typeface="WingDings"/>
              <a:buChar char=""/>
            </a:pPr>
            <a:r>
              <a:rPr lang="ja-JP" altLang="de-DE" sz="1600" dirty="0">
                <a:solidFill>
                  <a:srgbClr val="333333"/>
                </a:solidFill>
              </a:rPr>
              <a:t>より詳細に観察しよう</a:t>
            </a:r>
            <a:r>
              <a:rPr lang="de-DE" altLang="ja-JP" sz="1600" dirty="0">
                <a:solidFill>
                  <a:srgbClr val="333333"/>
                </a:solidFill>
              </a:rPr>
              <a:t>:</a:t>
            </a:r>
            <a:r>
              <a:rPr lang="en-GB" altLang="de-DE" sz="1600" dirty="0">
                <a:solidFill>
                  <a:srgbClr val="333333"/>
                </a:solidFill>
              </a:rPr>
              <a:t> </a:t>
            </a:r>
            <a:r>
              <a:rPr lang="ja-JP" altLang="de-DE" sz="1600" dirty="0">
                <a:solidFill>
                  <a:srgbClr val="333333"/>
                </a:solidFill>
              </a:rPr>
              <a:t>その男性はバーから出てきたかもしくはアルコールの臭いはするか</a:t>
            </a:r>
            <a:r>
              <a:rPr lang="de-DE" altLang="ja-JP" sz="1600" dirty="0">
                <a:solidFill>
                  <a:srgbClr val="333333"/>
                </a:solidFill>
              </a:rPr>
              <a:t>? </a:t>
            </a:r>
            <a:br>
              <a:rPr lang="de-DE" altLang="ja-JP" sz="1600" dirty="0">
                <a:solidFill>
                  <a:srgbClr val="333333"/>
                </a:solidFill>
              </a:rPr>
            </a:br>
            <a:r>
              <a:rPr lang="ja-JP" altLang="de-DE" sz="1600" i="1" dirty="0">
                <a:solidFill>
                  <a:srgbClr val="004992"/>
                </a:solidFill>
              </a:rPr>
              <a:t>その男性は脳梗塞の後遺症で言語障害になっているのかもしれない、もしくは言語障害があるのかもしれない。</a:t>
            </a:r>
            <a:endParaRPr lang="de-DE" altLang="ja-JP" sz="1600" i="1"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66</a:t>
            </a:fld>
            <a:endParaRPr lang="de-DE" altLang="ja-JP"/>
          </a:p>
        </p:txBody>
      </p:sp>
    </p:spTree>
    <p:extLst>
      <p:ext uri="{BB962C8B-B14F-4D97-AF65-F5344CB8AC3E}">
        <p14:creationId xmlns:p14="http://schemas.microsoft.com/office/powerpoint/2010/main" val="977875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a:p>
            <a:pPr marL="285750" lvl="0" indent="-285750" defTabSz="914400" fontAlgn="base">
              <a:buClr>
                <a:srgbClr val="000000"/>
              </a:buClr>
              <a:buFont typeface="WingDings"/>
              <a:buChar char=""/>
            </a:pPr>
            <a:r>
              <a:rPr lang="ja-JP" altLang="de-DE" sz="1600" dirty="0">
                <a:solidFill>
                  <a:srgbClr val="333333"/>
                </a:solidFill>
              </a:rPr>
              <a:t>より詳細に観察しよう</a:t>
            </a:r>
            <a:r>
              <a:rPr lang="de-DE" altLang="ja-JP" sz="1600" dirty="0">
                <a:solidFill>
                  <a:srgbClr val="333333"/>
                </a:solidFill>
              </a:rPr>
              <a:t>:</a:t>
            </a:r>
            <a:r>
              <a:rPr lang="en-GB" altLang="de-DE" sz="1600" dirty="0">
                <a:solidFill>
                  <a:srgbClr val="333333"/>
                </a:solidFill>
              </a:rPr>
              <a:t> </a:t>
            </a:r>
            <a:r>
              <a:rPr lang="ja-JP" altLang="de-DE" sz="1600" dirty="0">
                <a:solidFill>
                  <a:srgbClr val="333333"/>
                </a:solidFill>
              </a:rPr>
              <a:t>その男性はバーから出てきたかもしくはアルコールの臭いはするか</a:t>
            </a:r>
            <a:r>
              <a:rPr lang="de-DE" altLang="ja-JP" sz="1600" dirty="0">
                <a:solidFill>
                  <a:srgbClr val="333333"/>
                </a:solidFill>
              </a:rPr>
              <a:t>? </a:t>
            </a:r>
            <a:br>
              <a:rPr lang="de-DE" altLang="ja-JP" sz="1600" dirty="0">
                <a:solidFill>
                  <a:srgbClr val="333333"/>
                </a:solidFill>
              </a:rPr>
            </a:br>
            <a:r>
              <a:rPr lang="ja-JP" altLang="de-DE" sz="1600" i="1" dirty="0">
                <a:solidFill>
                  <a:srgbClr val="004992"/>
                </a:solidFill>
              </a:rPr>
              <a:t>その男性は脳梗塞の後遺症で言語障害になっているのかもしれない、もしくは言語障害があるのかもしれない。</a:t>
            </a:r>
            <a:endParaRPr lang="de-DE" altLang="ja-JP" sz="1600" i="1" dirty="0">
              <a:solidFill>
                <a:srgbClr val="004992"/>
              </a:solidFill>
            </a:endParaRPr>
          </a:p>
          <a:p>
            <a:pPr marL="285750" lvl="0" indent="-285750" defTabSz="914400" fontAlgn="base">
              <a:buClr>
                <a:srgbClr val="333333"/>
              </a:buClr>
              <a:buFont typeface="WingDings"/>
              <a:buChar char=""/>
            </a:pPr>
            <a:r>
              <a:rPr lang="ja-JP" altLang="de-DE" sz="1600" dirty="0">
                <a:solidFill>
                  <a:srgbClr val="333333"/>
                </a:solidFill>
              </a:rPr>
              <a:t>性急な決定は間違える危険を高めることを思い出して下さい。</a:t>
            </a:r>
            <a:endParaRPr lang="en-GB" altLang="de-DE" sz="16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67</a:t>
            </a:fld>
            <a:endParaRPr lang="de-DE" altLang="ja-JP"/>
          </a:p>
        </p:txBody>
      </p:sp>
    </p:spTree>
    <p:extLst>
      <p:ext uri="{BB962C8B-B14F-4D97-AF65-F5344CB8AC3E}">
        <p14:creationId xmlns:p14="http://schemas.microsoft.com/office/powerpoint/2010/main" val="29566483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a:p>
            <a:pPr marL="285750" lvl="0" indent="-285750" defTabSz="914400" fontAlgn="base">
              <a:buClr>
                <a:srgbClr val="000000"/>
              </a:buClr>
              <a:buFont typeface="WingDings"/>
              <a:buChar char=""/>
            </a:pPr>
            <a:r>
              <a:rPr lang="ja-JP" altLang="de-DE" sz="1600" dirty="0">
                <a:solidFill>
                  <a:srgbClr val="333333"/>
                </a:solidFill>
              </a:rPr>
              <a:t>より詳細に観察しよう</a:t>
            </a:r>
            <a:r>
              <a:rPr lang="de-DE" altLang="ja-JP" sz="1600" dirty="0">
                <a:solidFill>
                  <a:srgbClr val="333333"/>
                </a:solidFill>
              </a:rPr>
              <a:t>:</a:t>
            </a:r>
            <a:r>
              <a:rPr lang="en-GB" altLang="de-DE" sz="1600" dirty="0">
                <a:solidFill>
                  <a:srgbClr val="333333"/>
                </a:solidFill>
              </a:rPr>
              <a:t> </a:t>
            </a:r>
            <a:r>
              <a:rPr lang="ja-JP" altLang="de-DE" sz="1600" dirty="0">
                <a:solidFill>
                  <a:srgbClr val="333333"/>
                </a:solidFill>
              </a:rPr>
              <a:t>その男性はバーから出てきたかもしくはアルコールの臭いはするか</a:t>
            </a:r>
            <a:r>
              <a:rPr lang="de-DE" altLang="ja-JP" sz="1600" dirty="0">
                <a:solidFill>
                  <a:srgbClr val="333333"/>
                </a:solidFill>
              </a:rPr>
              <a:t>? </a:t>
            </a:r>
            <a:br>
              <a:rPr lang="de-DE" altLang="ja-JP" sz="1600" dirty="0">
                <a:solidFill>
                  <a:srgbClr val="333333"/>
                </a:solidFill>
              </a:rPr>
            </a:br>
            <a:r>
              <a:rPr lang="ja-JP" altLang="de-DE" sz="1600" i="1" dirty="0">
                <a:solidFill>
                  <a:srgbClr val="004992"/>
                </a:solidFill>
              </a:rPr>
              <a:t>その男性は脳梗塞の後遺症で言語障害になっているのかもしれない、もしくは言語障害があるのかもしれない。</a:t>
            </a:r>
            <a:endParaRPr lang="de-DE" altLang="ja-JP" sz="1600" i="1" dirty="0">
              <a:solidFill>
                <a:srgbClr val="004992"/>
              </a:solidFill>
            </a:endParaRPr>
          </a:p>
          <a:p>
            <a:pPr marL="285750" lvl="0" indent="-285750" defTabSz="914400" fontAlgn="base">
              <a:buClr>
                <a:srgbClr val="333333"/>
              </a:buClr>
              <a:buFont typeface="WingDings"/>
              <a:buChar char=""/>
            </a:pPr>
            <a:r>
              <a:rPr lang="ja-JP" altLang="de-DE" sz="1600" dirty="0">
                <a:solidFill>
                  <a:srgbClr val="333333"/>
                </a:solidFill>
              </a:rPr>
              <a:t>性急な決定は間違える危険を高めることを思い出して下さい。</a:t>
            </a:r>
            <a:endParaRPr lang="en-GB" altLang="de-DE" sz="1600" dirty="0">
              <a:solidFill>
                <a:srgbClr val="333333"/>
              </a:solidFill>
            </a:endParaRPr>
          </a:p>
          <a:p>
            <a:pPr marL="285750" lvl="0" indent="-285750" defTabSz="914400" fontAlgn="base">
              <a:buClr>
                <a:srgbClr val="333333"/>
              </a:buClr>
              <a:buFont typeface="WingDings"/>
              <a:buChar char=""/>
            </a:pPr>
            <a:r>
              <a:rPr lang="ja-JP" altLang="en-GB" sz="1600" dirty="0">
                <a:solidFill>
                  <a:srgbClr val="333333"/>
                </a:solidFill>
              </a:rPr>
              <a:t>重要性の小さい出来事についてだったら、すばやく決めてしまってもいい</a:t>
            </a:r>
            <a:r>
              <a:rPr lang="en-GB" altLang="de-DE" sz="1600" dirty="0">
                <a:solidFill>
                  <a:srgbClr val="333333"/>
                </a:solidFill>
              </a:rPr>
              <a:t>(</a:t>
            </a:r>
            <a:r>
              <a:rPr lang="ja-JP" altLang="en-GB" sz="1600" dirty="0">
                <a:solidFill>
                  <a:srgbClr val="333333"/>
                </a:solidFill>
              </a:rPr>
              <a:t>例えば、ヨーグルトやケーキを選ぶ時</a:t>
            </a:r>
            <a:r>
              <a:rPr lang="en-GB" altLang="de-DE" sz="1600" dirty="0">
                <a:solidFill>
                  <a:srgbClr val="333333"/>
                </a:solidFill>
              </a:rPr>
              <a:t>)</a:t>
            </a:r>
            <a:r>
              <a:rPr lang="ja-JP" altLang="en-GB" sz="1600" dirty="0">
                <a:solidFill>
                  <a:srgbClr val="333333"/>
                </a:solidFill>
              </a:rPr>
              <a:t>。</a:t>
            </a:r>
            <a:endParaRPr lang="ja-JP" altLang="de-DE" sz="16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68</a:t>
            </a:fld>
            <a:endParaRPr lang="de-DE" altLang="ja-JP"/>
          </a:p>
        </p:txBody>
      </p:sp>
    </p:spTree>
    <p:extLst>
      <p:ext uri="{BB962C8B-B14F-4D97-AF65-F5344CB8AC3E}">
        <p14:creationId xmlns:p14="http://schemas.microsoft.com/office/powerpoint/2010/main" val="30215273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a:p>
            <a:pPr marL="285750" lvl="0" indent="-285750" defTabSz="914400" fontAlgn="base">
              <a:buClr>
                <a:srgbClr val="000000"/>
              </a:buClr>
              <a:buFont typeface="WingDings"/>
              <a:buChar char=""/>
            </a:pPr>
            <a:r>
              <a:rPr lang="ja-JP" altLang="de-DE" sz="1600" dirty="0">
                <a:solidFill>
                  <a:srgbClr val="333333"/>
                </a:solidFill>
              </a:rPr>
              <a:t>より詳細に観察しよう</a:t>
            </a:r>
            <a:r>
              <a:rPr lang="de-DE" altLang="ja-JP" sz="1600" dirty="0">
                <a:solidFill>
                  <a:srgbClr val="333333"/>
                </a:solidFill>
              </a:rPr>
              <a:t>:</a:t>
            </a:r>
            <a:r>
              <a:rPr lang="en-GB" altLang="de-DE" sz="1600" dirty="0">
                <a:solidFill>
                  <a:srgbClr val="333333"/>
                </a:solidFill>
              </a:rPr>
              <a:t> </a:t>
            </a:r>
            <a:r>
              <a:rPr lang="ja-JP" altLang="de-DE" sz="1600" dirty="0">
                <a:solidFill>
                  <a:srgbClr val="333333"/>
                </a:solidFill>
              </a:rPr>
              <a:t>その男性はバーから出てきたかもしくはアルコールの臭いはするか</a:t>
            </a:r>
            <a:r>
              <a:rPr lang="de-DE" altLang="ja-JP" sz="1600" dirty="0">
                <a:solidFill>
                  <a:srgbClr val="333333"/>
                </a:solidFill>
              </a:rPr>
              <a:t>? </a:t>
            </a:r>
            <a:br>
              <a:rPr lang="de-DE" altLang="ja-JP" sz="1600" dirty="0">
                <a:solidFill>
                  <a:srgbClr val="333333"/>
                </a:solidFill>
              </a:rPr>
            </a:br>
            <a:r>
              <a:rPr lang="ja-JP" altLang="de-DE" sz="1600" i="1" dirty="0">
                <a:solidFill>
                  <a:srgbClr val="004992"/>
                </a:solidFill>
              </a:rPr>
              <a:t>その男性は脳梗塞の後遺症で言語障害になっているのかもしれない、もしくは言語障害があるのかもしれない。</a:t>
            </a:r>
            <a:endParaRPr lang="de-DE" altLang="ja-JP" sz="1600" i="1" dirty="0">
              <a:solidFill>
                <a:srgbClr val="004992"/>
              </a:solidFill>
            </a:endParaRPr>
          </a:p>
          <a:p>
            <a:pPr marL="285750" lvl="0" indent="-285750" defTabSz="914400" fontAlgn="base">
              <a:buClr>
                <a:srgbClr val="333333"/>
              </a:buClr>
              <a:buFont typeface="WingDings"/>
              <a:buChar char=""/>
            </a:pPr>
            <a:r>
              <a:rPr lang="ja-JP" altLang="de-DE" sz="1600" dirty="0">
                <a:solidFill>
                  <a:srgbClr val="333333"/>
                </a:solidFill>
              </a:rPr>
              <a:t>性急な決定は間違える危険を高めることを思い出して下さい。</a:t>
            </a:r>
            <a:endParaRPr lang="en-GB" altLang="de-DE" sz="1600" dirty="0">
              <a:solidFill>
                <a:srgbClr val="333333"/>
              </a:solidFill>
            </a:endParaRPr>
          </a:p>
          <a:p>
            <a:pPr marL="285750" lvl="0" indent="-285750" defTabSz="914400" fontAlgn="base">
              <a:buClr>
                <a:srgbClr val="333333"/>
              </a:buClr>
              <a:buFont typeface="WingDings"/>
              <a:buChar char=""/>
            </a:pPr>
            <a:r>
              <a:rPr lang="ja-JP" altLang="en-GB" sz="1600" dirty="0">
                <a:solidFill>
                  <a:srgbClr val="333333"/>
                </a:solidFill>
              </a:rPr>
              <a:t>重要性の小さい出来事についてだったら、すばやく決めてしまってもいい</a:t>
            </a:r>
            <a:r>
              <a:rPr lang="en-GB" altLang="de-DE" sz="1600" dirty="0">
                <a:solidFill>
                  <a:srgbClr val="333333"/>
                </a:solidFill>
              </a:rPr>
              <a:t>(</a:t>
            </a:r>
            <a:r>
              <a:rPr lang="ja-JP" altLang="en-GB" sz="1600" dirty="0">
                <a:solidFill>
                  <a:srgbClr val="333333"/>
                </a:solidFill>
              </a:rPr>
              <a:t>例えば、ヨーグルトやケーキを選ぶ時</a:t>
            </a:r>
            <a:r>
              <a:rPr lang="en-GB" altLang="de-DE" sz="1600" dirty="0">
                <a:solidFill>
                  <a:srgbClr val="333333"/>
                </a:solidFill>
              </a:rPr>
              <a:t>)</a:t>
            </a:r>
            <a:r>
              <a:rPr lang="ja-JP" altLang="en-GB" sz="1600" dirty="0">
                <a:solidFill>
                  <a:srgbClr val="333333"/>
                </a:solidFill>
              </a:rPr>
              <a:t>。</a:t>
            </a:r>
            <a:endParaRPr lang="ja-JP" altLang="de-DE" sz="1600" dirty="0">
              <a:solidFill>
                <a:srgbClr val="333333"/>
              </a:solidFill>
            </a:endParaRPr>
          </a:p>
          <a:p>
            <a:pPr marL="285750" lvl="0" indent="-285750" defTabSz="914400" fontAlgn="base">
              <a:buClr>
                <a:srgbClr val="333333"/>
              </a:buClr>
              <a:buFont typeface="WingDings"/>
              <a:buChar char=""/>
            </a:pPr>
            <a:r>
              <a:rPr lang="ja-JP" altLang="en-US" sz="1600" dirty="0">
                <a:solidFill>
                  <a:srgbClr val="333333"/>
                </a:solidFill>
              </a:rPr>
              <a:t>過ちは人の常</a:t>
            </a:r>
            <a:r>
              <a:rPr lang="en-US" altLang="de-DE" sz="1600" dirty="0">
                <a:solidFill>
                  <a:srgbClr val="333333"/>
                </a:solidFill>
              </a:rPr>
              <a:t> – </a:t>
            </a:r>
            <a:r>
              <a:rPr lang="ja-JP" altLang="en-US" sz="1600" dirty="0">
                <a:solidFill>
                  <a:srgbClr val="333333"/>
                </a:solidFill>
              </a:rPr>
              <a:t>自分が間違える可能性を常に心にとどめておきましょう。</a:t>
            </a:r>
            <a:endParaRPr lang="de-DE" altLang="ja-JP" sz="16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69</a:t>
            </a:fld>
            <a:endParaRPr lang="de-DE" altLang="ja-JP"/>
          </a:p>
        </p:txBody>
      </p:sp>
    </p:spTree>
    <p:extLst>
      <p:ext uri="{BB962C8B-B14F-4D97-AF65-F5344CB8AC3E}">
        <p14:creationId xmlns:p14="http://schemas.microsoft.com/office/powerpoint/2010/main" val="5843446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1600" b="1" dirty="0">
                <a:solidFill>
                  <a:srgbClr val="333333"/>
                </a:solidFill>
              </a:rPr>
              <a:t>学習目標</a:t>
            </a:r>
            <a:r>
              <a:rPr lang="de-DE" altLang="ja-JP" sz="1600" b="1" dirty="0">
                <a:solidFill>
                  <a:srgbClr val="333333"/>
                </a:solidFill>
              </a:rPr>
              <a:t>:</a:t>
            </a:r>
          </a:p>
          <a:p>
            <a:pPr marL="285750" lvl="0" indent="-285750" defTabSz="914400" fontAlgn="base">
              <a:buClr>
                <a:srgbClr val="333333"/>
              </a:buClr>
              <a:buFont typeface="WingDings"/>
              <a:buChar char=""/>
            </a:pPr>
            <a:r>
              <a:rPr lang="ja-JP" altLang="en-GB" sz="1600" dirty="0">
                <a:solidFill>
                  <a:srgbClr val="333333"/>
                </a:solidFill>
              </a:rPr>
              <a:t>判断が極めて重要な時、性急な決定は避け、すべての関連する情報について考えた方が良い</a:t>
            </a:r>
            <a:r>
              <a:rPr lang="en-GB" altLang="ja-JP" sz="1600" dirty="0">
                <a:solidFill>
                  <a:srgbClr val="333333"/>
                </a:solidFill>
              </a:rPr>
              <a:t>(</a:t>
            </a:r>
            <a:r>
              <a:rPr lang="ja-JP" altLang="en-GB" sz="1600" dirty="0">
                <a:solidFill>
                  <a:srgbClr val="333333"/>
                </a:solidFill>
              </a:rPr>
              <a:t>「転ばぬ先の杖」</a:t>
            </a:r>
            <a:r>
              <a:rPr lang="en-GB" altLang="ja-JP" sz="1600" dirty="0">
                <a:solidFill>
                  <a:srgbClr val="333333"/>
                </a:solidFill>
              </a:rPr>
              <a:t>)</a:t>
            </a:r>
            <a:r>
              <a:rPr lang="ja-JP" altLang="en-GB" sz="1600" dirty="0">
                <a:solidFill>
                  <a:srgbClr val="333333"/>
                </a:solidFill>
              </a:rPr>
              <a:t>。</a:t>
            </a:r>
            <a:endParaRPr lang="de-DE" altLang="ja-JP" sz="1600" dirty="0">
              <a:solidFill>
                <a:srgbClr val="333333"/>
              </a:solidFill>
            </a:endParaRPr>
          </a:p>
          <a:p>
            <a:pPr marL="285750" lvl="0" indent="-285750" defTabSz="914400" fontAlgn="base">
              <a:buClr>
                <a:srgbClr val="000000"/>
              </a:buClr>
              <a:buFont typeface="WingDings"/>
              <a:buChar char=""/>
            </a:pPr>
            <a:r>
              <a:rPr lang="ja-JP" altLang="de-DE" sz="1600" dirty="0">
                <a:solidFill>
                  <a:srgbClr val="004992"/>
                </a:solidFill>
              </a:rPr>
              <a:t>例</a:t>
            </a:r>
            <a:r>
              <a:rPr lang="de-DE" altLang="ja-JP" sz="1600" dirty="0">
                <a:solidFill>
                  <a:srgbClr val="004992"/>
                </a:solidFill>
              </a:rPr>
              <a:t>:</a:t>
            </a:r>
            <a:r>
              <a:rPr lang="de-DE" altLang="ja-JP" sz="1600" dirty="0">
                <a:solidFill>
                  <a:srgbClr val="333333"/>
                </a:solidFill>
              </a:rPr>
              <a:t> </a:t>
            </a:r>
            <a:r>
              <a:rPr lang="ja-JP" altLang="en-GB" sz="1600" dirty="0">
                <a:solidFill>
                  <a:srgbClr val="333333"/>
                </a:solidFill>
              </a:rPr>
              <a:t>ロレツのまわっていない男性がいる</a:t>
            </a:r>
            <a:r>
              <a:rPr lang="en-GB" altLang="de-DE" sz="1600" dirty="0">
                <a:solidFill>
                  <a:srgbClr val="333333"/>
                </a:solidFill>
              </a:rPr>
              <a:t>: </a:t>
            </a:r>
            <a:r>
              <a:rPr lang="ja-JP" altLang="de-DE" sz="1600" i="1" dirty="0">
                <a:solidFill>
                  <a:srgbClr val="004992"/>
                </a:solidFill>
              </a:rPr>
              <a:t>彼は酔っぱらっている</a:t>
            </a:r>
            <a:r>
              <a:rPr lang="de-DE" altLang="ja-JP" sz="1600" i="1" dirty="0">
                <a:solidFill>
                  <a:srgbClr val="004992"/>
                </a:solidFill>
              </a:rPr>
              <a:t>?</a:t>
            </a:r>
          </a:p>
          <a:p>
            <a:pPr marL="285750" lvl="0" indent="-285750" defTabSz="914400" fontAlgn="base">
              <a:buClr>
                <a:srgbClr val="000000"/>
              </a:buClr>
              <a:buFont typeface="WingDings"/>
              <a:buChar char=""/>
            </a:pPr>
            <a:r>
              <a:rPr lang="ja-JP" altLang="de-DE" sz="1600" dirty="0">
                <a:solidFill>
                  <a:srgbClr val="333333"/>
                </a:solidFill>
              </a:rPr>
              <a:t>より詳細に観察しよう</a:t>
            </a:r>
            <a:r>
              <a:rPr lang="de-DE" altLang="ja-JP" sz="1600" dirty="0">
                <a:solidFill>
                  <a:srgbClr val="333333"/>
                </a:solidFill>
              </a:rPr>
              <a:t>:</a:t>
            </a:r>
            <a:r>
              <a:rPr lang="en-GB" altLang="de-DE" sz="1600" dirty="0">
                <a:solidFill>
                  <a:srgbClr val="333333"/>
                </a:solidFill>
              </a:rPr>
              <a:t> </a:t>
            </a:r>
            <a:r>
              <a:rPr lang="ja-JP" altLang="de-DE" sz="1600" dirty="0">
                <a:solidFill>
                  <a:srgbClr val="333333"/>
                </a:solidFill>
              </a:rPr>
              <a:t>その男性はバーから出てきたかもしくはアルコールの臭いはするか</a:t>
            </a:r>
            <a:r>
              <a:rPr lang="de-DE" altLang="ja-JP" sz="1600" dirty="0">
                <a:solidFill>
                  <a:srgbClr val="333333"/>
                </a:solidFill>
              </a:rPr>
              <a:t>? </a:t>
            </a:r>
            <a:br>
              <a:rPr lang="de-DE" altLang="ja-JP" sz="1600" dirty="0">
                <a:solidFill>
                  <a:srgbClr val="333333"/>
                </a:solidFill>
              </a:rPr>
            </a:br>
            <a:r>
              <a:rPr lang="ja-JP" altLang="de-DE" sz="1600" i="1" dirty="0">
                <a:solidFill>
                  <a:srgbClr val="004992"/>
                </a:solidFill>
              </a:rPr>
              <a:t>その男性は脳梗塞の後遺症で言語障害になっているのかもしれない、もしくは言語障害があるのかもしれない。</a:t>
            </a:r>
            <a:endParaRPr lang="de-DE" altLang="ja-JP" sz="1600" i="1" dirty="0">
              <a:solidFill>
                <a:srgbClr val="004992"/>
              </a:solidFill>
            </a:endParaRPr>
          </a:p>
          <a:p>
            <a:pPr marL="285750" lvl="0" indent="-285750" defTabSz="914400" fontAlgn="base">
              <a:buClr>
                <a:srgbClr val="333333"/>
              </a:buClr>
              <a:buFont typeface="WingDings"/>
              <a:buChar char=""/>
            </a:pPr>
            <a:r>
              <a:rPr lang="ja-JP" altLang="de-DE" sz="1600" dirty="0">
                <a:solidFill>
                  <a:srgbClr val="333333"/>
                </a:solidFill>
              </a:rPr>
              <a:t>性急な決定は間違える危険を高めることを思い出して下さい。</a:t>
            </a:r>
            <a:endParaRPr lang="en-GB" altLang="de-DE" sz="1600" dirty="0">
              <a:solidFill>
                <a:srgbClr val="333333"/>
              </a:solidFill>
            </a:endParaRPr>
          </a:p>
          <a:p>
            <a:pPr marL="285750" lvl="0" indent="-285750" defTabSz="914400" fontAlgn="base">
              <a:buClr>
                <a:srgbClr val="333333"/>
              </a:buClr>
              <a:buFont typeface="WingDings"/>
              <a:buChar char=""/>
            </a:pPr>
            <a:r>
              <a:rPr lang="ja-JP" altLang="en-GB" sz="1600" dirty="0">
                <a:solidFill>
                  <a:srgbClr val="333333"/>
                </a:solidFill>
              </a:rPr>
              <a:t>重要性の小さい出来事についてだったら、すばやく決めてしまってもいい</a:t>
            </a:r>
            <a:r>
              <a:rPr lang="en-GB" altLang="de-DE" sz="1600" dirty="0">
                <a:solidFill>
                  <a:srgbClr val="333333"/>
                </a:solidFill>
              </a:rPr>
              <a:t>(</a:t>
            </a:r>
            <a:r>
              <a:rPr lang="ja-JP" altLang="en-GB" sz="1600" dirty="0">
                <a:solidFill>
                  <a:srgbClr val="333333"/>
                </a:solidFill>
              </a:rPr>
              <a:t>例えば、ヨーグルトやケーキを選ぶ時</a:t>
            </a:r>
            <a:r>
              <a:rPr lang="en-GB" altLang="de-DE" sz="1600" dirty="0">
                <a:solidFill>
                  <a:srgbClr val="333333"/>
                </a:solidFill>
              </a:rPr>
              <a:t>)</a:t>
            </a:r>
            <a:r>
              <a:rPr lang="ja-JP" altLang="en-GB" sz="1600" dirty="0">
                <a:solidFill>
                  <a:srgbClr val="333333"/>
                </a:solidFill>
              </a:rPr>
              <a:t>。</a:t>
            </a:r>
            <a:endParaRPr lang="ja-JP" altLang="de-DE" sz="1600" dirty="0">
              <a:solidFill>
                <a:srgbClr val="333333"/>
              </a:solidFill>
            </a:endParaRPr>
          </a:p>
          <a:p>
            <a:pPr marL="285750" lvl="0" indent="-285750" defTabSz="914400" fontAlgn="base">
              <a:buClr>
                <a:srgbClr val="333333"/>
              </a:buClr>
              <a:buFont typeface="WingDings"/>
              <a:buChar char=""/>
            </a:pPr>
            <a:r>
              <a:rPr lang="ja-JP" altLang="en-US" sz="1600" dirty="0">
                <a:solidFill>
                  <a:srgbClr val="333333"/>
                </a:solidFill>
              </a:rPr>
              <a:t>過ちは人の常</a:t>
            </a:r>
            <a:r>
              <a:rPr lang="en-US" altLang="de-DE" sz="1600" dirty="0">
                <a:solidFill>
                  <a:srgbClr val="333333"/>
                </a:solidFill>
              </a:rPr>
              <a:t> – </a:t>
            </a:r>
            <a:r>
              <a:rPr lang="ja-JP" altLang="en-US" sz="1600" dirty="0">
                <a:solidFill>
                  <a:srgbClr val="333333"/>
                </a:solidFill>
              </a:rPr>
              <a:t>自分が間違える可能性を常に心にとどめておきましょう。</a:t>
            </a:r>
            <a:endParaRPr lang="de-DE" altLang="ja-JP" sz="1600" dirty="0">
              <a:solidFill>
                <a:srgbClr val="333333"/>
              </a:solidFill>
            </a:endParaRPr>
          </a:p>
          <a:p>
            <a:pPr marL="285750" lvl="0" indent="-285750" defTabSz="914400" fontAlgn="base">
              <a:buClr>
                <a:srgbClr val="333333"/>
              </a:buClr>
              <a:buFont typeface="WingDings"/>
              <a:buChar char=""/>
            </a:pPr>
            <a:r>
              <a:rPr lang="ja-JP" altLang="en-US" sz="1600" dirty="0">
                <a:solidFill>
                  <a:srgbClr val="333333"/>
                </a:solidFill>
              </a:rPr>
              <a:t>重要な決断は、確かな事実に基づいてくだしましょう。 単なる推測は「悪いアドバイザー」です。 </a:t>
            </a:r>
            <a:r>
              <a:rPr lang="ja-JP" altLang="ja-JP" sz="1600" dirty="0">
                <a:solidFill>
                  <a:srgbClr val="333333"/>
                </a:solidFill>
              </a:rPr>
              <a:t>判断</a:t>
            </a:r>
            <a:r>
              <a:rPr lang="ja-JP" altLang="en-US" sz="1600" dirty="0">
                <a:solidFill>
                  <a:srgbClr val="333333"/>
                </a:solidFill>
              </a:rPr>
              <a:t>を間違う可能性は常にあることを忘れないでください。</a:t>
            </a:r>
            <a:endParaRPr lang="en-US" sz="1600" dirty="0"/>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70</a:t>
            </a:fld>
            <a:endParaRPr lang="de-DE" altLang="ja-JP"/>
          </a:p>
        </p:txBody>
      </p:sp>
    </p:spTree>
    <p:extLst>
      <p:ext uri="{BB962C8B-B14F-4D97-AF65-F5344CB8AC3E}">
        <p14:creationId xmlns:p14="http://schemas.microsoft.com/office/powerpoint/2010/main" val="1104263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多くの</a:t>
            </a:r>
            <a:r>
              <a:rPr lang="en-AU" altLang="ja-JP" sz="2400" dirty="0">
                <a:solidFill>
                  <a:srgbClr val="333333"/>
                </a:solidFill>
              </a:rPr>
              <a:t> (</a:t>
            </a:r>
            <a:r>
              <a:rPr lang="ja-JP" altLang="en-AU" sz="2400" dirty="0">
                <a:solidFill>
                  <a:srgbClr val="333333"/>
                </a:solidFill>
              </a:rPr>
              <a:t>全てではない</a:t>
            </a:r>
            <a:r>
              <a:rPr lang="en-AU" altLang="ja-JP" sz="2400" dirty="0">
                <a:solidFill>
                  <a:srgbClr val="333333"/>
                </a:solidFill>
              </a:rPr>
              <a:t>!) </a:t>
            </a:r>
            <a:r>
              <a:rPr lang="ja-JP" altLang="en-AU" sz="2400" dirty="0">
                <a:solidFill>
                  <a:srgbClr val="333333"/>
                </a:solidFill>
              </a:rPr>
              <a:t>精神病の人々は、結論へと飛躍し、極端な判断をしがちである。プレッシャーの元にある時やストレスがたまっている時に、この推論のスタイルをとりやすくなる。</a:t>
            </a:r>
            <a:r>
              <a:rPr lang="en-AU" altLang="de-DE" sz="2400" dirty="0">
                <a:solidFill>
                  <a:srgbClr val="333333"/>
                </a:solidFill>
              </a:rPr>
              <a:t> </a:t>
            </a: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9" name="Slide Number Placeholder 8"/>
          <p:cNvSpPr>
            <a:spLocks noGrp="1"/>
          </p:cNvSpPr>
          <p:nvPr>
            <p:ph type="sldNum" sz="quarter" idx="12"/>
          </p:nvPr>
        </p:nvSpPr>
        <p:spPr/>
        <p:txBody>
          <a:bodyPr/>
          <a:lstStyle/>
          <a:p>
            <a:fld id="{5FC45DAD-A723-4F35-B690-4F2D0CEF2763}" type="slidenum">
              <a:rPr lang="ja-JP" altLang="de-DE" smtClean="0"/>
              <a:pPr/>
              <a:t>71</a:t>
            </a:fld>
            <a:endParaRPr lang="de-DE" altLang="ja-JP"/>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多くの</a:t>
            </a:r>
            <a:r>
              <a:rPr lang="en-AU" altLang="ja-JP" sz="2400" dirty="0">
                <a:solidFill>
                  <a:srgbClr val="333333"/>
                </a:solidFill>
              </a:rPr>
              <a:t> (</a:t>
            </a:r>
            <a:r>
              <a:rPr lang="ja-JP" altLang="en-AU" sz="2400" dirty="0">
                <a:solidFill>
                  <a:srgbClr val="333333"/>
                </a:solidFill>
              </a:rPr>
              <a:t>全てではない</a:t>
            </a:r>
            <a:r>
              <a:rPr lang="en-AU" altLang="ja-JP" sz="2400" dirty="0">
                <a:solidFill>
                  <a:srgbClr val="333333"/>
                </a:solidFill>
              </a:rPr>
              <a:t>!) </a:t>
            </a:r>
            <a:r>
              <a:rPr lang="ja-JP" altLang="en-AU" sz="2400" dirty="0">
                <a:solidFill>
                  <a:srgbClr val="333333"/>
                </a:solidFill>
              </a:rPr>
              <a:t>精神病の人々は、結論へと飛躍し、極端な判断をしがちである。プレッシャーの元にある時やストレスがたまっている時に、この推論のスタイルをとりやすくなる。</a:t>
            </a:r>
            <a:r>
              <a:rPr lang="en-AU" altLang="de-DE" sz="2400" dirty="0">
                <a:solidFill>
                  <a:srgbClr val="333333"/>
                </a:solidFill>
              </a:rPr>
              <a:t> </a:t>
            </a:r>
          </a:p>
          <a:p>
            <a:pPr lvl="0" defTabSz="914400" fontAlgn="base">
              <a:lnSpc>
                <a:spcPct val="100000"/>
              </a:lnSpc>
              <a:spcBef>
                <a:spcPts val="1200"/>
              </a:spcBef>
            </a:pPr>
            <a:r>
              <a:rPr lang="ja-JP" altLang="en-AU" sz="2400" b="1" dirty="0">
                <a:solidFill>
                  <a:srgbClr val="004992"/>
                </a:solidFill>
              </a:rPr>
              <a:t>実際の例</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エルトンは車で大学に行きたいのだが、鍵を見つけることができない。彼が車で大学へ行くのをやめさせるために管理人が鍵を盗んだと考えた。</a:t>
            </a:r>
            <a:endParaRPr lang="en-AU" altLang="de-DE" sz="2400" dirty="0">
              <a:solidFill>
                <a:srgbClr val="333333"/>
              </a:solidFill>
            </a:endParaRPr>
          </a:p>
          <a:p>
            <a:pPr lvl="0" defTabSz="914400" fontAlgn="base">
              <a:lnSpc>
                <a:spcPct val="100000"/>
              </a:lnSpc>
              <a:spcBef>
                <a:spcPts val="1200"/>
              </a:spcBef>
            </a:pPr>
            <a:r>
              <a:rPr lang="ja-JP" altLang="en-AU" sz="2400" b="1" dirty="0">
                <a:solidFill>
                  <a:srgbClr val="004992"/>
                </a:solidFill>
              </a:rPr>
              <a:t>背景</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大学の人々は彼を追い出すつもりだと確信している。</a:t>
            </a:r>
            <a:endParaRPr lang="en-AU" altLang="de-DE"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なぜ管理人はエルトンを大学から追い出すことに興味を持ったのだろう、そしてどうやって鍵を手に入れたのだろう</a:t>
            </a:r>
            <a:r>
              <a:rPr lang="en-AU" altLang="de-DE"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72</a:t>
            </a:fld>
            <a:endParaRPr lang="de-DE" altLang="ja-JP"/>
          </a:p>
        </p:txBody>
      </p:sp>
    </p:spTree>
    <p:extLst>
      <p:ext uri="{BB962C8B-B14F-4D97-AF65-F5344CB8AC3E}">
        <p14:creationId xmlns:p14="http://schemas.microsoft.com/office/powerpoint/2010/main" val="33484371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400" dirty="0">
                <a:solidFill>
                  <a:srgbClr val="333333"/>
                </a:solidFill>
              </a:rPr>
              <a:t>多くの</a:t>
            </a:r>
            <a:r>
              <a:rPr lang="en-AU" altLang="ja-JP" sz="2400" dirty="0">
                <a:solidFill>
                  <a:srgbClr val="333333"/>
                </a:solidFill>
              </a:rPr>
              <a:t> (</a:t>
            </a:r>
            <a:r>
              <a:rPr lang="ja-JP" altLang="en-AU" sz="2400" dirty="0">
                <a:solidFill>
                  <a:srgbClr val="333333"/>
                </a:solidFill>
              </a:rPr>
              <a:t>全てではない</a:t>
            </a:r>
            <a:r>
              <a:rPr lang="en-AU" altLang="ja-JP" sz="2400" dirty="0">
                <a:solidFill>
                  <a:srgbClr val="333333"/>
                </a:solidFill>
              </a:rPr>
              <a:t>!) </a:t>
            </a:r>
            <a:r>
              <a:rPr lang="ja-JP" altLang="en-AU" sz="2400" dirty="0">
                <a:solidFill>
                  <a:srgbClr val="333333"/>
                </a:solidFill>
              </a:rPr>
              <a:t>精神病の人々は、結論へと飛躍し、極端な判断をしがちである。プレッシャーの元にある時やストレスがたまっている時に、この推論のスタイルをとりやすくなる。</a:t>
            </a:r>
            <a:r>
              <a:rPr lang="en-AU" altLang="de-DE" sz="2400" dirty="0">
                <a:solidFill>
                  <a:srgbClr val="333333"/>
                </a:solidFill>
              </a:rPr>
              <a:t> </a:t>
            </a:r>
          </a:p>
          <a:p>
            <a:pPr lvl="0" defTabSz="914400" fontAlgn="base">
              <a:lnSpc>
                <a:spcPct val="100000"/>
              </a:lnSpc>
              <a:spcBef>
                <a:spcPts val="1200"/>
              </a:spcBef>
            </a:pPr>
            <a:r>
              <a:rPr lang="ja-JP" altLang="en-AU" sz="2400" b="1" dirty="0">
                <a:solidFill>
                  <a:srgbClr val="004992"/>
                </a:solidFill>
              </a:rPr>
              <a:t>実際の例</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エルトンは車で大学に行きたいのだが、鍵を見つけることができない。彼が車で大学へ行くのをやめさせるために管理人が鍵を盗んだと考えた。</a:t>
            </a:r>
            <a:endParaRPr lang="en-AU" altLang="de-DE" sz="2400" dirty="0">
              <a:solidFill>
                <a:srgbClr val="333333"/>
              </a:solidFill>
            </a:endParaRPr>
          </a:p>
          <a:p>
            <a:pPr lvl="0" defTabSz="914400" fontAlgn="base">
              <a:lnSpc>
                <a:spcPct val="100000"/>
              </a:lnSpc>
              <a:spcBef>
                <a:spcPts val="1200"/>
              </a:spcBef>
            </a:pPr>
            <a:r>
              <a:rPr lang="ja-JP" altLang="en-AU" sz="2400" b="1" dirty="0">
                <a:solidFill>
                  <a:srgbClr val="004992"/>
                </a:solidFill>
              </a:rPr>
              <a:t>背景</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大学の人々は彼を追い出すつもりだと確信している。</a:t>
            </a:r>
            <a:endParaRPr lang="en-AU" altLang="de-DE" sz="2400" dirty="0">
              <a:solidFill>
                <a:srgbClr val="333333"/>
              </a:solidFill>
            </a:endParaRPr>
          </a:p>
          <a:p>
            <a:pPr lvl="0" defTabSz="914400" fontAlgn="base">
              <a:lnSpc>
                <a:spcPct val="100000"/>
              </a:lnSpc>
              <a:spcBef>
                <a:spcPts val="1200"/>
              </a:spcBef>
            </a:pPr>
            <a:r>
              <a:rPr lang="ja-JP" altLang="en-AU" sz="2400" b="1" dirty="0">
                <a:solidFill>
                  <a:srgbClr val="004992"/>
                </a:solidFill>
              </a:rPr>
              <a:t>しかし</a:t>
            </a:r>
            <a:r>
              <a:rPr lang="en-AU" altLang="de-DE" sz="2400" b="1" dirty="0">
                <a:solidFill>
                  <a:srgbClr val="004992"/>
                </a:solidFill>
              </a:rPr>
              <a:t>:</a:t>
            </a:r>
            <a:r>
              <a:rPr lang="en-AU" altLang="de-DE" sz="2400" b="1" dirty="0">
                <a:solidFill>
                  <a:srgbClr val="333333"/>
                </a:solidFill>
              </a:rPr>
              <a:t> </a:t>
            </a:r>
            <a:r>
              <a:rPr lang="ja-JP" altLang="en-AU" sz="2400" dirty="0">
                <a:solidFill>
                  <a:srgbClr val="333333"/>
                </a:solidFill>
              </a:rPr>
              <a:t>なぜ管理人はエルトンを大学から追い出すことに興味を持ったのだろう、そしてどうやって鍵を手に入れたのだろう</a:t>
            </a:r>
            <a:r>
              <a:rPr lang="en-AU" altLang="de-DE" sz="2400" dirty="0">
                <a:solidFill>
                  <a:srgbClr val="333333"/>
                </a:solidFill>
              </a:rPr>
              <a:t>? </a:t>
            </a:r>
          </a:p>
          <a:p>
            <a:pPr lvl="0" defTabSz="914400" fontAlgn="base">
              <a:lnSpc>
                <a:spcPct val="100000"/>
              </a:lnSpc>
              <a:spcBef>
                <a:spcPts val="1200"/>
              </a:spcBef>
            </a:pPr>
            <a:r>
              <a:rPr lang="ja-JP" altLang="en-AU" sz="2400" dirty="0">
                <a:solidFill>
                  <a:srgbClr val="333333"/>
                </a:solidFill>
              </a:rPr>
              <a:t>本気で非難をする前に、できるだけたくさんの情報源から情報を集め、信頼できる人と別の説明はないか議論するべきです。</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5FC45DAD-A723-4F35-B690-4F2D0CEF2763}" type="slidenum">
              <a:rPr lang="ja-JP" altLang="de-DE" smtClean="0"/>
              <a:pPr/>
              <a:t>73</a:t>
            </a:fld>
            <a:endParaRPr lang="de-DE" altLang="ja-JP"/>
          </a:p>
        </p:txBody>
      </p:sp>
    </p:spTree>
    <p:extLst>
      <p:ext uri="{BB962C8B-B14F-4D97-AF65-F5344CB8AC3E}">
        <p14:creationId xmlns:p14="http://schemas.microsoft.com/office/powerpoint/2010/main" val="31432412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6" name="Slide Number Placeholder 15"/>
          <p:cNvSpPr>
            <a:spLocks noGrp="1"/>
          </p:cNvSpPr>
          <p:nvPr>
            <p:ph type="sldNum" sz="quarter" idx="12"/>
          </p:nvPr>
        </p:nvSpPr>
        <p:spPr/>
        <p:txBody>
          <a:bodyPr/>
          <a:lstStyle/>
          <a:p>
            <a:fld id="{5FC45DAD-A723-4F35-B690-4F2D0CEF2763}" type="slidenum">
              <a:rPr lang="ja-JP" altLang="de-DE" smtClean="0"/>
              <a:pPr/>
              <a:t>74</a:t>
            </a:fld>
            <a:endParaRPr lang="de-DE" altLang="ja-JP"/>
          </a:p>
        </p:txBody>
      </p:sp>
    </p:spTree>
    <p:extLst>
      <p:ext uri="{BB962C8B-B14F-4D97-AF65-F5344CB8AC3E}">
        <p14:creationId xmlns:p14="http://schemas.microsoft.com/office/powerpoint/2010/main" val="844496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17128833"/>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ja-JP" altLang="de-DE" sz="1000" i="1" kern="1200" dirty="0">
                          <a:solidFill>
                            <a:schemeClr val="dk1"/>
                          </a:solidFill>
                          <a:effectLst/>
                          <a:latin typeface="+mn-lt"/>
                          <a:ea typeface="+mn-ea"/>
                          <a:cs typeface="+mn-cs"/>
                        </a:rPr>
                        <a:t>シュテルン</a:t>
                      </a:r>
                      <a:r>
                        <a:rPr lang="ja-JP" altLang="de-DE" sz="1000" kern="1200" dirty="0">
                          <a:solidFill>
                            <a:schemeClr val="dk1"/>
                          </a:solidFill>
                          <a:effectLst/>
                          <a:latin typeface="+mn-lt"/>
                          <a:ea typeface="+mn-ea"/>
                          <a:cs typeface="+mn-cs"/>
                        </a:rPr>
                        <a:t>誌の表紙</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sng"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GHDI - Image (</a:t>
                      </a:r>
                      <a:r>
                        <a:rPr lang="de-DE" sz="1000" b="0" u="sng" kern="1200" dirty="0" err="1">
                          <a:solidFill>
                            <a:schemeClr val="tx1"/>
                          </a:solidFill>
                          <a:effectLst/>
                          <a:latin typeface="+mn-lt"/>
                          <a:ea typeface="+mn-ea"/>
                          <a:cs typeface="+mn-cs"/>
                        </a:rPr>
                        <a:t>ghi</a:t>
                      </a:r>
                      <a:r>
                        <a:rPr lang="de-DE" sz="1000" b="0" u="sng" kern="1200">
                          <a:solidFill>
                            <a:schemeClr val="tx1"/>
                          </a:solidFill>
                          <a:effectLst/>
                          <a:latin typeface="+mn-lt"/>
                          <a:ea typeface="+mn-ea"/>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sng"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dc.org)</a:t>
                      </a:r>
                      <a:endParaRPr lang="de-DE" sz="1000" b="0" u="sng" kern="1200" dirty="0">
                        <a:solidFill>
                          <a:schemeClr val="tx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ja-JP" altLang="de-DE" sz="1000" kern="1200" dirty="0">
                          <a:solidFill>
                            <a:schemeClr val="dk1"/>
                          </a:solidFill>
                          <a:effectLst/>
                          <a:latin typeface="+mn-lt"/>
                          <a:ea typeface="+mn-ea"/>
                          <a:cs typeface="+mn-cs"/>
                        </a:rPr>
                        <a:t>この作品は、「フェアユース」ポリシーに基づい</a:t>
                      </a:r>
                      <a:endParaRPr lang="de-DE" altLang="ja-JP"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ja-JP" altLang="de-DE" sz="1000" kern="1200" dirty="0">
                          <a:solidFill>
                            <a:schemeClr val="dk1"/>
                          </a:solidFill>
                          <a:effectLst/>
                          <a:latin typeface="+mn-lt"/>
                          <a:ea typeface="+mn-ea"/>
                          <a:cs typeface="+mn-cs"/>
                        </a:rPr>
                        <a:t>てライセンスされています。著作権侵害の疑いが</a:t>
                      </a:r>
                      <a:endParaRPr lang="de-DE" altLang="ja-JP"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ja-JP" altLang="de-DE" sz="1000" kern="1200" dirty="0">
                          <a:solidFill>
                            <a:schemeClr val="dk1"/>
                          </a:solidFill>
                          <a:effectLst/>
                          <a:latin typeface="+mn-lt"/>
                          <a:ea typeface="+mn-ea"/>
                          <a:cs typeface="+mn-cs"/>
                        </a:rPr>
                        <a:t>ある場合は、こちらまでご連絡ください。</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de-DE" sz="1000" i="1" kern="1200" dirty="0">
                          <a:solidFill>
                            <a:schemeClr val="dk1"/>
                          </a:solidFill>
                          <a:effectLst/>
                          <a:latin typeface="+mn-lt"/>
                          <a:ea typeface="+mn-ea"/>
                          <a:cs typeface="+mn-cs"/>
                        </a:rPr>
                        <a:t>シュテルン</a:t>
                      </a:r>
                      <a:r>
                        <a:rPr lang="ja-JP" altLang="de-DE" sz="1000" kern="1200" dirty="0">
                          <a:solidFill>
                            <a:schemeClr val="dk1"/>
                          </a:solidFill>
                          <a:effectLst/>
                          <a:latin typeface="+mn-lt"/>
                          <a:ea typeface="+mn-ea"/>
                          <a:cs typeface="+mn-cs"/>
                        </a:rPr>
                        <a:t>誌の表紙</a:t>
                      </a:r>
                      <a:endParaRPr lang="de-DE" sz="100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10" name="Slide Number Placeholder 9"/>
          <p:cNvSpPr>
            <a:spLocks noGrp="1"/>
          </p:cNvSpPr>
          <p:nvPr>
            <p:ph type="sldNum" sz="quarter" idx="12"/>
          </p:nvPr>
        </p:nvSpPr>
        <p:spPr/>
        <p:txBody>
          <a:bodyPr/>
          <a:lstStyle/>
          <a:p>
            <a:fld id="{682E6587-85E3-46F5-9D2B-A71305B56C7C}" type="slidenum">
              <a:rPr lang="ja-JP" altLang="de-DE" smtClean="0"/>
              <a:pPr/>
              <a:t>75</a:t>
            </a:fld>
            <a:endParaRPr lang="de-DE" altLang="ja-JP"/>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2184283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76</a:t>
            </a:fld>
            <a:endParaRPr lang="de-DE" altLang="ja-JP"/>
          </a:p>
        </p:txBody>
      </p:sp>
    </p:spTree>
    <p:extLst>
      <p:ext uri="{BB962C8B-B14F-4D97-AF65-F5344CB8AC3E}">
        <p14:creationId xmlns:p14="http://schemas.microsoft.com/office/powerpoint/2010/main" val="25743851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767528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77</a:t>
            </a:fld>
            <a:endParaRPr lang="de-DE" altLang="ja-JP"/>
          </a:p>
        </p:txBody>
      </p:sp>
    </p:spTree>
    <p:extLst>
      <p:ext uri="{BB962C8B-B14F-4D97-AF65-F5344CB8AC3E}">
        <p14:creationId xmlns:p14="http://schemas.microsoft.com/office/powerpoint/2010/main" val="34778789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40005570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78</a:t>
            </a:fld>
            <a:endParaRPr lang="de-DE" altLang="ja-JP"/>
          </a:p>
        </p:txBody>
      </p:sp>
    </p:spTree>
    <p:extLst>
      <p:ext uri="{BB962C8B-B14F-4D97-AF65-F5344CB8AC3E}">
        <p14:creationId xmlns:p14="http://schemas.microsoft.com/office/powerpoint/2010/main" val="26172592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9282115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79</a:t>
            </a:fld>
            <a:endParaRPr lang="de-DE" altLang="ja-JP"/>
          </a:p>
        </p:txBody>
      </p:sp>
    </p:spTree>
    <p:extLst>
      <p:ext uri="{BB962C8B-B14F-4D97-AF65-F5344CB8AC3E}">
        <p14:creationId xmlns:p14="http://schemas.microsoft.com/office/powerpoint/2010/main" val="33955690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9274828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80</a:t>
            </a:fld>
            <a:endParaRPr lang="de-DE" altLang="ja-JP"/>
          </a:p>
        </p:txBody>
      </p:sp>
    </p:spTree>
    <p:extLst>
      <p:ext uri="{BB962C8B-B14F-4D97-AF65-F5344CB8AC3E}">
        <p14:creationId xmlns:p14="http://schemas.microsoft.com/office/powerpoint/2010/main" val="21975433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8563497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81</a:t>
            </a:fld>
            <a:endParaRPr lang="de-DE" altLang="ja-JP"/>
          </a:p>
        </p:txBody>
      </p:sp>
    </p:spTree>
    <p:extLst>
      <p:ext uri="{BB962C8B-B14F-4D97-AF65-F5344CB8AC3E}">
        <p14:creationId xmlns:p14="http://schemas.microsoft.com/office/powerpoint/2010/main" val="221762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 “実例”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b="0" dirty="0">
                <a:solidFill>
                  <a:srgbClr val="000000"/>
                </a:solidFill>
                <a:latin typeface="+mn-lt"/>
              </a:rPr>
              <a:t>月面着陸は、米国政府によって偽造されたのでしょうか</a:t>
            </a:r>
            <a:r>
              <a:rPr lang="de-DE" altLang="ja-JP" sz="2200" b="0" dirty="0">
                <a:solidFill>
                  <a:srgbClr val="000000"/>
                </a:solidFill>
                <a:latin typeface="+mn-lt"/>
              </a:rPr>
              <a:t>?</a:t>
            </a:r>
            <a:endParaRPr lang="de-DE" sz="2200" b="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n-lt"/>
              </a:rPr>
              <a:t>Source: German television station ZDF</a:t>
            </a:r>
            <a:r>
              <a:rPr lang="de-DE" altLang="de-DE" sz="1200" b="0">
                <a:latin typeface="+mn-lt"/>
              </a:rPr>
              <a:t>: “Vorsicht Verschwörung” </a:t>
            </a:r>
            <a:r>
              <a:rPr lang="de-DE" altLang="de-DE" sz="1200" b="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b="0" dirty="0">
                <a:latin typeface="+mn-lt"/>
              </a:rPr>
              <a:t>ローランド・エメリッヒ（「インディペンデンス・デイ」の監督）：</a:t>
            </a:r>
            <a:br>
              <a:rPr lang="ja-JP" altLang="en-US" sz="2400" b="0" dirty="0">
                <a:latin typeface="+mn-lt"/>
              </a:rPr>
            </a:br>
            <a:r>
              <a:rPr lang="ja-JP" altLang="en-US" sz="2400" b="0" dirty="0">
                <a:latin typeface="+mn-lt"/>
              </a:rPr>
              <a:t>「月面着陸</a:t>
            </a:r>
            <a:r>
              <a:rPr lang="en-US" altLang="ja-JP" sz="2400" b="0" dirty="0">
                <a:latin typeface="+mn-lt"/>
              </a:rPr>
              <a:t>…</a:t>
            </a:r>
            <a:r>
              <a:rPr lang="ja-JP" altLang="en-US" sz="2400" b="0" dirty="0">
                <a:latin typeface="+mn-lt"/>
              </a:rPr>
              <a:t>できすぎだった。</a:t>
            </a:r>
            <a:r>
              <a:rPr lang="en-US" altLang="ja-JP" sz="2400" b="0" dirty="0">
                <a:latin typeface="+mn-lt"/>
              </a:rPr>
              <a:t>60</a:t>
            </a:r>
            <a:r>
              <a:rPr lang="ja-JP" altLang="en-US" sz="2400" b="0" dirty="0">
                <a:latin typeface="+mn-lt"/>
              </a:rPr>
              <a:t>年代にあんなことは技術的に不可能だった。</a:t>
            </a:r>
          </a:p>
          <a:p>
            <a:pPr eaLnBrk="1" hangingPunct="1">
              <a:lnSpc>
                <a:spcPct val="105000"/>
              </a:lnSpc>
              <a:spcBef>
                <a:spcPts val="0"/>
              </a:spcBef>
              <a:buClrTx/>
              <a:buFontTx/>
              <a:buNone/>
            </a:pPr>
            <a:r>
              <a:rPr lang="ja-JP" altLang="en-US" sz="2400" b="0" dirty="0">
                <a:latin typeface="+mn-lt"/>
              </a:rPr>
              <a:t>今の設備でさえ、うまくいかないんじゃないか」</a:t>
            </a:r>
            <a:endParaRPr lang="de-DE" altLang="de-DE" sz="2400" b="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b="0" dirty="0">
                <a:solidFill>
                  <a:srgbClr val="FF0000"/>
                </a:solidFill>
                <a:latin typeface="+mn-lt"/>
              </a:rPr>
              <a:t>いいえ</a:t>
            </a:r>
            <a:r>
              <a:rPr lang="en-US" altLang="ja-JP" sz="4000" b="0" dirty="0">
                <a:solidFill>
                  <a:srgbClr val="FF0000"/>
                </a:solidFill>
                <a:latin typeface="+mn-lt"/>
              </a:rPr>
              <a:t>! </a:t>
            </a:r>
            <a:endParaRPr lang="de-DE" altLang="de-DE" sz="4000" b="0" dirty="0">
              <a:latin typeface="+mn-lt"/>
            </a:endParaRPr>
          </a:p>
        </p:txBody>
      </p:sp>
      <p:sp>
        <p:nvSpPr>
          <p:cNvPr id="3" name="Footer Placeholder 2"/>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p:txBody>
          <a:bodyPr/>
          <a:lstStyle/>
          <a:p>
            <a:fld id="{BD2583E7-62E4-426B-83E6-022AE9A9C3FB}" type="slidenum">
              <a:rPr lang="ja-JP" altLang="de-DE" smtClean="0"/>
              <a:pPr/>
              <a:t>82</a:t>
            </a:fld>
            <a:endParaRPr lang="de-DE" altLang="ja-JP"/>
          </a:p>
        </p:txBody>
      </p:sp>
    </p:spTree>
    <p:extLst>
      <p:ext uri="{BB962C8B-B14F-4D97-AF65-F5344CB8AC3E}">
        <p14:creationId xmlns:p14="http://schemas.microsoft.com/office/powerpoint/2010/main" val="22877114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p:txBody>
          <a:bodyPr/>
          <a:lstStyle/>
          <a:p>
            <a:fld id="{5FC45DAD-A723-4F35-B690-4F2D0CEF2763}" type="slidenum">
              <a:rPr lang="ja-JP" altLang="de-DE" smtClean="0"/>
              <a:pPr/>
              <a:t>83</a:t>
            </a:fld>
            <a:endParaRPr lang="de-DE" altLang="ja-JP"/>
          </a:p>
        </p:txBody>
      </p:sp>
    </p:spTree>
    <p:extLst>
      <p:ext uri="{BB962C8B-B14F-4D97-AF65-F5344CB8AC3E}">
        <p14:creationId xmlns:p14="http://schemas.microsoft.com/office/powerpoint/2010/main" val="1662576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4" name="Footer Placeholder 3"/>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p:txBody>
          <a:bodyPr/>
          <a:lstStyle/>
          <a:p>
            <a:fld id="{5FC45DAD-A723-4F35-B690-4F2D0CEF2763}" type="slidenum">
              <a:rPr lang="ja-JP" altLang="de-DE" smtClean="0"/>
              <a:pPr/>
              <a:t>84</a:t>
            </a:fld>
            <a:endParaRPr lang="de-DE" altLang="ja-JP"/>
          </a:p>
        </p:txBody>
      </p:sp>
    </p:spTree>
    <p:extLst>
      <p:ext uri="{BB962C8B-B14F-4D97-AF65-F5344CB8AC3E}">
        <p14:creationId xmlns:p14="http://schemas.microsoft.com/office/powerpoint/2010/main" val="410285783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11254</Words>
  <Application>Microsoft Office PowerPoint</Application>
  <PresentationFormat>Benutzerdefiniert</PresentationFormat>
  <Paragraphs>711</Paragraphs>
  <Slides>84</Slides>
  <Notes>84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84</vt:i4>
      </vt:variant>
    </vt:vector>
  </HeadingPairs>
  <TitlesOfParts>
    <vt:vector size="91" baseType="lpstr">
      <vt:lpstr>Arial</vt:lpstr>
      <vt:lpstr>Calibri Light</vt:lpstr>
      <vt:lpstr>Symbol</vt:lpstr>
      <vt:lpstr>Times New Roman</vt:lpstr>
      <vt:lpstr>WingDings</vt:lpstr>
      <vt:lpstr>UKE_PPT-Vorlage_16zu9</vt:lpstr>
      <vt:lpstr>1_UKE_PPT-Vorlage_16zu9</vt:lpstr>
      <vt:lpstr>MCT 7 A – 結論への飛躍 II</vt:lpstr>
      <vt:lpstr>性急に結論をだすこと</vt:lpstr>
      <vt:lpstr>性急に結論をだすこと</vt:lpstr>
      <vt:lpstr>性急に結論をだすこと</vt:lpstr>
      <vt:lpstr>結論への飛躍 どんな種類の状況において、十分に事実を知ることなしに結論をひきだしてしまうか?</vt:lpstr>
      <vt:lpstr>結論への飛躍 どんな種類の状況において、十分に事実を知ることなしに結論をひきだしてしまうか?</vt:lpstr>
      <vt:lpstr>結論への飛躍 どんな種類の状況において、十分に事実を知ることなしに結論をひきだしてしまうか?</vt:lpstr>
      <vt:lpstr>結論への飛躍 どんな種類の状況において、十分に事実を知ることなしに結論をひきだしてしまうか?</vt:lpstr>
      <vt:lpstr>性急に結論を出した「実例」</vt:lpstr>
      <vt:lpstr>結論への飛躍の「実例」 - 都市伝説 – (別の練習問題がスライドの最後にあります)</vt:lpstr>
      <vt:lpstr>結論への飛躍の「実例」 - 都市伝説 -</vt:lpstr>
      <vt:lpstr>結論への飛躍の「実例」 - 都市伝説 -</vt:lpstr>
      <vt:lpstr>結論への飛躍の「実例」 - 都市伝説 – マールボロはKKKが所有している?</vt:lpstr>
      <vt:lpstr>これらの陰謀論がどうやってできあがるのか?</vt:lpstr>
      <vt:lpstr>これらの陰謀論がどうやってできあがるのか?</vt:lpstr>
      <vt:lpstr>これらの陰謀論がどうやってできあがるのか?</vt:lpstr>
      <vt:lpstr>なぜ我々はそうするのか?</vt:lpstr>
      <vt:lpstr>なぜ我々はそうするのか?</vt:lpstr>
      <vt:lpstr>どのように結論への飛躍が精神病期の 誤った解釈を促進するか - 例</vt:lpstr>
      <vt:lpstr>問題</vt:lpstr>
      <vt:lpstr>問題</vt:lpstr>
      <vt:lpstr>問題</vt:lpstr>
      <vt:lpstr>問題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オプション: ビデオクリップ</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日常生活におきかえる</vt:lpstr>
      <vt:lpstr>日常生活におきかえる</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精神病とどんな関係があるのだろうか?</vt:lpstr>
      <vt:lpstr>精神病とどんな関係があるのだろうか?</vt:lpstr>
      <vt:lpstr>精神病とどんな関係があるのだろうか?</vt:lpstr>
      <vt:lpstr>注目頂き有難うございました!</vt:lpstr>
      <vt:lpstr>PowerPoint-Präsentation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247</cp:revision>
  <dcterms:created xsi:type="dcterms:W3CDTF">2004-06-30T16:15:23Z</dcterms:created>
  <dcterms:modified xsi:type="dcterms:W3CDTF">2021-10-15T08:45:24Z</dcterms:modified>
</cp:coreProperties>
</file>