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9" r:id="rId1"/>
    <p:sldMasterId id="2147484052" r:id="rId2"/>
  </p:sldMasterIdLst>
  <p:notesMasterIdLst>
    <p:notesMasterId r:id="rId91"/>
  </p:notesMasterIdLst>
  <p:handoutMasterIdLst>
    <p:handoutMasterId r:id="rId92"/>
  </p:handoutMasterIdLst>
  <p:sldIdLst>
    <p:sldId id="998" r:id="rId3"/>
    <p:sldId id="937" r:id="rId4"/>
    <p:sldId id="975" r:id="rId5"/>
    <p:sldId id="976" r:id="rId6"/>
    <p:sldId id="977" r:id="rId7"/>
    <p:sldId id="978" r:id="rId8"/>
    <p:sldId id="938" r:id="rId9"/>
    <p:sldId id="851" r:id="rId10"/>
    <p:sldId id="979" r:id="rId11"/>
    <p:sldId id="980" r:id="rId12"/>
    <p:sldId id="981" r:id="rId13"/>
    <p:sldId id="906" r:id="rId14"/>
    <p:sldId id="887" r:id="rId15"/>
    <p:sldId id="888" r:id="rId16"/>
    <p:sldId id="889" r:id="rId17"/>
    <p:sldId id="890" r:id="rId18"/>
    <p:sldId id="891" r:id="rId19"/>
    <p:sldId id="909" r:id="rId20"/>
    <p:sldId id="982" r:id="rId21"/>
    <p:sldId id="983" r:id="rId22"/>
    <p:sldId id="793" r:id="rId23"/>
    <p:sldId id="794" r:id="rId24"/>
    <p:sldId id="795" r:id="rId25"/>
    <p:sldId id="796" r:id="rId26"/>
    <p:sldId id="797" r:id="rId27"/>
    <p:sldId id="798" r:id="rId28"/>
    <p:sldId id="941" r:id="rId29"/>
    <p:sldId id="984" r:id="rId30"/>
    <p:sldId id="985" r:id="rId31"/>
    <p:sldId id="942" r:id="rId32"/>
    <p:sldId id="945" r:id="rId33"/>
    <p:sldId id="986" r:id="rId34"/>
    <p:sldId id="987" r:id="rId35"/>
    <p:sldId id="803" r:id="rId36"/>
    <p:sldId id="988" r:id="rId37"/>
    <p:sldId id="989" r:id="rId38"/>
    <p:sldId id="990" r:id="rId39"/>
    <p:sldId id="948" r:id="rId40"/>
    <p:sldId id="991" r:id="rId41"/>
    <p:sldId id="992" r:id="rId42"/>
    <p:sldId id="884" r:id="rId43"/>
    <p:sldId id="950" r:id="rId44"/>
    <p:sldId id="993" r:id="rId45"/>
    <p:sldId id="956" r:id="rId46"/>
    <p:sldId id="819" r:id="rId47"/>
    <p:sldId id="820" r:id="rId48"/>
    <p:sldId id="821" r:id="rId49"/>
    <p:sldId id="822" r:id="rId50"/>
    <p:sldId id="823" r:id="rId51"/>
    <p:sldId id="973" r:id="rId52"/>
    <p:sldId id="957" r:id="rId53"/>
    <p:sldId id="845" r:id="rId54"/>
    <p:sldId id="846" r:id="rId55"/>
    <p:sldId id="804" r:id="rId56"/>
    <p:sldId id="807" r:id="rId57"/>
    <p:sldId id="805" r:id="rId58"/>
    <p:sldId id="806" r:id="rId59"/>
    <p:sldId id="958" r:id="rId60"/>
    <p:sldId id="811" r:id="rId61"/>
    <p:sldId id="809" r:id="rId62"/>
    <p:sldId id="810" r:id="rId63"/>
    <p:sldId id="959" r:id="rId64"/>
    <p:sldId id="816" r:id="rId65"/>
    <p:sldId id="817" r:id="rId66"/>
    <p:sldId id="960" r:id="rId67"/>
    <p:sldId id="828" r:id="rId68"/>
    <p:sldId id="829" r:id="rId69"/>
    <p:sldId id="830" r:id="rId70"/>
    <p:sldId id="836" r:id="rId71"/>
    <p:sldId id="831" r:id="rId72"/>
    <p:sldId id="832" r:id="rId73"/>
    <p:sldId id="961" r:id="rId74"/>
    <p:sldId id="837" r:id="rId75"/>
    <p:sldId id="834" r:id="rId76"/>
    <p:sldId id="835" r:id="rId77"/>
    <p:sldId id="953" r:id="rId78"/>
    <p:sldId id="994" r:id="rId79"/>
    <p:sldId id="995" r:id="rId80"/>
    <p:sldId id="930" r:id="rId81"/>
    <p:sldId id="996" r:id="rId82"/>
    <p:sldId id="997" r:id="rId83"/>
    <p:sldId id="974" r:id="rId84"/>
    <p:sldId id="962" r:id="rId85"/>
    <p:sldId id="963" r:id="rId86"/>
    <p:sldId id="964" r:id="rId87"/>
    <p:sldId id="965" r:id="rId88"/>
    <p:sldId id="966" r:id="rId89"/>
    <p:sldId id="967" r:id="rId90"/>
  </p:sldIdLst>
  <p:sldSz cx="12195175" cy="6858000"/>
  <p:notesSz cx="6735763" cy="9866313"/>
  <p:defaultTextStyle>
    <a:defPPr>
      <a:defRPr lang="de-DE"/>
    </a:defPPr>
    <a:lvl1pPr algn="l" rtl="0" fontAlgn="base">
      <a:spcBef>
        <a:spcPct val="0"/>
      </a:spcBef>
      <a:spcAft>
        <a:spcPct val="0"/>
      </a:spcAft>
      <a:defRPr sz="28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8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8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8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80">
          <p15:clr>
            <a:srgbClr val="A4A3A4"/>
          </p15:clr>
        </p15:guide>
        <p15:guide id="2" pos="2517">
          <p15:clr>
            <a:srgbClr val="A4A3A4"/>
          </p15:clr>
        </p15:guide>
        <p15:guide id="3"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65" autoAdjust="0"/>
    <p:restoredTop sz="94660"/>
  </p:normalViewPr>
  <p:slideViewPr>
    <p:cSldViewPr>
      <p:cViewPr varScale="1">
        <p:scale>
          <a:sx n="67" d="100"/>
          <a:sy n="67" d="100"/>
        </p:scale>
        <p:origin x="708" y="52"/>
      </p:cViewPr>
      <p:guideLst>
        <p:guide orient="horz" pos="1480"/>
        <p:guide pos="2517"/>
        <p:guide pos="335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19413" cy="492125"/>
          </a:xfrm>
          <a:prstGeom prst="rect">
            <a:avLst/>
          </a:prstGeom>
          <a:noFill/>
          <a:ln>
            <a:noFill/>
          </a:ln>
          <a:effectLst/>
        </p:spPr>
        <p:txBody>
          <a:bodyPr vert="horz" wrap="square" lIns="94855" tIns="47427" rIns="94855" bIns="47427" numCol="1" anchor="t" anchorCtr="0" compatLnSpc="1">
            <a:prstTxWarp prst="textNoShape">
              <a:avLst/>
            </a:prstTxWarp>
          </a:bodyPr>
          <a:lstStyle>
            <a:lvl1pPr defTabSz="949325">
              <a:defRPr sz="1300" b="1">
                <a:latin typeface="Arial" charset="0"/>
              </a:defRPr>
            </a:lvl1pPr>
          </a:lstStyle>
          <a:p>
            <a:pPr>
              <a:defRPr/>
            </a:pPr>
            <a:endParaRPr lang="en-GB" altLang="ja-JP"/>
          </a:p>
        </p:txBody>
      </p:sp>
      <p:sp>
        <p:nvSpPr>
          <p:cNvPr id="305155" name="Rectangle 3"/>
          <p:cNvSpPr>
            <a:spLocks noGrp="1" noChangeArrowheads="1"/>
          </p:cNvSpPr>
          <p:nvPr>
            <p:ph type="dt" sz="quarter" idx="1"/>
          </p:nvPr>
        </p:nvSpPr>
        <p:spPr bwMode="auto">
          <a:xfrm>
            <a:off x="3816350" y="0"/>
            <a:ext cx="2919413" cy="492125"/>
          </a:xfrm>
          <a:prstGeom prst="rect">
            <a:avLst/>
          </a:prstGeom>
          <a:noFill/>
          <a:ln>
            <a:noFill/>
          </a:ln>
          <a:effectLst/>
        </p:spPr>
        <p:txBody>
          <a:bodyPr vert="horz" wrap="square" lIns="94855" tIns="47427" rIns="94855" bIns="47427" numCol="1" anchor="t" anchorCtr="0" compatLnSpc="1">
            <a:prstTxWarp prst="textNoShape">
              <a:avLst/>
            </a:prstTxWarp>
          </a:bodyPr>
          <a:lstStyle>
            <a:lvl1pPr algn="r" defTabSz="949325">
              <a:defRPr sz="1300" b="1">
                <a:latin typeface="Arial" charset="0"/>
              </a:defRPr>
            </a:lvl1pPr>
          </a:lstStyle>
          <a:p>
            <a:pPr>
              <a:defRPr/>
            </a:pPr>
            <a:endParaRPr lang="en-GB" altLang="ja-JP"/>
          </a:p>
        </p:txBody>
      </p:sp>
      <p:sp>
        <p:nvSpPr>
          <p:cNvPr id="305156" name="Rectangle 4"/>
          <p:cNvSpPr>
            <a:spLocks noGrp="1" noChangeArrowheads="1"/>
          </p:cNvSpPr>
          <p:nvPr>
            <p:ph type="ftr" sz="quarter" idx="2"/>
          </p:nvPr>
        </p:nvSpPr>
        <p:spPr bwMode="auto">
          <a:xfrm>
            <a:off x="0" y="9374188"/>
            <a:ext cx="2919413" cy="492125"/>
          </a:xfrm>
          <a:prstGeom prst="rect">
            <a:avLst/>
          </a:prstGeom>
          <a:noFill/>
          <a:ln>
            <a:noFill/>
          </a:ln>
          <a:effectLst/>
        </p:spPr>
        <p:txBody>
          <a:bodyPr vert="horz" wrap="square" lIns="94855" tIns="47427" rIns="94855" bIns="47427" numCol="1" anchor="b" anchorCtr="0" compatLnSpc="1">
            <a:prstTxWarp prst="textNoShape">
              <a:avLst/>
            </a:prstTxWarp>
          </a:bodyPr>
          <a:lstStyle>
            <a:lvl1pPr defTabSz="949325">
              <a:defRPr sz="1300" b="1">
                <a:latin typeface="Arial" charset="0"/>
              </a:defRPr>
            </a:lvl1pPr>
          </a:lstStyle>
          <a:p>
            <a:pPr>
              <a:defRPr/>
            </a:pPr>
            <a:endParaRPr lang="en-GB" altLang="ja-JP"/>
          </a:p>
        </p:txBody>
      </p:sp>
      <p:sp>
        <p:nvSpPr>
          <p:cNvPr id="305157" name="Rectangle 5"/>
          <p:cNvSpPr>
            <a:spLocks noGrp="1" noChangeArrowheads="1"/>
          </p:cNvSpPr>
          <p:nvPr>
            <p:ph type="sldNum" sz="quarter" idx="3"/>
          </p:nvPr>
        </p:nvSpPr>
        <p:spPr bwMode="auto">
          <a:xfrm>
            <a:off x="3816350" y="9374188"/>
            <a:ext cx="2919413" cy="492125"/>
          </a:xfrm>
          <a:prstGeom prst="rect">
            <a:avLst/>
          </a:prstGeom>
          <a:noFill/>
          <a:ln>
            <a:noFill/>
          </a:ln>
          <a:effectLst/>
        </p:spPr>
        <p:txBody>
          <a:bodyPr vert="horz" wrap="square" lIns="94855" tIns="47427" rIns="94855" bIns="47427" numCol="1" anchor="b" anchorCtr="0" compatLnSpc="1">
            <a:prstTxWarp prst="textNoShape">
              <a:avLst/>
            </a:prstTxWarp>
          </a:bodyPr>
          <a:lstStyle>
            <a:lvl1pPr algn="r" defTabSz="949325">
              <a:defRPr sz="1300" b="1"/>
            </a:lvl1pPr>
          </a:lstStyle>
          <a:p>
            <a:fld id="{0BEBFFC6-032F-4DF2-92CB-5552BA46F6BB}" type="slidenum">
              <a:rPr lang="en-GB" altLang="ja-JP"/>
              <a:pPr/>
              <a:t>‹Nr.›</a:t>
            </a:fld>
            <a:endParaRPr lang="en-GB" altLang="ja-JP"/>
          </a:p>
        </p:txBody>
      </p:sp>
    </p:spTree>
    <p:extLst>
      <p:ext uri="{BB962C8B-B14F-4D97-AF65-F5344CB8AC3E}">
        <p14:creationId xmlns:p14="http://schemas.microsoft.com/office/powerpoint/2010/main" val="1103597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19413" cy="492125"/>
          </a:xfrm>
          <a:prstGeom prst="rect">
            <a:avLst/>
          </a:prstGeom>
          <a:noFill/>
          <a:ln>
            <a:noFill/>
          </a:ln>
          <a:effectLst/>
        </p:spPr>
        <p:txBody>
          <a:bodyPr vert="horz" wrap="square" lIns="94855" tIns="47427" rIns="94855" bIns="47427" numCol="1" anchor="t" anchorCtr="0" compatLnSpc="1">
            <a:prstTxWarp prst="textNoShape">
              <a:avLst/>
            </a:prstTxWarp>
          </a:bodyPr>
          <a:lstStyle>
            <a:lvl1pPr defTabSz="949325">
              <a:defRPr sz="1300" b="1">
                <a:latin typeface="Arial" charset="0"/>
              </a:defRPr>
            </a:lvl1pPr>
          </a:lstStyle>
          <a:p>
            <a:pPr>
              <a:defRPr/>
            </a:pPr>
            <a:endParaRPr lang="en-US" altLang="ja-JP"/>
          </a:p>
        </p:txBody>
      </p:sp>
      <p:sp>
        <p:nvSpPr>
          <p:cNvPr id="198659" name="Rectangle 3"/>
          <p:cNvSpPr>
            <a:spLocks noGrp="1" noChangeArrowheads="1"/>
          </p:cNvSpPr>
          <p:nvPr>
            <p:ph type="dt" idx="1"/>
          </p:nvPr>
        </p:nvSpPr>
        <p:spPr bwMode="auto">
          <a:xfrm>
            <a:off x="3816350" y="0"/>
            <a:ext cx="2919413" cy="492125"/>
          </a:xfrm>
          <a:prstGeom prst="rect">
            <a:avLst/>
          </a:prstGeom>
          <a:noFill/>
          <a:ln>
            <a:noFill/>
          </a:ln>
          <a:effectLst/>
        </p:spPr>
        <p:txBody>
          <a:bodyPr vert="horz" wrap="square" lIns="94855" tIns="47427" rIns="94855" bIns="47427" numCol="1" anchor="t" anchorCtr="0" compatLnSpc="1">
            <a:prstTxWarp prst="textNoShape">
              <a:avLst/>
            </a:prstTxWarp>
          </a:bodyPr>
          <a:lstStyle>
            <a:lvl1pPr algn="r" defTabSz="949325">
              <a:defRPr sz="1300" b="1">
                <a:latin typeface="Arial" charset="0"/>
              </a:defRPr>
            </a:lvl1pPr>
          </a:lstStyle>
          <a:p>
            <a:pPr>
              <a:defRPr/>
            </a:pPr>
            <a:endParaRPr lang="en-US" altLang="ja-JP"/>
          </a:p>
        </p:txBody>
      </p:sp>
      <p:sp>
        <p:nvSpPr>
          <p:cNvPr id="107524" name="Rectangle 4"/>
          <p:cNvSpPr>
            <a:spLocks noGrp="1" noRot="1" noChangeAspect="1" noChangeArrowheads="1" noTextEdit="1"/>
          </p:cNvSpPr>
          <p:nvPr>
            <p:ph type="sldImg" idx="2"/>
          </p:nvPr>
        </p:nvSpPr>
        <p:spPr bwMode="auto">
          <a:xfrm>
            <a:off x="79375" y="739775"/>
            <a:ext cx="6578600" cy="37004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898525" y="4686300"/>
            <a:ext cx="4938713" cy="4440238"/>
          </a:xfrm>
          <a:prstGeom prst="rect">
            <a:avLst/>
          </a:prstGeom>
          <a:noFill/>
          <a:ln>
            <a:noFill/>
          </a:ln>
          <a:effectLst/>
        </p:spPr>
        <p:txBody>
          <a:bodyPr vert="horz" wrap="square" lIns="94855" tIns="47427" rIns="94855" bIns="47427"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374188"/>
            <a:ext cx="2919413" cy="492125"/>
          </a:xfrm>
          <a:prstGeom prst="rect">
            <a:avLst/>
          </a:prstGeom>
          <a:noFill/>
          <a:ln>
            <a:noFill/>
          </a:ln>
          <a:effectLst/>
        </p:spPr>
        <p:txBody>
          <a:bodyPr vert="horz" wrap="square" lIns="94855" tIns="47427" rIns="94855" bIns="47427" numCol="1" anchor="b" anchorCtr="0" compatLnSpc="1">
            <a:prstTxWarp prst="textNoShape">
              <a:avLst/>
            </a:prstTxWarp>
          </a:bodyPr>
          <a:lstStyle>
            <a:lvl1pPr defTabSz="949325">
              <a:defRPr sz="1300" b="1">
                <a:latin typeface="Arial" charset="0"/>
              </a:defRPr>
            </a:lvl1pPr>
          </a:lstStyle>
          <a:p>
            <a:pPr>
              <a:defRPr/>
            </a:pPr>
            <a:endParaRPr lang="en-US" altLang="ja-JP"/>
          </a:p>
        </p:txBody>
      </p:sp>
      <p:sp>
        <p:nvSpPr>
          <p:cNvPr id="198663" name="Rectangle 7"/>
          <p:cNvSpPr>
            <a:spLocks noGrp="1" noChangeArrowheads="1"/>
          </p:cNvSpPr>
          <p:nvPr>
            <p:ph type="sldNum" sz="quarter" idx="5"/>
          </p:nvPr>
        </p:nvSpPr>
        <p:spPr bwMode="auto">
          <a:xfrm>
            <a:off x="3816350" y="9374188"/>
            <a:ext cx="2919413" cy="492125"/>
          </a:xfrm>
          <a:prstGeom prst="rect">
            <a:avLst/>
          </a:prstGeom>
          <a:noFill/>
          <a:ln>
            <a:noFill/>
          </a:ln>
          <a:effectLst/>
        </p:spPr>
        <p:txBody>
          <a:bodyPr vert="horz" wrap="square" lIns="94855" tIns="47427" rIns="94855" bIns="47427" numCol="1" anchor="b" anchorCtr="0" compatLnSpc="1">
            <a:prstTxWarp prst="textNoShape">
              <a:avLst/>
            </a:prstTxWarp>
          </a:bodyPr>
          <a:lstStyle>
            <a:lvl1pPr algn="r" defTabSz="949325">
              <a:defRPr sz="1300" b="1"/>
            </a:lvl1pPr>
          </a:lstStyle>
          <a:p>
            <a:fld id="{35797960-E26B-4435-B8A1-4F737A8E98F3}" type="slidenum">
              <a:rPr lang="en-US" altLang="ja-JP"/>
              <a:pPr/>
              <a:t>‹Nr.›</a:t>
            </a:fld>
            <a:endParaRPr lang="en-US" altLang="ja-JP"/>
          </a:p>
        </p:txBody>
      </p:sp>
    </p:spTree>
    <p:extLst>
      <p:ext uri="{BB962C8B-B14F-4D97-AF65-F5344CB8AC3E}">
        <p14:creationId xmlns:p14="http://schemas.microsoft.com/office/powerpoint/2010/main" val="26153665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2100" y="582613"/>
            <a:ext cx="5522913" cy="3106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6C6B71-7164-4B73-9361-F629EDB14756}" type="slidenum">
              <a:rPr lang="en-US" altLang="ja-JP"/>
              <a:pPr eaLnBrk="1" hangingPunct="1">
                <a:spcBef>
                  <a:spcPct val="0"/>
                </a:spcBef>
              </a:pPr>
              <a:t>2</a:t>
            </a:fld>
            <a:endParaRPr lang="en-US" altLang="ja-JP"/>
          </a:p>
        </p:txBody>
      </p:sp>
      <p:sp>
        <p:nvSpPr>
          <p:cNvPr id="113667"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lIns="87572" tIns="43786" rIns="87572" bIns="43786"/>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619158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6C6B71-7164-4B73-9361-F629EDB14756}" type="slidenum">
              <a:rPr lang="en-US" altLang="ja-JP"/>
              <a:pPr eaLnBrk="1" hangingPunct="1">
                <a:spcBef>
                  <a:spcPct val="0"/>
                </a:spcBef>
              </a:pPr>
              <a:t>3</a:t>
            </a:fld>
            <a:endParaRPr lang="en-US" altLang="ja-JP"/>
          </a:p>
        </p:txBody>
      </p:sp>
      <p:sp>
        <p:nvSpPr>
          <p:cNvPr id="113667"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lIns="87572" tIns="43786" rIns="87572" bIns="43786"/>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619158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6C6B71-7164-4B73-9361-F629EDB14756}" type="slidenum">
              <a:rPr lang="en-US" altLang="ja-JP"/>
              <a:pPr eaLnBrk="1" hangingPunct="1">
                <a:spcBef>
                  <a:spcPct val="0"/>
                </a:spcBef>
              </a:pPr>
              <a:t>4</a:t>
            </a:fld>
            <a:endParaRPr lang="en-US" altLang="ja-JP"/>
          </a:p>
        </p:txBody>
      </p:sp>
      <p:sp>
        <p:nvSpPr>
          <p:cNvPr id="113667"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lIns="87572" tIns="43786" rIns="87572" bIns="43786"/>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619158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6C6B71-7164-4B73-9361-F629EDB14756}" type="slidenum">
              <a:rPr lang="en-US" altLang="ja-JP"/>
              <a:pPr eaLnBrk="1" hangingPunct="1">
                <a:spcBef>
                  <a:spcPct val="0"/>
                </a:spcBef>
              </a:pPr>
              <a:t>5</a:t>
            </a:fld>
            <a:endParaRPr lang="en-US" altLang="ja-JP"/>
          </a:p>
        </p:txBody>
      </p:sp>
      <p:sp>
        <p:nvSpPr>
          <p:cNvPr id="113667"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lIns="87572" tIns="43786" rIns="87572" bIns="43786"/>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619158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6C6B71-7164-4B73-9361-F629EDB14756}" type="slidenum">
              <a:rPr lang="en-US" altLang="ja-JP"/>
              <a:pPr eaLnBrk="1" hangingPunct="1">
                <a:spcBef>
                  <a:spcPct val="0"/>
                </a:spcBef>
              </a:pPr>
              <a:t>6</a:t>
            </a:fld>
            <a:endParaRPr lang="en-US" altLang="ja-JP"/>
          </a:p>
        </p:txBody>
      </p:sp>
      <p:sp>
        <p:nvSpPr>
          <p:cNvPr id="113667"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lIns="87572" tIns="43786" rIns="87572" bIns="43786"/>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619158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47D92F-CCCE-444B-954E-4CD5051DA253}" type="slidenum">
              <a:rPr lang="en-US" altLang="ja-JP"/>
              <a:pPr eaLnBrk="1" hangingPunct="1">
                <a:spcBef>
                  <a:spcPct val="0"/>
                </a:spcBef>
              </a:pPr>
              <a:t>7</a:t>
            </a:fld>
            <a:endParaRPr lang="en-US" altLang="ja-JP"/>
          </a:p>
        </p:txBody>
      </p:sp>
      <p:sp>
        <p:nvSpPr>
          <p:cNvPr id="114691" name="Rectangle 2"/>
          <p:cNvSpPr>
            <a:spLocks noGrp="1" noRot="1" noChangeAspect="1" noChangeArrowheads="1" noTextEdit="1"/>
          </p:cNvSpPr>
          <p:nvPr>
            <p:ph type="sldImg"/>
          </p:nvPr>
        </p:nvSpPr>
        <p:spPr>
          <a:xfrm>
            <a:off x="79375" y="739775"/>
            <a:ext cx="6578600" cy="3700463"/>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8243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3D2DE0-B27C-4638-BB16-98B82B245E8F}" type="slidenum">
              <a:rPr lang="en-US" altLang="ja-JP" sz="1300"/>
              <a:pPr eaLnBrk="1" hangingPunct="1">
                <a:spcBef>
                  <a:spcPct val="0"/>
                </a:spcBef>
              </a:pPr>
              <a:t>8</a:t>
            </a:fld>
            <a:endParaRPr lang="en-US" altLang="ja-JP" sz="1300"/>
          </a:p>
        </p:txBody>
      </p:sp>
      <p:sp>
        <p:nvSpPr>
          <p:cNvPr id="118787" name="Rectangle 2"/>
          <p:cNvSpPr>
            <a:spLocks noGrp="1" noRot="1" noChangeAspect="1" noChangeArrowheads="1" noTextEdit="1"/>
          </p:cNvSpPr>
          <p:nvPr>
            <p:ph type="sldImg"/>
          </p:nvPr>
        </p:nvSpPr>
        <p:spPr>
          <a:xfrm>
            <a:off x="79375" y="739775"/>
            <a:ext cx="6578600" cy="3700463"/>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86690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3D2DE0-B27C-4638-BB16-98B82B245E8F}" type="slidenum">
              <a:rPr lang="en-US" altLang="ja-JP" sz="1300"/>
              <a:pPr eaLnBrk="1" hangingPunct="1">
                <a:spcBef>
                  <a:spcPct val="0"/>
                </a:spcBef>
              </a:pPr>
              <a:t>9</a:t>
            </a:fld>
            <a:endParaRPr lang="en-US" altLang="ja-JP" sz="1300"/>
          </a:p>
        </p:txBody>
      </p:sp>
      <p:sp>
        <p:nvSpPr>
          <p:cNvPr id="118787" name="Rectangle 2"/>
          <p:cNvSpPr>
            <a:spLocks noGrp="1" noRot="1" noChangeAspect="1" noChangeArrowheads="1" noTextEdit="1"/>
          </p:cNvSpPr>
          <p:nvPr>
            <p:ph type="sldImg"/>
          </p:nvPr>
        </p:nvSpPr>
        <p:spPr>
          <a:xfrm>
            <a:off x="79375" y="739775"/>
            <a:ext cx="6578600" cy="3700463"/>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86690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3D2DE0-B27C-4638-BB16-98B82B245E8F}" type="slidenum">
              <a:rPr lang="en-US" altLang="ja-JP" sz="1300"/>
              <a:pPr eaLnBrk="1" hangingPunct="1">
                <a:spcBef>
                  <a:spcPct val="0"/>
                </a:spcBef>
              </a:pPr>
              <a:t>10</a:t>
            </a:fld>
            <a:endParaRPr lang="en-US" altLang="ja-JP" sz="1300"/>
          </a:p>
        </p:txBody>
      </p:sp>
      <p:sp>
        <p:nvSpPr>
          <p:cNvPr id="118787" name="Rectangle 2"/>
          <p:cNvSpPr>
            <a:spLocks noGrp="1" noRot="1" noChangeAspect="1" noChangeArrowheads="1" noTextEdit="1"/>
          </p:cNvSpPr>
          <p:nvPr>
            <p:ph type="sldImg"/>
          </p:nvPr>
        </p:nvSpPr>
        <p:spPr>
          <a:xfrm>
            <a:off x="79375" y="739775"/>
            <a:ext cx="6578600" cy="3700463"/>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86690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3D2DE0-B27C-4638-BB16-98B82B245E8F}" type="slidenum">
              <a:rPr lang="en-US" altLang="ja-JP" sz="1300"/>
              <a:pPr eaLnBrk="1" hangingPunct="1">
                <a:spcBef>
                  <a:spcPct val="0"/>
                </a:spcBef>
              </a:pPr>
              <a:t>11</a:t>
            </a:fld>
            <a:endParaRPr lang="en-US" altLang="ja-JP" sz="1300"/>
          </a:p>
        </p:txBody>
      </p:sp>
      <p:sp>
        <p:nvSpPr>
          <p:cNvPr id="118787" name="Rectangle 2"/>
          <p:cNvSpPr>
            <a:spLocks noGrp="1" noRot="1" noChangeAspect="1" noChangeArrowheads="1" noTextEdit="1"/>
          </p:cNvSpPr>
          <p:nvPr>
            <p:ph type="sldImg"/>
          </p:nvPr>
        </p:nvSpPr>
        <p:spPr>
          <a:xfrm>
            <a:off x="79375" y="739775"/>
            <a:ext cx="6578600" cy="3700463"/>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86690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7D97A7-2BBD-4698-91ED-44FB8643360A}" type="slidenum">
              <a:rPr lang="en-US" altLang="ja-JP" sz="1300"/>
              <a:pPr eaLnBrk="1" hangingPunct="1">
                <a:spcBef>
                  <a:spcPct val="0"/>
                </a:spcBef>
              </a:pPr>
              <a:t>12</a:t>
            </a:fld>
            <a:endParaRPr lang="en-US" altLang="ja-JP" sz="1300"/>
          </a:p>
        </p:txBody>
      </p:sp>
      <p:sp>
        <p:nvSpPr>
          <p:cNvPr id="119811" name="Rectangle 2"/>
          <p:cNvSpPr>
            <a:spLocks noGrp="1" noRot="1" noChangeAspect="1" noChangeArrowheads="1" noTextEdit="1"/>
          </p:cNvSpPr>
          <p:nvPr>
            <p:ph type="sldImg"/>
          </p:nvPr>
        </p:nvSpPr>
        <p:spPr>
          <a:xfrm>
            <a:off x="79375" y="741363"/>
            <a:ext cx="6577013" cy="3698875"/>
          </a:xfrm>
          <a:ln/>
        </p:spPr>
      </p:sp>
      <p:sp>
        <p:nvSpPr>
          <p:cNvPr id="119812" name="Rectangle 3"/>
          <p:cNvSpPr>
            <a:spLocks noGrp="1" noChangeArrowheads="1"/>
          </p:cNvSpPr>
          <p:nvPr>
            <p:ph type="body" idx="1"/>
          </p:nvPr>
        </p:nvSpPr>
        <p:spPr>
          <a:xfrm>
            <a:off x="896938" y="4686300"/>
            <a:ext cx="4941887" cy="4438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39791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0A7E5E-4A7C-4910-B8FB-652EC8FE1EC0}" type="slidenum">
              <a:rPr lang="en-US" altLang="ja-JP" sz="1300"/>
              <a:pPr eaLnBrk="1" hangingPunct="1">
                <a:spcBef>
                  <a:spcPct val="0"/>
                </a:spcBef>
              </a:pPr>
              <a:t>13</a:t>
            </a:fld>
            <a:endParaRPr lang="en-US" altLang="ja-JP" sz="1300"/>
          </a:p>
        </p:txBody>
      </p:sp>
      <p:sp>
        <p:nvSpPr>
          <p:cNvPr id="120835" name="Rectangle 2"/>
          <p:cNvSpPr>
            <a:spLocks noGrp="1" noRot="1" noChangeAspect="1" noChangeArrowheads="1" noTextEdit="1"/>
          </p:cNvSpPr>
          <p:nvPr>
            <p:ph type="sldImg"/>
          </p:nvPr>
        </p:nvSpPr>
        <p:spPr>
          <a:xfrm>
            <a:off x="79375" y="739775"/>
            <a:ext cx="6578600" cy="3700463"/>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ja-JP" altLang="en-US">
              <a:latin typeface="Arial" panose="020B0604020202020204" pitchFamily="34" charset="0"/>
            </a:endParaRPr>
          </a:p>
        </p:txBody>
      </p:sp>
    </p:spTree>
    <p:extLst>
      <p:ext uri="{BB962C8B-B14F-4D97-AF65-F5344CB8AC3E}">
        <p14:creationId xmlns:p14="http://schemas.microsoft.com/office/powerpoint/2010/main" val="1679943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AF3462-7F80-47C0-96B0-A944E8FDC658}" type="slidenum">
              <a:rPr lang="en-US" altLang="ja-JP" sz="1300"/>
              <a:pPr eaLnBrk="1" hangingPunct="1">
                <a:spcBef>
                  <a:spcPct val="0"/>
                </a:spcBef>
              </a:pPr>
              <a:t>14</a:t>
            </a:fld>
            <a:endParaRPr lang="en-US" altLang="ja-JP" sz="1300"/>
          </a:p>
        </p:txBody>
      </p:sp>
      <p:sp>
        <p:nvSpPr>
          <p:cNvPr id="121859" name="Rectangle 2"/>
          <p:cNvSpPr>
            <a:spLocks noGrp="1" noRot="1" noChangeAspect="1" noChangeArrowheads="1" noTextEdit="1"/>
          </p:cNvSpPr>
          <p:nvPr>
            <p:ph type="sldImg"/>
          </p:nvPr>
        </p:nvSpPr>
        <p:spPr>
          <a:xfrm>
            <a:off x="79375" y="739775"/>
            <a:ext cx="6578600" cy="3700463"/>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extLst>
      <p:ext uri="{BB962C8B-B14F-4D97-AF65-F5344CB8AC3E}">
        <p14:creationId xmlns:p14="http://schemas.microsoft.com/office/powerpoint/2010/main" val="2539841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219022-91D9-49FF-930F-1B96E32ACEAA}" type="slidenum">
              <a:rPr lang="en-US" altLang="ja-JP" sz="1300"/>
              <a:pPr eaLnBrk="1" hangingPunct="1">
                <a:spcBef>
                  <a:spcPct val="0"/>
                </a:spcBef>
              </a:pPr>
              <a:t>15</a:t>
            </a:fld>
            <a:endParaRPr lang="en-US" altLang="ja-JP" sz="1300"/>
          </a:p>
        </p:txBody>
      </p:sp>
      <p:sp>
        <p:nvSpPr>
          <p:cNvPr id="122883" name="Rectangle 2"/>
          <p:cNvSpPr>
            <a:spLocks noGrp="1" noRot="1" noChangeAspect="1" noChangeArrowheads="1" noTextEdit="1"/>
          </p:cNvSpPr>
          <p:nvPr>
            <p:ph type="sldImg"/>
          </p:nvPr>
        </p:nvSpPr>
        <p:spPr>
          <a:xfrm>
            <a:off x="79375" y="739775"/>
            <a:ext cx="6578600" cy="3700463"/>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ja-JP" altLang="en-US">
              <a:latin typeface="Arial" panose="020B0604020202020204" pitchFamily="34" charset="0"/>
            </a:endParaRPr>
          </a:p>
        </p:txBody>
      </p:sp>
    </p:spTree>
    <p:extLst>
      <p:ext uri="{BB962C8B-B14F-4D97-AF65-F5344CB8AC3E}">
        <p14:creationId xmlns:p14="http://schemas.microsoft.com/office/powerpoint/2010/main" val="3057246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E59017-A98C-4B19-A939-B8059C661A42}" type="slidenum">
              <a:rPr lang="en-US" altLang="ja-JP" sz="1300"/>
              <a:pPr eaLnBrk="1" hangingPunct="1">
                <a:spcBef>
                  <a:spcPct val="0"/>
                </a:spcBef>
              </a:pPr>
              <a:t>16</a:t>
            </a:fld>
            <a:endParaRPr lang="en-US" altLang="ja-JP" sz="1300"/>
          </a:p>
        </p:txBody>
      </p:sp>
      <p:sp>
        <p:nvSpPr>
          <p:cNvPr id="123907" name="Rectangle 2"/>
          <p:cNvSpPr>
            <a:spLocks noGrp="1" noRot="1" noChangeAspect="1" noChangeArrowheads="1" noTextEdit="1"/>
          </p:cNvSpPr>
          <p:nvPr>
            <p:ph type="sldImg"/>
          </p:nvPr>
        </p:nvSpPr>
        <p:spPr>
          <a:xfrm>
            <a:off x="79375" y="739775"/>
            <a:ext cx="6578600" cy="3700463"/>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ja-JP" altLang="en-US">
              <a:latin typeface="Arial" panose="020B0604020202020204" pitchFamily="34" charset="0"/>
            </a:endParaRPr>
          </a:p>
        </p:txBody>
      </p:sp>
    </p:spTree>
    <p:extLst>
      <p:ext uri="{BB962C8B-B14F-4D97-AF65-F5344CB8AC3E}">
        <p14:creationId xmlns:p14="http://schemas.microsoft.com/office/powerpoint/2010/main" val="283747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D840F6-E6EE-418F-984B-66FDD0CE8D80}" type="slidenum">
              <a:rPr lang="en-US" altLang="ja-JP" sz="1300"/>
              <a:pPr eaLnBrk="1" hangingPunct="1">
                <a:spcBef>
                  <a:spcPct val="0"/>
                </a:spcBef>
              </a:pPr>
              <a:t>17</a:t>
            </a:fld>
            <a:endParaRPr lang="en-US" altLang="ja-JP" sz="1300"/>
          </a:p>
        </p:txBody>
      </p:sp>
      <p:sp>
        <p:nvSpPr>
          <p:cNvPr id="124931" name="Rectangle 2"/>
          <p:cNvSpPr>
            <a:spLocks noGrp="1" noRot="1" noChangeAspect="1" noChangeArrowheads="1" noTextEdit="1"/>
          </p:cNvSpPr>
          <p:nvPr>
            <p:ph type="sldImg"/>
          </p:nvPr>
        </p:nvSpPr>
        <p:spPr>
          <a:xfrm>
            <a:off x="79375" y="739775"/>
            <a:ext cx="6578600" cy="3700463"/>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extLst>
      <p:ext uri="{BB962C8B-B14F-4D97-AF65-F5344CB8AC3E}">
        <p14:creationId xmlns:p14="http://schemas.microsoft.com/office/powerpoint/2010/main" val="2789291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1CEDD1-0C2E-4AFC-A533-6F85CAE82984}" type="slidenum">
              <a:rPr lang="en-US" altLang="ja-JP" sz="1300"/>
              <a:pPr eaLnBrk="1" hangingPunct="1">
                <a:spcBef>
                  <a:spcPct val="0"/>
                </a:spcBef>
              </a:pPr>
              <a:t>18</a:t>
            </a:fld>
            <a:endParaRPr lang="en-US" altLang="ja-JP" sz="1300"/>
          </a:p>
        </p:txBody>
      </p:sp>
      <p:sp>
        <p:nvSpPr>
          <p:cNvPr id="128003" name="Rectangle 2"/>
          <p:cNvSpPr>
            <a:spLocks noGrp="1" noRot="1" noChangeAspect="1" noChangeArrowheads="1" noTextEdit="1"/>
          </p:cNvSpPr>
          <p:nvPr>
            <p:ph type="sldImg"/>
          </p:nvPr>
        </p:nvSpPr>
        <p:spPr>
          <a:xfrm>
            <a:off x="79375" y="741363"/>
            <a:ext cx="6577013" cy="3698875"/>
          </a:xfrm>
          <a:ln/>
        </p:spPr>
      </p:sp>
      <p:sp>
        <p:nvSpPr>
          <p:cNvPr id="128004" name="Rectangle 3"/>
          <p:cNvSpPr>
            <a:spLocks noGrp="1" noChangeArrowheads="1"/>
          </p:cNvSpPr>
          <p:nvPr>
            <p:ph type="body" idx="1"/>
          </p:nvPr>
        </p:nvSpPr>
        <p:spPr>
          <a:xfrm>
            <a:off x="896938" y="4686300"/>
            <a:ext cx="4941887" cy="4438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8330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1CEDD1-0C2E-4AFC-A533-6F85CAE82984}" type="slidenum">
              <a:rPr lang="en-US" altLang="ja-JP" sz="1300"/>
              <a:pPr eaLnBrk="1" hangingPunct="1">
                <a:spcBef>
                  <a:spcPct val="0"/>
                </a:spcBef>
              </a:pPr>
              <a:t>19</a:t>
            </a:fld>
            <a:endParaRPr lang="en-US" altLang="ja-JP" sz="1300"/>
          </a:p>
        </p:txBody>
      </p:sp>
      <p:sp>
        <p:nvSpPr>
          <p:cNvPr id="128003" name="Rectangle 2"/>
          <p:cNvSpPr>
            <a:spLocks noGrp="1" noRot="1" noChangeAspect="1" noChangeArrowheads="1" noTextEdit="1"/>
          </p:cNvSpPr>
          <p:nvPr>
            <p:ph type="sldImg"/>
          </p:nvPr>
        </p:nvSpPr>
        <p:spPr>
          <a:xfrm>
            <a:off x="79375" y="741363"/>
            <a:ext cx="6577013" cy="3698875"/>
          </a:xfrm>
          <a:ln/>
        </p:spPr>
      </p:sp>
      <p:sp>
        <p:nvSpPr>
          <p:cNvPr id="128004" name="Rectangle 3"/>
          <p:cNvSpPr>
            <a:spLocks noGrp="1" noChangeArrowheads="1"/>
          </p:cNvSpPr>
          <p:nvPr>
            <p:ph type="body" idx="1"/>
          </p:nvPr>
        </p:nvSpPr>
        <p:spPr>
          <a:xfrm>
            <a:off x="896938" y="4686300"/>
            <a:ext cx="4941887" cy="4438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8330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1CEDD1-0C2E-4AFC-A533-6F85CAE82984}" type="slidenum">
              <a:rPr lang="en-US" altLang="ja-JP" sz="1300"/>
              <a:pPr eaLnBrk="1" hangingPunct="1">
                <a:spcBef>
                  <a:spcPct val="0"/>
                </a:spcBef>
              </a:pPr>
              <a:t>20</a:t>
            </a:fld>
            <a:endParaRPr lang="en-US" altLang="ja-JP" sz="1300"/>
          </a:p>
        </p:txBody>
      </p:sp>
      <p:sp>
        <p:nvSpPr>
          <p:cNvPr id="128003" name="Rectangle 2"/>
          <p:cNvSpPr>
            <a:spLocks noGrp="1" noRot="1" noChangeAspect="1" noChangeArrowheads="1" noTextEdit="1"/>
          </p:cNvSpPr>
          <p:nvPr>
            <p:ph type="sldImg"/>
          </p:nvPr>
        </p:nvSpPr>
        <p:spPr>
          <a:xfrm>
            <a:off x="79375" y="741363"/>
            <a:ext cx="6577013" cy="3698875"/>
          </a:xfrm>
          <a:ln/>
        </p:spPr>
      </p:sp>
      <p:sp>
        <p:nvSpPr>
          <p:cNvPr id="128004" name="Rectangle 3"/>
          <p:cNvSpPr>
            <a:spLocks noGrp="1" noChangeArrowheads="1"/>
          </p:cNvSpPr>
          <p:nvPr>
            <p:ph type="body" idx="1"/>
          </p:nvPr>
        </p:nvSpPr>
        <p:spPr>
          <a:xfrm>
            <a:off x="896938" y="4686300"/>
            <a:ext cx="4941887" cy="4438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83301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737E61-4ABE-443A-AA47-A170DE6C2857}" type="slidenum">
              <a:rPr lang="en-US" altLang="ja-JP" sz="1300"/>
              <a:pPr eaLnBrk="1" hangingPunct="1">
                <a:spcBef>
                  <a:spcPct val="0"/>
                </a:spcBef>
              </a:pPr>
              <a:t>21</a:t>
            </a:fld>
            <a:endParaRPr lang="en-US" altLang="ja-JP" sz="1300"/>
          </a:p>
        </p:txBody>
      </p:sp>
      <p:sp>
        <p:nvSpPr>
          <p:cNvPr id="129027"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2266529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311BD4-8C0C-4D66-9A72-17C22F4ED441}" type="slidenum">
              <a:rPr lang="en-US" altLang="ja-JP" sz="1300"/>
              <a:pPr eaLnBrk="1" hangingPunct="1">
                <a:spcBef>
                  <a:spcPct val="0"/>
                </a:spcBef>
              </a:pPr>
              <a:t>22</a:t>
            </a:fld>
            <a:endParaRPr lang="en-US" altLang="ja-JP" sz="1300"/>
          </a:p>
        </p:txBody>
      </p:sp>
      <p:sp>
        <p:nvSpPr>
          <p:cNvPr id="130051"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1321135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BAE129-21D7-473F-BF92-7470F3C79AA4}" type="slidenum">
              <a:rPr lang="en-US" altLang="ja-JP" sz="1300"/>
              <a:pPr eaLnBrk="1" hangingPunct="1">
                <a:spcBef>
                  <a:spcPct val="0"/>
                </a:spcBef>
              </a:pPr>
              <a:t>23</a:t>
            </a:fld>
            <a:endParaRPr lang="en-US" altLang="ja-JP" sz="1300"/>
          </a:p>
        </p:txBody>
      </p:sp>
      <p:sp>
        <p:nvSpPr>
          <p:cNvPr id="131075"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45194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2A3BD9-6687-4BD6-BDFA-F48DAA243C0F}" type="slidenum">
              <a:rPr lang="en-US" altLang="ja-JP" sz="1300"/>
              <a:pPr eaLnBrk="1" hangingPunct="1">
                <a:spcBef>
                  <a:spcPct val="0"/>
                </a:spcBef>
              </a:pPr>
              <a:t>24</a:t>
            </a:fld>
            <a:endParaRPr lang="en-US" altLang="ja-JP" sz="1300"/>
          </a:p>
        </p:txBody>
      </p:sp>
      <p:sp>
        <p:nvSpPr>
          <p:cNvPr id="13209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5202231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3DAA4E-21ED-4FE3-8299-386F23A35EEF}" type="slidenum">
              <a:rPr lang="en-US" altLang="ja-JP" sz="1300"/>
              <a:pPr eaLnBrk="1" hangingPunct="1">
                <a:spcBef>
                  <a:spcPct val="0"/>
                </a:spcBef>
              </a:pPr>
              <a:t>25</a:t>
            </a:fld>
            <a:endParaRPr lang="en-US" altLang="ja-JP" sz="1300"/>
          </a:p>
        </p:txBody>
      </p:sp>
      <p:sp>
        <p:nvSpPr>
          <p:cNvPr id="133123"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03467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F41111-8F14-4BD8-AD52-746BEDF24E03}" type="slidenum">
              <a:rPr lang="en-US" altLang="ja-JP" sz="1300"/>
              <a:pPr eaLnBrk="1" hangingPunct="1">
                <a:spcBef>
                  <a:spcPct val="0"/>
                </a:spcBef>
              </a:pPr>
              <a:t>26</a:t>
            </a:fld>
            <a:endParaRPr lang="en-US" altLang="ja-JP" sz="1300"/>
          </a:p>
        </p:txBody>
      </p:sp>
      <p:sp>
        <p:nvSpPr>
          <p:cNvPr id="134147"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0950355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5A1EBA-6AC7-4D1C-A22F-8BFC1FE92A39}" type="slidenum">
              <a:rPr lang="en-US" altLang="ja-JP"/>
              <a:pPr eaLnBrk="1" hangingPunct="1">
                <a:spcBef>
                  <a:spcPct val="0"/>
                </a:spcBef>
              </a:pPr>
              <a:t>27</a:t>
            </a:fld>
            <a:endParaRPr lang="en-US" altLang="ja-JP"/>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miter lim="800000"/>
            <a:headEnd/>
            <a:tailEnd/>
          </a:ln>
        </p:spPr>
        <p:txBody>
          <a:bodyPr lIns="87572" tIns="43786" rIns="87572" bIns="43786"/>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4103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5A1EBA-6AC7-4D1C-A22F-8BFC1FE92A39}" type="slidenum">
              <a:rPr lang="en-US" altLang="ja-JP"/>
              <a:pPr eaLnBrk="1" hangingPunct="1">
                <a:spcBef>
                  <a:spcPct val="0"/>
                </a:spcBef>
              </a:pPr>
              <a:t>28</a:t>
            </a:fld>
            <a:endParaRPr lang="en-US" altLang="ja-JP"/>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miter lim="800000"/>
            <a:headEnd/>
            <a:tailEnd/>
          </a:ln>
        </p:spPr>
        <p:txBody>
          <a:bodyPr lIns="87572" tIns="43786" rIns="87572" bIns="43786"/>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4103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5A1EBA-6AC7-4D1C-A22F-8BFC1FE92A39}" type="slidenum">
              <a:rPr lang="en-US" altLang="ja-JP"/>
              <a:pPr eaLnBrk="1" hangingPunct="1">
                <a:spcBef>
                  <a:spcPct val="0"/>
                </a:spcBef>
              </a:pPr>
              <a:t>29</a:t>
            </a:fld>
            <a:endParaRPr lang="en-US" altLang="ja-JP"/>
          </a:p>
        </p:txBody>
      </p:sp>
      <p:sp>
        <p:nvSpPr>
          <p:cNvPr id="13721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miter lim="800000"/>
            <a:headEnd/>
            <a:tailEnd/>
          </a:ln>
        </p:spPr>
        <p:txBody>
          <a:bodyPr lIns="87572" tIns="43786" rIns="87572" bIns="43786"/>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41036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E75762-E0AB-47A8-8D27-1D9709941730}" type="slidenum">
              <a:rPr lang="en-US" altLang="ja-JP"/>
              <a:pPr eaLnBrk="1" hangingPunct="1">
                <a:spcBef>
                  <a:spcPct val="0"/>
                </a:spcBef>
              </a:pPr>
              <a:t>30</a:t>
            </a:fld>
            <a:endParaRPr lang="en-US" altLang="ja-JP"/>
          </a:p>
        </p:txBody>
      </p:sp>
      <p:sp>
        <p:nvSpPr>
          <p:cNvPr id="138243" name="Rectangle 2"/>
          <p:cNvSpPr>
            <a:spLocks noGrp="1" noRot="1" noChangeAspect="1" noChangeArrowheads="1" noTextEdit="1"/>
          </p:cNvSpPr>
          <p:nvPr>
            <p:ph type="sldImg"/>
          </p:nvPr>
        </p:nvSpPr>
        <p:spPr>
          <a:xfrm>
            <a:off x="79375" y="739775"/>
            <a:ext cx="6578600" cy="3700463"/>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0510621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2EB396-FA9B-4883-B264-F35A2A0F2A0F}" type="slidenum">
              <a:rPr lang="en-US" altLang="ja-JP"/>
              <a:pPr eaLnBrk="1" hangingPunct="1">
                <a:spcBef>
                  <a:spcPct val="0"/>
                </a:spcBef>
              </a:pPr>
              <a:t>31</a:t>
            </a:fld>
            <a:endParaRPr lang="en-US" altLang="ja-JP"/>
          </a:p>
        </p:txBody>
      </p:sp>
      <p:sp>
        <p:nvSpPr>
          <p:cNvPr id="141315" name="Rectangle 2"/>
          <p:cNvSpPr>
            <a:spLocks noGrp="1" noRot="1" noChangeAspect="1" noChangeArrowheads="1" noTextEdit="1"/>
          </p:cNvSpPr>
          <p:nvPr>
            <p:ph type="sldImg"/>
          </p:nvPr>
        </p:nvSpPr>
        <p:spPr>
          <a:xfrm>
            <a:off x="79375" y="739775"/>
            <a:ext cx="6578600" cy="3700463"/>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40092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2EB396-FA9B-4883-B264-F35A2A0F2A0F}" type="slidenum">
              <a:rPr lang="en-US" altLang="ja-JP"/>
              <a:pPr eaLnBrk="1" hangingPunct="1">
                <a:spcBef>
                  <a:spcPct val="0"/>
                </a:spcBef>
              </a:pPr>
              <a:t>32</a:t>
            </a:fld>
            <a:endParaRPr lang="en-US" altLang="ja-JP"/>
          </a:p>
        </p:txBody>
      </p:sp>
      <p:sp>
        <p:nvSpPr>
          <p:cNvPr id="141315" name="Rectangle 2"/>
          <p:cNvSpPr>
            <a:spLocks noGrp="1" noRot="1" noChangeAspect="1" noChangeArrowheads="1" noTextEdit="1"/>
          </p:cNvSpPr>
          <p:nvPr>
            <p:ph type="sldImg"/>
          </p:nvPr>
        </p:nvSpPr>
        <p:spPr>
          <a:xfrm>
            <a:off x="79375" y="739775"/>
            <a:ext cx="6578600" cy="3700463"/>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40092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2EB396-FA9B-4883-B264-F35A2A0F2A0F}" type="slidenum">
              <a:rPr lang="en-US" altLang="ja-JP"/>
              <a:pPr eaLnBrk="1" hangingPunct="1">
                <a:spcBef>
                  <a:spcPct val="0"/>
                </a:spcBef>
              </a:pPr>
              <a:t>33</a:t>
            </a:fld>
            <a:endParaRPr lang="en-US" altLang="ja-JP"/>
          </a:p>
        </p:txBody>
      </p:sp>
      <p:sp>
        <p:nvSpPr>
          <p:cNvPr id="141315" name="Rectangle 2"/>
          <p:cNvSpPr>
            <a:spLocks noGrp="1" noRot="1" noChangeAspect="1" noChangeArrowheads="1" noTextEdit="1"/>
          </p:cNvSpPr>
          <p:nvPr>
            <p:ph type="sldImg"/>
          </p:nvPr>
        </p:nvSpPr>
        <p:spPr>
          <a:xfrm>
            <a:off x="79375" y="739775"/>
            <a:ext cx="6578600" cy="3700463"/>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40092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2D6218-4857-47C4-8B86-DAA73B7DD66E}" type="slidenum">
              <a:rPr lang="en-US" altLang="ja-JP" sz="1300"/>
              <a:pPr eaLnBrk="1" hangingPunct="1">
                <a:spcBef>
                  <a:spcPct val="0"/>
                </a:spcBef>
              </a:pPr>
              <a:t>34</a:t>
            </a:fld>
            <a:endParaRPr lang="en-US" altLang="ja-JP" sz="1300"/>
          </a:p>
        </p:txBody>
      </p:sp>
      <p:sp>
        <p:nvSpPr>
          <p:cNvPr id="145411"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3209920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2D6218-4857-47C4-8B86-DAA73B7DD66E}" type="slidenum">
              <a:rPr lang="en-US" altLang="ja-JP" sz="1300"/>
              <a:pPr eaLnBrk="1" hangingPunct="1">
                <a:spcBef>
                  <a:spcPct val="0"/>
                </a:spcBef>
              </a:pPr>
              <a:t>35</a:t>
            </a:fld>
            <a:endParaRPr lang="en-US" altLang="ja-JP" sz="1300"/>
          </a:p>
        </p:txBody>
      </p:sp>
      <p:sp>
        <p:nvSpPr>
          <p:cNvPr id="145411"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3209920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2D6218-4857-47C4-8B86-DAA73B7DD66E}" type="slidenum">
              <a:rPr lang="en-US" altLang="ja-JP" sz="1300"/>
              <a:pPr eaLnBrk="1" hangingPunct="1">
                <a:spcBef>
                  <a:spcPct val="0"/>
                </a:spcBef>
              </a:pPr>
              <a:t>36</a:t>
            </a:fld>
            <a:endParaRPr lang="en-US" altLang="ja-JP" sz="1300"/>
          </a:p>
        </p:txBody>
      </p:sp>
      <p:sp>
        <p:nvSpPr>
          <p:cNvPr id="145411"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3209920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2D6218-4857-47C4-8B86-DAA73B7DD66E}" type="slidenum">
              <a:rPr lang="en-US" altLang="ja-JP" sz="1300"/>
              <a:pPr eaLnBrk="1" hangingPunct="1">
                <a:spcBef>
                  <a:spcPct val="0"/>
                </a:spcBef>
              </a:pPr>
              <a:t>37</a:t>
            </a:fld>
            <a:endParaRPr lang="en-US" altLang="ja-JP" sz="1300"/>
          </a:p>
        </p:txBody>
      </p:sp>
      <p:sp>
        <p:nvSpPr>
          <p:cNvPr id="145411"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3209920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0DE330-53FC-4050-8E6D-458D87E9CE40}" type="slidenum">
              <a:rPr lang="en-US" altLang="ja-JP"/>
              <a:pPr eaLnBrk="1" hangingPunct="1">
                <a:spcBef>
                  <a:spcPct val="0"/>
                </a:spcBef>
              </a:pPr>
              <a:t>38</a:t>
            </a:fld>
            <a:endParaRPr lang="en-US" altLang="ja-JP"/>
          </a:p>
        </p:txBody>
      </p:sp>
      <p:sp>
        <p:nvSpPr>
          <p:cNvPr id="148483" name="Rectangle 2"/>
          <p:cNvSpPr>
            <a:spLocks noGrp="1" noRot="1" noChangeAspect="1" noChangeArrowheads="1" noTextEdit="1"/>
          </p:cNvSpPr>
          <p:nvPr>
            <p:ph type="sldImg"/>
          </p:nvPr>
        </p:nvSpPr>
        <p:spPr>
          <a:xfrm>
            <a:off x="80963" y="741363"/>
            <a:ext cx="6577012" cy="3698875"/>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564" tIns="43783" rIns="87564" bIns="43783"/>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2671669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0DE330-53FC-4050-8E6D-458D87E9CE40}" type="slidenum">
              <a:rPr lang="en-US" altLang="ja-JP"/>
              <a:pPr eaLnBrk="1" hangingPunct="1">
                <a:spcBef>
                  <a:spcPct val="0"/>
                </a:spcBef>
              </a:pPr>
              <a:t>39</a:t>
            </a:fld>
            <a:endParaRPr lang="en-US" altLang="ja-JP"/>
          </a:p>
        </p:txBody>
      </p:sp>
      <p:sp>
        <p:nvSpPr>
          <p:cNvPr id="148483" name="Rectangle 2"/>
          <p:cNvSpPr>
            <a:spLocks noGrp="1" noRot="1" noChangeAspect="1" noChangeArrowheads="1" noTextEdit="1"/>
          </p:cNvSpPr>
          <p:nvPr>
            <p:ph type="sldImg"/>
          </p:nvPr>
        </p:nvSpPr>
        <p:spPr>
          <a:xfrm>
            <a:off x="80963" y="741363"/>
            <a:ext cx="6577012" cy="3698875"/>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564" tIns="43783" rIns="87564" bIns="43783"/>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2671669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0DE330-53FC-4050-8E6D-458D87E9CE40}" type="slidenum">
              <a:rPr lang="en-US" altLang="ja-JP"/>
              <a:pPr eaLnBrk="1" hangingPunct="1">
                <a:spcBef>
                  <a:spcPct val="0"/>
                </a:spcBef>
              </a:pPr>
              <a:t>40</a:t>
            </a:fld>
            <a:endParaRPr lang="en-US" altLang="ja-JP"/>
          </a:p>
        </p:txBody>
      </p:sp>
      <p:sp>
        <p:nvSpPr>
          <p:cNvPr id="148483" name="Rectangle 2"/>
          <p:cNvSpPr>
            <a:spLocks noGrp="1" noRot="1" noChangeAspect="1" noChangeArrowheads="1" noTextEdit="1"/>
          </p:cNvSpPr>
          <p:nvPr>
            <p:ph type="sldImg"/>
          </p:nvPr>
        </p:nvSpPr>
        <p:spPr>
          <a:xfrm>
            <a:off x="80963" y="741363"/>
            <a:ext cx="6577012" cy="3698875"/>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564" tIns="43783" rIns="87564" bIns="43783"/>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2671669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966B7A-3FE7-4EEA-8001-BDEF77855497}" type="slidenum">
              <a:rPr lang="en-US" altLang="ja-JP" sz="1300"/>
              <a:pPr eaLnBrk="1" hangingPunct="1">
                <a:spcBef>
                  <a:spcPct val="0"/>
                </a:spcBef>
              </a:pPr>
              <a:t>41</a:t>
            </a:fld>
            <a:endParaRPr lang="en-US" altLang="ja-JP" sz="1300"/>
          </a:p>
        </p:txBody>
      </p:sp>
      <p:sp>
        <p:nvSpPr>
          <p:cNvPr id="149507" name="Rectangle 2"/>
          <p:cNvSpPr>
            <a:spLocks noGrp="1" noRot="1" noChangeAspect="1" noChangeArrowheads="1" noTextEdit="1"/>
          </p:cNvSpPr>
          <p:nvPr>
            <p:ph type="sldImg"/>
          </p:nvPr>
        </p:nvSpPr>
        <p:spPr>
          <a:xfrm>
            <a:off x="79375" y="739775"/>
            <a:ext cx="6578600" cy="3700463"/>
          </a:xfrm>
          <a:ln/>
        </p:spPr>
      </p:sp>
      <p:sp>
        <p:nvSpPr>
          <p:cNvPr id="149508" name="Rectangle 3"/>
          <p:cNvSpPr>
            <a:spLocks noGrp="1" noChangeArrowheads="1"/>
          </p:cNvSpPr>
          <p:nvPr>
            <p:ph type="body" idx="1"/>
          </p:nvPr>
        </p:nvSpPr>
        <p:spPr>
          <a:xfrm>
            <a:off x="896938" y="4686300"/>
            <a:ext cx="4941887" cy="4440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978345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4ECC99-284A-4C48-915D-740604011F0A}" type="slidenum">
              <a:rPr lang="en-US" altLang="ja-JP"/>
              <a:pPr eaLnBrk="1" hangingPunct="1">
                <a:spcBef>
                  <a:spcPct val="0"/>
                </a:spcBef>
              </a:pPr>
              <a:t>42</a:t>
            </a:fld>
            <a:endParaRPr lang="en-US" altLang="ja-JP"/>
          </a:p>
        </p:txBody>
      </p:sp>
      <p:sp>
        <p:nvSpPr>
          <p:cNvPr id="151555" name="Rectangle 2"/>
          <p:cNvSpPr>
            <a:spLocks noGrp="1" noRot="1" noChangeAspect="1" noChangeArrowheads="1" noTextEdit="1"/>
          </p:cNvSpPr>
          <p:nvPr>
            <p:ph type="sldImg"/>
          </p:nvPr>
        </p:nvSpPr>
        <p:spPr>
          <a:xfrm>
            <a:off x="79375" y="739775"/>
            <a:ext cx="6578600" cy="3700463"/>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37056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4ECC99-284A-4C48-915D-740604011F0A}" type="slidenum">
              <a:rPr lang="en-US" altLang="ja-JP"/>
              <a:pPr eaLnBrk="1" hangingPunct="1">
                <a:spcBef>
                  <a:spcPct val="0"/>
                </a:spcBef>
              </a:pPr>
              <a:t>43</a:t>
            </a:fld>
            <a:endParaRPr lang="en-US" altLang="ja-JP"/>
          </a:p>
        </p:txBody>
      </p:sp>
      <p:sp>
        <p:nvSpPr>
          <p:cNvPr id="151555" name="Rectangle 2"/>
          <p:cNvSpPr>
            <a:spLocks noGrp="1" noRot="1" noChangeAspect="1" noChangeArrowheads="1" noTextEdit="1"/>
          </p:cNvSpPr>
          <p:nvPr>
            <p:ph type="sldImg"/>
          </p:nvPr>
        </p:nvSpPr>
        <p:spPr>
          <a:xfrm>
            <a:off x="79375" y="739775"/>
            <a:ext cx="6578600" cy="3700463"/>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37056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1AF339-39DE-43A9-BFC6-2E2A5C40E7B2}" type="slidenum">
              <a:rPr lang="en-US" altLang="de-DE" sz="1300"/>
              <a:pPr eaLnBrk="1" hangingPunct="1">
                <a:spcBef>
                  <a:spcPct val="0"/>
                </a:spcBef>
              </a:pPr>
              <a:t>44</a:t>
            </a:fld>
            <a:endParaRPr lang="en-US" altLang="de-DE" sz="1300"/>
          </a:p>
        </p:txBody>
      </p:sp>
      <p:sp>
        <p:nvSpPr>
          <p:cNvPr id="152579" name="Rectangle 2"/>
          <p:cNvSpPr>
            <a:spLocks noGrp="1" noRot="1" noChangeAspect="1" noChangeArrowheads="1" noTextEdit="1"/>
          </p:cNvSpPr>
          <p:nvPr>
            <p:ph type="sldImg"/>
          </p:nvPr>
        </p:nvSpPr>
        <p:spPr>
          <a:xfrm>
            <a:off x="79375" y="741363"/>
            <a:ext cx="6577013" cy="3698875"/>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25292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6BF0DC-744F-438D-A0B1-FBF1CEEB6FF9}" type="slidenum">
              <a:rPr lang="en-US" altLang="ja-JP" sz="1300"/>
              <a:pPr eaLnBrk="1" hangingPunct="1">
                <a:spcBef>
                  <a:spcPct val="0"/>
                </a:spcBef>
              </a:pPr>
              <a:t>45</a:t>
            </a:fld>
            <a:endParaRPr lang="en-US" altLang="ja-JP" sz="1300"/>
          </a:p>
        </p:txBody>
      </p:sp>
      <p:sp>
        <p:nvSpPr>
          <p:cNvPr id="153603"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0144703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4DE078-6EA5-421F-BBA1-3AC0A260CDAE}" type="slidenum">
              <a:rPr lang="en-US" altLang="ja-JP" sz="1300"/>
              <a:pPr eaLnBrk="1" hangingPunct="1">
                <a:spcBef>
                  <a:spcPct val="0"/>
                </a:spcBef>
              </a:pPr>
              <a:t>46</a:t>
            </a:fld>
            <a:endParaRPr lang="en-US" altLang="ja-JP" sz="1300"/>
          </a:p>
        </p:txBody>
      </p:sp>
      <p:sp>
        <p:nvSpPr>
          <p:cNvPr id="154627"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348687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AD78B2-D47F-44DF-9349-10B679B648D3}" type="slidenum">
              <a:rPr lang="en-US" altLang="ja-JP" sz="1300"/>
              <a:pPr eaLnBrk="1" hangingPunct="1">
                <a:spcBef>
                  <a:spcPct val="0"/>
                </a:spcBef>
              </a:pPr>
              <a:t>47</a:t>
            </a:fld>
            <a:endParaRPr lang="en-US" altLang="ja-JP" sz="1300"/>
          </a:p>
        </p:txBody>
      </p:sp>
      <p:sp>
        <p:nvSpPr>
          <p:cNvPr id="155651"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7732214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B166EF-DBAF-40D9-B019-0E687CFE1AE2}" type="slidenum">
              <a:rPr lang="en-US" altLang="ja-JP" sz="1300"/>
              <a:pPr eaLnBrk="1" hangingPunct="1">
                <a:spcBef>
                  <a:spcPct val="0"/>
                </a:spcBef>
              </a:pPr>
              <a:t>48</a:t>
            </a:fld>
            <a:endParaRPr lang="en-US" altLang="ja-JP" sz="1300"/>
          </a:p>
        </p:txBody>
      </p:sp>
      <p:sp>
        <p:nvSpPr>
          <p:cNvPr id="156675" name="Rectangle 1026"/>
          <p:cNvSpPr>
            <a:spLocks noGrp="1" noRot="1" noChangeAspect="1" noChangeArrowheads="1" noTextEdit="1"/>
          </p:cNvSpPr>
          <p:nvPr>
            <p:ph type="sldImg"/>
          </p:nvPr>
        </p:nvSpPr>
        <p:spPr>
          <a:xfrm>
            <a:off x="79375" y="739775"/>
            <a:ext cx="6578600" cy="3700463"/>
          </a:xfrm>
          <a:solidFill>
            <a:srgbClr val="FFFFFF"/>
          </a:solidFill>
          <a:ln/>
        </p:spPr>
      </p:sp>
      <p:sp>
        <p:nvSpPr>
          <p:cNvPr id="156676" name="Rectangle 1027"/>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6110095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DEC78E-2595-4D35-A4B5-11B7E7D9425E}" type="slidenum">
              <a:rPr lang="en-US" altLang="ja-JP" sz="1300"/>
              <a:pPr eaLnBrk="1" hangingPunct="1">
                <a:spcBef>
                  <a:spcPct val="0"/>
                </a:spcBef>
              </a:pPr>
              <a:t>49</a:t>
            </a:fld>
            <a:endParaRPr lang="en-US" altLang="ja-JP" sz="1300"/>
          </a:p>
        </p:txBody>
      </p:sp>
      <p:sp>
        <p:nvSpPr>
          <p:cNvPr id="15769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3787275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292100" y="582613"/>
            <a:ext cx="5522913" cy="310673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145576-D0B9-4A6D-B30B-FC237369715B}" type="slidenum">
              <a:rPr lang="en-US" altLang="de-DE" sz="1300"/>
              <a:pPr eaLnBrk="1" hangingPunct="1">
                <a:spcBef>
                  <a:spcPct val="0"/>
                </a:spcBef>
              </a:pPr>
              <a:t>51</a:t>
            </a:fld>
            <a:endParaRPr lang="en-US" altLang="de-DE" sz="1300"/>
          </a:p>
        </p:txBody>
      </p:sp>
      <p:sp>
        <p:nvSpPr>
          <p:cNvPr id="158723" name="Rectangle 2"/>
          <p:cNvSpPr>
            <a:spLocks noGrp="1" noRot="1" noChangeAspect="1" noChangeArrowheads="1" noTextEdit="1"/>
          </p:cNvSpPr>
          <p:nvPr>
            <p:ph type="sldImg"/>
          </p:nvPr>
        </p:nvSpPr>
        <p:spPr>
          <a:xfrm>
            <a:off x="79375" y="741363"/>
            <a:ext cx="6577013" cy="3698875"/>
          </a:xfrm>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91011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9A6B4A-FED1-4373-94F1-506AF4B73689}" type="slidenum">
              <a:rPr lang="en-US" altLang="ja-JP" sz="1300"/>
              <a:pPr eaLnBrk="1" hangingPunct="1">
                <a:spcBef>
                  <a:spcPct val="0"/>
                </a:spcBef>
              </a:pPr>
              <a:t>52</a:t>
            </a:fld>
            <a:endParaRPr lang="en-US" altLang="ja-JP" sz="1300"/>
          </a:p>
        </p:txBody>
      </p:sp>
      <p:sp>
        <p:nvSpPr>
          <p:cNvPr id="159747" name="Rectangle 2"/>
          <p:cNvSpPr>
            <a:spLocks noGrp="1" noRot="1" noChangeAspect="1" noChangeArrowheads="1" noTextEdit="1"/>
          </p:cNvSpPr>
          <p:nvPr>
            <p:ph type="sldImg"/>
          </p:nvPr>
        </p:nvSpPr>
        <p:spPr>
          <a:xfrm>
            <a:off x="79375" y="739775"/>
            <a:ext cx="6578600" cy="3700463"/>
          </a:xfrm>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1833100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5E825A-FE81-4778-AEC6-323762A93ECF}" type="slidenum">
              <a:rPr lang="en-US" altLang="ja-JP" sz="1300"/>
              <a:pPr eaLnBrk="1" hangingPunct="1">
                <a:spcBef>
                  <a:spcPct val="0"/>
                </a:spcBef>
              </a:pPr>
              <a:t>53</a:t>
            </a:fld>
            <a:endParaRPr lang="en-US" altLang="ja-JP" sz="1300"/>
          </a:p>
        </p:txBody>
      </p:sp>
      <p:sp>
        <p:nvSpPr>
          <p:cNvPr id="160771" name="Rectangle 2"/>
          <p:cNvSpPr>
            <a:spLocks noGrp="1" noRot="1" noChangeAspect="1" noChangeArrowheads="1" noTextEdit="1"/>
          </p:cNvSpPr>
          <p:nvPr>
            <p:ph type="sldImg"/>
          </p:nvPr>
        </p:nvSpPr>
        <p:spPr>
          <a:xfrm>
            <a:off x="79375" y="739775"/>
            <a:ext cx="6578600" cy="3700463"/>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5662350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1CE66E-7B24-4251-91BB-A7C043A0B7C6}" type="slidenum">
              <a:rPr lang="en-US" altLang="ja-JP" sz="1300"/>
              <a:pPr eaLnBrk="1" hangingPunct="1">
                <a:spcBef>
                  <a:spcPct val="0"/>
                </a:spcBef>
              </a:pPr>
              <a:t>54</a:t>
            </a:fld>
            <a:endParaRPr lang="en-US" altLang="ja-JP" sz="1300"/>
          </a:p>
        </p:txBody>
      </p:sp>
      <p:sp>
        <p:nvSpPr>
          <p:cNvPr id="161795"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9925413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E839BD-7B9C-45A6-AAAC-5A3EA3322801}" type="slidenum">
              <a:rPr lang="en-US" altLang="ja-JP" sz="1300"/>
              <a:pPr eaLnBrk="1" hangingPunct="1">
                <a:spcBef>
                  <a:spcPct val="0"/>
                </a:spcBef>
              </a:pPr>
              <a:t>55</a:t>
            </a:fld>
            <a:endParaRPr lang="en-US" altLang="ja-JP" sz="1300"/>
          </a:p>
        </p:txBody>
      </p:sp>
      <p:sp>
        <p:nvSpPr>
          <p:cNvPr id="162819" name="Rectangle 2"/>
          <p:cNvSpPr>
            <a:spLocks noGrp="1" noRot="1" noChangeAspect="1" noChangeArrowheads="1" noTextEdit="1"/>
          </p:cNvSpPr>
          <p:nvPr>
            <p:ph type="sldImg"/>
          </p:nvPr>
        </p:nvSpPr>
        <p:spPr>
          <a:xfrm>
            <a:off x="79375" y="739775"/>
            <a:ext cx="6578600" cy="3700463"/>
          </a:xfrm>
          <a:ln/>
        </p:spPr>
      </p:sp>
      <p:sp>
        <p:nvSpPr>
          <p:cNvPr id="162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0635536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B32F07-E2E7-4CC6-A999-7695B7F15E98}" type="slidenum">
              <a:rPr lang="en-US" altLang="ja-JP" sz="1300"/>
              <a:pPr eaLnBrk="1" hangingPunct="1">
                <a:spcBef>
                  <a:spcPct val="0"/>
                </a:spcBef>
              </a:pPr>
              <a:t>56</a:t>
            </a:fld>
            <a:endParaRPr lang="en-US" altLang="ja-JP" sz="1300"/>
          </a:p>
        </p:txBody>
      </p:sp>
      <p:sp>
        <p:nvSpPr>
          <p:cNvPr id="163843"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20315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93843C-410A-4C93-BFDA-BAF404B15BAE}" type="slidenum">
              <a:rPr lang="en-US" altLang="ja-JP" sz="1300"/>
              <a:pPr eaLnBrk="1" hangingPunct="1">
                <a:spcBef>
                  <a:spcPct val="0"/>
                </a:spcBef>
              </a:pPr>
              <a:t>57</a:t>
            </a:fld>
            <a:endParaRPr lang="en-US" altLang="ja-JP" sz="1300"/>
          </a:p>
        </p:txBody>
      </p:sp>
      <p:sp>
        <p:nvSpPr>
          <p:cNvPr id="164867"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475956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6E53C6-B88C-454F-BFF3-8E2420DAE1D3}" type="slidenum">
              <a:rPr lang="en-US" altLang="de-DE" sz="1300"/>
              <a:pPr eaLnBrk="1" hangingPunct="1">
                <a:spcBef>
                  <a:spcPct val="0"/>
                </a:spcBef>
              </a:pPr>
              <a:t>58</a:t>
            </a:fld>
            <a:endParaRPr lang="en-US" altLang="de-DE" sz="1300"/>
          </a:p>
        </p:txBody>
      </p:sp>
      <p:sp>
        <p:nvSpPr>
          <p:cNvPr id="165891" name="Rectangle 2"/>
          <p:cNvSpPr>
            <a:spLocks noGrp="1" noRot="1" noChangeAspect="1" noChangeArrowheads="1" noTextEdit="1"/>
          </p:cNvSpPr>
          <p:nvPr>
            <p:ph type="sldImg"/>
          </p:nvPr>
        </p:nvSpPr>
        <p:spPr>
          <a:xfrm>
            <a:off x="79375" y="741363"/>
            <a:ext cx="6577013" cy="3698875"/>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18553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F84BBB-0857-46C5-8EFD-92D2C760B3BE}" type="slidenum">
              <a:rPr lang="en-US" altLang="ja-JP" sz="1300"/>
              <a:pPr eaLnBrk="1" hangingPunct="1">
                <a:spcBef>
                  <a:spcPct val="0"/>
                </a:spcBef>
              </a:pPr>
              <a:t>59</a:t>
            </a:fld>
            <a:endParaRPr lang="en-US" altLang="ja-JP" sz="1300"/>
          </a:p>
        </p:txBody>
      </p:sp>
      <p:sp>
        <p:nvSpPr>
          <p:cNvPr id="166915" name="Rectangle 2"/>
          <p:cNvSpPr>
            <a:spLocks noGrp="1" noRot="1" noChangeAspect="1" noChangeArrowheads="1" noTextEdit="1"/>
          </p:cNvSpPr>
          <p:nvPr>
            <p:ph type="sldImg"/>
          </p:nvPr>
        </p:nvSpPr>
        <p:spPr>
          <a:xfrm>
            <a:off x="79375" y="739775"/>
            <a:ext cx="6578600" cy="3700463"/>
          </a:xfrm>
          <a:ln/>
        </p:spPr>
      </p:sp>
      <p:sp>
        <p:nvSpPr>
          <p:cNvPr id="166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598723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4E37E1-81F3-40C5-A71A-949E8C531D86}" type="slidenum">
              <a:rPr lang="en-US" altLang="ja-JP" sz="1300"/>
              <a:pPr eaLnBrk="1" hangingPunct="1">
                <a:spcBef>
                  <a:spcPct val="0"/>
                </a:spcBef>
              </a:pPr>
              <a:t>60</a:t>
            </a:fld>
            <a:endParaRPr lang="en-US" altLang="ja-JP" sz="1300"/>
          </a:p>
        </p:txBody>
      </p:sp>
      <p:sp>
        <p:nvSpPr>
          <p:cNvPr id="167939" name="Rectangle 1026"/>
          <p:cNvSpPr>
            <a:spLocks noGrp="1" noRot="1" noChangeAspect="1" noChangeArrowheads="1" noTextEdit="1"/>
          </p:cNvSpPr>
          <p:nvPr>
            <p:ph type="sldImg"/>
          </p:nvPr>
        </p:nvSpPr>
        <p:spPr>
          <a:xfrm>
            <a:off x="79375" y="739775"/>
            <a:ext cx="6578600" cy="3700463"/>
          </a:xfrm>
          <a:solidFill>
            <a:srgbClr val="FFFFFF"/>
          </a:solidFill>
          <a:ln/>
        </p:spPr>
      </p:sp>
      <p:sp>
        <p:nvSpPr>
          <p:cNvPr id="167940" name="Rectangle 1027"/>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6188137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02BD9A-C91B-44BC-9369-BB3ED0DD9A01}" type="slidenum">
              <a:rPr lang="en-US" altLang="ja-JP" sz="1300"/>
              <a:pPr eaLnBrk="1" hangingPunct="1">
                <a:spcBef>
                  <a:spcPct val="0"/>
                </a:spcBef>
              </a:pPr>
              <a:t>61</a:t>
            </a:fld>
            <a:endParaRPr lang="en-US" altLang="ja-JP" sz="1300"/>
          </a:p>
        </p:txBody>
      </p:sp>
      <p:sp>
        <p:nvSpPr>
          <p:cNvPr id="168963" name="Rectangle 1026"/>
          <p:cNvSpPr>
            <a:spLocks noGrp="1" noRot="1" noChangeAspect="1" noChangeArrowheads="1" noTextEdit="1"/>
          </p:cNvSpPr>
          <p:nvPr>
            <p:ph type="sldImg"/>
          </p:nvPr>
        </p:nvSpPr>
        <p:spPr>
          <a:xfrm>
            <a:off x="79375" y="739775"/>
            <a:ext cx="6578600" cy="3700463"/>
          </a:xfrm>
          <a:solidFill>
            <a:srgbClr val="FFFFFF"/>
          </a:solidFill>
          <a:ln/>
        </p:spPr>
      </p:sp>
      <p:sp>
        <p:nvSpPr>
          <p:cNvPr id="168964" name="Rectangle 1027"/>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6911441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B9D3B7-6B66-4B9D-A58F-EB9E4FB5456B}" type="slidenum">
              <a:rPr lang="en-US" altLang="de-DE" sz="1300"/>
              <a:pPr eaLnBrk="1" hangingPunct="1">
                <a:spcBef>
                  <a:spcPct val="0"/>
                </a:spcBef>
              </a:pPr>
              <a:t>62</a:t>
            </a:fld>
            <a:endParaRPr lang="en-US" altLang="de-DE" sz="1300"/>
          </a:p>
        </p:txBody>
      </p:sp>
      <p:sp>
        <p:nvSpPr>
          <p:cNvPr id="169987" name="Rectangle 2"/>
          <p:cNvSpPr>
            <a:spLocks noGrp="1" noRot="1" noChangeAspect="1" noChangeArrowheads="1" noTextEdit="1"/>
          </p:cNvSpPr>
          <p:nvPr>
            <p:ph type="sldImg"/>
          </p:nvPr>
        </p:nvSpPr>
        <p:spPr>
          <a:xfrm>
            <a:off x="79375" y="741363"/>
            <a:ext cx="6577013" cy="3698875"/>
          </a:xfrm>
          <a:ln/>
        </p:spPr>
      </p:sp>
      <p:sp>
        <p:nvSpPr>
          <p:cNvPr id="169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06611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32067E-AA34-4A49-80E6-64560E697201}" type="slidenum">
              <a:rPr lang="en-US" altLang="ja-JP" sz="1300"/>
              <a:pPr eaLnBrk="1" hangingPunct="1">
                <a:spcBef>
                  <a:spcPct val="0"/>
                </a:spcBef>
              </a:pPr>
              <a:t>63</a:t>
            </a:fld>
            <a:endParaRPr lang="en-US" altLang="ja-JP" sz="1300"/>
          </a:p>
        </p:txBody>
      </p:sp>
      <p:sp>
        <p:nvSpPr>
          <p:cNvPr id="171011"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310110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38E8CB-C0E2-412B-84A4-294654C7FB66}" type="slidenum">
              <a:rPr lang="en-US" altLang="ja-JP" sz="1300"/>
              <a:pPr eaLnBrk="1" hangingPunct="1">
                <a:spcBef>
                  <a:spcPct val="0"/>
                </a:spcBef>
              </a:pPr>
              <a:t>64</a:t>
            </a:fld>
            <a:endParaRPr lang="en-US" altLang="ja-JP" sz="1300"/>
          </a:p>
        </p:txBody>
      </p:sp>
      <p:sp>
        <p:nvSpPr>
          <p:cNvPr id="172035"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391963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E6BC6D-720C-45EF-8A76-0F307EFF5FD5}" type="slidenum">
              <a:rPr lang="en-US" altLang="de-DE" sz="1300"/>
              <a:pPr eaLnBrk="1" hangingPunct="1">
                <a:spcBef>
                  <a:spcPct val="0"/>
                </a:spcBef>
              </a:pPr>
              <a:t>65</a:t>
            </a:fld>
            <a:endParaRPr lang="en-US" altLang="de-DE" sz="1300"/>
          </a:p>
        </p:txBody>
      </p:sp>
      <p:sp>
        <p:nvSpPr>
          <p:cNvPr id="173059" name="Rectangle 2"/>
          <p:cNvSpPr>
            <a:spLocks noGrp="1" noRot="1" noChangeAspect="1" noChangeArrowheads="1" noTextEdit="1"/>
          </p:cNvSpPr>
          <p:nvPr>
            <p:ph type="sldImg"/>
          </p:nvPr>
        </p:nvSpPr>
        <p:spPr>
          <a:xfrm>
            <a:off x="79375" y="741363"/>
            <a:ext cx="6577013" cy="3698875"/>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42543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8B73F9-0F3B-4369-A0DF-1950845ED5E8}" type="slidenum">
              <a:rPr lang="en-US" altLang="ja-JP" sz="1300"/>
              <a:pPr eaLnBrk="1" hangingPunct="1">
                <a:spcBef>
                  <a:spcPct val="0"/>
                </a:spcBef>
              </a:pPr>
              <a:t>66</a:t>
            </a:fld>
            <a:endParaRPr lang="en-US" altLang="ja-JP" sz="1300"/>
          </a:p>
        </p:txBody>
      </p:sp>
      <p:sp>
        <p:nvSpPr>
          <p:cNvPr id="174083"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901151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A0A33F-AFF6-4FE7-956E-8CA085B4307E}" type="slidenum">
              <a:rPr lang="en-US" altLang="ja-JP" sz="1300"/>
              <a:pPr eaLnBrk="1" hangingPunct="1">
                <a:spcBef>
                  <a:spcPct val="0"/>
                </a:spcBef>
              </a:pPr>
              <a:t>67</a:t>
            </a:fld>
            <a:endParaRPr lang="en-US" altLang="ja-JP" sz="1300"/>
          </a:p>
        </p:txBody>
      </p:sp>
      <p:sp>
        <p:nvSpPr>
          <p:cNvPr id="175107"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136356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0AC0AD-074C-47FB-AF74-B2CCA8CFEAF2}" type="slidenum">
              <a:rPr lang="en-US" altLang="ja-JP" sz="1300"/>
              <a:pPr eaLnBrk="1" hangingPunct="1">
                <a:spcBef>
                  <a:spcPct val="0"/>
                </a:spcBef>
              </a:pPr>
              <a:t>68</a:t>
            </a:fld>
            <a:endParaRPr lang="en-US" altLang="ja-JP" sz="1300"/>
          </a:p>
        </p:txBody>
      </p:sp>
      <p:sp>
        <p:nvSpPr>
          <p:cNvPr id="176131"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317674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55FDDD-8673-4DAC-8DE0-26C3D6874A4B}" type="slidenum">
              <a:rPr lang="en-US" altLang="ja-JP" sz="1300"/>
              <a:pPr eaLnBrk="1" hangingPunct="1">
                <a:spcBef>
                  <a:spcPct val="0"/>
                </a:spcBef>
              </a:pPr>
              <a:t>69</a:t>
            </a:fld>
            <a:endParaRPr lang="en-US" altLang="ja-JP" sz="1300"/>
          </a:p>
        </p:txBody>
      </p:sp>
      <p:sp>
        <p:nvSpPr>
          <p:cNvPr id="177155" name="Rectangle 2"/>
          <p:cNvSpPr>
            <a:spLocks noGrp="1" noRot="1" noChangeAspect="1" noChangeArrowheads="1" noTextEdit="1"/>
          </p:cNvSpPr>
          <p:nvPr>
            <p:ph type="sldImg"/>
          </p:nvPr>
        </p:nvSpPr>
        <p:spPr>
          <a:xfrm>
            <a:off x="79375" y="739775"/>
            <a:ext cx="6578600" cy="3700463"/>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5549681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AFA5F7-C3DB-4D76-A9C0-AD5DE1696592}" type="slidenum">
              <a:rPr lang="en-US" altLang="ja-JP" sz="1300"/>
              <a:pPr eaLnBrk="1" hangingPunct="1">
                <a:spcBef>
                  <a:spcPct val="0"/>
                </a:spcBef>
              </a:pPr>
              <a:t>70</a:t>
            </a:fld>
            <a:endParaRPr lang="en-US" altLang="ja-JP" sz="1300"/>
          </a:p>
        </p:txBody>
      </p:sp>
      <p:sp>
        <p:nvSpPr>
          <p:cNvPr id="17817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0718307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3D5197-9E3A-4586-80E1-09994645BF03}" type="slidenum">
              <a:rPr lang="en-US" altLang="ja-JP" sz="1300"/>
              <a:pPr eaLnBrk="1" hangingPunct="1">
                <a:spcBef>
                  <a:spcPct val="0"/>
                </a:spcBef>
              </a:pPr>
              <a:t>71</a:t>
            </a:fld>
            <a:endParaRPr lang="en-US" altLang="ja-JP" sz="1300"/>
          </a:p>
        </p:txBody>
      </p:sp>
      <p:sp>
        <p:nvSpPr>
          <p:cNvPr id="179203"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1087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FB331E-495E-46E3-BC03-2115D1FDAEE5}" type="slidenum">
              <a:rPr lang="en-US" altLang="de-DE" sz="1300"/>
              <a:pPr eaLnBrk="1" hangingPunct="1">
                <a:spcBef>
                  <a:spcPct val="0"/>
                </a:spcBef>
              </a:pPr>
              <a:t>72</a:t>
            </a:fld>
            <a:endParaRPr lang="en-US" altLang="de-DE" sz="1300"/>
          </a:p>
        </p:txBody>
      </p:sp>
      <p:sp>
        <p:nvSpPr>
          <p:cNvPr id="180227" name="Rectangle 2"/>
          <p:cNvSpPr>
            <a:spLocks noGrp="1" noRot="1" noChangeAspect="1" noChangeArrowheads="1" noTextEdit="1"/>
          </p:cNvSpPr>
          <p:nvPr>
            <p:ph type="sldImg"/>
          </p:nvPr>
        </p:nvSpPr>
        <p:spPr>
          <a:xfrm>
            <a:off x="79375" y="741363"/>
            <a:ext cx="6577013" cy="3698875"/>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71762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DC43DE-76BB-4D48-8167-2E0C3E7C0840}" type="slidenum">
              <a:rPr lang="en-US" altLang="ja-JP" sz="1300"/>
              <a:pPr eaLnBrk="1" hangingPunct="1">
                <a:spcBef>
                  <a:spcPct val="0"/>
                </a:spcBef>
              </a:pPr>
              <a:t>73</a:t>
            </a:fld>
            <a:endParaRPr lang="en-US" altLang="ja-JP" sz="1300"/>
          </a:p>
        </p:txBody>
      </p:sp>
      <p:sp>
        <p:nvSpPr>
          <p:cNvPr id="181251" name="Rectangle 2"/>
          <p:cNvSpPr>
            <a:spLocks noGrp="1" noRot="1" noChangeAspect="1" noChangeArrowheads="1" noTextEdit="1"/>
          </p:cNvSpPr>
          <p:nvPr>
            <p:ph type="sldImg"/>
          </p:nvPr>
        </p:nvSpPr>
        <p:spPr>
          <a:xfrm>
            <a:off x="79375" y="739775"/>
            <a:ext cx="6578600" cy="3700463"/>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019959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AF29BC-BCA2-4D80-A2B8-1D5F7A48E888}" type="slidenum">
              <a:rPr lang="en-US" altLang="ja-JP" sz="1300"/>
              <a:pPr eaLnBrk="1" hangingPunct="1">
                <a:spcBef>
                  <a:spcPct val="0"/>
                </a:spcBef>
              </a:pPr>
              <a:t>74</a:t>
            </a:fld>
            <a:endParaRPr lang="en-US" altLang="ja-JP" sz="1300"/>
          </a:p>
        </p:txBody>
      </p:sp>
      <p:sp>
        <p:nvSpPr>
          <p:cNvPr id="182275"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1128711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8FD189-E9B9-4AD4-BED6-38B8837FDAE1}" type="slidenum">
              <a:rPr lang="en-US" altLang="ja-JP" sz="1300"/>
              <a:pPr eaLnBrk="1" hangingPunct="1">
                <a:spcBef>
                  <a:spcPct val="0"/>
                </a:spcBef>
              </a:pPr>
              <a:t>75</a:t>
            </a:fld>
            <a:endParaRPr lang="en-US" altLang="ja-JP" sz="1300"/>
          </a:p>
        </p:txBody>
      </p:sp>
      <p:sp>
        <p:nvSpPr>
          <p:cNvPr id="183299"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lIns="87568" tIns="43785" rIns="87568" bIns="43785"/>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64108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46140F-5604-4DB5-9408-5D5DAACBBC49}" type="slidenum">
              <a:rPr lang="en-US" altLang="ja-JP"/>
              <a:pPr eaLnBrk="1" hangingPunct="1">
                <a:spcBef>
                  <a:spcPct val="0"/>
                </a:spcBef>
              </a:pPr>
              <a:t>76</a:t>
            </a:fld>
            <a:endParaRPr lang="en-US" altLang="ja-JP"/>
          </a:p>
        </p:txBody>
      </p:sp>
      <p:sp>
        <p:nvSpPr>
          <p:cNvPr id="186371"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86372" name="Rectangle 3"/>
          <p:cNvSpPr>
            <a:spLocks noGrp="1" noChangeArrowheads="1"/>
          </p:cNvSpPr>
          <p:nvPr>
            <p:ph type="body" idx="1"/>
          </p:nvPr>
        </p:nvSpPr>
        <p:spPr>
          <a:solidFill>
            <a:srgbClr val="FFFFFF"/>
          </a:solidFill>
          <a:ln>
            <a:solidFill>
              <a:srgbClr val="000000"/>
            </a:solidFill>
            <a:miter lim="800000"/>
            <a:headEnd/>
            <a:tailEnd/>
          </a:ln>
        </p:spPr>
        <p:txBody>
          <a:bodyPr lIns="87572" tIns="43786" rIns="87572" bIns="43786"/>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354146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46140F-5604-4DB5-9408-5D5DAACBBC49}" type="slidenum">
              <a:rPr lang="en-US" altLang="ja-JP"/>
              <a:pPr eaLnBrk="1" hangingPunct="1">
                <a:spcBef>
                  <a:spcPct val="0"/>
                </a:spcBef>
              </a:pPr>
              <a:t>77</a:t>
            </a:fld>
            <a:endParaRPr lang="en-US" altLang="ja-JP"/>
          </a:p>
        </p:txBody>
      </p:sp>
      <p:sp>
        <p:nvSpPr>
          <p:cNvPr id="186371"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86372" name="Rectangle 3"/>
          <p:cNvSpPr>
            <a:spLocks noGrp="1" noChangeArrowheads="1"/>
          </p:cNvSpPr>
          <p:nvPr>
            <p:ph type="body" idx="1"/>
          </p:nvPr>
        </p:nvSpPr>
        <p:spPr>
          <a:solidFill>
            <a:srgbClr val="FFFFFF"/>
          </a:solidFill>
          <a:ln>
            <a:solidFill>
              <a:srgbClr val="000000"/>
            </a:solidFill>
            <a:miter lim="800000"/>
            <a:headEnd/>
            <a:tailEnd/>
          </a:ln>
        </p:spPr>
        <p:txBody>
          <a:bodyPr lIns="87572" tIns="43786" rIns="87572" bIns="43786"/>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354146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46140F-5604-4DB5-9408-5D5DAACBBC49}" type="slidenum">
              <a:rPr lang="en-US" altLang="ja-JP"/>
              <a:pPr eaLnBrk="1" hangingPunct="1">
                <a:spcBef>
                  <a:spcPct val="0"/>
                </a:spcBef>
              </a:pPr>
              <a:t>78</a:t>
            </a:fld>
            <a:endParaRPr lang="en-US" altLang="ja-JP"/>
          </a:p>
        </p:txBody>
      </p:sp>
      <p:sp>
        <p:nvSpPr>
          <p:cNvPr id="186371" name="Rectangle 2"/>
          <p:cNvSpPr>
            <a:spLocks noGrp="1" noRot="1" noChangeAspect="1" noChangeArrowheads="1" noTextEdit="1"/>
          </p:cNvSpPr>
          <p:nvPr>
            <p:ph type="sldImg"/>
          </p:nvPr>
        </p:nvSpPr>
        <p:spPr>
          <a:xfrm>
            <a:off x="79375" y="739775"/>
            <a:ext cx="6578600" cy="3700463"/>
          </a:xfrm>
          <a:solidFill>
            <a:srgbClr val="FFFFFF"/>
          </a:solidFill>
          <a:ln/>
        </p:spPr>
      </p:sp>
      <p:sp>
        <p:nvSpPr>
          <p:cNvPr id="186372" name="Rectangle 3"/>
          <p:cNvSpPr>
            <a:spLocks noGrp="1" noChangeArrowheads="1"/>
          </p:cNvSpPr>
          <p:nvPr>
            <p:ph type="body" idx="1"/>
          </p:nvPr>
        </p:nvSpPr>
        <p:spPr>
          <a:solidFill>
            <a:srgbClr val="FFFFFF"/>
          </a:solidFill>
          <a:ln>
            <a:solidFill>
              <a:srgbClr val="000000"/>
            </a:solidFill>
            <a:miter lim="800000"/>
            <a:headEnd/>
            <a:tailEnd/>
          </a:ln>
        </p:spPr>
        <p:txBody>
          <a:bodyPr lIns="87572" tIns="43786" rIns="87572" bIns="43786"/>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354146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827A75-7AD9-4F81-8EFC-2B607E676135}" type="slidenum">
              <a:rPr lang="en-US" altLang="ja-JP" sz="1300"/>
              <a:pPr eaLnBrk="1" hangingPunct="1">
                <a:spcBef>
                  <a:spcPct val="0"/>
                </a:spcBef>
              </a:pPr>
              <a:t>79</a:t>
            </a:fld>
            <a:endParaRPr lang="en-US" altLang="ja-JP" sz="1300"/>
          </a:p>
        </p:txBody>
      </p:sp>
      <p:sp>
        <p:nvSpPr>
          <p:cNvPr id="189443" name="Rectangle 2"/>
          <p:cNvSpPr>
            <a:spLocks noGrp="1" noRot="1" noChangeAspect="1" noChangeArrowheads="1" noTextEdit="1"/>
          </p:cNvSpPr>
          <p:nvPr>
            <p:ph type="sldImg"/>
          </p:nvPr>
        </p:nvSpPr>
        <p:spPr>
          <a:xfrm>
            <a:off x="79375" y="741363"/>
            <a:ext cx="6577013" cy="3698875"/>
          </a:xfrm>
          <a:ln/>
        </p:spPr>
      </p:sp>
      <p:sp>
        <p:nvSpPr>
          <p:cNvPr id="189444" name="Rectangle 3"/>
          <p:cNvSpPr>
            <a:spLocks noGrp="1" noChangeArrowheads="1"/>
          </p:cNvSpPr>
          <p:nvPr>
            <p:ph type="body" idx="1"/>
          </p:nvPr>
        </p:nvSpPr>
        <p:spPr>
          <a:xfrm>
            <a:off x="896938" y="4686300"/>
            <a:ext cx="4941887" cy="4438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615031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827A75-7AD9-4F81-8EFC-2B607E676135}" type="slidenum">
              <a:rPr lang="en-US" altLang="ja-JP" sz="1300"/>
              <a:pPr eaLnBrk="1" hangingPunct="1">
                <a:spcBef>
                  <a:spcPct val="0"/>
                </a:spcBef>
              </a:pPr>
              <a:t>80</a:t>
            </a:fld>
            <a:endParaRPr lang="en-US" altLang="ja-JP" sz="1300"/>
          </a:p>
        </p:txBody>
      </p:sp>
      <p:sp>
        <p:nvSpPr>
          <p:cNvPr id="189443" name="Rectangle 2"/>
          <p:cNvSpPr>
            <a:spLocks noGrp="1" noRot="1" noChangeAspect="1" noChangeArrowheads="1" noTextEdit="1"/>
          </p:cNvSpPr>
          <p:nvPr>
            <p:ph type="sldImg"/>
          </p:nvPr>
        </p:nvSpPr>
        <p:spPr>
          <a:xfrm>
            <a:off x="79375" y="741363"/>
            <a:ext cx="6577013" cy="3698875"/>
          </a:xfrm>
          <a:ln/>
        </p:spPr>
      </p:sp>
      <p:sp>
        <p:nvSpPr>
          <p:cNvPr id="189444" name="Rectangle 3"/>
          <p:cNvSpPr>
            <a:spLocks noGrp="1" noChangeArrowheads="1"/>
          </p:cNvSpPr>
          <p:nvPr>
            <p:ph type="body" idx="1"/>
          </p:nvPr>
        </p:nvSpPr>
        <p:spPr>
          <a:xfrm>
            <a:off x="896938" y="4686300"/>
            <a:ext cx="4941887" cy="4438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615031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827A75-7AD9-4F81-8EFC-2B607E676135}" type="slidenum">
              <a:rPr lang="en-US" altLang="ja-JP" sz="1300"/>
              <a:pPr eaLnBrk="1" hangingPunct="1">
                <a:spcBef>
                  <a:spcPct val="0"/>
                </a:spcBef>
              </a:pPr>
              <a:t>81</a:t>
            </a:fld>
            <a:endParaRPr lang="en-US" altLang="ja-JP" sz="1300"/>
          </a:p>
        </p:txBody>
      </p:sp>
      <p:sp>
        <p:nvSpPr>
          <p:cNvPr id="189443" name="Rectangle 2"/>
          <p:cNvSpPr>
            <a:spLocks noGrp="1" noRot="1" noChangeAspect="1" noChangeArrowheads="1" noTextEdit="1"/>
          </p:cNvSpPr>
          <p:nvPr>
            <p:ph type="sldImg"/>
          </p:nvPr>
        </p:nvSpPr>
        <p:spPr>
          <a:xfrm>
            <a:off x="79375" y="741363"/>
            <a:ext cx="6577013" cy="3698875"/>
          </a:xfrm>
          <a:ln/>
        </p:spPr>
      </p:sp>
      <p:sp>
        <p:nvSpPr>
          <p:cNvPr id="189444" name="Rectangle 3"/>
          <p:cNvSpPr>
            <a:spLocks noGrp="1" noChangeArrowheads="1"/>
          </p:cNvSpPr>
          <p:nvPr>
            <p:ph type="body" idx="1"/>
          </p:nvPr>
        </p:nvSpPr>
        <p:spPr>
          <a:xfrm>
            <a:off x="896938" y="4686300"/>
            <a:ext cx="4941887" cy="4438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6150318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2100" y="582613"/>
            <a:ext cx="5522913" cy="3106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3F7BDF-9006-40F2-97D6-920F1B43B822}" type="slidenum">
              <a:rPr lang="en-US" altLang="de-DE" sz="1300"/>
              <a:pPr eaLnBrk="1" hangingPunct="1">
                <a:spcBef>
                  <a:spcPct val="0"/>
                </a:spcBef>
              </a:pPr>
              <a:t>83</a:t>
            </a:fld>
            <a:endParaRPr lang="en-US" altLang="de-DE" sz="1300"/>
          </a:p>
        </p:txBody>
      </p:sp>
      <p:sp>
        <p:nvSpPr>
          <p:cNvPr id="191491" name="Rectangle 2"/>
          <p:cNvSpPr>
            <a:spLocks noGrp="1" noRot="1" noChangeAspect="1" noChangeArrowheads="1" noTextEdit="1"/>
          </p:cNvSpPr>
          <p:nvPr>
            <p:ph type="sldImg"/>
          </p:nvPr>
        </p:nvSpPr>
        <p:spPr>
          <a:xfrm>
            <a:off x="79375" y="741363"/>
            <a:ext cx="6577013" cy="3698875"/>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7785303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01678F-8BC5-4FAA-B37A-DE2811F00D24}" type="slidenum">
              <a:rPr lang="en-US" altLang="ja-JP" sz="1300">
                <a:solidFill>
                  <a:srgbClr val="000000"/>
                </a:solidFill>
              </a:rPr>
              <a:pPr eaLnBrk="1" hangingPunct="1">
                <a:spcBef>
                  <a:spcPct val="0"/>
                </a:spcBef>
              </a:pPr>
              <a:t>84</a:t>
            </a:fld>
            <a:endParaRPr lang="en-US" altLang="ja-JP" sz="1300">
              <a:solidFill>
                <a:srgbClr val="000000"/>
              </a:solidFill>
            </a:endParaRPr>
          </a:p>
        </p:txBody>
      </p:sp>
      <p:sp>
        <p:nvSpPr>
          <p:cNvPr id="192515" name="Rectangle 2"/>
          <p:cNvSpPr>
            <a:spLocks noGrp="1" noRot="1" noChangeAspect="1" noChangeArrowheads="1" noTextEdit="1"/>
          </p:cNvSpPr>
          <p:nvPr>
            <p:ph type="sldImg"/>
          </p:nvPr>
        </p:nvSpPr>
        <p:spPr>
          <a:xfrm>
            <a:off x="77788" y="739775"/>
            <a:ext cx="6580187" cy="3700463"/>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614885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D0D002-C6C3-48D0-96E8-BBA5B9CC7861}" type="slidenum">
              <a:rPr lang="en-US" altLang="ja-JP" sz="1300">
                <a:solidFill>
                  <a:srgbClr val="000000"/>
                </a:solidFill>
              </a:rPr>
              <a:pPr eaLnBrk="1" hangingPunct="1">
                <a:spcBef>
                  <a:spcPct val="0"/>
                </a:spcBef>
              </a:pPr>
              <a:t>85</a:t>
            </a:fld>
            <a:endParaRPr lang="en-US" altLang="ja-JP" sz="1300">
              <a:solidFill>
                <a:srgbClr val="000000"/>
              </a:solidFill>
            </a:endParaRPr>
          </a:p>
        </p:txBody>
      </p:sp>
      <p:sp>
        <p:nvSpPr>
          <p:cNvPr id="193539" name="Rectangle 2"/>
          <p:cNvSpPr>
            <a:spLocks noGrp="1" noRot="1" noChangeAspect="1" noChangeArrowheads="1" noTextEdit="1"/>
          </p:cNvSpPr>
          <p:nvPr>
            <p:ph type="sldImg"/>
          </p:nvPr>
        </p:nvSpPr>
        <p:spPr>
          <a:xfrm>
            <a:off x="77788" y="739775"/>
            <a:ext cx="6580187" cy="3700463"/>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7858617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eaLnBrk="0" hangingPunct="0">
              <a:spcBef>
                <a:spcPct val="30000"/>
              </a:spcBef>
              <a:defRPr sz="1200">
                <a:solidFill>
                  <a:schemeClr val="tx1"/>
                </a:solidFill>
                <a:latin typeface="Arial" panose="020B0604020202020204" pitchFamily="34" charset="0"/>
              </a:defRPr>
            </a:lvl1pPr>
            <a:lvl2pPr marL="742950" indent="-285750" defTabSz="949325" eaLnBrk="0" hangingPunct="0">
              <a:spcBef>
                <a:spcPct val="30000"/>
              </a:spcBef>
              <a:defRPr sz="1200">
                <a:solidFill>
                  <a:schemeClr val="tx1"/>
                </a:solidFill>
                <a:latin typeface="Arial" panose="020B0604020202020204" pitchFamily="34" charset="0"/>
              </a:defRPr>
            </a:lvl2pPr>
            <a:lvl3pPr marL="1143000" indent="-228600" defTabSz="949325" eaLnBrk="0" hangingPunct="0">
              <a:spcBef>
                <a:spcPct val="30000"/>
              </a:spcBef>
              <a:defRPr sz="1200">
                <a:solidFill>
                  <a:schemeClr val="tx1"/>
                </a:solidFill>
                <a:latin typeface="Arial" panose="020B0604020202020204" pitchFamily="34" charset="0"/>
              </a:defRPr>
            </a:lvl3pPr>
            <a:lvl4pPr marL="1600200" indent="-228600" defTabSz="949325" eaLnBrk="0" hangingPunct="0">
              <a:spcBef>
                <a:spcPct val="30000"/>
              </a:spcBef>
              <a:defRPr sz="1200">
                <a:solidFill>
                  <a:schemeClr val="tx1"/>
                </a:solidFill>
                <a:latin typeface="Arial" panose="020B0604020202020204" pitchFamily="34" charset="0"/>
              </a:defRPr>
            </a:lvl4pPr>
            <a:lvl5pPr marL="2057400" indent="-228600" defTabSz="949325" eaLnBrk="0" hangingPunct="0">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0E0BD6-9ACE-4E0E-808E-177ECE9A8999}" type="slidenum">
              <a:rPr lang="en-US" altLang="ja-JP" sz="1300">
                <a:solidFill>
                  <a:srgbClr val="000000"/>
                </a:solidFill>
              </a:rPr>
              <a:pPr eaLnBrk="1" hangingPunct="1">
                <a:spcBef>
                  <a:spcPct val="0"/>
                </a:spcBef>
              </a:pPr>
              <a:t>86</a:t>
            </a:fld>
            <a:endParaRPr lang="en-US" altLang="ja-JP" sz="1300">
              <a:solidFill>
                <a:srgbClr val="000000"/>
              </a:solidFill>
            </a:endParaRPr>
          </a:p>
        </p:txBody>
      </p:sp>
      <p:sp>
        <p:nvSpPr>
          <p:cNvPr id="194563" name="Rectangle 2"/>
          <p:cNvSpPr>
            <a:spLocks noGrp="1" noRot="1" noChangeAspect="1" noChangeArrowheads="1" noTextEdit="1"/>
          </p:cNvSpPr>
          <p:nvPr>
            <p:ph type="sldImg"/>
          </p:nvPr>
        </p:nvSpPr>
        <p:spPr>
          <a:xfrm>
            <a:off x="77788" y="739775"/>
            <a:ext cx="6580187" cy="3700463"/>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094519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797960-E26B-4435-B8A1-4F737A8E98F3}" type="slidenum">
              <a:rPr lang="en-US" altLang="ja-JP" smtClean="0"/>
              <a:pPr/>
              <a:t>87</a:t>
            </a:fld>
            <a:endParaRPr lang="en-US" altLang="ja-JP"/>
          </a:p>
        </p:txBody>
      </p:sp>
    </p:spTree>
    <p:extLst>
      <p:ext uri="{BB962C8B-B14F-4D97-AF65-F5344CB8AC3E}">
        <p14:creationId xmlns:p14="http://schemas.microsoft.com/office/powerpoint/2010/main" val="413747275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9B4A1C-9179-41AE-BB64-947626AC89D0}" type="slidenum">
              <a:rPr lang="en-US" altLang="de-DE" sz="1300">
                <a:solidFill>
                  <a:srgbClr val="000000"/>
                </a:solidFill>
                <a:ea typeface="ＭＳ Ｐゴシック" panose="020B0600070205080204" pitchFamily="34" charset="-128"/>
              </a:rPr>
              <a:pPr eaLnBrk="1" hangingPunct="1">
                <a:spcBef>
                  <a:spcPct val="0"/>
                </a:spcBef>
              </a:pPr>
              <a:t>88</a:t>
            </a:fld>
            <a:endParaRPr lang="en-US" altLang="de-DE" sz="1300">
              <a:solidFill>
                <a:srgbClr val="000000"/>
              </a:solidFill>
              <a:ea typeface="ＭＳ Ｐゴシック" panose="020B0600070205080204" pitchFamily="34" charset="-128"/>
            </a:endParaRPr>
          </a:p>
        </p:txBody>
      </p:sp>
      <p:sp>
        <p:nvSpPr>
          <p:cNvPr id="195587" name="Rectangle 2"/>
          <p:cNvSpPr>
            <a:spLocks noGrp="1" noRot="1" noChangeAspect="1" noChangeArrowheads="1" noTextEdit="1"/>
          </p:cNvSpPr>
          <p:nvPr>
            <p:ph type="sldImg"/>
          </p:nvPr>
        </p:nvSpPr>
        <p:spPr>
          <a:xfrm>
            <a:off x="77788" y="739775"/>
            <a:ext cx="6580187" cy="3700463"/>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40456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E9281DF6-8451-4F01-9118-71E79D01DDB1}" type="slidenum">
              <a:rPr lang="ja-JP" altLang="de-DE" smtClean="0"/>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5 – </a:t>
            </a:r>
            <a:r>
              <a:rPr lang="ja-JP" altLang="en-US"/>
              <a:t>記憶</a:t>
            </a:r>
            <a:endParaRPr lang="ja-JP" altLang="ja-JP"/>
          </a:p>
        </p:txBody>
      </p:sp>
      <p:sp>
        <p:nvSpPr>
          <p:cNvPr id="6" name="Slide Number Placeholder 5"/>
          <p:cNvSpPr>
            <a:spLocks noGrp="1"/>
          </p:cNvSpPr>
          <p:nvPr>
            <p:ph type="sldNum" sz="quarter" idx="12"/>
          </p:nvPr>
        </p:nvSpPr>
        <p:spPr bwMode="gray"/>
        <p:txBody>
          <a:bodyPr>
            <a:noAutofit/>
          </a:bodyPr>
          <a:lstStyle>
            <a:lvl1pPr>
              <a:defRPr b="0"/>
            </a:lvl1pPr>
          </a:lstStyle>
          <a:p>
            <a:fld id="{E9DDB76E-5760-476D-913E-3CDD264A16A6}" type="slidenum">
              <a:rPr lang="de-DE" altLang="ja-JP" smtClean="0"/>
              <a:pPr/>
              <a:t>‹Nr.›</a:t>
            </a:fld>
            <a:endParaRPr lang="de-DE" altLang="ja-JP"/>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ja-JP" altLang="ja-JP"/>
          </a:p>
        </p:txBody>
      </p:sp>
      <p:sp>
        <p:nvSpPr>
          <p:cNvPr id="7" name="Slide Number Placeholder 6"/>
          <p:cNvSpPr>
            <a:spLocks noGrp="1"/>
          </p:cNvSpPr>
          <p:nvPr>
            <p:ph type="sldNum" sz="quarter" idx="12"/>
          </p:nvPr>
        </p:nvSpPr>
        <p:spPr bwMode="gray"/>
        <p:txBody>
          <a:bodyPr/>
          <a:lstStyle>
            <a:lvl1pPr>
              <a:defRPr b="0"/>
            </a:lvl1pPr>
          </a:lstStyle>
          <a:p>
            <a:fld id="{E75B4FE5-8BA0-4F8E-8E7A-90121F4E9296}" type="slidenum">
              <a:rPr lang="de-DE" altLang="ja-JP" smtClean="0"/>
              <a:pPr/>
              <a:t>‹Nr.›</a:t>
            </a:fld>
            <a:endParaRPr lang="de-DE" altLang="ja-JP"/>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E9281DF6-8451-4F01-9118-71E79D01DDB1}" type="slidenum">
              <a:rPr lang="ja-JP" altLang="de-DE" smtClean="0"/>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E9281DF6-8451-4F01-9118-71E79D01DDB1}" type="slidenum">
              <a:rPr lang="ja-JP" altLang="de-DE" smtClean="0"/>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ja-JP" altLang="ja-JP"/>
          </a:p>
        </p:txBody>
      </p:sp>
      <p:sp>
        <p:nvSpPr>
          <p:cNvPr id="5" name="Slide Number Placeholder 4"/>
          <p:cNvSpPr>
            <a:spLocks noGrp="1"/>
          </p:cNvSpPr>
          <p:nvPr>
            <p:ph type="sldNum" sz="quarter" idx="12"/>
          </p:nvPr>
        </p:nvSpPr>
        <p:spPr bwMode="gray"/>
        <p:txBody>
          <a:bodyPr/>
          <a:lstStyle>
            <a:lvl1pPr>
              <a:defRPr b="0"/>
            </a:lvl1pPr>
          </a:lstStyle>
          <a:p>
            <a:fld id="{5A8BBA5B-FCA3-4A52-AD3A-767FF41423B4}" type="slidenum">
              <a:rPr lang="de-DE" altLang="ja-JP" smtClean="0"/>
              <a:pPr/>
              <a:t>‹Nr.›</a:t>
            </a:fld>
            <a:endParaRPr lang="de-DE" altLang="ja-JP"/>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ja-JP" altLang="ja-JP"/>
          </a:p>
        </p:txBody>
      </p:sp>
      <p:sp>
        <p:nvSpPr>
          <p:cNvPr id="4" name="Slide Number Placeholder 3"/>
          <p:cNvSpPr>
            <a:spLocks noGrp="1"/>
          </p:cNvSpPr>
          <p:nvPr>
            <p:ph type="sldNum" sz="quarter" idx="12"/>
          </p:nvPr>
        </p:nvSpPr>
        <p:spPr bwMode="gray"/>
        <p:txBody>
          <a:bodyPr/>
          <a:lstStyle>
            <a:lvl1pPr>
              <a:defRPr b="0"/>
            </a:lvl1pPr>
          </a:lstStyle>
          <a:p>
            <a:fld id="{3C0C95BA-D341-43B3-9242-5F8F8D2C7756}" type="slidenum">
              <a:rPr lang="de-DE" altLang="ja-JP" smtClean="0"/>
              <a:pPr/>
              <a:t>‹Nr.›</a:t>
            </a:fld>
            <a:endParaRPr lang="de-DE" altLang="ja-JP"/>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2672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4377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44311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925101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99522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704650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371052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3267616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196348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839753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65867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0205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5 – </a:t>
            </a:r>
            <a:r>
              <a:rPr lang="ja-JP" altLang="en-US"/>
              <a:t>記憶</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9281DF6-8451-4F01-9118-71E79D01DDB1}" type="slidenum">
              <a:rPr lang="ja-JP" altLang="de-DE" smtClean="0"/>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 id="214748405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92024800"/>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8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8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B – </a:t>
            </a:r>
            <a:r>
              <a:rPr lang="ja-JP" altLang="en-US" dirty="0"/>
              <a:t>記憶</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476499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私たちの記憶力には限界があります。</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2</a:t>
            </a:fld>
            <a:endParaRPr lang="de-DE" altLang="ja-JP">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私たちの記憶力には限界があります。</a:t>
            </a:r>
            <a:br>
              <a:rPr lang="en-US" altLang="ja-JP" sz="2400" dirty="0">
                <a:solidFill>
                  <a:srgbClr val="333333"/>
                </a:solidFill>
              </a:rPr>
            </a:br>
            <a:r>
              <a:rPr lang="ja-JP" altLang="en-US" sz="2400" dirty="0">
                <a:solidFill>
                  <a:srgbClr val="333333"/>
                </a:solidFill>
              </a:rPr>
              <a:t>例</a:t>
            </a:r>
            <a:r>
              <a:rPr lang="en-US" altLang="ja-JP" sz="2400" dirty="0">
                <a:solidFill>
                  <a:srgbClr val="333333"/>
                </a:solidFill>
              </a:rPr>
              <a:t>: 30</a:t>
            </a:r>
            <a:r>
              <a:rPr lang="ja-JP" altLang="en-US" sz="2400" dirty="0">
                <a:solidFill>
                  <a:srgbClr val="333333"/>
                </a:solidFill>
              </a:rPr>
              <a:t>分前に聞いた話でも、細かい部分の約</a:t>
            </a:r>
            <a:r>
              <a:rPr lang="en-US" altLang="ja-JP" sz="2400" dirty="0">
                <a:solidFill>
                  <a:srgbClr val="333333"/>
                </a:solidFill>
              </a:rPr>
              <a:t>40%</a:t>
            </a:r>
            <a:r>
              <a:rPr lang="ja-JP" altLang="en-US" sz="2400" dirty="0">
                <a:solidFill>
                  <a:srgbClr val="333333"/>
                </a:solidFill>
              </a:rPr>
              <a:t>は努力しても思い出すことができないと言われています。</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3</a:t>
            </a:fld>
            <a:endParaRPr lang="de-DE" altLang="ja-JP">
              <a:latin typeface="+mn-lt"/>
            </a:endParaRPr>
          </a:p>
        </p:txBody>
      </p:sp>
    </p:spTree>
    <p:extLst>
      <p:ext uri="{BB962C8B-B14F-4D97-AF65-F5344CB8AC3E}">
        <p14:creationId xmlns:p14="http://schemas.microsoft.com/office/powerpoint/2010/main" val="224407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私たちの記憶力には限界があります。</a:t>
            </a:r>
            <a:br>
              <a:rPr lang="en-US" altLang="ja-JP" sz="2400" dirty="0">
                <a:solidFill>
                  <a:srgbClr val="333333"/>
                </a:solidFill>
              </a:rPr>
            </a:br>
            <a:r>
              <a:rPr lang="ja-JP" altLang="en-US" sz="2400" dirty="0">
                <a:solidFill>
                  <a:srgbClr val="333333"/>
                </a:solidFill>
              </a:rPr>
              <a:t>例</a:t>
            </a:r>
            <a:r>
              <a:rPr lang="en-US" altLang="ja-JP" sz="2400" dirty="0">
                <a:solidFill>
                  <a:srgbClr val="333333"/>
                </a:solidFill>
              </a:rPr>
              <a:t>: 30</a:t>
            </a:r>
            <a:r>
              <a:rPr lang="ja-JP" altLang="en-US" sz="2400" dirty="0">
                <a:solidFill>
                  <a:srgbClr val="333333"/>
                </a:solidFill>
              </a:rPr>
              <a:t>分前に聞いた話でも、細かい部分の約</a:t>
            </a:r>
            <a:r>
              <a:rPr lang="en-US" altLang="ja-JP" sz="2400" dirty="0">
                <a:solidFill>
                  <a:srgbClr val="333333"/>
                </a:solidFill>
              </a:rPr>
              <a:t>40%</a:t>
            </a:r>
            <a:r>
              <a:rPr lang="ja-JP" altLang="en-US" sz="2400" dirty="0">
                <a:solidFill>
                  <a:srgbClr val="333333"/>
                </a:solidFill>
              </a:rPr>
              <a:t>は努力しても思い出すことができないと言われています。</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利点</a:t>
            </a:r>
            <a:r>
              <a:rPr lang="en-US" altLang="ja-JP" sz="2400" dirty="0">
                <a:solidFill>
                  <a:srgbClr val="004992"/>
                </a:solidFill>
              </a:rPr>
              <a:t>:</a:t>
            </a:r>
            <a:r>
              <a:rPr lang="en-US" altLang="ja-JP" sz="2400" dirty="0">
                <a:solidFill>
                  <a:srgbClr val="333333"/>
                </a:solidFill>
              </a:rPr>
              <a:t> ??? </a:t>
            </a:r>
            <a:r>
              <a:rPr lang="ja-JP" altLang="en-US" sz="2400" dirty="0">
                <a:solidFill>
                  <a:srgbClr val="FFFFFF"/>
                </a:solidFill>
              </a:rPr>
              <a:t>無用な情報で脳に重い負担をかけない。ほとんどの場合、無関係な情報は失われる</a:t>
            </a:r>
            <a:r>
              <a:rPr lang="en-US" altLang="ja-JP" sz="2400" dirty="0">
                <a:solidFill>
                  <a:srgbClr val="FFFFFF"/>
                </a:solidFill>
              </a:rPr>
              <a:t>...</a:t>
            </a:r>
            <a:r>
              <a:rPr lang="ja-JP" altLang="en-US" sz="2400" i="1" dirty="0">
                <a:solidFill>
                  <a:srgbClr val="FFFFFF"/>
                </a:solidFill>
              </a:rPr>
              <a:t>しかし</a:t>
            </a:r>
            <a:endParaRPr lang="en-US" altLang="ja-JP" sz="2400" i="1" dirty="0">
              <a:solidFill>
                <a:srgbClr val="FFFFFF"/>
              </a:solidFill>
            </a:endParaRPr>
          </a:p>
          <a:p>
            <a:pPr marL="342900" lvl="0" indent="-342900" defTabSz="914400" fontAlgn="base">
              <a:buClr>
                <a:srgbClr val="000000"/>
              </a:buClr>
              <a:buFont typeface="WingDings"/>
              <a:buChar char=""/>
            </a:pPr>
            <a:r>
              <a:rPr lang="ja-JP" altLang="en-US" sz="2400" dirty="0">
                <a:solidFill>
                  <a:srgbClr val="004992"/>
                </a:solidFill>
              </a:rPr>
              <a:t>欠点</a:t>
            </a:r>
            <a:r>
              <a:rPr lang="en-US" altLang="ja-JP" sz="2400" dirty="0">
                <a:solidFill>
                  <a:srgbClr val="004992"/>
                </a:solidFill>
              </a:rPr>
              <a:t>:</a:t>
            </a:r>
            <a:r>
              <a:rPr lang="en-US" altLang="ja-JP" sz="2400" dirty="0">
                <a:solidFill>
                  <a:srgbClr val="333333"/>
                </a:solidFill>
              </a:rPr>
              <a:t> ??? </a:t>
            </a:r>
            <a:r>
              <a:rPr lang="en-US" altLang="ja-JP" sz="2400" dirty="0">
                <a:solidFill>
                  <a:srgbClr val="FFFFFF"/>
                </a:solidFill>
              </a:rPr>
              <a:t>...</a:t>
            </a:r>
            <a:r>
              <a:rPr lang="ja-JP" altLang="en-US" sz="2400" dirty="0">
                <a:solidFill>
                  <a:srgbClr val="FFFFFF"/>
                </a:solidFill>
              </a:rPr>
              <a:t>多くの重要な記憶も消えてしまう</a:t>
            </a:r>
            <a:r>
              <a:rPr lang="en-US" altLang="ja-JP" sz="2400" dirty="0">
                <a:solidFill>
                  <a:srgbClr val="FFFFFF"/>
                </a:solidFill>
              </a:rPr>
              <a:t>(</a:t>
            </a:r>
            <a:r>
              <a:rPr lang="ja-JP" altLang="en-US" sz="2400" dirty="0">
                <a:solidFill>
                  <a:srgbClr val="FFFFFF"/>
                </a:solidFill>
              </a:rPr>
              <a:t>約束、休暇の楽しい記憶、学校で得た知識など</a:t>
            </a:r>
            <a:r>
              <a:rPr lang="en-US" altLang="ja-JP"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4</a:t>
            </a:fld>
            <a:endParaRPr lang="de-DE" altLang="ja-JP">
              <a:latin typeface="+mn-lt"/>
            </a:endParaRPr>
          </a:p>
        </p:txBody>
      </p:sp>
    </p:spTree>
    <p:extLst>
      <p:ext uri="{BB962C8B-B14F-4D97-AF65-F5344CB8AC3E}">
        <p14:creationId xmlns:p14="http://schemas.microsoft.com/office/powerpoint/2010/main" val="1896997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私たちの記憶力には限界があります。</a:t>
            </a:r>
            <a:br>
              <a:rPr lang="en-US" altLang="ja-JP" sz="2400" dirty="0">
                <a:solidFill>
                  <a:srgbClr val="333333"/>
                </a:solidFill>
              </a:rPr>
            </a:br>
            <a:r>
              <a:rPr lang="ja-JP" altLang="en-US" sz="2400" dirty="0">
                <a:solidFill>
                  <a:srgbClr val="333333"/>
                </a:solidFill>
              </a:rPr>
              <a:t>例</a:t>
            </a:r>
            <a:r>
              <a:rPr lang="en-US" altLang="ja-JP" sz="2400" dirty="0">
                <a:solidFill>
                  <a:srgbClr val="333333"/>
                </a:solidFill>
              </a:rPr>
              <a:t>: 30</a:t>
            </a:r>
            <a:r>
              <a:rPr lang="ja-JP" altLang="en-US" sz="2400" dirty="0">
                <a:solidFill>
                  <a:srgbClr val="333333"/>
                </a:solidFill>
              </a:rPr>
              <a:t>分前に聞いた話でも、細かい部分の約</a:t>
            </a:r>
            <a:r>
              <a:rPr lang="en-US" altLang="ja-JP" sz="2400" dirty="0">
                <a:solidFill>
                  <a:srgbClr val="333333"/>
                </a:solidFill>
              </a:rPr>
              <a:t>40%</a:t>
            </a:r>
            <a:r>
              <a:rPr lang="ja-JP" altLang="en-US" sz="2400" dirty="0">
                <a:solidFill>
                  <a:srgbClr val="333333"/>
                </a:solidFill>
              </a:rPr>
              <a:t>は努力しても思い出すことができないと言われています。</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利点</a:t>
            </a:r>
            <a:r>
              <a:rPr lang="en-US" altLang="ja-JP" sz="2400" dirty="0">
                <a:solidFill>
                  <a:srgbClr val="004992"/>
                </a:solidFill>
              </a:rPr>
              <a:t>:</a:t>
            </a:r>
            <a:r>
              <a:rPr lang="en-US" altLang="ja-JP" sz="2400" dirty="0">
                <a:solidFill>
                  <a:srgbClr val="333333"/>
                </a:solidFill>
              </a:rPr>
              <a:t> </a:t>
            </a:r>
            <a:r>
              <a:rPr lang="ja-JP" altLang="en-US" sz="2400" dirty="0">
                <a:solidFill>
                  <a:srgbClr val="333333"/>
                </a:solidFill>
              </a:rPr>
              <a:t>無用な情報で脳に重い負担をかけない。ほとんどの場合、無関係な情報は失われる</a:t>
            </a:r>
            <a:r>
              <a:rPr lang="en-US" altLang="ja-JP" sz="2400" dirty="0">
                <a:solidFill>
                  <a:srgbClr val="333333"/>
                </a:solidFill>
              </a:rPr>
              <a:t>...</a:t>
            </a:r>
            <a:r>
              <a:rPr lang="ja-JP" altLang="en-US" sz="2400" i="1" dirty="0">
                <a:solidFill>
                  <a:srgbClr val="004992"/>
                </a:solidFill>
              </a:rPr>
              <a:t>しかし</a:t>
            </a:r>
            <a:endParaRPr lang="en-US" altLang="ja-JP" sz="2400" i="1" dirty="0">
              <a:solidFill>
                <a:srgbClr val="004992"/>
              </a:solidFill>
            </a:endParaRPr>
          </a:p>
          <a:p>
            <a:pPr marL="342900" lvl="0" indent="-342900" defTabSz="914400" fontAlgn="base">
              <a:buClr>
                <a:srgbClr val="000000"/>
              </a:buClr>
              <a:buFont typeface="WingDings"/>
              <a:buChar char=""/>
            </a:pPr>
            <a:r>
              <a:rPr lang="ja-JP" altLang="en-US" sz="2400" dirty="0">
                <a:solidFill>
                  <a:srgbClr val="004992"/>
                </a:solidFill>
              </a:rPr>
              <a:t>欠点</a:t>
            </a:r>
            <a:r>
              <a:rPr lang="en-US" altLang="ja-JP" sz="2400" dirty="0">
                <a:solidFill>
                  <a:srgbClr val="004992"/>
                </a:solidFill>
              </a:rPr>
              <a:t>:</a:t>
            </a:r>
            <a:r>
              <a:rPr lang="en-US" altLang="ja-JP" sz="2400" dirty="0">
                <a:solidFill>
                  <a:srgbClr val="333333"/>
                </a:solidFill>
              </a:rPr>
              <a:t> ??? </a:t>
            </a:r>
            <a:r>
              <a:rPr lang="en-US" altLang="ja-JP" sz="2400" dirty="0">
                <a:solidFill>
                  <a:srgbClr val="FFFFFF"/>
                </a:solidFill>
              </a:rPr>
              <a:t>...</a:t>
            </a:r>
            <a:r>
              <a:rPr lang="ja-JP" altLang="en-US" sz="2400" dirty="0">
                <a:solidFill>
                  <a:srgbClr val="FFFFFF"/>
                </a:solidFill>
              </a:rPr>
              <a:t>多くの重要な記憶も消えてしまう</a:t>
            </a:r>
            <a:r>
              <a:rPr lang="en-US" altLang="ja-JP" sz="2400" dirty="0">
                <a:solidFill>
                  <a:srgbClr val="FFFFFF"/>
                </a:solidFill>
              </a:rPr>
              <a:t>(</a:t>
            </a:r>
            <a:r>
              <a:rPr lang="ja-JP" altLang="en-US" sz="2400" dirty="0">
                <a:solidFill>
                  <a:srgbClr val="FFFFFF"/>
                </a:solidFill>
              </a:rPr>
              <a:t>約束、休暇の楽しい記憶、学校で得た知識など</a:t>
            </a:r>
            <a:r>
              <a:rPr lang="en-US" altLang="ja-JP"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5</a:t>
            </a:fld>
            <a:endParaRPr lang="de-DE" altLang="ja-JP">
              <a:latin typeface="+mn-lt"/>
            </a:endParaRPr>
          </a:p>
        </p:txBody>
      </p:sp>
    </p:spTree>
    <p:extLst>
      <p:ext uri="{BB962C8B-B14F-4D97-AF65-F5344CB8AC3E}">
        <p14:creationId xmlns:p14="http://schemas.microsoft.com/office/powerpoint/2010/main" val="2481080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私たちの記憶力には限界があります。</a:t>
            </a:r>
            <a:br>
              <a:rPr lang="en-US" altLang="ja-JP" sz="2400" dirty="0">
                <a:solidFill>
                  <a:srgbClr val="333333"/>
                </a:solidFill>
              </a:rPr>
            </a:br>
            <a:r>
              <a:rPr lang="ja-JP" altLang="en-US" sz="2400" dirty="0">
                <a:solidFill>
                  <a:srgbClr val="333333"/>
                </a:solidFill>
              </a:rPr>
              <a:t>例</a:t>
            </a:r>
            <a:r>
              <a:rPr lang="en-US" altLang="ja-JP" sz="2400" dirty="0">
                <a:solidFill>
                  <a:srgbClr val="333333"/>
                </a:solidFill>
              </a:rPr>
              <a:t>: 30</a:t>
            </a:r>
            <a:r>
              <a:rPr lang="ja-JP" altLang="en-US" sz="2400" dirty="0">
                <a:solidFill>
                  <a:srgbClr val="333333"/>
                </a:solidFill>
              </a:rPr>
              <a:t>分前に聞いた話でも、細かい部分の約</a:t>
            </a:r>
            <a:r>
              <a:rPr lang="en-US" altLang="ja-JP" sz="2400" dirty="0">
                <a:solidFill>
                  <a:srgbClr val="333333"/>
                </a:solidFill>
              </a:rPr>
              <a:t>40%</a:t>
            </a:r>
            <a:r>
              <a:rPr lang="ja-JP" altLang="en-US" sz="2400" dirty="0">
                <a:solidFill>
                  <a:srgbClr val="333333"/>
                </a:solidFill>
              </a:rPr>
              <a:t>は努力しても思い出すことができないと言われています。</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利点</a:t>
            </a:r>
            <a:r>
              <a:rPr lang="en-US" altLang="ja-JP" sz="2400" dirty="0">
                <a:solidFill>
                  <a:srgbClr val="004992"/>
                </a:solidFill>
              </a:rPr>
              <a:t>:</a:t>
            </a:r>
            <a:r>
              <a:rPr lang="en-US" altLang="ja-JP" sz="2400" dirty="0">
                <a:solidFill>
                  <a:srgbClr val="333333"/>
                </a:solidFill>
              </a:rPr>
              <a:t> </a:t>
            </a:r>
            <a:r>
              <a:rPr lang="ja-JP" altLang="en-US" sz="2400" dirty="0">
                <a:solidFill>
                  <a:srgbClr val="333333"/>
                </a:solidFill>
              </a:rPr>
              <a:t>無用な情報で脳に重い負担をかけない。ほとんどの場合、無関係な情報は失われる</a:t>
            </a:r>
            <a:r>
              <a:rPr lang="en-US" altLang="ja-JP" sz="2400" dirty="0">
                <a:solidFill>
                  <a:srgbClr val="333333"/>
                </a:solidFill>
              </a:rPr>
              <a:t>...</a:t>
            </a:r>
            <a:r>
              <a:rPr lang="ja-JP" altLang="en-US" sz="2400" i="1" dirty="0">
                <a:solidFill>
                  <a:srgbClr val="004992"/>
                </a:solidFill>
              </a:rPr>
              <a:t>しかし</a:t>
            </a:r>
            <a:endParaRPr lang="en-US" altLang="ja-JP" sz="2400" i="1" dirty="0">
              <a:solidFill>
                <a:srgbClr val="004992"/>
              </a:solidFill>
            </a:endParaRPr>
          </a:p>
          <a:p>
            <a:pPr marL="342900" lvl="0" indent="-342900" defTabSz="914400" fontAlgn="base">
              <a:buClr>
                <a:srgbClr val="000000"/>
              </a:buClr>
              <a:buFont typeface="WingDings"/>
              <a:buChar char=""/>
            </a:pPr>
            <a:r>
              <a:rPr lang="ja-JP" altLang="en-US" sz="2400" dirty="0">
                <a:solidFill>
                  <a:srgbClr val="004992"/>
                </a:solidFill>
              </a:rPr>
              <a:t>欠点</a:t>
            </a:r>
            <a:r>
              <a:rPr lang="en-US" altLang="ja-JP" sz="2400" dirty="0">
                <a:solidFill>
                  <a:srgbClr val="004992"/>
                </a:solidFill>
              </a:rPr>
              <a:t>:</a:t>
            </a:r>
            <a:r>
              <a:rPr lang="en-US" altLang="ja-JP" sz="2400" dirty="0">
                <a:solidFill>
                  <a:srgbClr val="333333"/>
                </a:solidFill>
              </a:rPr>
              <a:t> ...</a:t>
            </a:r>
            <a:r>
              <a:rPr lang="ja-JP" altLang="en-US" sz="2400" dirty="0">
                <a:solidFill>
                  <a:srgbClr val="333333"/>
                </a:solidFill>
              </a:rPr>
              <a:t>多くの重要な記憶も消えてしまう</a:t>
            </a:r>
            <a:r>
              <a:rPr lang="en-US" altLang="ja-JP" sz="2400" dirty="0">
                <a:solidFill>
                  <a:srgbClr val="333333"/>
                </a:solidFill>
              </a:rPr>
              <a:t>(</a:t>
            </a:r>
            <a:r>
              <a:rPr lang="ja-JP" altLang="en-US" sz="2400" dirty="0">
                <a:solidFill>
                  <a:srgbClr val="333333"/>
                </a:solidFill>
              </a:rPr>
              <a:t>約束、休暇の楽しい記憶、学校で得た知識など</a:t>
            </a:r>
            <a:r>
              <a:rPr lang="en-US"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6</a:t>
            </a:fld>
            <a:endParaRPr lang="de-DE" altLang="ja-JP">
              <a:latin typeface="+mn-lt"/>
            </a:endParaRPr>
          </a:p>
        </p:txBody>
      </p:sp>
    </p:spTree>
    <p:extLst>
      <p:ext uri="{BB962C8B-B14F-4D97-AF65-F5344CB8AC3E}">
        <p14:creationId xmlns:p14="http://schemas.microsoft.com/office/powerpoint/2010/main" val="1573385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どうすればもっと記憶できるでしょう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7</a:t>
            </a:fld>
            <a:endParaRPr lang="de-DE" altLang="ja-JP">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何が記憶を悪くするのでしょう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ja-JP" altLang="en-US" sz="2400" dirty="0">
                <a:solidFill>
                  <a:srgbClr val="333333"/>
                </a:solidFill>
              </a:rPr>
              <a:t>勉強中の</a:t>
            </a:r>
            <a:r>
              <a:rPr lang="ja-JP" altLang="en-US" sz="2400" dirty="0">
                <a:solidFill>
                  <a:srgbClr val="004992"/>
                </a:solidFill>
              </a:rPr>
              <a:t>注意をそらすもの</a:t>
            </a:r>
            <a:r>
              <a:rPr lang="en-US" altLang="ja-JP" sz="2400" dirty="0">
                <a:solidFill>
                  <a:srgbClr val="333333"/>
                </a:solidFill>
              </a:rPr>
              <a:t>(</a:t>
            </a:r>
            <a:r>
              <a:rPr lang="ja-JP" altLang="en-US" sz="2400" dirty="0">
                <a:solidFill>
                  <a:srgbClr val="333333"/>
                </a:solidFill>
              </a:rPr>
              <a:t>例： ラジオが鳴っている、部屋に他の人がいる、不快な雰囲気</a:t>
            </a:r>
            <a:r>
              <a:rPr lang="en-US" altLang="ja-JP" sz="2400" dirty="0">
                <a:solidFill>
                  <a:srgbClr val="333333"/>
                </a:solidFill>
              </a:rPr>
              <a:t>)</a:t>
            </a:r>
            <a:r>
              <a:rPr lang="ja-JP" altLang="en-US" sz="2400" dirty="0">
                <a:solidFill>
                  <a:srgbClr val="333333"/>
                </a:solidFill>
              </a:rPr>
              <a:t>をなくす</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8</a:t>
            </a:fld>
            <a:endParaRPr lang="de-DE" altLang="ja-JP">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何が記憶を悪くするのでしょう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ja-JP" altLang="en-US" sz="2400" dirty="0">
                <a:solidFill>
                  <a:srgbClr val="333333"/>
                </a:solidFill>
              </a:rPr>
              <a:t>勉強中の</a:t>
            </a:r>
            <a:r>
              <a:rPr lang="ja-JP" altLang="en-US" sz="2400" dirty="0">
                <a:solidFill>
                  <a:srgbClr val="004992"/>
                </a:solidFill>
              </a:rPr>
              <a:t>注意をそらすもの</a:t>
            </a:r>
            <a:r>
              <a:rPr lang="en-US" altLang="ja-JP" sz="2400" dirty="0">
                <a:solidFill>
                  <a:srgbClr val="333333"/>
                </a:solidFill>
              </a:rPr>
              <a:t>(</a:t>
            </a:r>
            <a:r>
              <a:rPr lang="ja-JP" altLang="en-US" sz="2400" dirty="0">
                <a:solidFill>
                  <a:srgbClr val="333333"/>
                </a:solidFill>
              </a:rPr>
              <a:t>例： ラジオが鳴っている、部屋に他の人がいる、不快な雰囲気</a:t>
            </a:r>
            <a:r>
              <a:rPr lang="en-US" altLang="ja-JP" sz="2400" dirty="0">
                <a:solidFill>
                  <a:srgbClr val="333333"/>
                </a:solidFill>
              </a:rPr>
              <a:t>)</a:t>
            </a:r>
            <a:r>
              <a:rPr lang="ja-JP" altLang="en-US" sz="2400" dirty="0">
                <a:solidFill>
                  <a:srgbClr val="333333"/>
                </a:solidFill>
              </a:rPr>
              <a:t>をなくす</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004992"/>
                </a:solidFill>
              </a:rPr>
              <a:t>ストレスとプレッシャーを少なくする</a:t>
            </a:r>
            <a:endParaRPr lang="en-US"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9</a:t>
            </a:fld>
            <a:endParaRPr lang="de-DE" altLang="ja-JP">
              <a:latin typeface="+mn-lt"/>
            </a:endParaRPr>
          </a:p>
        </p:txBody>
      </p:sp>
    </p:spTree>
    <p:extLst>
      <p:ext uri="{BB962C8B-B14F-4D97-AF65-F5344CB8AC3E}">
        <p14:creationId xmlns:p14="http://schemas.microsoft.com/office/powerpoint/2010/main" val="4195508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何が記憶を悪くするのでしょう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ja-JP" altLang="en-US" sz="2400" dirty="0">
                <a:solidFill>
                  <a:srgbClr val="333333"/>
                </a:solidFill>
              </a:rPr>
              <a:t>勉強中の</a:t>
            </a:r>
            <a:r>
              <a:rPr lang="ja-JP" altLang="en-US" sz="2400" dirty="0">
                <a:solidFill>
                  <a:srgbClr val="004992"/>
                </a:solidFill>
              </a:rPr>
              <a:t>注意をそらすもの</a:t>
            </a:r>
            <a:r>
              <a:rPr lang="en-US" altLang="ja-JP" sz="2400" dirty="0">
                <a:solidFill>
                  <a:srgbClr val="333333"/>
                </a:solidFill>
              </a:rPr>
              <a:t>(</a:t>
            </a:r>
            <a:r>
              <a:rPr lang="ja-JP" altLang="en-US" sz="2400" dirty="0">
                <a:solidFill>
                  <a:srgbClr val="333333"/>
                </a:solidFill>
              </a:rPr>
              <a:t>例： ラジオが鳴っている、部屋に他の人がいる、不快な雰囲気</a:t>
            </a:r>
            <a:r>
              <a:rPr lang="en-US" altLang="ja-JP" sz="2400" dirty="0">
                <a:solidFill>
                  <a:srgbClr val="333333"/>
                </a:solidFill>
              </a:rPr>
              <a:t>)</a:t>
            </a:r>
            <a:r>
              <a:rPr lang="ja-JP" altLang="en-US" sz="2400" dirty="0">
                <a:solidFill>
                  <a:srgbClr val="333333"/>
                </a:solidFill>
              </a:rPr>
              <a:t>をなくす</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004992"/>
                </a:solidFill>
              </a:rPr>
              <a:t>ストレスとプレッシャーを少なくする</a:t>
            </a:r>
            <a:endParaRPr lang="en-US" altLang="de-DE" sz="2400" dirty="0">
              <a:solidFill>
                <a:srgbClr val="004992"/>
              </a:solidFill>
            </a:endParaRPr>
          </a:p>
          <a:p>
            <a:pPr marL="342900" lvl="0" indent="-342900" defTabSz="914400" fontAlgn="base">
              <a:buClr>
                <a:srgbClr val="333333"/>
              </a:buClr>
              <a:buFont typeface="WingDings"/>
              <a:buChar char=""/>
            </a:pPr>
            <a:r>
              <a:rPr lang="ja-JP" altLang="en-US" sz="2400" dirty="0">
                <a:solidFill>
                  <a:srgbClr val="004992"/>
                </a:solidFill>
              </a:rPr>
              <a:t>アルコールを飲みすぎない</a:t>
            </a:r>
            <a:r>
              <a:rPr lang="en-US" altLang="ja-JP" sz="2400" dirty="0">
                <a:solidFill>
                  <a:srgbClr val="004992"/>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10</a:t>
            </a:fld>
            <a:endParaRPr lang="de-DE" altLang="ja-JP">
              <a:latin typeface="+mn-lt"/>
            </a:endParaRPr>
          </a:p>
        </p:txBody>
      </p:sp>
    </p:spTree>
    <p:extLst>
      <p:ext uri="{BB962C8B-B14F-4D97-AF65-F5344CB8AC3E}">
        <p14:creationId xmlns:p14="http://schemas.microsoft.com/office/powerpoint/2010/main" val="4125813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何が記憶を悪くするのでしょう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ja-JP" altLang="en-US" sz="2400" dirty="0">
                <a:solidFill>
                  <a:srgbClr val="333333"/>
                </a:solidFill>
              </a:rPr>
              <a:t>勉強中の</a:t>
            </a:r>
            <a:r>
              <a:rPr lang="ja-JP" altLang="en-US" sz="2400" dirty="0">
                <a:solidFill>
                  <a:srgbClr val="004992"/>
                </a:solidFill>
              </a:rPr>
              <a:t>注意をそらすもの</a:t>
            </a:r>
            <a:r>
              <a:rPr lang="en-US" altLang="ja-JP" sz="2400" dirty="0">
                <a:solidFill>
                  <a:srgbClr val="333333"/>
                </a:solidFill>
              </a:rPr>
              <a:t>(</a:t>
            </a:r>
            <a:r>
              <a:rPr lang="ja-JP" altLang="en-US" sz="2400" dirty="0">
                <a:solidFill>
                  <a:srgbClr val="333333"/>
                </a:solidFill>
              </a:rPr>
              <a:t>例： ラジオが鳴っている、部屋に他の人がいる、不快な雰囲気</a:t>
            </a:r>
            <a:r>
              <a:rPr lang="en-US" altLang="ja-JP" sz="2400" dirty="0">
                <a:solidFill>
                  <a:srgbClr val="333333"/>
                </a:solidFill>
              </a:rPr>
              <a:t>)</a:t>
            </a:r>
            <a:r>
              <a:rPr lang="ja-JP" altLang="en-US" sz="2400" dirty="0">
                <a:solidFill>
                  <a:srgbClr val="333333"/>
                </a:solidFill>
              </a:rPr>
              <a:t>をなくす</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004992"/>
                </a:solidFill>
              </a:rPr>
              <a:t>ストレスとプレッシャーを少なくする</a:t>
            </a:r>
            <a:endParaRPr lang="en-US" altLang="de-DE" sz="2400" dirty="0">
              <a:solidFill>
                <a:srgbClr val="004992"/>
              </a:solidFill>
            </a:endParaRPr>
          </a:p>
          <a:p>
            <a:pPr marL="342900" lvl="0" indent="-342900" defTabSz="914400" fontAlgn="base">
              <a:buClr>
                <a:srgbClr val="333333"/>
              </a:buClr>
              <a:buFont typeface="WingDings"/>
              <a:buChar char=""/>
            </a:pPr>
            <a:r>
              <a:rPr lang="ja-JP" altLang="en-US" sz="2400" dirty="0">
                <a:solidFill>
                  <a:srgbClr val="004992"/>
                </a:solidFill>
              </a:rPr>
              <a:t>アルコールを飲みすぎない</a:t>
            </a:r>
            <a:r>
              <a:rPr lang="en-US" altLang="ja-JP" sz="2400" dirty="0">
                <a:solidFill>
                  <a:srgbClr val="004992"/>
                </a:solidFill>
              </a:rPr>
              <a:t>!</a:t>
            </a:r>
          </a:p>
          <a:p>
            <a:pPr marL="342900" lvl="0" indent="-342900" defTabSz="914400" fontAlgn="base">
              <a:buClr>
                <a:srgbClr val="000000"/>
              </a:buClr>
              <a:buFont typeface="WingDings"/>
              <a:buChar char=""/>
            </a:pPr>
            <a:r>
              <a:rPr lang="ja-JP" altLang="de-DE" sz="2400" dirty="0">
                <a:solidFill>
                  <a:srgbClr val="004992"/>
                </a:solidFill>
              </a:rPr>
              <a:t>勉強後の気分転換</a:t>
            </a:r>
            <a:r>
              <a:rPr lang="en-US" altLang="ja-JP" sz="2400" dirty="0">
                <a:solidFill>
                  <a:srgbClr val="333333"/>
                </a:solidFill>
              </a:rPr>
              <a:t>(</a:t>
            </a:r>
            <a:r>
              <a:rPr lang="ja-JP" altLang="en-US" sz="2400" dirty="0">
                <a:solidFill>
                  <a:srgbClr val="333333"/>
                </a:solidFill>
              </a:rPr>
              <a:t>例： テレビ観賞</a:t>
            </a:r>
            <a:r>
              <a:rPr lang="en-US" altLang="ja-JP" sz="2400" dirty="0">
                <a:solidFill>
                  <a:srgbClr val="333333"/>
                </a:solidFill>
              </a:rPr>
              <a:t>)</a:t>
            </a:r>
            <a:r>
              <a:rPr lang="ja-JP" altLang="en-US" sz="2400" dirty="0">
                <a:solidFill>
                  <a:srgbClr val="333333"/>
                </a:solidFill>
              </a:rPr>
              <a:t>をほどほどにする</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11</a:t>
            </a:fld>
            <a:endParaRPr lang="de-DE" altLang="ja-JP">
              <a:latin typeface="+mn-lt"/>
            </a:endParaRPr>
          </a:p>
        </p:txBody>
      </p:sp>
    </p:spTree>
    <p:extLst>
      <p:ext uri="{BB962C8B-B14F-4D97-AF65-F5344CB8AC3E}">
        <p14:creationId xmlns:p14="http://schemas.microsoft.com/office/powerpoint/2010/main" val="4051951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677643" cy="4248000"/>
          </a:xfrm>
        </p:spPr>
        <p:txBody>
          <a:bodyPr/>
          <a:lstStyle/>
          <a:p>
            <a:pPr lvl="0" defTabSz="914400" fontAlgn="base"/>
            <a:r>
              <a:rPr lang="ja-JP" altLang="de-DE" sz="2400" dirty="0">
                <a:solidFill>
                  <a:srgbClr val="004992"/>
                </a:solidFill>
              </a:rPr>
              <a:t>学習中に多くの</a:t>
            </a:r>
            <a:r>
              <a:rPr lang="ja-JP" altLang="en-US" sz="2400" dirty="0">
                <a:solidFill>
                  <a:srgbClr val="004992"/>
                </a:solidFill>
              </a:rPr>
              <a:t>方法を</a:t>
            </a:r>
            <a:r>
              <a:rPr lang="ja-JP" altLang="de-DE" sz="2400" dirty="0">
                <a:solidFill>
                  <a:srgbClr val="004992"/>
                </a:solidFill>
              </a:rPr>
              <a:t>使うほど記憶力は高ま</a:t>
            </a:r>
            <a:r>
              <a:rPr lang="ja-JP" altLang="en-US" sz="2400" dirty="0">
                <a:solidFill>
                  <a:srgbClr val="004992"/>
                </a:solidFill>
              </a:rPr>
              <a:t>ります</a:t>
            </a:r>
            <a:r>
              <a:rPr lang="ja-JP" altLang="de-DE" sz="2400" dirty="0">
                <a:solidFill>
                  <a:srgbClr val="004992"/>
                </a:solidFill>
              </a:rPr>
              <a:t>。</a:t>
            </a:r>
            <a:endParaRPr lang="en-US" sz="2400" dirty="0"/>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どうすればもっと記憶できるでしょう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12</a:t>
            </a:fld>
            <a:endParaRPr lang="de-DE" altLang="ja-JP">
              <a:latin typeface="+mn-lt"/>
            </a:endParaRPr>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ja-JP" altLang="en-US" sz="1400" b="1">
                <a:latin typeface="Calibri Light"/>
              </a:rPr>
              <a:t>記憶想起率 </a:t>
            </a:r>
            <a:r>
              <a:rPr lang="en-US" altLang="ja-JP" sz="1400" b="1">
                <a:latin typeface="Calibri Light"/>
              </a:rPr>
              <a:t>%</a:t>
            </a:r>
            <a:endParaRPr lang="en-GB" altLang="de-DE" sz="1400" b="1" dirty="0">
              <a:latin typeface="Calibri Light"/>
            </a:endParaRPr>
          </a:p>
        </p:txBody>
      </p:sp>
      <p:sp>
        <p:nvSpPr>
          <p:cNvPr id="22"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聴覚</a:t>
            </a:r>
            <a:endParaRPr lang="en-GB" altLang="de-DE" sz="1200" b="1"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聴覚</a:t>
            </a:r>
            <a:endParaRPr lang="en-GB" altLang="de-DE" sz="1200" b="1"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聴覚</a:t>
            </a:r>
            <a:endParaRPr lang="en-GB" altLang="de-DE" sz="1200" b="1"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聴覚</a:t>
            </a:r>
            <a:endParaRPr lang="en-GB" altLang="de-DE" sz="1200" b="1"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視覚</a:t>
            </a:r>
            <a:endParaRPr lang="en-GB" altLang="de-DE" sz="1200" b="1"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視覚</a:t>
            </a:r>
            <a:endParaRPr lang="en-GB" altLang="de-DE" sz="1200" b="1"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視覚</a:t>
            </a:r>
            <a:endParaRPr lang="en-GB" altLang="de-DE" sz="1200" b="1"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視覚</a:t>
            </a:r>
            <a:endParaRPr lang="en-GB" altLang="de-DE" sz="1200" b="1" dirty="0">
              <a:latin typeface="Arial" panose="020B0604020202020204" pitchFamily="34" charset="0"/>
            </a:endParaRPr>
          </a:p>
        </p:txBody>
      </p:sp>
      <p:sp>
        <p:nvSpPr>
          <p:cNvPr id="35" name="Text Box 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話し合う</a:t>
            </a:r>
            <a:endParaRPr lang="en-GB" altLang="de-DE" sz="1200" b="1" dirty="0">
              <a:latin typeface="Arial" panose="020B0604020202020204" pitchFamily="34" charset="0"/>
            </a:endParaRPr>
          </a:p>
        </p:txBody>
      </p:sp>
      <p:sp>
        <p:nvSpPr>
          <p:cNvPr id="36" name="Text Box 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話し合う</a:t>
            </a:r>
            <a:endParaRPr lang="en-GB" altLang="de-DE" sz="1200" b="1"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手をつかう</a:t>
            </a:r>
            <a:endParaRPr lang="en-GB" altLang="de-DE" sz="1200" b="1" dirty="0">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hteck 2"/>
          <p:cNvSpPr>
            <a:spLocks noChangeArrowheads="1"/>
          </p:cNvSpPr>
          <p:nvPr/>
        </p:nvSpPr>
        <p:spPr bwMode="auto">
          <a:xfrm>
            <a:off x="-239117" y="2924944"/>
            <a:ext cx="3530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ja-JP" sz="1400" dirty="0">
              <a:solidFill>
                <a:srgbClr val="333333"/>
              </a:solidFill>
              <a:latin typeface="+mn-lt"/>
            </a:endParaRPr>
          </a:p>
        </p:txBody>
      </p:sp>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私たちは見たり聞いたりしたものをそのまま思い出せるのでしょうか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en-US" altLang="ja-JP" sz="2000" dirty="0">
                <a:solidFill>
                  <a:srgbClr val="004992"/>
                </a:solidFill>
                <a:latin typeface="+mn-lt"/>
                <a:ea typeface="+mn-ea"/>
                <a:cs typeface="+mn-cs"/>
              </a:rPr>
              <a:t>(</a:t>
            </a:r>
            <a:r>
              <a:rPr lang="ja-JP" altLang="en-US" sz="2000" dirty="0">
                <a:solidFill>
                  <a:srgbClr val="004992"/>
                </a:solidFill>
                <a:latin typeface="+mn-lt"/>
                <a:ea typeface="+mn-ea"/>
                <a:cs typeface="+mn-cs"/>
              </a:rPr>
              <a:t>別の練習問題がスライドの最後にあります</a:t>
            </a:r>
            <a:r>
              <a:rPr lang="en-US" altLang="ja-JP" sz="20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13</a:t>
            </a:fld>
            <a:endParaRPr lang="de-DE" altLang="ja-JP">
              <a:latin typeface="+mn-lt"/>
            </a:endParaRPr>
          </a:p>
        </p:txBody>
      </p:sp>
      <p:pic>
        <p:nvPicPr>
          <p:cNvPr id="11"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975" y="261058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408955" y="5600643"/>
            <a:ext cx="1137600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ja-JP" altLang="en-US" sz="2400" b="0" dirty="0">
                <a:solidFill>
                  <a:srgbClr val="333333"/>
                </a:solidFill>
                <a:latin typeface="Calibri Light"/>
              </a:rPr>
              <a:t>アメリカの心理学者、エリザベス・ロフタスは、一連の写真を実験参加者に見せました。</a:t>
            </a:r>
            <a:r>
              <a:rPr lang="en-US" altLang="ja-JP" sz="2400" b="0" dirty="0">
                <a:solidFill>
                  <a:srgbClr val="333333"/>
                </a:solidFill>
                <a:latin typeface="Calibri Light"/>
              </a:rPr>
              <a:t>1</a:t>
            </a:r>
            <a:r>
              <a:rPr lang="ja-JP" altLang="en-US" sz="2400" b="0" dirty="0">
                <a:solidFill>
                  <a:srgbClr val="333333"/>
                </a:solidFill>
                <a:latin typeface="Calibri Light"/>
              </a:rPr>
              <a:t>枚は行き止まりの標識の前で止まっている</a:t>
            </a:r>
            <a:r>
              <a:rPr lang="en-US" altLang="ja-JP" sz="2400" b="0" dirty="0">
                <a:solidFill>
                  <a:srgbClr val="333333"/>
                </a:solidFill>
                <a:latin typeface="Calibri Light"/>
              </a:rPr>
              <a:t>1</a:t>
            </a:r>
            <a:r>
              <a:rPr lang="ja-JP" altLang="en-US" sz="2400" b="0" dirty="0">
                <a:solidFill>
                  <a:srgbClr val="333333"/>
                </a:solidFill>
                <a:latin typeface="Calibri Light"/>
              </a:rPr>
              <a:t>台の赤い車の写真です。</a:t>
            </a:r>
            <a:endParaRPr lang="en-US" altLang="de-DE" sz="2400" b="0" dirty="0">
              <a:solidFill>
                <a:srgbClr val="333333"/>
              </a:solidFill>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2"/>
          <p:cNvSpPr>
            <a:spLocks noChangeArrowheads="1"/>
          </p:cNvSpPr>
          <p:nvPr/>
        </p:nvSpPr>
        <p:spPr bwMode="auto">
          <a:xfrm>
            <a:off x="3865339" y="5517232"/>
            <a:ext cx="3530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ja-JP" sz="1400" dirty="0">
              <a:solidFill>
                <a:srgbClr val="333333"/>
              </a:solidFill>
              <a:latin typeface="+mn-lt"/>
            </a:endParaRPr>
          </a:p>
        </p:txBody>
      </p:sp>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dirty="0">
                <a:latin typeface="+mn-lt"/>
                <a:ea typeface="+mn-ea"/>
                <a:cs typeface="+mn-cs"/>
              </a:rPr>
              <a:t>私たちは見たり聞いたりしたものをそのまま思い出せるのでしょうか</a:t>
            </a:r>
            <a:r>
              <a:rPr lang="en-US" altLang="ja-JP" sz="3600" dirty="0">
                <a:latin typeface="+mn-lt"/>
                <a:ea typeface="+mn-ea"/>
                <a:cs typeface="+mn-cs"/>
              </a:rPr>
              <a:t>?</a:t>
            </a:r>
            <a:r>
              <a:rPr lang="ja-JP" altLang="en-US" sz="3600" dirty="0">
                <a:latin typeface="+mn-lt"/>
                <a:ea typeface="+mn-ea"/>
                <a:cs typeface="+mn-cs"/>
              </a:rPr>
              <a:t> </a:t>
            </a:r>
            <a:br>
              <a:rPr lang="en-US" altLang="ja-JP" sz="3600" dirty="0">
                <a:latin typeface="+mn-lt"/>
                <a:ea typeface="+mn-ea"/>
                <a:cs typeface="+mn-cs"/>
              </a:rPr>
            </a:br>
            <a:r>
              <a:rPr lang="en-US" altLang="ja-JP" sz="2000" dirty="0">
                <a:latin typeface="+mn-lt"/>
                <a:ea typeface="+mn-ea"/>
                <a:cs typeface="+mn-cs"/>
              </a:rPr>
              <a:t>(</a:t>
            </a:r>
            <a:r>
              <a:rPr lang="ja-JP" altLang="en-US" sz="2000" dirty="0">
                <a:latin typeface="+mn-lt"/>
                <a:ea typeface="+mn-ea"/>
                <a:cs typeface="+mn-cs"/>
              </a:rPr>
              <a:t>別の練習問題がスライドの最後にあります</a:t>
            </a:r>
            <a:r>
              <a:rPr lang="en-US" altLang="ja-JP" sz="2000" dirty="0">
                <a:latin typeface="+mn-lt"/>
                <a:ea typeface="+mn-ea"/>
                <a:cs typeface="+mn-cs"/>
              </a:rPr>
              <a:t>)</a:t>
            </a:r>
            <a:endParaRPr lang="en-US" sz="2000" dirty="0">
              <a:latin typeface="+mn-lt"/>
              <a:ea typeface="+mn-ea"/>
              <a:cs typeface="+mn-cs"/>
            </a:endParaRPr>
          </a:p>
        </p:txBody>
      </p:sp>
      <p:sp>
        <p:nvSpPr>
          <p:cNvPr id="5" name="Content Placeholder 4"/>
          <p:cNvSpPr>
            <a:spLocks noGrp="1"/>
          </p:cNvSpPr>
          <p:nvPr>
            <p:ph idx="1"/>
          </p:nvPr>
        </p:nvSpPr>
        <p:spPr/>
        <p:txBody>
          <a:bodyPr/>
          <a:lstStyle/>
          <a:p>
            <a:pPr lvl="0" defTabSz="914400" fontAlgn="base"/>
            <a:endParaRPr lang="en-US" altLang="ja-JP" sz="2400" dirty="0">
              <a:solidFill>
                <a:srgbClr val="333333"/>
              </a:solidFill>
            </a:endParaRPr>
          </a:p>
          <a:p>
            <a:pPr lvl="0" defTabSz="914400" fontAlgn="base"/>
            <a:r>
              <a:rPr lang="ja-JP" altLang="en-US" sz="2400" dirty="0">
                <a:solidFill>
                  <a:srgbClr val="333333"/>
                </a:solidFill>
              </a:rPr>
              <a:t>あの写真では、一時停止の標識で止まっている赤い車の前を別の車が横切っていましたね</a:t>
            </a:r>
            <a:r>
              <a:rPr lang="de-DE" altLang="ja-JP" sz="2400" dirty="0">
                <a:solidFill>
                  <a:srgbClr val="333333"/>
                </a:solidFill>
              </a:rPr>
              <a:t>?</a:t>
            </a:r>
            <a:endParaRPr lang="ja-JP" altLang="en-US" sz="2400" dirty="0">
              <a:solidFill>
                <a:srgbClr val="333333"/>
              </a:solidFill>
            </a:endParaRPr>
          </a:p>
          <a:p>
            <a:pPr lvl="0" defTabSz="914400" fontAlgn="base"/>
            <a:r>
              <a:rPr lang="ja-JP" altLang="en-US" sz="2400" dirty="0">
                <a:solidFill>
                  <a:srgbClr val="333333"/>
                </a:solidFill>
              </a:rPr>
              <a:t>（実際には、車は行き止まりの標識の前に止まっていました）</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14</a:t>
            </a:fld>
            <a:endParaRPr lang="de-DE" altLang="ja-JP">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3" name="Line 1033"/>
          <p:cNvSpPr>
            <a:spLocks noChangeShapeType="1"/>
          </p:cNvSpPr>
          <p:nvPr/>
        </p:nvSpPr>
        <p:spPr bwMode="auto">
          <a:xfrm>
            <a:off x="4177272" y="2802938"/>
            <a:ext cx="0" cy="37375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754" name="Line 1034"/>
          <p:cNvSpPr>
            <a:spLocks noChangeShapeType="1"/>
          </p:cNvSpPr>
          <p:nvPr/>
        </p:nvSpPr>
        <p:spPr bwMode="auto">
          <a:xfrm>
            <a:off x="7700322" y="2802938"/>
            <a:ext cx="0" cy="37375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755" name="Line 1035"/>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次に</a:t>
            </a:r>
            <a:r>
              <a:rPr lang="en-US" altLang="ja-JP" sz="3600" dirty="0">
                <a:solidFill>
                  <a:srgbClr val="004992"/>
                </a:solidFill>
                <a:latin typeface="+mn-lt"/>
                <a:ea typeface="+mn-ea"/>
                <a:cs typeface="+mn-cs"/>
              </a:rPr>
              <a:t>2</a:t>
            </a:r>
            <a:r>
              <a:rPr lang="ja-JP" altLang="en-US" sz="3600" dirty="0">
                <a:solidFill>
                  <a:srgbClr val="004992"/>
                </a:solidFill>
                <a:latin typeface="+mn-lt"/>
                <a:ea typeface="+mn-ea"/>
                <a:cs typeface="+mn-cs"/>
              </a:rPr>
              <a:t>枚の写真が提示されました。実験参加者は、どちらの写真が以前に提示されたものかを判断しました。</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彼らの記憶は間違った方向に導かれたでしょうか</a:t>
            </a:r>
            <a:r>
              <a:rPr lang="de-DE"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15</a:t>
            </a:fld>
            <a:endParaRPr lang="de-DE" altLang="ja-JP">
              <a:latin typeface="+mn-lt"/>
            </a:endParaRPr>
          </a:p>
        </p:txBody>
      </p:sp>
      <p:pic>
        <p:nvPicPr>
          <p:cNvPr id="17"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59"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59"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3"/>
          <p:cNvSpPr txBox="1">
            <a:spLocks noChangeArrowheads="1"/>
          </p:cNvSpPr>
          <p:nvPr/>
        </p:nvSpPr>
        <p:spPr bwMode="auto">
          <a:xfrm>
            <a:off x="527188" y="6155293"/>
            <a:ext cx="36500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400" b="0" i="1" dirty="0">
                <a:latin typeface="Calibri Light"/>
                <a:cs typeface="Times New Roman" panose="02020603050405020304" pitchFamily="18" charset="0"/>
              </a:rPr>
              <a:t>時間経過</a:t>
            </a:r>
            <a:endParaRPr lang="de-DE" altLang="de-DE" sz="1400" b="0" i="1" dirty="0">
              <a:latin typeface="Calibri Light"/>
              <a:cs typeface="Times New Roman" panose="02020603050405020304" pitchFamily="18" charset="0"/>
            </a:endParaRPr>
          </a:p>
        </p:txBody>
      </p:sp>
      <p:sp>
        <p:nvSpPr>
          <p:cNvPr id="20"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31"/>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30"/>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29"/>
          <p:cNvSpPr txBox="1">
            <a:spLocks noChangeArrowheads="1"/>
          </p:cNvSpPr>
          <p:nvPr/>
        </p:nvSpPr>
        <p:spPr bwMode="auto">
          <a:xfrm>
            <a:off x="4177273" y="2545159"/>
            <a:ext cx="3523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ja-JP" altLang="en-US" sz="1400" b="0">
                <a:latin typeface="Calibri Light"/>
                <a:cs typeface="Times New Roman" panose="02020603050405020304" pitchFamily="18" charset="0"/>
              </a:rPr>
              <a:t>内容が間違っている質問</a:t>
            </a:r>
            <a:endParaRPr lang="de-DE" altLang="de-DE" sz="1400" b="0" dirty="0">
              <a:latin typeface="Calibri Light"/>
              <a:cs typeface="Times New Roman" panose="02020603050405020304" pitchFamily="18" charset="0"/>
            </a:endParaRPr>
          </a:p>
        </p:txBody>
      </p:sp>
      <p:sp>
        <p:nvSpPr>
          <p:cNvPr id="25" name="Caption_27"/>
          <p:cNvSpPr txBox="1">
            <a:spLocks noChangeArrowheads="1"/>
          </p:cNvSpPr>
          <p:nvPr/>
        </p:nvSpPr>
        <p:spPr bwMode="auto">
          <a:xfrm>
            <a:off x="4346649" y="3343276"/>
            <a:ext cx="3169475" cy="83099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600" b="0" i="1" dirty="0">
                <a:solidFill>
                  <a:srgbClr val="FF0000"/>
                </a:solidFill>
                <a:latin typeface="Calibri Light"/>
                <a:ea typeface="Gulim" pitchFamily="34" charset="-127"/>
              </a:rPr>
              <a:t>一時停止の標識</a:t>
            </a:r>
            <a:r>
              <a:rPr lang="ja-JP" altLang="en-US" sz="1600" b="0" i="1" dirty="0">
                <a:latin typeface="Calibri Light"/>
                <a:ea typeface="Gulim" pitchFamily="34" charset="-127"/>
              </a:rPr>
              <a:t>で止まっている赤い車の前を別の車が横切っていましたね</a:t>
            </a:r>
            <a:r>
              <a:rPr lang="de-DE" altLang="ja-JP" sz="1600" b="0" i="1" dirty="0">
                <a:latin typeface="Calibri Light"/>
                <a:ea typeface="Gulim" pitchFamily="34" charset="-127"/>
              </a:rPr>
              <a:t>?</a:t>
            </a:r>
            <a:endParaRPr lang="fr-FR" altLang="de-DE" sz="1600" i="1" dirty="0">
              <a:latin typeface="Calibri Light"/>
            </a:endParaRPr>
          </a:p>
        </p:txBody>
      </p:sp>
      <p:sp>
        <p:nvSpPr>
          <p:cNvPr id="26" name="Caption_25"/>
          <p:cNvSpPr txBox="1">
            <a:spLocks noChangeArrowheads="1"/>
          </p:cNvSpPr>
          <p:nvPr/>
        </p:nvSpPr>
        <p:spPr bwMode="auto">
          <a:xfrm>
            <a:off x="784959" y="2545159"/>
            <a:ext cx="27203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ja-JP" altLang="en-US" sz="1400" b="0" dirty="0">
                <a:latin typeface="Calibri Light"/>
                <a:cs typeface="Times New Roman" panose="02020603050405020304" pitchFamily="18" charset="0"/>
              </a:rPr>
              <a:t>実際に提示された写真</a:t>
            </a:r>
            <a:endParaRPr lang="de-DE" altLang="de-DE" sz="1400" b="0" dirty="0">
              <a:latin typeface="Calibri Light"/>
              <a:cs typeface="Times New Roman" panose="02020603050405020304" pitchFamily="18" charset="0"/>
            </a:endParaRPr>
          </a:p>
        </p:txBody>
      </p:sp>
      <p:sp>
        <p:nvSpPr>
          <p:cNvPr id="24" name="Caption_28"/>
          <p:cNvSpPr txBox="1">
            <a:spLocks noChangeArrowheads="1"/>
          </p:cNvSpPr>
          <p:nvPr/>
        </p:nvSpPr>
        <p:spPr bwMode="auto">
          <a:xfrm>
            <a:off x="7700323" y="2545159"/>
            <a:ext cx="4157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ja-JP" altLang="en-US" sz="1400" b="0" dirty="0">
                <a:latin typeface="Calibri Light"/>
                <a:cs typeface="Times New Roman" panose="02020603050405020304" pitchFamily="18" charset="0"/>
              </a:rPr>
              <a:t>どちらが以前に提示された写真でしょうか</a:t>
            </a:r>
            <a:r>
              <a:rPr lang="de-DE" altLang="ja-JP" sz="1400" b="0" dirty="0">
                <a:latin typeface="Calibri Light"/>
                <a:cs typeface="Times New Roman" panose="02020603050405020304" pitchFamily="18" charset="0"/>
              </a:rPr>
              <a:t>?</a:t>
            </a:r>
            <a:endParaRPr lang="de-DE" altLang="de-DE" sz="1400" b="0" dirty="0">
              <a:latin typeface="Calibri Light"/>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私たちの記憶は実際と完璧には一致しません</a:t>
            </a:r>
            <a:r>
              <a:rPr lang="en-US" altLang="ja-JP"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16</a:t>
            </a:fld>
            <a:endParaRPr lang="de-DE" altLang="ja-JP">
              <a:latin typeface="+mn-lt"/>
            </a:endParaRPr>
          </a:p>
        </p:txBody>
      </p:sp>
      <p:pic>
        <p:nvPicPr>
          <p:cNvPr id="12"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2"/>
          <p:cNvSpPr txBox="1">
            <a:spLocks noChangeArrowheads="1"/>
          </p:cNvSpPr>
          <p:nvPr/>
        </p:nvSpPr>
        <p:spPr bwMode="auto">
          <a:xfrm>
            <a:off x="411480" y="2224906"/>
            <a:ext cx="265176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i="1">
                <a:latin typeface="Calibri Light"/>
                <a:cs typeface="Times New Roman" panose="02020603050405020304" pitchFamily="18" charset="0"/>
              </a:rPr>
              <a:t>1. </a:t>
            </a:r>
            <a:r>
              <a:rPr lang="ja-JP" altLang="en-US" sz="1600" b="1" i="1">
                <a:latin typeface="Calibri Light"/>
                <a:cs typeface="Times New Roman" panose="02020603050405020304" pitchFamily="18" charset="0"/>
              </a:rPr>
              <a:t>実際に提示された写真</a:t>
            </a:r>
            <a:endParaRPr lang="en-US" altLang="de-DE" sz="1600" b="1" i="1" dirty="0">
              <a:latin typeface="Calibri Light"/>
              <a:cs typeface="Times New Roman" panose="02020603050405020304" pitchFamily="18" charset="0"/>
            </a:endParaRPr>
          </a:p>
        </p:txBody>
      </p:sp>
      <p:sp>
        <p:nvSpPr>
          <p:cNvPr id="15"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600" b="1" i="1" dirty="0">
                <a:latin typeface="Calibri Light"/>
                <a:cs typeface="Times New Roman" panose="02020603050405020304" pitchFamily="18" charset="0"/>
              </a:rPr>
              <a:t>2. </a:t>
            </a:r>
            <a:r>
              <a:rPr lang="ja-JP" altLang="en-US" sz="1600" b="1" i="1" dirty="0">
                <a:latin typeface="Calibri Light"/>
                <a:cs typeface="Times New Roman" panose="02020603050405020304" pitchFamily="18" charset="0"/>
              </a:rPr>
              <a:t>しかし思い出したのは</a:t>
            </a:r>
            <a:r>
              <a:rPr lang="en-US" altLang="ja-JP" sz="1600" b="1" i="1" dirty="0">
                <a:latin typeface="Calibri Light"/>
                <a:cs typeface="Times New Roman" panose="02020603050405020304" pitchFamily="18" charset="0"/>
              </a:rPr>
              <a:t>…?</a:t>
            </a:r>
            <a:endParaRPr lang="en-US" altLang="de-DE" sz="1600" b="1" i="1" dirty="0">
              <a:latin typeface="Calibri Light"/>
              <a:cs typeface="Times New Roman" panose="02020603050405020304" pitchFamily="18" charset="0"/>
            </a:endParaRPr>
          </a:p>
        </p:txBody>
      </p:sp>
      <p:sp>
        <p:nvSpPr>
          <p:cNvPr id="16" name="Text Box 7"/>
          <p:cNvSpPr txBox="1">
            <a:spLocks noChangeArrowheads="1"/>
          </p:cNvSpPr>
          <p:nvPr/>
        </p:nvSpPr>
        <p:spPr bwMode="auto">
          <a:xfrm>
            <a:off x="6673651" y="2554560"/>
            <a:ext cx="5076388" cy="3445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spcAft>
                <a:spcPts val="0"/>
              </a:spcAft>
              <a:buClr>
                <a:srgbClr val="333333"/>
              </a:buClr>
              <a:buNone/>
            </a:pPr>
            <a:r>
              <a:rPr lang="ja-JP" altLang="en-US" sz="2400" dirty="0">
                <a:solidFill>
                  <a:srgbClr val="333333"/>
                </a:solidFill>
                <a:latin typeface="Calibri Light"/>
                <a:cs typeface="Times New Roman" panose="02020603050405020304" pitchFamily="18" charset="0"/>
              </a:rPr>
              <a:t>内容が間違っている質問が無い場合、「一時停止の標識があるほう」を選択した参加者は</a:t>
            </a:r>
            <a:r>
              <a:rPr lang="en-US" altLang="ja-JP" sz="2400" dirty="0">
                <a:solidFill>
                  <a:srgbClr val="333333"/>
                </a:solidFill>
                <a:latin typeface="Calibri Light"/>
                <a:cs typeface="Times New Roman" panose="02020603050405020304" pitchFamily="18" charset="0"/>
              </a:rPr>
              <a:t>25</a:t>
            </a:r>
            <a:r>
              <a:rPr lang="ja-JP" altLang="en-US" sz="2400" dirty="0">
                <a:solidFill>
                  <a:srgbClr val="333333"/>
                </a:solidFill>
                <a:latin typeface="Calibri Light"/>
                <a:cs typeface="Times New Roman" panose="02020603050405020304" pitchFamily="18" charset="0"/>
              </a:rPr>
              <a:t>％でした。</a:t>
            </a:r>
          </a:p>
          <a:p>
            <a:pPr eaLnBrk="1" hangingPunct="1">
              <a:lnSpc>
                <a:spcPct val="105000"/>
              </a:lnSpc>
              <a:spcBef>
                <a:spcPts val="1999"/>
              </a:spcBef>
              <a:spcAft>
                <a:spcPts val="0"/>
              </a:spcAft>
              <a:buClr>
                <a:srgbClr val="333333"/>
              </a:buClr>
              <a:buNone/>
            </a:pPr>
            <a:r>
              <a:rPr lang="ja-JP" altLang="en-US" sz="2400" dirty="0">
                <a:solidFill>
                  <a:srgbClr val="333333"/>
                </a:solidFill>
                <a:latin typeface="Calibri Light"/>
                <a:cs typeface="Times New Roman" panose="02020603050405020304" pitchFamily="18" charset="0"/>
              </a:rPr>
              <a:t>しかし、内容が間違った質問をされた場合、</a:t>
            </a:r>
            <a:r>
              <a:rPr lang="en-US" altLang="ja-JP" sz="2400" dirty="0">
                <a:solidFill>
                  <a:srgbClr val="333333"/>
                </a:solidFill>
                <a:latin typeface="Calibri Light"/>
                <a:cs typeface="Times New Roman" panose="02020603050405020304" pitchFamily="18" charset="0"/>
              </a:rPr>
              <a:t>59</a:t>
            </a:r>
            <a:r>
              <a:rPr lang="ja-JP" altLang="en-US" sz="2400" dirty="0">
                <a:solidFill>
                  <a:srgbClr val="333333"/>
                </a:solidFill>
                <a:latin typeface="Calibri Light"/>
                <a:cs typeface="Times New Roman" panose="02020603050405020304" pitchFamily="18" charset="0"/>
              </a:rPr>
              <a:t>％の参加者が「一時停止の標識があるほう」を選択したのです！</a:t>
            </a:r>
            <a:endParaRPr lang="en-US"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私たちの記憶は実際と完璧には一致しません</a:t>
            </a:r>
            <a:r>
              <a:rPr lang="en-US" altLang="ja-JP" sz="3600">
                <a:latin typeface="+mn-lt"/>
                <a:ea typeface="+mn-ea"/>
                <a:cs typeface="+mn-cs"/>
              </a:rPr>
              <a:t>!</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0" indent="0" eaLnBrk="1" hangingPunct="1">
              <a:buClrTx/>
              <a:buFont typeface="Wingdings" panose="05000000000000000000" pitchFamily="2" charset="2"/>
              <a:buNone/>
            </a:pPr>
            <a:r>
              <a:rPr lang="ja-JP" altLang="en-US" sz="2400" dirty="0">
                <a:solidFill>
                  <a:srgbClr val="333333"/>
                </a:solidFill>
              </a:rPr>
              <a:t>この実験を含む多くの心理学実験は、人間の記憶能力は高いが、完璧ではないということを明らかにしています。</a:t>
            </a:r>
            <a:r>
              <a:rPr lang="en-US" altLang="de-DE" sz="2400" dirty="0">
                <a:solidFill>
                  <a:srgbClr val="333333"/>
                </a:solidFill>
              </a:rPr>
              <a:t> 	</a:t>
            </a:r>
          </a:p>
          <a:p>
            <a:pPr marL="0" indent="0" eaLnBrk="1" hangingPunct="1">
              <a:buClrTx/>
              <a:buFont typeface="Wingdings" panose="05000000000000000000" pitchFamily="2" charset="2"/>
              <a:buNone/>
            </a:pPr>
            <a:r>
              <a:rPr lang="ja-JP" altLang="en-US" sz="2400" dirty="0">
                <a:solidFill>
                  <a:srgbClr val="333333"/>
                </a:solidFill>
              </a:rPr>
              <a:t>私たち</a:t>
            </a:r>
            <a:r>
              <a:rPr lang="ja-JP" altLang="de-DE" sz="2400" dirty="0">
                <a:solidFill>
                  <a:srgbClr val="333333"/>
                </a:solidFill>
              </a:rPr>
              <a:t>は、記憶を再構成したり、</a:t>
            </a:r>
            <a:r>
              <a:rPr lang="ja-JP" altLang="en-US" sz="2400" dirty="0">
                <a:solidFill>
                  <a:srgbClr val="333333"/>
                </a:solidFill>
              </a:rPr>
              <a:t>以前</a:t>
            </a:r>
            <a:r>
              <a:rPr lang="ja-JP" altLang="de-DE" sz="2400" dirty="0">
                <a:solidFill>
                  <a:srgbClr val="333333"/>
                </a:solidFill>
              </a:rPr>
              <a:t>経験したことの記憶や、後から聞いた</a:t>
            </a:r>
            <a:r>
              <a:rPr lang="ja-JP" altLang="en-US" sz="2400" dirty="0">
                <a:solidFill>
                  <a:srgbClr val="333333"/>
                </a:solidFill>
              </a:rPr>
              <a:t>話</a:t>
            </a:r>
            <a:r>
              <a:rPr lang="ja-JP" altLang="de-DE" sz="2400" dirty="0">
                <a:solidFill>
                  <a:srgbClr val="333333"/>
                </a:solidFill>
              </a:rPr>
              <a:t>を元の記憶の</a:t>
            </a:r>
            <a:r>
              <a:rPr lang="ja-JP" altLang="en-US" sz="2400" dirty="0">
                <a:solidFill>
                  <a:srgbClr val="333333"/>
                </a:solidFill>
              </a:rPr>
              <a:t>なか</a:t>
            </a:r>
            <a:r>
              <a:rPr lang="ja-JP" altLang="de-DE" sz="2400" dirty="0">
                <a:solidFill>
                  <a:srgbClr val="333333"/>
                </a:solidFill>
              </a:rPr>
              <a:t>に埋め込みがちで</a:t>
            </a:r>
            <a:r>
              <a:rPr lang="ja-JP" altLang="en-US" sz="2400" dirty="0">
                <a:solidFill>
                  <a:srgbClr val="333333"/>
                </a:solidFill>
              </a:rPr>
              <a:t>す</a:t>
            </a:r>
            <a:r>
              <a:rPr lang="ja-JP"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17</a:t>
            </a:fld>
            <a:endParaRPr lang="de-DE" altLang="ja-JP">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ja-JP" altLang="de-DE" sz="3600">
              <a:latin typeface="+mn-lt"/>
              <a:ea typeface="+mn-ea"/>
              <a:cs typeface="+mn-cs"/>
            </a:endParaRPr>
          </a:p>
        </p:txBody>
      </p:sp>
      <p:sp>
        <p:nvSpPr>
          <p:cNvPr id="3686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ja-JP" altLang="en-US" sz="2400" dirty="0">
                <a:solidFill>
                  <a:srgbClr val="333333"/>
                </a:solidFill>
              </a:rPr>
              <a:t>モノがたくさんある</a:t>
            </a:r>
            <a:r>
              <a:rPr lang="ja-JP" altLang="de-DE" sz="2400" dirty="0">
                <a:solidFill>
                  <a:srgbClr val="333333"/>
                </a:solidFill>
              </a:rPr>
              <a:t>場面</a:t>
            </a:r>
            <a:r>
              <a:rPr lang="ja-JP" altLang="en-US" sz="2400" dirty="0">
                <a:solidFill>
                  <a:srgbClr val="333333"/>
                </a:solidFill>
              </a:rPr>
              <a:t>の絵</a:t>
            </a:r>
            <a:r>
              <a:rPr lang="ja-JP" altLang="de-DE" sz="2400" dirty="0">
                <a:solidFill>
                  <a:srgbClr val="333333"/>
                </a:solidFill>
              </a:rPr>
              <a:t>が</a:t>
            </a:r>
            <a:r>
              <a:rPr lang="ja-JP" altLang="en-US" sz="2400" dirty="0">
                <a:solidFill>
                  <a:srgbClr val="333333"/>
                </a:solidFill>
              </a:rPr>
              <a:t>提示</a:t>
            </a:r>
            <a:r>
              <a:rPr lang="ja-JP" altLang="de-DE" sz="2400" dirty="0">
                <a:solidFill>
                  <a:srgbClr val="333333"/>
                </a:solidFill>
              </a:rPr>
              <a:t>されます</a:t>
            </a:r>
            <a:r>
              <a:rPr lang="de-DE" altLang="ja-JP" sz="2400" dirty="0">
                <a:solidFill>
                  <a:srgbClr val="333333"/>
                </a:solidFill>
              </a:rPr>
              <a:t>(</a:t>
            </a:r>
            <a:r>
              <a:rPr lang="ja-JP" altLang="de-DE" sz="2400" dirty="0">
                <a:solidFill>
                  <a:srgbClr val="333333"/>
                </a:solidFill>
              </a:rPr>
              <a:t>例えば、車庫やビーチ</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18</a:t>
            </a:fld>
            <a:endParaRPr lang="de-DE" altLang="ja-JP">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ja-JP" altLang="de-DE" sz="3600">
              <a:latin typeface="+mn-lt"/>
              <a:ea typeface="+mn-ea"/>
              <a:cs typeface="+mn-cs"/>
            </a:endParaRPr>
          </a:p>
        </p:txBody>
      </p:sp>
      <p:sp>
        <p:nvSpPr>
          <p:cNvPr id="3686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ja-JP" altLang="en-US" sz="2400" dirty="0">
                <a:solidFill>
                  <a:srgbClr val="333333"/>
                </a:solidFill>
              </a:rPr>
              <a:t>モノがたくさんある</a:t>
            </a:r>
            <a:r>
              <a:rPr lang="ja-JP" altLang="de-DE" sz="2400" dirty="0">
                <a:solidFill>
                  <a:srgbClr val="333333"/>
                </a:solidFill>
              </a:rPr>
              <a:t>場面</a:t>
            </a:r>
            <a:r>
              <a:rPr lang="ja-JP" altLang="en-US" sz="2400" dirty="0">
                <a:solidFill>
                  <a:srgbClr val="333333"/>
                </a:solidFill>
              </a:rPr>
              <a:t>の絵</a:t>
            </a:r>
            <a:r>
              <a:rPr lang="ja-JP" altLang="de-DE" sz="2400" dirty="0">
                <a:solidFill>
                  <a:srgbClr val="333333"/>
                </a:solidFill>
              </a:rPr>
              <a:t>が</a:t>
            </a:r>
            <a:r>
              <a:rPr lang="ja-JP" altLang="en-US" sz="2400" dirty="0">
                <a:solidFill>
                  <a:srgbClr val="333333"/>
                </a:solidFill>
              </a:rPr>
              <a:t>提示</a:t>
            </a:r>
            <a:r>
              <a:rPr lang="ja-JP" altLang="de-DE" sz="2400" dirty="0">
                <a:solidFill>
                  <a:srgbClr val="333333"/>
                </a:solidFill>
              </a:rPr>
              <a:t>されます</a:t>
            </a:r>
            <a:r>
              <a:rPr lang="de-DE" altLang="ja-JP" sz="2400" dirty="0">
                <a:solidFill>
                  <a:srgbClr val="333333"/>
                </a:solidFill>
              </a:rPr>
              <a:t>(</a:t>
            </a:r>
            <a:r>
              <a:rPr lang="ja-JP" altLang="de-DE" sz="2400" dirty="0">
                <a:solidFill>
                  <a:srgbClr val="333333"/>
                </a:solidFill>
              </a:rPr>
              <a:t>例えば、車庫やビーチ</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indent="-342900" eaLnBrk="1" hangingPunct="1">
              <a:buClr>
                <a:srgbClr val="333333"/>
              </a:buClr>
              <a:buFont typeface="WingDings"/>
              <a:buChar char=""/>
              <a:tabLst>
                <a:tab pos="361950" algn="l"/>
              </a:tabLst>
            </a:pPr>
            <a:r>
              <a:rPr lang="ja-JP" altLang="ja-JP" sz="2400" dirty="0">
                <a:solidFill>
                  <a:srgbClr val="333333"/>
                </a:solidFill>
              </a:rPr>
              <a:t>あとで、絵に何が描いてあったか（写真に何が写っていたか）と、その答の自信のほどを質問します。</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19</a:t>
            </a:fld>
            <a:endParaRPr lang="de-DE" altLang="ja-JP">
              <a:latin typeface="+mn-lt"/>
            </a:endParaRPr>
          </a:p>
        </p:txBody>
      </p:sp>
    </p:spTree>
    <p:extLst>
      <p:ext uri="{BB962C8B-B14F-4D97-AF65-F5344CB8AC3E}">
        <p14:creationId xmlns:p14="http://schemas.microsoft.com/office/powerpoint/2010/main" val="1020844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ja-JP" altLang="de-DE" sz="3600">
              <a:latin typeface="+mn-lt"/>
              <a:ea typeface="+mn-ea"/>
              <a:cs typeface="+mn-cs"/>
            </a:endParaRPr>
          </a:p>
        </p:txBody>
      </p:sp>
      <p:sp>
        <p:nvSpPr>
          <p:cNvPr id="3686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ja-JP" altLang="en-US" sz="2400" dirty="0">
                <a:solidFill>
                  <a:srgbClr val="333333"/>
                </a:solidFill>
              </a:rPr>
              <a:t>モノがたくさんある</a:t>
            </a:r>
            <a:r>
              <a:rPr lang="ja-JP" altLang="de-DE" sz="2400" dirty="0">
                <a:solidFill>
                  <a:srgbClr val="333333"/>
                </a:solidFill>
              </a:rPr>
              <a:t>場面</a:t>
            </a:r>
            <a:r>
              <a:rPr lang="ja-JP" altLang="en-US" sz="2400" dirty="0">
                <a:solidFill>
                  <a:srgbClr val="333333"/>
                </a:solidFill>
              </a:rPr>
              <a:t>の絵</a:t>
            </a:r>
            <a:r>
              <a:rPr lang="ja-JP" altLang="de-DE" sz="2400" dirty="0">
                <a:solidFill>
                  <a:srgbClr val="333333"/>
                </a:solidFill>
              </a:rPr>
              <a:t>が</a:t>
            </a:r>
            <a:r>
              <a:rPr lang="ja-JP" altLang="en-US" sz="2400" dirty="0">
                <a:solidFill>
                  <a:srgbClr val="333333"/>
                </a:solidFill>
              </a:rPr>
              <a:t>提示</a:t>
            </a:r>
            <a:r>
              <a:rPr lang="ja-JP" altLang="de-DE" sz="2400" dirty="0">
                <a:solidFill>
                  <a:srgbClr val="333333"/>
                </a:solidFill>
              </a:rPr>
              <a:t>されます</a:t>
            </a:r>
            <a:r>
              <a:rPr lang="de-DE" altLang="ja-JP" sz="2400" dirty="0">
                <a:solidFill>
                  <a:srgbClr val="333333"/>
                </a:solidFill>
              </a:rPr>
              <a:t>(</a:t>
            </a:r>
            <a:r>
              <a:rPr lang="ja-JP" altLang="de-DE" sz="2400" dirty="0">
                <a:solidFill>
                  <a:srgbClr val="333333"/>
                </a:solidFill>
              </a:rPr>
              <a:t>例えば、車庫やビーチ</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indent="-342900" eaLnBrk="1" hangingPunct="1">
              <a:buClr>
                <a:srgbClr val="333333"/>
              </a:buClr>
              <a:buFont typeface="WingDings"/>
              <a:buChar char=""/>
              <a:tabLst>
                <a:tab pos="361950" algn="l"/>
              </a:tabLst>
            </a:pPr>
            <a:r>
              <a:rPr lang="ja-JP" altLang="ja-JP" sz="2400" dirty="0">
                <a:solidFill>
                  <a:srgbClr val="333333"/>
                </a:solidFill>
              </a:rPr>
              <a:t>あとで、絵に何が描いてあったか（写真に何が写っていたか）と、その答の自信のほどを質問します。</a:t>
            </a:r>
            <a:endParaRPr lang="de-DE" altLang="ja-JP" sz="2400" dirty="0">
              <a:solidFill>
                <a:srgbClr val="333333"/>
              </a:solidFill>
            </a:endParaRPr>
          </a:p>
          <a:p>
            <a:pPr eaLnBrk="1" hangingPunct="1">
              <a:tabLst>
                <a:tab pos="361950" algn="l"/>
              </a:tabLst>
            </a:pPr>
            <a:r>
              <a:rPr lang="ja-JP" altLang="en-US" sz="2400" dirty="0">
                <a:solidFill>
                  <a:srgbClr val="004992"/>
                </a:solidFill>
              </a:rPr>
              <a:t>でき</a:t>
            </a:r>
            <a:r>
              <a:rPr lang="ja-JP" altLang="de-DE" sz="2400" dirty="0">
                <a:solidFill>
                  <a:srgbClr val="004992"/>
                </a:solidFill>
              </a:rPr>
              <a:t>るだけ詳</a:t>
            </a:r>
            <a:r>
              <a:rPr lang="ja-JP" altLang="en-US" sz="2400" dirty="0">
                <a:solidFill>
                  <a:srgbClr val="004992"/>
                </a:solidFill>
              </a:rPr>
              <a:t>しく</a:t>
            </a:r>
            <a:r>
              <a:rPr lang="ja-JP" altLang="de-DE" sz="2400" dirty="0">
                <a:solidFill>
                  <a:srgbClr val="004992"/>
                </a:solidFill>
              </a:rPr>
              <a:t>思い出</a:t>
            </a:r>
            <a:r>
              <a:rPr lang="ja-JP" altLang="en-US" sz="2400" dirty="0">
                <a:solidFill>
                  <a:srgbClr val="004992"/>
                </a:solidFill>
              </a:rPr>
              <a:t>せるように絵を</a:t>
            </a:r>
            <a:r>
              <a:rPr lang="ja-JP" altLang="de-DE" sz="2400" dirty="0">
                <a:solidFill>
                  <a:srgbClr val="004992"/>
                </a:solidFill>
              </a:rPr>
              <a:t>見て</a:t>
            </a:r>
            <a:r>
              <a:rPr lang="ja-JP" altLang="en-US" sz="2400" dirty="0">
                <a:solidFill>
                  <a:srgbClr val="004992"/>
                </a:solidFill>
              </a:rPr>
              <a:t>くだ</a:t>
            </a:r>
            <a:r>
              <a:rPr lang="ja-JP" altLang="de-DE" sz="2400" dirty="0">
                <a:solidFill>
                  <a:srgbClr val="004992"/>
                </a:solidFill>
              </a:rPr>
              <a:t>さい</a:t>
            </a:r>
            <a:r>
              <a:rPr lang="de-DE" altLang="ja-JP" sz="2400" dirty="0">
                <a:solidFill>
                  <a:srgbClr val="004992"/>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20</a:t>
            </a:fld>
            <a:endParaRPr lang="de-DE" altLang="ja-JP">
              <a:latin typeface="+mn-lt"/>
            </a:endParaRPr>
          </a:p>
        </p:txBody>
      </p:sp>
    </p:spTree>
    <p:extLst>
      <p:ext uri="{BB962C8B-B14F-4D97-AF65-F5344CB8AC3E}">
        <p14:creationId xmlns:p14="http://schemas.microsoft.com/office/powerpoint/2010/main" val="2534203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21</a:t>
            </a:fld>
            <a:endParaRPr lang="de-DE" altLang="ja-JP">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鍛冶屋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あなたが見たものは</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389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トング</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窓</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金床</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皮のまえかけ</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見物人</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工具</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ハンマー</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22</a:t>
            </a:fld>
            <a:endParaRPr lang="de-DE" altLang="ja-JP">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鍛冶屋</a:t>
            </a:r>
            <a:endParaRPr lang="de-DE" altLang="ja-JP" sz="3600">
              <a:latin typeface="+mn-lt"/>
              <a:ea typeface="+mn-ea"/>
              <a:cs typeface="+mn-cs"/>
            </a:endParaRPr>
          </a:p>
        </p:txBody>
      </p:sp>
      <p:sp>
        <p:nvSpPr>
          <p:cNvPr id="399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トング</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窓</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金床</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皮のまえかけ</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見物人</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工具</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ハンマー</a:t>
            </a:r>
            <a:endParaRPr lang="de-DE" altLang="ja-JP" sz="240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23</a:t>
            </a:fld>
            <a:endParaRPr lang="de-DE" altLang="ja-JP">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絵に無かったもの</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24</a:t>
            </a:fld>
            <a:endParaRPr lang="de-DE" altLang="ja-JP">
              <a:latin typeface="+mn-lt"/>
            </a:endParaRPr>
          </a:p>
        </p:txBody>
      </p:sp>
      <p:pic>
        <p:nvPicPr>
          <p:cNvPr id="7"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鍛冶屋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あなたが見たものは</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41986"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en-US" sz="2400">
                <a:solidFill>
                  <a:srgbClr val="333333"/>
                </a:solidFill>
              </a:rPr>
              <a:t>マスト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海賊の旗</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マストの見張り</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いかり</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猿</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はしご</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25</a:t>
            </a:fld>
            <a:endParaRPr lang="de-DE" altLang="ja-JP">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海賊船</a:t>
            </a:r>
            <a:endParaRPr lang="de-DE" altLang="ja-JP" sz="3600">
              <a:latin typeface="+mn-lt"/>
              <a:ea typeface="+mn-ea"/>
              <a:cs typeface="+mn-cs"/>
            </a:endParaRPr>
          </a:p>
        </p:txBody>
      </p:sp>
      <p:sp>
        <p:nvSpPr>
          <p:cNvPr id="43012" name="Rectangle 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en-US" sz="2400">
                <a:solidFill>
                  <a:srgbClr val="333333"/>
                </a:solidFill>
              </a:rPr>
              <a:t>マスト</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海賊の旗</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マストの見張り</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いかり</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猿</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はしご</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26</a:t>
            </a:fld>
            <a:endParaRPr lang="de-DE" altLang="ja-JP">
              <a:latin typeface="+mn-lt"/>
            </a:endParaRPr>
          </a:p>
        </p:txBody>
      </p:sp>
      <p:pic>
        <p:nvPicPr>
          <p:cNvPr id="11"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絵の中になかったもの</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日常生活での記憶の誤り</a:t>
            </a:r>
            <a:endParaRPr lang="en-US" sz="3600">
              <a:latin typeface="+mn-lt"/>
              <a:ea typeface="+mn-ea"/>
              <a:cs typeface="+mn-cs"/>
            </a:endParaRPr>
          </a:p>
        </p:txBody>
      </p:sp>
      <p:sp>
        <p:nvSpPr>
          <p:cNvPr id="4608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思い出すことすべ</a:t>
            </a:r>
            <a:r>
              <a:rPr lang="ja-JP" altLang="en-US" sz="2400" dirty="0">
                <a:solidFill>
                  <a:srgbClr val="333333"/>
                </a:solidFill>
              </a:rPr>
              <a:t>て</a:t>
            </a:r>
            <a:r>
              <a:rPr lang="ja-JP" altLang="de-DE" sz="2400" dirty="0">
                <a:solidFill>
                  <a:srgbClr val="333333"/>
                </a:solidFill>
              </a:rPr>
              <a:t>が実際に起きていたとは限</a:t>
            </a:r>
            <a:r>
              <a:rPr lang="ja-JP" altLang="en-US" sz="2400" dirty="0">
                <a:solidFill>
                  <a:srgbClr val="333333"/>
                </a:solidFill>
              </a:rPr>
              <a:t>りません</a:t>
            </a:r>
            <a:r>
              <a:rPr lang="de-DE" altLang="ja-JP" sz="2400" dirty="0">
                <a:solidFill>
                  <a:srgbClr val="333333"/>
                </a:solidFill>
              </a:rPr>
              <a:t>! </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27</a:t>
            </a:fld>
            <a:endParaRPr lang="de-DE" altLang="ja-JP">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日常生活での記憶の誤り</a:t>
            </a:r>
            <a:endParaRPr lang="en-US" sz="3600">
              <a:latin typeface="+mn-lt"/>
              <a:ea typeface="+mn-ea"/>
              <a:cs typeface="+mn-cs"/>
            </a:endParaRPr>
          </a:p>
        </p:txBody>
      </p:sp>
      <p:sp>
        <p:nvSpPr>
          <p:cNvPr id="4608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思い出すことすべ</a:t>
            </a:r>
            <a:r>
              <a:rPr lang="ja-JP" altLang="en-US" sz="2400" dirty="0">
                <a:solidFill>
                  <a:srgbClr val="333333"/>
                </a:solidFill>
              </a:rPr>
              <a:t>て</a:t>
            </a:r>
            <a:r>
              <a:rPr lang="ja-JP" altLang="de-DE" sz="2400" dirty="0">
                <a:solidFill>
                  <a:srgbClr val="333333"/>
                </a:solidFill>
              </a:rPr>
              <a:t>が実際に起きていたとは限</a:t>
            </a:r>
            <a:r>
              <a:rPr lang="ja-JP" altLang="en-US" sz="2400" dirty="0">
                <a:solidFill>
                  <a:srgbClr val="333333"/>
                </a:solidFill>
              </a:rPr>
              <a:t>りません</a:t>
            </a:r>
            <a:r>
              <a:rPr lang="de-DE" altLang="ja-JP" sz="2400" dirty="0">
                <a:solidFill>
                  <a:srgbClr val="333333"/>
                </a:solidFill>
              </a:rPr>
              <a:t>! </a:t>
            </a:r>
          </a:p>
          <a:p>
            <a:pPr marL="342900" indent="-342900" eaLnBrk="1" hangingPunct="1">
              <a:buClr>
                <a:srgbClr val="333333"/>
              </a:buClr>
              <a:buFont typeface="WingDings"/>
              <a:buChar char=""/>
            </a:pPr>
            <a:r>
              <a:rPr lang="ja-JP" altLang="de-DE" sz="2400" dirty="0">
                <a:solidFill>
                  <a:srgbClr val="333333"/>
                </a:solidFill>
              </a:rPr>
              <a:t>脳は</a:t>
            </a:r>
            <a:r>
              <a:rPr lang="ja-JP" altLang="en-US" sz="2400" dirty="0">
                <a:solidFill>
                  <a:srgbClr val="333333"/>
                </a:solidFill>
              </a:rPr>
              <a:t>、</a:t>
            </a:r>
            <a:r>
              <a:rPr lang="ja-JP" altLang="de-DE" sz="2400" dirty="0">
                <a:solidFill>
                  <a:srgbClr val="333333"/>
                </a:solidFill>
              </a:rPr>
              <a:t>以前</a:t>
            </a:r>
            <a:r>
              <a:rPr lang="ja-JP" altLang="en-US" sz="2400" dirty="0">
                <a:solidFill>
                  <a:srgbClr val="333333"/>
                </a:solidFill>
              </a:rPr>
              <a:t>記憶した</a:t>
            </a:r>
            <a:r>
              <a:rPr lang="ja-JP" altLang="de-DE" sz="2400" dirty="0">
                <a:solidFill>
                  <a:srgbClr val="333333"/>
                </a:solidFill>
              </a:rPr>
              <a:t>関連する出来事を</a:t>
            </a:r>
            <a:r>
              <a:rPr lang="ja-JP" altLang="en-US" sz="2400" dirty="0">
                <a:solidFill>
                  <a:srgbClr val="333333"/>
                </a:solidFill>
              </a:rPr>
              <a:t>使って</a:t>
            </a:r>
            <a:r>
              <a:rPr lang="ja-JP" altLang="de-DE" sz="2400" dirty="0">
                <a:solidFill>
                  <a:srgbClr val="333333"/>
                </a:solidFill>
              </a:rPr>
              <a:t>、失った情報を置き換えたり、付け加えたりしてい</a:t>
            </a:r>
            <a:r>
              <a:rPr lang="ja-JP" altLang="en-US" sz="2400" dirty="0">
                <a:solidFill>
                  <a:srgbClr val="333333"/>
                </a:solidFill>
              </a:rPr>
              <a:t>ます</a:t>
            </a:r>
            <a:r>
              <a:rPr lang="de-DE" altLang="ja-JP" sz="2400" dirty="0">
                <a:solidFill>
                  <a:srgbClr val="333333"/>
                </a:solidFill>
              </a:rPr>
              <a:t>(</a:t>
            </a:r>
            <a:r>
              <a:rPr lang="ja-JP" altLang="de-DE" sz="2400" dirty="0">
                <a:solidFill>
                  <a:srgbClr val="333333"/>
                </a:solidFill>
              </a:rPr>
              <a:t>例えば、</a:t>
            </a:r>
            <a:r>
              <a:rPr lang="ja-JP" altLang="en-US" sz="2400" dirty="0">
                <a:solidFill>
                  <a:srgbClr val="333333"/>
                </a:solidFill>
              </a:rPr>
              <a:t>夏休みに行ったことのある</a:t>
            </a:r>
            <a:r>
              <a:rPr lang="ja-JP" altLang="de-DE" sz="2400" dirty="0">
                <a:solidFill>
                  <a:srgbClr val="333333"/>
                </a:solidFill>
              </a:rPr>
              <a:t>典型的なビーチの風景を付け加えること</a:t>
            </a:r>
            <a:r>
              <a:rPr lang="de-DE" altLang="ja-JP" sz="2400" dirty="0">
                <a:solidFill>
                  <a:srgbClr val="333333"/>
                </a:solidFill>
              </a:rPr>
              <a:t>)</a:t>
            </a:r>
            <a:r>
              <a:rPr lang="ja-JP" altLang="de-DE" sz="2400" dirty="0">
                <a:solidFill>
                  <a:srgbClr val="333333"/>
                </a:solidFill>
              </a:rPr>
              <a:t>。</a:t>
            </a:r>
            <a:r>
              <a:rPr lang="de-DE" altLang="ja-JP" sz="2400" dirty="0">
                <a:solidFill>
                  <a:srgbClr val="333333"/>
                </a:solidFill>
              </a:rPr>
              <a:t> </a:t>
            </a:r>
            <a:br>
              <a:rPr lang="de-DE" altLang="ja-JP" sz="2400" dirty="0">
                <a:solidFill>
                  <a:srgbClr val="333333"/>
                </a:solidFill>
              </a:rPr>
            </a:br>
            <a:r>
              <a:rPr lang="ja-JP" altLang="en-US" sz="2400" dirty="0">
                <a:solidFill>
                  <a:srgbClr val="333333"/>
                </a:solidFill>
              </a:rPr>
              <a:t>なか</a:t>
            </a:r>
            <a:r>
              <a:rPr lang="ja-JP" altLang="de-DE" sz="2400" dirty="0">
                <a:solidFill>
                  <a:srgbClr val="333333"/>
                </a:solidFill>
              </a:rPr>
              <a:t>には「論理」によって付け加えられるものもあ</a:t>
            </a:r>
            <a:r>
              <a:rPr lang="ja-JP" altLang="en-US" sz="2400" dirty="0">
                <a:solidFill>
                  <a:srgbClr val="333333"/>
                </a:solidFill>
              </a:rPr>
              <a:t>ります</a:t>
            </a:r>
            <a:r>
              <a:rPr lang="de-DE" altLang="ja-JP" sz="2400" dirty="0">
                <a:solidFill>
                  <a:srgbClr val="333333"/>
                </a:solidFill>
              </a:rPr>
              <a:t>(</a:t>
            </a:r>
            <a:r>
              <a:rPr lang="ja-JP" altLang="en-US" sz="2400" dirty="0">
                <a:solidFill>
                  <a:srgbClr val="333333"/>
                </a:solidFill>
              </a:rPr>
              <a:t>練習</a:t>
            </a:r>
            <a:r>
              <a:rPr lang="ja-JP" altLang="de-DE" sz="2400" dirty="0">
                <a:solidFill>
                  <a:srgbClr val="333333"/>
                </a:solidFill>
              </a:rPr>
              <a:t>の</a:t>
            </a:r>
            <a:r>
              <a:rPr lang="ja-JP" altLang="en-US" sz="2400" dirty="0">
                <a:solidFill>
                  <a:srgbClr val="333333"/>
                </a:solidFill>
              </a:rPr>
              <a:t>絵</a:t>
            </a:r>
            <a:r>
              <a:rPr lang="ja-JP" altLang="de-DE" sz="2400" dirty="0">
                <a:solidFill>
                  <a:srgbClr val="333333"/>
                </a:solidFill>
              </a:rPr>
              <a:t>ではボールやタオル</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28</a:t>
            </a:fld>
            <a:endParaRPr lang="de-DE" altLang="ja-JP">
              <a:latin typeface="+mn-lt"/>
            </a:endParaRPr>
          </a:p>
        </p:txBody>
      </p:sp>
    </p:spTree>
    <p:extLst>
      <p:ext uri="{BB962C8B-B14F-4D97-AF65-F5344CB8AC3E}">
        <p14:creationId xmlns:p14="http://schemas.microsoft.com/office/powerpoint/2010/main" val="120144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日常生活での記憶の誤り</a:t>
            </a:r>
            <a:endParaRPr lang="en-US" sz="3600">
              <a:latin typeface="+mn-lt"/>
              <a:ea typeface="+mn-ea"/>
              <a:cs typeface="+mn-cs"/>
            </a:endParaRPr>
          </a:p>
        </p:txBody>
      </p:sp>
      <p:sp>
        <p:nvSpPr>
          <p:cNvPr id="4608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思い出すことすべ</a:t>
            </a:r>
            <a:r>
              <a:rPr lang="ja-JP" altLang="en-US" sz="2400" dirty="0">
                <a:solidFill>
                  <a:srgbClr val="333333"/>
                </a:solidFill>
              </a:rPr>
              <a:t>て</a:t>
            </a:r>
            <a:r>
              <a:rPr lang="ja-JP" altLang="de-DE" sz="2400" dirty="0">
                <a:solidFill>
                  <a:srgbClr val="333333"/>
                </a:solidFill>
              </a:rPr>
              <a:t>が実際に起きていたとは限</a:t>
            </a:r>
            <a:r>
              <a:rPr lang="ja-JP" altLang="en-US" sz="2400" dirty="0">
                <a:solidFill>
                  <a:srgbClr val="333333"/>
                </a:solidFill>
              </a:rPr>
              <a:t>りません</a:t>
            </a:r>
            <a:r>
              <a:rPr lang="de-DE" altLang="ja-JP" sz="2400" dirty="0">
                <a:solidFill>
                  <a:srgbClr val="333333"/>
                </a:solidFill>
              </a:rPr>
              <a:t>! </a:t>
            </a:r>
          </a:p>
          <a:p>
            <a:pPr marL="342900" indent="-342900" eaLnBrk="1" hangingPunct="1">
              <a:buClr>
                <a:srgbClr val="333333"/>
              </a:buClr>
              <a:buFont typeface="WingDings"/>
              <a:buChar char=""/>
            </a:pPr>
            <a:r>
              <a:rPr lang="ja-JP" altLang="de-DE" sz="2400" dirty="0">
                <a:solidFill>
                  <a:srgbClr val="333333"/>
                </a:solidFill>
              </a:rPr>
              <a:t>脳は</a:t>
            </a:r>
            <a:r>
              <a:rPr lang="ja-JP" altLang="en-US" sz="2400" dirty="0">
                <a:solidFill>
                  <a:srgbClr val="333333"/>
                </a:solidFill>
              </a:rPr>
              <a:t>、</a:t>
            </a:r>
            <a:r>
              <a:rPr lang="ja-JP" altLang="de-DE" sz="2400" dirty="0">
                <a:solidFill>
                  <a:srgbClr val="333333"/>
                </a:solidFill>
              </a:rPr>
              <a:t>以前</a:t>
            </a:r>
            <a:r>
              <a:rPr lang="ja-JP" altLang="en-US" sz="2400" dirty="0">
                <a:solidFill>
                  <a:srgbClr val="333333"/>
                </a:solidFill>
              </a:rPr>
              <a:t>記憶した</a:t>
            </a:r>
            <a:r>
              <a:rPr lang="ja-JP" altLang="de-DE" sz="2400" dirty="0">
                <a:solidFill>
                  <a:srgbClr val="333333"/>
                </a:solidFill>
              </a:rPr>
              <a:t>関連する出来事を</a:t>
            </a:r>
            <a:r>
              <a:rPr lang="ja-JP" altLang="en-US" sz="2400" dirty="0">
                <a:solidFill>
                  <a:srgbClr val="333333"/>
                </a:solidFill>
              </a:rPr>
              <a:t>使って</a:t>
            </a:r>
            <a:r>
              <a:rPr lang="ja-JP" altLang="de-DE" sz="2400" dirty="0">
                <a:solidFill>
                  <a:srgbClr val="333333"/>
                </a:solidFill>
              </a:rPr>
              <a:t>、失った情報を置き換えたり、付け加えたりしてい</a:t>
            </a:r>
            <a:r>
              <a:rPr lang="ja-JP" altLang="en-US" sz="2400" dirty="0">
                <a:solidFill>
                  <a:srgbClr val="333333"/>
                </a:solidFill>
              </a:rPr>
              <a:t>ます</a:t>
            </a:r>
            <a:r>
              <a:rPr lang="de-DE" altLang="ja-JP" sz="2400" dirty="0">
                <a:solidFill>
                  <a:srgbClr val="333333"/>
                </a:solidFill>
              </a:rPr>
              <a:t>(</a:t>
            </a:r>
            <a:r>
              <a:rPr lang="ja-JP" altLang="de-DE" sz="2400" dirty="0">
                <a:solidFill>
                  <a:srgbClr val="333333"/>
                </a:solidFill>
              </a:rPr>
              <a:t>例えば、</a:t>
            </a:r>
            <a:r>
              <a:rPr lang="ja-JP" altLang="en-US" sz="2400" dirty="0">
                <a:solidFill>
                  <a:srgbClr val="333333"/>
                </a:solidFill>
              </a:rPr>
              <a:t>夏休みに行ったことのある</a:t>
            </a:r>
            <a:r>
              <a:rPr lang="ja-JP" altLang="de-DE" sz="2400" dirty="0">
                <a:solidFill>
                  <a:srgbClr val="333333"/>
                </a:solidFill>
              </a:rPr>
              <a:t>典型的なビーチの風景を付け加えること</a:t>
            </a:r>
            <a:r>
              <a:rPr lang="de-DE" altLang="ja-JP" sz="2400" dirty="0">
                <a:solidFill>
                  <a:srgbClr val="333333"/>
                </a:solidFill>
              </a:rPr>
              <a:t>)</a:t>
            </a:r>
            <a:r>
              <a:rPr lang="ja-JP" altLang="de-DE" sz="2400" dirty="0">
                <a:solidFill>
                  <a:srgbClr val="333333"/>
                </a:solidFill>
              </a:rPr>
              <a:t>。</a:t>
            </a:r>
            <a:r>
              <a:rPr lang="de-DE" altLang="ja-JP" sz="2400" dirty="0">
                <a:solidFill>
                  <a:srgbClr val="333333"/>
                </a:solidFill>
              </a:rPr>
              <a:t> </a:t>
            </a:r>
            <a:br>
              <a:rPr lang="de-DE" altLang="ja-JP" sz="2400" dirty="0">
                <a:solidFill>
                  <a:srgbClr val="333333"/>
                </a:solidFill>
              </a:rPr>
            </a:br>
            <a:r>
              <a:rPr lang="ja-JP" altLang="en-US" sz="2400" dirty="0">
                <a:solidFill>
                  <a:srgbClr val="333333"/>
                </a:solidFill>
              </a:rPr>
              <a:t>なか</a:t>
            </a:r>
            <a:r>
              <a:rPr lang="ja-JP" altLang="de-DE" sz="2400" dirty="0">
                <a:solidFill>
                  <a:srgbClr val="333333"/>
                </a:solidFill>
              </a:rPr>
              <a:t>には「論理」によって付け加えられるものもあ</a:t>
            </a:r>
            <a:r>
              <a:rPr lang="ja-JP" altLang="en-US" sz="2400" dirty="0">
                <a:solidFill>
                  <a:srgbClr val="333333"/>
                </a:solidFill>
              </a:rPr>
              <a:t>ります</a:t>
            </a:r>
            <a:r>
              <a:rPr lang="de-DE" altLang="ja-JP" sz="2400" dirty="0">
                <a:solidFill>
                  <a:srgbClr val="333333"/>
                </a:solidFill>
              </a:rPr>
              <a:t>(</a:t>
            </a:r>
            <a:r>
              <a:rPr lang="ja-JP" altLang="en-US" sz="2400" dirty="0">
                <a:solidFill>
                  <a:srgbClr val="333333"/>
                </a:solidFill>
              </a:rPr>
              <a:t>練習</a:t>
            </a:r>
            <a:r>
              <a:rPr lang="ja-JP" altLang="de-DE" sz="2400" dirty="0">
                <a:solidFill>
                  <a:srgbClr val="333333"/>
                </a:solidFill>
              </a:rPr>
              <a:t>の</a:t>
            </a:r>
            <a:r>
              <a:rPr lang="ja-JP" altLang="en-US" sz="2400" dirty="0">
                <a:solidFill>
                  <a:srgbClr val="333333"/>
                </a:solidFill>
              </a:rPr>
              <a:t>絵</a:t>
            </a:r>
            <a:r>
              <a:rPr lang="ja-JP" altLang="de-DE" sz="2400" dirty="0">
                <a:solidFill>
                  <a:srgbClr val="333333"/>
                </a:solidFill>
              </a:rPr>
              <a:t>ではボールやタオル</a:t>
            </a:r>
            <a:r>
              <a:rPr lang="de-DE" altLang="ja-JP" sz="2400" dirty="0">
                <a:solidFill>
                  <a:srgbClr val="333333"/>
                </a:solidFill>
              </a:rPr>
              <a:t>)!</a:t>
            </a:r>
          </a:p>
          <a:p>
            <a:pPr marL="342900" indent="-342900" eaLnBrk="1" hangingPunct="1">
              <a:buClr>
                <a:srgbClr val="333333"/>
              </a:buClr>
              <a:buFont typeface="WingDings"/>
              <a:buChar char=""/>
            </a:pPr>
            <a:r>
              <a:rPr lang="ja-JP" altLang="de-DE" sz="2400" dirty="0">
                <a:solidFill>
                  <a:srgbClr val="333333"/>
                </a:solidFill>
              </a:rPr>
              <a:t>本当の記憶は</a:t>
            </a:r>
            <a:r>
              <a:rPr lang="ja-JP" altLang="de-DE" sz="2400" dirty="0">
                <a:solidFill>
                  <a:srgbClr val="004992"/>
                </a:solidFill>
              </a:rPr>
              <a:t>鮮明さ</a:t>
            </a:r>
            <a:r>
              <a:rPr lang="ja-JP" altLang="de-DE" sz="2400" dirty="0">
                <a:solidFill>
                  <a:srgbClr val="333333"/>
                </a:solidFill>
              </a:rPr>
              <a:t>によって誤</a:t>
            </a:r>
            <a:r>
              <a:rPr lang="ja-JP" altLang="en-US" sz="2400" dirty="0">
                <a:solidFill>
                  <a:srgbClr val="333333"/>
                </a:solidFill>
              </a:rPr>
              <a:t>った</a:t>
            </a:r>
            <a:r>
              <a:rPr lang="ja-JP" altLang="de-DE" sz="2400" dirty="0">
                <a:solidFill>
                  <a:srgbClr val="333333"/>
                </a:solidFill>
              </a:rPr>
              <a:t>記憶と区別されることがあ</a:t>
            </a:r>
            <a:r>
              <a:rPr lang="ja-JP" altLang="en-US" sz="2400" dirty="0">
                <a:solidFill>
                  <a:srgbClr val="333333"/>
                </a:solidFill>
              </a:rPr>
              <a:t>ります</a:t>
            </a:r>
            <a:r>
              <a:rPr lang="de-DE" altLang="ja-JP" sz="2400" dirty="0">
                <a:solidFill>
                  <a:srgbClr val="333333"/>
                </a:solidFill>
              </a:rPr>
              <a:t>: </a:t>
            </a:r>
            <a:r>
              <a:rPr lang="ja-JP" altLang="de-DE" sz="2400" dirty="0">
                <a:solidFill>
                  <a:srgbClr val="333333"/>
                </a:solidFill>
              </a:rPr>
              <a:t>誤</a:t>
            </a:r>
            <a:r>
              <a:rPr lang="ja-JP" altLang="en-US" sz="2400" dirty="0">
                <a:solidFill>
                  <a:srgbClr val="333333"/>
                </a:solidFill>
              </a:rPr>
              <a:t>った</a:t>
            </a:r>
            <a:r>
              <a:rPr lang="ja-JP" altLang="de-DE" sz="2400" dirty="0">
                <a:solidFill>
                  <a:srgbClr val="333333"/>
                </a:solidFill>
              </a:rPr>
              <a:t>記憶は</a:t>
            </a:r>
            <a:r>
              <a:rPr lang="ja-JP" altLang="en-US" sz="2400" dirty="0">
                <a:solidFill>
                  <a:srgbClr val="333333"/>
                </a:solidFill>
              </a:rPr>
              <a:t>不</a:t>
            </a:r>
            <a:r>
              <a:rPr lang="ja-JP" altLang="de-DE" sz="2400" dirty="0">
                <a:solidFill>
                  <a:srgbClr val="333333"/>
                </a:solidFill>
              </a:rPr>
              <a:t>鮮明</a:t>
            </a:r>
            <a:r>
              <a:rPr lang="ja-JP" altLang="en-US" sz="2400" dirty="0">
                <a:solidFill>
                  <a:srgbClr val="333333"/>
                </a:solidFill>
              </a:rPr>
              <a:t>で</a:t>
            </a:r>
            <a:r>
              <a:rPr lang="ja-JP" altLang="de-DE" sz="2400" dirty="0">
                <a:solidFill>
                  <a:srgbClr val="333333"/>
                </a:solidFill>
              </a:rPr>
              <a:t>、詳細も</a:t>
            </a:r>
            <a:r>
              <a:rPr lang="ja-JP" altLang="en-US" sz="2400" dirty="0">
                <a:solidFill>
                  <a:srgbClr val="333333"/>
                </a:solidFill>
              </a:rPr>
              <a:t>わからない</a:t>
            </a:r>
            <a:r>
              <a:rPr lang="ja-JP" altLang="de-DE" sz="2400" dirty="0">
                <a:solidFill>
                  <a:srgbClr val="333333"/>
                </a:solidFill>
              </a:rPr>
              <a:t>。</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29</a:t>
            </a:fld>
            <a:endParaRPr lang="de-DE" altLang="ja-JP">
              <a:latin typeface="+mn-lt"/>
            </a:endParaRPr>
          </a:p>
        </p:txBody>
      </p:sp>
    </p:spTree>
    <p:extLst>
      <p:ext uri="{BB962C8B-B14F-4D97-AF65-F5344CB8AC3E}">
        <p14:creationId xmlns:p14="http://schemas.microsoft.com/office/powerpoint/2010/main" val="2487406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ja-JP"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記憶の誤りの種類</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30</a:t>
            </a:fld>
            <a:endParaRPr lang="de-DE" altLang="ja-JP">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記憶の誤りの種類</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004992"/>
                </a:solidFill>
              </a:rPr>
              <a:t>忘却</a:t>
            </a:r>
            <a:endParaRPr lang="en-US" altLang="ja-JP"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31</a:t>
            </a:fld>
            <a:endParaRPr lang="de-DE" altLang="ja-JP">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記憶の誤りの種類</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004992"/>
                </a:solidFill>
              </a:rPr>
              <a:t>忘却</a:t>
            </a:r>
            <a:endParaRPr lang="en-US" altLang="ja-JP" sz="2400" dirty="0">
              <a:solidFill>
                <a:srgbClr val="004992"/>
              </a:solidFill>
            </a:endParaRPr>
          </a:p>
          <a:p>
            <a:pPr marL="342900" lvl="0" indent="-342900" defTabSz="914400" fontAlgn="base">
              <a:buClr>
                <a:srgbClr val="000000"/>
              </a:buClr>
              <a:buFont typeface="WingDings"/>
              <a:buChar char=""/>
            </a:pPr>
            <a:r>
              <a:rPr lang="ja-JP" altLang="en-US" sz="2400" dirty="0">
                <a:solidFill>
                  <a:srgbClr val="004992"/>
                </a:solidFill>
              </a:rPr>
              <a:t>記憶バイアス</a:t>
            </a:r>
            <a:r>
              <a:rPr lang="en-US" altLang="ja-JP" sz="2400" dirty="0">
                <a:solidFill>
                  <a:srgbClr val="004992"/>
                </a:solidFill>
              </a:rPr>
              <a:t>:</a:t>
            </a:r>
            <a:r>
              <a:rPr lang="en-US" altLang="ja-JP" sz="2400" dirty="0">
                <a:solidFill>
                  <a:srgbClr val="333333"/>
                </a:solidFill>
              </a:rPr>
              <a:t> </a:t>
            </a:r>
            <a:br>
              <a:rPr lang="en-US" altLang="ja-JP" sz="2400">
                <a:solidFill>
                  <a:srgbClr val="333333"/>
                </a:solidFill>
              </a:rPr>
            </a:br>
            <a:r>
              <a:rPr lang="en-US" altLang="ja-JP" sz="2400">
                <a:solidFill>
                  <a:srgbClr val="333333"/>
                </a:solidFill>
                <a:latin typeface="Times New Roman"/>
                <a:sym typeface="Wingdings" panose="05000000000000000000" pitchFamily="2" charset="2"/>
              </a:rPr>
              <a:t>→</a:t>
            </a:r>
            <a:r>
              <a:rPr lang="en-US" altLang="ja-JP" sz="2400">
                <a:solidFill>
                  <a:srgbClr val="333333"/>
                </a:solidFill>
              </a:rPr>
              <a:t> </a:t>
            </a:r>
            <a:r>
              <a:rPr lang="ja-JP" altLang="en-US" sz="2400" dirty="0">
                <a:solidFill>
                  <a:srgbClr val="333333"/>
                </a:solidFill>
              </a:rPr>
              <a:t>正常な記憶バイアス</a:t>
            </a:r>
            <a:r>
              <a:rPr lang="en-US" altLang="ja-JP" sz="2400" dirty="0">
                <a:solidFill>
                  <a:srgbClr val="333333"/>
                </a:solidFill>
              </a:rPr>
              <a:t>: </a:t>
            </a:r>
            <a:r>
              <a:rPr lang="ja-JP" altLang="en-US" sz="2400" dirty="0">
                <a:solidFill>
                  <a:srgbClr val="333333"/>
                </a:solidFill>
              </a:rPr>
              <a:t>良いことは嫌なことよりよく記憶される</a:t>
            </a:r>
            <a:br>
              <a:rPr lang="en-US" altLang="ja-JP"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ja-JP" altLang="en-US" sz="2400" dirty="0">
                <a:solidFill>
                  <a:srgbClr val="333333"/>
                </a:solidFill>
                <a:sym typeface="Wingdings" panose="05000000000000000000" pitchFamily="2" charset="2"/>
              </a:rPr>
              <a:t>抑うつ的記憶バイアス</a:t>
            </a:r>
            <a:r>
              <a:rPr lang="en-US" altLang="ja-JP" sz="2400" dirty="0">
                <a:solidFill>
                  <a:srgbClr val="333333"/>
                </a:solidFill>
              </a:rPr>
              <a:t>: </a:t>
            </a:r>
            <a:r>
              <a:rPr lang="ja-JP" altLang="en-US" sz="2400" dirty="0">
                <a:solidFill>
                  <a:srgbClr val="333333"/>
                </a:solidFill>
              </a:rPr>
              <a:t>嫌なことは良いことよりよく記憶される</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32</a:t>
            </a:fld>
            <a:endParaRPr lang="de-DE" altLang="ja-JP">
              <a:latin typeface="+mn-lt"/>
            </a:endParaRPr>
          </a:p>
        </p:txBody>
      </p:sp>
    </p:spTree>
    <p:extLst>
      <p:ext uri="{BB962C8B-B14F-4D97-AF65-F5344CB8AC3E}">
        <p14:creationId xmlns:p14="http://schemas.microsoft.com/office/powerpoint/2010/main" val="34363799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記憶の誤りの種類</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004992"/>
                </a:solidFill>
              </a:rPr>
              <a:t>忘却</a:t>
            </a:r>
            <a:endParaRPr lang="en-US" altLang="ja-JP" sz="2400" dirty="0">
              <a:solidFill>
                <a:srgbClr val="004992"/>
              </a:solidFill>
            </a:endParaRPr>
          </a:p>
          <a:p>
            <a:pPr marL="342900" lvl="0" indent="-342900" defTabSz="914400" fontAlgn="base">
              <a:buClr>
                <a:srgbClr val="000000"/>
              </a:buClr>
              <a:buFont typeface="WingDings"/>
              <a:buChar char=""/>
            </a:pPr>
            <a:r>
              <a:rPr lang="ja-JP" altLang="en-US" sz="2400" dirty="0">
                <a:solidFill>
                  <a:srgbClr val="004992"/>
                </a:solidFill>
              </a:rPr>
              <a:t>記憶バイアス</a:t>
            </a:r>
            <a:r>
              <a:rPr lang="en-US" altLang="ja-JP" sz="2400" dirty="0">
                <a:solidFill>
                  <a:srgbClr val="004992"/>
                </a:solidFill>
              </a:rPr>
              <a:t>:</a:t>
            </a:r>
            <a:r>
              <a:rPr lang="en-US" altLang="ja-JP" sz="2400" dirty="0">
                <a:solidFill>
                  <a:srgbClr val="333333"/>
                </a:solidFill>
              </a:rPr>
              <a:t> </a:t>
            </a:r>
            <a:br>
              <a:rPr lang="en-US" altLang="ja-JP" sz="2400">
                <a:solidFill>
                  <a:srgbClr val="333333"/>
                </a:solidFill>
              </a:rPr>
            </a:br>
            <a:r>
              <a:rPr lang="en-US" altLang="ja-JP" sz="2400">
                <a:solidFill>
                  <a:srgbClr val="333333"/>
                </a:solidFill>
                <a:latin typeface="Times New Roman"/>
                <a:sym typeface="Wingdings" panose="05000000000000000000" pitchFamily="2" charset="2"/>
              </a:rPr>
              <a:t>→</a:t>
            </a:r>
            <a:r>
              <a:rPr lang="en-US" altLang="ja-JP" sz="2400">
                <a:solidFill>
                  <a:srgbClr val="333333"/>
                </a:solidFill>
              </a:rPr>
              <a:t> </a:t>
            </a:r>
            <a:r>
              <a:rPr lang="ja-JP" altLang="en-US" sz="2400" dirty="0">
                <a:solidFill>
                  <a:srgbClr val="333333"/>
                </a:solidFill>
              </a:rPr>
              <a:t>正常な記憶バイアス</a:t>
            </a:r>
            <a:r>
              <a:rPr lang="en-US" altLang="ja-JP" sz="2400" dirty="0">
                <a:solidFill>
                  <a:srgbClr val="333333"/>
                </a:solidFill>
              </a:rPr>
              <a:t>: </a:t>
            </a:r>
            <a:r>
              <a:rPr lang="ja-JP" altLang="en-US" sz="2400" dirty="0">
                <a:solidFill>
                  <a:srgbClr val="333333"/>
                </a:solidFill>
              </a:rPr>
              <a:t>良いことは嫌なことよりよく記憶される</a:t>
            </a:r>
            <a:br>
              <a:rPr lang="en-US" altLang="ja-JP"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ja-JP" altLang="en-US" sz="2400" dirty="0">
                <a:solidFill>
                  <a:srgbClr val="333333"/>
                </a:solidFill>
                <a:sym typeface="Wingdings" panose="05000000000000000000" pitchFamily="2" charset="2"/>
              </a:rPr>
              <a:t>抑うつ的記憶バイアス</a:t>
            </a:r>
            <a:r>
              <a:rPr lang="en-US" altLang="ja-JP" sz="2400" dirty="0">
                <a:solidFill>
                  <a:srgbClr val="333333"/>
                </a:solidFill>
              </a:rPr>
              <a:t>: </a:t>
            </a:r>
            <a:r>
              <a:rPr lang="ja-JP" altLang="en-US" sz="2400" dirty="0">
                <a:solidFill>
                  <a:srgbClr val="333333"/>
                </a:solidFill>
              </a:rPr>
              <a:t>嫌なことは良いことよりよく記憶される</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幻覚</a:t>
            </a:r>
            <a:r>
              <a:rPr lang="en-US" altLang="ja-JP" sz="2400" dirty="0">
                <a:solidFill>
                  <a:srgbClr val="004992"/>
                </a:solidFill>
              </a:rPr>
              <a:t>/</a:t>
            </a:r>
            <a:r>
              <a:rPr lang="ja-JP" altLang="en-US" sz="2400" dirty="0">
                <a:solidFill>
                  <a:srgbClr val="004992"/>
                </a:solidFill>
              </a:rPr>
              <a:t>過誤記憶</a:t>
            </a:r>
            <a:r>
              <a:rPr lang="en-US" altLang="ja-JP" sz="2400" dirty="0">
                <a:solidFill>
                  <a:srgbClr val="004992"/>
                </a:solidFill>
              </a:rPr>
              <a:t>:</a:t>
            </a:r>
            <a:r>
              <a:rPr lang="en-US" altLang="ja-JP" sz="2400" dirty="0">
                <a:solidFill>
                  <a:srgbClr val="333333"/>
                </a:solidFill>
              </a:rPr>
              <a:t> </a:t>
            </a:r>
            <a:r>
              <a:rPr lang="ja-JP" altLang="en-US" sz="2400" dirty="0">
                <a:solidFill>
                  <a:srgbClr val="333333"/>
                </a:solidFill>
              </a:rPr>
              <a:t>起きていないことを覚えている</a:t>
            </a:r>
            <a:r>
              <a:rPr lang="en-US"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33</a:t>
            </a:fld>
            <a:endParaRPr lang="de-DE" altLang="ja-JP">
              <a:latin typeface="+mn-lt"/>
            </a:endParaRPr>
          </a:p>
        </p:txBody>
      </p:sp>
    </p:spTree>
    <p:extLst>
      <p:ext uri="{BB962C8B-B14F-4D97-AF65-F5344CB8AC3E}">
        <p14:creationId xmlns:p14="http://schemas.microsoft.com/office/powerpoint/2010/main" val="6014961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記憶の誤り</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34</a:t>
            </a:fld>
            <a:endParaRPr lang="de-DE" altLang="ja-JP">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981049910"/>
              </p:ext>
            </p:extLst>
          </p:nvPr>
        </p:nvGraphicFramePr>
        <p:xfrm>
          <a:off x="408954" y="2060848"/>
          <a:ext cx="11376000" cy="1325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325880">
                <a:tc>
                  <a:txBody>
                    <a:bodyPr/>
                    <a:lstStyle/>
                    <a:p>
                      <a:endParaRPr lang="en-US" sz="1600"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600" b="0" i="0" u="none" strike="noStrike" cap="none" normalizeH="0" baseline="0" dirty="0">
                          <a:ln>
                            <a:noFill/>
                          </a:ln>
                          <a:solidFill>
                            <a:schemeClr val="tx1"/>
                          </a:solidFill>
                          <a:effectLst/>
                          <a:latin typeface="Calibri Light"/>
                          <a:ea typeface="ＭＳ Ｐゴシック" pitchFamily="34" charset="-128"/>
                        </a:rPr>
                        <a:t>「あれをもう一度弾いて、サム」という台詞はイングリッド・バーグマンもハンフリー・ボガードもサム</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ドーリー･ウィルソン</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に対し一度も言っていない。サムとは、映画「カサブランカ」</a:t>
                      </a:r>
                      <a:r>
                        <a:rPr kumimoji="0" lang="en-US" altLang="ja-JP" sz="1600" b="0" i="0" u="none" strike="noStrike" cap="none" normalizeH="0" baseline="0" dirty="0">
                          <a:ln>
                            <a:noFill/>
                          </a:ln>
                          <a:solidFill>
                            <a:schemeClr val="tx1"/>
                          </a:solidFill>
                          <a:effectLst/>
                          <a:latin typeface="Calibri Light"/>
                          <a:ea typeface="ＭＳ Ｐゴシック" pitchFamily="34" charset="-128"/>
                        </a:rPr>
                        <a:t>(1942)</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のナイトクラブのピアニストで、‘</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As Time Goes By’</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を歌いたがらない登場人物である。それに最も近いボガードの台詞は、次のとおり</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「彼女のためには弾いたんだから、俺のためにだって弾けるだろ･･･もし彼女が耐えられたのなら俺だって耐えられる。あの曲を弾くんだ</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a:t>
                      </a:r>
                      <a:endParaRPr kumimoji="0" lang="de-DE" sz="16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819" y="2204864"/>
            <a:ext cx="72685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記憶の誤り</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35</a:t>
            </a:fld>
            <a:endParaRPr lang="de-DE" altLang="ja-JP">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982289805"/>
              </p:ext>
            </p:extLst>
          </p:nvPr>
        </p:nvGraphicFramePr>
        <p:xfrm>
          <a:off x="408954" y="2060848"/>
          <a:ext cx="11376000" cy="24460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325880">
                <a:tc>
                  <a:txBody>
                    <a:bodyPr/>
                    <a:lstStyle/>
                    <a:p>
                      <a:endParaRPr lang="en-US" sz="1600"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600" b="0" i="0" u="none" strike="noStrike" cap="none" normalizeH="0" baseline="0" dirty="0">
                          <a:ln>
                            <a:noFill/>
                          </a:ln>
                          <a:solidFill>
                            <a:schemeClr val="tx1"/>
                          </a:solidFill>
                          <a:effectLst/>
                          <a:latin typeface="Calibri Light"/>
                          <a:ea typeface="ＭＳ Ｐゴシック" pitchFamily="34" charset="-128"/>
                        </a:rPr>
                        <a:t>「あれをもう一度弾いて、サム」という台詞はイングリッド・バーグマンもハンフリー・ボガードもサム</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ドーリー･ウィルソン</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に対し一度も言っていない。サムとは、映画「カサブランカ」</a:t>
                      </a:r>
                      <a:r>
                        <a:rPr kumimoji="0" lang="en-US" altLang="ja-JP" sz="1600" b="0" i="0" u="none" strike="noStrike" cap="none" normalizeH="0" baseline="0" dirty="0">
                          <a:ln>
                            <a:noFill/>
                          </a:ln>
                          <a:solidFill>
                            <a:schemeClr val="tx1"/>
                          </a:solidFill>
                          <a:effectLst/>
                          <a:latin typeface="Calibri Light"/>
                          <a:ea typeface="ＭＳ Ｐゴシック" pitchFamily="34" charset="-128"/>
                        </a:rPr>
                        <a:t>(1942)</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のナイトクラブのピアニストで、‘</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As Time Goes By’</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を歌いたがらない登場人物である。それに最も近いボガードの台詞は、次のとおり</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「彼女のためには弾いたんだから、俺のためにだって弾けるだろ･･･もし彼女が耐えられたのなら俺だって耐えられる。あの曲を弾くんだ</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a:t>
                      </a:r>
                      <a:endParaRPr kumimoji="0" lang="de-DE" sz="16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60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1600" b="0" i="0" u="none" strike="noStrike" cap="none" normalizeH="0" baseline="0" dirty="0">
                          <a:ln>
                            <a:noFill/>
                          </a:ln>
                          <a:solidFill>
                            <a:schemeClr val="tx1"/>
                          </a:solidFill>
                          <a:effectLst/>
                          <a:latin typeface="Calibri Light"/>
                          <a:ea typeface="ＭＳ Ｐゴシック" pitchFamily="34" charset="-128"/>
                        </a:rPr>
                        <a:t>1980</a:t>
                      </a:r>
                      <a:r>
                        <a:rPr kumimoji="0" lang="ja-JP" altLang="en-US" sz="1600" b="0" i="0" u="none" strike="noStrike" cap="none" normalizeH="0" baseline="0" dirty="0">
                          <a:ln>
                            <a:noFill/>
                          </a:ln>
                          <a:solidFill>
                            <a:schemeClr val="tx1"/>
                          </a:solidFill>
                          <a:effectLst/>
                          <a:latin typeface="Calibri Light"/>
                          <a:ea typeface="ＭＳ Ｐゴシック" pitchFamily="34" charset="-128"/>
                        </a:rPr>
                        <a:t>年の大統領選挙で、ロナルド･レーガンは映画「翼と祈り」の場面と明らかに混同した戦争の記憶を思い出していた。 </a:t>
                      </a:r>
                      <a:endParaRPr kumimoji="0" lang="de-DE" sz="16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819" y="2204864"/>
            <a:ext cx="72685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610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記憶の誤り</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36</a:t>
            </a:fld>
            <a:endParaRPr lang="de-DE" altLang="ja-JP">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745857686"/>
              </p:ext>
            </p:extLst>
          </p:nvPr>
        </p:nvGraphicFramePr>
        <p:xfrm>
          <a:off x="408954" y="2060848"/>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325880">
                <a:tc>
                  <a:txBody>
                    <a:bodyPr/>
                    <a:lstStyle/>
                    <a:p>
                      <a:endParaRPr lang="en-US" sz="1600"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600" b="0" i="0" u="none" strike="noStrike" cap="none" normalizeH="0" baseline="0" dirty="0">
                          <a:ln>
                            <a:noFill/>
                          </a:ln>
                          <a:solidFill>
                            <a:schemeClr val="tx1"/>
                          </a:solidFill>
                          <a:effectLst/>
                          <a:latin typeface="Calibri Light"/>
                          <a:ea typeface="ＭＳ Ｐゴシック" pitchFamily="34" charset="-128"/>
                        </a:rPr>
                        <a:t>「あれをもう一度弾いて、サム」という台詞はイングリッド・バーグマンもハンフリー・ボガードもサム</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ドーリー･ウィルソン</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に対し一度も言っていない。サムとは、映画「カサブランカ」</a:t>
                      </a:r>
                      <a:r>
                        <a:rPr kumimoji="0" lang="en-US" altLang="ja-JP" sz="1600" b="0" i="0" u="none" strike="noStrike" cap="none" normalizeH="0" baseline="0" dirty="0">
                          <a:ln>
                            <a:noFill/>
                          </a:ln>
                          <a:solidFill>
                            <a:schemeClr val="tx1"/>
                          </a:solidFill>
                          <a:effectLst/>
                          <a:latin typeface="Calibri Light"/>
                          <a:ea typeface="ＭＳ Ｐゴシック" pitchFamily="34" charset="-128"/>
                        </a:rPr>
                        <a:t>(1942)</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のナイトクラブのピアニストで、‘</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As Time Goes By’</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を歌いたがらない登場人物である。それに最も近いボガードの台詞は、次のとおり</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「彼女のためには弾いたんだから、俺のためにだって弾けるだろ･･･もし彼女が耐えられたのなら俺だって耐えられる。あの曲を弾くんだ</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a:t>
                      </a:r>
                      <a:endParaRPr kumimoji="0" lang="de-DE" sz="16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60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1600" b="0" i="0" u="none" strike="noStrike" cap="none" normalizeH="0" baseline="0">
                          <a:ln>
                            <a:noFill/>
                          </a:ln>
                          <a:solidFill>
                            <a:schemeClr val="tx1"/>
                          </a:solidFill>
                          <a:effectLst/>
                          <a:latin typeface="Calibri Light"/>
                          <a:ea typeface="ＭＳ Ｐゴシック" pitchFamily="34" charset="-128"/>
                        </a:rPr>
                        <a:t>1980</a:t>
                      </a:r>
                      <a:r>
                        <a:rPr kumimoji="0" lang="ja-JP" altLang="en-US" sz="1600" b="0" i="0" u="none" strike="noStrike" cap="none" normalizeH="0" baseline="0">
                          <a:ln>
                            <a:noFill/>
                          </a:ln>
                          <a:solidFill>
                            <a:schemeClr val="tx1"/>
                          </a:solidFill>
                          <a:effectLst/>
                          <a:latin typeface="Calibri Light"/>
                          <a:ea typeface="ＭＳ Ｐゴシック" pitchFamily="34" charset="-128"/>
                        </a:rPr>
                        <a:t>年の大統領選挙で、ロナルド･レーガンは映画「翼と祈り」の場面と明らかに混同した戦争の記憶を思い出していた。 </a:t>
                      </a:r>
                      <a:endParaRPr kumimoji="0" lang="de-DE" sz="16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sz="160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600" b="0" i="0" u="none" strike="noStrike" cap="none" normalizeH="0" baseline="0" dirty="0">
                          <a:ln>
                            <a:noFill/>
                          </a:ln>
                          <a:solidFill>
                            <a:schemeClr val="tx1"/>
                          </a:solidFill>
                          <a:effectLst/>
                          <a:latin typeface="Calibri Light"/>
                          <a:ea typeface="ＭＳ Ｐゴシック" pitchFamily="34" charset="-128"/>
                        </a:rPr>
                        <a:t>一定の尋問方法や暗示によって、記憶の誤りを「作り出すこと」ができる。密室のなかで長時間の尋問を受け、自分が犯人だと証言したあとで、本当は無罪だと法廷で訴える事例が数多く存在する。</a:t>
                      </a:r>
                      <a:endParaRPr kumimoji="0" lang="de-DE" sz="16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819" y="2204864"/>
            <a:ext cx="72685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99802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記憶の誤り</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37</a:t>
            </a:fld>
            <a:endParaRPr lang="de-DE" altLang="ja-JP">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882022167"/>
              </p:ext>
            </p:extLst>
          </p:nvPr>
        </p:nvGraphicFramePr>
        <p:xfrm>
          <a:off x="408954" y="2060848"/>
          <a:ext cx="11376000" cy="46863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325880">
                <a:tc>
                  <a:txBody>
                    <a:bodyPr/>
                    <a:lstStyle/>
                    <a:p>
                      <a:endParaRPr lang="en-US" sz="1600"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600" b="0" i="0" u="none" strike="noStrike" cap="none" normalizeH="0" baseline="0" dirty="0">
                          <a:ln>
                            <a:noFill/>
                          </a:ln>
                          <a:solidFill>
                            <a:schemeClr val="tx1"/>
                          </a:solidFill>
                          <a:effectLst/>
                          <a:latin typeface="Calibri Light"/>
                          <a:ea typeface="ＭＳ Ｐゴシック" pitchFamily="34" charset="-128"/>
                        </a:rPr>
                        <a:t>「あれをもう一度弾いて、サム」という台詞はイングリッド・バーグマンもハンフリー・ボガードもサム</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ドーリー･ウィルソン</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に対し一度も言っていない。サムとは、映画「カサブランカ」</a:t>
                      </a:r>
                      <a:r>
                        <a:rPr kumimoji="0" lang="en-US" altLang="ja-JP" sz="1600" b="0" i="0" u="none" strike="noStrike" cap="none" normalizeH="0" baseline="0" dirty="0">
                          <a:ln>
                            <a:noFill/>
                          </a:ln>
                          <a:solidFill>
                            <a:schemeClr val="tx1"/>
                          </a:solidFill>
                          <a:effectLst/>
                          <a:latin typeface="Calibri Light"/>
                          <a:ea typeface="ＭＳ Ｐゴシック" pitchFamily="34" charset="-128"/>
                        </a:rPr>
                        <a:t>(1942)</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のナイトクラブのピアニストで、‘</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As Time Goes By’</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を歌いたがらない登場人物である。それに最も近いボガードの台詞は、次のとおり</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「彼女のためには弾いたんだから、俺のためにだって弾けるだろ･･･もし彼女が耐えられたのなら俺だって耐えられる。あの曲を弾くんだ</a:t>
                      </a:r>
                      <a:r>
                        <a:rPr kumimoji="0" lang="en-US" altLang="ja-JP" sz="1600" b="0" i="0" u="none" strike="noStrike" cap="none" normalizeH="0" baseline="0" dirty="0">
                          <a:ln>
                            <a:noFill/>
                          </a:ln>
                          <a:solidFill>
                            <a:schemeClr val="tx1"/>
                          </a:solidFill>
                          <a:effectLst/>
                          <a:latin typeface="Calibri Light"/>
                          <a:ea typeface="ＭＳ Ｐゴシック" pitchFamily="34" charset="-128"/>
                        </a:rPr>
                        <a:t>!</a:t>
                      </a:r>
                      <a:r>
                        <a:rPr kumimoji="0" lang="ja-JP" altLang="en-US" sz="1600" b="0" i="0" u="none" strike="noStrike" cap="none" normalizeH="0" baseline="0" dirty="0">
                          <a:ln>
                            <a:noFill/>
                          </a:ln>
                          <a:solidFill>
                            <a:schemeClr val="tx1"/>
                          </a:solidFill>
                          <a:effectLst/>
                          <a:latin typeface="Calibri Light"/>
                          <a:ea typeface="ＭＳ Ｐゴシック" pitchFamily="34" charset="-128"/>
                        </a:rPr>
                        <a:t>」</a:t>
                      </a:r>
                      <a:endParaRPr kumimoji="0" lang="de-DE" sz="16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60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1600" b="0" i="0" u="none" strike="noStrike" cap="none" normalizeH="0" baseline="0">
                          <a:ln>
                            <a:noFill/>
                          </a:ln>
                          <a:solidFill>
                            <a:schemeClr val="tx1"/>
                          </a:solidFill>
                          <a:effectLst/>
                          <a:latin typeface="Calibri Light"/>
                          <a:ea typeface="ＭＳ Ｐゴシック" pitchFamily="34" charset="-128"/>
                        </a:rPr>
                        <a:t>1980</a:t>
                      </a:r>
                      <a:r>
                        <a:rPr kumimoji="0" lang="ja-JP" altLang="en-US" sz="1600" b="0" i="0" u="none" strike="noStrike" cap="none" normalizeH="0" baseline="0">
                          <a:ln>
                            <a:noFill/>
                          </a:ln>
                          <a:solidFill>
                            <a:schemeClr val="tx1"/>
                          </a:solidFill>
                          <a:effectLst/>
                          <a:latin typeface="Calibri Light"/>
                          <a:ea typeface="ＭＳ Ｐゴシック" pitchFamily="34" charset="-128"/>
                        </a:rPr>
                        <a:t>年の大統領選挙で、ロナルド･レーガンは映画「翼と祈り」の場面と明らかに混同した戦争の記憶を思い出していた。 </a:t>
                      </a:r>
                      <a:endParaRPr kumimoji="0" lang="de-DE" sz="16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sz="160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600" b="0" i="0" u="none" strike="noStrike" cap="none" normalizeH="0" baseline="0">
                          <a:ln>
                            <a:noFill/>
                          </a:ln>
                          <a:solidFill>
                            <a:schemeClr val="tx1"/>
                          </a:solidFill>
                          <a:effectLst/>
                          <a:latin typeface="Calibri Light"/>
                          <a:ea typeface="ＭＳ Ｐゴシック" pitchFamily="34" charset="-128"/>
                        </a:rPr>
                        <a:t>一定の尋問方法や暗示によって、記憶の誤りを「作り出すこと」ができる。密室のなかで長時間の尋問を受け、自分が犯人だと証言したあとで、本当は無罪だと法廷で訴える事例が数多く存在する。</a:t>
                      </a:r>
                      <a:endParaRPr kumimoji="0" lang="de-DE" sz="16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sz="1600"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600" b="0" i="0" u="none" strike="noStrike" cap="none" normalizeH="0" baseline="0" dirty="0">
                          <a:ln>
                            <a:noFill/>
                          </a:ln>
                          <a:solidFill>
                            <a:schemeClr val="tx1"/>
                          </a:solidFill>
                          <a:effectLst/>
                          <a:latin typeface="Calibri Light"/>
                          <a:ea typeface="ＭＳ Ｐゴシック" pitchFamily="34" charset="-128"/>
                        </a:rPr>
                        <a:t>ある心理学実験。実験参加者は写真を示される。その写真は、熱気球で参加者とその父親が空を飛んでいるように細工してあった。実験参加者の</a:t>
                      </a:r>
                      <a:r>
                        <a:rPr kumimoji="0" lang="en-US" altLang="ja-JP" sz="1600" b="0" i="0" u="none" strike="noStrike" cap="none" normalizeH="0" baseline="0" dirty="0">
                          <a:ln>
                            <a:noFill/>
                          </a:ln>
                          <a:solidFill>
                            <a:schemeClr val="tx1"/>
                          </a:solidFill>
                          <a:effectLst/>
                          <a:latin typeface="Calibri Light"/>
                          <a:ea typeface="ＭＳ Ｐゴシック" pitchFamily="34" charset="-128"/>
                        </a:rPr>
                        <a:t>50%</a:t>
                      </a:r>
                      <a:r>
                        <a:rPr kumimoji="0" lang="ja-JP" altLang="en-US" sz="1600" b="0" i="0" u="none" strike="noStrike" cap="none" normalizeH="0" baseline="0" dirty="0">
                          <a:ln>
                            <a:noFill/>
                          </a:ln>
                          <a:solidFill>
                            <a:schemeClr val="tx1"/>
                          </a:solidFill>
                          <a:effectLst/>
                          <a:latin typeface="Calibri Light"/>
                          <a:ea typeface="ＭＳ Ｐゴシック" pitchFamily="34" charset="-128"/>
                        </a:rPr>
                        <a:t>が、後に、実際にはそのような事実は無いにもかかわらず、そのエピソードを「覚えている」と言った。</a:t>
                      </a:r>
                      <a:endParaRPr kumimoji="0" lang="de-DE" sz="16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819" y="2204864"/>
            <a:ext cx="72685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987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なぜ、こんなことになるのでしょう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精神病の人の多く </a:t>
            </a:r>
            <a:r>
              <a:rPr lang="de-DE"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は、精神病でない人にくらべて、誤った記憶に強い確信をもっていることが研究で明らかにされています。</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38</a:t>
            </a:fld>
            <a:endParaRPr lang="de-DE" altLang="ja-JP">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なぜ、こんなことになるのでしょう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精神病の人の多く </a:t>
            </a:r>
            <a:r>
              <a:rPr lang="de-DE"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は、精神病でない人にくらべて、誤った記憶に強い確信をもっていることが研究で明らかにされています。</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同時に、正確な記憶</a:t>
            </a:r>
            <a:r>
              <a:rPr lang="en-US" altLang="ja-JP" sz="2400" dirty="0">
                <a:solidFill>
                  <a:srgbClr val="333333"/>
                </a:solidFill>
              </a:rPr>
              <a:t>(</a:t>
            </a:r>
            <a:r>
              <a:rPr lang="ja-JP" altLang="en-US" sz="2400" dirty="0">
                <a:solidFill>
                  <a:srgbClr val="333333"/>
                </a:solidFill>
              </a:rPr>
              <a:t>すなわち、本当に起こったこと</a:t>
            </a:r>
            <a:r>
              <a:rPr lang="en-US" altLang="ja-JP" sz="2400" dirty="0">
                <a:solidFill>
                  <a:srgbClr val="333333"/>
                </a:solidFill>
              </a:rPr>
              <a:t>)</a:t>
            </a:r>
            <a:r>
              <a:rPr lang="ja-JP" altLang="en-US" sz="2400" dirty="0">
                <a:solidFill>
                  <a:srgbClr val="333333"/>
                </a:solidFill>
              </a:rPr>
              <a:t>への確	信度は精神病状態では低下します。</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39</a:t>
            </a:fld>
            <a:endParaRPr lang="de-DE" altLang="ja-JP">
              <a:latin typeface="+mn-lt"/>
            </a:endParaRPr>
          </a:p>
        </p:txBody>
      </p:sp>
    </p:spTree>
    <p:extLst>
      <p:ext uri="{BB962C8B-B14F-4D97-AF65-F5344CB8AC3E}">
        <p14:creationId xmlns:p14="http://schemas.microsoft.com/office/powerpoint/2010/main" val="27621571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なぜ、こんなことになるのでしょう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精神病の人の多く </a:t>
            </a:r>
            <a:r>
              <a:rPr lang="de-DE"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は、精神病でない人にくらべて、誤った記憶に強い確信をもっていることが研究で明らかにされています。</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同時に、正確な記憶</a:t>
            </a:r>
            <a:r>
              <a:rPr lang="en-US" altLang="ja-JP" sz="2400" dirty="0">
                <a:solidFill>
                  <a:srgbClr val="333333"/>
                </a:solidFill>
              </a:rPr>
              <a:t>(</a:t>
            </a:r>
            <a:r>
              <a:rPr lang="ja-JP" altLang="en-US" sz="2400" dirty="0">
                <a:solidFill>
                  <a:srgbClr val="333333"/>
                </a:solidFill>
              </a:rPr>
              <a:t>すなわち、本当に起こったこと</a:t>
            </a:r>
            <a:r>
              <a:rPr lang="en-US" altLang="ja-JP" sz="2400" dirty="0">
                <a:solidFill>
                  <a:srgbClr val="333333"/>
                </a:solidFill>
              </a:rPr>
              <a:t>)</a:t>
            </a:r>
            <a:r>
              <a:rPr lang="ja-JP" altLang="en-US" sz="2400" dirty="0">
                <a:solidFill>
                  <a:srgbClr val="333333"/>
                </a:solidFill>
              </a:rPr>
              <a:t>への確	信度は精神病状態では低下します。</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このことで、誤った記憶と正確な記憶を分けることが難しくなり、環境への健康的で現実的な見方ができなくなる可能性があります。</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40</a:t>
            </a:fld>
            <a:endParaRPr lang="de-DE" altLang="ja-JP">
              <a:latin typeface="+mn-lt"/>
            </a:endParaRPr>
          </a:p>
        </p:txBody>
      </p:sp>
    </p:spTree>
    <p:extLst>
      <p:ext uri="{BB962C8B-B14F-4D97-AF65-F5344CB8AC3E}">
        <p14:creationId xmlns:p14="http://schemas.microsoft.com/office/powerpoint/2010/main" val="5249934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記憶の誤りは、どのように精神病状態の誤解を促すか（例）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41</a:t>
            </a:fld>
            <a:endParaRPr lang="de-DE" altLang="ja-JP">
              <a:latin typeface="+mn-lt"/>
            </a:endParaRPr>
          </a:p>
        </p:txBody>
      </p:sp>
      <p:sp>
        <p:nvSpPr>
          <p:cNvPr id="58390" name="Rechteck 1"/>
          <p:cNvSpPr>
            <a:spLocks noChangeArrowheads="1"/>
          </p:cNvSpPr>
          <p:nvPr/>
        </p:nvSpPr>
        <p:spPr bwMode="auto">
          <a:xfrm>
            <a:off x="408955" y="598127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ja-JP" altLang="en-US" sz="2000" dirty="0">
                <a:solidFill>
                  <a:srgbClr val="004992"/>
                </a:solidFill>
                <a:latin typeface="+mn-lt"/>
              </a:rPr>
              <a:t>どなたか、このような経験をした人はいませんか</a:t>
            </a:r>
            <a:r>
              <a:rPr lang="de-DE" altLang="ja-JP" sz="2000" dirty="0">
                <a:solidFill>
                  <a:srgbClr val="004992"/>
                </a:solidFill>
                <a:latin typeface="+mn-lt"/>
              </a:rPr>
              <a: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4260610260"/>
              </p:ext>
            </p:extLst>
          </p:nvPr>
        </p:nvGraphicFramePr>
        <p:xfrm>
          <a:off x="408954" y="2203704"/>
          <a:ext cx="11376002" cy="3474720"/>
        </p:xfrm>
        <a:graphic>
          <a:graphicData uri="http://schemas.openxmlformats.org/drawingml/2006/table">
            <a:tbl>
              <a:tblPr firstRow="1" bandRow="1">
                <a:tableStyleId>{21E4AEA4-8DFA-4A89-87EB-49C32662AFE0}</a:tableStyleId>
              </a:tblPr>
              <a:tblGrid>
                <a:gridCol w="3420381">
                  <a:extLst>
                    <a:ext uri="{9D8B030D-6E8A-4147-A177-3AD203B41FA5}">
                      <a16:colId xmlns:a16="http://schemas.microsoft.com/office/drawing/2014/main" val="20000"/>
                    </a:ext>
                  </a:extLst>
                </a:gridCol>
                <a:gridCol w="3420381">
                  <a:extLst>
                    <a:ext uri="{9D8B030D-6E8A-4147-A177-3AD203B41FA5}">
                      <a16:colId xmlns:a16="http://schemas.microsoft.com/office/drawing/2014/main" val="20001"/>
                    </a:ext>
                  </a:extLst>
                </a:gridCol>
                <a:gridCol w="45352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Calibri Light"/>
                          <a:ea typeface="ＭＳ Ｐゴシック" pitchFamily="34" charset="-128"/>
                        </a:rPr>
                        <a:t>出来事</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Calibri Light"/>
                          <a:ea typeface="ＭＳ Ｐゴシック" pitchFamily="34" charset="-128"/>
                        </a:rPr>
                        <a:t>記憶の誤り</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Calibri Light"/>
                          <a:ea typeface="ＭＳ Ｐゴシック" pitchFamily="34" charset="-128"/>
                        </a:rPr>
                        <a:t>実際の状況</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Calibri Light"/>
                          <a:ea typeface="ＭＳ Ｐゴシック" pitchFamily="34" charset="-128"/>
                        </a:rPr>
                        <a:t>友人との口論。</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Calibri Light"/>
                          <a:ea typeface="ＭＳ Ｐゴシック" pitchFamily="34" charset="-128"/>
                        </a:rPr>
                        <a:t>彼は私のことを「バカ」と言った。</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Calibri Light"/>
                          <a:ea typeface="ＭＳ Ｐゴシック" pitchFamily="34" charset="-128"/>
                        </a:rPr>
                        <a:t>その友人は声を荒げただけだった。言葉が「うやむや」になり、覚えている言葉が実際には言われていないこともある。</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Calibri Light"/>
                          <a:ea typeface="ＭＳ Ｐゴシック" pitchFamily="34" charset="-128"/>
                        </a:rPr>
                        <a:t>聞きたいことがあったので看護師さんの所に行った。</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Calibri Light"/>
                          <a:ea typeface="ＭＳ Ｐゴシック" pitchFamily="34" charset="-128"/>
                        </a:rPr>
                        <a:t>彼女は気にも留めず、私のことを笑いさえした。</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Calibri Light"/>
                          <a:ea typeface="ＭＳ Ｐゴシック" pitchFamily="34" charset="-128"/>
                        </a:rPr>
                        <a:t>その看護師さんは理解のある人だが、不幸なことに時間が無く、他のことでイライラしていたのかもしれない。私は状況を正しく思い出していないのかもしれない。</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9" name="Rectangle 6"/>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de-DE" altLang="ja-JP" sz="3600">
              <a:latin typeface="+mn-lt"/>
              <a:ea typeface="+mn-ea"/>
              <a:cs typeface="+mn-cs"/>
            </a:endParaRPr>
          </a:p>
        </p:txBody>
      </p:sp>
      <p:sp>
        <p:nvSpPr>
          <p:cNvPr id="60418" name="Rectangle 3"/>
          <p:cNvSpPr>
            <a:spLocks noGrp="1" noChangeArrowheads="1"/>
          </p:cNvSpPr>
          <p:nvPr>
            <p:ph idx="1"/>
          </p:nvPr>
        </p:nvSpPr>
        <p:spPr>
          <a:xfrm>
            <a:off x="408955" y="2204864"/>
            <a:ext cx="10972800" cy="4248000"/>
          </a:xfrm>
        </p:spPr>
        <p:txBody>
          <a:bodyPr>
            <a:noAutofit/>
          </a:bodyPr>
          <a:lstStyle/>
          <a:p>
            <a:pPr marL="342900" indent="-342900" eaLnBrk="1" hangingPunct="1">
              <a:buClr>
                <a:srgbClr val="333333"/>
              </a:buClr>
              <a:buFont typeface="WingDings"/>
              <a:buChar char=""/>
            </a:pPr>
            <a:r>
              <a:rPr lang="ja-JP" altLang="de-DE" sz="2400" dirty="0">
                <a:solidFill>
                  <a:srgbClr val="333333"/>
                </a:solidFill>
              </a:rPr>
              <a:t>もう一度、</a:t>
            </a:r>
            <a:r>
              <a:rPr lang="ja-JP" altLang="en-US" sz="2400" dirty="0">
                <a:solidFill>
                  <a:srgbClr val="333333"/>
                </a:solidFill>
              </a:rPr>
              <a:t>モノがたくさんある</a:t>
            </a:r>
            <a:r>
              <a:rPr lang="ja-JP" altLang="de-DE" sz="2400" dirty="0">
                <a:solidFill>
                  <a:srgbClr val="333333"/>
                </a:solidFill>
              </a:rPr>
              <a:t>場面</a:t>
            </a:r>
            <a:r>
              <a:rPr lang="ja-JP" altLang="en-US" sz="2400" dirty="0">
                <a:solidFill>
                  <a:srgbClr val="333333"/>
                </a:solidFill>
              </a:rPr>
              <a:t>の絵</a:t>
            </a:r>
            <a:r>
              <a:rPr lang="ja-JP" altLang="de-DE" sz="2400" dirty="0">
                <a:solidFill>
                  <a:srgbClr val="333333"/>
                </a:solidFill>
              </a:rPr>
              <a:t>が</a:t>
            </a:r>
            <a:r>
              <a:rPr lang="ja-JP" altLang="en-US" sz="2400" dirty="0">
                <a:solidFill>
                  <a:srgbClr val="333333"/>
                </a:solidFill>
              </a:rPr>
              <a:t>提示</a:t>
            </a:r>
            <a:r>
              <a:rPr lang="ja-JP" altLang="de-DE" sz="2400" dirty="0">
                <a:solidFill>
                  <a:srgbClr val="333333"/>
                </a:solidFill>
              </a:rPr>
              <a:t>されます。</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42</a:t>
            </a:fld>
            <a:endParaRPr lang="de-DE" altLang="ja-JP">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9" name="Rectangle 6"/>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de-DE" altLang="ja-JP" sz="3600">
              <a:latin typeface="+mn-lt"/>
              <a:ea typeface="+mn-ea"/>
              <a:cs typeface="+mn-cs"/>
            </a:endParaRPr>
          </a:p>
        </p:txBody>
      </p:sp>
      <p:sp>
        <p:nvSpPr>
          <p:cNvPr id="60418" name="Rectangle 3"/>
          <p:cNvSpPr>
            <a:spLocks noGrp="1" noChangeArrowheads="1"/>
          </p:cNvSpPr>
          <p:nvPr>
            <p:ph idx="1"/>
          </p:nvPr>
        </p:nvSpPr>
        <p:spPr>
          <a:xfrm>
            <a:off x="408955" y="2204864"/>
            <a:ext cx="10972800" cy="4248000"/>
          </a:xfrm>
        </p:spPr>
        <p:txBody>
          <a:bodyPr>
            <a:noAutofit/>
          </a:bodyPr>
          <a:lstStyle/>
          <a:p>
            <a:pPr marL="342900" indent="-342900" eaLnBrk="1" hangingPunct="1">
              <a:buClr>
                <a:srgbClr val="333333"/>
              </a:buClr>
              <a:buFont typeface="WingDings"/>
              <a:buChar char=""/>
            </a:pPr>
            <a:r>
              <a:rPr lang="ja-JP" altLang="de-DE" sz="2400">
                <a:solidFill>
                  <a:srgbClr val="333333"/>
                </a:solidFill>
              </a:rPr>
              <a:t>もう一度、</a:t>
            </a:r>
            <a:r>
              <a:rPr lang="ja-JP" altLang="en-US" sz="2400">
                <a:solidFill>
                  <a:srgbClr val="333333"/>
                </a:solidFill>
              </a:rPr>
              <a:t>モノがたくさんある</a:t>
            </a:r>
            <a:r>
              <a:rPr lang="ja-JP" altLang="de-DE" sz="2400">
                <a:solidFill>
                  <a:srgbClr val="333333"/>
                </a:solidFill>
              </a:rPr>
              <a:t>場面</a:t>
            </a:r>
            <a:r>
              <a:rPr lang="ja-JP" altLang="en-US" sz="2400">
                <a:solidFill>
                  <a:srgbClr val="333333"/>
                </a:solidFill>
              </a:rPr>
              <a:t>の絵</a:t>
            </a:r>
            <a:r>
              <a:rPr lang="ja-JP" altLang="de-DE" sz="2400">
                <a:solidFill>
                  <a:srgbClr val="333333"/>
                </a:solidFill>
              </a:rPr>
              <a:t>が</a:t>
            </a:r>
            <a:r>
              <a:rPr lang="ja-JP" altLang="en-US" sz="2400">
                <a:solidFill>
                  <a:srgbClr val="333333"/>
                </a:solidFill>
              </a:rPr>
              <a:t>提示</a:t>
            </a:r>
            <a:r>
              <a:rPr lang="ja-JP" altLang="de-DE" sz="2400">
                <a:solidFill>
                  <a:srgbClr val="333333"/>
                </a:solidFill>
              </a:rPr>
              <a:t>されます。</a:t>
            </a:r>
            <a:endParaRPr lang="de-DE" altLang="ja-JP" sz="2400">
              <a:solidFill>
                <a:srgbClr val="333333"/>
              </a:solidFill>
            </a:endParaRPr>
          </a:p>
          <a:p>
            <a:pPr marL="342900" indent="-342900" eaLnBrk="1" hangingPunct="1">
              <a:buClr>
                <a:srgbClr val="333333"/>
              </a:buClr>
              <a:buFont typeface="WingDings"/>
              <a:buChar char=""/>
            </a:pPr>
            <a:r>
              <a:rPr lang="ja-JP" altLang="en-US" sz="2400">
                <a:solidFill>
                  <a:srgbClr val="333333"/>
                </a:solidFill>
              </a:rPr>
              <a:t>あった</a:t>
            </a:r>
            <a:r>
              <a:rPr lang="ja-JP" altLang="de-DE" sz="2400">
                <a:solidFill>
                  <a:srgbClr val="333333"/>
                </a:solidFill>
              </a:rPr>
              <a:t>ものを</a:t>
            </a:r>
            <a:r>
              <a:rPr lang="ja-JP" altLang="en-US" sz="2400">
                <a:solidFill>
                  <a:srgbClr val="333333"/>
                </a:solidFill>
              </a:rPr>
              <a:t>選択肢から</a:t>
            </a:r>
            <a:r>
              <a:rPr lang="ja-JP" altLang="de-DE" sz="2400">
                <a:solidFill>
                  <a:srgbClr val="333333"/>
                </a:solidFill>
              </a:rPr>
              <a:t>見つけ</a:t>
            </a:r>
            <a:r>
              <a:rPr lang="ja-JP" altLang="en-US" sz="2400">
                <a:solidFill>
                  <a:srgbClr val="333333"/>
                </a:solidFill>
              </a:rPr>
              <a:t>てください</a:t>
            </a:r>
            <a:r>
              <a:rPr lang="de-DE" altLang="ja-JP" sz="2400">
                <a:solidFill>
                  <a:srgbClr val="333333"/>
                </a:solidFill>
              </a:rPr>
              <a:t>(</a:t>
            </a:r>
            <a:r>
              <a:rPr lang="ja-JP" altLang="en-US" sz="2400">
                <a:solidFill>
                  <a:srgbClr val="333333"/>
                </a:solidFill>
              </a:rPr>
              <a:t>無かった</a:t>
            </a:r>
            <a:r>
              <a:rPr lang="ja-JP" altLang="de-DE" sz="2400">
                <a:solidFill>
                  <a:srgbClr val="333333"/>
                </a:solidFill>
              </a:rPr>
              <a:t>ものは後で青</a:t>
            </a:r>
            <a:r>
              <a:rPr lang="ja-JP" altLang="en-US" sz="2400">
                <a:solidFill>
                  <a:srgbClr val="333333"/>
                </a:solidFill>
              </a:rPr>
              <a:t>色</a:t>
            </a:r>
            <a:r>
              <a:rPr lang="ja-JP" altLang="de-DE" sz="2400">
                <a:solidFill>
                  <a:srgbClr val="333333"/>
                </a:solidFill>
              </a:rPr>
              <a:t>で示されます</a:t>
            </a:r>
            <a:r>
              <a:rPr lang="de-DE" altLang="ja-JP" sz="2400">
                <a:solidFill>
                  <a:srgbClr val="333333"/>
                </a:solidFill>
              </a:rPr>
              <a:t>)</a:t>
            </a:r>
            <a:r>
              <a:rPr lang="ja-JP"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43</a:t>
            </a:fld>
            <a:endParaRPr lang="de-DE" altLang="ja-JP">
              <a:latin typeface="+mn-lt"/>
            </a:endParaRPr>
          </a:p>
        </p:txBody>
      </p:sp>
    </p:spTree>
    <p:extLst>
      <p:ext uri="{BB962C8B-B14F-4D97-AF65-F5344CB8AC3E}">
        <p14:creationId xmlns:p14="http://schemas.microsoft.com/office/powerpoint/2010/main" val="35680863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44</a:t>
            </a:fld>
            <a:endParaRPr lang="de-DE" altLang="ja-JP">
              <a:latin typeface="+mn-lt"/>
            </a:endParaRPr>
          </a:p>
        </p:txBody>
      </p:sp>
      <p:pic>
        <p:nvPicPr>
          <p:cNvPr id="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銀行強盗</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あったのはどれでしょう</a:t>
            </a: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その答えの自信のほどは</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6246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開いた金庫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溶接用ガスバーナー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溶接用タンク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札束</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硬貨</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マスク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懐中電灯</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45</a:t>
            </a:fld>
            <a:endParaRPr lang="de-DE" altLang="ja-JP">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銀行強盗</a:t>
            </a:r>
            <a:endParaRPr lang="de-DE" altLang="ja-JP" sz="3600">
              <a:latin typeface="+mn-lt"/>
              <a:ea typeface="+mn-ea"/>
              <a:cs typeface="+mn-cs"/>
            </a:endParaRPr>
          </a:p>
        </p:txBody>
      </p:sp>
      <p:sp>
        <p:nvSpPr>
          <p:cNvPr id="6349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開いた金庫</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溶接用ガスバーナー</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溶接用タンク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札束</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硬貨</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マスク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懐中電灯</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46</a:t>
            </a:fld>
            <a:endParaRPr lang="de-DE" altLang="ja-JP">
              <a:latin typeface="+mn-lt"/>
            </a:endParaRPr>
          </a:p>
        </p:txBody>
      </p:sp>
      <p:pic>
        <p:nvPicPr>
          <p:cNvPr id="10"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絵に無かったもの</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47</a:t>
            </a:fld>
            <a:endParaRPr lang="de-DE" altLang="ja-JP">
              <a:latin typeface="+mn-lt"/>
            </a:endParaRPr>
          </a:p>
        </p:txBody>
      </p:sp>
      <p:pic>
        <p:nvPicPr>
          <p:cNvPr id="6"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教室</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あったのはどれでしょう</a:t>
            </a: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その答えの自信のほどは</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6553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黒板消し</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グレーのコート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机</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黒板</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スクールバッグ</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チョーク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ポニーテールの子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先生用の椅子</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48</a:t>
            </a:fld>
            <a:endParaRPr lang="de-DE" altLang="ja-JP">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教室</a:t>
            </a:r>
            <a:endParaRPr lang="de-DE" altLang="ja-JP" sz="3600">
              <a:latin typeface="+mn-lt"/>
              <a:ea typeface="+mn-ea"/>
              <a:cs typeface="+mn-cs"/>
            </a:endParaRPr>
          </a:p>
        </p:txBody>
      </p:sp>
      <p:sp>
        <p:nvSpPr>
          <p:cNvPr id="66564" name="Rectangle 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黒板消し</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グレーのコート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机</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黒板</a:t>
            </a:r>
            <a:endParaRPr lang="de-DE" altLang="ja-JP" sz="2400">
              <a:solidFill>
                <a:srgbClr val="004992"/>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スクールバッグ</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チョーク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ポニーテールの子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先生用の椅子</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49</a:t>
            </a:fld>
            <a:endParaRPr lang="de-DE" altLang="ja-JP">
              <a:latin typeface="+mn-lt"/>
            </a:endParaRP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絵に無かったもの</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a:t>
            </a:r>
            <a:r>
              <a:rPr lang="ja-JP" altLang="en-US" sz="2400">
                <a:solidFill>
                  <a:srgbClr val="333333"/>
                </a:solidFill>
              </a:rPr>
              <a:t>い。</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E9DDB76E-5760-476D-913E-3CDD264A16A6}" type="slidenum">
              <a:rPr lang="de-DE" altLang="ja-JP" smtClean="0">
                <a:latin typeface="+mn-lt"/>
              </a:rPr>
              <a:pPr/>
              <a:t>50</a:t>
            </a:fld>
            <a:endParaRPr lang="de-DE" altLang="ja-JP">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rPr>
              <a:t>[</a:t>
            </a:r>
            <a:r>
              <a:rPr lang="ja-JP" altLang="en-US" sz="1800" i="1" spc="-5" dirty="0">
                <a:solidFill>
                  <a:srgbClr val="333333"/>
                </a:solidFill>
                <a:latin typeface="+mn-lt"/>
              </a:rPr>
              <a:t>トレーナーの方へ</a:t>
            </a:r>
            <a:r>
              <a:rPr lang="en-US"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ja-JP" altLang="en-US" sz="1800"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8730839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51</a:t>
            </a:fld>
            <a:endParaRPr lang="de-DE" altLang="ja-JP">
              <a:latin typeface="+mn-lt"/>
            </a:endParaRPr>
          </a:p>
        </p:txBody>
      </p:sp>
      <p:pic>
        <p:nvPicPr>
          <p:cNvPr id="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ビーチ</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あったのはどれでしょう</a:t>
            </a: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その答えの自信のほどは</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6963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ビーチチェア</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釣竿</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シャチ</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シュノーケル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タオル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青い海</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カモメ</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52</a:t>
            </a:fld>
            <a:endParaRPr lang="de-DE" altLang="ja-JP">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ビーチ</a:t>
            </a:r>
            <a:endParaRPr lang="de-DE" altLang="ja-JP" sz="3600">
              <a:latin typeface="+mn-lt"/>
              <a:ea typeface="+mn-ea"/>
              <a:cs typeface="+mn-cs"/>
            </a:endParaRPr>
          </a:p>
        </p:txBody>
      </p:sp>
      <p:sp>
        <p:nvSpPr>
          <p:cNvPr id="7065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ビーチチェア</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釣竿</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シャチ</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シュノーケル</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タオル</a:t>
            </a:r>
            <a:endParaRPr lang="de-DE" altLang="ja-JP" sz="2400">
              <a:solidFill>
                <a:srgbClr val="004992"/>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青い海</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カモメ</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53</a:t>
            </a:fld>
            <a:endParaRPr lang="de-DE" altLang="ja-JP">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絵に無かったもの</a:t>
            </a:r>
            <a:endParaRPr lang="de-DE" altLang="de-DE" sz="1800" b="1"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54</a:t>
            </a:fld>
            <a:endParaRPr lang="de-DE" altLang="ja-JP">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ブレイン・ストーミング</a:t>
            </a:r>
            <a:endParaRPr lang="en-US" altLang="de-DE" sz="3600">
              <a:latin typeface="+mn-lt"/>
              <a:ea typeface="+mn-ea"/>
              <a:cs typeface="+mn-cs"/>
            </a:endParaRPr>
          </a:p>
        </p:txBody>
      </p:sp>
      <p:sp>
        <p:nvSpPr>
          <p:cNvPr id="72707"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ja-JP" altLang="de-DE" sz="2400" dirty="0">
                <a:solidFill>
                  <a:srgbClr val="333333"/>
                </a:solidFill>
              </a:rPr>
              <a:t>お店にはどんなものがよくあるでしょう</a:t>
            </a:r>
            <a:r>
              <a:rPr lang="de-DE" altLang="ja-JP" sz="2400" dirty="0">
                <a:solidFill>
                  <a:srgbClr val="333333"/>
                </a:solidFill>
              </a:rPr>
              <a:t>?</a:t>
            </a:r>
          </a:p>
          <a:p>
            <a:pPr eaLnBrk="1" hangingPunct="1"/>
            <a:r>
              <a:rPr lang="de-DE" altLang="ja-JP" sz="2400" dirty="0">
                <a:solidFill>
                  <a:srgbClr val="333333"/>
                </a:solidFill>
              </a:rPr>
              <a:t> ...</a:t>
            </a:r>
          </a:p>
          <a:p>
            <a:pPr eaLnBrk="1" hangingPunct="1"/>
            <a:r>
              <a:rPr lang="de-DE" altLang="ja-JP" sz="2400" dirty="0">
                <a:solidFill>
                  <a:srgbClr val="333333"/>
                </a:solidFill>
              </a:rPr>
              <a:t> ...</a:t>
            </a:r>
          </a:p>
          <a:p>
            <a:pPr eaLnBrk="1" hangingPunct="1"/>
            <a:r>
              <a:rPr lang="de-DE" altLang="ja-JP" sz="2400" dirty="0">
                <a:solidFill>
                  <a:srgbClr val="333333"/>
                </a:solidFill>
              </a:rPr>
              <a:t> ...</a:t>
            </a:r>
          </a:p>
          <a:p>
            <a:pPr eaLnBrk="1" hangingPunct="1"/>
            <a:r>
              <a:rPr lang="de-DE" altLang="ja-JP" sz="2400" dirty="0">
                <a:solidFill>
                  <a:srgbClr val="333333"/>
                </a:solidFill>
              </a:rPr>
              <a:t> ...</a:t>
            </a:r>
            <a:endParaRPr lang="en-US"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55</a:t>
            </a:fld>
            <a:endParaRPr lang="de-DE" altLang="ja-JP">
              <a:latin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お店</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あったのはどれでしょう</a:t>
            </a: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その答えの自信のほどは</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737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店員</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ワゴン</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レジ</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カウンター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缶</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葉巻</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商品棚</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ショーウィンドウ</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56</a:t>
            </a:fld>
            <a:endParaRPr lang="de-DE" altLang="ja-JP">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お店</a:t>
            </a:r>
            <a:endParaRPr lang="de-DE" altLang="ja-JP" sz="3600">
              <a:latin typeface="+mn-lt"/>
              <a:ea typeface="+mn-ea"/>
              <a:cs typeface="+mn-cs"/>
            </a:endParaRPr>
          </a:p>
        </p:txBody>
      </p:sp>
      <p:sp>
        <p:nvSpPr>
          <p:cNvPr id="747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店員</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ワゴン</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レジ</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カウンター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缶</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葉巻</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商品棚</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ショーウィンドウ</a:t>
            </a:r>
            <a:endParaRPr lang="de-DE" altLang="ja-JP" sz="240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57</a:t>
            </a:fld>
            <a:endParaRPr lang="de-DE" altLang="ja-JP">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絵に無かったもの</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58</a:t>
            </a:fld>
            <a:endParaRPr lang="de-DE" altLang="ja-JP">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ブレイン・ストーミング</a:t>
            </a:r>
            <a:endParaRPr lang="en-US" altLang="de-DE" sz="3600">
              <a:latin typeface="+mn-lt"/>
              <a:ea typeface="+mn-ea"/>
              <a:cs typeface="+mn-cs"/>
            </a:endParaRPr>
          </a:p>
        </p:txBody>
      </p:sp>
      <p:sp>
        <p:nvSpPr>
          <p:cNvPr id="76803"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ja-JP" altLang="de-DE" sz="2400" dirty="0">
                <a:solidFill>
                  <a:srgbClr val="333333"/>
                </a:solidFill>
              </a:rPr>
              <a:t>プールには普通何があ</a:t>
            </a:r>
            <a:r>
              <a:rPr lang="ja-JP" altLang="en-US" sz="2400" dirty="0">
                <a:solidFill>
                  <a:srgbClr val="333333"/>
                </a:solidFill>
              </a:rPr>
              <a:t>り</a:t>
            </a:r>
            <a:r>
              <a:rPr lang="ja-JP" altLang="de-DE" sz="2400" dirty="0">
                <a:solidFill>
                  <a:srgbClr val="333333"/>
                </a:solidFill>
              </a:rPr>
              <a:t>ますか</a:t>
            </a:r>
            <a:r>
              <a:rPr lang="de-DE" altLang="ja-JP" sz="2400" dirty="0">
                <a:solidFill>
                  <a:srgbClr val="333333"/>
                </a:solidFill>
              </a:rPr>
              <a:t>?</a:t>
            </a:r>
          </a:p>
          <a:p>
            <a:pPr eaLnBrk="1" hangingPunct="1"/>
            <a:r>
              <a:rPr lang="de-DE" altLang="ja-JP" sz="2400" dirty="0">
                <a:solidFill>
                  <a:srgbClr val="333333"/>
                </a:solidFill>
              </a:rPr>
              <a:t> ...</a:t>
            </a:r>
          </a:p>
          <a:p>
            <a:pPr eaLnBrk="1" hangingPunct="1"/>
            <a:r>
              <a:rPr lang="de-DE" altLang="ja-JP" sz="2400" dirty="0">
                <a:solidFill>
                  <a:srgbClr val="333333"/>
                </a:solidFill>
              </a:rPr>
              <a:t> ...</a:t>
            </a:r>
          </a:p>
          <a:p>
            <a:pPr eaLnBrk="1" hangingPunct="1"/>
            <a:r>
              <a:rPr lang="de-DE" altLang="ja-JP" sz="2400" dirty="0">
                <a:solidFill>
                  <a:srgbClr val="333333"/>
                </a:solidFill>
              </a:rPr>
              <a:t> ...</a:t>
            </a:r>
          </a:p>
          <a:p>
            <a:pPr eaLnBrk="1" hangingPunct="1"/>
            <a:r>
              <a:rPr lang="de-DE" altLang="ja-JP" sz="2400" dirty="0">
                <a:solidFill>
                  <a:srgbClr val="333333"/>
                </a:solidFill>
              </a:rPr>
              <a:t> ...</a:t>
            </a:r>
            <a:endParaRPr lang="en-US"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59</a:t>
            </a:fld>
            <a:endParaRPr lang="de-DE" altLang="ja-JP">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プール</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あったのはどれでしょう</a:t>
            </a: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その答えの自信のほどは</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778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アヒルのおもちゃ</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タオル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クーラーボックス</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シャワー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デッキチェア</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日よけ帽</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新聞</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60</a:t>
            </a:fld>
            <a:endParaRPr lang="de-DE" altLang="ja-JP">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プール</a:t>
            </a:r>
            <a:endParaRPr lang="de-DE" altLang="ja-JP" sz="3600">
              <a:latin typeface="+mn-lt"/>
              <a:ea typeface="+mn-ea"/>
              <a:cs typeface="+mn-cs"/>
            </a:endParaRPr>
          </a:p>
        </p:txBody>
      </p:sp>
      <p:sp>
        <p:nvSpPr>
          <p:cNvPr id="78853" name="Rectangle 5"/>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アヒルのおもちゃ</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タオル</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クーラーボックス</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シャワー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デッキチェア</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日よけ帽</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新聞</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61</a:t>
            </a:fld>
            <a:endParaRPr lang="de-DE" altLang="ja-JP">
              <a:latin typeface="+mn-lt"/>
            </a:endParaRPr>
          </a:p>
        </p:txBody>
      </p:sp>
      <p:pic>
        <p:nvPicPr>
          <p:cNvPr id="10"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絵に無かったもの</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62</a:t>
            </a:fld>
            <a:endParaRPr lang="de-DE" altLang="ja-JP">
              <a:latin typeface="+mn-lt"/>
            </a:endParaRP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銀行</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あったのはどれでしょう</a:t>
            </a: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その答えの自信のほどは</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8089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カメラ</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ＡＴＭ</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窓口の防犯設備</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金庫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現金</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犬</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ロッカー</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63</a:t>
            </a:fld>
            <a:endParaRPr lang="de-DE" altLang="ja-JP">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銀行</a:t>
            </a:r>
            <a:endParaRPr lang="de-DE" altLang="ja-JP" sz="3600">
              <a:latin typeface="+mn-lt"/>
              <a:ea typeface="+mn-ea"/>
              <a:cs typeface="+mn-cs"/>
            </a:endParaRPr>
          </a:p>
        </p:txBody>
      </p:sp>
      <p:sp>
        <p:nvSpPr>
          <p:cNvPr id="819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カメラ</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ＡＴＭ</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窓口の防犯設備</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金庫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現金</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犬</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ロッカー</a:t>
            </a:r>
            <a:endParaRPr lang="de-DE" altLang="ja-JP" sz="240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64</a:t>
            </a:fld>
            <a:endParaRPr lang="de-DE" altLang="ja-JP">
              <a:latin typeface="+mn-lt"/>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絵に無かったもの</a:t>
            </a:r>
            <a:endParaRPr lang="de-DE" altLang="de-DE" sz="1800" b="1" dirty="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65</a:t>
            </a:fld>
            <a:endParaRPr lang="de-DE" altLang="ja-JP">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キャンプ</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あったのはどれでしょう</a:t>
            </a: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その答えの自信のほどは</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8397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キャンプする人</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テント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テーブルクロス</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自転車</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椅子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青い空</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66</a:t>
            </a:fld>
            <a:endParaRPr lang="de-DE" altLang="ja-JP">
              <a:latin typeface="+mn-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キャンプ</a:t>
            </a:r>
            <a:endParaRPr lang="de-DE" altLang="ja-JP" sz="3600">
              <a:latin typeface="+mn-lt"/>
              <a:ea typeface="+mn-ea"/>
              <a:cs typeface="+mn-cs"/>
            </a:endParaRPr>
          </a:p>
        </p:txBody>
      </p:sp>
      <p:sp>
        <p:nvSpPr>
          <p:cNvPr id="8499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キャンプする人</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テント</a:t>
            </a:r>
            <a:endParaRPr lang="de-DE" altLang="ja-JP" sz="2400">
              <a:solidFill>
                <a:srgbClr val="004992"/>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テーブルクロス</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自転車</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椅子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青い空</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67</a:t>
            </a:fld>
            <a:endParaRPr lang="de-DE" altLang="ja-JP">
              <a:latin typeface="+mn-lt"/>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絵に無かったもの</a:t>
            </a:r>
            <a:endParaRPr lang="de-DE" altLang="de-DE" sz="1800" b="1" dirty="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68</a:t>
            </a:fld>
            <a:endParaRPr lang="de-DE" altLang="ja-JP">
              <a:latin typeface="+mn-lt"/>
            </a:endParaRPr>
          </a:p>
        </p:txBody>
      </p:sp>
      <p:pic>
        <p:nvPicPr>
          <p:cNvPr id="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ブレイン・ストーミング</a:t>
            </a:r>
            <a:endParaRPr lang="en-US" altLang="de-DE" sz="3600">
              <a:latin typeface="+mn-lt"/>
              <a:ea typeface="+mn-ea"/>
              <a:cs typeface="+mn-cs"/>
            </a:endParaRPr>
          </a:p>
        </p:txBody>
      </p:sp>
      <p:sp>
        <p:nvSpPr>
          <p:cNvPr id="87043"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ja-JP" altLang="de-DE" sz="2400" dirty="0">
                <a:solidFill>
                  <a:srgbClr val="333333"/>
                </a:solidFill>
              </a:rPr>
              <a:t>動物園で</a:t>
            </a:r>
            <a:r>
              <a:rPr lang="ja-JP" altLang="en-US" sz="2400" dirty="0">
                <a:solidFill>
                  <a:srgbClr val="333333"/>
                </a:solidFill>
              </a:rPr>
              <a:t>よく見かける</a:t>
            </a:r>
            <a:r>
              <a:rPr lang="ja-JP" altLang="de-DE" sz="2400" dirty="0">
                <a:solidFill>
                  <a:srgbClr val="333333"/>
                </a:solidFill>
              </a:rPr>
              <a:t>ものは何でしょう</a:t>
            </a:r>
            <a:r>
              <a:rPr lang="de-DE" altLang="ja-JP" sz="2400" dirty="0">
                <a:solidFill>
                  <a:srgbClr val="333333"/>
                </a:solidFill>
              </a:rPr>
              <a:t>?</a:t>
            </a:r>
          </a:p>
          <a:p>
            <a:pPr eaLnBrk="1" hangingPunct="1"/>
            <a:r>
              <a:rPr lang="de-DE" altLang="ja-JP" sz="2400" dirty="0">
                <a:solidFill>
                  <a:srgbClr val="333333"/>
                </a:solidFill>
              </a:rPr>
              <a:t> ...</a:t>
            </a:r>
          </a:p>
          <a:p>
            <a:pPr eaLnBrk="1" hangingPunct="1"/>
            <a:r>
              <a:rPr lang="de-DE" altLang="ja-JP" sz="2400" dirty="0">
                <a:solidFill>
                  <a:srgbClr val="333333"/>
                </a:solidFill>
              </a:rPr>
              <a:t> ...</a:t>
            </a:r>
          </a:p>
          <a:p>
            <a:pPr eaLnBrk="1" hangingPunct="1"/>
            <a:r>
              <a:rPr lang="de-DE" altLang="ja-JP" sz="2400" dirty="0">
                <a:solidFill>
                  <a:srgbClr val="333333"/>
                </a:solidFill>
              </a:rPr>
              <a:t> ...</a:t>
            </a:r>
          </a:p>
          <a:p>
            <a:pPr eaLnBrk="1" hangingPunct="1"/>
            <a:r>
              <a:rPr lang="de-DE" altLang="ja-JP" sz="2400" dirty="0">
                <a:solidFill>
                  <a:srgbClr val="333333"/>
                </a:solidFill>
              </a:rPr>
              <a:t> ...</a:t>
            </a:r>
            <a:endParaRPr lang="en-US"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69</a:t>
            </a:fld>
            <a:endParaRPr lang="de-DE" altLang="ja-JP">
              <a:latin typeface="+mn-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動物園</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あったのはどれでしょう</a:t>
            </a: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その答えの自信のほどは</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8806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キリン</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園の周囲のフェンス</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ゾウ</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飼育係</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クジャク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チケット売り場</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ライオン</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70</a:t>
            </a:fld>
            <a:endParaRPr lang="de-DE" altLang="ja-JP">
              <a:latin typeface="+mn-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動物園</a:t>
            </a:r>
            <a:endParaRPr lang="de-DE" altLang="ja-JP" sz="3600">
              <a:latin typeface="+mn-lt"/>
              <a:ea typeface="+mn-ea"/>
              <a:cs typeface="+mn-cs"/>
            </a:endParaRPr>
          </a:p>
        </p:txBody>
      </p:sp>
      <p:sp>
        <p:nvSpPr>
          <p:cNvPr id="890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キリン</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園の周囲のフェンス</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ゾウ</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飼育係</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クジャク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チケット売り場</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ライオン</a:t>
            </a:r>
            <a:endParaRPr lang="de-DE" altLang="ja-JP" sz="240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71</a:t>
            </a:fld>
            <a:endParaRPr lang="de-DE" altLang="ja-JP">
              <a:latin typeface="+mn-lt"/>
            </a:endParaRPr>
          </a:p>
        </p:txBody>
      </p:sp>
      <p:pic>
        <p:nvPicPr>
          <p:cNvPr id="11"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絵に無かったもの</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72</a:t>
            </a:fld>
            <a:endParaRPr lang="de-DE" altLang="ja-JP">
              <a:latin typeface="+mn-lt"/>
            </a:endParaRP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ブレイン・ストーミング</a:t>
            </a:r>
            <a:endParaRPr lang="en-US" altLang="de-DE" sz="3600">
              <a:latin typeface="+mn-lt"/>
              <a:ea typeface="+mn-ea"/>
              <a:cs typeface="+mn-cs"/>
            </a:endParaRPr>
          </a:p>
        </p:txBody>
      </p:sp>
      <p:sp>
        <p:nvSpPr>
          <p:cNvPr id="91139"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ja-JP" altLang="de-DE" sz="2400" dirty="0">
                <a:solidFill>
                  <a:srgbClr val="333333"/>
                </a:solidFill>
              </a:rPr>
              <a:t>居間で</a:t>
            </a:r>
            <a:r>
              <a:rPr lang="ja-JP" altLang="en-US" sz="2400" dirty="0">
                <a:solidFill>
                  <a:srgbClr val="333333"/>
                </a:solidFill>
              </a:rPr>
              <a:t>よく</a:t>
            </a:r>
            <a:r>
              <a:rPr lang="ja-JP" altLang="de-DE" sz="2400" dirty="0">
                <a:solidFill>
                  <a:srgbClr val="333333"/>
                </a:solidFill>
              </a:rPr>
              <a:t>見かけるものは何でしょう</a:t>
            </a:r>
            <a:r>
              <a:rPr lang="de-DE" altLang="ja-JP" sz="2400" dirty="0">
                <a:solidFill>
                  <a:srgbClr val="333333"/>
                </a:solidFill>
              </a:rPr>
              <a:t>?</a:t>
            </a:r>
          </a:p>
          <a:p>
            <a:pPr eaLnBrk="1" hangingPunct="1"/>
            <a:r>
              <a:rPr lang="de-DE" altLang="ja-JP" sz="2400" dirty="0">
                <a:solidFill>
                  <a:srgbClr val="333333"/>
                </a:solidFill>
              </a:rPr>
              <a:t> ...</a:t>
            </a:r>
          </a:p>
          <a:p>
            <a:pPr eaLnBrk="1" hangingPunct="1"/>
            <a:r>
              <a:rPr lang="de-DE" altLang="ja-JP" sz="2400" dirty="0">
                <a:solidFill>
                  <a:srgbClr val="333333"/>
                </a:solidFill>
              </a:rPr>
              <a:t> ...</a:t>
            </a:r>
          </a:p>
          <a:p>
            <a:pPr eaLnBrk="1" hangingPunct="1"/>
            <a:r>
              <a:rPr lang="de-DE" altLang="ja-JP" sz="2400" dirty="0">
                <a:solidFill>
                  <a:srgbClr val="333333"/>
                </a:solidFill>
              </a:rPr>
              <a:t> ...</a:t>
            </a:r>
          </a:p>
          <a:p>
            <a:pPr eaLnBrk="1" hangingPunct="1"/>
            <a:r>
              <a:rPr lang="de-DE" altLang="ja-JP" sz="2400" dirty="0">
                <a:solidFill>
                  <a:srgbClr val="333333"/>
                </a:solidFill>
              </a:rPr>
              <a:t> ...</a:t>
            </a:r>
            <a:endParaRPr lang="en-US"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73</a:t>
            </a:fld>
            <a:endParaRPr lang="de-DE" altLang="ja-JP">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居間</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あったのはどれでしょう</a:t>
            </a: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その答えの自信のほどは</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9216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テーブル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椅子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テーブルクロス</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時計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食器棚</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花</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74</a:t>
            </a:fld>
            <a:endParaRPr lang="de-DE" altLang="ja-JP">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居間</a:t>
            </a:r>
            <a:endParaRPr lang="de-DE" altLang="ja-JP" sz="3600">
              <a:latin typeface="+mn-lt"/>
              <a:ea typeface="+mn-ea"/>
              <a:cs typeface="+mn-cs"/>
            </a:endParaRPr>
          </a:p>
        </p:txBody>
      </p:sp>
      <p:sp>
        <p:nvSpPr>
          <p:cNvPr id="931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テーブル</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椅子</a:t>
            </a:r>
            <a:endParaRPr lang="de-DE" altLang="ja-JP" sz="2400" dirty="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dirty="0">
                <a:solidFill>
                  <a:srgbClr val="004992"/>
                </a:solidFill>
              </a:rPr>
              <a:t>テーブルクロス</a:t>
            </a:r>
            <a:endParaRPr lang="de-DE" altLang="ja-JP" sz="2400" dirty="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時計</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食器棚</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花</a:t>
            </a:r>
            <a:endParaRPr lang="en-US" altLang="ja-JP" sz="2400" dirty="0">
              <a:solidFill>
                <a:srgbClr val="333333"/>
              </a:solidFill>
            </a:endParaRPr>
          </a:p>
          <a:p>
            <a:pPr marL="342900" indent="-342900">
              <a:lnSpc>
                <a:spcPct val="100000"/>
              </a:lnSpc>
              <a:spcBef>
                <a:spcPts val="1200"/>
              </a:spcBef>
              <a:buClr>
                <a:srgbClr val="004992"/>
              </a:buClr>
              <a:buFont typeface="WingDings"/>
              <a:buChar char=""/>
            </a:pPr>
            <a:r>
              <a:rPr lang="ja-JP" altLang="en-US" sz="2400" dirty="0">
                <a:solidFill>
                  <a:srgbClr val="004992"/>
                </a:solidFill>
              </a:rPr>
              <a:t>絵</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3" name="Slide Number Placeholder 2"/>
          <p:cNvSpPr>
            <a:spLocks noGrp="1"/>
          </p:cNvSpPr>
          <p:nvPr>
            <p:ph type="sldNum" sz="quarter" idx="12"/>
          </p:nvPr>
        </p:nvSpPr>
        <p:spPr/>
        <p:txBody>
          <a:bodyPr/>
          <a:lstStyle/>
          <a:p>
            <a:fld id="{5A8BBA5B-FCA3-4A52-AD3A-767FF41423B4}" type="slidenum">
              <a:rPr lang="de-DE" altLang="ja-JP" smtClean="0">
                <a:latin typeface="+mn-lt"/>
              </a:rPr>
              <a:pPr/>
              <a:t>75</a:t>
            </a:fld>
            <a:endParaRPr lang="de-DE" altLang="ja-JP">
              <a:latin typeface="+mn-lt"/>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絵に無かったもの</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US" sz="2400" b="1" dirty="0">
                <a:solidFill>
                  <a:srgbClr val="333333"/>
                </a:solidFill>
              </a:rPr>
              <a:t>学習目標</a:t>
            </a:r>
            <a:r>
              <a:rPr lang="en-US" altLang="ja-JP"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記憶はいたずらをすることがあります</a:t>
            </a:r>
            <a:r>
              <a:rPr lang="en-US" altLang="ja-JP" sz="2400" dirty="0">
                <a:solidFill>
                  <a:srgbClr val="004992"/>
                </a:solidFill>
              </a:rPr>
              <a:t>!</a:t>
            </a:r>
            <a:br>
              <a:rPr lang="de-DE" altLang="ja-JP" sz="2400" dirty="0">
                <a:solidFill>
                  <a:srgbClr val="333333"/>
                </a:solidFill>
              </a:rPr>
            </a:br>
            <a:r>
              <a:rPr lang="ja-JP" altLang="de-DE" sz="2400" dirty="0">
                <a:solidFill>
                  <a:srgbClr val="333333"/>
                </a:solidFill>
              </a:rPr>
              <a:t>重要な出来事</a:t>
            </a:r>
            <a:r>
              <a:rPr lang="de-DE" altLang="ja-JP" sz="2400" dirty="0">
                <a:solidFill>
                  <a:srgbClr val="333333"/>
                </a:solidFill>
              </a:rPr>
              <a:t>(</a:t>
            </a:r>
            <a:r>
              <a:rPr lang="ja-JP" altLang="de-DE" sz="2400" dirty="0">
                <a:solidFill>
                  <a:srgbClr val="333333"/>
                </a:solidFill>
              </a:rPr>
              <a:t>けんか、目撃証言、</a:t>
            </a:r>
            <a:r>
              <a:rPr lang="ja-JP" altLang="en-US" sz="2400" dirty="0">
                <a:solidFill>
                  <a:srgbClr val="333333"/>
                </a:solidFill>
              </a:rPr>
              <a:t>誓い</a:t>
            </a:r>
            <a:r>
              <a:rPr lang="de-DE" altLang="ja-JP" sz="2400" dirty="0">
                <a:solidFill>
                  <a:srgbClr val="333333"/>
                </a:solidFill>
              </a:rPr>
              <a:t>)</a:t>
            </a:r>
            <a:r>
              <a:rPr lang="ja-JP" altLang="de-DE" sz="2400" dirty="0">
                <a:solidFill>
                  <a:srgbClr val="333333"/>
                </a:solidFill>
              </a:rPr>
              <a:t>は</a:t>
            </a:r>
            <a:r>
              <a:rPr lang="ja-JP" altLang="en-US" sz="2400" dirty="0">
                <a:solidFill>
                  <a:srgbClr val="333333"/>
                </a:solidFill>
              </a:rPr>
              <a:t>よく記憶しています</a:t>
            </a:r>
            <a:r>
              <a:rPr lang="ja-JP" altLang="de-DE" sz="2400" dirty="0">
                <a:solidFill>
                  <a:srgbClr val="333333"/>
                </a:solidFill>
              </a:rPr>
              <a:t>。</a:t>
            </a:r>
            <a:r>
              <a:rPr lang="ja-JP" altLang="en-US" sz="2400" dirty="0">
                <a:solidFill>
                  <a:srgbClr val="333333"/>
                </a:solidFill>
              </a:rPr>
              <a:t>もし、ある出来事について</a:t>
            </a:r>
            <a:r>
              <a:rPr lang="ja-JP" altLang="en-US" sz="2400" i="1" dirty="0">
                <a:solidFill>
                  <a:srgbClr val="333333"/>
                </a:solidFill>
              </a:rPr>
              <a:t>鮮明に</a:t>
            </a:r>
            <a:r>
              <a:rPr lang="ja-JP" altLang="en-US" sz="2400" dirty="0">
                <a:solidFill>
                  <a:srgbClr val="333333"/>
                </a:solidFill>
              </a:rPr>
              <a:t>思い出すことができなければ</a:t>
            </a:r>
            <a:r>
              <a:rPr lang="en-US" altLang="ja-JP"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ja-JP" altLang="en-US" sz="2400" dirty="0">
                <a:solidFill>
                  <a:srgbClr val="004992"/>
                </a:solidFill>
              </a:rPr>
              <a:t>自分の記憶の正しさに確信をもち過ぎないこと。</a:t>
            </a:r>
            <a:endParaRPr lang="en-US"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76</a:t>
            </a:fld>
            <a:endParaRPr lang="de-DE" altLang="ja-JP">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US" sz="2400" b="1" dirty="0">
                <a:solidFill>
                  <a:srgbClr val="333333"/>
                </a:solidFill>
              </a:rPr>
              <a:t>学習目標</a:t>
            </a:r>
            <a:r>
              <a:rPr lang="en-US" altLang="ja-JP"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記憶はいたずらをすることがあります</a:t>
            </a:r>
            <a:r>
              <a:rPr lang="en-US" altLang="ja-JP" sz="2400" dirty="0">
                <a:solidFill>
                  <a:srgbClr val="004992"/>
                </a:solidFill>
              </a:rPr>
              <a:t>!</a:t>
            </a:r>
            <a:br>
              <a:rPr lang="de-DE" altLang="ja-JP" sz="2400" dirty="0">
                <a:solidFill>
                  <a:srgbClr val="333333"/>
                </a:solidFill>
              </a:rPr>
            </a:br>
            <a:r>
              <a:rPr lang="ja-JP" altLang="de-DE" sz="2400" dirty="0">
                <a:solidFill>
                  <a:srgbClr val="333333"/>
                </a:solidFill>
              </a:rPr>
              <a:t>重要な出来事</a:t>
            </a:r>
            <a:r>
              <a:rPr lang="de-DE" altLang="ja-JP" sz="2400" dirty="0">
                <a:solidFill>
                  <a:srgbClr val="333333"/>
                </a:solidFill>
              </a:rPr>
              <a:t>(</a:t>
            </a:r>
            <a:r>
              <a:rPr lang="ja-JP" altLang="de-DE" sz="2400" dirty="0">
                <a:solidFill>
                  <a:srgbClr val="333333"/>
                </a:solidFill>
              </a:rPr>
              <a:t>けんか、目撃証言、</a:t>
            </a:r>
            <a:r>
              <a:rPr lang="ja-JP" altLang="en-US" sz="2400" dirty="0">
                <a:solidFill>
                  <a:srgbClr val="333333"/>
                </a:solidFill>
              </a:rPr>
              <a:t>誓い</a:t>
            </a:r>
            <a:r>
              <a:rPr lang="de-DE" altLang="ja-JP" sz="2400" dirty="0">
                <a:solidFill>
                  <a:srgbClr val="333333"/>
                </a:solidFill>
              </a:rPr>
              <a:t>)</a:t>
            </a:r>
            <a:r>
              <a:rPr lang="ja-JP" altLang="de-DE" sz="2400" dirty="0">
                <a:solidFill>
                  <a:srgbClr val="333333"/>
                </a:solidFill>
              </a:rPr>
              <a:t>は</a:t>
            </a:r>
            <a:r>
              <a:rPr lang="ja-JP" altLang="en-US" sz="2400" dirty="0">
                <a:solidFill>
                  <a:srgbClr val="333333"/>
                </a:solidFill>
              </a:rPr>
              <a:t>よく記憶しています</a:t>
            </a:r>
            <a:r>
              <a:rPr lang="ja-JP" altLang="de-DE" sz="2400" dirty="0">
                <a:solidFill>
                  <a:srgbClr val="333333"/>
                </a:solidFill>
              </a:rPr>
              <a:t>。</a:t>
            </a:r>
            <a:r>
              <a:rPr lang="ja-JP" altLang="en-US" sz="2400" dirty="0">
                <a:solidFill>
                  <a:srgbClr val="333333"/>
                </a:solidFill>
              </a:rPr>
              <a:t>もし、ある出来事について</a:t>
            </a:r>
            <a:r>
              <a:rPr lang="ja-JP" altLang="en-US" sz="2400" i="1" dirty="0">
                <a:solidFill>
                  <a:srgbClr val="333333"/>
                </a:solidFill>
              </a:rPr>
              <a:t>鮮明に</a:t>
            </a:r>
            <a:r>
              <a:rPr lang="ja-JP" altLang="en-US" sz="2400" dirty="0">
                <a:solidFill>
                  <a:srgbClr val="333333"/>
                </a:solidFill>
              </a:rPr>
              <a:t>思い出すことができなければ</a:t>
            </a:r>
            <a:r>
              <a:rPr lang="en-US" altLang="ja-JP"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ja-JP" altLang="en-US" sz="2400" dirty="0">
                <a:solidFill>
                  <a:srgbClr val="004992"/>
                </a:solidFill>
              </a:rPr>
              <a:t>自分の記憶の正しさに確信をもち過ぎないこと。</a:t>
            </a:r>
            <a:endParaRPr lang="en-US" altLang="de-DE" sz="2400" dirty="0">
              <a:solidFill>
                <a:srgbClr val="004992"/>
              </a:solidFill>
            </a:endParaRPr>
          </a:p>
          <a:p>
            <a:pPr marL="774827" lvl="3" indent="-342900" defTabSz="914400" fontAlgn="base">
              <a:lnSpc>
                <a:spcPct val="100000"/>
              </a:lnSpc>
              <a:spcBef>
                <a:spcPts val="1200"/>
              </a:spcBef>
              <a:buClr>
                <a:srgbClr val="000000"/>
              </a:buClr>
              <a:buFont typeface="WingDings"/>
              <a:buChar char=""/>
            </a:pPr>
            <a:r>
              <a:rPr lang="ja-JP" altLang="en-US" sz="2400" dirty="0">
                <a:solidFill>
                  <a:srgbClr val="004992"/>
                </a:solidFill>
              </a:rPr>
              <a:t>別の情報を探すこと</a:t>
            </a:r>
            <a:r>
              <a:rPr lang="en-US" altLang="ja-JP" sz="2400" dirty="0">
                <a:solidFill>
                  <a:srgbClr val="004992"/>
                </a:solidFill>
              </a:rPr>
              <a:t>(</a:t>
            </a:r>
            <a:r>
              <a:rPr lang="ja-JP" altLang="en-US" sz="2400" dirty="0">
                <a:solidFill>
                  <a:srgbClr val="004992"/>
                </a:solidFill>
              </a:rPr>
              <a:t>例： 証人を探す</a:t>
            </a:r>
            <a:r>
              <a:rPr lang="en-US" altLang="ja-JP" sz="2400" dirty="0">
                <a:solidFill>
                  <a:srgbClr val="004992"/>
                </a:solidFill>
              </a:rPr>
              <a:t>)</a:t>
            </a:r>
            <a:r>
              <a:rPr lang="ja-JP" altLang="en-US"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77</a:t>
            </a:fld>
            <a:endParaRPr lang="de-DE" altLang="ja-JP">
              <a:latin typeface="+mn-lt"/>
            </a:endParaRPr>
          </a:p>
        </p:txBody>
      </p:sp>
    </p:spTree>
    <p:extLst>
      <p:ext uri="{BB962C8B-B14F-4D97-AF65-F5344CB8AC3E}">
        <p14:creationId xmlns:p14="http://schemas.microsoft.com/office/powerpoint/2010/main" val="4467925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US" sz="2400" b="1" dirty="0">
                <a:solidFill>
                  <a:srgbClr val="333333"/>
                </a:solidFill>
              </a:rPr>
              <a:t>学習目標</a:t>
            </a:r>
            <a:r>
              <a:rPr lang="en-US" altLang="ja-JP"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記憶はいたずらをすることがあります</a:t>
            </a:r>
            <a:r>
              <a:rPr lang="en-US" altLang="ja-JP" sz="2400" dirty="0">
                <a:solidFill>
                  <a:srgbClr val="004992"/>
                </a:solidFill>
              </a:rPr>
              <a:t>!</a:t>
            </a:r>
            <a:br>
              <a:rPr lang="de-DE" altLang="ja-JP" sz="2400" dirty="0">
                <a:solidFill>
                  <a:srgbClr val="333333"/>
                </a:solidFill>
              </a:rPr>
            </a:br>
            <a:r>
              <a:rPr lang="ja-JP" altLang="de-DE" sz="2400" dirty="0">
                <a:solidFill>
                  <a:srgbClr val="333333"/>
                </a:solidFill>
              </a:rPr>
              <a:t>重要な出来事</a:t>
            </a:r>
            <a:r>
              <a:rPr lang="de-DE" altLang="ja-JP" sz="2400" dirty="0">
                <a:solidFill>
                  <a:srgbClr val="333333"/>
                </a:solidFill>
              </a:rPr>
              <a:t>(</a:t>
            </a:r>
            <a:r>
              <a:rPr lang="ja-JP" altLang="de-DE" sz="2400" dirty="0">
                <a:solidFill>
                  <a:srgbClr val="333333"/>
                </a:solidFill>
              </a:rPr>
              <a:t>けんか、目撃証言、</a:t>
            </a:r>
            <a:r>
              <a:rPr lang="ja-JP" altLang="en-US" sz="2400" dirty="0">
                <a:solidFill>
                  <a:srgbClr val="333333"/>
                </a:solidFill>
              </a:rPr>
              <a:t>誓い</a:t>
            </a:r>
            <a:r>
              <a:rPr lang="de-DE" altLang="ja-JP" sz="2400" dirty="0">
                <a:solidFill>
                  <a:srgbClr val="333333"/>
                </a:solidFill>
              </a:rPr>
              <a:t>)</a:t>
            </a:r>
            <a:r>
              <a:rPr lang="ja-JP" altLang="de-DE" sz="2400" dirty="0">
                <a:solidFill>
                  <a:srgbClr val="333333"/>
                </a:solidFill>
              </a:rPr>
              <a:t>は</a:t>
            </a:r>
            <a:r>
              <a:rPr lang="ja-JP" altLang="en-US" sz="2400" dirty="0">
                <a:solidFill>
                  <a:srgbClr val="333333"/>
                </a:solidFill>
              </a:rPr>
              <a:t>よく記憶しています</a:t>
            </a:r>
            <a:r>
              <a:rPr lang="ja-JP" altLang="de-DE" sz="2400" dirty="0">
                <a:solidFill>
                  <a:srgbClr val="333333"/>
                </a:solidFill>
              </a:rPr>
              <a:t>。</a:t>
            </a:r>
            <a:r>
              <a:rPr lang="ja-JP" altLang="en-US" sz="2400" dirty="0">
                <a:solidFill>
                  <a:srgbClr val="333333"/>
                </a:solidFill>
              </a:rPr>
              <a:t>もし、ある出来事について</a:t>
            </a:r>
            <a:r>
              <a:rPr lang="ja-JP" altLang="en-US" sz="2400" i="1" dirty="0">
                <a:solidFill>
                  <a:srgbClr val="333333"/>
                </a:solidFill>
              </a:rPr>
              <a:t>鮮明に</a:t>
            </a:r>
            <a:r>
              <a:rPr lang="ja-JP" altLang="en-US" sz="2400" dirty="0">
                <a:solidFill>
                  <a:srgbClr val="333333"/>
                </a:solidFill>
              </a:rPr>
              <a:t>思い出すことができなければ</a:t>
            </a:r>
            <a:r>
              <a:rPr lang="en-US" altLang="ja-JP"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ja-JP" altLang="en-US" sz="2400" dirty="0">
                <a:solidFill>
                  <a:srgbClr val="004992"/>
                </a:solidFill>
              </a:rPr>
              <a:t>自分の記憶の正しさに確信をもち過ぎないこと。</a:t>
            </a:r>
            <a:endParaRPr lang="en-US" altLang="de-DE" sz="2400" dirty="0">
              <a:solidFill>
                <a:srgbClr val="004992"/>
              </a:solidFill>
            </a:endParaRPr>
          </a:p>
          <a:p>
            <a:pPr marL="774827" lvl="3" indent="-342900" defTabSz="914400" fontAlgn="base">
              <a:lnSpc>
                <a:spcPct val="100000"/>
              </a:lnSpc>
              <a:spcBef>
                <a:spcPts val="1200"/>
              </a:spcBef>
              <a:buClr>
                <a:srgbClr val="000000"/>
              </a:buClr>
              <a:buFont typeface="WingDings"/>
              <a:buChar char=""/>
            </a:pPr>
            <a:r>
              <a:rPr lang="ja-JP" altLang="en-US" sz="2400" dirty="0">
                <a:solidFill>
                  <a:srgbClr val="004992"/>
                </a:solidFill>
              </a:rPr>
              <a:t>別の情報を探すこと</a:t>
            </a:r>
            <a:r>
              <a:rPr lang="en-US" altLang="ja-JP" sz="2400" dirty="0">
                <a:solidFill>
                  <a:srgbClr val="004992"/>
                </a:solidFill>
              </a:rPr>
              <a:t>(</a:t>
            </a:r>
            <a:r>
              <a:rPr lang="ja-JP" altLang="en-US" sz="2400" dirty="0">
                <a:solidFill>
                  <a:srgbClr val="004992"/>
                </a:solidFill>
              </a:rPr>
              <a:t>例： 証人を探す</a:t>
            </a:r>
            <a:r>
              <a:rPr lang="en-US" altLang="ja-JP" sz="2400" dirty="0">
                <a:solidFill>
                  <a:srgbClr val="004992"/>
                </a:solidFill>
              </a:rPr>
              <a:t>)</a:t>
            </a:r>
            <a:r>
              <a:rPr lang="ja-JP" altLang="en-US" sz="2400" dirty="0">
                <a:solidFill>
                  <a:srgbClr val="004992"/>
                </a:solidFill>
              </a:rPr>
              <a:t>。</a:t>
            </a:r>
            <a:br>
              <a:rPr lang="en-US" altLang="ja-JP" sz="2400" dirty="0">
                <a:solidFill>
                  <a:srgbClr val="004992"/>
                </a:solidFill>
              </a:rPr>
            </a:br>
            <a:r>
              <a:rPr lang="ja-JP" altLang="en-US" sz="2400" u="sng" dirty="0">
                <a:solidFill>
                  <a:srgbClr val="333333"/>
                </a:solidFill>
              </a:rPr>
              <a:t>例</a:t>
            </a:r>
            <a:r>
              <a:rPr lang="en-US" altLang="ja-JP" sz="2400" dirty="0">
                <a:solidFill>
                  <a:srgbClr val="333333"/>
                </a:solidFill>
              </a:rPr>
              <a:t>: </a:t>
            </a:r>
            <a:r>
              <a:rPr lang="ja-JP" altLang="en-US" sz="2400" dirty="0">
                <a:solidFill>
                  <a:srgbClr val="333333"/>
                </a:solidFill>
              </a:rPr>
              <a:t>誰かとケンカをして、相手があなたに失礼な発言をしたことを漠然と思い出しました。そのとき、</a:t>
            </a:r>
            <a:r>
              <a:rPr lang="ja-JP" altLang="de-DE" sz="2400" dirty="0">
                <a:solidFill>
                  <a:srgbClr val="333333"/>
                </a:solidFill>
              </a:rPr>
              <a:t>記憶がいたずらをしているかもしれない、</a:t>
            </a:r>
            <a:r>
              <a:rPr lang="ja-JP" altLang="en-US" sz="2400" dirty="0">
                <a:solidFill>
                  <a:srgbClr val="333333"/>
                </a:solidFill>
              </a:rPr>
              <a:t>あるい</a:t>
            </a:r>
            <a:r>
              <a:rPr lang="ja-JP" altLang="de-DE" sz="2400" dirty="0">
                <a:solidFill>
                  <a:srgbClr val="333333"/>
                </a:solidFill>
              </a:rPr>
              <a:t>は</a:t>
            </a:r>
            <a:r>
              <a:rPr lang="ja-JP" altLang="en-US" sz="2400" dirty="0">
                <a:solidFill>
                  <a:srgbClr val="333333"/>
                </a:solidFill>
              </a:rPr>
              <a:t>、記憶</a:t>
            </a:r>
            <a:r>
              <a:rPr lang="ja-JP" altLang="de-DE" sz="2400" dirty="0">
                <a:solidFill>
                  <a:srgbClr val="333333"/>
                </a:solidFill>
              </a:rPr>
              <a:t>が歪んでしまっているかもしれないと考えてみましょう。 また、その場にいた人に</a:t>
            </a:r>
            <a:r>
              <a:rPr lang="ja-JP" altLang="en-US" sz="2400" dirty="0">
                <a:solidFill>
                  <a:srgbClr val="333333"/>
                </a:solidFill>
              </a:rPr>
              <a:t>尋ねて</a:t>
            </a:r>
            <a:r>
              <a:rPr lang="ja-JP" altLang="de-DE" sz="2400" dirty="0">
                <a:solidFill>
                  <a:srgbClr val="333333"/>
                </a:solidFill>
              </a:rPr>
              <a:t>みましょう。</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78</a:t>
            </a:fld>
            <a:endParaRPr lang="de-DE" altLang="ja-JP">
              <a:latin typeface="+mn-lt"/>
            </a:endParaRPr>
          </a:p>
        </p:txBody>
      </p:sp>
    </p:spTree>
    <p:extLst>
      <p:ext uri="{BB962C8B-B14F-4D97-AF65-F5344CB8AC3E}">
        <p14:creationId xmlns:p14="http://schemas.microsoft.com/office/powerpoint/2010/main" val="12837337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000" dirty="0">
                <a:solidFill>
                  <a:srgbClr val="333333"/>
                </a:solidFill>
              </a:rPr>
              <a:t>精神病</a:t>
            </a:r>
            <a:r>
              <a:rPr lang="ja-JP" altLang="en-US" sz="2000" dirty="0">
                <a:solidFill>
                  <a:srgbClr val="333333"/>
                </a:solidFill>
              </a:rPr>
              <a:t>状態では</a:t>
            </a:r>
            <a:r>
              <a:rPr lang="ja-JP" altLang="en-AU" sz="2000" dirty="0">
                <a:solidFill>
                  <a:srgbClr val="333333"/>
                </a:solidFill>
              </a:rPr>
              <a:t>、まったく起</a:t>
            </a:r>
            <a:r>
              <a:rPr lang="ja-JP" altLang="en-US" sz="2000" dirty="0">
                <a:solidFill>
                  <a:srgbClr val="333333"/>
                </a:solidFill>
              </a:rPr>
              <a:t>き</a:t>
            </a:r>
            <a:r>
              <a:rPr lang="ja-JP" altLang="en-AU" sz="2000" dirty="0">
                <a:solidFill>
                  <a:srgbClr val="333333"/>
                </a:solidFill>
              </a:rPr>
              <a:t>てもいないことや、違</a:t>
            </a:r>
            <a:r>
              <a:rPr lang="ja-JP" altLang="en-US" sz="2000" dirty="0">
                <a:solidFill>
                  <a:srgbClr val="333333"/>
                </a:solidFill>
              </a:rPr>
              <a:t>う形</a:t>
            </a:r>
            <a:r>
              <a:rPr lang="ja-JP" altLang="en-AU" sz="2000" dirty="0">
                <a:solidFill>
                  <a:srgbClr val="333333"/>
                </a:solidFill>
              </a:rPr>
              <a:t>で起</a:t>
            </a:r>
            <a:r>
              <a:rPr lang="ja-JP" altLang="en-US" sz="2000" dirty="0">
                <a:solidFill>
                  <a:srgbClr val="333333"/>
                </a:solidFill>
              </a:rPr>
              <a:t>き</a:t>
            </a:r>
            <a:r>
              <a:rPr lang="ja-JP" altLang="en-AU" sz="2000" dirty="0">
                <a:solidFill>
                  <a:srgbClr val="333333"/>
                </a:solidFill>
              </a:rPr>
              <a:t>たことを</a:t>
            </a:r>
            <a:r>
              <a:rPr lang="ja-JP" altLang="en-US" sz="2000" dirty="0">
                <a:solidFill>
                  <a:srgbClr val="333333"/>
                </a:solidFill>
              </a:rPr>
              <a:t>「</a:t>
            </a:r>
            <a:r>
              <a:rPr lang="ja-JP" altLang="en-AU" sz="2000" dirty="0">
                <a:solidFill>
                  <a:srgbClr val="333333"/>
                </a:solidFill>
              </a:rPr>
              <a:t>思い出す</a:t>
            </a:r>
            <a:r>
              <a:rPr lang="ja-JP" altLang="en-US" sz="2000" dirty="0">
                <a:solidFill>
                  <a:srgbClr val="333333"/>
                </a:solidFill>
              </a:rPr>
              <a:t>」</a:t>
            </a:r>
            <a:r>
              <a:rPr lang="ja-JP" altLang="en-AU" sz="2000" dirty="0">
                <a:solidFill>
                  <a:srgbClr val="333333"/>
                </a:solidFill>
              </a:rPr>
              <a:t>傾向があ</a:t>
            </a:r>
            <a:r>
              <a:rPr lang="ja-JP" altLang="en-US" sz="2000" dirty="0">
                <a:solidFill>
                  <a:srgbClr val="333333"/>
                </a:solidFill>
              </a:rPr>
              <a:t>ります</a:t>
            </a:r>
            <a:r>
              <a:rPr lang="ja-JP" altLang="en-AU" sz="2000" dirty="0">
                <a:solidFill>
                  <a:srgbClr val="333333"/>
                </a:solidFill>
              </a:rPr>
              <a:t>。</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79</a:t>
            </a:fld>
            <a:endParaRPr lang="de-DE" altLang="ja-JP">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000" dirty="0">
                <a:solidFill>
                  <a:srgbClr val="333333"/>
                </a:solidFill>
              </a:rPr>
              <a:t>精神病</a:t>
            </a:r>
            <a:r>
              <a:rPr lang="ja-JP" altLang="en-US" sz="2000" dirty="0">
                <a:solidFill>
                  <a:srgbClr val="333333"/>
                </a:solidFill>
              </a:rPr>
              <a:t>状態では</a:t>
            </a:r>
            <a:r>
              <a:rPr lang="ja-JP" altLang="en-AU" sz="2000" dirty="0">
                <a:solidFill>
                  <a:srgbClr val="333333"/>
                </a:solidFill>
              </a:rPr>
              <a:t>、まったく起</a:t>
            </a:r>
            <a:r>
              <a:rPr lang="ja-JP" altLang="en-US" sz="2000" dirty="0">
                <a:solidFill>
                  <a:srgbClr val="333333"/>
                </a:solidFill>
              </a:rPr>
              <a:t>き</a:t>
            </a:r>
            <a:r>
              <a:rPr lang="ja-JP" altLang="en-AU" sz="2000" dirty="0">
                <a:solidFill>
                  <a:srgbClr val="333333"/>
                </a:solidFill>
              </a:rPr>
              <a:t>てもいないことや、違</a:t>
            </a:r>
            <a:r>
              <a:rPr lang="ja-JP" altLang="en-US" sz="2000" dirty="0">
                <a:solidFill>
                  <a:srgbClr val="333333"/>
                </a:solidFill>
              </a:rPr>
              <a:t>う形</a:t>
            </a:r>
            <a:r>
              <a:rPr lang="ja-JP" altLang="en-AU" sz="2000" dirty="0">
                <a:solidFill>
                  <a:srgbClr val="333333"/>
                </a:solidFill>
              </a:rPr>
              <a:t>で起</a:t>
            </a:r>
            <a:r>
              <a:rPr lang="ja-JP" altLang="en-US" sz="2000" dirty="0">
                <a:solidFill>
                  <a:srgbClr val="333333"/>
                </a:solidFill>
              </a:rPr>
              <a:t>き</a:t>
            </a:r>
            <a:r>
              <a:rPr lang="ja-JP" altLang="en-AU" sz="2000" dirty="0">
                <a:solidFill>
                  <a:srgbClr val="333333"/>
                </a:solidFill>
              </a:rPr>
              <a:t>たことを</a:t>
            </a:r>
            <a:r>
              <a:rPr lang="ja-JP" altLang="en-US" sz="2000" dirty="0">
                <a:solidFill>
                  <a:srgbClr val="333333"/>
                </a:solidFill>
              </a:rPr>
              <a:t>「</a:t>
            </a:r>
            <a:r>
              <a:rPr lang="ja-JP" altLang="en-AU" sz="2000" dirty="0">
                <a:solidFill>
                  <a:srgbClr val="333333"/>
                </a:solidFill>
              </a:rPr>
              <a:t>思い出す</a:t>
            </a:r>
            <a:r>
              <a:rPr lang="ja-JP" altLang="en-US" sz="2000" dirty="0">
                <a:solidFill>
                  <a:srgbClr val="333333"/>
                </a:solidFill>
              </a:rPr>
              <a:t>」</a:t>
            </a:r>
            <a:r>
              <a:rPr lang="ja-JP" altLang="en-AU" sz="2000" dirty="0">
                <a:solidFill>
                  <a:srgbClr val="333333"/>
                </a:solidFill>
              </a:rPr>
              <a:t>傾向があ</a:t>
            </a:r>
            <a:r>
              <a:rPr lang="ja-JP" altLang="en-US" sz="2000" dirty="0">
                <a:solidFill>
                  <a:srgbClr val="333333"/>
                </a:solidFill>
              </a:rPr>
              <a:t>ります</a:t>
            </a:r>
            <a:r>
              <a:rPr lang="ja-JP" altLang="en-AU" sz="2000" dirty="0">
                <a:solidFill>
                  <a:srgbClr val="333333"/>
                </a:solidFill>
              </a:rPr>
              <a:t>。</a:t>
            </a:r>
            <a:endParaRPr lang="en-AU" altLang="de-DE" sz="2000" dirty="0">
              <a:solidFill>
                <a:srgbClr val="333333"/>
              </a:solidFill>
            </a:endParaRPr>
          </a:p>
          <a:p>
            <a:pPr lvl="0" defTabSz="914400" fontAlgn="base"/>
            <a:r>
              <a:rPr lang="ja-JP" altLang="de-DE" sz="2000" b="1" dirty="0">
                <a:solidFill>
                  <a:srgbClr val="004992"/>
                </a:solidFill>
              </a:rPr>
              <a:t>例</a:t>
            </a:r>
            <a:r>
              <a:rPr lang="de-DE" altLang="ja-JP" sz="2000" b="1" dirty="0">
                <a:solidFill>
                  <a:srgbClr val="004992"/>
                </a:solidFill>
              </a:rPr>
              <a:t>:</a:t>
            </a:r>
            <a:r>
              <a:rPr lang="de-DE" altLang="ja-JP" sz="2000" b="1" dirty="0">
                <a:solidFill>
                  <a:srgbClr val="333333"/>
                </a:solidFill>
              </a:rPr>
              <a:t> </a:t>
            </a:r>
            <a:r>
              <a:rPr lang="ja-JP" altLang="de-DE" sz="2000" dirty="0">
                <a:solidFill>
                  <a:srgbClr val="333333"/>
                </a:solidFill>
              </a:rPr>
              <a:t>カーラはテロリストに</a:t>
            </a:r>
            <a:r>
              <a:rPr lang="ja-JP" altLang="en-US" sz="2000" dirty="0">
                <a:solidFill>
                  <a:srgbClr val="333333"/>
                </a:solidFill>
              </a:rPr>
              <a:t>勧誘された</a:t>
            </a:r>
            <a:r>
              <a:rPr lang="ja-JP" altLang="de-DE" sz="2000" dirty="0">
                <a:solidFill>
                  <a:srgbClr val="333333"/>
                </a:solidFill>
              </a:rPr>
              <a:t>ことを覚えています。</a:t>
            </a:r>
            <a:endParaRPr lang="de-DE" altLang="ja-JP" sz="2000" dirty="0">
              <a:solidFill>
                <a:srgbClr val="333333"/>
              </a:solidFill>
            </a:endParaRPr>
          </a:p>
          <a:p>
            <a:pPr lvl="0" defTabSz="914400" fontAlgn="base"/>
            <a:r>
              <a:rPr lang="ja-JP" altLang="de-DE" sz="2000" b="1" dirty="0">
                <a:solidFill>
                  <a:srgbClr val="004992"/>
                </a:solidFill>
              </a:rPr>
              <a:t>背景</a:t>
            </a:r>
            <a:r>
              <a:rPr lang="de-DE" altLang="ja-JP" sz="2000" b="1" dirty="0">
                <a:solidFill>
                  <a:srgbClr val="004992"/>
                </a:solidFill>
              </a:rPr>
              <a:t>:</a:t>
            </a:r>
            <a:r>
              <a:rPr lang="de-DE" altLang="ja-JP" sz="2000" b="1" dirty="0">
                <a:solidFill>
                  <a:srgbClr val="333333"/>
                </a:solidFill>
              </a:rPr>
              <a:t> </a:t>
            </a:r>
            <a:r>
              <a:rPr lang="ja-JP" altLang="en-US" sz="2000" dirty="0">
                <a:solidFill>
                  <a:srgbClr val="333333"/>
                </a:solidFill>
              </a:rPr>
              <a:t>中近東</a:t>
            </a:r>
            <a:r>
              <a:rPr lang="ja-JP" altLang="de-DE" sz="2000" dirty="0">
                <a:solidFill>
                  <a:srgbClr val="333333"/>
                </a:solidFill>
              </a:rPr>
              <a:t>から来たように見える人がバスに乗ってきて、隣の席に座っていいか</a:t>
            </a:r>
            <a:r>
              <a:rPr lang="ja-JP" altLang="en-US" sz="2000" dirty="0">
                <a:solidFill>
                  <a:srgbClr val="333333"/>
                </a:solidFill>
              </a:rPr>
              <a:t>と彼女に尋ねた。</a:t>
            </a:r>
            <a:r>
              <a:rPr lang="ja-JP" altLang="de-DE" sz="2000" dirty="0">
                <a:solidFill>
                  <a:srgbClr val="333333"/>
                </a:solidFill>
              </a:rPr>
              <a:t>彼女はこれを募集の合図だと間違えて解釈した。この間違った解釈は彼女の記憶の</a:t>
            </a:r>
            <a:r>
              <a:rPr lang="ja-JP" altLang="en-US" sz="2000" dirty="0">
                <a:solidFill>
                  <a:srgbClr val="333333"/>
                </a:solidFill>
              </a:rPr>
              <a:t>なか</a:t>
            </a:r>
            <a:r>
              <a:rPr lang="ja-JP" altLang="de-DE" sz="2000" dirty="0">
                <a:solidFill>
                  <a:srgbClr val="333333"/>
                </a:solidFill>
              </a:rPr>
              <a:t>で尾ひれがついた。例えば</a:t>
            </a:r>
            <a:r>
              <a:rPr lang="ja-JP" altLang="en-US" sz="2000" dirty="0">
                <a:solidFill>
                  <a:srgbClr val="333333"/>
                </a:solidFill>
              </a:rPr>
              <a:t>、</a:t>
            </a:r>
            <a:r>
              <a:rPr lang="ja-JP" altLang="de-DE" sz="2000" dirty="0">
                <a:solidFill>
                  <a:srgbClr val="333333"/>
                </a:solidFill>
              </a:rPr>
              <a:t>その男は</a:t>
            </a:r>
            <a:r>
              <a:rPr lang="ja-JP" altLang="en-US" sz="2000" dirty="0">
                <a:solidFill>
                  <a:srgbClr val="333333"/>
                </a:solidFill>
              </a:rPr>
              <a:t>彼女</a:t>
            </a:r>
            <a:r>
              <a:rPr lang="ja-JP" altLang="de-DE" sz="2000" dirty="0">
                <a:solidFill>
                  <a:srgbClr val="333333"/>
                </a:solidFill>
              </a:rPr>
              <a:t>に封筒を手渡し、「アリ」と自己紹介したことなどである</a:t>
            </a:r>
            <a:r>
              <a:rPr lang="de-DE" altLang="ja-JP" sz="2000" dirty="0">
                <a:solidFill>
                  <a:srgbClr val="333333"/>
                </a:solidFill>
              </a:rPr>
              <a:t>(</a:t>
            </a:r>
            <a:r>
              <a:rPr lang="ja-JP" altLang="de-DE" sz="2000" dirty="0">
                <a:solidFill>
                  <a:srgbClr val="333333"/>
                </a:solidFill>
              </a:rPr>
              <a:t>こ</a:t>
            </a:r>
            <a:r>
              <a:rPr lang="ja-JP" altLang="en-US" sz="2000" dirty="0">
                <a:solidFill>
                  <a:srgbClr val="333333"/>
                </a:solidFill>
              </a:rPr>
              <a:t>うした</a:t>
            </a:r>
            <a:r>
              <a:rPr lang="ja-JP" altLang="de-DE" sz="2000" dirty="0">
                <a:solidFill>
                  <a:srgbClr val="333333"/>
                </a:solidFill>
              </a:rPr>
              <a:t>細かいところはわざと付け加えられたわけではない</a:t>
            </a:r>
            <a:r>
              <a:rPr lang="de-DE" altLang="ja-JP" sz="2000" dirty="0">
                <a:solidFill>
                  <a:srgbClr val="333333"/>
                </a:solidFill>
              </a:rPr>
              <a:t>)</a:t>
            </a:r>
            <a:r>
              <a:rPr lang="ja-JP" altLang="de-DE" sz="2000" dirty="0">
                <a:solidFill>
                  <a:srgbClr val="333333"/>
                </a:solidFill>
              </a:rPr>
              <a:t>。</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80</a:t>
            </a:fld>
            <a:endParaRPr lang="de-DE" altLang="ja-JP">
              <a:latin typeface="+mn-lt"/>
            </a:endParaRPr>
          </a:p>
        </p:txBody>
      </p:sp>
    </p:spTree>
    <p:extLst>
      <p:ext uri="{BB962C8B-B14F-4D97-AF65-F5344CB8AC3E}">
        <p14:creationId xmlns:p14="http://schemas.microsoft.com/office/powerpoint/2010/main" val="38479815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000" dirty="0">
                <a:solidFill>
                  <a:srgbClr val="333333"/>
                </a:solidFill>
              </a:rPr>
              <a:t>精神病</a:t>
            </a:r>
            <a:r>
              <a:rPr lang="ja-JP" altLang="en-US" sz="2000" dirty="0">
                <a:solidFill>
                  <a:srgbClr val="333333"/>
                </a:solidFill>
              </a:rPr>
              <a:t>状態では</a:t>
            </a:r>
            <a:r>
              <a:rPr lang="ja-JP" altLang="en-AU" sz="2000" dirty="0">
                <a:solidFill>
                  <a:srgbClr val="333333"/>
                </a:solidFill>
              </a:rPr>
              <a:t>、まったく起</a:t>
            </a:r>
            <a:r>
              <a:rPr lang="ja-JP" altLang="en-US" sz="2000" dirty="0">
                <a:solidFill>
                  <a:srgbClr val="333333"/>
                </a:solidFill>
              </a:rPr>
              <a:t>き</a:t>
            </a:r>
            <a:r>
              <a:rPr lang="ja-JP" altLang="en-AU" sz="2000" dirty="0">
                <a:solidFill>
                  <a:srgbClr val="333333"/>
                </a:solidFill>
              </a:rPr>
              <a:t>てもいないことや、違</a:t>
            </a:r>
            <a:r>
              <a:rPr lang="ja-JP" altLang="en-US" sz="2000" dirty="0">
                <a:solidFill>
                  <a:srgbClr val="333333"/>
                </a:solidFill>
              </a:rPr>
              <a:t>う形</a:t>
            </a:r>
            <a:r>
              <a:rPr lang="ja-JP" altLang="en-AU" sz="2000" dirty="0">
                <a:solidFill>
                  <a:srgbClr val="333333"/>
                </a:solidFill>
              </a:rPr>
              <a:t>で起</a:t>
            </a:r>
            <a:r>
              <a:rPr lang="ja-JP" altLang="en-US" sz="2000" dirty="0">
                <a:solidFill>
                  <a:srgbClr val="333333"/>
                </a:solidFill>
              </a:rPr>
              <a:t>き</a:t>
            </a:r>
            <a:r>
              <a:rPr lang="ja-JP" altLang="en-AU" sz="2000" dirty="0">
                <a:solidFill>
                  <a:srgbClr val="333333"/>
                </a:solidFill>
              </a:rPr>
              <a:t>たことを</a:t>
            </a:r>
            <a:r>
              <a:rPr lang="ja-JP" altLang="en-US" sz="2000" dirty="0">
                <a:solidFill>
                  <a:srgbClr val="333333"/>
                </a:solidFill>
              </a:rPr>
              <a:t>「</a:t>
            </a:r>
            <a:r>
              <a:rPr lang="ja-JP" altLang="en-AU" sz="2000" dirty="0">
                <a:solidFill>
                  <a:srgbClr val="333333"/>
                </a:solidFill>
              </a:rPr>
              <a:t>思い出す</a:t>
            </a:r>
            <a:r>
              <a:rPr lang="ja-JP" altLang="en-US" sz="2000" dirty="0">
                <a:solidFill>
                  <a:srgbClr val="333333"/>
                </a:solidFill>
              </a:rPr>
              <a:t>」</a:t>
            </a:r>
            <a:r>
              <a:rPr lang="ja-JP" altLang="en-AU" sz="2000" dirty="0">
                <a:solidFill>
                  <a:srgbClr val="333333"/>
                </a:solidFill>
              </a:rPr>
              <a:t>傾向があ</a:t>
            </a:r>
            <a:r>
              <a:rPr lang="ja-JP" altLang="en-US" sz="2000" dirty="0">
                <a:solidFill>
                  <a:srgbClr val="333333"/>
                </a:solidFill>
              </a:rPr>
              <a:t>ります</a:t>
            </a:r>
            <a:r>
              <a:rPr lang="ja-JP" altLang="en-AU" sz="2000" dirty="0">
                <a:solidFill>
                  <a:srgbClr val="333333"/>
                </a:solidFill>
              </a:rPr>
              <a:t>。</a:t>
            </a:r>
            <a:endParaRPr lang="en-AU" altLang="de-DE" sz="2000" dirty="0">
              <a:solidFill>
                <a:srgbClr val="333333"/>
              </a:solidFill>
            </a:endParaRPr>
          </a:p>
          <a:p>
            <a:pPr lvl="0" defTabSz="914400" fontAlgn="base"/>
            <a:r>
              <a:rPr lang="ja-JP" altLang="de-DE" sz="2000" b="1" dirty="0">
                <a:solidFill>
                  <a:srgbClr val="004992"/>
                </a:solidFill>
              </a:rPr>
              <a:t>例</a:t>
            </a:r>
            <a:r>
              <a:rPr lang="de-DE" altLang="ja-JP" sz="2000" b="1" dirty="0">
                <a:solidFill>
                  <a:srgbClr val="004992"/>
                </a:solidFill>
              </a:rPr>
              <a:t>:</a:t>
            </a:r>
            <a:r>
              <a:rPr lang="de-DE" altLang="ja-JP" sz="2000" b="1" dirty="0">
                <a:solidFill>
                  <a:srgbClr val="333333"/>
                </a:solidFill>
              </a:rPr>
              <a:t> </a:t>
            </a:r>
            <a:r>
              <a:rPr lang="ja-JP" altLang="de-DE" sz="2000" dirty="0">
                <a:solidFill>
                  <a:srgbClr val="333333"/>
                </a:solidFill>
              </a:rPr>
              <a:t>カーラはテロリストに</a:t>
            </a:r>
            <a:r>
              <a:rPr lang="ja-JP" altLang="en-US" sz="2000" dirty="0">
                <a:solidFill>
                  <a:srgbClr val="333333"/>
                </a:solidFill>
              </a:rPr>
              <a:t>勧誘された</a:t>
            </a:r>
            <a:r>
              <a:rPr lang="ja-JP" altLang="de-DE" sz="2000" dirty="0">
                <a:solidFill>
                  <a:srgbClr val="333333"/>
                </a:solidFill>
              </a:rPr>
              <a:t>ことを覚えています。</a:t>
            </a:r>
            <a:endParaRPr lang="de-DE" altLang="ja-JP" sz="2000" dirty="0">
              <a:solidFill>
                <a:srgbClr val="333333"/>
              </a:solidFill>
            </a:endParaRPr>
          </a:p>
          <a:p>
            <a:pPr lvl="0" defTabSz="914400" fontAlgn="base"/>
            <a:r>
              <a:rPr lang="ja-JP" altLang="de-DE" sz="2000" b="1" dirty="0">
                <a:solidFill>
                  <a:srgbClr val="004992"/>
                </a:solidFill>
              </a:rPr>
              <a:t>背景</a:t>
            </a:r>
            <a:r>
              <a:rPr lang="de-DE" altLang="ja-JP" sz="2000" b="1" dirty="0">
                <a:solidFill>
                  <a:srgbClr val="004992"/>
                </a:solidFill>
              </a:rPr>
              <a:t>:</a:t>
            </a:r>
            <a:r>
              <a:rPr lang="de-DE" altLang="ja-JP" sz="2000" b="1" dirty="0">
                <a:solidFill>
                  <a:srgbClr val="333333"/>
                </a:solidFill>
              </a:rPr>
              <a:t> </a:t>
            </a:r>
            <a:r>
              <a:rPr lang="ja-JP" altLang="en-US" sz="2000" dirty="0">
                <a:solidFill>
                  <a:srgbClr val="333333"/>
                </a:solidFill>
              </a:rPr>
              <a:t>中近東</a:t>
            </a:r>
            <a:r>
              <a:rPr lang="ja-JP" altLang="de-DE" sz="2000" dirty="0">
                <a:solidFill>
                  <a:srgbClr val="333333"/>
                </a:solidFill>
              </a:rPr>
              <a:t>から来たように見える人がバスに乗ってきて、隣の席に座っていいか</a:t>
            </a:r>
            <a:r>
              <a:rPr lang="ja-JP" altLang="en-US" sz="2000" dirty="0">
                <a:solidFill>
                  <a:srgbClr val="333333"/>
                </a:solidFill>
              </a:rPr>
              <a:t>と彼女に尋ねた。</a:t>
            </a:r>
            <a:r>
              <a:rPr lang="ja-JP" altLang="de-DE" sz="2000" dirty="0">
                <a:solidFill>
                  <a:srgbClr val="333333"/>
                </a:solidFill>
              </a:rPr>
              <a:t>彼女はこれを募集の合図だと間違えて解釈した。この間違った解釈は彼女の記憶の</a:t>
            </a:r>
            <a:r>
              <a:rPr lang="ja-JP" altLang="en-US" sz="2000" dirty="0">
                <a:solidFill>
                  <a:srgbClr val="333333"/>
                </a:solidFill>
              </a:rPr>
              <a:t>なか</a:t>
            </a:r>
            <a:r>
              <a:rPr lang="ja-JP" altLang="de-DE" sz="2000" dirty="0">
                <a:solidFill>
                  <a:srgbClr val="333333"/>
                </a:solidFill>
              </a:rPr>
              <a:t>で尾ひれがついた。例えば</a:t>
            </a:r>
            <a:r>
              <a:rPr lang="ja-JP" altLang="en-US" sz="2000" dirty="0">
                <a:solidFill>
                  <a:srgbClr val="333333"/>
                </a:solidFill>
              </a:rPr>
              <a:t>、</a:t>
            </a:r>
            <a:r>
              <a:rPr lang="ja-JP" altLang="de-DE" sz="2000" dirty="0">
                <a:solidFill>
                  <a:srgbClr val="333333"/>
                </a:solidFill>
              </a:rPr>
              <a:t>その男は</a:t>
            </a:r>
            <a:r>
              <a:rPr lang="ja-JP" altLang="en-US" sz="2000" dirty="0">
                <a:solidFill>
                  <a:srgbClr val="333333"/>
                </a:solidFill>
              </a:rPr>
              <a:t>彼女</a:t>
            </a:r>
            <a:r>
              <a:rPr lang="ja-JP" altLang="de-DE" sz="2000" dirty="0">
                <a:solidFill>
                  <a:srgbClr val="333333"/>
                </a:solidFill>
              </a:rPr>
              <a:t>に封筒を手渡し、「アリ」と自己紹介したことなどである</a:t>
            </a:r>
            <a:r>
              <a:rPr lang="de-DE" altLang="ja-JP" sz="2000" dirty="0">
                <a:solidFill>
                  <a:srgbClr val="333333"/>
                </a:solidFill>
              </a:rPr>
              <a:t>(</a:t>
            </a:r>
            <a:r>
              <a:rPr lang="ja-JP" altLang="de-DE" sz="2000" dirty="0">
                <a:solidFill>
                  <a:srgbClr val="333333"/>
                </a:solidFill>
              </a:rPr>
              <a:t>こ</a:t>
            </a:r>
            <a:r>
              <a:rPr lang="ja-JP" altLang="en-US" sz="2000" dirty="0">
                <a:solidFill>
                  <a:srgbClr val="333333"/>
                </a:solidFill>
              </a:rPr>
              <a:t>うした</a:t>
            </a:r>
            <a:r>
              <a:rPr lang="ja-JP" altLang="de-DE" sz="2000" dirty="0">
                <a:solidFill>
                  <a:srgbClr val="333333"/>
                </a:solidFill>
              </a:rPr>
              <a:t>細かいところはわざと付け加えられたわけではない</a:t>
            </a:r>
            <a:r>
              <a:rPr lang="de-DE" altLang="ja-JP" sz="2000" dirty="0">
                <a:solidFill>
                  <a:srgbClr val="333333"/>
                </a:solidFill>
              </a:rPr>
              <a:t>)</a:t>
            </a:r>
            <a:r>
              <a:rPr lang="ja-JP" altLang="de-DE" sz="2000" dirty="0">
                <a:solidFill>
                  <a:srgbClr val="333333"/>
                </a:solidFill>
              </a:rPr>
              <a:t>。</a:t>
            </a:r>
            <a:endParaRPr lang="en-AU" altLang="de-DE" sz="2000" dirty="0">
              <a:solidFill>
                <a:srgbClr val="333333"/>
              </a:solidFill>
            </a:endParaRPr>
          </a:p>
          <a:p>
            <a:pPr lvl="0" defTabSz="914400" fontAlgn="base"/>
            <a:r>
              <a:rPr lang="ja-JP" altLang="en-AU" sz="2000" dirty="0">
                <a:solidFill>
                  <a:srgbClr val="333333"/>
                </a:solidFill>
              </a:rPr>
              <a:t>記憶</a:t>
            </a:r>
            <a:r>
              <a:rPr lang="ja-JP" altLang="en-US" sz="2000" dirty="0">
                <a:solidFill>
                  <a:srgbClr val="333333"/>
                </a:solidFill>
              </a:rPr>
              <a:t>の誤り</a:t>
            </a:r>
            <a:r>
              <a:rPr lang="ja-JP" altLang="en-AU" sz="2000" dirty="0">
                <a:solidFill>
                  <a:srgbClr val="333333"/>
                </a:solidFill>
              </a:rPr>
              <a:t>は</a:t>
            </a:r>
            <a:r>
              <a:rPr lang="ja-JP" altLang="en-US" sz="2000" dirty="0">
                <a:solidFill>
                  <a:srgbClr val="333333"/>
                </a:solidFill>
              </a:rPr>
              <a:t>、</a:t>
            </a:r>
            <a:r>
              <a:rPr lang="ja-JP" altLang="en-AU" sz="2000" dirty="0">
                <a:solidFill>
                  <a:srgbClr val="333333"/>
                </a:solidFill>
              </a:rPr>
              <a:t>恐怖</a:t>
            </a:r>
            <a:r>
              <a:rPr lang="ja-JP" altLang="en-US" sz="2000" dirty="0">
                <a:solidFill>
                  <a:srgbClr val="333333"/>
                </a:solidFill>
              </a:rPr>
              <a:t>や強い</a:t>
            </a:r>
            <a:r>
              <a:rPr lang="ja-JP" altLang="en-AU" sz="2000" dirty="0">
                <a:solidFill>
                  <a:srgbClr val="333333"/>
                </a:solidFill>
              </a:rPr>
              <a:t>プレッシャー</a:t>
            </a:r>
            <a:r>
              <a:rPr lang="ja-JP" altLang="en-US" sz="2000" dirty="0">
                <a:solidFill>
                  <a:srgbClr val="333333"/>
                </a:solidFill>
              </a:rPr>
              <a:t>を感じているとき</a:t>
            </a:r>
            <a:r>
              <a:rPr lang="ja-JP" altLang="en-AU" sz="2000" dirty="0">
                <a:solidFill>
                  <a:srgbClr val="333333"/>
                </a:solidFill>
              </a:rPr>
              <a:t>に起</a:t>
            </a:r>
            <a:r>
              <a:rPr lang="ja-JP" altLang="en-US" sz="2000" dirty="0">
                <a:solidFill>
                  <a:srgbClr val="333333"/>
                </a:solidFill>
              </a:rPr>
              <a:t>き</a:t>
            </a:r>
            <a:r>
              <a:rPr lang="ja-JP" altLang="en-AU" sz="2000" dirty="0">
                <a:solidFill>
                  <a:srgbClr val="333333"/>
                </a:solidFill>
              </a:rPr>
              <a:t>やすい</a:t>
            </a:r>
            <a:r>
              <a:rPr lang="ja-JP" altLang="en-US" sz="2000" dirty="0">
                <a:solidFill>
                  <a:srgbClr val="333333"/>
                </a:solidFill>
              </a:rPr>
              <a:t>ものです</a:t>
            </a:r>
            <a:r>
              <a:rPr lang="ja-JP" altLang="en-AU" sz="2000" dirty="0">
                <a:solidFill>
                  <a:srgbClr val="333333"/>
                </a:solidFill>
              </a:rPr>
              <a:t>。深刻な結論を引き出す前に、あなたの</a:t>
            </a:r>
            <a:r>
              <a:rPr lang="ja-JP" altLang="en-US" sz="2000" dirty="0">
                <a:solidFill>
                  <a:srgbClr val="333333"/>
                </a:solidFill>
              </a:rPr>
              <a:t>考え</a:t>
            </a:r>
            <a:r>
              <a:rPr lang="ja-JP" altLang="en-AU" sz="2000" dirty="0">
                <a:solidFill>
                  <a:srgbClr val="333333"/>
                </a:solidFill>
              </a:rPr>
              <a:t>が客観的で</a:t>
            </a:r>
            <a:r>
              <a:rPr lang="ja-JP" altLang="en-US" sz="2000" dirty="0">
                <a:solidFill>
                  <a:srgbClr val="333333"/>
                </a:solidFill>
              </a:rPr>
              <a:t>、</a:t>
            </a:r>
            <a:r>
              <a:rPr lang="ja-JP" altLang="en-AU" sz="2000" dirty="0">
                <a:solidFill>
                  <a:srgbClr val="333333"/>
                </a:solidFill>
              </a:rPr>
              <a:t>十分な根拠に基づいているか</a:t>
            </a:r>
            <a:r>
              <a:rPr lang="ja-JP" altLang="en-US" sz="2000" dirty="0">
                <a:solidFill>
                  <a:srgbClr val="333333"/>
                </a:solidFill>
              </a:rPr>
              <a:t>どうか</a:t>
            </a:r>
            <a:r>
              <a:rPr lang="ja-JP" altLang="en-AU" sz="2000" dirty="0">
                <a:solidFill>
                  <a:srgbClr val="333333"/>
                </a:solidFill>
              </a:rPr>
              <a:t>を注意深く</a:t>
            </a:r>
            <a:r>
              <a:rPr lang="ja-JP" altLang="en-US" sz="2000" dirty="0">
                <a:solidFill>
                  <a:srgbClr val="333333"/>
                </a:solidFill>
              </a:rPr>
              <a:t>検討し</a:t>
            </a:r>
            <a:r>
              <a:rPr lang="ja-JP" altLang="en-AU" sz="2000" dirty="0">
                <a:solidFill>
                  <a:srgbClr val="333333"/>
                </a:solidFill>
              </a:rPr>
              <a:t>ましょう</a:t>
            </a:r>
            <a:r>
              <a:rPr lang="en-AU" altLang="ja-JP" sz="2000" dirty="0">
                <a:solidFill>
                  <a:srgbClr val="333333"/>
                </a:solidFill>
              </a:rPr>
              <a:t>!</a:t>
            </a:r>
            <a:r>
              <a:rPr lang="ja-JP" altLang="en-AU" sz="2000" dirty="0">
                <a:solidFill>
                  <a:srgbClr val="333333"/>
                </a:solidFill>
              </a:rPr>
              <a:t>また、</a:t>
            </a:r>
            <a:r>
              <a:rPr lang="ja-JP" altLang="en-US" sz="2000" dirty="0">
                <a:solidFill>
                  <a:srgbClr val="333333"/>
                </a:solidFill>
              </a:rPr>
              <a:t>正確な</a:t>
            </a:r>
            <a:r>
              <a:rPr lang="ja-JP" altLang="en-AU" sz="2000" dirty="0">
                <a:solidFill>
                  <a:srgbClr val="333333"/>
                </a:solidFill>
              </a:rPr>
              <a:t>記憶と</a:t>
            </a:r>
            <a:r>
              <a:rPr lang="ja-JP" altLang="en-US" sz="2000" dirty="0">
                <a:solidFill>
                  <a:srgbClr val="333333"/>
                </a:solidFill>
              </a:rPr>
              <a:t>くら</a:t>
            </a:r>
            <a:r>
              <a:rPr lang="ja-JP" altLang="en-AU" sz="2000" dirty="0">
                <a:solidFill>
                  <a:srgbClr val="333333"/>
                </a:solidFill>
              </a:rPr>
              <a:t>べると、誤</a:t>
            </a:r>
            <a:r>
              <a:rPr lang="ja-JP" altLang="en-US" sz="2000" dirty="0">
                <a:solidFill>
                  <a:srgbClr val="333333"/>
                </a:solidFill>
              </a:rPr>
              <a:t>った</a:t>
            </a:r>
            <a:r>
              <a:rPr lang="ja-JP" altLang="en-AU" sz="2000" dirty="0">
                <a:solidFill>
                  <a:srgbClr val="333333"/>
                </a:solidFill>
              </a:rPr>
              <a:t>記憶は</a:t>
            </a:r>
            <a:r>
              <a:rPr lang="ja-JP" altLang="en-US" sz="2000" dirty="0">
                <a:solidFill>
                  <a:srgbClr val="333333"/>
                </a:solidFill>
              </a:rPr>
              <a:t>たいてい</a:t>
            </a:r>
            <a:r>
              <a:rPr lang="ja-JP" altLang="en-AU" sz="2000" dirty="0">
                <a:solidFill>
                  <a:srgbClr val="333333"/>
                </a:solidFill>
              </a:rPr>
              <a:t>ぼんやりしているこ</a:t>
            </a:r>
            <a:r>
              <a:rPr lang="ja-JP" altLang="en-US" sz="2000" dirty="0">
                <a:solidFill>
                  <a:srgbClr val="333333"/>
                </a:solidFill>
              </a:rPr>
              <a:t>とに気をつけてください</a:t>
            </a:r>
            <a:r>
              <a:rPr lang="en-AU" altLang="ja-JP"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81</a:t>
            </a:fld>
            <a:endParaRPr lang="de-DE" altLang="ja-JP">
              <a:latin typeface="+mn-lt"/>
            </a:endParaRPr>
          </a:p>
        </p:txBody>
      </p:sp>
    </p:spTree>
    <p:extLst>
      <p:ext uri="{BB962C8B-B14F-4D97-AF65-F5344CB8AC3E}">
        <p14:creationId xmlns:p14="http://schemas.microsoft.com/office/powerpoint/2010/main" val="38137394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E9DDB76E-5760-476D-913E-3CDD264A16A6}" type="slidenum">
              <a:rPr lang="de-DE" altLang="ja-JP" smtClean="0">
                <a:latin typeface="+mn-lt"/>
              </a:rPr>
              <a:pPr/>
              <a:t>82</a:t>
            </a:fld>
            <a:endParaRPr lang="de-DE" altLang="ja-JP">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69510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83</a:t>
            </a:fld>
            <a:endParaRPr lang="de-DE" altLang="ja-JP">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137797045"/>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Robbery/</a:t>
                      </a:r>
                      <a:r>
                        <a:rPr kumimoji="0" lang="en-GB" sz="1000" b="0" i="0" u="none" strike="noStrike" cap="none" normalizeH="0" baseline="0" dirty="0" err="1">
                          <a:ln>
                            <a:noFill/>
                          </a:ln>
                          <a:solidFill>
                            <a:srgbClr val="333333"/>
                          </a:solidFill>
                          <a:effectLst/>
                          <a:latin typeface="Calibri Light"/>
                        </a:rPr>
                        <a:t>Raub</a:t>
                      </a:r>
                      <a:r>
                        <a:rPr kumimoji="0" lang="en-GB" sz="1000" b="0" i="0" u="none" strike="noStrike" cap="none" normalizeH="0" baseline="0" dirty="0">
                          <a:ln>
                            <a:noFill/>
                          </a:ln>
                          <a:solidFill>
                            <a:srgbClr val="333333"/>
                          </a:solidFill>
                          <a:effectLst/>
                          <a:latin typeface="Calibri Light"/>
                        </a:rPr>
                        <a:t>, Beach/Strand, Pool, Bank, Camping, Living room/</a:t>
                      </a:r>
                      <a:r>
                        <a:rPr kumimoji="0" lang="en-GB" sz="1000" b="0" i="0" u="none" strike="noStrike" cap="none" normalizeH="0" baseline="0" dirty="0" err="1">
                          <a:ln>
                            <a:noFill/>
                          </a:ln>
                          <a:solidFill>
                            <a:srgbClr val="333333"/>
                          </a:solidFill>
                          <a:effectLst/>
                          <a:latin typeface="Calibri Light"/>
                        </a:rPr>
                        <a:t>Wohnzimmer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84</a:t>
            </a:fld>
            <a:endParaRPr lang="de-DE" altLang="ja-JP">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4"/>
          <p:cNvSpPr txBox="1">
            <a:spLocks noChangeArrowheads="1"/>
          </p:cNvSpPr>
          <p:nvPr/>
        </p:nvSpPr>
        <p:spPr bwMode="auto">
          <a:xfrm>
            <a:off x="408955" y="5703639"/>
            <a:ext cx="1137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ja-JP" altLang="en-US" sz="2400" dirty="0">
                <a:solidFill>
                  <a:srgbClr val="333333"/>
                </a:solidFill>
                <a:latin typeface="Calibri Light"/>
                <a:cs typeface="Times New Roman" panose="02020603050405020304" pitchFamily="18" charset="0"/>
              </a:rPr>
              <a:t>例</a:t>
            </a:r>
            <a:r>
              <a:rPr lang="en-US" altLang="ja-JP" sz="2400" dirty="0">
                <a:solidFill>
                  <a:srgbClr val="333333"/>
                </a:solidFill>
                <a:latin typeface="Calibri Light"/>
                <a:cs typeface="Times New Roman" panose="02020603050405020304" pitchFamily="18" charset="0"/>
              </a:rPr>
              <a:t>: </a:t>
            </a:r>
            <a:r>
              <a:rPr lang="ja-JP" altLang="en-US" sz="2400" dirty="0">
                <a:solidFill>
                  <a:srgbClr val="333333"/>
                </a:solidFill>
                <a:latin typeface="Calibri Light"/>
                <a:cs typeface="Times New Roman" panose="02020603050405020304" pitchFamily="18" charset="0"/>
              </a:rPr>
              <a:t>３人の画家に、スペインの同じ村を</a:t>
            </a:r>
            <a:br>
              <a:rPr lang="ja-JP" altLang="en-US" sz="2400" dirty="0">
                <a:solidFill>
                  <a:srgbClr val="333333"/>
                </a:solidFill>
                <a:latin typeface="Calibri Light"/>
                <a:cs typeface="Times New Roman" panose="02020603050405020304" pitchFamily="18" charset="0"/>
              </a:rPr>
            </a:br>
            <a:r>
              <a:rPr lang="ja-JP" altLang="en-US" sz="2400" dirty="0">
                <a:solidFill>
                  <a:srgbClr val="333333"/>
                </a:solidFill>
                <a:latin typeface="Calibri Light"/>
                <a:cs typeface="Times New Roman" panose="02020603050405020304" pitchFamily="18" charset="0"/>
              </a:rPr>
              <a:t>書いてもらいました</a:t>
            </a:r>
            <a:r>
              <a:rPr lang="en-US" altLang="ja-JP" sz="2400" dirty="0">
                <a:solidFill>
                  <a:srgbClr val="333333"/>
                </a:solidFill>
                <a:latin typeface="Calibri Light"/>
                <a:cs typeface="Times New Roman" panose="02020603050405020304" pitchFamily="18" charset="0"/>
              </a:rPr>
              <a:t>…</a:t>
            </a:r>
            <a:endParaRPr lang="fr-FR" altLang="de-DE" sz="2400" b="0" dirty="0">
              <a:solidFill>
                <a:srgbClr val="333333"/>
              </a:solidFill>
              <a:latin typeface="Calibri Light"/>
              <a:cs typeface="Times New Roman" panose="02020603050405020304" pitchFamily="18" charset="0"/>
            </a:endParaRPr>
          </a:p>
        </p:txBody>
      </p:sp>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私たちは見たものをそのまま思い出せるのでしょうか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３枚の絵の違いを探してください！たとえばサイズとか色とかに注目してください。異なった描かれ方をしていたり、省略されたりしているのは何でしょう</a:t>
            </a:r>
            <a:r>
              <a:rPr lang="de-DE"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85</a:t>
            </a:fld>
            <a:endParaRPr lang="de-DE" altLang="ja-JP">
              <a:latin typeface="+mn-lt"/>
            </a:endParaRPr>
          </a:p>
        </p:txBody>
      </p:sp>
      <p:sp>
        <p:nvSpPr>
          <p:cNvPr id="17" name="Caption_14"/>
          <p:cNvSpPr txBox="1">
            <a:spLocks noChangeArrowheads="1"/>
          </p:cNvSpPr>
          <p:nvPr/>
        </p:nvSpPr>
        <p:spPr bwMode="auto">
          <a:xfrm>
            <a:off x="4558275" y="5394960"/>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Helmut Schack</a:t>
            </a:r>
          </a:p>
        </p:txBody>
      </p:sp>
      <p:sp>
        <p:nvSpPr>
          <p:cNvPr id="18" name="Caption_16"/>
          <p:cNvSpPr txBox="1">
            <a:spLocks noChangeArrowheads="1"/>
          </p:cNvSpPr>
          <p:nvPr/>
        </p:nvSpPr>
        <p:spPr bwMode="auto">
          <a:xfrm>
            <a:off x="8068678" y="5394960"/>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Bernd Hampel</a:t>
            </a:r>
          </a:p>
        </p:txBody>
      </p:sp>
      <p:sp>
        <p:nvSpPr>
          <p:cNvPr id="19" name="Caption_15"/>
          <p:cNvSpPr txBox="1">
            <a:spLocks noChangeArrowheads="1"/>
          </p:cNvSpPr>
          <p:nvPr/>
        </p:nvSpPr>
        <p:spPr bwMode="auto">
          <a:xfrm>
            <a:off x="408956" y="5394960"/>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Andreas Weißgerber</a:t>
            </a:r>
          </a:p>
        </p:txBody>
      </p:sp>
      <p:pic>
        <p:nvPicPr>
          <p:cNvPr id="22"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2876907"/>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2876907"/>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2876907"/>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人はそれぞれ違うものの見方をしています。</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同じ村の広場のはずですが、３枚の絵はすべて違っています。</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86</a:t>
            </a:fld>
            <a:endParaRPr lang="de-DE" altLang="ja-JP">
              <a:latin typeface="+mn-lt"/>
            </a:endParaRPr>
          </a:p>
        </p:txBody>
      </p:sp>
      <p:pic>
        <p:nvPicPr>
          <p:cNvPr id="2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2876907"/>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2876907"/>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2876907"/>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Caption_38"/>
          <p:cNvCxnSpPr>
            <a:cxnSpLocks noChangeShapeType="1"/>
          </p:cNvCxnSpPr>
          <p:nvPr/>
        </p:nvCxnSpPr>
        <p:spPr bwMode="auto">
          <a:xfrm flipV="1">
            <a:off x="6241281" y="3626096"/>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4" name="Caption_37"/>
          <p:cNvCxnSpPr>
            <a:cxnSpLocks noChangeShapeType="1"/>
          </p:cNvCxnSpPr>
          <p:nvPr/>
        </p:nvCxnSpPr>
        <p:spPr bwMode="auto">
          <a:xfrm flipV="1">
            <a:off x="10274051" y="4257238"/>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5" name="Caption_36"/>
          <p:cNvCxnSpPr>
            <a:cxnSpLocks noChangeShapeType="1"/>
          </p:cNvCxnSpPr>
          <p:nvPr/>
        </p:nvCxnSpPr>
        <p:spPr bwMode="auto">
          <a:xfrm flipV="1">
            <a:off x="2569195" y="3913434"/>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6" name="Caption_35"/>
          <p:cNvSpPr>
            <a:spLocks noChangeArrowheads="1"/>
          </p:cNvSpPr>
          <p:nvPr/>
        </p:nvSpPr>
        <p:spPr bwMode="auto">
          <a:xfrm>
            <a:off x="4657427" y="3735323"/>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7" name="Caption_34"/>
          <p:cNvSpPr>
            <a:spLocks noChangeArrowheads="1"/>
          </p:cNvSpPr>
          <p:nvPr/>
        </p:nvSpPr>
        <p:spPr bwMode="auto">
          <a:xfrm>
            <a:off x="665485" y="391343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8" name="Caption_33"/>
          <p:cNvSpPr>
            <a:spLocks noChangeArrowheads="1"/>
          </p:cNvSpPr>
          <p:nvPr/>
        </p:nvSpPr>
        <p:spPr bwMode="auto">
          <a:xfrm>
            <a:off x="8226325" y="4401701"/>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9" name="Caption_189445"/>
          <p:cNvSpPr txBox="1">
            <a:spLocks noChangeArrowheads="1"/>
          </p:cNvSpPr>
          <p:nvPr/>
        </p:nvSpPr>
        <p:spPr bwMode="auto">
          <a:xfrm>
            <a:off x="4558275" y="5391507"/>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en-US" altLang="ja-JP" sz="1400" b="0" dirty="0">
                <a:latin typeface="Calibri Light"/>
                <a:cs typeface="Times New Roman" pitchFamily="18" charset="0"/>
              </a:rPr>
              <a:t>Helmut </a:t>
            </a:r>
            <a:r>
              <a:rPr lang="en-US" altLang="ja-JP" sz="1400" b="0" dirty="0" err="1">
                <a:latin typeface="Calibri Light"/>
                <a:cs typeface="Times New Roman" pitchFamily="18" charset="0"/>
              </a:rPr>
              <a:t>Schack</a:t>
            </a:r>
            <a:r>
              <a:rPr lang="en-US" altLang="ja-JP" sz="1400" b="0" dirty="0">
                <a:latin typeface="Calibri Light"/>
                <a:cs typeface="Times New Roman" pitchFamily="18" charset="0"/>
              </a:rPr>
              <a:t>: </a:t>
            </a:r>
            <a:r>
              <a:rPr lang="ja-JP" altLang="en-US" sz="1400" b="0" dirty="0">
                <a:latin typeface="Calibri Light"/>
                <a:cs typeface="Times New Roman" pitchFamily="18" charset="0"/>
              </a:rPr>
              <a:t>絵は素朴な色で描かれています。ヤシの木は他の２枚のようにまっすぐではありません。</a:t>
            </a:r>
            <a:endParaRPr lang="de-DE" sz="1400" b="0" i="1" dirty="0">
              <a:solidFill>
                <a:srgbClr val="FF0000"/>
              </a:solidFill>
              <a:latin typeface="Calibri Light"/>
              <a:cs typeface="Times New Roman" pitchFamily="18" charset="0"/>
            </a:endParaRPr>
          </a:p>
        </p:txBody>
      </p:sp>
      <p:sp>
        <p:nvSpPr>
          <p:cNvPr id="30" name="Caption_189443"/>
          <p:cNvSpPr txBox="1">
            <a:spLocks noChangeArrowheads="1"/>
          </p:cNvSpPr>
          <p:nvPr/>
        </p:nvSpPr>
        <p:spPr bwMode="auto">
          <a:xfrm>
            <a:off x="8068678" y="5391507"/>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en-US" altLang="ja-JP" sz="1400" b="0" dirty="0">
                <a:latin typeface="Calibri Light"/>
                <a:cs typeface="Times New Roman" pitchFamily="18" charset="0"/>
              </a:rPr>
              <a:t>Bernd </a:t>
            </a:r>
            <a:r>
              <a:rPr lang="en-US" altLang="ja-JP" sz="1400" b="0" dirty="0" err="1">
                <a:latin typeface="Calibri Light"/>
                <a:cs typeface="Times New Roman" pitchFamily="18" charset="0"/>
              </a:rPr>
              <a:t>Hampel</a:t>
            </a:r>
            <a:r>
              <a:rPr lang="en-US" altLang="ja-JP" sz="1400" b="0" dirty="0">
                <a:latin typeface="Calibri Light"/>
                <a:cs typeface="Times New Roman" pitchFamily="18" charset="0"/>
              </a:rPr>
              <a:t>: </a:t>
            </a:r>
            <a:r>
              <a:rPr lang="ja-JP" altLang="en-US" sz="1400" b="0" dirty="0">
                <a:latin typeface="Calibri Light"/>
                <a:cs typeface="Times New Roman" pitchFamily="18" charset="0"/>
              </a:rPr>
              <a:t>この絵では、対象が近くに描かれています。他の２枚とは異なり、左側の壁には</a:t>
            </a:r>
            <a:r>
              <a:rPr lang="en-US" altLang="ja-JP" sz="1400" b="0" dirty="0">
                <a:latin typeface="Calibri Light"/>
                <a:cs typeface="Times New Roman" pitchFamily="18" charset="0"/>
              </a:rPr>
              <a:t>3</a:t>
            </a:r>
            <a:r>
              <a:rPr lang="ja-JP" altLang="en-US" sz="1400" b="0" dirty="0">
                <a:latin typeface="Calibri Light"/>
                <a:cs typeface="Times New Roman" pitchFamily="18" charset="0"/>
              </a:rPr>
              <a:t>つのアーチ（赤い○印参照）があります。</a:t>
            </a:r>
            <a:endParaRPr lang="de-DE" sz="1400" b="0" dirty="0">
              <a:latin typeface="Calibri Light"/>
              <a:cs typeface="Times New Roman" pitchFamily="18" charset="0"/>
            </a:endParaRPr>
          </a:p>
        </p:txBody>
      </p:sp>
      <p:sp>
        <p:nvSpPr>
          <p:cNvPr id="31" name="Caption_21"/>
          <p:cNvSpPr txBox="1">
            <a:spLocks noChangeArrowheads="1"/>
          </p:cNvSpPr>
          <p:nvPr/>
        </p:nvSpPr>
        <p:spPr bwMode="auto">
          <a:xfrm>
            <a:off x="408956" y="5391507"/>
            <a:ext cx="3361908" cy="738664"/>
          </a:xfrm>
          <a:prstGeom prst="rect">
            <a:avLst/>
          </a:prstGeom>
          <a:noFill/>
          <a:ln w="9525">
            <a:noFill/>
            <a:miter lim="800000"/>
            <a:headEnd/>
            <a:tailEnd/>
          </a:ln>
        </p:spPr>
        <p:txBody>
          <a:bodyPr>
            <a:spAutoFit/>
          </a:bodyPr>
          <a:lstStyle/>
          <a:p>
            <a:pPr algn="ctr" eaLnBrk="1" hangingPunct="1">
              <a:spcBef>
                <a:spcPct val="50000"/>
              </a:spcBef>
              <a:defRPr/>
            </a:pPr>
            <a:r>
              <a:rPr lang="en-US" altLang="ja-JP" sz="1400" b="0" dirty="0">
                <a:latin typeface="Calibri Light"/>
                <a:cs typeface="Times New Roman" pitchFamily="18" charset="0"/>
              </a:rPr>
              <a:t>Andreas </a:t>
            </a:r>
            <a:r>
              <a:rPr lang="en-US" altLang="ja-JP" sz="1400" b="0" dirty="0" err="1">
                <a:latin typeface="Calibri Light"/>
                <a:cs typeface="Times New Roman" pitchFamily="18" charset="0"/>
              </a:rPr>
              <a:t>Weißgerber</a:t>
            </a:r>
            <a:r>
              <a:rPr lang="en-US" altLang="ja-JP" sz="1400" b="0" dirty="0">
                <a:latin typeface="Calibri Light"/>
                <a:cs typeface="Times New Roman" pitchFamily="18" charset="0"/>
              </a:rPr>
              <a:t>: </a:t>
            </a:r>
            <a:r>
              <a:rPr lang="ja-JP" altLang="en-US" sz="1400" b="0" dirty="0">
                <a:latin typeface="Calibri Light"/>
                <a:cs typeface="Times New Roman" pitchFamily="18" charset="0"/>
              </a:rPr>
              <a:t>村の広場はとてもカラフル。矢印のピンクの家は、他の画家は紫と赤になっています。</a:t>
            </a:r>
            <a:endParaRPr lang="de-DE" sz="1400" b="0" i="1" dirty="0">
              <a:solidFill>
                <a:srgbClr val="FF0000"/>
              </a:solidFill>
              <a:latin typeface="Calibri Light"/>
              <a:cs typeface="Times New Roman"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私たちの記憶はカメラとは違います。</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記憶の間違いが起きるかもしれないことをおぼえておきましょう。</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87</a:t>
            </a:fld>
            <a:endParaRPr lang="de-DE" altLang="ja-JP">
              <a:latin typeface="+mn-lt"/>
            </a:endParaRPr>
          </a:p>
        </p:txBody>
      </p:sp>
      <p:pic>
        <p:nvPicPr>
          <p:cNvPr id="1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5925" y="2065392"/>
            <a:ext cx="2683324"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293097"/>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293096"/>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02103" y="4293097"/>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36"/>
          <p:cNvSpPr>
            <a:spLocks noChangeArrowheads="1"/>
          </p:cNvSpPr>
          <p:nvPr/>
        </p:nvSpPr>
        <p:spPr bwMode="auto">
          <a:xfrm>
            <a:off x="5136331" y="2832328"/>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4" name="Caption_35"/>
          <p:cNvSpPr>
            <a:spLocks noChangeArrowheads="1"/>
          </p:cNvSpPr>
          <p:nvPr/>
        </p:nvSpPr>
        <p:spPr bwMode="auto">
          <a:xfrm>
            <a:off x="8975322" y="5228779"/>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5" name="Caption_15"/>
          <p:cNvSpPr txBox="1">
            <a:spLocks noChangeArrowheads="1"/>
          </p:cNvSpPr>
          <p:nvPr/>
        </p:nvSpPr>
        <p:spPr bwMode="auto">
          <a:xfrm>
            <a:off x="7467600" y="2065392"/>
            <a:ext cx="4035417" cy="738664"/>
          </a:xfrm>
          <a:prstGeom prst="rect">
            <a:avLst/>
          </a:prstGeom>
          <a:noFill/>
          <a:ln w="9525">
            <a:noFill/>
            <a:miter lim="800000"/>
            <a:headEnd/>
            <a:tailEnd/>
          </a:ln>
        </p:spPr>
        <p:txBody>
          <a:bodyPr>
            <a:spAutoFit/>
          </a:bodyPr>
          <a:lstStyle/>
          <a:p>
            <a:pPr eaLnBrk="1" hangingPunct="1">
              <a:spcBef>
                <a:spcPct val="50000"/>
              </a:spcBef>
              <a:defRPr/>
            </a:pPr>
            <a:r>
              <a:rPr lang="ja-JP" altLang="en-US" sz="1400" b="0">
                <a:latin typeface="Calibri Light"/>
                <a:cs typeface="Times New Roman" pitchFamily="18" charset="0"/>
              </a:rPr>
              <a:t>画家に見せた村の広場の写真：自動車が２台写っていますが、絵には描かれていなかったことに注目してください。</a:t>
            </a:r>
            <a:endParaRPr lang="de-DE" sz="1400" b="0" dirty="0">
              <a:latin typeface="Calibri Light"/>
              <a:cs typeface="Times New Roman" pitchFamily="18" charset="0"/>
            </a:endParaRPr>
          </a:p>
        </p:txBody>
      </p:sp>
      <p:sp>
        <p:nvSpPr>
          <p:cNvPr id="26" name="Caption_18"/>
          <p:cNvSpPr txBox="1">
            <a:spLocks noChangeArrowheads="1"/>
          </p:cNvSpPr>
          <p:nvPr/>
        </p:nvSpPr>
        <p:spPr bwMode="auto">
          <a:xfrm>
            <a:off x="913011" y="5939016"/>
            <a:ext cx="2448271" cy="830997"/>
          </a:xfrm>
          <a:prstGeom prst="rect">
            <a:avLst/>
          </a:prstGeom>
          <a:noFill/>
          <a:ln w="9525">
            <a:noFill/>
            <a:miter lim="800000"/>
            <a:headEnd/>
            <a:tailEnd/>
          </a:ln>
        </p:spPr>
        <p:txBody>
          <a:bodyPr wrap="square">
            <a:spAutoFit/>
          </a:bodyPr>
          <a:lstStyle/>
          <a:p>
            <a:pPr algn="ctr">
              <a:spcBef>
                <a:spcPct val="50000"/>
              </a:spcBef>
              <a:defRPr/>
            </a:pPr>
            <a:r>
              <a:rPr lang="en-US" altLang="ja-JP" sz="1200" b="0">
                <a:latin typeface="Calibri Light"/>
                <a:cs typeface="Times New Roman" pitchFamily="18" charset="0"/>
              </a:rPr>
              <a:t>Andreas Weißgerber: </a:t>
            </a:r>
            <a:r>
              <a:rPr lang="ja-JP" altLang="en-US" sz="1200" b="0">
                <a:latin typeface="Calibri Light"/>
                <a:cs typeface="Times New Roman" pitchFamily="18" charset="0"/>
              </a:rPr>
              <a:t>全体の構図は写真と同じですが、色は違っています（たとえば、壁の色が実際は緑色ではない）。</a:t>
            </a:r>
            <a:endParaRPr lang="de-DE" sz="1200" b="0" dirty="0">
              <a:latin typeface="Calibri Light"/>
              <a:cs typeface="Times New Roman" pitchFamily="18" charset="0"/>
            </a:endParaRPr>
          </a:p>
        </p:txBody>
      </p:sp>
      <p:sp>
        <p:nvSpPr>
          <p:cNvPr id="27" name="Caption_17"/>
          <p:cNvSpPr txBox="1">
            <a:spLocks noChangeArrowheads="1"/>
          </p:cNvSpPr>
          <p:nvPr/>
        </p:nvSpPr>
        <p:spPr bwMode="auto">
          <a:xfrm>
            <a:off x="5091747" y="5939017"/>
            <a:ext cx="2011680" cy="830997"/>
          </a:xfrm>
          <a:prstGeom prst="rect">
            <a:avLst/>
          </a:prstGeom>
          <a:noFill/>
          <a:ln w="9525">
            <a:noFill/>
            <a:miter lim="800000"/>
            <a:headEnd/>
            <a:tailEnd/>
          </a:ln>
        </p:spPr>
        <p:txBody>
          <a:bodyPr>
            <a:spAutoFit/>
          </a:bodyPr>
          <a:lstStyle/>
          <a:p>
            <a:pPr algn="ctr">
              <a:spcBef>
                <a:spcPct val="50000"/>
              </a:spcBef>
              <a:defRPr/>
            </a:pPr>
            <a:r>
              <a:rPr lang="en-US" altLang="ja-JP" sz="1200" b="0" dirty="0">
                <a:latin typeface="Calibri Light"/>
                <a:cs typeface="Times New Roman" pitchFamily="18" charset="0"/>
              </a:rPr>
              <a:t>Helmut </a:t>
            </a:r>
            <a:r>
              <a:rPr lang="en-US" altLang="ja-JP" sz="1200" b="0" dirty="0" err="1">
                <a:latin typeface="Calibri Light"/>
                <a:cs typeface="Times New Roman" pitchFamily="18" charset="0"/>
              </a:rPr>
              <a:t>Schack</a:t>
            </a:r>
            <a:r>
              <a:rPr lang="en-US" altLang="ja-JP" sz="1200" b="0" dirty="0">
                <a:latin typeface="Calibri Light"/>
                <a:cs typeface="Times New Roman" pitchFamily="18" charset="0"/>
              </a:rPr>
              <a:t>: </a:t>
            </a:r>
            <a:r>
              <a:rPr lang="ja-JP" altLang="en-US" sz="1200" b="0" dirty="0">
                <a:latin typeface="Calibri Light"/>
                <a:cs typeface="Times New Roman" pitchFamily="18" charset="0"/>
              </a:rPr>
              <a:t>写真のヤシの木はまっすぐですが、絵では斜めにはえています。</a:t>
            </a:r>
            <a:endParaRPr lang="de-DE" sz="1200" b="0" dirty="0">
              <a:latin typeface="Calibri Light"/>
              <a:cs typeface="Times New Roman" pitchFamily="18" charset="0"/>
            </a:endParaRPr>
          </a:p>
        </p:txBody>
      </p:sp>
      <p:sp>
        <p:nvSpPr>
          <p:cNvPr id="28" name="Caption_19"/>
          <p:cNvSpPr txBox="1">
            <a:spLocks noChangeArrowheads="1"/>
          </p:cNvSpPr>
          <p:nvPr/>
        </p:nvSpPr>
        <p:spPr bwMode="auto">
          <a:xfrm>
            <a:off x="8905044" y="5939017"/>
            <a:ext cx="2405259" cy="461665"/>
          </a:xfrm>
          <a:prstGeom prst="rect">
            <a:avLst/>
          </a:prstGeom>
          <a:noFill/>
          <a:ln w="9525">
            <a:noFill/>
            <a:miter lim="800000"/>
            <a:headEnd/>
            <a:tailEnd/>
          </a:ln>
        </p:spPr>
        <p:txBody>
          <a:bodyPr>
            <a:spAutoFit/>
          </a:bodyPr>
          <a:lstStyle/>
          <a:p>
            <a:pPr algn="ctr">
              <a:spcBef>
                <a:spcPct val="50000"/>
              </a:spcBef>
              <a:defRPr/>
            </a:pPr>
            <a:r>
              <a:rPr lang="en-US" altLang="ja-JP" sz="1200" b="0">
                <a:latin typeface="Calibri Light"/>
                <a:cs typeface="Times New Roman" pitchFamily="18" charset="0"/>
              </a:rPr>
              <a:t>Bernd Hampel: </a:t>
            </a:r>
            <a:r>
              <a:rPr lang="ja-JP" altLang="en-US" sz="1200" b="0">
                <a:latin typeface="Calibri Light"/>
                <a:cs typeface="Times New Roman" pitchFamily="18" charset="0"/>
              </a:rPr>
              <a:t>左側の壁にはアーチは２つしかありません。</a:t>
            </a:r>
            <a:endParaRPr lang="de-DE" sz="1200" b="0" dirty="0">
              <a:latin typeface="Calibri Light"/>
              <a:cs typeface="Times New Roman" pitchFamily="18"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ja-JP" altLang="ja-JP">
              <a:latin typeface="+mn-lt"/>
            </a:endParaRPr>
          </a:p>
        </p:txBody>
      </p:sp>
      <p:sp>
        <p:nvSpPr>
          <p:cNvPr id="4" name="Slide Number Placeholder 3"/>
          <p:cNvSpPr>
            <a:spLocks noGrp="1"/>
          </p:cNvSpPr>
          <p:nvPr>
            <p:ph type="sldNum" sz="quarter" idx="12"/>
          </p:nvPr>
        </p:nvSpPr>
        <p:spPr/>
        <p:txBody>
          <a:bodyPr/>
          <a:lstStyle/>
          <a:p>
            <a:fld id="{5A8BBA5B-FCA3-4A52-AD3A-767FF41423B4}" type="slidenum">
              <a:rPr lang="de-DE" altLang="ja-JP" smtClean="0">
                <a:latin typeface="+mn-lt"/>
              </a:rPr>
              <a:pPr/>
              <a:t>88</a:t>
            </a:fld>
            <a:endParaRPr lang="de-DE" altLang="ja-JP">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355363716"/>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9923</Words>
  <Application>Microsoft Office PowerPoint</Application>
  <PresentationFormat>Benutzerdefiniert</PresentationFormat>
  <Paragraphs>731</Paragraphs>
  <Slides>88</Slides>
  <Notes>88</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88</vt:i4>
      </vt:variant>
    </vt:vector>
  </HeadingPairs>
  <TitlesOfParts>
    <vt:vector size="96" baseType="lpstr">
      <vt:lpstr>Arial</vt:lpstr>
      <vt:lpstr>Calibri Light</vt:lpstr>
      <vt:lpstr>Symbol</vt:lpstr>
      <vt:lpstr>Times New Roman</vt:lpstr>
      <vt:lpstr>WingDings</vt:lpstr>
      <vt:lpstr>WingDings</vt:lpstr>
      <vt:lpstr>UKE_PPT-Vorlage_16zu9</vt:lpstr>
      <vt:lpstr>1_UKE_PPT-Vorlage_16zu9</vt:lpstr>
      <vt:lpstr>MCT 5 B – 記憶</vt:lpstr>
      <vt:lpstr>記憶</vt:lpstr>
      <vt:lpstr>記憶</vt:lpstr>
      <vt:lpstr>記憶</vt:lpstr>
      <vt:lpstr>記憶</vt:lpstr>
      <vt:lpstr>記憶</vt:lpstr>
      <vt:lpstr>どうすればもっと記憶できるでしょう?</vt:lpstr>
      <vt:lpstr>何が記憶を悪くするのでしょう?</vt:lpstr>
      <vt:lpstr>何が記憶を悪くするのでしょう?</vt:lpstr>
      <vt:lpstr>何が記憶を悪くするのでしょう?</vt:lpstr>
      <vt:lpstr>何が記憶を悪くするのでしょう?</vt:lpstr>
      <vt:lpstr>どうすればもっと記憶できるでしょう?</vt:lpstr>
      <vt:lpstr>私たちは見たり聞いたりしたものをそのまま思い出せるのでしょうか? (別の練習問題がスライドの最後にあります)</vt:lpstr>
      <vt:lpstr>私たちは見たり聞いたりしたものをそのまま思い出せるのでしょうか?  (別の練習問題がスライドの最後にあります)</vt:lpstr>
      <vt:lpstr>次に2枚の写真が提示されました。実験参加者は、どちらの写真が以前に提示されたものかを判断しました。 彼らの記憶は間違った方向に導かれたでしょうか?</vt:lpstr>
      <vt:lpstr>私たちの記憶は実際と完璧には一致しません!</vt:lpstr>
      <vt:lpstr>私たちの記憶は実際と完璧には一致しません!</vt:lpstr>
      <vt:lpstr>練習</vt:lpstr>
      <vt:lpstr>練習</vt:lpstr>
      <vt:lpstr>練習</vt:lpstr>
      <vt:lpstr>PowerPoint-Präsentation</vt:lpstr>
      <vt:lpstr>鍛冶屋 あなたが見たものは?その答えの自信のほどは?</vt:lpstr>
      <vt:lpstr>鍛冶屋</vt:lpstr>
      <vt:lpstr>PowerPoint-Präsentation</vt:lpstr>
      <vt:lpstr>鍛冶屋 あなたが見たものは?その答えの自信のほどは?</vt:lpstr>
      <vt:lpstr>海賊船</vt:lpstr>
      <vt:lpstr>日常生活での記憶の誤り</vt:lpstr>
      <vt:lpstr>日常生活での記憶の誤り</vt:lpstr>
      <vt:lpstr>日常生活での記憶の誤り</vt:lpstr>
      <vt:lpstr>記憶の誤りの種類</vt:lpstr>
      <vt:lpstr>記憶の誤りの種類</vt:lpstr>
      <vt:lpstr>記憶の誤りの種類</vt:lpstr>
      <vt:lpstr>記憶の誤りの種類</vt:lpstr>
      <vt:lpstr>記憶の誤り</vt:lpstr>
      <vt:lpstr>記憶の誤り</vt:lpstr>
      <vt:lpstr>記憶の誤り</vt:lpstr>
      <vt:lpstr>記憶の誤り</vt:lpstr>
      <vt:lpstr>なぜ、こんなことになるのでしょう?</vt:lpstr>
      <vt:lpstr>なぜ、こんなことになるのでしょう?</vt:lpstr>
      <vt:lpstr>なぜ、こんなことになるのでしょう?</vt:lpstr>
      <vt:lpstr>記憶の誤りは、どのように精神病状態の誤解を促すか（例）</vt:lpstr>
      <vt:lpstr>練習</vt:lpstr>
      <vt:lpstr>練習</vt:lpstr>
      <vt:lpstr>PowerPoint-Präsentation</vt:lpstr>
      <vt:lpstr>銀行強盗 あったのはどれでしょう? その答えの自信のほどは?</vt:lpstr>
      <vt:lpstr>銀行強盗</vt:lpstr>
      <vt:lpstr>PowerPoint-Präsentation</vt:lpstr>
      <vt:lpstr>教室 あったのはどれでしょう? その答えの自信のほどは?</vt:lpstr>
      <vt:lpstr>教室</vt:lpstr>
      <vt:lpstr>オプション: ビデオクリップ</vt:lpstr>
      <vt:lpstr>PowerPoint-Präsentation</vt:lpstr>
      <vt:lpstr>ビーチ あったのはどれでしょう? その答えの自信のほどは?</vt:lpstr>
      <vt:lpstr>ビーチ</vt:lpstr>
      <vt:lpstr>PowerPoint-Präsentation</vt:lpstr>
      <vt:lpstr>ブレイン・ストーミング</vt:lpstr>
      <vt:lpstr>お店 あったのはどれでしょう? その答えの自信のほどは?</vt:lpstr>
      <vt:lpstr>お店</vt:lpstr>
      <vt:lpstr>PowerPoint-Präsentation</vt:lpstr>
      <vt:lpstr>ブレイン・ストーミング</vt:lpstr>
      <vt:lpstr>プール あったのはどれでしょう? その答えの自信のほどは?</vt:lpstr>
      <vt:lpstr>プール</vt:lpstr>
      <vt:lpstr>PowerPoint-Präsentation</vt:lpstr>
      <vt:lpstr>銀行 あったのはどれでしょう? その答えの自信のほどは?</vt:lpstr>
      <vt:lpstr>銀行</vt:lpstr>
      <vt:lpstr>PowerPoint-Präsentation</vt:lpstr>
      <vt:lpstr>キャンプ あったのはどれでしょう? その答えの自信のほどは?</vt:lpstr>
      <vt:lpstr>キャンプ</vt:lpstr>
      <vt:lpstr>PowerPoint-Präsentation</vt:lpstr>
      <vt:lpstr>ブレイン・ストーミング</vt:lpstr>
      <vt:lpstr>動物園 あったのはどれでしょう? その答えの自信のほどは?</vt:lpstr>
      <vt:lpstr>動物園</vt:lpstr>
      <vt:lpstr>PowerPoint-Präsentation</vt:lpstr>
      <vt:lpstr>ブレイン・ストーミング</vt:lpstr>
      <vt:lpstr>居間 あったのはどれでしょう? その答えの自信のほどは?</vt:lpstr>
      <vt:lpstr>居間</vt:lpstr>
      <vt:lpstr>日常生活におきかえる</vt:lpstr>
      <vt:lpstr>日常生活におきかえる</vt:lpstr>
      <vt:lpstr>日常生活におきかえる</vt:lpstr>
      <vt:lpstr>精神病とどんな関係があるのでしょう?</vt:lpstr>
      <vt:lpstr>精神病とどんな関係があるのでしょう?</vt:lpstr>
      <vt:lpstr>精神病とどんな関係があるのでしょう?</vt:lpstr>
      <vt:lpstr>注目頂き有難うございました!</vt:lpstr>
      <vt:lpstr>PowerPoint-Präsentation</vt:lpstr>
      <vt:lpstr>私たちは見たものをそのまま思い出せるのでしょうか?</vt:lpstr>
      <vt:lpstr>３枚の絵の違いを探してください！たとえばサイズとか色とかに注目してください。異なった描かれ方をしていたり、省略されたりしているのは何でしょう?</vt:lpstr>
      <vt:lpstr>人はそれぞれ違うものの見方をしています。 同じ村の広場のはずですが、３枚の絵はすべて違っています。</vt:lpstr>
      <vt:lpstr>私たちの記憶はカメラとは違います。 記憶の間違いが起きるかもしれないことをおぼえておきましょう。</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267</cp:revision>
  <dcterms:created xsi:type="dcterms:W3CDTF">2004-06-30T16:15:23Z</dcterms:created>
  <dcterms:modified xsi:type="dcterms:W3CDTF">2021-10-15T08:42:21Z</dcterms:modified>
</cp:coreProperties>
</file>