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2" r:id="rId1"/>
    <p:sldMasterId id="2147483755" r:id="rId2"/>
  </p:sldMasterIdLst>
  <p:notesMasterIdLst>
    <p:notesMasterId r:id="rId71"/>
  </p:notesMasterIdLst>
  <p:handoutMasterIdLst>
    <p:handoutMasterId r:id="rId72"/>
  </p:handoutMasterIdLst>
  <p:sldIdLst>
    <p:sldId id="738" r:id="rId3"/>
    <p:sldId id="656" r:id="rId4"/>
    <p:sldId id="721" r:id="rId5"/>
    <p:sldId id="722" r:id="rId6"/>
    <p:sldId id="723" r:id="rId7"/>
    <p:sldId id="652" r:id="rId8"/>
    <p:sldId id="725" r:id="rId9"/>
    <p:sldId id="727" r:id="rId10"/>
    <p:sldId id="728" r:id="rId11"/>
    <p:sldId id="729" r:id="rId12"/>
    <p:sldId id="730" r:id="rId13"/>
    <p:sldId id="598" r:id="rId14"/>
    <p:sldId id="597" r:id="rId15"/>
    <p:sldId id="566" r:id="rId16"/>
    <p:sldId id="567" r:id="rId17"/>
    <p:sldId id="602" r:id="rId18"/>
    <p:sldId id="731" r:id="rId19"/>
    <p:sldId id="732" r:id="rId20"/>
    <p:sldId id="733" r:id="rId21"/>
    <p:sldId id="666" r:id="rId22"/>
    <p:sldId id="667" r:id="rId23"/>
    <p:sldId id="668" r:id="rId24"/>
    <p:sldId id="669" r:id="rId25"/>
    <p:sldId id="670" r:id="rId26"/>
    <p:sldId id="671" r:id="rId27"/>
    <p:sldId id="672" r:id="rId28"/>
    <p:sldId id="673" r:id="rId29"/>
    <p:sldId id="674" r:id="rId30"/>
    <p:sldId id="675" r:id="rId31"/>
    <p:sldId id="676" r:id="rId32"/>
    <p:sldId id="710" r:id="rId33"/>
    <p:sldId id="678" r:id="rId34"/>
    <p:sldId id="679" r:id="rId35"/>
    <p:sldId id="680" r:id="rId36"/>
    <p:sldId id="711" r:id="rId37"/>
    <p:sldId id="682" r:id="rId38"/>
    <p:sldId id="683" r:id="rId39"/>
    <p:sldId id="684" r:id="rId40"/>
    <p:sldId id="712" r:id="rId41"/>
    <p:sldId id="719" r:id="rId42"/>
    <p:sldId id="686" r:id="rId43"/>
    <p:sldId id="687" r:id="rId44"/>
    <p:sldId id="688" r:id="rId45"/>
    <p:sldId id="713" r:id="rId46"/>
    <p:sldId id="690" r:id="rId47"/>
    <p:sldId id="691" r:id="rId48"/>
    <p:sldId id="692" r:id="rId49"/>
    <p:sldId id="714" r:id="rId50"/>
    <p:sldId id="694" r:id="rId51"/>
    <p:sldId id="695" r:id="rId52"/>
    <p:sldId id="696" r:id="rId53"/>
    <p:sldId id="697" r:id="rId54"/>
    <p:sldId id="698" r:id="rId55"/>
    <p:sldId id="699" r:id="rId56"/>
    <p:sldId id="700" r:id="rId57"/>
    <p:sldId id="715" r:id="rId58"/>
    <p:sldId id="702" r:id="rId59"/>
    <p:sldId id="703" r:id="rId60"/>
    <p:sldId id="704" r:id="rId61"/>
    <p:sldId id="705" r:id="rId62"/>
    <p:sldId id="644" r:id="rId63"/>
    <p:sldId id="734" r:id="rId64"/>
    <p:sldId id="735" r:id="rId65"/>
    <p:sldId id="647" r:id="rId66"/>
    <p:sldId id="736" r:id="rId67"/>
    <p:sldId id="737" r:id="rId68"/>
    <p:sldId id="720" r:id="rId69"/>
    <p:sldId id="654" r:id="rId70"/>
  </p:sldIdLst>
  <p:sldSz cx="12195175" cy="6858000"/>
  <p:notesSz cx="6735763" cy="9866313"/>
  <p:defaultTextStyle>
    <a:defPPr>
      <a:defRPr lang="de-DE"/>
    </a:defPPr>
    <a:lvl1pPr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600" b="1" kern="1200">
        <a:solidFill>
          <a:schemeClr val="tx1"/>
        </a:solidFill>
        <a:latin typeface="Arial" panose="020B0604020202020204" pitchFamily="34" charset="0"/>
        <a:ea typeface="+mn-ea"/>
        <a:cs typeface="+mn-cs"/>
      </a:defRPr>
    </a:lvl5pPr>
    <a:lvl6pPr marL="2286000" algn="l" defTabSz="914400" rtl="0" eaLnBrk="1" latinLnBrk="0" hangingPunct="1">
      <a:defRPr sz="1600" b="1" kern="1200">
        <a:solidFill>
          <a:schemeClr val="tx1"/>
        </a:solidFill>
        <a:latin typeface="Arial" panose="020B0604020202020204" pitchFamily="34" charset="0"/>
        <a:ea typeface="+mn-ea"/>
        <a:cs typeface="+mn-cs"/>
      </a:defRPr>
    </a:lvl6pPr>
    <a:lvl7pPr marL="2743200" algn="l" defTabSz="914400" rtl="0" eaLnBrk="1" latinLnBrk="0" hangingPunct="1">
      <a:defRPr sz="1600" b="1" kern="1200">
        <a:solidFill>
          <a:schemeClr val="tx1"/>
        </a:solidFill>
        <a:latin typeface="Arial" panose="020B0604020202020204" pitchFamily="34" charset="0"/>
        <a:ea typeface="+mn-ea"/>
        <a:cs typeface="+mn-cs"/>
      </a:defRPr>
    </a:lvl7pPr>
    <a:lvl8pPr marL="3200400" algn="l" defTabSz="914400" rtl="0" eaLnBrk="1" latinLnBrk="0" hangingPunct="1">
      <a:defRPr sz="1600" b="1" kern="1200">
        <a:solidFill>
          <a:schemeClr val="tx1"/>
        </a:solidFill>
        <a:latin typeface="Arial" panose="020B0604020202020204" pitchFamily="34" charset="0"/>
        <a:ea typeface="+mn-ea"/>
        <a:cs typeface="+mn-cs"/>
      </a:defRPr>
    </a:lvl8pPr>
    <a:lvl9pPr marL="3657600" algn="l" defTabSz="914400" rtl="0" eaLnBrk="1" latinLnBrk="0" hangingPunct="1">
      <a:defRPr sz="16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432">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006600"/>
    <a:srgbClr val="A98EFE"/>
    <a:srgbClr val="FF0066"/>
    <a:srgbClr val="FFFF00"/>
    <a:srgbClr val="FF0000"/>
    <a:srgbClr val="ADC0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971" autoAdjust="0"/>
    <p:restoredTop sz="96336" autoAdjust="0"/>
  </p:normalViewPr>
  <p:slideViewPr>
    <p:cSldViewPr>
      <p:cViewPr varScale="1">
        <p:scale>
          <a:sx n="67" d="100"/>
          <a:sy n="67" d="100"/>
        </p:scale>
        <p:origin x="872" y="52"/>
      </p:cViewPr>
      <p:guideLst>
        <p:guide orient="horz" pos="2432"/>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2919413" cy="492125"/>
          </a:xfrm>
          <a:prstGeom prst="rect">
            <a:avLst/>
          </a:prstGeom>
          <a:noFill/>
          <a:ln>
            <a:noFill/>
          </a:ln>
          <a:effectLst/>
        </p:spPr>
        <p:txBody>
          <a:bodyPr vert="horz" wrap="square" lIns="94858" tIns="47429" rIns="94858" bIns="47429" numCol="1" anchor="t" anchorCtr="0" compatLnSpc="1">
            <a:prstTxWarp prst="textNoShape">
              <a:avLst/>
            </a:prstTxWarp>
          </a:bodyPr>
          <a:lstStyle>
            <a:lvl1pPr defTabSz="949325" eaLnBrk="1" hangingPunct="1">
              <a:defRPr sz="1200">
                <a:latin typeface="Arial" charset="0"/>
              </a:defRPr>
            </a:lvl1pPr>
          </a:lstStyle>
          <a:p>
            <a:pPr>
              <a:defRPr/>
            </a:pPr>
            <a:endParaRPr lang="en-GB" altLang="ja-JP"/>
          </a:p>
        </p:txBody>
      </p:sp>
      <p:sp>
        <p:nvSpPr>
          <p:cNvPr id="212995" name="Rectangle 3"/>
          <p:cNvSpPr>
            <a:spLocks noGrp="1" noChangeArrowheads="1"/>
          </p:cNvSpPr>
          <p:nvPr>
            <p:ph type="dt" sz="quarter" idx="1"/>
          </p:nvPr>
        </p:nvSpPr>
        <p:spPr bwMode="auto">
          <a:xfrm>
            <a:off x="3816350" y="0"/>
            <a:ext cx="2919413" cy="492125"/>
          </a:xfrm>
          <a:prstGeom prst="rect">
            <a:avLst/>
          </a:prstGeom>
          <a:noFill/>
          <a:ln>
            <a:noFill/>
          </a:ln>
          <a:effectLst/>
        </p:spPr>
        <p:txBody>
          <a:bodyPr vert="horz" wrap="square" lIns="94858" tIns="47429" rIns="94858" bIns="47429" numCol="1" anchor="t" anchorCtr="0" compatLnSpc="1">
            <a:prstTxWarp prst="textNoShape">
              <a:avLst/>
            </a:prstTxWarp>
          </a:bodyPr>
          <a:lstStyle>
            <a:lvl1pPr algn="r" defTabSz="949325" eaLnBrk="1" hangingPunct="1">
              <a:defRPr sz="1200">
                <a:latin typeface="Arial" charset="0"/>
              </a:defRPr>
            </a:lvl1pPr>
          </a:lstStyle>
          <a:p>
            <a:pPr>
              <a:defRPr/>
            </a:pPr>
            <a:endParaRPr lang="en-GB" altLang="ja-JP"/>
          </a:p>
        </p:txBody>
      </p:sp>
      <p:sp>
        <p:nvSpPr>
          <p:cNvPr id="212996" name="Rectangle 4"/>
          <p:cNvSpPr>
            <a:spLocks noGrp="1" noChangeArrowheads="1"/>
          </p:cNvSpPr>
          <p:nvPr>
            <p:ph type="ftr" sz="quarter" idx="2"/>
          </p:nvPr>
        </p:nvSpPr>
        <p:spPr bwMode="auto">
          <a:xfrm>
            <a:off x="0" y="9374188"/>
            <a:ext cx="2919413" cy="492125"/>
          </a:xfrm>
          <a:prstGeom prst="rect">
            <a:avLst/>
          </a:prstGeom>
          <a:noFill/>
          <a:ln>
            <a:noFill/>
          </a:ln>
          <a:effectLst/>
        </p:spPr>
        <p:txBody>
          <a:bodyPr vert="horz" wrap="square" lIns="94858" tIns="47429" rIns="94858" bIns="47429" numCol="1" anchor="b" anchorCtr="0" compatLnSpc="1">
            <a:prstTxWarp prst="textNoShape">
              <a:avLst/>
            </a:prstTxWarp>
          </a:bodyPr>
          <a:lstStyle>
            <a:lvl1pPr defTabSz="949325" eaLnBrk="1" hangingPunct="1">
              <a:defRPr sz="1200">
                <a:latin typeface="Arial" charset="0"/>
              </a:defRPr>
            </a:lvl1pPr>
          </a:lstStyle>
          <a:p>
            <a:pPr>
              <a:defRPr/>
            </a:pPr>
            <a:endParaRPr lang="en-GB" altLang="ja-JP"/>
          </a:p>
        </p:txBody>
      </p:sp>
      <p:sp>
        <p:nvSpPr>
          <p:cNvPr id="212997" name="Rectangle 5"/>
          <p:cNvSpPr>
            <a:spLocks noGrp="1" noChangeArrowheads="1"/>
          </p:cNvSpPr>
          <p:nvPr>
            <p:ph type="sldNum" sz="quarter" idx="3"/>
          </p:nvPr>
        </p:nvSpPr>
        <p:spPr bwMode="auto">
          <a:xfrm>
            <a:off x="3816350" y="9374188"/>
            <a:ext cx="2919413" cy="492125"/>
          </a:xfrm>
          <a:prstGeom prst="rect">
            <a:avLst/>
          </a:prstGeom>
          <a:noFill/>
          <a:ln>
            <a:noFill/>
          </a:ln>
          <a:effectLst/>
        </p:spPr>
        <p:txBody>
          <a:bodyPr vert="horz" wrap="square" lIns="94858" tIns="47429" rIns="94858" bIns="47429" numCol="1" anchor="b" anchorCtr="0" compatLnSpc="1">
            <a:prstTxWarp prst="textNoShape">
              <a:avLst/>
            </a:prstTxWarp>
          </a:bodyPr>
          <a:lstStyle>
            <a:lvl1pPr algn="r" defTabSz="949325" eaLnBrk="1" hangingPunct="1">
              <a:defRPr sz="1200" smtClean="0"/>
            </a:lvl1pPr>
          </a:lstStyle>
          <a:p>
            <a:pPr>
              <a:defRPr/>
            </a:pPr>
            <a:fld id="{CF834D8F-047A-4665-9B18-A3C9A96E1C07}" type="slidenum">
              <a:rPr lang="en-GB" altLang="ja-JP"/>
              <a:pPr>
                <a:defRPr/>
              </a:pPr>
              <a:t>‹Nr.›</a:t>
            </a:fld>
            <a:endParaRPr lang="en-GB" altLang="ja-JP"/>
          </a:p>
        </p:txBody>
      </p:sp>
    </p:spTree>
    <p:extLst>
      <p:ext uri="{BB962C8B-B14F-4D97-AF65-F5344CB8AC3E}">
        <p14:creationId xmlns:p14="http://schemas.microsoft.com/office/powerpoint/2010/main" val="1250441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919413" cy="492125"/>
          </a:xfrm>
          <a:prstGeom prst="rect">
            <a:avLst/>
          </a:prstGeom>
          <a:noFill/>
          <a:ln>
            <a:noFill/>
          </a:ln>
          <a:effectLst/>
        </p:spPr>
        <p:txBody>
          <a:bodyPr vert="horz" wrap="square" lIns="94858" tIns="47429" rIns="94858" bIns="47429" numCol="1" anchor="t" anchorCtr="0" compatLnSpc="1">
            <a:prstTxWarp prst="textNoShape">
              <a:avLst/>
            </a:prstTxWarp>
          </a:bodyPr>
          <a:lstStyle>
            <a:lvl1pPr defTabSz="949325" eaLnBrk="1" hangingPunct="1">
              <a:defRPr sz="1200">
                <a:latin typeface="Arial" charset="0"/>
              </a:defRPr>
            </a:lvl1pPr>
          </a:lstStyle>
          <a:p>
            <a:pPr>
              <a:defRPr/>
            </a:pPr>
            <a:endParaRPr lang="en-US" altLang="ja-JP"/>
          </a:p>
        </p:txBody>
      </p:sp>
      <p:sp>
        <p:nvSpPr>
          <p:cNvPr id="46083" name="Rectangle 3"/>
          <p:cNvSpPr>
            <a:spLocks noGrp="1" noChangeArrowheads="1"/>
          </p:cNvSpPr>
          <p:nvPr>
            <p:ph type="dt" idx="1"/>
          </p:nvPr>
        </p:nvSpPr>
        <p:spPr bwMode="auto">
          <a:xfrm>
            <a:off x="3816350" y="0"/>
            <a:ext cx="2919413" cy="492125"/>
          </a:xfrm>
          <a:prstGeom prst="rect">
            <a:avLst/>
          </a:prstGeom>
          <a:noFill/>
          <a:ln>
            <a:noFill/>
          </a:ln>
          <a:effectLst/>
        </p:spPr>
        <p:txBody>
          <a:bodyPr vert="horz" wrap="square" lIns="94858" tIns="47429" rIns="94858" bIns="47429" numCol="1" anchor="t" anchorCtr="0" compatLnSpc="1">
            <a:prstTxWarp prst="textNoShape">
              <a:avLst/>
            </a:prstTxWarp>
          </a:bodyPr>
          <a:lstStyle>
            <a:lvl1pPr algn="r" defTabSz="949325" eaLnBrk="1" hangingPunct="1">
              <a:defRPr sz="1200">
                <a:latin typeface="Arial" charset="0"/>
              </a:defRPr>
            </a:lvl1pPr>
          </a:lstStyle>
          <a:p>
            <a:pPr>
              <a:defRPr/>
            </a:pPr>
            <a:endParaRPr lang="en-US" altLang="ja-JP"/>
          </a:p>
        </p:txBody>
      </p:sp>
      <p:sp>
        <p:nvSpPr>
          <p:cNvPr id="4100" name="Rectangle 4"/>
          <p:cNvSpPr>
            <a:spLocks noGrp="1" noRot="1" noChangeAspect="1" noChangeArrowheads="1" noTextEdit="1"/>
          </p:cNvSpPr>
          <p:nvPr>
            <p:ph type="sldImg" idx="2"/>
          </p:nvPr>
        </p:nvSpPr>
        <p:spPr bwMode="auto">
          <a:xfrm>
            <a:off x="79375" y="741363"/>
            <a:ext cx="6577013"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896938" y="4686300"/>
            <a:ext cx="4941887" cy="4438650"/>
          </a:xfrm>
          <a:prstGeom prst="rect">
            <a:avLst/>
          </a:prstGeom>
          <a:noFill/>
          <a:ln>
            <a:noFill/>
          </a:ln>
          <a:effectLst/>
        </p:spPr>
        <p:txBody>
          <a:bodyPr vert="horz" wrap="square" lIns="94858" tIns="47429" rIns="94858" bIns="47429"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374188"/>
            <a:ext cx="2919413" cy="492125"/>
          </a:xfrm>
          <a:prstGeom prst="rect">
            <a:avLst/>
          </a:prstGeom>
          <a:noFill/>
          <a:ln>
            <a:noFill/>
          </a:ln>
          <a:effectLst/>
        </p:spPr>
        <p:txBody>
          <a:bodyPr vert="horz" wrap="square" lIns="94858" tIns="47429" rIns="94858" bIns="47429" numCol="1" anchor="b" anchorCtr="0" compatLnSpc="1">
            <a:prstTxWarp prst="textNoShape">
              <a:avLst/>
            </a:prstTxWarp>
          </a:bodyPr>
          <a:lstStyle>
            <a:lvl1pPr defTabSz="949325" eaLnBrk="1" hangingPunct="1">
              <a:defRPr sz="1200">
                <a:latin typeface="Arial" charset="0"/>
              </a:defRPr>
            </a:lvl1pPr>
          </a:lstStyle>
          <a:p>
            <a:pPr>
              <a:defRPr/>
            </a:pPr>
            <a:endParaRPr lang="en-US" altLang="ja-JP"/>
          </a:p>
        </p:txBody>
      </p:sp>
      <p:sp>
        <p:nvSpPr>
          <p:cNvPr id="46087" name="Rectangle 7"/>
          <p:cNvSpPr>
            <a:spLocks noGrp="1" noChangeArrowheads="1"/>
          </p:cNvSpPr>
          <p:nvPr>
            <p:ph type="sldNum" sz="quarter" idx="5"/>
          </p:nvPr>
        </p:nvSpPr>
        <p:spPr bwMode="auto">
          <a:xfrm>
            <a:off x="3816350" y="9374188"/>
            <a:ext cx="2919413" cy="492125"/>
          </a:xfrm>
          <a:prstGeom prst="rect">
            <a:avLst/>
          </a:prstGeom>
          <a:noFill/>
          <a:ln>
            <a:noFill/>
          </a:ln>
          <a:effectLst/>
        </p:spPr>
        <p:txBody>
          <a:bodyPr vert="horz" wrap="square" lIns="94858" tIns="47429" rIns="94858" bIns="47429" numCol="1" anchor="b" anchorCtr="0" compatLnSpc="1">
            <a:prstTxWarp prst="textNoShape">
              <a:avLst/>
            </a:prstTxWarp>
          </a:bodyPr>
          <a:lstStyle>
            <a:lvl1pPr algn="r" defTabSz="949325" eaLnBrk="1" hangingPunct="1">
              <a:defRPr sz="1200" smtClean="0"/>
            </a:lvl1pPr>
          </a:lstStyle>
          <a:p>
            <a:pPr>
              <a:defRPr/>
            </a:pPr>
            <a:fld id="{30585B0D-0816-4774-9495-4042834B2AD3}" type="slidenum">
              <a:rPr lang="en-US" altLang="ja-JP"/>
              <a:pPr>
                <a:defRPr/>
              </a:pPr>
              <a:t>‹Nr.›</a:t>
            </a:fld>
            <a:endParaRPr lang="en-US" altLang="ja-JP"/>
          </a:p>
        </p:txBody>
      </p:sp>
    </p:spTree>
    <p:extLst>
      <p:ext uri="{BB962C8B-B14F-4D97-AF65-F5344CB8AC3E}">
        <p14:creationId xmlns:p14="http://schemas.microsoft.com/office/powerpoint/2010/main" val="6149574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2100" y="582613"/>
            <a:ext cx="5522913" cy="3106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txBox="1">
            <a:spLocks noGrp="1" noChangeArrowheads="1"/>
          </p:cNvSpPr>
          <p:nvPr/>
        </p:nvSpPr>
        <p:spPr bwMode="auto">
          <a:xfrm>
            <a:off x="3816350" y="9374188"/>
            <a:ext cx="29194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8" tIns="47429" rIns="94858" bIns="47429" anchor="b"/>
          <a:lstStyle>
            <a:lvl1pPr defTabSz="949325">
              <a:spcBef>
                <a:spcPct val="30000"/>
              </a:spcBef>
              <a:defRPr sz="1200">
                <a:solidFill>
                  <a:schemeClr val="tx1"/>
                </a:solidFill>
                <a:latin typeface="Arial" panose="020B0604020202020204" pitchFamily="34" charset="0"/>
              </a:defRPr>
            </a:lvl1pPr>
            <a:lvl2pPr marL="742950" indent="-285750" defTabSz="949325">
              <a:spcBef>
                <a:spcPct val="30000"/>
              </a:spcBef>
              <a:defRPr sz="1200">
                <a:solidFill>
                  <a:schemeClr val="tx1"/>
                </a:solidFill>
                <a:latin typeface="Arial" panose="020B0604020202020204" pitchFamily="34" charset="0"/>
              </a:defRPr>
            </a:lvl2pPr>
            <a:lvl3pPr marL="1143000" indent="-228600" defTabSz="949325">
              <a:spcBef>
                <a:spcPct val="30000"/>
              </a:spcBef>
              <a:defRPr sz="1200">
                <a:solidFill>
                  <a:schemeClr val="tx1"/>
                </a:solidFill>
                <a:latin typeface="Arial" panose="020B0604020202020204" pitchFamily="34" charset="0"/>
              </a:defRPr>
            </a:lvl3pPr>
            <a:lvl4pPr marL="1600200" indent="-228600" defTabSz="949325">
              <a:spcBef>
                <a:spcPct val="30000"/>
              </a:spcBef>
              <a:defRPr sz="1200">
                <a:solidFill>
                  <a:schemeClr val="tx1"/>
                </a:solidFill>
                <a:latin typeface="Arial" panose="020B0604020202020204" pitchFamily="34" charset="0"/>
              </a:defRPr>
            </a:lvl4pPr>
            <a:lvl5pPr marL="2057400" indent="-228600" defTabSz="949325">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1B56DE3-D8C8-4B23-935D-C7089E314315}" type="slidenum">
              <a:rPr lang="en-US" altLang="ja-JP"/>
              <a:pPr algn="r" eaLnBrk="1" hangingPunct="1">
                <a:spcBef>
                  <a:spcPct val="0"/>
                </a:spcBef>
              </a:pPr>
              <a:t>2</a:t>
            </a:fld>
            <a:endParaRPr lang="en-US" altLang="ja-JP"/>
          </a:p>
        </p:txBody>
      </p:sp>
      <p:sp>
        <p:nvSpPr>
          <p:cNvPr id="15363" name="Rectangle 2"/>
          <p:cNvSpPr>
            <a:spLocks noGrp="1" noRot="1" noChangeAspect="1" noChangeArrowheads="1" noTextEdit="1"/>
          </p:cNvSpPr>
          <p:nvPr>
            <p:ph type="sldImg"/>
          </p:nvPr>
        </p:nvSpPr>
        <p:spPr>
          <a:xfrm>
            <a:off x="79375" y="741363"/>
            <a:ext cx="6577013" cy="3698875"/>
          </a:xfrm>
          <a:ln/>
        </p:spPr>
      </p:sp>
      <p:sp>
        <p:nvSpPr>
          <p:cNvPr id="15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303147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txBox="1">
            <a:spLocks noGrp="1" noChangeArrowheads="1"/>
          </p:cNvSpPr>
          <p:nvPr/>
        </p:nvSpPr>
        <p:spPr bwMode="auto">
          <a:xfrm>
            <a:off x="3816350" y="9374188"/>
            <a:ext cx="29194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8" tIns="47429" rIns="94858" bIns="47429" anchor="b"/>
          <a:lstStyle>
            <a:lvl1pPr defTabSz="949325">
              <a:spcBef>
                <a:spcPct val="30000"/>
              </a:spcBef>
              <a:defRPr sz="1200">
                <a:solidFill>
                  <a:schemeClr val="tx1"/>
                </a:solidFill>
                <a:latin typeface="Arial" panose="020B0604020202020204" pitchFamily="34" charset="0"/>
              </a:defRPr>
            </a:lvl1pPr>
            <a:lvl2pPr marL="742950" indent="-285750" defTabSz="949325">
              <a:spcBef>
                <a:spcPct val="30000"/>
              </a:spcBef>
              <a:defRPr sz="1200">
                <a:solidFill>
                  <a:schemeClr val="tx1"/>
                </a:solidFill>
                <a:latin typeface="Arial" panose="020B0604020202020204" pitchFamily="34" charset="0"/>
              </a:defRPr>
            </a:lvl2pPr>
            <a:lvl3pPr marL="1143000" indent="-228600" defTabSz="949325">
              <a:spcBef>
                <a:spcPct val="30000"/>
              </a:spcBef>
              <a:defRPr sz="1200">
                <a:solidFill>
                  <a:schemeClr val="tx1"/>
                </a:solidFill>
                <a:latin typeface="Arial" panose="020B0604020202020204" pitchFamily="34" charset="0"/>
              </a:defRPr>
            </a:lvl3pPr>
            <a:lvl4pPr marL="1600200" indent="-228600" defTabSz="949325">
              <a:spcBef>
                <a:spcPct val="30000"/>
              </a:spcBef>
              <a:defRPr sz="1200">
                <a:solidFill>
                  <a:schemeClr val="tx1"/>
                </a:solidFill>
                <a:latin typeface="Arial" panose="020B0604020202020204" pitchFamily="34" charset="0"/>
              </a:defRPr>
            </a:lvl4pPr>
            <a:lvl5pPr marL="2057400" indent="-228600" defTabSz="949325">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1B56DE3-D8C8-4B23-935D-C7089E314315}" type="slidenum">
              <a:rPr lang="en-US" altLang="ja-JP"/>
              <a:pPr algn="r" eaLnBrk="1" hangingPunct="1">
                <a:spcBef>
                  <a:spcPct val="0"/>
                </a:spcBef>
              </a:pPr>
              <a:t>3</a:t>
            </a:fld>
            <a:endParaRPr lang="en-US" altLang="ja-JP"/>
          </a:p>
        </p:txBody>
      </p:sp>
      <p:sp>
        <p:nvSpPr>
          <p:cNvPr id="15363" name="Rectangle 2"/>
          <p:cNvSpPr>
            <a:spLocks noGrp="1" noRot="1" noChangeAspect="1" noChangeArrowheads="1" noTextEdit="1"/>
          </p:cNvSpPr>
          <p:nvPr>
            <p:ph type="sldImg"/>
          </p:nvPr>
        </p:nvSpPr>
        <p:spPr>
          <a:xfrm>
            <a:off x="79375" y="741363"/>
            <a:ext cx="6577013" cy="3698875"/>
          </a:xfrm>
          <a:ln/>
        </p:spPr>
      </p:sp>
      <p:sp>
        <p:nvSpPr>
          <p:cNvPr id="15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303147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txBox="1">
            <a:spLocks noGrp="1" noChangeArrowheads="1"/>
          </p:cNvSpPr>
          <p:nvPr/>
        </p:nvSpPr>
        <p:spPr bwMode="auto">
          <a:xfrm>
            <a:off x="3816350" y="9374188"/>
            <a:ext cx="29194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8" tIns="47429" rIns="94858" bIns="47429" anchor="b"/>
          <a:lstStyle>
            <a:lvl1pPr defTabSz="949325">
              <a:spcBef>
                <a:spcPct val="30000"/>
              </a:spcBef>
              <a:defRPr sz="1200">
                <a:solidFill>
                  <a:schemeClr val="tx1"/>
                </a:solidFill>
                <a:latin typeface="Arial" panose="020B0604020202020204" pitchFamily="34" charset="0"/>
              </a:defRPr>
            </a:lvl1pPr>
            <a:lvl2pPr marL="742950" indent="-285750" defTabSz="949325">
              <a:spcBef>
                <a:spcPct val="30000"/>
              </a:spcBef>
              <a:defRPr sz="1200">
                <a:solidFill>
                  <a:schemeClr val="tx1"/>
                </a:solidFill>
                <a:latin typeface="Arial" panose="020B0604020202020204" pitchFamily="34" charset="0"/>
              </a:defRPr>
            </a:lvl2pPr>
            <a:lvl3pPr marL="1143000" indent="-228600" defTabSz="949325">
              <a:spcBef>
                <a:spcPct val="30000"/>
              </a:spcBef>
              <a:defRPr sz="1200">
                <a:solidFill>
                  <a:schemeClr val="tx1"/>
                </a:solidFill>
                <a:latin typeface="Arial" panose="020B0604020202020204" pitchFamily="34" charset="0"/>
              </a:defRPr>
            </a:lvl3pPr>
            <a:lvl4pPr marL="1600200" indent="-228600" defTabSz="949325">
              <a:spcBef>
                <a:spcPct val="30000"/>
              </a:spcBef>
              <a:defRPr sz="1200">
                <a:solidFill>
                  <a:schemeClr val="tx1"/>
                </a:solidFill>
                <a:latin typeface="Arial" panose="020B0604020202020204" pitchFamily="34" charset="0"/>
              </a:defRPr>
            </a:lvl4pPr>
            <a:lvl5pPr marL="2057400" indent="-228600" defTabSz="949325">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1B56DE3-D8C8-4B23-935D-C7089E314315}" type="slidenum">
              <a:rPr lang="en-US" altLang="ja-JP"/>
              <a:pPr algn="r" eaLnBrk="1" hangingPunct="1">
                <a:spcBef>
                  <a:spcPct val="0"/>
                </a:spcBef>
              </a:pPr>
              <a:t>4</a:t>
            </a:fld>
            <a:endParaRPr lang="en-US" altLang="ja-JP"/>
          </a:p>
        </p:txBody>
      </p:sp>
      <p:sp>
        <p:nvSpPr>
          <p:cNvPr id="15363" name="Rectangle 2"/>
          <p:cNvSpPr>
            <a:spLocks noGrp="1" noRot="1" noChangeAspect="1" noChangeArrowheads="1" noTextEdit="1"/>
          </p:cNvSpPr>
          <p:nvPr>
            <p:ph type="sldImg"/>
          </p:nvPr>
        </p:nvSpPr>
        <p:spPr>
          <a:xfrm>
            <a:off x="79375" y="741363"/>
            <a:ext cx="6577013" cy="3698875"/>
          </a:xfrm>
          <a:ln/>
        </p:spPr>
      </p:sp>
      <p:sp>
        <p:nvSpPr>
          <p:cNvPr id="15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303147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txBox="1">
            <a:spLocks noGrp="1" noChangeArrowheads="1"/>
          </p:cNvSpPr>
          <p:nvPr/>
        </p:nvSpPr>
        <p:spPr bwMode="auto">
          <a:xfrm>
            <a:off x="3816350" y="9374188"/>
            <a:ext cx="29194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8" tIns="47429" rIns="94858" bIns="47429" anchor="b"/>
          <a:lstStyle>
            <a:lvl1pPr defTabSz="949325">
              <a:spcBef>
                <a:spcPct val="30000"/>
              </a:spcBef>
              <a:defRPr sz="1200">
                <a:solidFill>
                  <a:schemeClr val="tx1"/>
                </a:solidFill>
                <a:latin typeface="Arial" panose="020B0604020202020204" pitchFamily="34" charset="0"/>
              </a:defRPr>
            </a:lvl1pPr>
            <a:lvl2pPr marL="742950" indent="-285750" defTabSz="949325">
              <a:spcBef>
                <a:spcPct val="30000"/>
              </a:spcBef>
              <a:defRPr sz="1200">
                <a:solidFill>
                  <a:schemeClr val="tx1"/>
                </a:solidFill>
                <a:latin typeface="Arial" panose="020B0604020202020204" pitchFamily="34" charset="0"/>
              </a:defRPr>
            </a:lvl2pPr>
            <a:lvl3pPr marL="1143000" indent="-228600" defTabSz="949325">
              <a:spcBef>
                <a:spcPct val="30000"/>
              </a:spcBef>
              <a:defRPr sz="1200">
                <a:solidFill>
                  <a:schemeClr val="tx1"/>
                </a:solidFill>
                <a:latin typeface="Arial" panose="020B0604020202020204" pitchFamily="34" charset="0"/>
              </a:defRPr>
            </a:lvl3pPr>
            <a:lvl4pPr marL="1600200" indent="-228600" defTabSz="949325">
              <a:spcBef>
                <a:spcPct val="30000"/>
              </a:spcBef>
              <a:defRPr sz="1200">
                <a:solidFill>
                  <a:schemeClr val="tx1"/>
                </a:solidFill>
                <a:latin typeface="Arial" panose="020B0604020202020204" pitchFamily="34" charset="0"/>
              </a:defRPr>
            </a:lvl4pPr>
            <a:lvl5pPr marL="2057400" indent="-228600" defTabSz="949325">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1B56DE3-D8C8-4B23-935D-C7089E314315}" type="slidenum">
              <a:rPr lang="en-US" altLang="ja-JP"/>
              <a:pPr algn="r" eaLnBrk="1" hangingPunct="1">
                <a:spcBef>
                  <a:spcPct val="0"/>
                </a:spcBef>
              </a:pPr>
              <a:t>5</a:t>
            </a:fld>
            <a:endParaRPr lang="en-US" altLang="ja-JP"/>
          </a:p>
        </p:txBody>
      </p:sp>
      <p:sp>
        <p:nvSpPr>
          <p:cNvPr id="15363" name="Rectangle 2"/>
          <p:cNvSpPr>
            <a:spLocks noGrp="1" noRot="1" noChangeAspect="1" noChangeArrowheads="1" noTextEdit="1"/>
          </p:cNvSpPr>
          <p:nvPr>
            <p:ph type="sldImg"/>
          </p:nvPr>
        </p:nvSpPr>
        <p:spPr>
          <a:xfrm>
            <a:off x="79375" y="741363"/>
            <a:ext cx="6577013" cy="3698875"/>
          </a:xfrm>
          <a:ln/>
        </p:spPr>
      </p:sp>
      <p:sp>
        <p:nvSpPr>
          <p:cNvPr id="15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303147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0585B0D-0816-4774-9495-4042834B2AD3}" type="slidenum">
              <a:rPr lang="en-US" altLang="ja-JP" smtClean="0"/>
              <a:pPr>
                <a:defRPr/>
              </a:pPr>
              <a:t>6</a:t>
            </a:fld>
            <a:endParaRPr lang="en-US" altLang="ja-JP"/>
          </a:p>
        </p:txBody>
      </p:sp>
    </p:spTree>
    <p:extLst>
      <p:ext uri="{BB962C8B-B14F-4D97-AF65-F5344CB8AC3E}">
        <p14:creationId xmlns:p14="http://schemas.microsoft.com/office/powerpoint/2010/main" val="519605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0585B0D-0816-4774-9495-4042834B2AD3}" type="slidenum">
              <a:rPr lang="en-US" altLang="ja-JP" smtClean="0"/>
              <a:pPr>
                <a:defRPr/>
              </a:pPr>
              <a:t>7</a:t>
            </a:fld>
            <a:endParaRPr lang="en-US" altLang="ja-JP"/>
          </a:p>
        </p:txBody>
      </p:sp>
    </p:spTree>
    <p:extLst>
      <p:ext uri="{BB962C8B-B14F-4D97-AF65-F5344CB8AC3E}">
        <p14:creationId xmlns:p14="http://schemas.microsoft.com/office/powerpoint/2010/main" val="225011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a:spcBef>
                <a:spcPct val="30000"/>
              </a:spcBef>
              <a:defRPr sz="1200">
                <a:solidFill>
                  <a:schemeClr val="tx1"/>
                </a:solidFill>
                <a:latin typeface="Arial" panose="020B0604020202020204" pitchFamily="34" charset="0"/>
              </a:defRPr>
            </a:lvl1pPr>
            <a:lvl2pPr marL="742950" indent="-285750" defTabSz="949325">
              <a:spcBef>
                <a:spcPct val="30000"/>
              </a:spcBef>
              <a:defRPr sz="1200">
                <a:solidFill>
                  <a:schemeClr val="tx1"/>
                </a:solidFill>
                <a:latin typeface="Arial" panose="020B0604020202020204" pitchFamily="34" charset="0"/>
              </a:defRPr>
            </a:lvl2pPr>
            <a:lvl3pPr marL="1143000" indent="-228600" defTabSz="949325">
              <a:spcBef>
                <a:spcPct val="30000"/>
              </a:spcBef>
              <a:defRPr sz="1200">
                <a:solidFill>
                  <a:schemeClr val="tx1"/>
                </a:solidFill>
                <a:latin typeface="Arial" panose="020B0604020202020204" pitchFamily="34" charset="0"/>
              </a:defRPr>
            </a:lvl3pPr>
            <a:lvl4pPr marL="1600200" indent="-228600" defTabSz="949325">
              <a:spcBef>
                <a:spcPct val="30000"/>
              </a:spcBef>
              <a:defRPr sz="1200">
                <a:solidFill>
                  <a:schemeClr val="tx1"/>
                </a:solidFill>
                <a:latin typeface="Arial" panose="020B0604020202020204" pitchFamily="34" charset="0"/>
              </a:defRPr>
            </a:lvl4pPr>
            <a:lvl5pPr marL="2057400" indent="-228600" defTabSz="949325">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7FF664-1741-4E4E-8654-9BDDF0DF296B}" type="slidenum">
              <a:rPr lang="en-US" altLang="ja-JP"/>
              <a:pPr>
                <a:spcBef>
                  <a:spcPct val="0"/>
                </a:spcBef>
              </a:pPr>
              <a:t>8</a:t>
            </a:fld>
            <a:endParaRPr lang="en-US" altLang="ja-JP"/>
          </a:p>
        </p:txBody>
      </p:sp>
      <p:sp>
        <p:nvSpPr>
          <p:cNvPr id="25603" name="Rectangle 2"/>
          <p:cNvSpPr>
            <a:spLocks noGrp="1" noRot="1" noChangeAspect="1" noChangeArrowheads="1" noTextEdit="1"/>
          </p:cNvSpPr>
          <p:nvPr>
            <p:ph type="sldImg"/>
          </p:nvPr>
        </p:nvSpPr>
        <p:spPr>
          <a:xfrm>
            <a:off x="79375" y="741363"/>
            <a:ext cx="6577013" cy="3698875"/>
          </a:xfrm>
          <a:ln/>
        </p:spPr>
      </p:sp>
      <p:sp>
        <p:nvSpPr>
          <p:cNvPr id="25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34798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a:spcBef>
                <a:spcPct val="30000"/>
              </a:spcBef>
              <a:defRPr sz="1200">
                <a:solidFill>
                  <a:schemeClr val="tx1"/>
                </a:solidFill>
                <a:latin typeface="Arial" panose="020B0604020202020204" pitchFamily="34" charset="0"/>
              </a:defRPr>
            </a:lvl1pPr>
            <a:lvl2pPr marL="742950" indent="-285750" defTabSz="949325">
              <a:spcBef>
                <a:spcPct val="30000"/>
              </a:spcBef>
              <a:defRPr sz="1200">
                <a:solidFill>
                  <a:schemeClr val="tx1"/>
                </a:solidFill>
                <a:latin typeface="Arial" panose="020B0604020202020204" pitchFamily="34" charset="0"/>
              </a:defRPr>
            </a:lvl2pPr>
            <a:lvl3pPr marL="1143000" indent="-228600" defTabSz="949325">
              <a:spcBef>
                <a:spcPct val="30000"/>
              </a:spcBef>
              <a:defRPr sz="1200">
                <a:solidFill>
                  <a:schemeClr val="tx1"/>
                </a:solidFill>
                <a:latin typeface="Arial" panose="020B0604020202020204" pitchFamily="34" charset="0"/>
              </a:defRPr>
            </a:lvl3pPr>
            <a:lvl4pPr marL="1600200" indent="-228600" defTabSz="949325">
              <a:spcBef>
                <a:spcPct val="30000"/>
              </a:spcBef>
              <a:defRPr sz="1200">
                <a:solidFill>
                  <a:schemeClr val="tx1"/>
                </a:solidFill>
                <a:latin typeface="Arial" panose="020B0604020202020204" pitchFamily="34" charset="0"/>
              </a:defRPr>
            </a:lvl4pPr>
            <a:lvl5pPr marL="2057400" indent="-228600" defTabSz="949325">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7FF664-1741-4E4E-8654-9BDDF0DF296B}" type="slidenum">
              <a:rPr lang="en-US" altLang="ja-JP"/>
              <a:pPr>
                <a:spcBef>
                  <a:spcPct val="0"/>
                </a:spcBef>
              </a:pPr>
              <a:t>9</a:t>
            </a:fld>
            <a:endParaRPr lang="en-US" altLang="ja-JP"/>
          </a:p>
        </p:txBody>
      </p:sp>
      <p:sp>
        <p:nvSpPr>
          <p:cNvPr id="25603" name="Rectangle 2"/>
          <p:cNvSpPr>
            <a:spLocks noGrp="1" noRot="1" noChangeAspect="1" noChangeArrowheads="1" noTextEdit="1"/>
          </p:cNvSpPr>
          <p:nvPr>
            <p:ph type="sldImg"/>
          </p:nvPr>
        </p:nvSpPr>
        <p:spPr>
          <a:xfrm>
            <a:off x="79375" y="741363"/>
            <a:ext cx="6577013" cy="3698875"/>
          </a:xfrm>
          <a:ln/>
        </p:spPr>
      </p:sp>
      <p:sp>
        <p:nvSpPr>
          <p:cNvPr id="25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34798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a:spcBef>
                <a:spcPct val="30000"/>
              </a:spcBef>
              <a:defRPr sz="1200">
                <a:solidFill>
                  <a:schemeClr val="tx1"/>
                </a:solidFill>
                <a:latin typeface="Arial" panose="020B0604020202020204" pitchFamily="34" charset="0"/>
              </a:defRPr>
            </a:lvl1pPr>
            <a:lvl2pPr marL="742950" indent="-285750" defTabSz="949325">
              <a:spcBef>
                <a:spcPct val="30000"/>
              </a:spcBef>
              <a:defRPr sz="1200">
                <a:solidFill>
                  <a:schemeClr val="tx1"/>
                </a:solidFill>
                <a:latin typeface="Arial" panose="020B0604020202020204" pitchFamily="34" charset="0"/>
              </a:defRPr>
            </a:lvl2pPr>
            <a:lvl3pPr marL="1143000" indent="-228600" defTabSz="949325">
              <a:spcBef>
                <a:spcPct val="30000"/>
              </a:spcBef>
              <a:defRPr sz="1200">
                <a:solidFill>
                  <a:schemeClr val="tx1"/>
                </a:solidFill>
                <a:latin typeface="Arial" panose="020B0604020202020204" pitchFamily="34" charset="0"/>
              </a:defRPr>
            </a:lvl3pPr>
            <a:lvl4pPr marL="1600200" indent="-228600" defTabSz="949325">
              <a:spcBef>
                <a:spcPct val="30000"/>
              </a:spcBef>
              <a:defRPr sz="1200">
                <a:solidFill>
                  <a:schemeClr val="tx1"/>
                </a:solidFill>
                <a:latin typeface="Arial" panose="020B0604020202020204" pitchFamily="34" charset="0"/>
              </a:defRPr>
            </a:lvl4pPr>
            <a:lvl5pPr marL="2057400" indent="-228600" defTabSz="949325">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7FF664-1741-4E4E-8654-9BDDF0DF296B}" type="slidenum">
              <a:rPr lang="en-US" altLang="ja-JP"/>
              <a:pPr>
                <a:spcBef>
                  <a:spcPct val="0"/>
                </a:spcBef>
              </a:pPr>
              <a:t>10</a:t>
            </a:fld>
            <a:endParaRPr lang="en-US" altLang="ja-JP"/>
          </a:p>
        </p:txBody>
      </p:sp>
      <p:sp>
        <p:nvSpPr>
          <p:cNvPr id="25603" name="Rectangle 2"/>
          <p:cNvSpPr>
            <a:spLocks noGrp="1" noRot="1" noChangeAspect="1" noChangeArrowheads="1" noTextEdit="1"/>
          </p:cNvSpPr>
          <p:nvPr>
            <p:ph type="sldImg"/>
          </p:nvPr>
        </p:nvSpPr>
        <p:spPr>
          <a:xfrm>
            <a:off x="79375" y="741363"/>
            <a:ext cx="6577013" cy="3698875"/>
          </a:xfrm>
          <a:ln/>
        </p:spPr>
      </p:sp>
      <p:sp>
        <p:nvSpPr>
          <p:cNvPr id="25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34798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a:spcBef>
                <a:spcPct val="30000"/>
              </a:spcBef>
              <a:defRPr sz="1200">
                <a:solidFill>
                  <a:schemeClr val="tx1"/>
                </a:solidFill>
                <a:latin typeface="Arial" panose="020B0604020202020204" pitchFamily="34" charset="0"/>
              </a:defRPr>
            </a:lvl1pPr>
            <a:lvl2pPr marL="742950" indent="-285750" defTabSz="949325">
              <a:spcBef>
                <a:spcPct val="30000"/>
              </a:spcBef>
              <a:defRPr sz="1200">
                <a:solidFill>
                  <a:schemeClr val="tx1"/>
                </a:solidFill>
                <a:latin typeface="Arial" panose="020B0604020202020204" pitchFamily="34" charset="0"/>
              </a:defRPr>
            </a:lvl2pPr>
            <a:lvl3pPr marL="1143000" indent="-228600" defTabSz="949325">
              <a:spcBef>
                <a:spcPct val="30000"/>
              </a:spcBef>
              <a:defRPr sz="1200">
                <a:solidFill>
                  <a:schemeClr val="tx1"/>
                </a:solidFill>
                <a:latin typeface="Arial" panose="020B0604020202020204" pitchFamily="34" charset="0"/>
              </a:defRPr>
            </a:lvl3pPr>
            <a:lvl4pPr marL="1600200" indent="-228600" defTabSz="949325">
              <a:spcBef>
                <a:spcPct val="30000"/>
              </a:spcBef>
              <a:defRPr sz="1200">
                <a:solidFill>
                  <a:schemeClr val="tx1"/>
                </a:solidFill>
                <a:latin typeface="Arial" panose="020B0604020202020204" pitchFamily="34" charset="0"/>
              </a:defRPr>
            </a:lvl4pPr>
            <a:lvl5pPr marL="2057400" indent="-228600" defTabSz="949325">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7FF664-1741-4E4E-8654-9BDDF0DF296B}" type="slidenum">
              <a:rPr lang="en-US" altLang="ja-JP"/>
              <a:pPr>
                <a:spcBef>
                  <a:spcPct val="0"/>
                </a:spcBef>
              </a:pPr>
              <a:t>11</a:t>
            </a:fld>
            <a:endParaRPr lang="en-US" altLang="ja-JP"/>
          </a:p>
        </p:txBody>
      </p:sp>
      <p:sp>
        <p:nvSpPr>
          <p:cNvPr id="25603" name="Rectangle 2"/>
          <p:cNvSpPr>
            <a:spLocks noGrp="1" noRot="1" noChangeAspect="1" noChangeArrowheads="1" noTextEdit="1"/>
          </p:cNvSpPr>
          <p:nvPr>
            <p:ph type="sldImg"/>
          </p:nvPr>
        </p:nvSpPr>
        <p:spPr>
          <a:xfrm>
            <a:off x="79375" y="741363"/>
            <a:ext cx="6577013" cy="3698875"/>
          </a:xfrm>
          <a:ln/>
        </p:spPr>
      </p:sp>
      <p:sp>
        <p:nvSpPr>
          <p:cNvPr id="25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34798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C2AC2E-97FB-45E8-B930-8DD23FA0D446}" type="slidenum">
              <a:rPr lang="en-US" altLang="ja-JP"/>
              <a:pPr>
                <a:spcBef>
                  <a:spcPct val="0"/>
                </a:spcBef>
              </a:pPr>
              <a:t>12</a:t>
            </a:fld>
            <a:endParaRPr lang="en-US" altLang="ja-JP"/>
          </a:p>
        </p:txBody>
      </p:sp>
      <p:sp>
        <p:nvSpPr>
          <p:cNvPr id="27651" name="Rectangle 2"/>
          <p:cNvSpPr>
            <a:spLocks noGrp="1" noRot="1" noChangeAspect="1" noChangeArrowheads="1" noTextEdit="1"/>
          </p:cNvSpPr>
          <p:nvPr>
            <p:ph type="sldImg"/>
          </p:nvPr>
        </p:nvSpPr>
        <p:spPr>
          <a:xfrm>
            <a:off x="79375" y="741363"/>
            <a:ext cx="6577013" cy="3698875"/>
          </a:xfrm>
          <a:ln/>
        </p:spPr>
      </p:sp>
      <p:sp>
        <p:nvSpPr>
          <p:cNvPr id="27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1592955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6CC253-3EA9-432C-87BC-D4C74F7C2748}" type="slidenum">
              <a:rPr lang="en-US" altLang="ja-JP"/>
              <a:pPr>
                <a:spcBef>
                  <a:spcPct val="0"/>
                </a:spcBef>
              </a:pPr>
              <a:t>13</a:t>
            </a:fld>
            <a:endParaRPr lang="en-US" altLang="ja-JP"/>
          </a:p>
        </p:txBody>
      </p:sp>
      <p:sp>
        <p:nvSpPr>
          <p:cNvPr id="29699" name="Rectangle 2"/>
          <p:cNvSpPr>
            <a:spLocks noGrp="1" noRot="1" noChangeAspect="1" noChangeArrowheads="1" noTextEdit="1"/>
          </p:cNvSpPr>
          <p:nvPr>
            <p:ph type="sldImg"/>
          </p:nvPr>
        </p:nvSpPr>
        <p:spPr>
          <a:xfrm>
            <a:off x="80963" y="741363"/>
            <a:ext cx="6575425" cy="3698875"/>
          </a:xfrm>
          <a:ln/>
        </p:spPr>
      </p:sp>
      <p:sp>
        <p:nvSpPr>
          <p:cNvPr id="29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36644218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a:spcBef>
                <a:spcPct val="30000"/>
              </a:spcBef>
              <a:defRPr sz="1200">
                <a:solidFill>
                  <a:schemeClr val="tx1"/>
                </a:solidFill>
                <a:latin typeface="Arial" panose="020B0604020202020204" pitchFamily="34" charset="0"/>
              </a:defRPr>
            </a:lvl1pPr>
            <a:lvl2pPr marL="742950" indent="-285750" defTabSz="949325">
              <a:spcBef>
                <a:spcPct val="30000"/>
              </a:spcBef>
              <a:defRPr sz="1200">
                <a:solidFill>
                  <a:schemeClr val="tx1"/>
                </a:solidFill>
                <a:latin typeface="Arial" panose="020B0604020202020204" pitchFamily="34" charset="0"/>
              </a:defRPr>
            </a:lvl2pPr>
            <a:lvl3pPr marL="1143000" indent="-228600" defTabSz="949325">
              <a:spcBef>
                <a:spcPct val="30000"/>
              </a:spcBef>
              <a:defRPr sz="1200">
                <a:solidFill>
                  <a:schemeClr val="tx1"/>
                </a:solidFill>
                <a:latin typeface="Arial" panose="020B0604020202020204" pitchFamily="34" charset="0"/>
              </a:defRPr>
            </a:lvl3pPr>
            <a:lvl4pPr marL="1600200" indent="-228600" defTabSz="949325">
              <a:spcBef>
                <a:spcPct val="30000"/>
              </a:spcBef>
              <a:defRPr sz="1200">
                <a:solidFill>
                  <a:schemeClr val="tx1"/>
                </a:solidFill>
                <a:latin typeface="Arial" panose="020B0604020202020204" pitchFamily="34" charset="0"/>
              </a:defRPr>
            </a:lvl4pPr>
            <a:lvl5pPr marL="2057400" indent="-228600" defTabSz="949325">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BF4831-C5C8-4240-8CBE-A2047DFDA6D1}" type="slidenum">
              <a:rPr lang="en-US" altLang="ja-JP"/>
              <a:pPr>
                <a:spcBef>
                  <a:spcPct val="0"/>
                </a:spcBef>
              </a:pPr>
              <a:t>14</a:t>
            </a:fld>
            <a:endParaRPr lang="en-US" altLang="ja-JP"/>
          </a:p>
        </p:txBody>
      </p:sp>
      <p:sp>
        <p:nvSpPr>
          <p:cNvPr id="31747" name="Rectangle 2"/>
          <p:cNvSpPr>
            <a:spLocks noGrp="1" noRot="1" noChangeAspect="1" noChangeArrowheads="1" noTextEdit="1"/>
          </p:cNvSpPr>
          <p:nvPr>
            <p:ph type="sldImg"/>
          </p:nvPr>
        </p:nvSpPr>
        <p:spPr>
          <a:xfrm>
            <a:off x="79375" y="741363"/>
            <a:ext cx="6577013" cy="3698875"/>
          </a:xfrm>
          <a:ln/>
        </p:spPr>
      </p:sp>
      <p:sp>
        <p:nvSpPr>
          <p:cNvPr id="317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ja-JP">
              <a:latin typeface="Arial" panose="020B0604020202020204" pitchFamily="34" charset="0"/>
            </a:endParaRPr>
          </a:p>
        </p:txBody>
      </p:sp>
    </p:spTree>
    <p:extLst>
      <p:ext uri="{BB962C8B-B14F-4D97-AF65-F5344CB8AC3E}">
        <p14:creationId xmlns:p14="http://schemas.microsoft.com/office/powerpoint/2010/main" val="17393496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a:spcBef>
                <a:spcPct val="30000"/>
              </a:spcBef>
              <a:defRPr sz="1200">
                <a:solidFill>
                  <a:schemeClr val="tx1"/>
                </a:solidFill>
                <a:latin typeface="Arial" panose="020B0604020202020204" pitchFamily="34" charset="0"/>
              </a:defRPr>
            </a:lvl1pPr>
            <a:lvl2pPr marL="742950" indent="-285750" defTabSz="949325">
              <a:spcBef>
                <a:spcPct val="30000"/>
              </a:spcBef>
              <a:defRPr sz="1200">
                <a:solidFill>
                  <a:schemeClr val="tx1"/>
                </a:solidFill>
                <a:latin typeface="Arial" panose="020B0604020202020204" pitchFamily="34" charset="0"/>
              </a:defRPr>
            </a:lvl2pPr>
            <a:lvl3pPr marL="1143000" indent="-228600" defTabSz="949325">
              <a:spcBef>
                <a:spcPct val="30000"/>
              </a:spcBef>
              <a:defRPr sz="1200">
                <a:solidFill>
                  <a:schemeClr val="tx1"/>
                </a:solidFill>
                <a:latin typeface="Arial" panose="020B0604020202020204" pitchFamily="34" charset="0"/>
              </a:defRPr>
            </a:lvl3pPr>
            <a:lvl4pPr marL="1600200" indent="-228600" defTabSz="949325">
              <a:spcBef>
                <a:spcPct val="30000"/>
              </a:spcBef>
              <a:defRPr sz="1200">
                <a:solidFill>
                  <a:schemeClr val="tx1"/>
                </a:solidFill>
                <a:latin typeface="Arial" panose="020B0604020202020204" pitchFamily="34" charset="0"/>
              </a:defRPr>
            </a:lvl4pPr>
            <a:lvl5pPr marL="2057400" indent="-228600" defTabSz="949325">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83005A-A8E9-4419-B04A-A3832DC71E32}" type="slidenum">
              <a:rPr lang="en-US" altLang="ja-JP"/>
              <a:pPr>
                <a:spcBef>
                  <a:spcPct val="0"/>
                </a:spcBef>
              </a:pPr>
              <a:t>15</a:t>
            </a:fld>
            <a:endParaRPr lang="en-US" altLang="ja-JP"/>
          </a:p>
        </p:txBody>
      </p:sp>
      <p:sp>
        <p:nvSpPr>
          <p:cNvPr id="33795" name="Rectangle 2"/>
          <p:cNvSpPr>
            <a:spLocks noGrp="1" noRot="1" noChangeAspect="1" noChangeArrowheads="1" noTextEdit="1"/>
          </p:cNvSpPr>
          <p:nvPr>
            <p:ph type="sldImg"/>
          </p:nvPr>
        </p:nvSpPr>
        <p:spPr>
          <a:xfrm>
            <a:off x="79375" y="741363"/>
            <a:ext cx="6577013" cy="3698875"/>
          </a:xfrm>
          <a:ln/>
        </p:spPr>
      </p:sp>
      <p:sp>
        <p:nvSpPr>
          <p:cNvPr id="337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ja-JP">
              <a:latin typeface="Arial" panose="020B0604020202020204" pitchFamily="34" charset="0"/>
            </a:endParaRPr>
          </a:p>
        </p:txBody>
      </p:sp>
    </p:spTree>
    <p:extLst>
      <p:ext uri="{BB962C8B-B14F-4D97-AF65-F5344CB8AC3E}">
        <p14:creationId xmlns:p14="http://schemas.microsoft.com/office/powerpoint/2010/main" val="15381910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35BB8D-E36A-4A46-B2A5-3DF0DAF25FFB}" type="slidenum">
              <a:rPr lang="en-US" altLang="ja-JP"/>
              <a:pPr>
                <a:spcBef>
                  <a:spcPct val="0"/>
                </a:spcBef>
              </a:pPr>
              <a:t>16</a:t>
            </a:fld>
            <a:endParaRPr lang="en-US" altLang="ja-JP"/>
          </a:p>
        </p:txBody>
      </p:sp>
      <p:sp>
        <p:nvSpPr>
          <p:cNvPr id="41987" name="Rectangle 2"/>
          <p:cNvSpPr>
            <a:spLocks noGrp="1" noRot="1" noChangeAspect="1" noChangeArrowheads="1" noTextEdit="1"/>
          </p:cNvSpPr>
          <p:nvPr>
            <p:ph type="sldImg"/>
          </p:nvPr>
        </p:nvSpPr>
        <p:spPr>
          <a:xfrm>
            <a:off x="79375" y="741363"/>
            <a:ext cx="6577013" cy="3698875"/>
          </a:xfrm>
          <a:ln/>
        </p:spPr>
      </p:sp>
      <p:sp>
        <p:nvSpPr>
          <p:cNvPr id="419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1937144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35BB8D-E36A-4A46-B2A5-3DF0DAF25FFB}" type="slidenum">
              <a:rPr lang="en-US" altLang="ja-JP"/>
              <a:pPr>
                <a:spcBef>
                  <a:spcPct val="0"/>
                </a:spcBef>
              </a:pPr>
              <a:t>17</a:t>
            </a:fld>
            <a:endParaRPr lang="en-US" altLang="ja-JP"/>
          </a:p>
        </p:txBody>
      </p:sp>
      <p:sp>
        <p:nvSpPr>
          <p:cNvPr id="41987" name="Rectangle 2"/>
          <p:cNvSpPr>
            <a:spLocks noGrp="1" noRot="1" noChangeAspect="1" noChangeArrowheads="1" noTextEdit="1"/>
          </p:cNvSpPr>
          <p:nvPr>
            <p:ph type="sldImg"/>
          </p:nvPr>
        </p:nvSpPr>
        <p:spPr>
          <a:xfrm>
            <a:off x="79375" y="741363"/>
            <a:ext cx="6577013" cy="3698875"/>
          </a:xfrm>
          <a:ln/>
        </p:spPr>
      </p:sp>
      <p:sp>
        <p:nvSpPr>
          <p:cNvPr id="419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1937144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35BB8D-E36A-4A46-B2A5-3DF0DAF25FFB}" type="slidenum">
              <a:rPr lang="en-US" altLang="ja-JP"/>
              <a:pPr>
                <a:spcBef>
                  <a:spcPct val="0"/>
                </a:spcBef>
              </a:pPr>
              <a:t>18</a:t>
            </a:fld>
            <a:endParaRPr lang="en-US" altLang="ja-JP"/>
          </a:p>
        </p:txBody>
      </p:sp>
      <p:sp>
        <p:nvSpPr>
          <p:cNvPr id="41987" name="Rectangle 2"/>
          <p:cNvSpPr>
            <a:spLocks noGrp="1" noRot="1" noChangeAspect="1" noChangeArrowheads="1" noTextEdit="1"/>
          </p:cNvSpPr>
          <p:nvPr>
            <p:ph type="sldImg"/>
          </p:nvPr>
        </p:nvSpPr>
        <p:spPr>
          <a:xfrm>
            <a:off x="79375" y="741363"/>
            <a:ext cx="6577013" cy="3698875"/>
          </a:xfrm>
          <a:ln/>
        </p:spPr>
      </p:sp>
      <p:sp>
        <p:nvSpPr>
          <p:cNvPr id="419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1937144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35BB8D-E36A-4A46-B2A5-3DF0DAF25FFB}" type="slidenum">
              <a:rPr lang="en-US" altLang="ja-JP"/>
              <a:pPr>
                <a:spcBef>
                  <a:spcPct val="0"/>
                </a:spcBef>
              </a:pPr>
              <a:t>19</a:t>
            </a:fld>
            <a:endParaRPr lang="en-US" altLang="ja-JP"/>
          </a:p>
        </p:txBody>
      </p:sp>
      <p:sp>
        <p:nvSpPr>
          <p:cNvPr id="41987" name="Rectangle 2"/>
          <p:cNvSpPr>
            <a:spLocks noGrp="1" noRot="1" noChangeAspect="1" noChangeArrowheads="1" noTextEdit="1"/>
          </p:cNvSpPr>
          <p:nvPr>
            <p:ph type="sldImg"/>
          </p:nvPr>
        </p:nvSpPr>
        <p:spPr>
          <a:xfrm>
            <a:off x="79375" y="741363"/>
            <a:ext cx="6577013" cy="3698875"/>
          </a:xfrm>
          <a:ln/>
        </p:spPr>
      </p:sp>
      <p:sp>
        <p:nvSpPr>
          <p:cNvPr id="419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41937144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352983-19E4-4E23-A329-997763495F4C}" type="slidenum">
              <a:rPr lang="en-US" altLang="de-DE">
                <a:solidFill>
                  <a:srgbClr val="000000"/>
                </a:solidFill>
                <a:ea typeface="ＭＳ Ｐゴシック" panose="020B0600070205080204" pitchFamily="34" charset="-128"/>
              </a:rPr>
              <a:pPr>
                <a:spcBef>
                  <a:spcPct val="0"/>
                </a:spcBef>
              </a:pPr>
              <a:t>20</a:t>
            </a:fld>
            <a:endParaRPr lang="en-US" altLang="de-DE">
              <a:solidFill>
                <a:srgbClr val="000000"/>
              </a:solidFill>
              <a:ea typeface="ＭＳ Ｐゴシック" panose="020B0600070205080204" pitchFamily="34" charset="-128"/>
            </a:endParaRPr>
          </a:p>
        </p:txBody>
      </p:sp>
      <p:sp>
        <p:nvSpPr>
          <p:cNvPr id="44035" name="Rectangle 2"/>
          <p:cNvSpPr>
            <a:spLocks noGrp="1" noRot="1" noChangeAspect="1" noChangeArrowheads="1" noTextEdit="1"/>
          </p:cNvSpPr>
          <p:nvPr>
            <p:ph type="sldImg"/>
          </p:nvPr>
        </p:nvSpPr>
        <p:spPr>
          <a:xfrm>
            <a:off x="79375" y="741363"/>
            <a:ext cx="6577013" cy="3698875"/>
          </a:xfrm>
          <a:ln/>
        </p:spPr>
      </p:sp>
      <p:sp>
        <p:nvSpPr>
          <p:cNvPr id="44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1053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156E3F-3342-4424-BEFD-E55B4CB490A8}" type="slidenum">
              <a:rPr lang="en-US" altLang="de-DE">
                <a:solidFill>
                  <a:srgbClr val="000000"/>
                </a:solidFill>
                <a:ea typeface="ＭＳ Ｐゴシック" panose="020B0600070205080204" pitchFamily="34" charset="-128"/>
              </a:rPr>
              <a:pPr>
                <a:spcBef>
                  <a:spcPct val="0"/>
                </a:spcBef>
              </a:pPr>
              <a:t>21</a:t>
            </a:fld>
            <a:endParaRPr lang="en-US" altLang="de-DE">
              <a:solidFill>
                <a:srgbClr val="000000"/>
              </a:solidFill>
              <a:ea typeface="ＭＳ Ｐゴシック" panose="020B0600070205080204" pitchFamily="34" charset="-128"/>
            </a:endParaRPr>
          </a:p>
        </p:txBody>
      </p:sp>
      <p:sp>
        <p:nvSpPr>
          <p:cNvPr id="46083" name="Rectangle 2"/>
          <p:cNvSpPr>
            <a:spLocks noGrp="1" noRot="1" noChangeAspect="1" noChangeArrowheads="1" noTextEdit="1"/>
          </p:cNvSpPr>
          <p:nvPr>
            <p:ph type="sldImg"/>
          </p:nvPr>
        </p:nvSpPr>
        <p:spPr>
          <a:xfrm>
            <a:off x="79375" y="741363"/>
            <a:ext cx="6577013" cy="3698875"/>
          </a:xfrm>
          <a:ln/>
        </p:spPr>
      </p:sp>
      <p:sp>
        <p:nvSpPr>
          <p:cNvPr id="46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65643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2E6D34-65B4-4916-9D0D-ED5B268FB31B}" type="slidenum">
              <a:rPr lang="en-US" altLang="de-DE">
                <a:solidFill>
                  <a:srgbClr val="000000"/>
                </a:solidFill>
                <a:ea typeface="ＭＳ Ｐゴシック" panose="020B0600070205080204" pitchFamily="34" charset="-128"/>
              </a:rPr>
              <a:pPr>
                <a:spcBef>
                  <a:spcPct val="0"/>
                </a:spcBef>
              </a:pPr>
              <a:t>22</a:t>
            </a:fld>
            <a:endParaRPr lang="en-US" altLang="de-DE">
              <a:solidFill>
                <a:srgbClr val="000000"/>
              </a:solidFill>
              <a:ea typeface="ＭＳ Ｐゴシック" panose="020B0600070205080204" pitchFamily="34" charset="-128"/>
            </a:endParaRPr>
          </a:p>
        </p:txBody>
      </p:sp>
      <p:sp>
        <p:nvSpPr>
          <p:cNvPr id="48131" name="Rectangle 2"/>
          <p:cNvSpPr>
            <a:spLocks noGrp="1" noRot="1" noChangeAspect="1" noChangeArrowheads="1" noTextEdit="1"/>
          </p:cNvSpPr>
          <p:nvPr>
            <p:ph type="sldImg"/>
          </p:nvPr>
        </p:nvSpPr>
        <p:spPr>
          <a:xfrm>
            <a:off x="79375" y="741363"/>
            <a:ext cx="6577013" cy="3698875"/>
          </a:xfrm>
          <a:ln/>
        </p:spPr>
      </p:sp>
      <p:sp>
        <p:nvSpPr>
          <p:cNvPr id="481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74765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9EC990-B633-4384-B099-5426223B95FF}" type="slidenum">
              <a:rPr lang="en-US" altLang="de-DE">
                <a:solidFill>
                  <a:srgbClr val="000000"/>
                </a:solidFill>
                <a:ea typeface="ＭＳ Ｐゴシック" panose="020B0600070205080204" pitchFamily="34" charset="-128"/>
              </a:rPr>
              <a:pPr>
                <a:spcBef>
                  <a:spcPct val="0"/>
                </a:spcBef>
              </a:pPr>
              <a:t>23</a:t>
            </a:fld>
            <a:endParaRPr lang="en-US" altLang="de-DE">
              <a:solidFill>
                <a:srgbClr val="000000"/>
              </a:solidFill>
              <a:ea typeface="ＭＳ Ｐゴシック" panose="020B0600070205080204" pitchFamily="34" charset="-128"/>
            </a:endParaRPr>
          </a:p>
        </p:txBody>
      </p:sp>
      <p:sp>
        <p:nvSpPr>
          <p:cNvPr id="50179" name="Rectangle 2"/>
          <p:cNvSpPr>
            <a:spLocks noGrp="1" noRot="1" noChangeAspect="1" noChangeArrowheads="1" noTextEdit="1"/>
          </p:cNvSpPr>
          <p:nvPr>
            <p:ph type="sldImg"/>
          </p:nvPr>
        </p:nvSpPr>
        <p:spPr>
          <a:xfrm>
            <a:off x="79375" y="741363"/>
            <a:ext cx="6577013" cy="3698875"/>
          </a:xfrm>
          <a:ln/>
        </p:spPr>
      </p:sp>
      <p:sp>
        <p:nvSpPr>
          <p:cNvPr id="501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439915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9FE0FE-41DE-4326-8AC2-AD1B3A056312}" type="slidenum">
              <a:rPr lang="en-US" altLang="de-DE">
                <a:solidFill>
                  <a:srgbClr val="000000"/>
                </a:solidFill>
                <a:ea typeface="ＭＳ Ｐゴシック" panose="020B0600070205080204" pitchFamily="34" charset="-128"/>
              </a:rPr>
              <a:pPr>
                <a:spcBef>
                  <a:spcPct val="0"/>
                </a:spcBef>
              </a:pPr>
              <a:t>24</a:t>
            </a:fld>
            <a:endParaRPr lang="en-US" altLang="de-DE">
              <a:solidFill>
                <a:srgbClr val="000000"/>
              </a:solidFill>
              <a:ea typeface="ＭＳ Ｐゴシック" panose="020B0600070205080204" pitchFamily="34" charset="-128"/>
            </a:endParaRPr>
          </a:p>
        </p:txBody>
      </p:sp>
      <p:sp>
        <p:nvSpPr>
          <p:cNvPr id="52227" name="Rectangle 2"/>
          <p:cNvSpPr>
            <a:spLocks noGrp="1" noRot="1" noChangeAspect="1" noChangeArrowheads="1" noTextEdit="1"/>
          </p:cNvSpPr>
          <p:nvPr>
            <p:ph type="sldImg"/>
          </p:nvPr>
        </p:nvSpPr>
        <p:spPr>
          <a:xfrm>
            <a:off x="79375" y="741363"/>
            <a:ext cx="6577013" cy="3698875"/>
          </a:xfrm>
          <a:ln/>
        </p:spPr>
      </p:sp>
      <p:sp>
        <p:nvSpPr>
          <p:cNvPr id="52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22424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2A3858-4FE1-4589-BA10-D807BFB63EA3}" type="slidenum">
              <a:rPr lang="en-US" altLang="de-DE">
                <a:solidFill>
                  <a:srgbClr val="000000"/>
                </a:solidFill>
                <a:ea typeface="ＭＳ Ｐゴシック" panose="020B0600070205080204" pitchFamily="34" charset="-128"/>
              </a:rPr>
              <a:pPr>
                <a:spcBef>
                  <a:spcPct val="0"/>
                </a:spcBef>
              </a:pPr>
              <a:t>25</a:t>
            </a:fld>
            <a:endParaRPr lang="en-US" altLang="de-DE">
              <a:solidFill>
                <a:srgbClr val="000000"/>
              </a:solidFill>
              <a:ea typeface="ＭＳ Ｐゴシック" panose="020B0600070205080204" pitchFamily="34" charset="-128"/>
            </a:endParaRPr>
          </a:p>
        </p:txBody>
      </p:sp>
      <p:sp>
        <p:nvSpPr>
          <p:cNvPr id="54275" name="Rectangle 2"/>
          <p:cNvSpPr>
            <a:spLocks noGrp="1" noRot="1" noChangeAspect="1" noChangeArrowheads="1" noTextEdit="1"/>
          </p:cNvSpPr>
          <p:nvPr>
            <p:ph type="sldImg"/>
          </p:nvPr>
        </p:nvSpPr>
        <p:spPr>
          <a:xfrm>
            <a:off x="79375" y="741363"/>
            <a:ext cx="6577013" cy="3698875"/>
          </a:xfrm>
          <a:ln/>
        </p:spPr>
      </p:sp>
      <p:sp>
        <p:nvSpPr>
          <p:cNvPr id="54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25814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B0EB74-34FA-4284-8978-9E5801D6000C}" type="slidenum">
              <a:rPr lang="en-US" altLang="de-DE">
                <a:solidFill>
                  <a:srgbClr val="000000"/>
                </a:solidFill>
                <a:ea typeface="ＭＳ Ｐゴシック" panose="020B0600070205080204" pitchFamily="34" charset="-128"/>
              </a:rPr>
              <a:pPr>
                <a:spcBef>
                  <a:spcPct val="0"/>
                </a:spcBef>
              </a:pPr>
              <a:t>26</a:t>
            </a:fld>
            <a:endParaRPr lang="en-US" altLang="de-DE">
              <a:solidFill>
                <a:srgbClr val="000000"/>
              </a:solidFill>
              <a:ea typeface="ＭＳ Ｐゴシック" panose="020B0600070205080204" pitchFamily="34" charset="-128"/>
            </a:endParaRPr>
          </a:p>
        </p:txBody>
      </p:sp>
      <p:sp>
        <p:nvSpPr>
          <p:cNvPr id="56323" name="Rectangle 2"/>
          <p:cNvSpPr>
            <a:spLocks noGrp="1" noRot="1" noChangeAspect="1" noChangeArrowheads="1" noTextEdit="1"/>
          </p:cNvSpPr>
          <p:nvPr>
            <p:ph type="sldImg"/>
          </p:nvPr>
        </p:nvSpPr>
        <p:spPr>
          <a:xfrm>
            <a:off x="79375" y="741363"/>
            <a:ext cx="6577013" cy="3698875"/>
          </a:xfrm>
          <a:ln/>
        </p:spPr>
      </p:sp>
      <p:sp>
        <p:nvSpPr>
          <p:cNvPr id="563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10741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9C1EEF-A384-479C-A55E-98A03B0C987A}" type="slidenum">
              <a:rPr lang="en-US" altLang="de-DE">
                <a:solidFill>
                  <a:srgbClr val="000000"/>
                </a:solidFill>
                <a:ea typeface="ＭＳ Ｐゴシック" panose="020B0600070205080204" pitchFamily="34" charset="-128"/>
              </a:rPr>
              <a:pPr>
                <a:spcBef>
                  <a:spcPct val="0"/>
                </a:spcBef>
              </a:pPr>
              <a:t>27</a:t>
            </a:fld>
            <a:endParaRPr lang="en-US" altLang="de-DE">
              <a:solidFill>
                <a:srgbClr val="000000"/>
              </a:solidFill>
              <a:ea typeface="ＭＳ Ｐゴシック" panose="020B0600070205080204" pitchFamily="34" charset="-128"/>
            </a:endParaRPr>
          </a:p>
        </p:txBody>
      </p:sp>
      <p:sp>
        <p:nvSpPr>
          <p:cNvPr id="58371" name="Rectangle 2"/>
          <p:cNvSpPr>
            <a:spLocks noGrp="1" noRot="1" noChangeAspect="1" noChangeArrowheads="1" noTextEdit="1"/>
          </p:cNvSpPr>
          <p:nvPr>
            <p:ph type="sldImg"/>
          </p:nvPr>
        </p:nvSpPr>
        <p:spPr>
          <a:xfrm>
            <a:off x="79375" y="741363"/>
            <a:ext cx="6577013" cy="3698875"/>
          </a:xfrm>
          <a:ln/>
        </p:spPr>
      </p:sp>
      <p:sp>
        <p:nvSpPr>
          <p:cNvPr id="583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37728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3F10D2-D3A5-4AEF-BE45-9650CEE6294E}" type="slidenum">
              <a:rPr lang="en-US" altLang="de-DE">
                <a:solidFill>
                  <a:srgbClr val="000000"/>
                </a:solidFill>
                <a:ea typeface="ＭＳ Ｐゴシック" panose="020B0600070205080204" pitchFamily="34" charset="-128"/>
              </a:rPr>
              <a:pPr>
                <a:spcBef>
                  <a:spcPct val="0"/>
                </a:spcBef>
              </a:pPr>
              <a:t>28</a:t>
            </a:fld>
            <a:endParaRPr lang="en-US" altLang="de-DE">
              <a:solidFill>
                <a:srgbClr val="000000"/>
              </a:solidFill>
              <a:ea typeface="ＭＳ Ｐゴシック" panose="020B0600070205080204" pitchFamily="34" charset="-128"/>
            </a:endParaRPr>
          </a:p>
        </p:txBody>
      </p:sp>
      <p:sp>
        <p:nvSpPr>
          <p:cNvPr id="60419" name="Rectangle 2"/>
          <p:cNvSpPr>
            <a:spLocks noGrp="1" noRot="1" noChangeAspect="1" noChangeArrowheads="1" noTextEdit="1"/>
          </p:cNvSpPr>
          <p:nvPr>
            <p:ph type="sldImg"/>
          </p:nvPr>
        </p:nvSpPr>
        <p:spPr>
          <a:xfrm>
            <a:off x="79375" y="741363"/>
            <a:ext cx="6577013" cy="3698875"/>
          </a:xfrm>
          <a:ln/>
        </p:spPr>
      </p:sp>
      <p:sp>
        <p:nvSpPr>
          <p:cNvPr id="604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99942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C63356-FFDD-42D7-95E5-A87C0694FB91}" type="slidenum">
              <a:rPr lang="en-US" altLang="de-DE">
                <a:solidFill>
                  <a:srgbClr val="000000"/>
                </a:solidFill>
                <a:ea typeface="ＭＳ Ｐゴシック" panose="020B0600070205080204" pitchFamily="34" charset="-128"/>
              </a:rPr>
              <a:pPr>
                <a:spcBef>
                  <a:spcPct val="0"/>
                </a:spcBef>
              </a:pPr>
              <a:t>29</a:t>
            </a:fld>
            <a:endParaRPr lang="en-US" altLang="de-DE">
              <a:solidFill>
                <a:srgbClr val="000000"/>
              </a:solidFill>
              <a:ea typeface="ＭＳ Ｐゴシック" panose="020B0600070205080204" pitchFamily="34" charset="-128"/>
            </a:endParaRPr>
          </a:p>
        </p:txBody>
      </p:sp>
      <p:sp>
        <p:nvSpPr>
          <p:cNvPr id="62467" name="Rectangle 2"/>
          <p:cNvSpPr>
            <a:spLocks noGrp="1" noRot="1" noChangeAspect="1" noChangeArrowheads="1" noTextEdit="1"/>
          </p:cNvSpPr>
          <p:nvPr>
            <p:ph type="sldImg"/>
          </p:nvPr>
        </p:nvSpPr>
        <p:spPr>
          <a:xfrm>
            <a:off x="79375" y="741363"/>
            <a:ext cx="6577013" cy="3698875"/>
          </a:xfrm>
          <a:ln/>
        </p:spPr>
      </p:sp>
      <p:sp>
        <p:nvSpPr>
          <p:cNvPr id="62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55922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CFE9F5-FD3B-44CD-A347-C10372C83541}" type="slidenum">
              <a:rPr lang="en-US" altLang="de-DE">
                <a:solidFill>
                  <a:srgbClr val="000000"/>
                </a:solidFill>
                <a:ea typeface="ＭＳ Ｐゴシック" panose="020B0600070205080204" pitchFamily="34" charset="-128"/>
              </a:rPr>
              <a:pPr>
                <a:spcBef>
                  <a:spcPct val="0"/>
                </a:spcBef>
              </a:pPr>
              <a:t>30</a:t>
            </a:fld>
            <a:endParaRPr lang="en-US" altLang="de-DE">
              <a:solidFill>
                <a:srgbClr val="000000"/>
              </a:solidFill>
              <a:ea typeface="ＭＳ Ｐゴシック" panose="020B0600070205080204" pitchFamily="34" charset="-128"/>
            </a:endParaRPr>
          </a:p>
        </p:txBody>
      </p:sp>
      <p:sp>
        <p:nvSpPr>
          <p:cNvPr id="64515" name="Rectangle 2"/>
          <p:cNvSpPr>
            <a:spLocks noGrp="1" noRot="1" noChangeAspect="1" noChangeArrowheads="1" noTextEdit="1"/>
          </p:cNvSpPr>
          <p:nvPr>
            <p:ph type="sldImg"/>
          </p:nvPr>
        </p:nvSpPr>
        <p:spPr>
          <a:xfrm>
            <a:off x="79375" y="741363"/>
            <a:ext cx="6577013" cy="3698875"/>
          </a:xfrm>
          <a:ln/>
        </p:spPr>
      </p:sp>
      <p:sp>
        <p:nvSpPr>
          <p:cNvPr id="64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40141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423776-6875-4815-9E54-2BEC53412BE9}" type="slidenum">
              <a:rPr lang="en-US" altLang="de-DE">
                <a:solidFill>
                  <a:srgbClr val="000000"/>
                </a:solidFill>
                <a:ea typeface="ＭＳ Ｐゴシック" panose="020B0600070205080204" pitchFamily="34" charset="-128"/>
              </a:rPr>
              <a:pPr>
                <a:spcBef>
                  <a:spcPct val="0"/>
                </a:spcBef>
              </a:pPr>
              <a:t>31</a:t>
            </a:fld>
            <a:endParaRPr lang="en-US" altLang="de-DE">
              <a:solidFill>
                <a:srgbClr val="000000"/>
              </a:solidFill>
              <a:ea typeface="ＭＳ Ｐゴシック" panose="020B0600070205080204" pitchFamily="34" charset="-128"/>
            </a:endParaRPr>
          </a:p>
        </p:txBody>
      </p:sp>
      <p:sp>
        <p:nvSpPr>
          <p:cNvPr id="66563" name="Rectangle 2"/>
          <p:cNvSpPr>
            <a:spLocks noGrp="1" noRot="1" noChangeAspect="1" noChangeArrowheads="1" noTextEdit="1"/>
          </p:cNvSpPr>
          <p:nvPr>
            <p:ph type="sldImg"/>
          </p:nvPr>
        </p:nvSpPr>
        <p:spPr>
          <a:xfrm>
            <a:off x="79375" y="741363"/>
            <a:ext cx="6577013" cy="3698875"/>
          </a:xfrm>
          <a:ln/>
        </p:spPr>
      </p:sp>
      <p:sp>
        <p:nvSpPr>
          <p:cNvPr id="66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7648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AA455E-5FA4-4247-81ED-ECB863837B28}" type="slidenum">
              <a:rPr lang="en-US" altLang="de-DE">
                <a:solidFill>
                  <a:srgbClr val="000000"/>
                </a:solidFill>
                <a:ea typeface="ＭＳ Ｐゴシック" panose="020B0600070205080204" pitchFamily="34" charset="-128"/>
              </a:rPr>
              <a:pPr>
                <a:spcBef>
                  <a:spcPct val="0"/>
                </a:spcBef>
              </a:pPr>
              <a:t>32</a:t>
            </a:fld>
            <a:endParaRPr lang="en-US" altLang="de-DE">
              <a:solidFill>
                <a:srgbClr val="000000"/>
              </a:solidFill>
              <a:ea typeface="ＭＳ Ｐゴシック" panose="020B0600070205080204" pitchFamily="34" charset="-128"/>
            </a:endParaRPr>
          </a:p>
        </p:txBody>
      </p:sp>
      <p:sp>
        <p:nvSpPr>
          <p:cNvPr id="68611" name="Rectangle 2"/>
          <p:cNvSpPr>
            <a:spLocks noGrp="1" noRot="1" noChangeAspect="1" noChangeArrowheads="1" noTextEdit="1"/>
          </p:cNvSpPr>
          <p:nvPr>
            <p:ph type="sldImg"/>
          </p:nvPr>
        </p:nvSpPr>
        <p:spPr>
          <a:xfrm>
            <a:off x="79375" y="741363"/>
            <a:ext cx="6577013" cy="3698875"/>
          </a:xfrm>
          <a:ln/>
        </p:spPr>
      </p:sp>
      <p:sp>
        <p:nvSpPr>
          <p:cNvPr id="68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403410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1D5387-5B4A-4DD1-81AC-21A31CC71758}" type="slidenum">
              <a:rPr lang="en-US" altLang="de-DE">
                <a:solidFill>
                  <a:srgbClr val="000000"/>
                </a:solidFill>
                <a:ea typeface="ＭＳ Ｐゴシック" panose="020B0600070205080204" pitchFamily="34" charset="-128"/>
              </a:rPr>
              <a:pPr>
                <a:spcBef>
                  <a:spcPct val="0"/>
                </a:spcBef>
              </a:pPr>
              <a:t>33</a:t>
            </a:fld>
            <a:endParaRPr lang="en-US" altLang="de-DE">
              <a:solidFill>
                <a:srgbClr val="000000"/>
              </a:solidFill>
              <a:ea typeface="ＭＳ Ｐゴシック" panose="020B0600070205080204" pitchFamily="34" charset="-128"/>
            </a:endParaRPr>
          </a:p>
        </p:txBody>
      </p:sp>
      <p:sp>
        <p:nvSpPr>
          <p:cNvPr id="70659" name="Rectangle 2"/>
          <p:cNvSpPr>
            <a:spLocks noGrp="1" noRot="1" noChangeAspect="1" noChangeArrowheads="1" noTextEdit="1"/>
          </p:cNvSpPr>
          <p:nvPr>
            <p:ph type="sldImg"/>
          </p:nvPr>
        </p:nvSpPr>
        <p:spPr>
          <a:xfrm>
            <a:off x="79375" y="741363"/>
            <a:ext cx="6577013" cy="3698875"/>
          </a:xfrm>
          <a:ln/>
        </p:spPr>
      </p:sp>
      <p:sp>
        <p:nvSpPr>
          <p:cNvPr id="70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7980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AABC47-EC21-4A0D-ACBE-EF038D32EFF6}" type="slidenum">
              <a:rPr lang="en-US" altLang="de-DE">
                <a:solidFill>
                  <a:srgbClr val="000000"/>
                </a:solidFill>
                <a:ea typeface="ＭＳ Ｐゴシック" panose="020B0600070205080204" pitchFamily="34" charset="-128"/>
              </a:rPr>
              <a:pPr>
                <a:spcBef>
                  <a:spcPct val="0"/>
                </a:spcBef>
              </a:pPr>
              <a:t>34</a:t>
            </a:fld>
            <a:endParaRPr lang="en-US" altLang="de-DE">
              <a:solidFill>
                <a:srgbClr val="000000"/>
              </a:solidFill>
              <a:ea typeface="ＭＳ Ｐゴシック" panose="020B0600070205080204" pitchFamily="34" charset="-128"/>
            </a:endParaRPr>
          </a:p>
        </p:txBody>
      </p:sp>
      <p:sp>
        <p:nvSpPr>
          <p:cNvPr id="72707" name="Rectangle 2"/>
          <p:cNvSpPr>
            <a:spLocks noGrp="1" noRot="1" noChangeAspect="1" noChangeArrowheads="1" noTextEdit="1"/>
          </p:cNvSpPr>
          <p:nvPr>
            <p:ph type="sldImg"/>
          </p:nvPr>
        </p:nvSpPr>
        <p:spPr>
          <a:xfrm>
            <a:off x="79375" y="741363"/>
            <a:ext cx="6577013" cy="3698875"/>
          </a:xfrm>
          <a:ln/>
        </p:spPr>
      </p:sp>
      <p:sp>
        <p:nvSpPr>
          <p:cNvPr id="72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0742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ED259EA-660F-4207-99DF-43C27195D639}" type="slidenum">
              <a:rPr lang="en-US" altLang="de-DE">
                <a:solidFill>
                  <a:srgbClr val="000000"/>
                </a:solidFill>
                <a:ea typeface="ＭＳ Ｐゴシック" panose="020B0600070205080204" pitchFamily="34" charset="-128"/>
              </a:rPr>
              <a:pPr>
                <a:spcBef>
                  <a:spcPct val="0"/>
                </a:spcBef>
              </a:pPr>
              <a:t>35</a:t>
            </a:fld>
            <a:endParaRPr lang="en-US" altLang="de-DE">
              <a:solidFill>
                <a:srgbClr val="000000"/>
              </a:solidFill>
              <a:ea typeface="ＭＳ Ｐゴシック" panose="020B0600070205080204" pitchFamily="34" charset="-128"/>
            </a:endParaRPr>
          </a:p>
        </p:txBody>
      </p:sp>
      <p:sp>
        <p:nvSpPr>
          <p:cNvPr id="74755" name="Rectangle 2"/>
          <p:cNvSpPr>
            <a:spLocks noGrp="1" noRot="1" noChangeAspect="1" noChangeArrowheads="1" noTextEdit="1"/>
          </p:cNvSpPr>
          <p:nvPr>
            <p:ph type="sldImg"/>
          </p:nvPr>
        </p:nvSpPr>
        <p:spPr>
          <a:xfrm>
            <a:off x="79375" y="741363"/>
            <a:ext cx="6577013" cy="3698875"/>
          </a:xfrm>
          <a:ln/>
        </p:spPr>
      </p:sp>
      <p:sp>
        <p:nvSpPr>
          <p:cNvPr id="747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68806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E3A180-2A43-4A1B-91B5-61AC318E99F2}" type="slidenum">
              <a:rPr lang="en-US" altLang="de-DE">
                <a:solidFill>
                  <a:srgbClr val="000000"/>
                </a:solidFill>
                <a:ea typeface="ＭＳ Ｐゴシック" panose="020B0600070205080204" pitchFamily="34" charset="-128"/>
              </a:rPr>
              <a:pPr>
                <a:spcBef>
                  <a:spcPct val="0"/>
                </a:spcBef>
              </a:pPr>
              <a:t>36</a:t>
            </a:fld>
            <a:endParaRPr lang="en-US" altLang="de-DE">
              <a:solidFill>
                <a:srgbClr val="000000"/>
              </a:solidFill>
              <a:ea typeface="ＭＳ Ｐゴシック" panose="020B0600070205080204" pitchFamily="34" charset="-128"/>
            </a:endParaRPr>
          </a:p>
        </p:txBody>
      </p:sp>
      <p:sp>
        <p:nvSpPr>
          <p:cNvPr id="76803" name="Rectangle 2"/>
          <p:cNvSpPr>
            <a:spLocks noGrp="1" noRot="1" noChangeAspect="1" noChangeArrowheads="1" noTextEdit="1"/>
          </p:cNvSpPr>
          <p:nvPr>
            <p:ph type="sldImg"/>
          </p:nvPr>
        </p:nvSpPr>
        <p:spPr>
          <a:xfrm>
            <a:off x="79375" y="741363"/>
            <a:ext cx="6577013" cy="3698875"/>
          </a:xfrm>
          <a:ln/>
        </p:spPr>
      </p:sp>
      <p:sp>
        <p:nvSpPr>
          <p:cNvPr id="76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45268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B0AB74-A399-4C06-B72D-DBEAA44A5C3B}" type="slidenum">
              <a:rPr lang="en-US" altLang="de-DE">
                <a:solidFill>
                  <a:srgbClr val="000000"/>
                </a:solidFill>
                <a:ea typeface="ＭＳ Ｐゴシック" panose="020B0600070205080204" pitchFamily="34" charset="-128"/>
              </a:rPr>
              <a:pPr>
                <a:spcBef>
                  <a:spcPct val="0"/>
                </a:spcBef>
              </a:pPr>
              <a:t>37</a:t>
            </a:fld>
            <a:endParaRPr lang="en-US" altLang="de-DE">
              <a:solidFill>
                <a:srgbClr val="000000"/>
              </a:solidFill>
              <a:ea typeface="ＭＳ Ｐゴシック" panose="020B0600070205080204" pitchFamily="34" charset="-128"/>
            </a:endParaRPr>
          </a:p>
        </p:txBody>
      </p:sp>
      <p:sp>
        <p:nvSpPr>
          <p:cNvPr id="78851" name="Rectangle 2"/>
          <p:cNvSpPr>
            <a:spLocks noGrp="1" noRot="1" noChangeAspect="1" noChangeArrowheads="1" noTextEdit="1"/>
          </p:cNvSpPr>
          <p:nvPr>
            <p:ph type="sldImg"/>
          </p:nvPr>
        </p:nvSpPr>
        <p:spPr>
          <a:xfrm>
            <a:off x="79375" y="741363"/>
            <a:ext cx="6577013" cy="3698875"/>
          </a:xfrm>
          <a:ln/>
        </p:spPr>
      </p:sp>
      <p:sp>
        <p:nvSpPr>
          <p:cNvPr id="788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6096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00D23F-BB11-4C02-A7A5-2971E0099D3A}" type="slidenum">
              <a:rPr lang="en-US" altLang="de-DE">
                <a:solidFill>
                  <a:srgbClr val="000000"/>
                </a:solidFill>
                <a:ea typeface="ＭＳ Ｐゴシック" panose="020B0600070205080204" pitchFamily="34" charset="-128"/>
              </a:rPr>
              <a:pPr>
                <a:spcBef>
                  <a:spcPct val="0"/>
                </a:spcBef>
              </a:pPr>
              <a:t>38</a:t>
            </a:fld>
            <a:endParaRPr lang="en-US" altLang="de-DE">
              <a:solidFill>
                <a:srgbClr val="000000"/>
              </a:solidFill>
              <a:ea typeface="ＭＳ Ｐゴシック" panose="020B0600070205080204" pitchFamily="34" charset="-128"/>
            </a:endParaRPr>
          </a:p>
        </p:txBody>
      </p:sp>
      <p:sp>
        <p:nvSpPr>
          <p:cNvPr id="80899" name="Rectangle 2"/>
          <p:cNvSpPr>
            <a:spLocks noGrp="1" noRot="1" noChangeAspect="1" noChangeArrowheads="1" noTextEdit="1"/>
          </p:cNvSpPr>
          <p:nvPr>
            <p:ph type="sldImg"/>
          </p:nvPr>
        </p:nvSpPr>
        <p:spPr>
          <a:xfrm>
            <a:off x="79375" y="741363"/>
            <a:ext cx="6577013" cy="3698875"/>
          </a:xfrm>
          <a:ln/>
        </p:spPr>
      </p:sp>
      <p:sp>
        <p:nvSpPr>
          <p:cNvPr id="80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18674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F59531-B673-4CF1-B098-9BADA0548EB3}" type="slidenum">
              <a:rPr lang="en-US" altLang="de-DE">
                <a:solidFill>
                  <a:srgbClr val="000000"/>
                </a:solidFill>
                <a:ea typeface="ＭＳ Ｐゴシック" panose="020B0600070205080204" pitchFamily="34" charset="-128"/>
              </a:rPr>
              <a:pPr>
                <a:spcBef>
                  <a:spcPct val="0"/>
                </a:spcBef>
              </a:pPr>
              <a:t>39</a:t>
            </a:fld>
            <a:endParaRPr lang="en-US" altLang="de-DE">
              <a:solidFill>
                <a:srgbClr val="000000"/>
              </a:solidFill>
              <a:ea typeface="ＭＳ Ｐゴシック" panose="020B0600070205080204" pitchFamily="34" charset="-128"/>
            </a:endParaRPr>
          </a:p>
        </p:txBody>
      </p:sp>
      <p:sp>
        <p:nvSpPr>
          <p:cNvPr id="82947" name="Rectangle 2"/>
          <p:cNvSpPr>
            <a:spLocks noGrp="1" noRot="1" noChangeAspect="1" noChangeArrowheads="1" noTextEdit="1"/>
          </p:cNvSpPr>
          <p:nvPr>
            <p:ph type="sldImg"/>
          </p:nvPr>
        </p:nvSpPr>
        <p:spPr>
          <a:xfrm>
            <a:off x="79375" y="741363"/>
            <a:ext cx="6577013" cy="3698875"/>
          </a:xfrm>
          <a:ln/>
        </p:spPr>
      </p:sp>
      <p:sp>
        <p:nvSpPr>
          <p:cNvPr id="829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26525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292100" y="582613"/>
            <a:ext cx="5522913" cy="310673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235CBB8-277F-4A54-9CEC-E6D6782BADB7}" type="slidenum">
              <a:rPr lang="en-US" altLang="de-DE">
                <a:solidFill>
                  <a:srgbClr val="000000"/>
                </a:solidFill>
                <a:ea typeface="ＭＳ Ｐゴシック" panose="020B0600070205080204" pitchFamily="34" charset="-128"/>
              </a:rPr>
              <a:pPr>
                <a:spcBef>
                  <a:spcPct val="0"/>
                </a:spcBef>
              </a:pPr>
              <a:t>41</a:t>
            </a:fld>
            <a:endParaRPr lang="en-US" altLang="de-DE">
              <a:solidFill>
                <a:srgbClr val="000000"/>
              </a:solidFill>
              <a:ea typeface="ＭＳ Ｐゴシック" panose="020B0600070205080204" pitchFamily="34" charset="-128"/>
            </a:endParaRPr>
          </a:p>
        </p:txBody>
      </p:sp>
      <p:sp>
        <p:nvSpPr>
          <p:cNvPr id="86019" name="Rectangle 2"/>
          <p:cNvSpPr>
            <a:spLocks noGrp="1" noRot="1" noChangeAspect="1" noChangeArrowheads="1" noTextEdit="1"/>
          </p:cNvSpPr>
          <p:nvPr>
            <p:ph type="sldImg"/>
          </p:nvPr>
        </p:nvSpPr>
        <p:spPr>
          <a:xfrm>
            <a:off x="79375" y="741363"/>
            <a:ext cx="6577013" cy="3698875"/>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90442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617DB7-F988-4DC5-AE3A-E53D354977BA}" type="slidenum">
              <a:rPr lang="en-US" altLang="de-DE">
                <a:solidFill>
                  <a:srgbClr val="000000"/>
                </a:solidFill>
                <a:ea typeface="ＭＳ Ｐゴシック" panose="020B0600070205080204" pitchFamily="34" charset="-128"/>
              </a:rPr>
              <a:pPr>
                <a:spcBef>
                  <a:spcPct val="0"/>
                </a:spcBef>
              </a:pPr>
              <a:t>42</a:t>
            </a:fld>
            <a:endParaRPr lang="en-US" altLang="de-DE">
              <a:solidFill>
                <a:srgbClr val="000000"/>
              </a:solidFill>
              <a:ea typeface="ＭＳ Ｐゴシック" panose="020B0600070205080204" pitchFamily="34" charset="-128"/>
            </a:endParaRPr>
          </a:p>
        </p:txBody>
      </p:sp>
      <p:sp>
        <p:nvSpPr>
          <p:cNvPr id="88067" name="Rectangle 2"/>
          <p:cNvSpPr>
            <a:spLocks noGrp="1" noRot="1" noChangeAspect="1" noChangeArrowheads="1" noTextEdit="1"/>
          </p:cNvSpPr>
          <p:nvPr>
            <p:ph type="sldImg"/>
          </p:nvPr>
        </p:nvSpPr>
        <p:spPr>
          <a:xfrm>
            <a:off x="79375" y="741363"/>
            <a:ext cx="6577013" cy="3698875"/>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847818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986FC5-85E6-4568-80DB-834D5F80DFD1}" type="slidenum">
              <a:rPr lang="en-US" altLang="de-DE">
                <a:solidFill>
                  <a:srgbClr val="000000"/>
                </a:solidFill>
                <a:ea typeface="ＭＳ Ｐゴシック" panose="020B0600070205080204" pitchFamily="34" charset="-128"/>
              </a:rPr>
              <a:pPr>
                <a:spcBef>
                  <a:spcPct val="0"/>
                </a:spcBef>
              </a:pPr>
              <a:t>43</a:t>
            </a:fld>
            <a:endParaRPr lang="en-US" altLang="de-DE">
              <a:solidFill>
                <a:srgbClr val="000000"/>
              </a:solidFill>
              <a:ea typeface="ＭＳ Ｐゴシック" panose="020B0600070205080204" pitchFamily="34" charset="-128"/>
            </a:endParaRPr>
          </a:p>
        </p:txBody>
      </p:sp>
      <p:sp>
        <p:nvSpPr>
          <p:cNvPr id="90115" name="Rectangle 2"/>
          <p:cNvSpPr>
            <a:spLocks noGrp="1" noRot="1" noChangeAspect="1" noChangeArrowheads="1" noTextEdit="1"/>
          </p:cNvSpPr>
          <p:nvPr>
            <p:ph type="sldImg"/>
          </p:nvPr>
        </p:nvSpPr>
        <p:spPr>
          <a:xfrm>
            <a:off x="79375" y="741363"/>
            <a:ext cx="6577013" cy="3698875"/>
          </a:xfrm>
          <a:ln/>
        </p:spPr>
      </p:sp>
      <p:sp>
        <p:nvSpPr>
          <p:cNvPr id="90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27850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4244CE-90F3-424F-851E-2CCA05931D29}" type="slidenum">
              <a:rPr lang="en-US" altLang="de-DE">
                <a:solidFill>
                  <a:srgbClr val="000000"/>
                </a:solidFill>
                <a:ea typeface="ＭＳ Ｐゴシック" panose="020B0600070205080204" pitchFamily="34" charset="-128"/>
              </a:rPr>
              <a:pPr>
                <a:spcBef>
                  <a:spcPct val="0"/>
                </a:spcBef>
              </a:pPr>
              <a:t>44</a:t>
            </a:fld>
            <a:endParaRPr lang="en-US" altLang="de-DE">
              <a:solidFill>
                <a:srgbClr val="000000"/>
              </a:solidFill>
              <a:ea typeface="ＭＳ Ｐゴシック" panose="020B0600070205080204" pitchFamily="34" charset="-128"/>
            </a:endParaRPr>
          </a:p>
        </p:txBody>
      </p:sp>
      <p:sp>
        <p:nvSpPr>
          <p:cNvPr id="92163" name="Rectangle 2"/>
          <p:cNvSpPr>
            <a:spLocks noGrp="1" noRot="1" noChangeAspect="1" noChangeArrowheads="1" noTextEdit="1"/>
          </p:cNvSpPr>
          <p:nvPr>
            <p:ph type="sldImg"/>
          </p:nvPr>
        </p:nvSpPr>
        <p:spPr>
          <a:xfrm>
            <a:off x="79375" y="741363"/>
            <a:ext cx="6577013" cy="3698875"/>
          </a:xfrm>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25463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D9F51B-1FDB-41B2-A4FA-553F5B0D6CD9}" type="slidenum">
              <a:rPr lang="en-US" altLang="de-DE">
                <a:solidFill>
                  <a:srgbClr val="000000"/>
                </a:solidFill>
                <a:ea typeface="ＭＳ Ｐゴシック" panose="020B0600070205080204" pitchFamily="34" charset="-128"/>
              </a:rPr>
              <a:pPr>
                <a:spcBef>
                  <a:spcPct val="0"/>
                </a:spcBef>
              </a:pPr>
              <a:t>45</a:t>
            </a:fld>
            <a:endParaRPr lang="en-US" altLang="de-DE">
              <a:solidFill>
                <a:srgbClr val="000000"/>
              </a:solidFill>
              <a:ea typeface="ＭＳ Ｐゴシック" panose="020B0600070205080204" pitchFamily="34" charset="-128"/>
            </a:endParaRPr>
          </a:p>
        </p:txBody>
      </p:sp>
      <p:sp>
        <p:nvSpPr>
          <p:cNvPr id="94211" name="Rectangle 2"/>
          <p:cNvSpPr>
            <a:spLocks noGrp="1" noRot="1" noChangeAspect="1" noChangeArrowheads="1" noTextEdit="1"/>
          </p:cNvSpPr>
          <p:nvPr>
            <p:ph type="sldImg"/>
          </p:nvPr>
        </p:nvSpPr>
        <p:spPr>
          <a:xfrm>
            <a:off x="79375" y="741363"/>
            <a:ext cx="6577013" cy="3698875"/>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62306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6E9AB1-E668-4CC2-98C9-C4DBF127A00C}" type="slidenum">
              <a:rPr lang="en-US" altLang="de-DE">
                <a:solidFill>
                  <a:srgbClr val="000000"/>
                </a:solidFill>
                <a:ea typeface="ＭＳ Ｐゴシック" panose="020B0600070205080204" pitchFamily="34" charset="-128"/>
              </a:rPr>
              <a:pPr>
                <a:spcBef>
                  <a:spcPct val="0"/>
                </a:spcBef>
              </a:pPr>
              <a:t>46</a:t>
            </a:fld>
            <a:endParaRPr lang="en-US" altLang="de-DE">
              <a:solidFill>
                <a:srgbClr val="000000"/>
              </a:solidFill>
              <a:ea typeface="ＭＳ Ｐゴシック" panose="020B0600070205080204" pitchFamily="34" charset="-128"/>
            </a:endParaRPr>
          </a:p>
        </p:txBody>
      </p:sp>
      <p:sp>
        <p:nvSpPr>
          <p:cNvPr id="96259" name="Rectangle 2"/>
          <p:cNvSpPr>
            <a:spLocks noGrp="1" noRot="1" noChangeAspect="1" noChangeArrowheads="1" noTextEdit="1"/>
          </p:cNvSpPr>
          <p:nvPr>
            <p:ph type="sldImg"/>
          </p:nvPr>
        </p:nvSpPr>
        <p:spPr>
          <a:xfrm>
            <a:off x="79375" y="741363"/>
            <a:ext cx="6577013" cy="3698875"/>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562891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602E6-C79A-416C-816E-B83248577E7B}" type="slidenum">
              <a:rPr lang="en-US" altLang="de-DE">
                <a:solidFill>
                  <a:srgbClr val="000000"/>
                </a:solidFill>
                <a:ea typeface="ＭＳ Ｐゴシック" panose="020B0600070205080204" pitchFamily="34" charset="-128"/>
              </a:rPr>
              <a:pPr>
                <a:spcBef>
                  <a:spcPct val="0"/>
                </a:spcBef>
              </a:pPr>
              <a:t>47</a:t>
            </a:fld>
            <a:endParaRPr lang="en-US" altLang="de-DE">
              <a:solidFill>
                <a:srgbClr val="000000"/>
              </a:solidFill>
              <a:ea typeface="ＭＳ Ｐゴシック" panose="020B0600070205080204" pitchFamily="34" charset="-128"/>
            </a:endParaRPr>
          </a:p>
        </p:txBody>
      </p:sp>
      <p:sp>
        <p:nvSpPr>
          <p:cNvPr id="98307" name="Rectangle 2"/>
          <p:cNvSpPr>
            <a:spLocks noGrp="1" noRot="1" noChangeAspect="1" noChangeArrowheads="1" noTextEdit="1"/>
          </p:cNvSpPr>
          <p:nvPr>
            <p:ph type="sldImg"/>
          </p:nvPr>
        </p:nvSpPr>
        <p:spPr>
          <a:xfrm>
            <a:off x="79375" y="741363"/>
            <a:ext cx="6577013" cy="3698875"/>
          </a:xfrm>
          <a:ln/>
        </p:spPr>
      </p:sp>
      <p:sp>
        <p:nvSpPr>
          <p:cNvPr id="98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939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2DEB46-9AC2-4F02-BCE4-758A226F84AB}" type="slidenum">
              <a:rPr lang="en-US" altLang="de-DE">
                <a:solidFill>
                  <a:srgbClr val="000000"/>
                </a:solidFill>
                <a:ea typeface="ＭＳ Ｐゴシック" panose="020B0600070205080204" pitchFamily="34" charset="-128"/>
              </a:rPr>
              <a:pPr>
                <a:spcBef>
                  <a:spcPct val="0"/>
                </a:spcBef>
              </a:pPr>
              <a:t>48</a:t>
            </a:fld>
            <a:endParaRPr lang="en-US" altLang="de-DE">
              <a:solidFill>
                <a:srgbClr val="000000"/>
              </a:solidFill>
              <a:ea typeface="ＭＳ Ｐゴシック" panose="020B0600070205080204" pitchFamily="34" charset="-128"/>
            </a:endParaRPr>
          </a:p>
        </p:txBody>
      </p:sp>
      <p:sp>
        <p:nvSpPr>
          <p:cNvPr id="100355" name="Rectangle 2"/>
          <p:cNvSpPr>
            <a:spLocks noGrp="1" noRot="1" noChangeAspect="1" noChangeArrowheads="1" noTextEdit="1"/>
          </p:cNvSpPr>
          <p:nvPr>
            <p:ph type="sldImg"/>
          </p:nvPr>
        </p:nvSpPr>
        <p:spPr>
          <a:xfrm>
            <a:off x="79375" y="741363"/>
            <a:ext cx="6577013" cy="3698875"/>
          </a:xfrm>
          <a:ln/>
        </p:spPr>
      </p:sp>
      <p:sp>
        <p:nvSpPr>
          <p:cNvPr id="100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36483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D16E6B-9A74-42C9-A1DC-AFE6BC33ECB9}" type="slidenum">
              <a:rPr lang="en-US" altLang="de-DE">
                <a:solidFill>
                  <a:srgbClr val="000000"/>
                </a:solidFill>
                <a:ea typeface="ＭＳ Ｐゴシック" panose="020B0600070205080204" pitchFamily="34" charset="-128"/>
              </a:rPr>
              <a:pPr>
                <a:spcBef>
                  <a:spcPct val="0"/>
                </a:spcBef>
              </a:pPr>
              <a:t>49</a:t>
            </a:fld>
            <a:endParaRPr lang="en-US" altLang="de-DE">
              <a:solidFill>
                <a:srgbClr val="000000"/>
              </a:solidFill>
              <a:ea typeface="ＭＳ Ｐゴシック" panose="020B0600070205080204" pitchFamily="34" charset="-128"/>
            </a:endParaRPr>
          </a:p>
        </p:txBody>
      </p:sp>
      <p:sp>
        <p:nvSpPr>
          <p:cNvPr id="102403" name="Rectangle 2"/>
          <p:cNvSpPr>
            <a:spLocks noGrp="1" noRot="1" noChangeAspect="1" noChangeArrowheads="1" noTextEdit="1"/>
          </p:cNvSpPr>
          <p:nvPr>
            <p:ph type="sldImg"/>
          </p:nvPr>
        </p:nvSpPr>
        <p:spPr>
          <a:xfrm>
            <a:off x="79375" y="741363"/>
            <a:ext cx="6577013" cy="3698875"/>
          </a:xfrm>
          <a:ln/>
        </p:spPr>
      </p:sp>
      <p:sp>
        <p:nvSpPr>
          <p:cNvPr id="102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615955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195A98-17B0-4BF2-8AC4-43795B53C439}" type="slidenum">
              <a:rPr lang="en-US" altLang="de-DE">
                <a:solidFill>
                  <a:srgbClr val="000000"/>
                </a:solidFill>
                <a:ea typeface="ＭＳ Ｐゴシック" panose="020B0600070205080204" pitchFamily="34" charset="-128"/>
              </a:rPr>
              <a:pPr>
                <a:spcBef>
                  <a:spcPct val="0"/>
                </a:spcBef>
              </a:pPr>
              <a:t>50</a:t>
            </a:fld>
            <a:endParaRPr lang="en-US" altLang="de-DE">
              <a:solidFill>
                <a:srgbClr val="000000"/>
              </a:solidFill>
              <a:ea typeface="ＭＳ Ｐゴシック" panose="020B0600070205080204" pitchFamily="34" charset="-128"/>
            </a:endParaRPr>
          </a:p>
        </p:txBody>
      </p:sp>
      <p:sp>
        <p:nvSpPr>
          <p:cNvPr id="104451" name="Rectangle 2"/>
          <p:cNvSpPr>
            <a:spLocks noGrp="1" noRot="1" noChangeAspect="1" noChangeArrowheads="1" noTextEdit="1"/>
          </p:cNvSpPr>
          <p:nvPr>
            <p:ph type="sldImg"/>
          </p:nvPr>
        </p:nvSpPr>
        <p:spPr>
          <a:xfrm>
            <a:off x="79375" y="741363"/>
            <a:ext cx="6577013" cy="3698875"/>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96444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7A7214-4457-4D91-AAC7-FE8EE18E5A26}" type="slidenum">
              <a:rPr lang="en-US" altLang="de-DE">
                <a:solidFill>
                  <a:srgbClr val="000000"/>
                </a:solidFill>
                <a:ea typeface="ＭＳ Ｐゴシック" panose="020B0600070205080204" pitchFamily="34" charset="-128"/>
              </a:rPr>
              <a:pPr>
                <a:spcBef>
                  <a:spcPct val="0"/>
                </a:spcBef>
              </a:pPr>
              <a:t>51</a:t>
            </a:fld>
            <a:endParaRPr lang="en-US" altLang="de-DE">
              <a:solidFill>
                <a:srgbClr val="000000"/>
              </a:solidFill>
              <a:ea typeface="ＭＳ Ｐゴシック" panose="020B0600070205080204" pitchFamily="34" charset="-128"/>
            </a:endParaRPr>
          </a:p>
        </p:txBody>
      </p:sp>
      <p:sp>
        <p:nvSpPr>
          <p:cNvPr id="106499" name="Rectangle 2"/>
          <p:cNvSpPr>
            <a:spLocks noGrp="1" noRot="1" noChangeAspect="1" noChangeArrowheads="1" noTextEdit="1"/>
          </p:cNvSpPr>
          <p:nvPr>
            <p:ph type="sldImg"/>
          </p:nvPr>
        </p:nvSpPr>
        <p:spPr>
          <a:xfrm>
            <a:off x="79375" y="741363"/>
            <a:ext cx="6577013" cy="3698875"/>
          </a:xfrm>
          <a:ln/>
        </p:spPr>
      </p:sp>
      <p:sp>
        <p:nvSpPr>
          <p:cNvPr id="106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973235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5BAD62-C16F-459B-A752-AE219A49B119}" type="slidenum">
              <a:rPr lang="en-US" altLang="de-DE">
                <a:solidFill>
                  <a:srgbClr val="000000"/>
                </a:solidFill>
                <a:ea typeface="ＭＳ Ｐゴシック" panose="020B0600070205080204" pitchFamily="34" charset="-128"/>
              </a:rPr>
              <a:pPr>
                <a:spcBef>
                  <a:spcPct val="0"/>
                </a:spcBef>
              </a:pPr>
              <a:t>52</a:t>
            </a:fld>
            <a:endParaRPr lang="en-US" altLang="de-DE">
              <a:solidFill>
                <a:srgbClr val="000000"/>
              </a:solidFill>
              <a:ea typeface="ＭＳ Ｐゴシック" panose="020B0600070205080204" pitchFamily="34" charset="-128"/>
            </a:endParaRPr>
          </a:p>
        </p:txBody>
      </p:sp>
      <p:sp>
        <p:nvSpPr>
          <p:cNvPr id="108547" name="Rectangle 2"/>
          <p:cNvSpPr>
            <a:spLocks noGrp="1" noRot="1" noChangeAspect="1" noChangeArrowheads="1" noTextEdit="1"/>
          </p:cNvSpPr>
          <p:nvPr>
            <p:ph type="sldImg"/>
          </p:nvPr>
        </p:nvSpPr>
        <p:spPr>
          <a:xfrm>
            <a:off x="79375" y="741363"/>
            <a:ext cx="6577013" cy="3698875"/>
          </a:xfrm>
          <a:ln/>
        </p:spPr>
      </p:sp>
      <p:sp>
        <p:nvSpPr>
          <p:cNvPr id="108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10980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7E0153-8D5E-42C2-A15E-D5127A6A5B90}" type="slidenum">
              <a:rPr lang="en-US" altLang="de-DE">
                <a:solidFill>
                  <a:srgbClr val="000000"/>
                </a:solidFill>
                <a:ea typeface="ＭＳ Ｐゴシック" panose="020B0600070205080204" pitchFamily="34" charset="-128"/>
              </a:rPr>
              <a:pPr>
                <a:spcBef>
                  <a:spcPct val="0"/>
                </a:spcBef>
              </a:pPr>
              <a:t>53</a:t>
            </a:fld>
            <a:endParaRPr lang="en-US" altLang="de-DE">
              <a:solidFill>
                <a:srgbClr val="000000"/>
              </a:solidFill>
              <a:ea typeface="ＭＳ Ｐゴシック" panose="020B0600070205080204" pitchFamily="34" charset="-128"/>
            </a:endParaRPr>
          </a:p>
        </p:txBody>
      </p:sp>
      <p:sp>
        <p:nvSpPr>
          <p:cNvPr id="110595" name="Rectangle 2"/>
          <p:cNvSpPr>
            <a:spLocks noGrp="1" noRot="1" noChangeAspect="1" noChangeArrowheads="1" noTextEdit="1"/>
          </p:cNvSpPr>
          <p:nvPr>
            <p:ph type="sldImg"/>
          </p:nvPr>
        </p:nvSpPr>
        <p:spPr>
          <a:xfrm>
            <a:off x="79375" y="741363"/>
            <a:ext cx="6577013" cy="3698875"/>
          </a:xfrm>
          <a:ln/>
        </p:spPr>
      </p:sp>
      <p:sp>
        <p:nvSpPr>
          <p:cNvPr id="110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09619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545C63-D967-4B7D-9020-1426018576FD}" type="slidenum">
              <a:rPr lang="en-US" altLang="de-DE">
                <a:solidFill>
                  <a:srgbClr val="000000"/>
                </a:solidFill>
                <a:ea typeface="ＭＳ Ｐゴシック" panose="020B0600070205080204" pitchFamily="34" charset="-128"/>
              </a:rPr>
              <a:pPr>
                <a:spcBef>
                  <a:spcPct val="0"/>
                </a:spcBef>
              </a:pPr>
              <a:t>54</a:t>
            </a:fld>
            <a:endParaRPr lang="en-US" altLang="de-DE">
              <a:solidFill>
                <a:srgbClr val="000000"/>
              </a:solidFill>
              <a:ea typeface="ＭＳ Ｐゴシック" panose="020B0600070205080204" pitchFamily="34" charset="-128"/>
            </a:endParaRPr>
          </a:p>
        </p:txBody>
      </p:sp>
      <p:sp>
        <p:nvSpPr>
          <p:cNvPr id="112643" name="Rectangle 2"/>
          <p:cNvSpPr>
            <a:spLocks noGrp="1" noRot="1" noChangeAspect="1" noChangeArrowheads="1" noTextEdit="1"/>
          </p:cNvSpPr>
          <p:nvPr>
            <p:ph type="sldImg"/>
          </p:nvPr>
        </p:nvSpPr>
        <p:spPr>
          <a:xfrm>
            <a:off x="79375" y="741363"/>
            <a:ext cx="6577013" cy="3698875"/>
          </a:xfrm>
          <a:ln/>
        </p:spPr>
      </p:sp>
      <p:sp>
        <p:nvSpPr>
          <p:cNvPr id="112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42277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C99385-49FA-464A-87B8-E92E469A4E7D}" type="slidenum">
              <a:rPr lang="en-US" altLang="de-DE">
                <a:solidFill>
                  <a:srgbClr val="000000"/>
                </a:solidFill>
                <a:ea typeface="ＭＳ Ｐゴシック" panose="020B0600070205080204" pitchFamily="34" charset="-128"/>
              </a:rPr>
              <a:pPr>
                <a:spcBef>
                  <a:spcPct val="0"/>
                </a:spcBef>
              </a:pPr>
              <a:t>55</a:t>
            </a:fld>
            <a:endParaRPr lang="en-US" altLang="de-DE">
              <a:solidFill>
                <a:srgbClr val="000000"/>
              </a:solidFill>
              <a:ea typeface="ＭＳ Ｐゴシック" panose="020B0600070205080204" pitchFamily="34" charset="-128"/>
            </a:endParaRPr>
          </a:p>
        </p:txBody>
      </p:sp>
      <p:sp>
        <p:nvSpPr>
          <p:cNvPr id="114691" name="Rectangle 2"/>
          <p:cNvSpPr>
            <a:spLocks noGrp="1" noRot="1" noChangeAspect="1" noChangeArrowheads="1" noTextEdit="1"/>
          </p:cNvSpPr>
          <p:nvPr>
            <p:ph type="sldImg"/>
          </p:nvPr>
        </p:nvSpPr>
        <p:spPr>
          <a:xfrm>
            <a:off x="79375" y="741363"/>
            <a:ext cx="6577013" cy="3698875"/>
          </a:xfrm>
          <a:ln/>
        </p:spPr>
      </p:sp>
      <p:sp>
        <p:nvSpPr>
          <p:cNvPr id="114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03424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A9351B-F16B-45B7-AE41-9FA0E68C7F33}" type="slidenum">
              <a:rPr lang="en-US" altLang="de-DE">
                <a:solidFill>
                  <a:srgbClr val="000000"/>
                </a:solidFill>
                <a:ea typeface="ＭＳ Ｐゴシック" panose="020B0600070205080204" pitchFamily="34" charset="-128"/>
              </a:rPr>
              <a:pPr>
                <a:spcBef>
                  <a:spcPct val="0"/>
                </a:spcBef>
              </a:pPr>
              <a:t>56</a:t>
            </a:fld>
            <a:endParaRPr lang="en-US" altLang="de-DE">
              <a:solidFill>
                <a:srgbClr val="000000"/>
              </a:solidFill>
              <a:ea typeface="ＭＳ Ｐゴシック" panose="020B0600070205080204" pitchFamily="34" charset="-128"/>
            </a:endParaRPr>
          </a:p>
        </p:txBody>
      </p:sp>
      <p:sp>
        <p:nvSpPr>
          <p:cNvPr id="116739" name="Rectangle 2"/>
          <p:cNvSpPr>
            <a:spLocks noGrp="1" noRot="1" noChangeAspect="1" noChangeArrowheads="1" noTextEdit="1"/>
          </p:cNvSpPr>
          <p:nvPr>
            <p:ph type="sldImg"/>
          </p:nvPr>
        </p:nvSpPr>
        <p:spPr>
          <a:xfrm>
            <a:off x="79375" y="741363"/>
            <a:ext cx="6577013" cy="3698875"/>
          </a:xfrm>
          <a:ln/>
        </p:spPr>
      </p:sp>
      <p:sp>
        <p:nvSpPr>
          <p:cNvPr id="116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776641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17E582-9D09-43FB-9378-B501B0F02ED9}" type="slidenum">
              <a:rPr lang="en-US" altLang="de-DE">
                <a:solidFill>
                  <a:srgbClr val="000000"/>
                </a:solidFill>
                <a:ea typeface="ＭＳ Ｐゴシック" panose="020B0600070205080204" pitchFamily="34" charset="-128"/>
              </a:rPr>
              <a:pPr>
                <a:spcBef>
                  <a:spcPct val="0"/>
                </a:spcBef>
              </a:pPr>
              <a:t>57</a:t>
            </a:fld>
            <a:endParaRPr lang="en-US" altLang="de-DE">
              <a:solidFill>
                <a:srgbClr val="000000"/>
              </a:solidFill>
              <a:ea typeface="ＭＳ Ｐゴシック" panose="020B0600070205080204" pitchFamily="34" charset="-128"/>
            </a:endParaRPr>
          </a:p>
        </p:txBody>
      </p:sp>
      <p:sp>
        <p:nvSpPr>
          <p:cNvPr id="118787" name="Rectangle 2"/>
          <p:cNvSpPr>
            <a:spLocks noGrp="1" noRot="1" noChangeAspect="1" noChangeArrowheads="1" noTextEdit="1"/>
          </p:cNvSpPr>
          <p:nvPr>
            <p:ph type="sldImg"/>
          </p:nvPr>
        </p:nvSpPr>
        <p:spPr>
          <a:xfrm>
            <a:off x="79375" y="741363"/>
            <a:ext cx="6577013" cy="3698875"/>
          </a:xfrm>
          <a:ln/>
        </p:spPr>
      </p:sp>
      <p:sp>
        <p:nvSpPr>
          <p:cNvPr id="1187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10676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841D4B-C6F0-41D6-9F38-49D446986243}" type="slidenum">
              <a:rPr lang="en-US" altLang="de-DE">
                <a:solidFill>
                  <a:srgbClr val="000000"/>
                </a:solidFill>
                <a:ea typeface="ＭＳ Ｐゴシック" panose="020B0600070205080204" pitchFamily="34" charset="-128"/>
              </a:rPr>
              <a:pPr>
                <a:spcBef>
                  <a:spcPct val="0"/>
                </a:spcBef>
              </a:pPr>
              <a:t>58</a:t>
            </a:fld>
            <a:endParaRPr lang="en-US" altLang="de-DE">
              <a:solidFill>
                <a:srgbClr val="000000"/>
              </a:solidFill>
              <a:ea typeface="ＭＳ Ｐゴシック" panose="020B0600070205080204" pitchFamily="34" charset="-128"/>
            </a:endParaRPr>
          </a:p>
        </p:txBody>
      </p:sp>
      <p:sp>
        <p:nvSpPr>
          <p:cNvPr id="120835" name="Rectangle 2"/>
          <p:cNvSpPr>
            <a:spLocks noGrp="1" noRot="1" noChangeAspect="1" noChangeArrowheads="1" noTextEdit="1"/>
          </p:cNvSpPr>
          <p:nvPr>
            <p:ph type="sldImg"/>
          </p:nvPr>
        </p:nvSpPr>
        <p:spPr>
          <a:xfrm>
            <a:off x="79375" y="741363"/>
            <a:ext cx="6577013" cy="3698875"/>
          </a:xfrm>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03472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C7E86D-2625-4F06-BF0F-9A91EE9FFCDC}" type="slidenum">
              <a:rPr lang="en-US" altLang="de-DE">
                <a:solidFill>
                  <a:srgbClr val="000000"/>
                </a:solidFill>
                <a:ea typeface="ＭＳ Ｐゴシック" panose="020B0600070205080204" pitchFamily="34" charset="-128"/>
              </a:rPr>
              <a:pPr>
                <a:spcBef>
                  <a:spcPct val="0"/>
                </a:spcBef>
              </a:pPr>
              <a:t>59</a:t>
            </a:fld>
            <a:endParaRPr lang="en-US" altLang="de-DE">
              <a:solidFill>
                <a:srgbClr val="000000"/>
              </a:solidFill>
              <a:ea typeface="ＭＳ Ｐゴシック" panose="020B0600070205080204" pitchFamily="34" charset="-128"/>
            </a:endParaRPr>
          </a:p>
        </p:txBody>
      </p:sp>
      <p:sp>
        <p:nvSpPr>
          <p:cNvPr id="122883" name="Rectangle 2"/>
          <p:cNvSpPr>
            <a:spLocks noGrp="1" noRot="1" noChangeAspect="1" noChangeArrowheads="1" noTextEdit="1"/>
          </p:cNvSpPr>
          <p:nvPr>
            <p:ph type="sldImg"/>
          </p:nvPr>
        </p:nvSpPr>
        <p:spPr>
          <a:xfrm>
            <a:off x="79375" y="741363"/>
            <a:ext cx="6577013" cy="3698875"/>
          </a:xfrm>
          <a:ln/>
        </p:spPr>
      </p:sp>
      <p:sp>
        <p:nvSpPr>
          <p:cNvPr id="122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99085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B79761-BA3D-47A4-A645-0D8FDD9D86D6}" type="slidenum">
              <a:rPr lang="en-US" altLang="de-DE">
                <a:solidFill>
                  <a:srgbClr val="000000"/>
                </a:solidFill>
                <a:ea typeface="ＭＳ Ｐゴシック" panose="020B0600070205080204" pitchFamily="34" charset="-128"/>
              </a:rPr>
              <a:pPr>
                <a:spcBef>
                  <a:spcPct val="0"/>
                </a:spcBef>
              </a:pPr>
              <a:t>60</a:t>
            </a:fld>
            <a:endParaRPr lang="en-US" altLang="de-DE">
              <a:solidFill>
                <a:srgbClr val="000000"/>
              </a:solidFill>
              <a:ea typeface="ＭＳ Ｐゴシック" panose="020B0600070205080204" pitchFamily="34" charset="-128"/>
            </a:endParaRPr>
          </a:p>
        </p:txBody>
      </p:sp>
      <p:sp>
        <p:nvSpPr>
          <p:cNvPr id="124931" name="Rectangle 2"/>
          <p:cNvSpPr>
            <a:spLocks noGrp="1" noRot="1" noChangeAspect="1" noChangeArrowheads="1" noTextEdit="1"/>
          </p:cNvSpPr>
          <p:nvPr>
            <p:ph type="sldImg"/>
          </p:nvPr>
        </p:nvSpPr>
        <p:spPr>
          <a:xfrm>
            <a:off x="79375" y="741363"/>
            <a:ext cx="6577013" cy="3698875"/>
          </a:xfrm>
          <a:ln/>
        </p:spPr>
      </p:sp>
      <p:sp>
        <p:nvSpPr>
          <p:cNvPr id="124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910737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txBox="1">
            <a:spLocks noGrp="1" noChangeArrowheads="1"/>
          </p:cNvSpPr>
          <p:nvPr/>
        </p:nvSpPr>
        <p:spPr bwMode="auto">
          <a:xfrm>
            <a:off x="3816350" y="9374188"/>
            <a:ext cx="29194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8" tIns="47429" rIns="94858" bIns="47429" anchor="b"/>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0BD44B4-C5A1-461B-8683-B1C7A34363B8}" type="slidenum">
              <a:rPr lang="en-US" altLang="ja-JP"/>
              <a:pPr algn="r" eaLnBrk="1" hangingPunct="1">
                <a:spcBef>
                  <a:spcPct val="0"/>
                </a:spcBef>
              </a:pPr>
              <a:t>61</a:t>
            </a:fld>
            <a:endParaRPr lang="en-US" altLang="ja-JP"/>
          </a:p>
        </p:txBody>
      </p:sp>
      <p:sp>
        <p:nvSpPr>
          <p:cNvPr id="131075" name="Rectangle 2"/>
          <p:cNvSpPr>
            <a:spLocks noGrp="1" noRot="1" noChangeAspect="1" noChangeArrowheads="1" noTextEdit="1"/>
          </p:cNvSpPr>
          <p:nvPr>
            <p:ph type="sldImg"/>
          </p:nvPr>
        </p:nvSpPr>
        <p:spPr>
          <a:xfrm>
            <a:off x="79375" y="741363"/>
            <a:ext cx="6577013" cy="3698875"/>
          </a:xfrm>
          <a:ln/>
        </p:spPr>
      </p:sp>
      <p:sp>
        <p:nvSpPr>
          <p:cNvPr id="1310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7979097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txBox="1">
            <a:spLocks noGrp="1" noChangeArrowheads="1"/>
          </p:cNvSpPr>
          <p:nvPr/>
        </p:nvSpPr>
        <p:spPr bwMode="auto">
          <a:xfrm>
            <a:off x="3816350" y="9374188"/>
            <a:ext cx="29194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8" tIns="47429" rIns="94858" bIns="47429" anchor="b"/>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0BD44B4-C5A1-461B-8683-B1C7A34363B8}" type="slidenum">
              <a:rPr lang="en-US" altLang="ja-JP"/>
              <a:pPr algn="r" eaLnBrk="1" hangingPunct="1">
                <a:spcBef>
                  <a:spcPct val="0"/>
                </a:spcBef>
              </a:pPr>
              <a:t>62</a:t>
            </a:fld>
            <a:endParaRPr lang="en-US" altLang="ja-JP"/>
          </a:p>
        </p:txBody>
      </p:sp>
      <p:sp>
        <p:nvSpPr>
          <p:cNvPr id="131075" name="Rectangle 2"/>
          <p:cNvSpPr>
            <a:spLocks noGrp="1" noRot="1" noChangeAspect="1" noChangeArrowheads="1" noTextEdit="1"/>
          </p:cNvSpPr>
          <p:nvPr>
            <p:ph type="sldImg"/>
          </p:nvPr>
        </p:nvSpPr>
        <p:spPr>
          <a:xfrm>
            <a:off x="79375" y="741363"/>
            <a:ext cx="6577013" cy="3698875"/>
          </a:xfrm>
          <a:ln/>
        </p:spPr>
      </p:sp>
      <p:sp>
        <p:nvSpPr>
          <p:cNvPr id="1310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79790970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txBox="1">
            <a:spLocks noGrp="1" noChangeArrowheads="1"/>
          </p:cNvSpPr>
          <p:nvPr/>
        </p:nvSpPr>
        <p:spPr bwMode="auto">
          <a:xfrm>
            <a:off x="3816350" y="9374188"/>
            <a:ext cx="29194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8" tIns="47429" rIns="94858" bIns="47429" anchor="b"/>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0BD44B4-C5A1-461B-8683-B1C7A34363B8}" type="slidenum">
              <a:rPr lang="en-US" altLang="ja-JP"/>
              <a:pPr algn="r" eaLnBrk="1" hangingPunct="1">
                <a:spcBef>
                  <a:spcPct val="0"/>
                </a:spcBef>
              </a:pPr>
              <a:t>63</a:t>
            </a:fld>
            <a:endParaRPr lang="en-US" altLang="ja-JP"/>
          </a:p>
        </p:txBody>
      </p:sp>
      <p:sp>
        <p:nvSpPr>
          <p:cNvPr id="131075" name="Rectangle 2"/>
          <p:cNvSpPr>
            <a:spLocks noGrp="1" noRot="1" noChangeAspect="1" noChangeArrowheads="1" noTextEdit="1"/>
          </p:cNvSpPr>
          <p:nvPr>
            <p:ph type="sldImg"/>
          </p:nvPr>
        </p:nvSpPr>
        <p:spPr>
          <a:xfrm>
            <a:off x="79375" y="741363"/>
            <a:ext cx="6577013" cy="3698875"/>
          </a:xfrm>
          <a:ln/>
        </p:spPr>
      </p:sp>
      <p:sp>
        <p:nvSpPr>
          <p:cNvPr id="1310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79790970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txBox="1">
            <a:spLocks noGrp="1" noChangeArrowheads="1"/>
          </p:cNvSpPr>
          <p:nvPr/>
        </p:nvSpPr>
        <p:spPr bwMode="auto">
          <a:xfrm>
            <a:off x="3816350" y="9374188"/>
            <a:ext cx="29194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8" tIns="47429" rIns="94858" bIns="47429" anchor="b"/>
          <a:lstStyle>
            <a:lvl1pPr defTabSz="949325">
              <a:spcBef>
                <a:spcPct val="30000"/>
              </a:spcBef>
              <a:defRPr sz="1200">
                <a:solidFill>
                  <a:schemeClr val="tx1"/>
                </a:solidFill>
                <a:latin typeface="Arial" panose="020B0604020202020204" pitchFamily="34" charset="0"/>
              </a:defRPr>
            </a:lvl1pPr>
            <a:lvl2pPr marL="742950" indent="-285750" defTabSz="949325">
              <a:spcBef>
                <a:spcPct val="30000"/>
              </a:spcBef>
              <a:defRPr sz="1200">
                <a:solidFill>
                  <a:schemeClr val="tx1"/>
                </a:solidFill>
                <a:latin typeface="Arial" panose="020B0604020202020204" pitchFamily="34" charset="0"/>
              </a:defRPr>
            </a:lvl2pPr>
            <a:lvl3pPr marL="1143000" indent="-228600" defTabSz="949325">
              <a:spcBef>
                <a:spcPct val="30000"/>
              </a:spcBef>
              <a:defRPr sz="1200">
                <a:solidFill>
                  <a:schemeClr val="tx1"/>
                </a:solidFill>
                <a:latin typeface="Arial" panose="020B0604020202020204" pitchFamily="34" charset="0"/>
              </a:defRPr>
            </a:lvl3pPr>
            <a:lvl4pPr marL="1600200" indent="-228600" defTabSz="949325">
              <a:spcBef>
                <a:spcPct val="30000"/>
              </a:spcBef>
              <a:defRPr sz="1200">
                <a:solidFill>
                  <a:schemeClr val="tx1"/>
                </a:solidFill>
                <a:latin typeface="Arial" panose="020B0604020202020204" pitchFamily="34" charset="0"/>
              </a:defRPr>
            </a:lvl4pPr>
            <a:lvl5pPr marL="2057400" indent="-228600" defTabSz="949325">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000F7FE-792C-4400-AD38-A30FA08DE6E5}" type="slidenum">
              <a:rPr lang="en-US" altLang="ja-JP"/>
              <a:pPr algn="r" eaLnBrk="1" hangingPunct="1">
                <a:spcBef>
                  <a:spcPct val="0"/>
                </a:spcBef>
              </a:pPr>
              <a:t>64</a:t>
            </a:fld>
            <a:endParaRPr lang="en-US" altLang="ja-JP"/>
          </a:p>
        </p:txBody>
      </p:sp>
      <p:sp>
        <p:nvSpPr>
          <p:cNvPr id="137219" name="Rectangle 2"/>
          <p:cNvSpPr>
            <a:spLocks noGrp="1" noRot="1" noChangeAspect="1" noChangeArrowheads="1" noTextEdit="1"/>
          </p:cNvSpPr>
          <p:nvPr>
            <p:ph type="sldImg"/>
          </p:nvPr>
        </p:nvSpPr>
        <p:spPr>
          <a:xfrm>
            <a:off x="79375" y="741363"/>
            <a:ext cx="6577013" cy="3698875"/>
          </a:xfrm>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67606148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txBox="1">
            <a:spLocks noGrp="1" noChangeArrowheads="1"/>
          </p:cNvSpPr>
          <p:nvPr/>
        </p:nvSpPr>
        <p:spPr bwMode="auto">
          <a:xfrm>
            <a:off x="3816350" y="9374188"/>
            <a:ext cx="29194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8" tIns="47429" rIns="94858" bIns="47429" anchor="b"/>
          <a:lstStyle>
            <a:lvl1pPr defTabSz="949325">
              <a:spcBef>
                <a:spcPct val="30000"/>
              </a:spcBef>
              <a:defRPr sz="1200">
                <a:solidFill>
                  <a:schemeClr val="tx1"/>
                </a:solidFill>
                <a:latin typeface="Arial" panose="020B0604020202020204" pitchFamily="34" charset="0"/>
              </a:defRPr>
            </a:lvl1pPr>
            <a:lvl2pPr marL="742950" indent="-285750" defTabSz="949325">
              <a:spcBef>
                <a:spcPct val="30000"/>
              </a:spcBef>
              <a:defRPr sz="1200">
                <a:solidFill>
                  <a:schemeClr val="tx1"/>
                </a:solidFill>
                <a:latin typeface="Arial" panose="020B0604020202020204" pitchFamily="34" charset="0"/>
              </a:defRPr>
            </a:lvl2pPr>
            <a:lvl3pPr marL="1143000" indent="-228600" defTabSz="949325">
              <a:spcBef>
                <a:spcPct val="30000"/>
              </a:spcBef>
              <a:defRPr sz="1200">
                <a:solidFill>
                  <a:schemeClr val="tx1"/>
                </a:solidFill>
                <a:latin typeface="Arial" panose="020B0604020202020204" pitchFamily="34" charset="0"/>
              </a:defRPr>
            </a:lvl3pPr>
            <a:lvl4pPr marL="1600200" indent="-228600" defTabSz="949325">
              <a:spcBef>
                <a:spcPct val="30000"/>
              </a:spcBef>
              <a:defRPr sz="1200">
                <a:solidFill>
                  <a:schemeClr val="tx1"/>
                </a:solidFill>
                <a:latin typeface="Arial" panose="020B0604020202020204" pitchFamily="34" charset="0"/>
              </a:defRPr>
            </a:lvl4pPr>
            <a:lvl5pPr marL="2057400" indent="-228600" defTabSz="949325">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000F7FE-792C-4400-AD38-A30FA08DE6E5}" type="slidenum">
              <a:rPr lang="en-US" altLang="ja-JP"/>
              <a:pPr algn="r" eaLnBrk="1" hangingPunct="1">
                <a:spcBef>
                  <a:spcPct val="0"/>
                </a:spcBef>
              </a:pPr>
              <a:t>65</a:t>
            </a:fld>
            <a:endParaRPr lang="en-US" altLang="ja-JP"/>
          </a:p>
        </p:txBody>
      </p:sp>
      <p:sp>
        <p:nvSpPr>
          <p:cNvPr id="137219" name="Rectangle 2"/>
          <p:cNvSpPr>
            <a:spLocks noGrp="1" noRot="1" noChangeAspect="1" noChangeArrowheads="1" noTextEdit="1"/>
          </p:cNvSpPr>
          <p:nvPr>
            <p:ph type="sldImg"/>
          </p:nvPr>
        </p:nvSpPr>
        <p:spPr>
          <a:xfrm>
            <a:off x="79375" y="741363"/>
            <a:ext cx="6577013" cy="3698875"/>
          </a:xfrm>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67606148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txBox="1">
            <a:spLocks noGrp="1" noChangeArrowheads="1"/>
          </p:cNvSpPr>
          <p:nvPr/>
        </p:nvSpPr>
        <p:spPr bwMode="auto">
          <a:xfrm>
            <a:off x="3816350" y="9374188"/>
            <a:ext cx="29194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8" tIns="47429" rIns="94858" bIns="47429" anchor="b"/>
          <a:lstStyle>
            <a:lvl1pPr defTabSz="949325">
              <a:spcBef>
                <a:spcPct val="30000"/>
              </a:spcBef>
              <a:defRPr sz="1200">
                <a:solidFill>
                  <a:schemeClr val="tx1"/>
                </a:solidFill>
                <a:latin typeface="Arial" panose="020B0604020202020204" pitchFamily="34" charset="0"/>
              </a:defRPr>
            </a:lvl1pPr>
            <a:lvl2pPr marL="742950" indent="-285750" defTabSz="949325">
              <a:spcBef>
                <a:spcPct val="30000"/>
              </a:spcBef>
              <a:defRPr sz="1200">
                <a:solidFill>
                  <a:schemeClr val="tx1"/>
                </a:solidFill>
                <a:latin typeface="Arial" panose="020B0604020202020204" pitchFamily="34" charset="0"/>
              </a:defRPr>
            </a:lvl2pPr>
            <a:lvl3pPr marL="1143000" indent="-228600" defTabSz="949325">
              <a:spcBef>
                <a:spcPct val="30000"/>
              </a:spcBef>
              <a:defRPr sz="1200">
                <a:solidFill>
                  <a:schemeClr val="tx1"/>
                </a:solidFill>
                <a:latin typeface="Arial" panose="020B0604020202020204" pitchFamily="34" charset="0"/>
              </a:defRPr>
            </a:lvl3pPr>
            <a:lvl4pPr marL="1600200" indent="-228600" defTabSz="949325">
              <a:spcBef>
                <a:spcPct val="30000"/>
              </a:spcBef>
              <a:defRPr sz="1200">
                <a:solidFill>
                  <a:schemeClr val="tx1"/>
                </a:solidFill>
                <a:latin typeface="Arial" panose="020B0604020202020204" pitchFamily="34" charset="0"/>
              </a:defRPr>
            </a:lvl4pPr>
            <a:lvl5pPr marL="2057400" indent="-228600" defTabSz="949325">
              <a:spcBef>
                <a:spcPct val="30000"/>
              </a:spcBef>
              <a:defRPr sz="1200">
                <a:solidFill>
                  <a:schemeClr val="tx1"/>
                </a:solidFill>
                <a:latin typeface="Arial" panose="020B0604020202020204" pitchFamily="34" charset="0"/>
              </a:defRPr>
            </a:lvl5pPr>
            <a:lvl6pPr marL="2514600" indent="-228600" defTabSz="94932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932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932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9325"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000F7FE-792C-4400-AD38-A30FA08DE6E5}" type="slidenum">
              <a:rPr lang="en-US" altLang="ja-JP"/>
              <a:pPr algn="r" eaLnBrk="1" hangingPunct="1">
                <a:spcBef>
                  <a:spcPct val="0"/>
                </a:spcBef>
              </a:pPr>
              <a:t>66</a:t>
            </a:fld>
            <a:endParaRPr lang="en-US" altLang="ja-JP"/>
          </a:p>
        </p:txBody>
      </p:sp>
      <p:sp>
        <p:nvSpPr>
          <p:cNvPr id="137219" name="Rectangle 2"/>
          <p:cNvSpPr>
            <a:spLocks noGrp="1" noRot="1" noChangeAspect="1" noChangeArrowheads="1" noTextEdit="1"/>
          </p:cNvSpPr>
          <p:nvPr>
            <p:ph type="sldImg"/>
          </p:nvPr>
        </p:nvSpPr>
        <p:spPr>
          <a:xfrm>
            <a:off x="79375" y="741363"/>
            <a:ext cx="6577013" cy="3698875"/>
          </a:xfrm>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a:latin typeface="Arial" panose="020B0604020202020204" pitchFamily="34" charset="0"/>
            </a:endParaRPr>
          </a:p>
        </p:txBody>
      </p:sp>
    </p:spTree>
    <p:extLst>
      <p:ext uri="{BB962C8B-B14F-4D97-AF65-F5344CB8AC3E}">
        <p14:creationId xmlns:p14="http://schemas.microsoft.com/office/powerpoint/2010/main" val="26760614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2100" y="582613"/>
            <a:ext cx="5522913" cy="3106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a:xfrm>
            <a:off x="80963" y="741363"/>
            <a:ext cx="6577012" cy="3698875"/>
          </a:xfrm>
          <a:ln/>
        </p:spPr>
      </p:sp>
      <p:sp>
        <p:nvSpPr>
          <p:cNvPr id="14131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5010401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000" dirty="0">
                <a:latin typeface="+mj-lt"/>
              </a:rPr>
              <a:t>このモジュールでの画像の使用は作者や著作権者によってそれぞれ、快く使用許可を得ています。詳細 </a:t>
            </a:r>
            <a:r>
              <a:rPr lang="en-US" altLang="ja-JP" sz="1000" dirty="0">
                <a:latin typeface="+mj-lt"/>
              </a:rPr>
              <a:t>(</a:t>
            </a:r>
            <a:r>
              <a:rPr lang="ja-JP" altLang="en-US" sz="1000" dirty="0">
                <a:latin typeface="+mj-lt"/>
              </a:rPr>
              <a:t>作者、タイトル</a:t>
            </a:r>
            <a:r>
              <a:rPr lang="en-US" altLang="ja-JP" sz="1000" dirty="0">
                <a:latin typeface="+mj-lt"/>
              </a:rPr>
              <a:t>) </a:t>
            </a:r>
            <a:r>
              <a:rPr lang="ja-JP" altLang="en-US" sz="1000" dirty="0">
                <a:latin typeface="+mj-lt"/>
              </a:rPr>
              <a:t>についてはこの発表用のスライドの最後を参照してください。</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3 – </a:t>
            </a:r>
            <a:r>
              <a:rPr lang="ja-JP" altLang="en-US"/>
              <a:t>信念を変えよう</a:t>
            </a:r>
            <a:endParaRPr lang="de-DE" altLang="ja-JP"/>
          </a:p>
        </p:txBody>
      </p:sp>
      <p:sp>
        <p:nvSpPr>
          <p:cNvPr id="4" name="Slide Number Placeholder 3"/>
          <p:cNvSpPr>
            <a:spLocks noGrp="1"/>
          </p:cNvSpPr>
          <p:nvPr>
            <p:ph type="sldNum" sz="quarter" idx="12"/>
          </p:nvPr>
        </p:nvSpPr>
        <p:spPr bwMode="gray"/>
        <p:txBody>
          <a:bodyPr/>
          <a:lstStyle>
            <a:lvl1pPr>
              <a:defRPr b="0"/>
            </a:lvl1pPr>
          </a:lstStyle>
          <a:p>
            <a:pPr>
              <a:defRPr/>
            </a:pPr>
            <a:fld id="{C33E3B2E-256E-4ECF-ADA0-BD6EC3EE4C09}" type="slidenum">
              <a:rPr lang="ja-JP" altLang="de-DE" smtClean="0"/>
              <a:pPr>
                <a:defRPr/>
              </a:pPr>
              <a:t>‹Nr.›</a:t>
            </a:fld>
            <a:endParaRPr lang="de-DE" altLang="ja-JP"/>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ja-JP" altLang="en-US"/>
              <a:t>トレーニング・モジュール </a:t>
            </a:r>
            <a:r>
              <a:rPr lang="en-US" altLang="ja-JP"/>
              <a:t>3 – </a:t>
            </a:r>
            <a:r>
              <a:rPr lang="ja-JP" altLang="en-US"/>
              <a:t>信念を変えよう</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0FFD272B-85F2-41A1-BC3B-C6094BBBAF2F}"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3 – </a:t>
            </a:r>
            <a:r>
              <a:rPr lang="ja-JP" altLang="en-US"/>
              <a:t>信念を変えよう</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19604746-8FC4-42C4-A3A5-D4AE7AE0598F}"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3 – </a:t>
            </a:r>
            <a:r>
              <a:rPr lang="ja-JP" altLang="en-US"/>
              <a:t>信念を変えよう</a:t>
            </a:r>
            <a:endParaRPr lang="de-DE" altLang="ja-JP"/>
          </a:p>
        </p:txBody>
      </p:sp>
      <p:sp>
        <p:nvSpPr>
          <p:cNvPr id="7" name="Slide Number Placeholder 6"/>
          <p:cNvSpPr>
            <a:spLocks noGrp="1"/>
          </p:cNvSpPr>
          <p:nvPr>
            <p:ph type="sldNum" sz="quarter" idx="12"/>
          </p:nvPr>
        </p:nvSpPr>
        <p:spPr bwMode="gray"/>
        <p:txBody>
          <a:bodyPr/>
          <a:lstStyle>
            <a:lvl1pPr>
              <a:defRPr b="0"/>
            </a:lvl1pPr>
          </a:lstStyle>
          <a:p>
            <a:pPr>
              <a:defRPr/>
            </a:pPr>
            <a:fld id="{C33E3B2E-256E-4ECF-ADA0-BD6EC3EE4C09}" type="slidenum">
              <a:rPr lang="ja-JP" altLang="de-DE" smtClean="0"/>
              <a:pPr>
                <a:defRPr/>
              </a:pPr>
              <a:t>‹Nr.›</a:t>
            </a:fld>
            <a:endParaRPr lang="de-DE" altLang="ja-JP"/>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3 – </a:t>
            </a:r>
            <a:r>
              <a:rPr lang="ja-JP" altLang="en-US"/>
              <a:t>信念を変えよう</a:t>
            </a:r>
            <a:endParaRPr lang="de-DE" altLang="ja-JP"/>
          </a:p>
        </p:txBody>
      </p:sp>
      <p:sp>
        <p:nvSpPr>
          <p:cNvPr id="7" name="Slide Number Placeholder 6"/>
          <p:cNvSpPr>
            <a:spLocks noGrp="1"/>
          </p:cNvSpPr>
          <p:nvPr>
            <p:ph type="sldNum" sz="quarter" idx="12"/>
          </p:nvPr>
        </p:nvSpPr>
        <p:spPr bwMode="gray"/>
        <p:txBody>
          <a:bodyPr/>
          <a:lstStyle>
            <a:lvl1pPr>
              <a:defRPr b="0"/>
            </a:lvl1pPr>
          </a:lstStyle>
          <a:p>
            <a:pPr>
              <a:defRPr/>
            </a:pPr>
            <a:fld id="{C33E3B2E-256E-4ECF-ADA0-BD6EC3EE4C09}" type="slidenum">
              <a:rPr lang="ja-JP" altLang="de-DE" smtClean="0"/>
              <a:pPr>
                <a:defRPr/>
              </a:pPr>
              <a:t>‹Nr.›</a:t>
            </a:fld>
            <a:endParaRPr lang="de-DE" altLang="ja-JP"/>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3 – </a:t>
            </a:r>
            <a:r>
              <a:rPr lang="ja-JP" altLang="en-US"/>
              <a:t>信念を変えよう</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98DB12DC-693F-4A01-9E24-950717654498}"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3 – </a:t>
            </a:r>
            <a:r>
              <a:rPr lang="ja-JP" altLang="en-US"/>
              <a:t>信念を変えよう</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B82F8B0B-E122-4DD1-89E4-9C6C36F1D16E}"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986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28894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ja-JP" altLang="en-US" sz="1000" b="0" dirty="0">
                <a:solidFill>
                  <a:srgbClr val="333333"/>
                </a:solidFill>
                <a:latin typeface="Calibri Light"/>
              </a:rPr>
              <a:t>このモジュールでの画像の使用は作者や著作権者によってそれぞれ、快く使用許可を得ています。詳細 </a:t>
            </a:r>
            <a:r>
              <a:rPr lang="en-US" altLang="ja-JP" sz="1000" b="0" dirty="0">
                <a:solidFill>
                  <a:srgbClr val="333333"/>
                </a:solidFill>
                <a:latin typeface="Calibri Light"/>
              </a:rPr>
              <a:t>(</a:t>
            </a:r>
            <a:r>
              <a:rPr lang="ja-JP" altLang="en-US" sz="1000" b="0" dirty="0">
                <a:solidFill>
                  <a:srgbClr val="333333"/>
                </a:solidFill>
                <a:latin typeface="Calibri Light"/>
              </a:rPr>
              <a:t>作者、タイトル</a:t>
            </a:r>
            <a:r>
              <a:rPr lang="en-US" altLang="ja-JP" sz="1000" b="0" dirty="0">
                <a:solidFill>
                  <a:srgbClr val="333333"/>
                </a:solidFill>
                <a:latin typeface="Calibri Light"/>
              </a:rPr>
              <a:t>) </a:t>
            </a:r>
            <a:r>
              <a:rPr lang="ja-JP" altLang="en-US" sz="1000" b="0" dirty="0">
                <a:solidFill>
                  <a:srgbClr val="333333"/>
                </a:solidFill>
                <a:latin typeface="Calibri Light"/>
              </a:rPr>
              <a:t>についてはこの発表用のスライドの最後を参照してください。</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6200817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4317558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576556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Tree>
    <p:extLst>
      <p:ext uri="{BB962C8B-B14F-4D97-AF65-F5344CB8AC3E}">
        <p14:creationId xmlns:p14="http://schemas.microsoft.com/office/powerpoint/2010/main" val="33422551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933421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9276377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7298674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6375633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4567155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0469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ja-JP" altLang="en-US"/>
              <a:t>トレーニング・モジュール </a:t>
            </a:r>
            <a:r>
              <a:rPr lang="en-US" altLang="ja-JP"/>
              <a:t>3 – </a:t>
            </a:r>
            <a:r>
              <a:rPr lang="ja-JP" altLang="en-US"/>
              <a:t>信念を変えよう</a:t>
            </a:r>
            <a:endParaRPr lang="de-DE" altLang="ja-JP"/>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C33E3B2E-256E-4ECF-ADA0-BD6EC3EE4C09}" type="slidenum">
              <a:rPr lang="ja-JP" altLang="de-DE" smtClean="0"/>
              <a:pPr>
                <a:defRPr/>
              </a:pPr>
              <a:t>‹Nr.›</a:t>
            </a:fld>
            <a:endParaRPr lang="de-DE" altLang="ja-JP"/>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rPr>
              <a:pPr defTabSz="457123" eaLnBrk="1" fontAlgn="auto" hangingPunct="1">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843777075"/>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2.jpe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19.jpe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19.jpe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7.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7.png"/><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30.jpeg"/><Relationship Id="rId4" Type="http://schemas.openxmlformats.org/officeDocument/2006/relationships/image" Target="../media/image32.jpeg"/></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30.jpeg"/><Relationship Id="rId4" Type="http://schemas.openxmlformats.org/officeDocument/2006/relationships/image" Target="../media/image32.jpe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35.png"/><Relationship Id="rId4" Type="http://schemas.openxmlformats.org/officeDocument/2006/relationships/image" Target="../media/image34.jpeg"/></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7.png"/></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7.png"/><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37.pn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40.jpeg"/></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42.jpeg"/><Relationship Id="rId4" Type="http://schemas.openxmlformats.org/officeDocument/2006/relationships/image" Target="../media/image41.jpeg"/></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42.jpeg"/><Relationship Id="rId4" Type="http://schemas.openxmlformats.org/officeDocument/2006/relationships/image" Target="../media/image41.jpeg"/></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43.png"/><Relationship Id="rId4" Type="http://schemas.openxmlformats.org/officeDocument/2006/relationships/image" Target="../media/image44.png"/></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3.png"/><Relationship Id="rId4" Type="http://schemas.openxmlformats.org/officeDocument/2006/relationships/image" Target="../media/image44.png"/></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8.png"/></Relationships>
</file>

<file path=ppt/slides/_rels/slide5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51.png"/><Relationship Id="rId4" Type="http://schemas.openxmlformats.org/officeDocument/2006/relationships/image" Target="../media/image50.png"/></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51.png"/><Relationship Id="rId4" Type="http://schemas.openxmlformats.org/officeDocument/2006/relationships/image" Target="../media/image50.png"/></Relationships>
</file>

<file path=ppt/slides/_rels/slide5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54.png"/></Relationships>
</file>

<file path=ppt/slides/_rels/slide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57.png"/><Relationship Id="rId4" Type="http://schemas.openxmlformats.org/officeDocument/2006/relationships/image" Target="../media/image56.png"/></Relationships>
</file>

<file path=ppt/slides/_rels/slide5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57.png"/><Relationship Id="rId4" Type="http://schemas.openxmlformats.org/officeDocument/2006/relationships/image" Target="../media/image56.png"/></Relationships>
</file>

<file path=ppt/slides/_rels/slide5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60.png"/></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62.png"/><Relationship Id="rId4" Type="http://schemas.openxmlformats.org/officeDocument/2006/relationships/image" Target="../media/image61.png"/></Relationships>
</file>

<file path=ppt/slides/_rels/slide6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62.png"/><Relationship Id="rId4" Type="http://schemas.openxmlformats.org/officeDocument/2006/relationships/image" Target="../media/image61.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64.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3 B – </a:t>
            </a:r>
            <a:r>
              <a:rPr lang="ja-JP" altLang="en-US" dirty="0"/>
              <a:t>信念を変えよう</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(4|21)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927206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思い込みを変えよう</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pPr>
            <a:r>
              <a:rPr lang="ja-JP" altLang="en-US" sz="2400" dirty="0">
                <a:solidFill>
                  <a:srgbClr val="333333"/>
                </a:solidFill>
              </a:rPr>
              <a:t>相手の第一印象は変わりにくい傾向があります</a:t>
            </a:r>
            <a:r>
              <a:rPr lang="en-US" altLang="ja-JP" sz="2400" dirty="0">
                <a:solidFill>
                  <a:srgbClr val="333333"/>
                </a:solidFill>
              </a:rPr>
              <a:t> </a:t>
            </a:r>
            <a:r>
              <a:rPr lang="ja-JP" altLang="en-US" sz="2400" dirty="0">
                <a:solidFill>
                  <a:srgbClr val="333333"/>
                </a:solidFill>
              </a:rPr>
              <a:t>（例： 偏見、</a:t>
            </a:r>
            <a:r>
              <a:rPr lang="en-US" altLang="ja-JP" sz="2400" dirty="0">
                <a:solidFill>
                  <a:srgbClr val="333333"/>
                </a:solidFill>
              </a:rPr>
              <a:t> </a:t>
            </a:r>
            <a:r>
              <a:rPr lang="ja-JP" altLang="en-US" sz="2400" dirty="0">
                <a:solidFill>
                  <a:srgbClr val="333333"/>
                </a:solidFill>
              </a:rPr>
              <a:t>「第一印象が最も大切だ」というこちらの態度）</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2</a:t>
            </a:fld>
            <a:endParaRPr lang="de-DE" altLang="de-DE">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思い込みを変えよう</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pPr>
            <a:r>
              <a:rPr lang="ja-JP" altLang="en-US" sz="2400" dirty="0">
                <a:solidFill>
                  <a:srgbClr val="333333"/>
                </a:solidFill>
              </a:rPr>
              <a:t>相手の第一印象は変わりにくい傾向があります</a:t>
            </a:r>
            <a:r>
              <a:rPr lang="en-US" altLang="ja-JP" sz="2400" dirty="0">
                <a:solidFill>
                  <a:srgbClr val="333333"/>
                </a:solidFill>
              </a:rPr>
              <a:t> </a:t>
            </a:r>
            <a:r>
              <a:rPr lang="ja-JP" altLang="en-US" sz="2400" dirty="0">
                <a:solidFill>
                  <a:srgbClr val="333333"/>
                </a:solidFill>
              </a:rPr>
              <a:t>（例： 偏見、</a:t>
            </a:r>
            <a:r>
              <a:rPr lang="en-US" altLang="ja-JP" sz="2400" dirty="0">
                <a:solidFill>
                  <a:srgbClr val="333333"/>
                </a:solidFill>
              </a:rPr>
              <a:t> </a:t>
            </a:r>
            <a:r>
              <a:rPr lang="ja-JP" altLang="en-US" sz="2400" dirty="0">
                <a:solidFill>
                  <a:srgbClr val="333333"/>
                </a:solidFill>
              </a:rPr>
              <a:t>「第一印象が最も大切だ」というこちらの態度）</a:t>
            </a:r>
            <a:endParaRPr lang="en-US" altLang="de-DE" sz="2400" dirty="0">
              <a:solidFill>
                <a:srgbClr val="333333"/>
              </a:solidFill>
            </a:endParaRPr>
          </a:p>
          <a:p>
            <a:pPr marL="342900" lvl="0" indent="-342900" defTabSz="914400" fontAlgn="base">
              <a:buClr>
                <a:srgbClr val="000000"/>
              </a:buClr>
              <a:buFont typeface="WingDings"/>
              <a:buChar char=""/>
            </a:pPr>
            <a:r>
              <a:rPr lang="ja-JP" altLang="en-US" sz="2400" dirty="0">
                <a:solidFill>
                  <a:srgbClr val="004992"/>
                </a:solidFill>
              </a:rPr>
              <a:t>理由</a:t>
            </a:r>
            <a:r>
              <a:rPr lang="en-US" altLang="ja-JP" sz="2400" dirty="0">
                <a:solidFill>
                  <a:srgbClr val="004992"/>
                </a:solidFill>
              </a:rPr>
              <a:t>: </a:t>
            </a:r>
            <a:r>
              <a:rPr lang="en-US" altLang="ja-JP"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3</a:t>
            </a:fld>
            <a:endParaRPr lang="de-DE" altLang="de-DE">
              <a:latin typeface="+mn-lt"/>
            </a:endParaRPr>
          </a:p>
        </p:txBody>
      </p:sp>
    </p:spTree>
    <p:extLst>
      <p:ext uri="{BB962C8B-B14F-4D97-AF65-F5344CB8AC3E}">
        <p14:creationId xmlns:p14="http://schemas.microsoft.com/office/powerpoint/2010/main" val="2749878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思い込みを変えよう</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pPr>
            <a:r>
              <a:rPr lang="ja-JP" altLang="en-US" sz="2400" dirty="0">
                <a:solidFill>
                  <a:srgbClr val="333333"/>
                </a:solidFill>
              </a:rPr>
              <a:t>相手の第一印象は変わりにくい傾向があります</a:t>
            </a:r>
            <a:r>
              <a:rPr lang="en-US" altLang="ja-JP" sz="2400" dirty="0">
                <a:solidFill>
                  <a:srgbClr val="333333"/>
                </a:solidFill>
              </a:rPr>
              <a:t> </a:t>
            </a:r>
            <a:r>
              <a:rPr lang="ja-JP" altLang="en-US" sz="2400" dirty="0">
                <a:solidFill>
                  <a:srgbClr val="333333"/>
                </a:solidFill>
              </a:rPr>
              <a:t>（例： 偏見、</a:t>
            </a:r>
            <a:r>
              <a:rPr lang="en-US" altLang="ja-JP" sz="2400" dirty="0">
                <a:solidFill>
                  <a:srgbClr val="333333"/>
                </a:solidFill>
              </a:rPr>
              <a:t> </a:t>
            </a:r>
            <a:r>
              <a:rPr lang="ja-JP" altLang="en-US" sz="2400" dirty="0">
                <a:solidFill>
                  <a:srgbClr val="333333"/>
                </a:solidFill>
              </a:rPr>
              <a:t>「第一印象が最も大切だ」というこちらの態度）</a:t>
            </a:r>
            <a:endParaRPr lang="en-US" altLang="de-DE" sz="2400" dirty="0">
              <a:solidFill>
                <a:srgbClr val="333333"/>
              </a:solidFill>
            </a:endParaRPr>
          </a:p>
          <a:p>
            <a:pPr marL="342900" lvl="0" indent="-342900" defTabSz="914400" fontAlgn="base">
              <a:buClr>
                <a:srgbClr val="000000"/>
              </a:buClr>
              <a:buFont typeface="WingDings"/>
              <a:buChar char=""/>
            </a:pPr>
            <a:r>
              <a:rPr lang="ja-JP" altLang="en-US" sz="2400" dirty="0">
                <a:solidFill>
                  <a:srgbClr val="004992"/>
                </a:solidFill>
              </a:rPr>
              <a:t>理由</a:t>
            </a:r>
            <a:r>
              <a:rPr lang="en-US" altLang="ja-JP" sz="2400" dirty="0">
                <a:solidFill>
                  <a:srgbClr val="004992"/>
                </a:solidFill>
              </a:rPr>
              <a:t>: </a:t>
            </a:r>
            <a:r>
              <a:rPr lang="ja-JP" altLang="en-US" sz="2400" dirty="0">
                <a:solidFill>
                  <a:srgbClr val="333333"/>
                </a:solidFill>
              </a:rPr>
              <a:t>相手の第一印象を変えるのがめんどうくさい、</a:t>
            </a:r>
            <a:r>
              <a:rPr lang="en-US" altLang="ja-JP" sz="2400" dirty="0">
                <a:solidFill>
                  <a:srgbClr val="333333"/>
                </a:solidFill>
              </a:rPr>
              <a:t> </a:t>
            </a:r>
            <a:r>
              <a:rPr lang="ja-JP" altLang="en-US" sz="2400" dirty="0">
                <a:solidFill>
                  <a:srgbClr val="333333"/>
                </a:solidFill>
              </a:rPr>
              <a:t>「確証バイアス」</a:t>
            </a:r>
            <a:r>
              <a:rPr lang="en-US" altLang="ja-JP" sz="2400" dirty="0">
                <a:solidFill>
                  <a:srgbClr val="333333"/>
                </a:solidFill>
              </a:rPr>
              <a:t>*</a:t>
            </a:r>
            <a:r>
              <a:rPr lang="ja-JP" altLang="en-US" sz="2400" dirty="0">
                <a:solidFill>
                  <a:srgbClr val="333333"/>
                </a:solidFill>
              </a:rPr>
              <a:t>をもっていること、思慮のなさ、複雑な事態で方向性をはっきりさせるため、プライド</a:t>
            </a:r>
            <a:endParaRPr lang="en-US" altLang="de-DE" sz="2400" dirty="0">
              <a:solidFill>
                <a:srgbClr val="333333"/>
              </a:solidFill>
            </a:endParaRPr>
          </a:p>
          <a:p>
            <a:pPr marL="342900" lvl="0" indent="-342900" defTabSz="914400" fontAlgn="base">
              <a:buClr>
                <a:srgbClr val="000000"/>
              </a:buClr>
              <a:buFont typeface="WingDings"/>
              <a:buChar char=""/>
            </a:pPr>
            <a:r>
              <a:rPr lang="ja-JP" altLang="en-US" sz="2400" dirty="0">
                <a:solidFill>
                  <a:srgbClr val="004992"/>
                </a:solidFill>
              </a:rPr>
              <a:t>問題</a:t>
            </a:r>
            <a:r>
              <a:rPr lang="en-US" altLang="ja-JP" sz="2400" dirty="0">
                <a:solidFill>
                  <a:srgbClr val="004992"/>
                </a:solidFill>
              </a:rPr>
              <a:t>: </a:t>
            </a:r>
            <a:r>
              <a:rPr lang="en-US" altLang="ja-JP"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4</a:t>
            </a:fld>
            <a:endParaRPr lang="de-DE" altLang="de-DE">
              <a:latin typeface="+mn-lt"/>
            </a:endParaRPr>
          </a:p>
        </p:txBody>
      </p:sp>
      <p:sp>
        <p:nvSpPr>
          <p:cNvPr id="7" name="Text Box 4"/>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de-DE" sz="1800" b="0" dirty="0">
                <a:solidFill>
                  <a:srgbClr val="333333"/>
                </a:solidFill>
                <a:latin typeface="+mn-lt"/>
              </a:rPr>
              <a:t>* 自分の見たいもの以外を見ない</a:t>
            </a:r>
            <a:r>
              <a:rPr lang="ja-JP" altLang="en-US" sz="1800" b="0" dirty="0">
                <a:solidFill>
                  <a:srgbClr val="333333"/>
                </a:solidFill>
                <a:latin typeface="+mn-lt"/>
              </a:rPr>
              <a:t>傾向</a:t>
            </a:r>
            <a:r>
              <a:rPr lang="de-DE" altLang="ja-JP" sz="1800" dirty="0">
                <a:solidFill>
                  <a:srgbClr val="333333"/>
                </a:solidFill>
                <a:latin typeface="+mn-lt"/>
              </a:rPr>
              <a:t> </a:t>
            </a:r>
            <a:endParaRPr lang="de-DE" altLang="ja-JP" sz="1800" b="0" dirty="0">
              <a:solidFill>
                <a:srgbClr val="333333"/>
              </a:solidFill>
              <a:latin typeface="+mn-lt"/>
            </a:endParaRPr>
          </a:p>
        </p:txBody>
      </p:sp>
    </p:spTree>
    <p:extLst>
      <p:ext uri="{BB962C8B-B14F-4D97-AF65-F5344CB8AC3E}">
        <p14:creationId xmlns:p14="http://schemas.microsoft.com/office/powerpoint/2010/main" val="4235016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de-DE" sz="1800" b="0" dirty="0">
                <a:solidFill>
                  <a:srgbClr val="333333"/>
                </a:solidFill>
                <a:latin typeface="+mn-lt"/>
              </a:rPr>
              <a:t>* 自分の見たいもの以外を見ない</a:t>
            </a:r>
            <a:r>
              <a:rPr lang="ja-JP" altLang="en-US" sz="1800" b="0" dirty="0">
                <a:solidFill>
                  <a:srgbClr val="333333"/>
                </a:solidFill>
                <a:latin typeface="+mn-lt"/>
              </a:rPr>
              <a:t>傾向</a:t>
            </a:r>
            <a:r>
              <a:rPr lang="de-DE" altLang="ja-JP" sz="1800" dirty="0">
                <a:solidFill>
                  <a:srgbClr val="333333"/>
                </a:solidFill>
                <a:latin typeface="+mn-lt"/>
              </a:rPr>
              <a:t> </a:t>
            </a:r>
            <a:endParaRPr lang="de-DE" altLang="ja-JP" sz="1800" b="0" dirty="0">
              <a:solidFill>
                <a:srgbClr val="333333"/>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思い込みを変えよう</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marL="342900" lvl="0" indent="-342900" defTabSz="914400" fontAlgn="base">
              <a:buClr>
                <a:srgbClr val="333333"/>
              </a:buClr>
              <a:buFont typeface="WingDings"/>
              <a:buChar char=""/>
            </a:pPr>
            <a:r>
              <a:rPr lang="ja-JP" altLang="en-US" sz="2400">
                <a:solidFill>
                  <a:srgbClr val="333333"/>
                </a:solidFill>
              </a:rPr>
              <a:t>相手の第一印象は変わりにくい傾向があります</a:t>
            </a:r>
            <a:r>
              <a:rPr lang="en-US" altLang="ja-JP" sz="2400" dirty="0">
                <a:solidFill>
                  <a:srgbClr val="333333"/>
                </a:solidFill>
              </a:rPr>
              <a:t> </a:t>
            </a:r>
            <a:r>
              <a:rPr lang="ja-JP" altLang="en-US" sz="2400" dirty="0">
                <a:solidFill>
                  <a:srgbClr val="333333"/>
                </a:solidFill>
              </a:rPr>
              <a:t>（例： 偏見、</a:t>
            </a:r>
            <a:r>
              <a:rPr lang="en-US" altLang="ja-JP" sz="2400" dirty="0">
                <a:solidFill>
                  <a:srgbClr val="333333"/>
                </a:solidFill>
              </a:rPr>
              <a:t> </a:t>
            </a:r>
            <a:r>
              <a:rPr lang="ja-JP" altLang="en-US" sz="2400" dirty="0">
                <a:solidFill>
                  <a:srgbClr val="333333"/>
                </a:solidFill>
              </a:rPr>
              <a:t>「第一印象が最も大切だ」というこちらの態度）</a:t>
            </a:r>
            <a:endParaRPr lang="en-US" altLang="de-DE" sz="2400" dirty="0">
              <a:solidFill>
                <a:srgbClr val="333333"/>
              </a:solidFill>
            </a:endParaRPr>
          </a:p>
          <a:p>
            <a:pPr marL="342900" lvl="0" indent="-342900" defTabSz="914400" fontAlgn="base">
              <a:buClr>
                <a:srgbClr val="000000"/>
              </a:buClr>
              <a:buFont typeface="WingDings"/>
              <a:buChar char=""/>
            </a:pPr>
            <a:r>
              <a:rPr lang="ja-JP" altLang="en-US" sz="2400" dirty="0">
                <a:solidFill>
                  <a:srgbClr val="004992"/>
                </a:solidFill>
              </a:rPr>
              <a:t>理由</a:t>
            </a:r>
            <a:r>
              <a:rPr lang="en-US" altLang="ja-JP" sz="2400" dirty="0">
                <a:solidFill>
                  <a:srgbClr val="004992"/>
                </a:solidFill>
              </a:rPr>
              <a:t>: </a:t>
            </a:r>
            <a:r>
              <a:rPr lang="ja-JP" altLang="en-US" sz="2400" dirty="0">
                <a:solidFill>
                  <a:srgbClr val="333333"/>
                </a:solidFill>
              </a:rPr>
              <a:t>相手の第一印象を変えるのがめんどうくさい、</a:t>
            </a:r>
            <a:r>
              <a:rPr lang="en-US" altLang="ja-JP" sz="2400" dirty="0">
                <a:solidFill>
                  <a:srgbClr val="333333"/>
                </a:solidFill>
              </a:rPr>
              <a:t> </a:t>
            </a:r>
            <a:r>
              <a:rPr lang="ja-JP" altLang="en-US" sz="2400" dirty="0">
                <a:solidFill>
                  <a:srgbClr val="333333"/>
                </a:solidFill>
              </a:rPr>
              <a:t>「確証バイアス」</a:t>
            </a:r>
            <a:r>
              <a:rPr lang="en-US" altLang="ja-JP" sz="2400" dirty="0">
                <a:solidFill>
                  <a:srgbClr val="333333"/>
                </a:solidFill>
              </a:rPr>
              <a:t>*</a:t>
            </a:r>
            <a:r>
              <a:rPr lang="ja-JP" altLang="en-US" sz="2400" dirty="0">
                <a:solidFill>
                  <a:srgbClr val="333333"/>
                </a:solidFill>
              </a:rPr>
              <a:t>をもっていること、思慮のなさ、複雑な事態で方向性をはっきりさせるため、プライド</a:t>
            </a:r>
            <a:endParaRPr lang="en-US" altLang="de-DE" sz="2400" dirty="0">
              <a:solidFill>
                <a:srgbClr val="333333"/>
              </a:solidFill>
            </a:endParaRPr>
          </a:p>
          <a:p>
            <a:pPr marL="342900" lvl="0" indent="-342900" defTabSz="914400" fontAlgn="base">
              <a:buClr>
                <a:srgbClr val="000000"/>
              </a:buClr>
              <a:buFont typeface="WingDings"/>
              <a:buChar char=""/>
            </a:pPr>
            <a:r>
              <a:rPr lang="ja-JP" altLang="en-US" sz="2400" dirty="0">
                <a:solidFill>
                  <a:srgbClr val="004992"/>
                </a:solidFill>
              </a:rPr>
              <a:t>問題</a:t>
            </a:r>
            <a:r>
              <a:rPr lang="en-US" altLang="ja-JP" sz="2400" dirty="0">
                <a:solidFill>
                  <a:srgbClr val="004992"/>
                </a:solidFill>
              </a:rPr>
              <a:t>: </a:t>
            </a:r>
            <a:r>
              <a:rPr lang="ja-JP" altLang="de-DE" sz="2400" dirty="0">
                <a:solidFill>
                  <a:srgbClr val="333333"/>
                </a:solidFill>
              </a:rPr>
              <a:t>誤った判断</a:t>
            </a:r>
            <a:r>
              <a:rPr lang="en-US" altLang="ja-JP" sz="2400" dirty="0">
                <a:solidFill>
                  <a:srgbClr val="333333"/>
                </a:solidFill>
              </a:rPr>
              <a:t>(</a:t>
            </a:r>
            <a:r>
              <a:rPr lang="ja-JP" altLang="en-US" sz="2400" dirty="0">
                <a:solidFill>
                  <a:srgbClr val="333333"/>
                </a:solidFill>
              </a:rPr>
              <a:t>例</a:t>
            </a:r>
            <a:r>
              <a:rPr lang="en-US" altLang="ja-JP" sz="2400" dirty="0">
                <a:solidFill>
                  <a:srgbClr val="333333"/>
                </a:solidFill>
              </a:rPr>
              <a:t>:</a:t>
            </a:r>
            <a:r>
              <a:rPr lang="ja-JP" altLang="en-US" sz="2400" dirty="0">
                <a:solidFill>
                  <a:srgbClr val="333333"/>
                </a:solidFill>
              </a:rPr>
              <a:t>人種的偏見</a:t>
            </a:r>
            <a:r>
              <a:rPr lang="en-US" altLang="ja-JP" sz="2400" dirty="0">
                <a:solidFill>
                  <a:srgbClr val="333333"/>
                </a:solidFill>
              </a:rPr>
              <a:t>)</a:t>
            </a:r>
            <a:r>
              <a:rPr lang="ja-JP" altLang="en-US" sz="2400" dirty="0">
                <a:solidFill>
                  <a:srgbClr val="333333"/>
                </a:solidFill>
              </a:rPr>
              <a:t>や過度の一般化 （ひとつをみて全部をみた気になること）のせいで、判断を変える機会を失うこと</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5</a:t>
            </a:fld>
            <a:endParaRPr lang="de-DE" altLang="de-DE">
              <a:latin typeface="+mn-lt"/>
            </a:endParaRPr>
          </a:p>
        </p:txBody>
      </p:sp>
    </p:spTree>
    <p:extLst>
      <p:ext uri="{BB962C8B-B14F-4D97-AF65-F5344CB8AC3E}">
        <p14:creationId xmlns:p14="http://schemas.microsoft.com/office/powerpoint/2010/main" val="3543044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外れた予言をした人々の言葉</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lnSpc>
                <a:spcPct val="100000"/>
              </a:lnSpc>
              <a:spcBef>
                <a:spcPts val="0"/>
              </a:spcBef>
            </a:pPr>
            <a:r>
              <a:rPr lang="ja-JP" altLang="de-DE" sz="1400" dirty="0"/>
              <a:t>「</a:t>
            </a:r>
            <a:r>
              <a:rPr lang="ja-JP" altLang="de-DE" sz="1400" dirty="0">
                <a:solidFill>
                  <a:srgbClr val="004992"/>
                </a:solidFill>
              </a:rPr>
              <a:t>分別があり、責任感のある女性は投票したがらない。」</a:t>
            </a:r>
          </a:p>
          <a:p>
            <a:pPr lvl="0" defTabSz="914400" fontAlgn="base">
              <a:lnSpc>
                <a:spcPct val="100000"/>
              </a:lnSpc>
              <a:spcBef>
                <a:spcPts val="0"/>
              </a:spcBef>
            </a:pPr>
            <a:r>
              <a:rPr lang="ja-JP" altLang="en-US" sz="1400" dirty="0">
                <a:solidFill>
                  <a:srgbClr val="333333"/>
                </a:solidFill>
              </a:rPr>
              <a:t>グローバー・クリーブランド、アメリカ合衆国前大統領、</a:t>
            </a:r>
            <a:r>
              <a:rPr lang="en-US" altLang="de-DE" sz="1400" dirty="0">
                <a:solidFill>
                  <a:srgbClr val="333333"/>
                </a:solidFill>
              </a:rPr>
              <a:t>1905</a:t>
            </a:r>
          </a:p>
          <a:p>
            <a:pPr lvl="0" defTabSz="914400" eaLnBrk="0" fontAlgn="base" hangingPunct="0">
              <a:lnSpc>
                <a:spcPct val="100000"/>
              </a:lnSpc>
              <a:spcBef>
                <a:spcPts val="1200"/>
              </a:spcBef>
            </a:pPr>
            <a:r>
              <a:rPr lang="ja-JP" altLang="de-DE" sz="1400" dirty="0">
                <a:solidFill>
                  <a:srgbClr val="004992"/>
                </a:solidFill>
              </a:rPr>
              <a:t>「この</a:t>
            </a:r>
            <a:r>
              <a:rPr lang="de-DE" altLang="ja-JP" sz="1400" dirty="0">
                <a:solidFill>
                  <a:srgbClr val="004992"/>
                </a:solidFill>
              </a:rPr>
              <a:t>『</a:t>
            </a:r>
            <a:r>
              <a:rPr lang="ja-JP" altLang="de-DE" sz="1400" dirty="0">
                <a:solidFill>
                  <a:srgbClr val="004992"/>
                </a:solidFill>
              </a:rPr>
              <a:t>電話</a:t>
            </a:r>
            <a:r>
              <a:rPr lang="de-DE" altLang="ja-JP" sz="1400" dirty="0">
                <a:solidFill>
                  <a:srgbClr val="004992"/>
                </a:solidFill>
              </a:rPr>
              <a:t>』</a:t>
            </a:r>
            <a:r>
              <a:rPr lang="ja-JP" altLang="de-DE" sz="1400" dirty="0">
                <a:solidFill>
                  <a:srgbClr val="004992"/>
                </a:solidFill>
              </a:rPr>
              <a:t>はあまりにも多くの欠点がありすぎて、コミュニケーションの手段として重要であるとは考えられない。この装置は我々にとって何の価値もない。」</a:t>
            </a:r>
            <a:endParaRPr lang="de-DE" altLang="ko-KR" sz="1400" dirty="0">
              <a:solidFill>
                <a:srgbClr val="004992"/>
              </a:solidFill>
            </a:endParaRPr>
          </a:p>
          <a:p>
            <a:pPr lvl="0" defTabSz="914400" eaLnBrk="0" fontAlgn="base" hangingPunct="0">
              <a:lnSpc>
                <a:spcPct val="100000"/>
              </a:lnSpc>
              <a:spcBef>
                <a:spcPts val="0"/>
              </a:spcBef>
            </a:pPr>
            <a:r>
              <a:rPr lang="ja-JP" altLang="de-DE" sz="1400" dirty="0">
                <a:solidFill>
                  <a:srgbClr val="333333"/>
                </a:solidFill>
              </a:rPr>
              <a:t>ウェスタン・ユニオン、アメリカを代表する金融及び通信事業の会社、</a:t>
            </a:r>
            <a:r>
              <a:rPr lang="de-DE" altLang="ko-KR" sz="1400" dirty="0">
                <a:solidFill>
                  <a:srgbClr val="333333"/>
                </a:solidFill>
              </a:rPr>
              <a:t>1876</a:t>
            </a:r>
          </a:p>
          <a:p>
            <a:pPr lvl="0" defTabSz="914400" eaLnBrk="0" fontAlgn="base" hangingPunct="0">
              <a:lnSpc>
                <a:spcPct val="100000"/>
              </a:lnSpc>
              <a:spcBef>
                <a:spcPts val="1200"/>
              </a:spcBef>
            </a:pPr>
            <a:r>
              <a:rPr lang="ja-JP" altLang="de-DE" sz="1400" dirty="0">
                <a:solidFill>
                  <a:srgbClr val="004992"/>
                </a:solidFill>
              </a:rPr>
              <a:t>「人類の月面有人飛行がなされるまでには、まだ何世代もかかるであろう。」</a:t>
            </a:r>
            <a:endParaRPr lang="de-DE" altLang="ko-KR" sz="1400" dirty="0">
              <a:solidFill>
                <a:srgbClr val="004992"/>
              </a:solidFill>
            </a:endParaRPr>
          </a:p>
          <a:p>
            <a:pPr lvl="0" defTabSz="914400" eaLnBrk="0" fontAlgn="base" hangingPunct="0">
              <a:lnSpc>
                <a:spcPct val="100000"/>
              </a:lnSpc>
              <a:spcBef>
                <a:spcPts val="0"/>
              </a:spcBef>
            </a:pPr>
            <a:r>
              <a:rPr lang="ja-JP" altLang="de-DE" sz="1400" dirty="0">
                <a:solidFill>
                  <a:srgbClr val="333333"/>
                </a:solidFill>
              </a:rPr>
              <a:t>ハロルド・スペンサー、天文学者、</a:t>
            </a:r>
            <a:r>
              <a:rPr lang="de-DE" altLang="ko-KR" sz="1400" dirty="0">
                <a:solidFill>
                  <a:srgbClr val="333333"/>
                </a:solidFill>
              </a:rPr>
              <a:t>1957 (</a:t>
            </a:r>
            <a:r>
              <a:rPr lang="ja-JP" altLang="de-DE" sz="1400" dirty="0">
                <a:solidFill>
                  <a:srgbClr val="333333"/>
                </a:solidFill>
              </a:rPr>
              <a:t>人類の月面着陸はこの</a:t>
            </a:r>
            <a:r>
              <a:rPr lang="de-DE" altLang="ja-JP" sz="1400" dirty="0">
                <a:solidFill>
                  <a:srgbClr val="333333"/>
                </a:solidFill>
              </a:rPr>
              <a:t>12</a:t>
            </a:r>
            <a:r>
              <a:rPr lang="ja-JP" altLang="de-DE" sz="1400" dirty="0">
                <a:solidFill>
                  <a:srgbClr val="333333"/>
                </a:solidFill>
              </a:rPr>
              <a:t>年後である</a:t>
            </a:r>
            <a:r>
              <a:rPr lang="de-DE" altLang="ko-KR" sz="1400" dirty="0">
                <a:solidFill>
                  <a:srgbClr val="333333"/>
                </a:solidFill>
              </a:rPr>
              <a:t>)</a:t>
            </a:r>
            <a:endParaRPr lang="de-DE" altLang="ja-JP" sz="1400" dirty="0">
              <a:solidFill>
                <a:srgbClr val="333333"/>
              </a:solidFill>
            </a:endParaRPr>
          </a:p>
          <a:p>
            <a:pPr lvl="0" defTabSz="914400" eaLnBrk="0" fontAlgn="base" hangingPunct="0">
              <a:lnSpc>
                <a:spcPct val="100000"/>
              </a:lnSpc>
              <a:spcBef>
                <a:spcPts val="1200"/>
              </a:spcBef>
            </a:pPr>
            <a:r>
              <a:rPr lang="ja-JP" altLang="de-DE" sz="1400" dirty="0">
                <a:solidFill>
                  <a:srgbClr val="004992"/>
                </a:solidFill>
              </a:rPr>
              <a:t>「馬が市場に定着しているから、自動車は単に目新しいだけの意味しかない。一時的なものだ。」</a:t>
            </a:r>
            <a:br>
              <a:rPr lang="en-US" altLang="ja-JP" sz="1400" dirty="0">
                <a:solidFill>
                  <a:srgbClr val="004992"/>
                </a:solidFill>
              </a:rPr>
            </a:br>
            <a:r>
              <a:rPr lang="ja-JP" altLang="en-US" sz="1400" dirty="0">
                <a:solidFill>
                  <a:srgbClr val="333333"/>
                </a:solidFill>
              </a:rPr>
              <a:t>フォード自動車への投資についてのミシガン貯蓄銀行頭取の発言、</a:t>
            </a:r>
            <a:r>
              <a:rPr lang="en-US" altLang="ja-JP" sz="1400" dirty="0">
                <a:solidFill>
                  <a:srgbClr val="333333"/>
                </a:solidFill>
              </a:rPr>
              <a:t>1</a:t>
            </a:r>
            <a:r>
              <a:rPr lang="de-DE" altLang="ko-KR" sz="1400" dirty="0">
                <a:solidFill>
                  <a:srgbClr val="333333"/>
                </a:solidFill>
              </a:rPr>
              <a:t>903</a:t>
            </a:r>
          </a:p>
          <a:p>
            <a:pPr lvl="0" defTabSz="914400" eaLnBrk="0" fontAlgn="base" hangingPunct="0">
              <a:lnSpc>
                <a:spcPct val="100000"/>
              </a:lnSpc>
              <a:spcBef>
                <a:spcPts val="1200"/>
              </a:spcBef>
            </a:pPr>
            <a:r>
              <a:rPr lang="ja-JP" altLang="de-DE" sz="1400" dirty="0">
                <a:solidFill>
                  <a:srgbClr val="004992"/>
                </a:solidFill>
              </a:rPr>
              <a:t>「Ｘ線は悪ふざけだということが証明されるだろう。」</a:t>
            </a:r>
            <a:endParaRPr lang="de-DE" altLang="ko-KR" sz="1400" dirty="0">
              <a:solidFill>
                <a:srgbClr val="004992"/>
              </a:solidFill>
            </a:endParaRPr>
          </a:p>
          <a:p>
            <a:pPr lvl="0" defTabSz="914400" eaLnBrk="0" fontAlgn="base" hangingPunct="0">
              <a:lnSpc>
                <a:spcPct val="100000"/>
              </a:lnSpc>
              <a:spcBef>
                <a:spcPts val="0"/>
              </a:spcBef>
            </a:pPr>
            <a:r>
              <a:rPr lang="ja-JP" altLang="en-US" sz="1400" dirty="0">
                <a:solidFill>
                  <a:srgbClr val="333333"/>
                </a:solidFill>
              </a:rPr>
              <a:t>ケルヴィン卿、王立協会会長、</a:t>
            </a:r>
            <a:r>
              <a:rPr lang="en-US" altLang="de-DE" sz="1400" dirty="0">
                <a:solidFill>
                  <a:srgbClr val="333333"/>
                </a:solidFill>
              </a:rPr>
              <a:t>1883</a:t>
            </a:r>
          </a:p>
          <a:p>
            <a:pPr lvl="0" defTabSz="914400" eaLnBrk="0" fontAlgn="base" hangingPunct="0">
              <a:lnSpc>
                <a:spcPct val="100000"/>
              </a:lnSpc>
              <a:spcBef>
                <a:spcPts val="1200"/>
              </a:spcBef>
            </a:pPr>
            <a:r>
              <a:rPr lang="ja-JP" altLang="en-US" sz="1400" dirty="0">
                <a:solidFill>
                  <a:srgbClr val="004992"/>
                </a:solidFill>
              </a:rPr>
              <a:t>「フォノグラフには商業的な価値は全くない。」</a:t>
            </a:r>
            <a:endParaRPr lang="en-US" altLang="de-DE" sz="1400" dirty="0">
              <a:solidFill>
                <a:srgbClr val="004992"/>
              </a:solidFill>
            </a:endParaRPr>
          </a:p>
          <a:p>
            <a:pPr lvl="0" defTabSz="914400" fontAlgn="base">
              <a:lnSpc>
                <a:spcPct val="100000"/>
              </a:lnSpc>
              <a:spcBef>
                <a:spcPts val="0"/>
              </a:spcBef>
            </a:pPr>
            <a:r>
              <a:rPr lang="ja-JP" altLang="en-US" sz="1400" dirty="0">
                <a:solidFill>
                  <a:srgbClr val="333333"/>
                </a:solidFill>
              </a:rPr>
              <a:t>トーマス</a:t>
            </a:r>
            <a:r>
              <a:rPr lang="en-US" altLang="ja-JP" sz="1400" dirty="0">
                <a:solidFill>
                  <a:srgbClr val="333333"/>
                </a:solidFill>
              </a:rPr>
              <a:t>･</a:t>
            </a:r>
            <a:r>
              <a:rPr lang="ja-JP" altLang="en-US" sz="1400" dirty="0">
                <a:solidFill>
                  <a:srgbClr val="333333"/>
                </a:solidFill>
              </a:rPr>
              <a:t>エジソン、著名なアメリカの発明家、</a:t>
            </a:r>
            <a:r>
              <a:rPr lang="en-US" altLang="de-DE" sz="1400" dirty="0">
                <a:solidFill>
                  <a:srgbClr val="333333"/>
                </a:solidFill>
              </a:rPr>
              <a:t>1880s (</a:t>
            </a:r>
            <a:r>
              <a:rPr lang="ja-JP" altLang="en-US" sz="1400" dirty="0">
                <a:solidFill>
                  <a:srgbClr val="333333"/>
                </a:solidFill>
              </a:rPr>
              <a:t>フォノグラフ</a:t>
            </a:r>
            <a:r>
              <a:rPr lang="en-US" altLang="ja-JP" sz="1400" dirty="0">
                <a:solidFill>
                  <a:srgbClr val="333333"/>
                </a:solidFill>
              </a:rPr>
              <a:t>=</a:t>
            </a:r>
            <a:r>
              <a:rPr lang="ja-JP" altLang="en-US" sz="1400" dirty="0">
                <a:solidFill>
                  <a:srgbClr val="333333"/>
                </a:solidFill>
              </a:rPr>
              <a:t>最初の録音機器、後の蓄音機</a:t>
            </a:r>
            <a:r>
              <a:rPr lang="en-US" altLang="ja-JP" sz="1400" dirty="0">
                <a:solidFill>
                  <a:srgbClr val="333333"/>
                </a:solidFill>
              </a:rPr>
              <a:t>)</a:t>
            </a:r>
            <a:endParaRPr lang="en-US" sz="1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6</a:t>
            </a:fld>
            <a:endParaRPr lang="de-DE" altLang="de-DE">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5"/>
          <p:cNvSpPr txBox="1">
            <a:spLocks noChangeArrowheads="1"/>
          </p:cNvSpPr>
          <p:nvPr/>
        </p:nvSpPr>
        <p:spPr bwMode="auto">
          <a:xfrm>
            <a:off x="408955" y="6087104"/>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ja-JP" altLang="de-DE" sz="1600" b="0" dirty="0">
                <a:solidFill>
                  <a:srgbClr val="004992"/>
                </a:solidFill>
                <a:latin typeface="+mn-lt"/>
              </a:rPr>
              <a:t>新しい経験には偏見を持たないようにするべきです。時代は変化するし、誰も未来がどうなるか予知することは出来ないのです。</a:t>
            </a:r>
            <a:endParaRPr lang="de-DE" altLang="ja-JP" sz="1600" b="0" dirty="0">
              <a:solidFill>
                <a:srgbClr val="004992"/>
              </a:solidFill>
              <a:latin typeface="+mn-l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外れた予言をした人々の言葉</a:t>
            </a:r>
            <a:endParaRPr lang="en-US" sz="3600">
              <a:latin typeface="+mn-lt"/>
              <a:ea typeface="+mn-ea"/>
              <a:cs typeface="+mn-cs"/>
            </a:endParaRPr>
          </a:p>
        </p:txBody>
      </p:sp>
      <p:sp>
        <p:nvSpPr>
          <p:cNvPr id="5" name="Content Placeholder 4"/>
          <p:cNvSpPr>
            <a:spLocks noGrp="1"/>
          </p:cNvSpPr>
          <p:nvPr>
            <p:ph idx="1"/>
          </p:nvPr>
        </p:nvSpPr>
        <p:spPr/>
        <p:txBody>
          <a:bodyPr>
            <a:noAutofit/>
          </a:bodyPr>
          <a:lstStyle/>
          <a:p>
            <a:pPr lvl="0" defTabSz="914400" fontAlgn="base">
              <a:lnSpc>
                <a:spcPct val="100000"/>
              </a:lnSpc>
              <a:spcBef>
                <a:spcPts val="0"/>
              </a:spcBef>
            </a:pPr>
            <a:r>
              <a:rPr lang="ja-JP" altLang="de-DE" sz="1400" dirty="0">
                <a:solidFill>
                  <a:srgbClr val="333333"/>
                </a:solidFill>
              </a:rPr>
              <a:t>「</a:t>
            </a:r>
            <a:r>
              <a:rPr lang="ja-JP" altLang="de-DE" sz="1400" dirty="0">
                <a:solidFill>
                  <a:srgbClr val="004992"/>
                </a:solidFill>
              </a:rPr>
              <a:t>分別があり、責任感のある女性は投票したがらない。」</a:t>
            </a:r>
          </a:p>
          <a:p>
            <a:pPr lvl="0" defTabSz="914400" fontAlgn="base">
              <a:lnSpc>
                <a:spcPct val="100000"/>
              </a:lnSpc>
              <a:spcBef>
                <a:spcPts val="0"/>
              </a:spcBef>
            </a:pPr>
            <a:r>
              <a:rPr lang="ja-JP" altLang="en-US" sz="1400" dirty="0">
                <a:solidFill>
                  <a:srgbClr val="333333"/>
                </a:solidFill>
              </a:rPr>
              <a:t>グローバー・クリーブランド、アメリカ合衆国前大統領、</a:t>
            </a:r>
            <a:r>
              <a:rPr lang="en-US" altLang="de-DE" sz="1400" dirty="0">
                <a:solidFill>
                  <a:srgbClr val="333333"/>
                </a:solidFill>
              </a:rPr>
              <a:t>1905</a:t>
            </a:r>
          </a:p>
          <a:p>
            <a:pPr lvl="0" defTabSz="914400" eaLnBrk="0" fontAlgn="base" hangingPunct="0">
              <a:lnSpc>
                <a:spcPct val="100000"/>
              </a:lnSpc>
              <a:spcBef>
                <a:spcPts val="1200"/>
              </a:spcBef>
            </a:pPr>
            <a:r>
              <a:rPr lang="ja-JP" altLang="de-DE" sz="1400" dirty="0">
                <a:solidFill>
                  <a:srgbClr val="004992"/>
                </a:solidFill>
              </a:rPr>
              <a:t>「この</a:t>
            </a:r>
            <a:r>
              <a:rPr lang="de-DE" altLang="ja-JP" sz="1400" dirty="0">
                <a:solidFill>
                  <a:srgbClr val="004992"/>
                </a:solidFill>
              </a:rPr>
              <a:t>『</a:t>
            </a:r>
            <a:r>
              <a:rPr lang="ja-JP" altLang="de-DE" sz="1400" dirty="0">
                <a:solidFill>
                  <a:srgbClr val="004992"/>
                </a:solidFill>
              </a:rPr>
              <a:t>電話</a:t>
            </a:r>
            <a:r>
              <a:rPr lang="de-DE" altLang="ja-JP" sz="1400" dirty="0">
                <a:solidFill>
                  <a:srgbClr val="004992"/>
                </a:solidFill>
              </a:rPr>
              <a:t>』</a:t>
            </a:r>
            <a:r>
              <a:rPr lang="ja-JP" altLang="de-DE" sz="1400" dirty="0">
                <a:solidFill>
                  <a:srgbClr val="004992"/>
                </a:solidFill>
              </a:rPr>
              <a:t>はあまりにも多くの欠点がありすぎて、コミュニケーションの手段として重要であるとは考えられない。この装置は我々にとって何の価値もない。」</a:t>
            </a:r>
            <a:endParaRPr lang="de-DE" altLang="ko-KR" sz="1400" dirty="0">
              <a:solidFill>
                <a:srgbClr val="004992"/>
              </a:solidFill>
            </a:endParaRPr>
          </a:p>
          <a:p>
            <a:pPr lvl="0" defTabSz="914400" eaLnBrk="0" fontAlgn="base" hangingPunct="0">
              <a:lnSpc>
                <a:spcPct val="100000"/>
              </a:lnSpc>
              <a:spcBef>
                <a:spcPts val="0"/>
              </a:spcBef>
            </a:pPr>
            <a:r>
              <a:rPr lang="ja-JP" altLang="de-DE" sz="1400" dirty="0">
                <a:solidFill>
                  <a:srgbClr val="333333"/>
                </a:solidFill>
              </a:rPr>
              <a:t>ウェスタン・ユニオン、アメリカを代表する金融及び通信事業の会社、</a:t>
            </a:r>
            <a:r>
              <a:rPr lang="de-DE" altLang="ko-KR" sz="1400" dirty="0">
                <a:solidFill>
                  <a:srgbClr val="333333"/>
                </a:solidFill>
              </a:rPr>
              <a:t>1876</a:t>
            </a:r>
          </a:p>
          <a:p>
            <a:pPr lvl="0" defTabSz="914400" eaLnBrk="0" fontAlgn="base" hangingPunct="0">
              <a:lnSpc>
                <a:spcPct val="100000"/>
              </a:lnSpc>
              <a:spcBef>
                <a:spcPts val="1200"/>
              </a:spcBef>
            </a:pPr>
            <a:r>
              <a:rPr lang="ja-JP" altLang="de-DE" sz="1400" dirty="0">
                <a:solidFill>
                  <a:srgbClr val="004992"/>
                </a:solidFill>
              </a:rPr>
              <a:t>「人類の月面有人飛行がなされるまでには、まだ何世代もかかるであろう。」</a:t>
            </a:r>
            <a:endParaRPr lang="de-DE" altLang="ko-KR" sz="1400" dirty="0">
              <a:solidFill>
                <a:srgbClr val="004992"/>
              </a:solidFill>
            </a:endParaRPr>
          </a:p>
          <a:p>
            <a:pPr lvl="0" defTabSz="914400" eaLnBrk="0" fontAlgn="base" hangingPunct="0">
              <a:lnSpc>
                <a:spcPct val="100000"/>
              </a:lnSpc>
              <a:spcBef>
                <a:spcPts val="0"/>
              </a:spcBef>
            </a:pPr>
            <a:r>
              <a:rPr lang="ja-JP" altLang="de-DE" sz="1400" dirty="0">
                <a:solidFill>
                  <a:srgbClr val="333333"/>
                </a:solidFill>
              </a:rPr>
              <a:t>ハロルド・スペンサー、天文学者、</a:t>
            </a:r>
            <a:r>
              <a:rPr lang="de-DE" altLang="ko-KR" sz="1400" dirty="0">
                <a:solidFill>
                  <a:srgbClr val="333333"/>
                </a:solidFill>
              </a:rPr>
              <a:t>1957 (</a:t>
            </a:r>
            <a:r>
              <a:rPr lang="ja-JP" altLang="de-DE" sz="1400" dirty="0">
                <a:solidFill>
                  <a:srgbClr val="333333"/>
                </a:solidFill>
              </a:rPr>
              <a:t>人類の月面着陸はこの</a:t>
            </a:r>
            <a:r>
              <a:rPr lang="de-DE" altLang="ja-JP" sz="1400" dirty="0">
                <a:solidFill>
                  <a:srgbClr val="333333"/>
                </a:solidFill>
              </a:rPr>
              <a:t>12</a:t>
            </a:r>
            <a:r>
              <a:rPr lang="ja-JP" altLang="de-DE" sz="1400" dirty="0">
                <a:solidFill>
                  <a:srgbClr val="333333"/>
                </a:solidFill>
              </a:rPr>
              <a:t>年後である</a:t>
            </a:r>
            <a:r>
              <a:rPr lang="de-DE" altLang="ko-KR" sz="1400" dirty="0">
                <a:solidFill>
                  <a:srgbClr val="333333"/>
                </a:solidFill>
              </a:rPr>
              <a:t>)</a:t>
            </a:r>
            <a:endParaRPr lang="de-DE" altLang="ja-JP" sz="1400" dirty="0">
              <a:solidFill>
                <a:srgbClr val="333333"/>
              </a:solidFill>
            </a:endParaRPr>
          </a:p>
          <a:p>
            <a:pPr lvl="0" defTabSz="914400" eaLnBrk="0" fontAlgn="base" hangingPunct="0">
              <a:lnSpc>
                <a:spcPct val="100000"/>
              </a:lnSpc>
              <a:spcBef>
                <a:spcPts val="1200"/>
              </a:spcBef>
            </a:pPr>
            <a:r>
              <a:rPr lang="ja-JP" altLang="de-DE" sz="1400" dirty="0">
                <a:solidFill>
                  <a:srgbClr val="004992"/>
                </a:solidFill>
              </a:rPr>
              <a:t>「馬が市場に定着しているから、自動車は単に目新しいだけの意味しかない。一時的なものだ。」</a:t>
            </a:r>
            <a:br>
              <a:rPr lang="en-US" altLang="ja-JP" sz="1400" dirty="0">
                <a:solidFill>
                  <a:srgbClr val="004992"/>
                </a:solidFill>
              </a:rPr>
            </a:br>
            <a:r>
              <a:rPr lang="ja-JP" altLang="en-US" sz="1400" dirty="0">
                <a:solidFill>
                  <a:srgbClr val="333333"/>
                </a:solidFill>
              </a:rPr>
              <a:t>フォード自動車への投資についてのミシガン貯蓄銀行頭取の発言、</a:t>
            </a:r>
            <a:r>
              <a:rPr lang="en-US" altLang="ja-JP" sz="1400" dirty="0">
                <a:solidFill>
                  <a:srgbClr val="333333"/>
                </a:solidFill>
              </a:rPr>
              <a:t>1</a:t>
            </a:r>
            <a:r>
              <a:rPr lang="de-DE" altLang="ko-KR" sz="1400" dirty="0">
                <a:solidFill>
                  <a:srgbClr val="333333"/>
                </a:solidFill>
              </a:rPr>
              <a:t>903</a:t>
            </a:r>
          </a:p>
          <a:p>
            <a:pPr lvl="0" defTabSz="914400" eaLnBrk="0" fontAlgn="base" hangingPunct="0">
              <a:lnSpc>
                <a:spcPct val="100000"/>
              </a:lnSpc>
              <a:spcBef>
                <a:spcPts val="1200"/>
              </a:spcBef>
            </a:pPr>
            <a:r>
              <a:rPr lang="ja-JP" altLang="de-DE" sz="1400" dirty="0">
                <a:solidFill>
                  <a:srgbClr val="004992"/>
                </a:solidFill>
              </a:rPr>
              <a:t>「Ｘ線は悪ふざけだということが証明されるだろう。」</a:t>
            </a:r>
            <a:endParaRPr lang="de-DE" altLang="ko-KR" sz="1400" dirty="0">
              <a:solidFill>
                <a:srgbClr val="004992"/>
              </a:solidFill>
            </a:endParaRPr>
          </a:p>
          <a:p>
            <a:pPr lvl="0" defTabSz="914400" eaLnBrk="0" fontAlgn="base" hangingPunct="0">
              <a:lnSpc>
                <a:spcPct val="100000"/>
              </a:lnSpc>
              <a:spcBef>
                <a:spcPts val="0"/>
              </a:spcBef>
            </a:pPr>
            <a:r>
              <a:rPr lang="ja-JP" altLang="en-US" sz="1400" dirty="0">
                <a:solidFill>
                  <a:srgbClr val="333333"/>
                </a:solidFill>
              </a:rPr>
              <a:t>ケルヴィン卿、王立協会会長、</a:t>
            </a:r>
            <a:r>
              <a:rPr lang="en-US" altLang="de-DE" sz="1400" dirty="0">
                <a:solidFill>
                  <a:srgbClr val="333333"/>
                </a:solidFill>
              </a:rPr>
              <a:t>1883</a:t>
            </a:r>
          </a:p>
          <a:p>
            <a:pPr lvl="0" defTabSz="914400" eaLnBrk="0" fontAlgn="base" hangingPunct="0">
              <a:lnSpc>
                <a:spcPct val="100000"/>
              </a:lnSpc>
              <a:spcBef>
                <a:spcPts val="1200"/>
              </a:spcBef>
            </a:pPr>
            <a:r>
              <a:rPr lang="ja-JP" altLang="en-US" sz="1400" dirty="0">
                <a:solidFill>
                  <a:srgbClr val="004992"/>
                </a:solidFill>
              </a:rPr>
              <a:t>「フォノグラフには商業的な価値は全くない。」</a:t>
            </a:r>
            <a:endParaRPr lang="en-US" altLang="de-DE" sz="1400" dirty="0">
              <a:solidFill>
                <a:srgbClr val="004992"/>
              </a:solidFill>
            </a:endParaRPr>
          </a:p>
          <a:p>
            <a:pPr lvl="0" defTabSz="914400" fontAlgn="base">
              <a:lnSpc>
                <a:spcPct val="100000"/>
              </a:lnSpc>
              <a:spcBef>
                <a:spcPts val="0"/>
              </a:spcBef>
            </a:pPr>
            <a:r>
              <a:rPr lang="ja-JP" altLang="en-US" sz="1400" dirty="0">
                <a:solidFill>
                  <a:srgbClr val="333333"/>
                </a:solidFill>
              </a:rPr>
              <a:t>トーマス</a:t>
            </a:r>
            <a:r>
              <a:rPr lang="en-US" altLang="ja-JP" sz="1400" dirty="0">
                <a:solidFill>
                  <a:srgbClr val="333333"/>
                </a:solidFill>
              </a:rPr>
              <a:t>･</a:t>
            </a:r>
            <a:r>
              <a:rPr lang="ja-JP" altLang="en-US" sz="1400" dirty="0">
                <a:solidFill>
                  <a:srgbClr val="333333"/>
                </a:solidFill>
              </a:rPr>
              <a:t>エジソン、著名なアメリカの発明家、</a:t>
            </a:r>
            <a:r>
              <a:rPr lang="en-US" altLang="de-DE" sz="1400" dirty="0">
                <a:solidFill>
                  <a:srgbClr val="333333"/>
                </a:solidFill>
              </a:rPr>
              <a:t>1880s (</a:t>
            </a:r>
            <a:r>
              <a:rPr lang="ja-JP" altLang="en-US" sz="1400" dirty="0">
                <a:solidFill>
                  <a:srgbClr val="333333"/>
                </a:solidFill>
              </a:rPr>
              <a:t>フォノグラフ</a:t>
            </a:r>
            <a:r>
              <a:rPr lang="en-US" altLang="ja-JP" sz="1400" dirty="0">
                <a:solidFill>
                  <a:srgbClr val="333333"/>
                </a:solidFill>
              </a:rPr>
              <a:t>=</a:t>
            </a:r>
            <a:r>
              <a:rPr lang="ja-JP" altLang="en-US" sz="1400" dirty="0">
                <a:solidFill>
                  <a:srgbClr val="333333"/>
                </a:solidFill>
              </a:rPr>
              <a:t>最初の録音機器、後の蓄音機</a:t>
            </a:r>
            <a:r>
              <a:rPr lang="en-US" altLang="ja-JP" sz="1400" dirty="0">
                <a:solidFill>
                  <a:srgbClr val="333333"/>
                </a:solidFill>
              </a:rPr>
              <a:t>)</a:t>
            </a:r>
            <a:endParaRPr lang="en-US" sz="1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7</a:t>
            </a:fld>
            <a:endParaRPr lang="de-DE" altLang="de-DE">
              <a:latin typeface="+mn-lt"/>
            </a:endParaRPr>
          </a:p>
        </p:txBody>
      </p:sp>
    </p:spTree>
    <p:extLst>
      <p:ext uri="{BB962C8B-B14F-4D97-AF65-F5344CB8AC3E}">
        <p14:creationId xmlns:p14="http://schemas.microsoft.com/office/powerpoint/2010/main" val="4031772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「行動における」 柔軟性のなさ</a:t>
            </a:r>
            <a:br>
              <a:rPr lang="ja-JP" altLang="en-US" sz="3600">
                <a:solidFill>
                  <a:srgbClr val="004992"/>
                </a:solidFill>
                <a:latin typeface="+mn-lt"/>
                <a:ea typeface="+mn-ea"/>
                <a:cs typeface="+mn-cs"/>
              </a:rPr>
            </a:br>
            <a:r>
              <a:rPr lang="en-US" altLang="ja-JP">
                <a:solidFill>
                  <a:srgbClr val="004992"/>
                </a:solidFill>
                <a:latin typeface="+mn-lt"/>
                <a:ea typeface="+mn-ea"/>
                <a:cs typeface="+mn-cs"/>
              </a:rPr>
              <a:t>(</a:t>
            </a:r>
            <a:r>
              <a:rPr lang="ja-JP" altLang="en-US">
                <a:solidFill>
                  <a:srgbClr val="004992"/>
                </a:solidFill>
                <a:latin typeface="+mn-lt"/>
                <a:ea typeface="+mn-ea"/>
                <a:cs typeface="+mn-cs"/>
              </a:rPr>
              <a:t>視野狭窄</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8</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1153373679"/>
              </p:ext>
            </p:extLst>
          </p:nvPr>
        </p:nvGraphicFramePr>
        <p:xfrm>
          <a:off x="408955" y="2564904"/>
          <a:ext cx="11376000" cy="40233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800" b="0" i="0" u="none" strike="noStrike" cap="none" normalizeH="0" baseline="0" dirty="0">
                          <a:ln>
                            <a:noFill/>
                          </a:ln>
                          <a:solidFill>
                            <a:srgbClr val="000000"/>
                          </a:solidFill>
                          <a:effectLst/>
                          <a:latin typeface="+mn-lt"/>
                          <a:ea typeface="+mn-ea"/>
                          <a:cs typeface="+mn-cs"/>
                        </a:rPr>
                        <a:t>領域</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例</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地理学</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医療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経済</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39823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「行動における」 柔軟性のなさ</a:t>
            </a:r>
            <a:br>
              <a:rPr lang="ja-JP" altLang="en-US" sz="3600">
                <a:solidFill>
                  <a:srgbClr val="004992"/>
                </a:solidFill>
                <a:latin typeface="+mn-lt"/>
                <a:ea typeface="+mn-ea"/>
                <a:cs typeface="+mn-cs"/>
              </a:rPr>
            </a:br>
            <a:r>
              <a:rPr lang="en-US" altLang="ja-JP">
                <a:solidFill>
                  <a:srgbClr val="004992"/>
                </a:solidFill>
                <a:latin typeface="+mn-lt"/>
                <a:ea typeface="+mn-ea"/>
                <a:cs typeface="+mn-cs"/>
              </a:rPr>
              <a:t>(</a:t>
            </a:r>
            <a:r>
              <a:rPr lang="ja-JP" altLang="en-US">
                <a:solidFill>
                  <a:srgbClr val="004992"/>
                </a:solidFill>
                <a:latin typeface="+mn-lt"/>
                <a:ea typeface="+mn-ea"/>
                <a:cs typeface="+mn-cs"/>
              </a:rPr>
              <a:t>視野狭窄</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9</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1016371094"/>
              </p:ext>
            </p:extLst>
          </p:nvPr>
        </p:nvGraphicFramePr>
        <p:xfrm>
          <a:off x="408955" y="2564904"/>
          <a:ext cx="11376000" cy="40233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800" b="0" i="0" u="none" strike="noStrike" cap="none" normalizeH="0" baseline="0" dirty="0">
                          <a:ln>
                            <a:noFill/>
                          </a:ln>
                          <a:solidFill>
                            <a:srgbClr val="000000"/>
                          </a:solidFill>
                          <a:effectLst/>
                          <a:latin typeface="+mn-lt"/>
                          <a:ea typeface="+mn-ea"/>
                          <a:cs typeface="+mn-cs"/>
                        </a:rPr>
                        <a:t>領域</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例</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地理学</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1800" b="0" i="0" u="none" strike="noStrike" cap="none" normalizeH="0" baseline="0" dirty="0">
                          <a:ln>
                            <a:noFill/>
                          </a:ln>
                          <a:solidFill>
                            <a:srgbClr val="333333"/>
                          </a:solidFill>
                          <a:effectLst/>
                          <a:latin typeface="+mn-lt"/>
                          <a:ea typeface="+mn-ea"/>
                          <a:cs typeface="+mn-cs"/>
                        </a:rPr>
                        <a:t>太陽が地球の周りを回っている</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ガリレオのような天才科学者が、地球が太陽の周りを回っていることを証明しても、この見方は、中世ヨーロッパでは絶対正しいと考えられていた。地球が太陽の周りを回っているという意見は、当時は神への冒とくだと考えられてい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医療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経済</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36041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「行動における」 柔軟性のなさ</a:t>
            </a:r>
            <a:br>
              <a:rPr lang="ja-JP" altLang="en-US" sz="3600">
                <a:solidFill>
                  <a:srgbClr val="004992"/>
                </a:solidFill>
                <a:latin typeface="+mn-lt"/>
                <a:ea typeface="+mn-ea"/>
                <a:cs typeface="+mn-cs"/>
              </a:rPr>
            </a:br>
            <a:r>
              <a:rPr lang="en-US" altLang="ja-JP">
                <a:solidFill>
                  <a:srgbClr val="004992"/>
                </a:solidFill>
                <a:latin typeface="+mn-lt"/>
                <a:ea typeface="+mn-ea"/>
                <a:cs typeface="+mn-cs"/>
              </a:rPr>
              <a:t>(</a:t>
            </a:r>
            <a:r>
              <a:rPr lang="ja-JP" altLang="en-US">
                <a:solidFill>
                  <a:srgbClr val="004992"/>
                </a:solidFill>
                <a:latin typeface="+mn-lt"/>
                <a:ea typeface="+mn-ea"/>
                <a:cs typeface="+mn-cs"/>
              </a:rPr>
              <a:t>視野狭窄</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10</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3810460362"/>
              </p:ext>
            </p:extLst>
          </p:nvPr>
        </p:nvGraphicFramePr>
        <p:xfrm>
          <a:off x="408955" y="2564904"/>
          <a:ext cx="11376000" cy="40233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800" b="0" i="0" u="none" strike="noStrike" cap="none" normalizeH="0" baseline="0" dirty="0">
                          <a:ln>
                            <a:noFill/>
                          </a:ln>
                          <a:solidFill>
                            <a:srgbClr val="000000"/>
                          </a:solidFill>
                          <a:effectLst/>
                          <a:latin typeface="+mn-lt"/>
                          <a:ea typeface="+mn-ea"/>
                          <a:cs typeface="+mn-cs"/>
                        </a:rPr>
                        <a:t>領域</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例</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地理学</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1800" b="0" i="0" u="none" strike="noStrike" cap="none" normalizeH="0" baseline="0" dirty="0">
                          <a:ln>
                            <a:noFill/>
                          </a:ln>
                          <a:solidFill>
                            <a:srgbClr val="333333"/>
                          </a:solidFill>
                          <a:effectLst/>
                          <a:latin typeface="+mn-lt"/>
                          <a:ea typeface="+mn-ea"/>
                          <a:cs typeface="+mn-cs"/>
                        </a:rPr>
                        <a:t>太陽が地球の周りを回っている</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ガリレオのような天才科学者が、地球が太陽の周りを回っていることを証明しても、この見方は、中世ヨーロッパでは絶対正しいと考えられていた。地球が太陽の周りを回っているという意見は、当時は神への冒とくだと考えられてい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医療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1800" b="0" i="0" u="none" strike="noStrike" cap="none" normalizeH="0" baseline="0" dirty="0">
                          <a:ln>
                            <a:noFill/>
                          </a:ln>
                          <a:solidFill>
                            <a:srgbClr val="333333"/>
                          </a:solidFill>
                          <a:effectLst/>
                          <a:latin typeface="+mn-lt"/>
                          <a:ea typeface="+mn-ea"/>
                          <a:cs typeface="+mn-cs"/>
                        </a:rPr>
                        <a:t>危険だと早くから問題が指摘されていたにもかかわらず、長期間にわたって販売され続けた薬がある（例</a:t>
                      </a:r>
                      <a:r>
                        <a:rPr kumimoji="0" lang="en-US" altLang="ja-JP" sz="1800" b="0" i="0" u="none" strike="noStrike" cap="none" normalizeH="0" baseline="0" dirty="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日本やヨーロッパでのサリドマイド</a:t>
                      </a:r>
                      <a:r>
                        <a:rPr kumimoji="0" lang="en-US" altLang="ja-JP" sz="1800" b="0" i="0" u="none" strike="noStrike" cap="none" normalizeH="0" baseline="0" dirty="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北米でのバイオックス）。</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経済</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903939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「行動における」 柔軟性のなさ</a:t>
            </a:r>
            <a:br>
              <a:rPr lang="ja-JP" altLang="en-US" sz="3600">
                <a:solidFill>
                  <a:srgbClr val="004992"/>
                </a:solidFill>
                <a:latin typeface="+mn-lt"/>
                <a:ea typeface="+mn-ea"/>
                <a:cs typeface="+mn-cs"/>
              </a:rPr>
            </a:br>
            <a:r>
              <a:rPr lang="en-US" altLang="ja-JP">
                <a:solidFill>
                  <a:srgbClr val="004992"/>
                </a:solidFill>
                <a:latin typeface="+mn-lt"/>
                <a:ea typeface="+mn-ea"/>
                <a:cs typeface="+mn-cs"/>
              </a:rPr>
              <a:t>(</a:t>
            </a:r>
            <a:r>
              <a:rPr lang="ja-JP" altLang="en-US">
                <a:solidFill>
                  <a:srgbClr val="004992"/>
                </a:solidFill>
                <a:latin typeface="+mn-lt"/>
                <a:ea typeface="+mn-ea"/>
                <a:cs typeface="+mn-cs"/>
              </a:rPr>
              <a:t>視野狭窄</a:t>
            </a:r>
            <a:r>
              <a:rPr lang="en-US" altLang="ja-JP">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11</a:t>
            </a:fld>
            <a:endParaRPr lang="de-DE" altLang="de-DE">
              <a:latin typeface="+mn-lt"/>
            </a:endParaRPr>
          </a:p>
        </p:txBody>
      </p:sp>
      <p:graphicFrame>
        <p:nvGraphicFramePr>
          <p:cNvPr id="6" name="Group 36"/>
          <p:cNvGraphicFramePr>
            <a:graphicFrameLocks noGrp="1"/>
          </p:cNvGraphicFramePr>
          <p:nvPr>
            <p:extLst>
              <p:ext uri="{D42A27DB-BD31-4B8C-83A1-F6EECF244321}">
                <p14:modId xmlns:p14="http://schemas.microsoft.com/office/powerpoint/2010/main" val="785461735"/>
              </p:ext>
            </p:extLst>
          </p:nvPr>
        </p:nvGraphicFramePr>
        <p:xfrm>
          <a:off x="408955" y="2564904"/>
          <a:ext cx="11376000" cy="40233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800" b="0" i="0" u="none" strike="noStrike" cap="none" normalizeH="0" baseline="0" dirty="0">
                          <a:ln>
                            <a:noFill/>
                          </a:ln>
                          <a:solidFill>
                            <a:srgbClr val="000000"/>
                          </a:solidFill>
                          <a:effectLst/>
                          <a:latin typeface="+mn-lt"/>
                          <a:ea typeface="+mn-ea"/>
                          <a:cs typeface="+mn-cs"/>
                        </a:rPr>
                        <a:t>領域</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800" b="0" i="0" u="none" strike="noStrike" cap="none" normalizeH="0" baseline="0">
                          <a:ln>
                            <a:noFill/>
                          </a:ln>
                          <a:solidFill>
                            <a:srgbClr val="000000"/>
                          </a:solidFill>
                          <a:effectLst/>
                          <a:latin typeface="+mn-lt"/>
                          <a:ea typeface="+mn-ea"/>
                          <a:cs typeface="+mn-cs"/>
                        </a:rPr>
                        <a:t>例</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地理学</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1800" b="0" i="0" u="none" strike="noStrike" cap="none" normalizeH="0" baseline="0" dirty="0">
                          <a:ln>
                            <a:noFill/>
                          </a:ln>
                          <a:solidFill>
                            <a:srgbClr val="333333"/>
                          </a:solidFill>
                          <a:effectLst/>
                          <a:latin typeface="+mn-lt"/>
                          <a:ea typeface="+mn-ea"/>
                          <a:cs typeface="+mn-cs"/>
                        </a:rPr>
                        <a:t>太陽が地球の周りを回っている</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ガリレオのような天才科学者が、地球が太陽の周りを回っていることを証明しても、この見方は、中世ヨーロッパでは絶対正しいと考えられていた。地球が太陽の周りを回っているという意見は、当時は神への冒とくだと考えられてい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医療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1800" b="0" i="0" u="none" strike="noStrike" cap="none" normalizeH="0" baseline="0" dirty="0">
                          <a:ln>
                            <a:noFill/>
                          </a:ln>
                          <a:solidFill>
                            <a:srgbClr val="333333"/>
                          </a:solidFill>
                          <a:effectLst/>
                          <a:latin typeface="+mn-lt"/>
                          <a:ea typeface="+mn-ea"/>
                          <a:cs typeface="+mn-cs"/>
                        </a:rPr>
                        <a:t>危険だと早くから問題が指摘されていたにもかかわらず、長期間にわたって販売され続けた薬がある（例</a:t>
                      </a:r>
                      <a:r>
                        <a:rPr kumimoji="0" lang="en-US" altLang="ja-JP" sz="1800" b="0" i="0" u="none" strike="noStrike" cap="none" normalizeH="0" baseline="0" dirty="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日本やヨーロッパでのサリドマイド</a:t>
                      </a:r>
                      <a:r>
                        <a:rPr kumimoji="0" lang="en-US" altLang="ja-JP" sz="1800" b="0" i="0" u="none" strike="noStrike" cap="none" normalizeH="0" baseline="0" dirty="0">
                          <a:ln>
                            <a:noFill/>
                          </a:ln>
                          <a:solidFill>
                            <a:srgbClr val="333333"/>
                          </a:solidFill>
                          <a:effectLst/>
                          <a:latin typeface="+mn-lt"/>
                          <a:ea typeface="+mn-ea"/>
                          <a:cs typeface="+mn-cs"/>
                        </a:rPr>
                        <a:t>; </a:t>
                      </a:r>
                      <a:r>
                        <a:rPr kumimoji="0" lang="ja-JP" altLang="en-US" sz="1800" b="0" i="0" u="none" strike="noStrike" cap="none" normalizeH="0" baseline="0" dirty="0">
                          <a:ln>
                            <a:noFill/>
                          </a:ln>
                          <a:solidFill>
                            <a:srgbClr val="333333"/>
                          </a:solidFill>
                          <a:effectLst/>
                          <a:latin typeface="+mn-lt"/>
                          <a:ea typeface="+mn-ea"/>
                          <a:cs typeface="+mn-cs"/>
                        </a:rPr>
                        <a:t>北米でのバイオックス）。</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ja-JP" altLang="en-US" sz="1800" b="0" i="0" u="none" strike="noStrike" cap="none" normalizeH="0" baseline="0">
                          <a:ln>
                            <a:noFill/>
                          </a:ln>
                          <a:solidFill>
                            <a:srgbClr val="333333"/>
                          </a:solidFill>
                          <a:effectLst/>
                          <a:latin typeface="+mn-lt"/>
                          <a:ea typeface="+mn-ea"/>
                          <a:cs typeface="+mn-cs"/>
                        </a:rPr>
                        <a:t>経済</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ja-JP" altLang="en-US" sz="1800" b="0" i="0" u="none" strike="noStrike" cap="none" normalizeH="0" baseline="0" dirty="0">
                          <a:ln>
                            <a:noFill/>
                          </a:ln>
                          <a:solidFill>
                            <a:srgbClr val="333333"/>
                          </a:solidFill>
                          <a:effectLst/>
                          <a:latin typeface="+mn-lt"/>
                          <a:ea typeface="+mn-ea"/>
                          <a:cs typeface="+mn-cs"/>
                        </a:rPr>
                        <a:t>新製品を開発し損ねたり、時代遅れの営業方法にこだわったり、時代遅れの製品を売ったり（例：カメラ・フィルム、タイプライター）、新しい技術を無視したり（例：インターネットにウェブサイトを作らない）する。</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325071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なぜ、こんなことになるのでしょう</a:t>
            </a:r>
            <a:r>
              <a:rPr lang="en-US" altLang="ja-JP" sz="3600" dirty="0">
                <a:latin typeface="+mn-lt"/>
                <a:ea typeface="+mn-ea"/>
                <a:cs typeface="+mn-cs"/>
              </a:rPr>
              <a:t>?</a:t>
            </a:r>
            <a:endParaRPr lang="de-DE" altLang="ja-JP"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ja-JP" altLang="en-US" sz="2400" dirty="0">
                <a:solidFill>
                  <a:srgbClr val="333333"/>
                </a:solidFill>
              </a:rPr>
              <a:t>精神病の人の多く</a:t>
            </a:r>
            <a:r>
              <a:rPr lang="en-US" altLang="ja-JP" sz="2400" dirty="0">
                <a:solidFill>
                  <a:srgbClr val="333333"/>
                </a:solidFill>
              </a:rPr>
              <a:t> (</a:t>
            </a:r>
            <a:r>
              <a:rPr lang="ja-JP" altLang="en-US" sz="2400" dirty="0">
                <a:solidFill>
                  <a:srgbClr val="333333"/>
                </a:solidFill>
              </a:rPr>
              <a:t>すべててではない！</a:t>
            </a:r>
            <a:r>
              <a:rPr lang="en-US" altLang="ja-JP" sz="2400" dirty="0">
                <a:solidFill>
                  <a:srgbClr val="333333"/>
                </a:solidFill>
              </a:rPr>
              <a:t>) </a:t>
            </a:r>
            <a:r>
              <a:rPr lang="ja-JP" altLang="en-US" sz="2400" dirty="0">
                <a:solidFill>
                  <a:srgbClr val="333333"/>
                </a:solidFill>
              </a:rPr>
              <a:t>は、自分の意見や思い込みに反する情報を得ても、その意見や思い込みに固執し続けることを、研究は明らかにしています。</a:t>
            </a:r>
            <a:endParaRPr lang="en-US" altLang="de-DE" sz="2400" dirty="0">
              <a:solidFill>
                <a:srgbClr val="333333"/>
              </a:solidFill>
            </a:endParaRPr>
          </a:p>
          <a:p>
            <a:pPr lvl="0" defTabSz="914400" fontAlgn="base"/>
            <a:r>
              <a:rPr lang="ja-JP" altLang="en-US" sz="2400" dirty="0">
                <a:solidFill>
                  <a:srgbClr val="004992"/>
                </a:solidFill>
              </a:rPr>
              <a:t>このことは、対人関係にトラブルをもたらし、自分の周囲を健全に、そして現実的に理解することを妨げるかもしれません。</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3" name="Slide Number Placeholder 2"/>
          <p:cNvSpPr>
            <a:spLocks noGrp="1"/>
          </p:cNvSpPr>
          <p:nvPr>
            <p:ph type="sldNum" sz="quarter" idx="12"/>
          </p:nvPr>
        </p:nvSpPr>
        <p:spPr/>
        <p:txBody>
          <a:bodyPr/>
          <a:lstStyle/>
          <a:p>
            <a:pPr>
              <a:defRPr/>
            </a:pPr>
            <a:fld id="{98DB12DC-693F-4A01-9E24-950717654498}" type="slidenum">
              <a:rPr lang="de-DE" altLang="de-DE" smtClean="0">
                <a:latin typeface="+mn-lt"/>
              </a:rPr>
              <a:pPr>
                <a:defRPr/>
              </a:pPr>
              <a:t>12</a:t>
            </a:fld>
            <a:endParaRPr lang="de-DE" altLang="de-DE">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7"/>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強い思い込みが、どのように精神病状態の</a:t>
            </a:r>
            <a:br>
              <a:rPr lang="ja-JP" altLang="en-US" sz="3600">
                <a:solidFill>
                  <a:srgbClr val="004992"/>
                </a:solidFill>
                <a:latin typeface="+mn-lt"/>
                <a:ea typeface="+mn-ea"/>
                <a:cs typeface="+mn-cs"/>
              </a:rPr>
            </a:br>
            <a:r>
              <a:rPr lang="ja-JP" altLang="en-US">
                <a:solidFill>
                  <a:srgbClr val="004992"/>
                </a:solidFill>
                <a:latin typeface="+mn-lt"/>
                <a:ea typeface="+mn-ea"/>
                <a:cs typeface="+mn-cs"/>
              </a:rPr>
              <a:t>誤った解釈を促すのか（例）</a:t>
            </a:r>
            <a:endParaRPr lang="ja-JP" altLang="de-DE">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反対されることを予測し、それを強く恐れます。これ以上誰も信じられないので、家族や友人であっても話し合いを避けてしまいます。</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自分の考えに反対する人は、敵か迫害者だと考えてしまいます。</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その情報が、たった</a:t>
            </a:r>
            <a:r>
              <a:rPr lang="en-US" altLang="ja-JP" sz="2400" dirty="0">
                <a:solidFill>
                  <a:srgbClr val="333333"/>
                </a:solidFill>
              </a:rPr>
              <a:t>1</a:t>
            </a:r>
            <a:r>
              <a:rPr lang="ja-JP" altLang="en-US" sz="2400" dirty="0">
                <a:solidFill>
                  <a:srgbClr val="333333"/>
                </a:solidFill>
              </a:rPr>
              <a:t>つの情報源（例： 陰謀論に関するインターネットのサイト）しかもたないにもかかわらず、他の信頼できるメディア（例：新聞社）から情報を得ようとはしません。</a:t>
            </a:r>
          </a:p>
          <a:p>
            <a:pPr lvl="0" algn="ctr" defTabSz="914400" fontAlgn="base"/>
            <a:r>
              <a:rPr lang="ja-JP" altLang="en-US" sz="2400" dirty="0">
                <a:solidFill>
                  <a:srgbClr val="004992"/>
                </a:solidFill>
              </a:rPr>
              <a:t>どなたか、このような経験をした人はいませんか</a:t>
            </a:r>
            <a:r>
              <a:rPr lang="de-DE" altLang="ja-JP"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3" name="Slide Number Placeholder 2"/>
          <p:cNvSpPr>
            <a:spLocks noGrp="1"/>
          </p:cNvSpPr>
          <p:nvPr>
            <p:ph type="sldNum" sz="quarter" idx="12"/>
          </p:nvPr>
        </p:nvSpPr>
        <p:spPr/>
        <p:txBody>
          <a:bodyPr/>
          <a:lstStyle/>
          <a:p>
            <a:pPr>
              <a:defRPr/>
            </a:pPr>
            <a:fld id="{98DB12DC-693F-4A01-9E24-950717654498}" type="slidenum">
              <a:rPr lang="de-DE" altLang="de-DE" smtClean="0">
                <a:latin typeface="+mn-lt"/>
              </a:rPr>
              <a:pPr>
                <a:defRPr/>
              </a:pPr>
              <a:t>13</a:t>
            </a:fld>
            <a:endParaRPr lang="de-DE" altLang="de-DE">
              <a:latin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dirty="0">
                <a:solidFill>
                  <a:srgbClr val="004992"/>
                </a:solidFill>
                <a:latin typeface="+mn-lt"/>
                <a:ea typeface="+mn-ea"/>
                <a:cs typeface="+mn-cs"/>
              </a:rPr>
              <a:t>下の３枚の写真は、あるカテゴリに入ります。</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どんなカテゴリでしょうか</a:t>
            </a:r>
            <a:r>
              <a:rPr lang="en-US" altLang="ja-JP" dirty="0">
                <a:solidFill>
                  <a:srgbClr val="004992"/>
                </a:solidFill>
                <a:latin typeface="+mn-lt"/>
                <a:ea typeface="+mn-ea"/>
                <a:cs typeface="+mn-cs"/>
              </a:rPr>
              <a:t>?</a:t>
            </a:r>
            <a:endParaRPr lang="de-DE" altLang="ja-JP" dirty="0">
              <a:solidFill>
                <a:srgbClr val="004992"/>
              </a:solidFill>
              <a:latin typeface="+mn-lt"/>
              <a:ea typeface="+mn-ea"/>
              <a:cs typeface="+mn-cs"/>
            </a:endParaRPr>
          </a:p>
        </p:txBody>
      </p:sp>
      <p:sp>
        <p:nvSpPr>
          <p:cNvPr id="4" name="Content Placeholder 3"/>
          <p:cNvSpPr>
            <a:spLocks noGrp="1"/>
          </p:cNvSpPr>
          <p:nvPr>
            <p:ph idx="1"/>
          </p:nvPr>
        </p:nvSpPr>
        <p:spPr/>
        <p:txBody>
          <a:bodyPr/>
          <a:lstStyle/>
          <a:p>
            <a:endParaRPr lang="en-US" altLang="ja-JP" sz="2000" dirty="0">
              <a:solidFill>
                <a:srgbClr val="333333"/>
              </a:solidFill>
            </a:endParaRPr>
          </a:p>
          <a:p>
            <a:endParaRPr lang="en-US" altLang="ja-JP" sz="2000" dirty="0">
              <a:solidFill>
                <a:srgbClr val="333333"/>
              </a:solidFill>
            </a:endParaRPr>
          </a:p>
          <a:p>
            <a:endParaRPr lang="en-US" altLang="ja-JP" sz="2000" dirty="0">
              <a:solidFill>
                <a:srgbClr val="333333"/>
              </a:solidFill>
            </a:endParaRPr>
          </a:p>
          <a:p>
            <a:endParaRPr lang="en-US" altLang="ja-JP" sz="2000" dirty="0">
              <a:solidFill>
                <a:srgbClr val="333333"/>
              </a:solidFill>
            </a:endParaRPr>
          </a:p>
          <a:p>
            <a:r>
              <a:rPr lang="ja-JP" altLang="de-DE" sz="2000" dirty="0">
                <a:solidFill>
                  <a:srgbClr val="333333"/>
                </a:solidFill>
              </a:rPr>
              <a:t>もし</a:t>
            </a:r>
            <a:r>
              <a:rPr lang="ja-JP" altLang="en-US" sz="2000" dirty="0">
                <a:solidFill>
                  <a:srgbClr val="333333"/>
                </a:solidFill>
              </a:rPr>
              <a:t>、その</a:t>
            </a:r>
            <a:r>
              <a:rPr lang="ja-JP" altLang="de-DE" sz="2000" dirty="0">
                <a:solidFill>
                  <a:srgbClr val="333333"/>
                </a:solidFill>
              </a:rPr>
              <a:t>カテゴリについて確信を</a:t>
            </a:r>
            <a:r>
              <a:rPr lang="ja-JP" altLang="en-US" sz="2000" dirty="0">
                <a:solidFill>
                  <a:srgbClr val="333333"/>
                </a:solidFill>
              </a:rPr>
              <a:t>も</a:t>
            </a:r>
            <a:r>
              <a:rPr lang="ja-JP" altLang="de-DE" sz="2000" dirty="0">
                <a:solidFill>
                  <a:srgbClr val="333333"/>
                </a:solidFill>
              </a:rPr>
              <a:t>てたら、答えて</a:t>
            </a:r>
            <a:r>
              <a:rPr lang="ja-JP" altLang="en-US" sz="2000" dirty="0">
                <a:solidFill>
                  <a:srgbClr val="333333"/>
                </a:solidFill>
              </a:rPr>
              <a:t>くだ</a:t>
            </a:r>
            <a:r>
              <a:rPr lang="ja-JP" altLang="de-DE" sz="2000" dirty="0">
                <a:solidFill>
                  <a:srgbClr val="333333"/>
                </a:solidFill>
              </a:rPr>
              <a:t>さい。</a:t>
            </a:r>
            <a:endParaRPr lang="de-DE" altLang="ja-JP" sz="2000" dirty="0">
              <a:solidFill>
                <a:srgbClr val="333333"/>
              </a:solidFill>
            </a:endParaRPr>
          </a:p>
          <a:p>
            <a:r>
              <a:rPr lang="ja-JP" altLang="de-DE" sz="2000" dirty="0">
                <a:solidFill>
                  <a:srgbClr val="333333"/>
                </a:solidFill>
              </a:rPr>
              <a:t>イエスかノーの</a:t>
            </a:r>
            <a:r>
              <a:rPr lang="ja-JP" altLang="en-US" sz="2000" dirty="0">
                <a:solidFill>
                  <a:srgbClr val="333333"/>
                </a:solidFill>
              </a:rPr>
              <a:t>回答</a:t>
            </a:r>
            <a:r>
              <a:rPr lang="ja-JP" altLang="de-DE" sz="2000" dirty="0">
                <a:solidFill>
                  <a:srgbClr val="333333"/>
                </a:solidFill>
              </a:rPr>
              <a:t>をもらえます。</a:t>
            </a:r>
            <a:endParaRPr lang="de-DE" altLang="ja-JP" sz="2000" dirty="0">
              <a:solidFill>
                <a:srgbClr val="333333"/>
              </a:solidFill>
            </a:endParaRPr>
          </a:p>
          <a:p>
            <a:r>
              <a:rPr lang="ja-JP" altLang="de-DE" sz="2000" dirty="0">
                <a:solidFill>
                  <a:srgbClr val="333333"/>
                </a:solidFill>
              </a:rPr>
              <a:t>あなたの</a:t>
            </a:r>
            <a:r>
              <a:rPr lang="ja-JP" altLang="en-US" sz="2000" dirty="0">
                <a:solidFill>
                  <a:srgbClr val="333333"/>
                </a:solidFill>
              </a:rPr>
              <a:t>考え</a:t>
            </a:r>
            <a:r>
              <a:rPr lang="ja-JP" altLang="de-DE" sz="2000" dirty="0">
                <a:solidFill>
                  <a:srgbClr val="333333"/>
                </a:solidFill>
              </a:rPr>
              <a:t>を検証するために</a:t>
            </a:r>
            <a:r>
              <a:rPr lang="ja-JP" altLang="en-US" sz="2000" dirty="0">
                <a:solidFill>
                  <a:srgbClr val="333333"/>
                </a:solidFill>
              </a:rPr>
              <a:t>、</a:t>
            </a:r>
            <a:r>
              <a:rPr lang="ja-JP" altLang="de-DE" sz="2000" dirty="0">
                <a:solidFill>
                  <a:srgbClr val="333333"/>
                </a:solidFill>
              </a:rPr>
              <a:t>順に他の項目</a:t>
            </a:r>
            <a:r>
              <a:rPr lang="ja-JP" altLang="en-US" sz="2000" dirty="0">
                <a:solidFill>
                  <a:srgbClr val="333333"/>
                </a:solidFill>
              </a:rPr>
              <a:t>も</a:t>
            </a:r>
            <a:r>
              <a:rPr lang="ja-JP" altLang="de-DE" sz="2000" dirty="0">
                <a:solidFill>
                  <a:srgbClr val="333333"/>
                </a:solidFill>
              </a:rPr>
              <a:t>示し</a:t>
            </a:r>
            <a:r>
              <a:rPr lang="ja-JP" altLang="en-US" sz="2000" dirty="0">
                <a:solidFill>
                  <a:srgbClr val="333333"/>
                </a:solidFill>
              </a:rPr>
              <a:t>ます</a:t>
            </a:r>
            <a:r>
              <a:rPr lang="ja-JP" altLang="de-DE" sz="2000" dirty="0">
                <a:solidFill>
                  <a:srgbClr val="333333"/>
                </a:solidFill>
              </a:rPr>
              <a:t>。</a:t>
            </a:r>
            <a:endParaRPr lang="de-DE" altLang="ja-JP" sz="20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3" name="Slide Number Placeholder 2"/>
          <p:cNvSpPr>
            <a:spLocks noGrp="1"/>
          </p:cNvSpPr>
          <p:nvPr>
            <p:ph type="sldNum" sz="quarter" idx="12"/>
          </p:nvPr>
        </p:nvSpPr>
        <p:spPr/>
        <p:txBody>
          <a:bodyPr/>
          <a:lstStyle/>
          <a:p>
            <a:pPr>
              <a:defRPr/>
            </a:pPr>
            <a:fld id="{98DB12DC-693F-4A01-9E24-950717654498}" type="slidenum">
              <a:rPr lang="de-DE" altLang="de-DE" smtClean="0">
                <a:latin typeface="+mn-lt"/>
              </a:rPr>
              <a:pPr>
                <a:defRPr/>
              </a:pPr>
              <a:t>14</a:t>
            </a:fld>
            <a:endParaRPr lang="de-DE" altLang="de-DE">
              <a:latin typeface="+mn-lt"/>
            </a:endParaRPr>
          </a:p>
        </p:txBody>
      </p:sp>
      <p:pic>
        <p:nvPicPr>
          <p:cNvPr id="1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190"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Bananas-ian ransley-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513" y="2359144"/>
            <a:ext cx="2476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8326"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Text Box 5"/>
          <p:cNvSpPr>
            <a:spLocks noGrp="1" noChangeArrowheads="1"/>
          </p:cNvSpPr>
          <p:nvPr>
            <p:ph idx="1"/>
          </p:nvPr>
        </p:nvSpPr>
        <p:spPr>
          <a:noFill/>
        </p:spPr>
        <p:txBody>
          <a:bodyPr>
            <a:noAutofit/>
          </a:bodyPr>
          <a:lstStyle/>
          <a:p>
            <a:pPr eaLnBrk="1" hangingPunct="1">
              <a:lnSpc>
                <a:spcPct val="100000"/>
              </a:lnSpc>
              <a:spcBef>
                <a:spcPts val="1200"/>
              </a:spcBef>
            </a:pPr>
            <a:endParaRPr lang="en-US" altLang="ja-JP" b="1" dirty="0">
              <a:solidFill>
                <a:srgbClr val="333333"/>
              </a:solidFill>
            </a:endParaRPr>
          </a:p>
          <a:p>
            <a:pPr eaLnBrk="1" hangingPunct="1">
              <a:lnSpc>
                <a:spcPct val="100000"/>
              </a:lnSpc>
              <a:spcBef>
                <a:spcPts val="1200"/>
              </a:spcBef>
            </a:pPr>
            <a:endParaRPr lang="en-US" altLang="ja-JP" b="1" dirty="0">
              <a:solidFill>
                <a:srgbClr val="333333"/>
              </a:solidFill>
            </a:endParaRPr>
          </a:p>
          <a:p>
            <a:pPr eaLnBrk="1" hangingPunct="1">
              <a:lnSpc>
                <a:spcPct val="100000"/>
              </a:lnSpc>
              <a:spcBef>
                <a:spcPts val="1200"/>
              </a:spcBef>
            </a:pPr>
            <a:endParaRPr lang="en-US" altLang="ja-JP" b="1" dirty="0">
              <a:solidFill>
                <a:srgbClr val="333333"/>
              </a:solidFill>
            </a:endParaRPr>
          </a:p>
          <a:p>
            <a:pPr eaLnBrk="1" hangingPunct="1">
              <a:lnSpc>
                <a:spcPct val="100000"/>
              </a:lnSpc>
              <a:spcBef>
                <a:spcPts val="1200"/>
              </a:spcBef>
            </a:pPr>
            <a:endParaRPr lang="en-US" altLang="ja-JP" b="1" dirty="0">
              <a:solidFill>
                <a:srgbClr val="333333"/>
              </a:solidFill>
            </a:endParaRPr>
          </a:p>
          <a:p>
            <a:pPr eaLnBrk="1" hangingPunct="1">
              <a:lnSpc>
                <a:spcPct val="100000"/>
              </a:lnSpc>
              <a:spcBef>
                <a:spcPts val="1200"/>
              </a:spcBef>
            </a:pPr>
            <a:r>
              <a:rPr lang="ja-JP" altLang="de-DE" b="1" dirty="0">
                <a:solidFill>
                  <a:srgbClr val="333333"/>
                </a:solidFill>
              </a:rPr>
              <a:t>よくある間違い</a:t>
            </a:r>
            <a:r>
              <a:rPr lang="de-DE" altLang="ja-JP" dirty="0">
                <a:solidFill>
                  <a:srgbClr val="333333"/>
                </a:solidFill>
              </a:rPr>
              <a:t>: </a:t>
            </a:r>
            <a:r>
              <a:rPr lang="ja-JP" altLang="de-DE" dirty="0">
                <a:solidFill>
                  <a:srgbClr val="333333"/>
                </a:solidFill>
              </a:rPr>
              <a:t>ほとんどの人は</a:t>
            </a:r>
            <a:r>
              <a:rPr lang="ja-JP" altLang="en-US" dirty="0">
                <a:solidFill>
                  <a:srgbClr val="333333"/>
                </a:solidFill>
              </a:rPr>
              <a:t>（</a:t>
            </a:r>
            <a:r>
              <a:rPr lang="ja-JP" altLang="de-DE" dirty="0">
                <a:solidFill>
                  <a:srgbClr val="333333"/>
                </a:solidFill>
              </a:rPr>
              <a:t>確証バイアスのために</a:t>
            </a:r>
            <a:r>
              <a:rPr lang="ja-JP" altLang="en-US" dirty="0">
                <a:solidFill>
                  <a:srgbClr val="333333"/>
                </a:solidFill>
              </a:rPr>
              <a:t>）自分の仮定に</a:t>
            </a:r>
            <a:r>
              <a:rPr lang="ja-JP" altLang="de-DE" dirty="0">
                <a:solidFill>
                  <a:srgbClr val="333333"/>
                </a:solidFill>
              </a:rPr>
              <a:t>矛盾する情報ではなく</a:t>
            </a:r>
            <a:r>
              <a:rPr lang="ja-JP" altLang="en-US" dirty="0">
                <a:solidFill>
                  <a:srgbClr val="333333"/>
                </a:solidFill>
              </a:rPr>
              <a:t>、その</a:t>
            </a:r>
            <a:r>
              <a:rPr lang="ja-JP" altLang="de-DE" dirty="0">
                <a:solidFill>
                  <a:srgbClr val="333333"/>
                </a:solidFill>
              </a:rPr>
              <a:t>仮定に</a:t>
            </a:r>
            <a:r>
              <a:rPr lang="ja-JP" altLang="en-US" dirty="0">
                <a:solidFill>
                  <a:srgbClr val="333333"/>
                </a:solidFill>
              </a:rPr>
              <a:t>合った</a:t>
            </a:r>
            <a:r>
              <a:rPr lang="ja-JP" altLang="de-DE" dirty="0">
                <a:solidFill>
                  <a:srgbClr val="333333"/>
                </a:solidFill>
              </a:rPr>
              <a:t>情報しか探</a:t>
            </a:r>
            <a:r>
              <a:rPr lang="ja-JP" altLang="en-US" dirty="0">
                <a:solidFill>
                  <a:srgbClr val="333333"/>
                </a:solidFill>
              </a:rPr>
              <a:t>しません</a:t>
            </a:r>
            <a:r>
              <a:rPr lang="ja-JP" altLang="de-DE" dirty="0">
                <a:solidFill>
                  <a:srgbClr val="333333"/>
                </a:solidFill>
              </a:rPr>
              <a:t>。この場合</a:t>
            </a:r>
            <a:r>
              <a:rPr lang="ja-JP" altLang="en-US" dirty="0">
                <a:solidFill>
                  <a:srgbClr val="333333"/>
                </a:solidFill>
              </a:rPr>
              <a:t>に選択されそうな</a:t>
            </a:r>
            <a:r>
              <a:rPr lang="ja-JP" altLang="de-DE" dirty="0">
                <a:solidFill>
                  <a:srgbClr val="333333"/>
                </a:solidFill>
              </a:rPr>
              <a:t>カテゴリは</a:t>
            </a:r>
            <a:r>
              <a:rPr lang="ja-JP" altLang="en-US" dirty="0">
                <a:solidFill>
                  <a:srgbClr val="333333"/>
                </a:solidFill>
              </a:rPr>
              <a:t>「</a:t>
            </a:r>
            <a:r>
              <a:rPr lang="ja-JP" altLang="de-DE" dirty="0">
                <a:solidFill>
                  <a:srgbClr val="333333"/>
                </a:solidFill>
              </a:rPr>
              <a:t>植物</a:t>
            </a:r>
            <a:r>
              <a:rPr lang="ja-JP" altLang="en-US" dirty="0">
                <a:solidFill>
                  <a:srgbClr val="333333"/>
                </a:solidFill>
              </a:rPr>
              <a:t>」</a:t>
            </a:r>
            <a:r>
              <a:rPr lang="ja-JP" altLang="de-DE" dirty="0">
                <a:solidFill>
                  <a:srgbClr val="333333"/>
                </a:solidFill>
              </a:rPr>
              <a:t>で</a:t>
            </a:r>
            <a:r>
              <a:rPr lang="ja-JP" altLang="en-US" dirty="0">
                <a:solidFill>
                  <a:srgbClr val="333333"/>
                </a:solidFill>
              </a:rPr>
              <a:t>す</a:t>
            </a:r>
            <a:r>
              <a:rPr lang="ja-JP" altLang="de-DE" dirty="0">
                <a:solidFill>
                  <a:srgbClr val="333333"/>
                </a:solidFill>
              </a:rPr>
              <a:t>。</a:t>
            </a:r>
          </a:p>
          <a:p>
            <a:pPr eaLnBrk="1" hangingPunct="1">
              <a:lnSpc>
                <a:spcPct val="100000"/>
              </a:lnSpc>
              <a:spcBef>
                <a:spcPts val="1200"/>
              </a:spcBef>
            </a:pPr>
            <a:r>
              <a:rPr lang="ja-JP" altLang="en-US" dirty="0">
                <a:solidFill>
                  <a:srgbClr val="333333"/>
                </a:solidFill>
              </a:rPr>
              <a:t>他の</a:t>
            </a:r>
            <a:r>
              <a:rPr lang="ja-JP" altLang="de-DE" dirty="0">
                <a:solidFill>
                  <a:srgbClr val="333333"/>
                </a:solidFill>
              </a:rPr>
              <a:t>考え</a:t>
            </a:r>
            <a:r>
              <a:rPr lang="ja-JP" altLang="en-US" dirty="0">
                <a:solidFill>
                  <a:srgbClr val="333333"/>
                </a:solidFill>
              </a:rPr>
              <a:t>を取り入れ</a:t>
            </a:r>
            <a:r>
              <a:rPr lang="ja-JP" altLang="de-DE" dirty="0">
                <a:solidFill>
                  <a:srgbClr val="333333"/>
                </a:solidFill>
              </a:rPr>
              <a:t>ないことは</a:t>
            </a:r>
            <a:r>
              <a:rPr lang="ja-JP" altLang="en-US" dirty="0">
                <a:solidFill>
                  <a:srgbClr val="333333"/>
                </a:solidFill>
              </a:rPr>
              <a:t>、日常でも</a:t>
            </a:r>
            <a:r>
              <a:rPr lang="ja-JP" altLang="de-DE" dirty="0">
                <a:solidFill>
                  <a:srgbClr val="333333"/>
                </a:solidFill>
              </a:rPr>
              <a:t>よくあることで</a:t>
            </a:r>
            <a:r>
              <a:rPr lang="ja-JP" altLang="en-US" dirty="0">
                <a:solidFill>
                  <a:srgbClr val="333333"/>
                </a:solidFill>
              </a:rPr>
              <a:t>す</a:t>
            </a:r>
            <a:r>
              <a:rPr lang="ja-JP" altLang="de-DE" dirty="0">
                <a:solidFill>
                  <a:srgbClr val="333333"/>
                </a:solidFill>
              </a:rPr>
              <a:t>。</a:t>
            </a:r>
            <a:endParaRPr lang="de-DE" altLang="ja-JP" dirty="0">
              <a:solidFill>
                <a:srgbClr val="333333"/>
              </a:solidFill>
            </a:endParaRPr>
          </a:p>
          <a:p>
            <a:pPr eaLnBrk="1" hangingPunct="1">
              <a:lnSpc>
                <a:spcPct val="100000"/>
              </a:lnSpc>
              <a:spcBef>
                <a:spcPts val="1200"/>
              </a:spcBef>
            </a:pPr>
            <a:r>
              <a:rPr lang="ja-JP" altLang="de-DE" dirty="0">
                <a:solidFill>
                  <a:srgbClr val="333333"/>
                </a:solidFill>
              </a:rPr>
              <a:t>日常生活からの例</a:t>
            </a:r>
            <a:r>
              <a:rPr lang="de-DE" altLang="ja-JP" dirty="0">
                <a:solidFill>
                  <a:srgbClr val="333333"/>
                </a:solidFill>
              </a:rPr>
              <a:t>:</a:t>
            </a:r>
          </a:p>
          <a:p>
            <a:pPr marL="285750" indent="-285750" eaLnBrk="1" hangingPunct="1">
              <a:lnSpc>
                <a:spcPct val="100000"/>
              </a:lnSpc>
              <a:spcBef>
                <a:spcPts val="0"/>
              </a:spcBef>
              <a:buClr>
                <a:srgbClr val="333333"/>
              </a:buClr>
              <a:buFont typeface="WingDings"/>
              <a:buChar char=""/>
            </a:pPr>
            <a:r>
              <a:rPr lang="ja-JP" altLang="de-DE" dirty="0">
                <a:solidFill>
                  <a:srgbClr val="333333"/>
                </a:solidFill>
              </a:rPr>
              <a:t>自分の</a:t>
            </a:r>
            <a:r>
              <a:rPr lang="ja-JP" altLang="en-US" dirty="0">
                <a:solidFill>
                  <a:srgbClr val="333333"/>
                </a:solidFill>
              </a:rPr>
              <a:t>政治的</a:t>
            </a:r>
            <a:r>
              <a:rPr lang="ja-JP" altLang="de-DE" dirty="0">
                <a:solidFill>
                  <a:srgbClr val="333333"/>
                </a:solidFill>
              </a:rPr>
              <a:t>意見に一致する新聞しか読まない。</a:t>
            </a:r>
            <a:endParaRPr lang="de-DE" altLang="ja-JP" dirty="0">
              <a:solidFill>
                <a:srgbClr val="333333"/>
              </a:solidFill>
            </a:endParaRPr>
          </a:p>
          <a:p>
            <a:pPr marL="285750" indent="-285750" eaLnBrk="1" hangingPunct="1">
              <a:lnSpc>
                <a:spcPct val="100000"/>
              </a:lnSpc>
              <a:spcBef>
                <a:spcPts val="0"/>
              </a:spcBef>
              <a:buClr>
                <a:srgbClr val="333333"/>
              </a:buClr>
              <a:buFont typeface="WingDings"/>
              <a:buChar char=""/>
            </a:pPr>
            <a:r>
              <a:rPr lang="ja-JP" altLang="en-US" dirty="0">
                <a:solidFill>
                  <a:srgbClr val="333333"/>
                </a:solidFill>
              </a:rPr>
              <a:t>自分とは異なる考えもつ人と</a:t>
            </a:r>
            <a:r>
              <a:rPr lang="ja-JP" altLang="de-DE" dirty="0">
                <a:solidFill>
                  <a:srgbClr val="333333"/>
                </a:solidFill>
              </a:rPr>
              <a:t>議論するよりも、</a:t>
            </a:r>
            <a:r>
              <a:rPr lang="ja-JP" altLang="en-US" dirty="0">
                <a:solidFill>
                  <a:srgbClr val="333333"/>
                </a:solidFill>
              </a:rPr>
              <a:t>そ</a:t>
            </a:r>
            <a:r>
              <a:rPr lang="ja-JP" altLang="de-DE" dirty="0">
                <a:solidFill>
                  <a:srgbClr val="333333"/>
                </a:solidFill>
              </a:rPr>
              <a:t>の人との接触を</a:t>
            </a:r>
            <a:r>
              <a:rPr lang="ja-JP" altLang="en-US" dirty="0">
                <a:solidFill>
                  <a:srgbClr val="333333"/>
                </a:solidFill>
              </a:rPr>
              <a:t>避ける</a:t>
            </a:r>
            <a:r>
              <a:rPr lang="ja-JP" altLang="de-DE" dirty="0">
                <a:solidFill>
                  <a:srgbClr val="333333"/>
                </a:solidFill>
              </a:rPr>
              <a:t>。</a:t>
            </a:r>
            <a:endParaRPr lang="de-DE" altLang="ja-JP" dirty="0">
              <a:solidFill>
                <a:srgbClr val="333333"/>
              </a:solidFill>
            </a:endParaRPr>
          </a:p>
          <a:p>
            <a:pPr eaLnBrk="1" hangingPunct="1">
              <a:lnSpc>
                <a:spcPct val="100000"/>
              </a:lnSpc>
              <a:spcBef>
                <a:spcPts val="1200"/>
              </a:spcBef>
            </a:pPr>
            <a:r>
              <a:rPr lang="ja-JP" altLang="en-US" dirty="0">
                <a:solidFill>
                  <a:srgbClr val="004992"/>
                </a:solidFill>
              </a:rPr>
              <a:t>そ</a:t>
            </a:r>
            <a:r>
              <a:rPr lang="ja-JP" altLang="de-DE" dirty="0">
                <a:solidFill>
                  <a:srgbClr val="004992"/>
                </a:solidFill>
              </a:rPr>
              <a:t>の</a:t>
            </a:r>
            <a:r>
              <a:rPr lang="ja-JP" altLang="en-US" dirty="0">
                <a:solidFill>
                  <a:srgbClr val="004992"/>
                </a:solidFill>
              </a:rPr>
              <a:t>ために</a:t>
            </a:r>
            <a:r>
              <a:rPr lang="ja-JP" altLang="de-DE" dirty="0">
                <a:solidFill>
                  <a:srgbClr val="004992"/>
                </a:solidFill>
              </a:rPr>
              <a:t>一面的な態度になりやすく、間違えた判断</a:t>
            </a:r>
            <a:r>
              <a:rPr lang="ja-JP" altLang="en-US" dirty="0">
                <a:solidFill>
                  <a:srgbClr val="004992"/>
                </a:solidFill>
              </a:rPr>
              <a:t>をしがちになります</a:t>
            </a:r>
            <a:r>
              <a:rPr lang="ja-JP" altLang="de-DE" dirty="0">
                <a:solidFill>
                  <a:srgbClr val="004992"/>
                </a:solidFill>
              </a:rPr>
              <a:t>。</a:t>
            </a:r>
            <a:endParaRPr lang="de-DE" altLang="ja-JP" dirty="0">
              <a:solidFill>
                <a:srgbClr val="004992"/>
              </a:solidFill>
            </a:endParaRPr>
          </a:p>
        </p:txBody>
      </p:sp>
      <p:sp>
        <p:nvSpPr>
          <p:cNvPr id="3277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カテゴリ</a:t>
            </a:r>
            <a:r>
              <a:rPr lang="en-US" altLang="ja-JP" sz="3600">
                <a:latin typeface="+mn-lt"/>
                <a:ea typeface="+mn-ea"/>
                <a:cs typeface="+mn-cs"/>
              </a:rPr>
              <a:t>: </a:t>
            </a:r>
            <a:r>
              <a:rPr lang="ja-JP" altLang="en-US" sz="3600">
                <a:latin typeface="+mn-lt"/>
                <a:ea typeface="+mn-ea"/>
                <a:cs typeface="+mn-cs"/>
              </a:rPr>
              <a:t>食べ物</a:t>
            </a:r>
            <a:r>
              <a:rPr lang="en-US" altLang="ja-JP" sz="3600">
                <a:latin typeface="+mn-lt"/>
                <a:ea typeface="+mn-ea"/>
                <a:cs typeface="+mn-cs"/>
              </a:rPr>
              <a:t>!</a:t>
            </a:r>
            <a:endParaRPr lang="de-DE" altLang="ja-JP"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3" name="Slide Number Placeholder 2"/>
          <p:cNvSpPr>
            <a:spLocks noGrp="1"/>
          </p:cNvSpPr>
          <p:nvPr>
            <p:ph type="sldNum" sz="quarter" idx="12"/>
          </p:nvPr>
        </p:nvSpPr>
        <p:spPr/>
        <p:txBody>
          <a:bodyPr/>
          <a:lstStyle/>
          <a:p>
            <a:pPr>
              <a:defRPr/>
            </a:pPr>
            <a:fld id="{98DB12DC-693F-4A01-9E24-950717654498}" type="slidenum">
              <a:rPr lang="de-DE" altLang="de-DE" smtClean="0">
                <a:latin typeface="+mn-lt"/>
              </a:rPr>
              <a:pPr>
                <a:defRPr/>
              </a:pPr>
              <a:t>15</a:t>
            </a:fld>
            <a:endParaRPr lang="de-DE" altLang="de-DE">
              <a:latin typeface="+mn-lt"/>
            </a:endParaRPr>
          </a:p>
        </p:txBody>
      </p:sp>
      <p:pic>
        <p:nvPicPr>
          <p:cNvPr id="2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562"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Bananas-ian ransley-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95908" y="2453680"/>
            <a:ext cx="152400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91101"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descr="Bread-adactio-flickr-c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88133"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76869" y="2453680"/>
            <a:ext cx="1524000" cy="101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164687"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32"/>
          <p:cNvSpPr>
            <a:spLocks noChangeArrowheads="1"/>
          </p:cNvSpPr>
          <p:nvPr/>
        </p:nvSpPr>
        <p:spPr bwMode="auto">
          <a:xfrm>
            <a:off x="408955" y="1844824"/>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ja-JP" altLang="en-US" sz="1800" b="0" dirty="0">
                <a:solidFill>
                  <a:srgbClr val="333333"/>
                </a:solidFill>
                <a:latin typeface="+mn-lt"/>
                <a:ea typeface="+mn-ea"/>
              </a:rPr>
              <a:t>					</a:t>
            </a:r>
            <a:r>
              <a:rPr lang="en-US" altLang="ja-JP" sz="1800" b="0" dirty="0">
                <a:solidFill>
                  <a:srgbClr val="333333"/>
                </a:solidFill>
                <a:latin typeface="+mn-lt"/>
                <a:ea typeface="+mn-ea"/>
              </a:rPr>
              <a:t>	</a:t>
            </a:r>
            <a:r>
              <a:rPr lang="ja-JP" altLang="en-US" sz="1800" b="0" dirty="0">
                <a:solidFill>
                  <a:srgbClr val="333333"/>
                </a:solidFill>
                <a:latin typeface="+mn-lt"/>
                <a:ea typeface="+mn-ea"/>
              </a:rPr>
              <a:t>別の項目</a:t>
            </a:r>
            <a:r>
              <a:rPr lang="en-US" altLang="ja-JP" sz="1800" b="0" dirty="0">
                <a:solidFill>
                  <a:srgbClr val="333333"/>
                </a:solidFill>
                <a:latin typeface="+mn-lt"/>
                <a:ea typeface="+mn-ea"/>
              </a:rPr>
              <a:t>:</a:t>
            </a:r>
            <a:endParaRPr lang="de-DE" altLang="de-DE" sz="2400" b="0" dirty="0">
              <a:solidFill>
                <a:srgbClr val="333333"/>
              </a:solidFill>
              <a:latin typeface="+mn-lt"/>
              <a:ea typeface="+mn-ea"/>
            </a:endParaRPr>
          </a:p>
        </p:txBody>
      </p:sp>
      <p:sp>
        <p:nvSpPr>
          <p:cNvPr id="27" name="Caption_3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dirty="0">
                <a:solidFill>
                  <a:srgbClr val="333333"/>
                </a:solidFill>
              </a:rPr>
              <a:t>ある</a:t>
            </a:r>
            <a:r>
              <a:rPr lang="ja-JP" altLang="en-US" sz="2400" dirty="0">
                <a:solidFill>
                  <a:srgbClr val="333333"/>
                </a:solidFill>
              </a:rPr>
              <a:t>ストーリーをもつ</a:t>
            </a:r>
            <a:r>
              <a:rPr lang="en-US" altLang="ja-JP" sz="2400" dirty="0">
                <a:solidFill>
                  <a:srgbClr val="333333"/>
                </a:solidFill>
              </a:rPr>
              <a:t>3</a:t>
            </a:r>
            <a:r>
              <a:rPr lang="ja-JP" altLang="de-DE" sz="2400" dirty="0">
                <a:solidFill>
                  <a:srgbClr val="333333"/>
                </a:solidFill>
              </a:rPr>
              <a:t>枚の絵が、</a:t>
            </a:r>
            <a:r>
              <a:rPr lang="ja-JP" altLang="en-US" sz="2400" dirty="0">
                <a:solidFill>
                  <a:srgbClr val="333333"/>
                </a:solidFill>
              </a:rPr>
              <a:t>いろいろ</a:t>
            </a:r>
            <a:r>
              <a:rPr lang="ja-JP" altLang="de-DE" sz="2400" dirty="0">
                <a:solidFill>
                  <a:srgbClr val="333333"/>
                </a:solidFill>
              </a:rPr>
              <a:t>な解釈と</a:t>
            </a:r>
            <a:r>
              <a:rPr lang="ja-JP" altLang="en-US" sz="2400" dirty="0">
                <a:solidFill>
                  <a:srgbClr val="333333"/>
                </a:solidFill>
              </a:rPr>
              <a:t>一緒</a:t>
            </a:r>
            <a:r>
              <a:rPr lang="ja-JP" altLang="de-DE" sz="2400" dirty="0">
                <a:solidFill>
                  <a:srgbClr val="333333"/>
                </a:solidFill>
              </a:rPr>
              <a:t>に示されます。</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16</a:t>
            </a:fld>
            <a:endParaRPr lang="de-DE" altLang="de-DE">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dirty="0">
                <a:solidFill>
                  <a:srgbClr val="333333"/>
                </a:solidFill>
              </a:rPr>
              <a:t>ある</a:t>
            </a:r>
            <a:r>
              <a:rPr lang="ja-JP" altLang="en-US" sz="2400" dirty="0">
                <a:solidFill>
                  <a:srgbClr val="333333"/>
                </a:solidFill>
              </a:rPr>
              <a:t>ストーリーをもつ</a:t>
            </a:r>
            <a:r>
              <a:rPr lang="en-US" altLang="ja-JP" sz="2400" dirty="0">
                <a:solidFill>
                  <a:srgbClr val="333333"/>
                </a:solidFill>
              </a:rPr>
              <a:t>3</a:t>
            </a:r>
            <a:r>
              <a:rPr lang="ja-JP" altLang="de-DE" sz="2400" dirty="0">
                <a:solidFill>
                  <a:srgbClr val="333333"/>
                </a:solidFill>
              </a:rPr>
              <a:t>枚の絵が、</a:t>
            </a:r>
            <a:r>
              <a:rPr lang="ja-JP" altLang="en-US" sz="2400" dirty="0">
                <a:solidFill>
                  <a:srgbClr val="333333"/>
                </a:solidFill>
              </a:rPr>
              <a:t>いろいろ</a:t>
            </a:r>
            <a:r>
              <a:rPr lang="ja-JP" altLang="de-DE" sz="2400" dirty="0">
                <a:solidFill>
                  <a:srgbClr val="333333"/>
                </a:solidFill>
              </a:rPr>
              <a:t>な解釈と</a:t>
            </a:r>
            <a:r>
              <a:rPr lang="ja-JP" altLang="en-US" sz="2400" dirty="0">
                <a:solidFill>
                  <a:srgbClr val="333333"/>
                </a:solidFill>
              </a:rPr>
              <a:t>一緒</a:t>
            </a:r>
            <a:r>
              <a:rPr lang="ja-JP" altLang="de-DE" sz="2400" dirty="0">
                <a:solidFill>
                  <a:srgbClr val="333333"/>
                </a:solidFill>
              </a:rPr>
              <a:t>に示されます。</a:t>
            </a:r>
          </a:p>
          <a:p>
            <a:pPr marL="342900" lvl="0" indent="-342900" defTabSz="914400" fontAlgn="base">
              <a:buClr>
                <a:srgbClr val="333333"/>
              </a:buClr>
              <a:buFont typeface="WingDings"/>
              <a:buChar char=""/>
            </a:pPr>
            <a:r>
              <a:rPr lang="ja-JP" altLang="en-US" sz="2400" dirty="0">
                <a:solidFill>
                  <a:srgbClr val="333333"/>
                </a:solidFill>
              </a:rPr>
              <a:t>ストーリーとは逆の順番で絵は示されます。つまり、ストーリー的には最後の絵が最初に示されます。</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17</a:t>
            </a:fld>
            <a:endParaRPr lang="de-DE" altLang="de-DE">
              <a:latin typeface="+mn-lt"/>
            </a:endParaRPr>
          </a:p>
        </p:txBody>
      </p:sp>
    </p:spTree>
    <p:extLst>
      <p:ext uri="{BB962C8B-B14F-4D97-AF65-F5344CB8AC3E}">
        <p14:creationId xmlns:p14="http://schemas.microsoft.com/office/powerpoint/2010/main" val="17752476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dirty="0">
                <a:solidFill>
                  <a:srgbClr val="333333"/>
                </a:solidFill>
              </a:rPr>
              <a:t>ある</a:t>
            </a:r>
            <a:r>
              <a:rPr lang="ja-JP" altLang="en-US" sz="2400" dirty="0">
                <a:solidFill>
                  <a:srgbClr val="333333"/>
                </a:solidFill>
              </a:rPr>
              <a:t>ストーリーをもつ</a:t>
            </a:r>
            <a:r>
              <a:rPr lang="en-US" altLang="ja-JP" sz="2400" dirty="0">
                <a:solidFill>
                  <a:srgbClr val="333333"/>
                </a:solidFill>
              </a:rPr>
              <a:t>3</a:t>
            </a:r>
            <a:r>
              <a:rPr lang="ja-JP" altLang="de-DE" sz="2400" dirty="0">
                <a:solidFill>
                  <a:srgbClr val="333333"/>
                </a:solidFill>
              </a:rPr>
              <a:t>枚の絵が、</a:t>
            </a:r>
            <a:r>
              <a:rPr lang="ja-JP" altLang="en-US" sz="2400" dirty="0">
                <a:solidFill>
                  <a:srgbClr val="333333"/>
                </a:solidFill>
              </a:rPr>
              <a:t>いろいろ</a:t>
            </a:r>
            <a:r>
              <a:rPr lang="ja-JP" altLang="de-DE" sz="2400" dirty="0">
                <a:solidFill>
                  <a:srgbClr val="333333"/>
                </a:solidFill>
              </a:rPr>
              <a:t>な解釈と</a:t>
            </a:r>
            <a:r>
              <a:rPr lang="ja-JP" altLang="en-US" sz="2400" dirty="0">
                <a:solidFill>
                  <a:srgbClr val="333333"/>
                </a:solidFill>
              </a:rPr>
              <a:t>一緒</a:t>
            </a:r>
            <a:r>
              <a:rPr lang="ja-JP" altLang="de-DE" sz="2400" dirty="0">
                <a:solidFill>
                  <a:srgbClr val="333333"/>
                </a:solidFill>
              </a:rPr>
              <a:t>に示されます。</a:t>
            </a:r>
          </a:p>
          <a:p>
            <a:pPr marL="342900" lvl="0" indent="-342900" defTabSz="914400" fontAlgn="base">
              <a:buClr>
                <a:srgbClr val="333333"/>
              </a:buClr>
              <a:buFont typeface="WingDings"/>
              <a:buChar char=""/>
            </a:pPr>
            <a:r>
              <a:rPr lang="ja-JP" altLang="en-US" sz="2400" dirty="0">
                <a:solidFill>
                  <a:srgbClr val="333333"/>
                </a:solidFill>
              </a:rPr>
              <a:t>ストーリーとは逆の順番で絵は示されます。つまり、ストーリー的には最後の絵が最初に示されます。</a:t>
            </a:r>
          </a:p>
          <a:p>
            <a:pPr marL="342900" lvl="0" indent="-342900" defTabSz="914400" fontAlgn="base">
              <a:buClr>
                <a:srgbClr val="333333"/>
              </a:buClr>
              <a:buFont typeface="WingDings"/>
              <a:buChar char=""/>
            </a:pPr>
            <a:r>
              <a:rPr lang="ja-JP" altLang="en-US" sz="2400" dirty="0">
                <a:solidFill>
                  <a:srgbClr val="333333"/>
                </a:solidFill>
              </a:rPr>
              <a:t>絵が示された後に、示された解釈のそれぞれについて、それがありえる可能性について評定してください。新しい絵が示されるたびに再評定してください。</a:t>
            </a:r>
            <a:endParaRPr lang="en-US"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18</a:t>
            </a:fld>
            <a:endParaRPr lang="de-DE" altLang="de-DE">
              <a:latin typeface="+mn-lt"/>
            </a:endParaRPr>
          </a:p>
        </p:txBody>
      </p:sp>
    </p:spTree>
    <p:extLst>
      <p:ext uri="{BB962C8B-B14F-4D97-AF65-F5344CB8AC3E}">
        <p14:creationId xmlns:p14="http://schemas.microsoft.com/office/powerpoint/2010/main" val="25190041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問題</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dirty="0">
                <a:solidFill>
                  <a:srgbClr val="333333"/>
                </a:solidFill>
              </a:rPr>
              <a:t>ある</a:t>
            </a:r>
            <a:r>
              <a:rPr lang="ja-JP" altLang="en-US" sz="2400" dirty="0">
                <a:solidFill>
                  <a:srgbClr val="333333"/>
                </a:solidFill>
              </a:rPr>
              <a:t>ストーリーをもつ</a:t>
            </a:r>
            <a:r>
              <a:rPr lang="en-US" altLang="ja-JP" sz="2400" dirty="0">
                <a:solidFill>
                  <a:srgbClr val="333333"/>
                </a:solidFill>
              </a:rPr>
              <a:t>3</a:t>
            </a:r>
            <a:r>
              <a:rPr lang="ja-JP" altLang="de-DE" sz="2400" dirty="0">
                <a:solidFill>
                  <a:srgbClr val="333333"/>
                </a:solidFill>
              </a:rPr>
              <a:t>枚の絵が、</a:t>
            </a:r>
            <a:r>
              <a:rPr lang="ja-JP" altLang="en-US" sz="2400" dirty="0">
                <a:solidFill>
                  <a:srgbClr val="333333"/>
                </a:solidFill>
              </a:rPr>
              <a:t>いろいろ</a:t>
            </a:r>
            <a:r>
              <a:rPr lang="ja-JP" altLang="de-DE" sz="2400" dirty="0">
                <a:solidFill>
                  <a:srgbClr val="333333"/>
                </a:solidFill>
              </a:rPr>
              <a:t>な解釈と</a:t>
            </a:r>
            <a:r>
              <a:rPr lang="ja-JP" altLang="en-US" sz="2400" dirty="0">
                <a:solidFill>
                  <a:srgbClr val="333333"/>
                </a:solidFill>
              </a:rPr>
              <a:t>一緒</a:t>
            </a:r>
            <a:r>
              <a:rPr lang="ja-JP" altLang="de-DE" sz="2400" dirty="0">
                <a:solidFill>
                  <a:srgbClr val="333333"/>
                </a:solidFill>
              </a:rPr>
              <a:t>に示されます。</a:t>
            </a:r>
          </a:p>
          <a:p>
            <a:pPr marL="342900" lvl="0" indent="-342900" defTabSz="914400" fontAlgn="base">
              <a:buClr>
                <a:srgbClr val="333333"/>
              </a:buClr>
              <a:buFont typeface="WingDings"/>
              <a:buChar char=""/>
            </a:pPr>
            <a:r>
              <a:rPr lang="ja-JP" altLang="en-US" sz="2400" dirty="0">
                <a:solidFill>
                  <a:srgbClr val="333333"/>
                </a:solidFill>
              </a:rPr>
              <a:t>ストーリーとは逆の順番で絵は示されます。つまり、ストーリー的には最後の絵が最初に示されます。</a:t>
            </a:r>
          </a:p>
          <a:p>
            <a:pPr marL="342900" lvl="0" indent="-342900" defTabSz="914400" fontAlgn="base">
              <a:buClr>
                <a:srgbClr val="333333"/>
              </a:buClr>
              <a:buFont typeface="WingDings"/>
              <a:buChar char=""/>
            </a:pPr>
            <a:r>
              <a:rPr lang="ja-JP" altLang="en-US" sz="2400" dirty="0">
                <a:solidFill>
                  <a:srgbClr val="333333"/>
                </a:solidFill>
              </a:rPr>
              <a:t>絵が示された後に、示された解釈のそれぞれについて、それがありえる可能性について評定してください。新しい絵が示されるたびに再評定してください。</a:t>
            </a:r>
            <a:endParaRPr lang="en-US" altLang="ja-JP" sz="2400" dirty="0">
              <a:solidFill>
                <a:srgbClr val="333333"/>
              </a:solidFill>
            </a:endParaRPr>
          </a:p>
          <a:p>
            <a:pPr marL="342900" lvl="0" indent="-342900" defTabSz="914400" fontAlgn="base">
              <a:buClr>
                <a:srgbClr val="333333"/>
              </a:buClr>
              <a:buFont typeface="WingDings"/>
              <a:buChar char=""/>
            </a:pPr>
            <a:r>
              <a:rPr lang="ja-JP" altLang="ja-JP" sz="2400" dirty="0">
                <a:solidFill>
                  <a:srgbClr val="333333"/>
                </a:solidFill>
              </a:rPr>
              <a:t>評価への自信のほどをグループで話し合ってください。</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19</a:t>
            </a:fld>
            <a:endParaRPr lang="de-DE" altLang="de-DE">
              <a:latin typeface="+mn-lt"/>
            </a:endParaRPr>
          </a:p>
        </p:txBody>
      </p:sp>
    </p:spTree>
    <p:extLst>
      <p:ext uri="{BB962C8B-B14F-4D97-AF65-F5344CB8AC3E}">
        <p14:creationId xmlns:p14="http://schemas.microsoft.com/office/powerpoint/2010/main" val="3129089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4"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ea typeface="+mn-ea"/>
              </a:rPr>
              <a:t>男性はサメ漁をしていて、サメをちょうど捕獲したところです。</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ea typeface="+mn-ea"/>
              </a:rPr>
              <a:t>男性はサメについての研究をしています。</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ea typeface="+mn-ea"/>
              </a:rPr>
              <a:t>男性はサメをかたどった新しいサーフボードを試しているところです。</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ea typeface="+mn-ea"/>
              </a:rPr>
              <a:t>男性は偽のサメの頭で浜辺にいる人たちを怖がらせて追い出しました。</a:t>
            </a:r>
            <a:endParaRPr lang="de-DE" altLang="ja-JP" sz="18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それぞれの意見はどの程度妥当でしょうか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5" name="Slide Number Placeholder 4"/>
          <p:cNvSpPr>
            <a:spLocks noGrp="1"/>
          </p:cNvSpPr>
          <p:nvPr>
            <p:ph type="sldNum" sz="quarter" idx="12"/>
          </p:nvPr>
        </p:nvSpPr>
        <p:spPr/>
        <p:txBody>
          <a:bodyPr/>
          <a:lstStyle/>
          <a:p>
            <a:pPr>
              <a:defRPr/>
            </a:pPr>
            <a:fld id="{98DB12DC-693F-4A01-9E24-950717654498}" type="slidenum">
              <a:rPr lang="de-DE" altLang="de-DE" smtClean="0">
                <a:latin typeface="+mn-lt"/>
              </a:rPr>
              <a:pPr>
                <a:defRPr/>
              </a:pPr>
              <a:t>20</a:t>
            </a:fld>
            <a:endParaRPr lang="de-DE" altLang="de-DE">
              <a:latin typeface="+mn-lt"/>
            </a:endParaRPr>
          </a:p>
        </p:txBody>
      </p:sp>
      <p:pic>
        <p:nvPicPr>
          <p:cNvPr id="9"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1"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4"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男性はサメ漁をしていて、サメをちょうど捕獲したところです。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男性はサメについての研究をしています。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男性はサメをかたどった新しいサーフボードを試しているところです。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男性は偽のサメの頭で浜辺にいる人たちを怖がらせて追い出しました。</a:t>
            </a:r>
            <a:endParaRPr lang="de-DE" altLang="ja-JP"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新しい絵を見て、あなたの判断は変わりましたか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21</a:t>
            </a:fld>
            <a:endParaRPr lang="de-DE" altLang="de-DE">
              <a:latin typeface="+mn-lt"/>
            </a:endParaRPr>
          </a:p>
        </p:txBody>
      </p:sp>
      <p:pic>
        <p:nvPicPr>
          <p:cNvPr id="14" name="Picture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2526"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descr="Hai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1"/>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7" name="Caption_4608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8" name="Shape Penutup"/>
          <p:cNvSpPr/>
          <p:nvPr/>
        </p:nvSpPr>
        <p:spPr bwMode="gray">
          <a:xfrm>
            <a:off x="856702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97126"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553212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397126"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397126"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妥当性をもう一度評価してください！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22</a:t>
            </a:fld>
            <a:endParaRPr lang="de-DE" altLang="de-DE">
              <a:latin typeface="+mn-lt"/>
            </a:endParaRPr>
          </a:p>
        </p:txBody>
      </p:sp>
      <p:sp>
        <p:nvSpPr>
          <p:cNvPr id="47115"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男性はサメ漁をしていて、サメをちょうど捕獲したところです。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男性はサメについての研究をしています。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男性はサメをかたどった新しいサーフボードを試しているところです。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男性は偽のサメの頭で浜辺にいる人たちを怖がらせて追い出しました。</a:t>
            </a:r>
            <a:endParaRPr lang="de-DE" altLang="ja-JP" sz="1800" b="0">
              <a:solidFill>
                <a:srgbClr val="333333"/>
              </a:solidFill>
              <a:latin typeface="+mn-lt"/>
              <a:ea typeface="+mn-ea"/>
            </a:endParaRPr>
          </a:p>
        </p:txBody>
      </p:sp>
      <p:pic>
        <p:nvPicPr>
          <p:cNvPr id="16"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20"/>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3</a:t>
            </a:r>
          </a:p>
        </p:txBody>
      </p:sp>
      <p:sp>
        <p:nvSpPr>
          <p:cNvPr id="20" name="Caption_48131"/>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21" name="Caption_48133"/>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22"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2"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男性はサメ漁をしていて、サメをちょうど捕獲したところです。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男性はサメについての研究をしています。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男性はサメをかたどった新しいサーフボードを試しているところです。</a:t>
            </a:r>
            <a:endParaRPr lang="en-US" altLang="de-DE" sz="1800" b="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ja-JP" altLang="en-US" sz="1800" b="0">
                <a:solidFill>
                  <a:srgbClr val="004992"/>
                </a:solidFill>
                <a:latin typeface="+mn-lt"/>
                <a:ea typeface="+mn-ea"/>
              </a:rPr>
              <a:t>男性は偽のサメの頭で浜辺にいる人たちを怖がらせて追い出しました。</a:t>
            </a:r>
            <a:endParaRPr lang="de-DE" altLang="ja-JP" sz="1800" b="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23</a:t>
            </a:fld>
            <a:endParaRPr lang="de-DE" altLang="de-DE">
              <a:latin typeface="+mn-lt"/>
            </a:endParaRPr>
          </a:p>
        </p:txBody>
      </p:sp>
      <p:pic>
        <p:nvPicPr>
          <p:cNvPr id="15"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9"/>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9" name="Caption_50179"/>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20" name="Caption_50181"/>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21"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それぞれの意見はどの程度妥当でしょうか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24</a:t>
            </a:fld>
            <a:endParaRPr lang="de-DE" altLang="de-DE">
              <a:latin typeface="+mn-lt"/>
            </a:endParaRPr>
          </a:p>
        </p:txBody>
      </p:sp>
      <p:sp>
        <p:nvSpPr>
          <p:cNvPr id="51206"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指揮者はリハーサルに遅刻したのでピリピリしています。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音が外れていたので、前列の男性を指揮者が注意しています。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前列の女の子が指揮者に一目ぼれしたと隣の男性に話しています。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指揮者は指揮棒が見つからないのでイライラしています。</a:t>
            </a:r>
            <a:endParaRPr lang="de-DE" altLang="ja-JP" sz="1800" b="0">
              <a:solidFill>
                <a:srgbClr val="333333"/>
              </a:solidFill>
              <a:latin typeface="+mn-lt"/>
              <a:ea typeface="+mn-ea"/>
            </a:endParaRPr>
          </a:p>
        </p:txBody>
      </p:sp>
      <p:pic>
        <p:nvPicPr>
          <p:cNvPr id="8"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872"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52227"/>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0" name="Shape Penutup"/>
          <p:cNvSpPr/>
          <p:nvPr/>
        </p:nvSpPr>
        <p:spPr bwMode="gray">
          <a:xfrm>
            <a:off x="5021776"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094024"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021776" y="2106168"/>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21776" y="4358640"/>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新しい絵を見て、あなたの判断は変わりましたか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25</a:t>
            </a:fld>
            <a:endParaRPr lang="de-DE" altLang="de-DE">
              <a:latin typeface="+mn-lt"/>
            </a:endParaRPr>
          </a:p>
        </p:txBody>
      </p:sp>
      <p:sp>
        <p:nvSpPr>
          <p:cNvPr id="53257"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指揮者はリハーサルに遅刻したのでピリピリしています。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音が外れていたので、前列の男性を指揮者が注意しています。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前列の女の子が指揮者に一目ぼれしたと隣の男性に話しています。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指揮者は指揮棒が見つからないのでイライラしています。</a:t>
            </a:r>
            <a:endParaRPr lang="de-DE" altLang="ja-JP" sz="1800" b="0">
              <a:solidFill>
                <a:srgbClr val="333333"/>
              </a:solidFill>
              <a:latin typeface="+mn-lt"/>
              <a:ea typeface="+mn-ea"/>
            </a:endParaRPr>
          </a:p>
        </p:txBody>
      </p:sp>
      <p:pic>
        <p:nvPicPr>
          <p:cNvPr id="10" name="Picture 8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22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8766"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54275"/>
          <p:cNvSpPr txBox="1">
            <a:spLocks noChangeArrowheads="1"/>
          </p:cNvSpPr>
          <p:nvPr/>
        </p:nvSpPr>
        <p:spPr bwMode="auto">
          <a:xfrm>
            <a:off x="834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3" name="Caption_54277"/>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4" name="Shape Penutup"/>
          <p:cNvSpPr/>
          <p:nvPr/>
        </p:nvSpPr>
        <p:spPr bwMode="gray">
          <a:xfrm>
            <a:off x="3312670"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8411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312670"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312670"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3125"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537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3125" y="2106168"/>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3125" y="4358640"/>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妥当性をもう一度評価してください！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26</a:t>
            </a:fld>
            <a:endParaRPr lang="de-DE" altLang="de-DE">
              <a:latin typeface="+mn-lt"/>
            </a:endParaRPr>
          </a:p>
        </p:txBody>
      </p:sp>
      <p:sp>
        <p:nvSpPr>
          <p:cNvPr id="55307"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指揮者はリハーサルに遅刻したのでピリピリしています。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音が外れていたので、前列の男性を指揮者が注意しています。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前列の女の子が指揮者に一目ぼれしたと隣の男性に話しています。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指揮者は指揮棒が見つからないのでイライラしています。</a:t>
            </a:r>
            <a:endParaRPr lang="de-DE" altLang="ja-JP" sz="1800" b="0">
              <a:solidFill>
                <a:srgbClr val="333333"/>
              </a:solidFill>
              <a:latin typeface="+mn-lt"/>
              <a:ea typeface="+mn-ea"/>
            </a:endParaRPr>
          </a:p>
        </p:txBody>
      </p:sp>
      <p:pic>
        <p:nvPicPr>
          <p:cNvPr id="12" name="Picture 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56324"/>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6" name="Caption_56326"/>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1</a:t>
            </a:r>
          </a:p>
        </p:txBody>
      </p:sp>
      <p:sp>
        <p:nvSpPr>
          <p:cNvPr id="17" name="Caption_5632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8"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4"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ea typeface="+mn-ea"/>
              </a:rPr>
              <a:t>指揮者はリハーサルに遅刻したのでピリピリしています。</a:t>
            </a:r>
            <a:endParaRPr lang="en-US" altLang="de-DE" sz="18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ja-JP" altLang="en-US" sz="1800" b="0" dirty="0">
                <a:solidFill>
                  <a:srgbClr val="004992"/>
                </a:solidFill>
                <a:latin typeface="+mn-lt"/>
                <a:ea typeface="+mn-ea"/>
              </a:rPr>
              <a:t>音が外れていたので、前列の男性を指揮者が注意しています。</a:t>
            </a:r>
            <a:endParaRPr lang="en-US" altLang="de-DE" sz="18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ea typeface="+mn-ea"/>
              </a:rPr>
              <a:t>前列の女の子が指揮者に一目ぼれしたと隣の男性に話しています。</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ea typeface="+mn-ea"/>
              </a:rPr>
              <a:t>指揮者は指揮棒が見つからないのでイライラしています。</a:t>
            </a:r>
            <a:endParaRPr lang="de-DE" altLang="ja-JP" sz="18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27</a:t>
            </a:fld>
            <a:endParaRPr lang="de-DE" altLang="de-DE">
              <a:latin typeface="+mn-lt"/>
            </a:endParaRPr>
          </a:p>
        </p:txBody>
      </p:sp>
      <p:pic>
        <p:nvPicPr>
          <p:cNvPr id="11" name="Picture 1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58370"/>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5" name="Caption_58372"/>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6" name="Caption_58374"/>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1</a:t>
            </a:r>
          </a:p>
        </p:txBody>
      </p:sp>
      <p:sp>
        <p:nvSpPr>
          <p:cNvPr id="17"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9"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男性は犬のためにフェンスを作りました。</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男性が番犬を買ったところです。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男性が吠えかかる犬からちょうど逃れたところです。</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男性が近所の家の犬と遊んでいるところです。</a:t>
            </a:r>
            <a:endParaRPr lang="de-DE" altLang="ja-JP"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それぞれの意見はどの程度妥当でしょうか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28</a:t>
            </a:fld>
            <a:endParaRPr lang="de-DE" altLang="de-DE">
              <a:latin typeface="+mn-lt"/>
            </a:endParaRPr>
          </a:p>
        </p:txBody>
      </p:sp>
      <p:pic>
        <p:nvPicPr>
          <p:cNvPr id="9" name="Picture 9" descr="hu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722" y="2112264"/>
            <a:ext cx="280007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新しい絵を見て、あなたの判断は変わりましたか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29</a:t>
            </a:fld>
            <a:endParaRPr lang="de-DE" altLang="de-DE">
              <a:latin typeface="+mn-lt"/>
            </a:endParaRPr>
          </a:p>
        </p:txBody>
      </p:sp>
      <p:sp>
        <p:nvSpPr>
          <p:cNvPr id="61453"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男性は犬のためにフェンスを作りました。</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男性が番犬を買ったところです。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男性が吠えかかる犬からちょうど逃れたところです。</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男性が近所の家の犬と遊んでいるところです。</a:t>
            </a:r>
            <a:endParaRPr lang="de-DE" altLang="ja-JP" sz="1800" b="0">
              <a:solidFill>
                <a:srgbClr val="333333"/>
              </a:solidFill>
              <a:latin typeface="+mn-lt"/>
              <a:ea typeface="+mn-ea"/>
            </a:endParaRPr>
          </a:p>
        </p:txBody>
      </p:sp>
      <p:pic>
        <p:nvPicPr>
          <p:cNvPr id="13" name="Picture 14" descr="hund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6537960" y="2112264"/>
            <a:ext cx="2641479" cy="2286000"/>
          </a:xfrm>
          <a:prstGeom prst="rect">
            <a:avLst/>
          </a:prstGeom>
          <a:noFill/>
        </p:spPr>
      </p:pic>
      <p:pic>
        <p:nvPicPr>
          <p:cNvPr id="14" name="Picture 16" descr="hund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3036771" y="2112264"/>
            <a:ext cx="2586789" cy="2286000"/>
          </a:xfrm>
          <a:prstGeom prst="rect">
            <a:avLst/>
          </a:prstGeom>
          <a:noFill/>
        </p:spPr>
      </p:pic>
      <p:sp>
        <p:nvSpPr>
          <p:cNvPr id="15" name="Caption_62471"/>
          <p:cNvSpPr txBox="1">
            <a:spLocks noChangeArrowheads="1"/>
          </p:cNvSpPr>
          <p:nvPr/>
        </p:nvSpPr>
        <p:spPr bwMode="auto">
          <a:xfrm>
            <a:off x="8882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6" name="Caption_6247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妥当性をもう一度評価してください！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30</a:t>
            </a:fld>
            <a:endParaRPr lang="de-DE" altLang="de-DE">
              <a:latin typeface="+mn-lt"/>
            </a:endParaRPr>
          </a:p>
        </p:txBody>
      </p:sp>
      <p:sp>
        <p:nvSpPr>
          <p:cNvPr id="63504"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男性は犬のためにフェンスを作りました。</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男性が番犬を買ったところです。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男性が吠えかかる犬からちょうど逃れたところです。</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男性が近所の家の犬と遊んでいるところです。</a:t>
            </a:r>
            <a:endParaRPr lang="de-DE" altLang="ja-JP" sz="1800" b="0">
              <a:solidFill>
                <a:srgbClr val="333333"/>
              </a:solidFill>
              <a:latin typeface="+mn-lt"/>
              <a:ea typeface="+mn-ea"/>
            </a:endParaRPr>
          </a:p>
        </p:txBody>
      </p:sp>
      <p:pic>
        <p:nvPicPr>
          <p:cNvPr id="15"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6"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7"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8" name="Caption_64522"/>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9" name="Caption_6451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20" name="Caption_64523"/>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51" name="Text Box 10"/>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男性は犬のためにフェンスを作りました。</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男性が番犬を買ったところです。</a:t>
            </a:r>
            <a:endParaRPr lang="en-US" altLang="de-DE" sz="1800" b="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ja-JP" altLang="en-US" sz="1800" b="0">
                <a:solidFill>
                  <a:srgbClr val="004992"/>
                </a:solidFill>
                <a:latin typeface="+mn-lt"/>
                <a:ea typeface="+mn-ea"/>
              </a:rPr>
              <a:t>男性が吠えかかる犬からちょうど逃れたところです。</a:t>
            </a:r>
            <a:endParaRPr lang="de-DE" altLang="ja-JP" sz="1800" b="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男性が近所の家の犬と遊んでいるところです。</a:t>
            </a:r>
            <a:endParaRPr lang="de-DE" altLang="ja-JP" sz="1800" b="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31</a:t>
            </a:fld>
            <a:endParaRPr lang="de-DE" altLang="de-DE">
              <a:latin typeface="+mn-lt"/>
            </a:endParaRPr>
          </a:p>
        </p:txBody>
      </p:sp>
      <p:pic>
        <p:nvPicPr>
          <p:cNvPr id="14"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5"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6"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7" name="Caption_65"/>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b="1">
                <a:latin typeface="+mn-lt"/>
                <a:ea typeface="+mn-ea"/>
              </a:rPr>
              <a:t>3</a:t>
            </a:r>
          </a:p>
        </p:txBody>
      </p:sp>
      <p:sp>
        <p:nvSpPr>
          <p:cNvPr id="18" name="Caption_6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9" name="Caption_66"/>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それぞれの意見はどの程度妥当でしょうか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32</a:t>
            </a:fld>
            <a:endParaRPr lang="de-DE" altLang="de-DE">
              <a:latin typeface="+mn-lt"/>
            </a:endParaRPr>
          </a:p>
        </p:txBody>
      </p:sp>
      <p:sp>
        <p:nvSpPr>
          <p:cNvPr id="67590"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女性が自分の服をリサイクルショップに売ろうとしています。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女性が春の良い天気の日に散歩しています。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女性はコインランドリーでの洗濯をちょうど終えたところです。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女性はゴミを出しています。</a:t>
            </a:r>
            <a:endParaRPr lang="de-DE" altLang="ja-JP" sz="1800" b="0">
              <a:solidFill>
                <a:srgbClr val="333333"/>
              </a:solidFill>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5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68610"/>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1" name="Shape Penutup"/>
          <p:cNvSpPr/>
          <p:nvPr/>
        </p:nvSpPr>
        <p:spPr bwMode="gray">
          <a:xfrm>
            <a:off x="49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691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0961" y="2100072"/>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00961" y="4319016"/>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新しい絵を見て、あなたの判断は変わりましたか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33</a:t>
            </a:fld>
            <a:endParaRPr lang="de-DE" altLang="de-DE">
              <a:latin typeface="+mn-lt"/>
            </a:endParaRPr>
          </a:p>
        </p:txBody>
      </p:sp>
      <p:sp>
        <p:nvSpPr>
          <p:cNvPr id="69643"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女性が自分の服をリサイクルショップに売ろうとしています。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女性が春の良い天気の日に散歩しています。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女性はコインランドリーでの洗濯をちょうど終えたところです。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女性はゴミを出しています。</a:t>
            </a:r>
            <a:endParaRPr lang="de-DE" altLang="ja-JP" sz="1800" b="0">
              <a:solidFill>
                <a:srgbClr val="333333"/>
              </a:solidFill>
              <a:latin typeface="+mn-lt"/>
              <a:ea typeface="+mn-ea"/>
            </a:endParaRPr>
          </a:p>
        </p:txBody>
      </p:sp>
      <p:pic>
        <p:nvPicPr>
          <p:cNvPr id="12"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146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76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70658"/>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3</a:t>
            </a:r>
          </a:p>
        </p:txBody>
      </p:sp>
      <p:sp>
        <p:nvSpPr>
          <p:cNvPr id="15" name="Caption_25"/>
          <p:cNvSpPr txBox="1">
            <a:spLocks noChangeArrowheads="1"/>
          </p:cNvSpPr>
          <p:nvPr/>
        </p:nvSpPr>
        <p:spPr bwMode="auto">
          <a:xfrm>
            <a:off x="508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6" name="Shape Penutup"/>
          <p:cNvSpPr/>
          <p:nvPr/>
        </p:nvSpPr>
        <p:spPr bwMode="gray">
          <a:xfrm>
            <a:off x="30792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5305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07926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07926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8570"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87967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8570" y="2100072"/>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28570" y="4319016"/>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妥当性をもう一度評価してください！</a:t>
            </a:r>
            <a:endParaRPr lang="en-US" sz="3600">
              <a:latin typeface="+mn-lt"/>
              <a:ea typeface="+mn-ea"/>
              <a:cs typeface="+mn-cs"/>
            </a:endParaRPr>
          </a:p>
        </p:txBody>
      </p:sp>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5" name="Slide Number Placeholder 4"/>
          <p:cNvSpPr>
            <a:spLocks noGrp="1"/>
          </p:cNvSpPr>
          <p:nvPr>
            <p:ph type="sldNum" sz="quarter" idx="12"/>
          </p:nvPr>
        </p:nvSpPr>
        <p:spPr/>
        <p:txBody>
          <a:bodyPr/>
          <a:lstStyle/>
          <a:p>
            <a:pPr>
              <a:defRPr/>
            </a:pPr>
            <a:fld id="{98DB12DC-693F-4A01-9E24-950717654498}" type="slidenum">
              <a:rPr lang="de-DE" altLang="de-DE" smtClean="0">
                <a:latin typeface="+mn-lt"/>
              </a:rPr>
              <a:pPr>
                <a:defRPr/>
              </a:pPr>
              <a:t>34</a:t>
            </a:fld>
            <a:endParaRPr lang="de-DE" altLang="de-DE">
              <a:latin typeface="+mn-lt"/>
            </a:endParaRPr>
          </a:p>
        </p:txBody>
      </p:sp>
      <p:sp>
        <p:nvSpPr>
          <p:cNvPr id="71697"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女性が自分の服をリサイクルショップに売ろうとしています。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女性が春の良い天気の日に散歩しています。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女性はコインランドリーでの洗濯をちょうど終えたところです。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女性はゴミを出しています。</a:t>
            </a:r>
            <a:endParaRPr lang="de-DE" altLang="ja-JP" sz="1800" b="0">
              <a:solidFill>
                <a:srgbClr val="333333"/>
              </a:solidFill>
              <a:latin typeface="+mn-lt"/>
              <a:ea typeface="+mn-ea"/>
            </a:endParaRPr>
          </a:p>
        </p:txBody>
      </p:sp>
      <p:pic>
        <p:nvPicPr>
          <p:cNvPr id="15"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9"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72708"/>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9" name="Caption_35"/>
          <p:cNvSpPr txBox="1">
            <a:spLocks noChangeArrowheads="1"/>
          </p:cNvSpPr>
          <p:nvPr/>
        </p:nvSpPr>
        <p:spPr bwMode="auto">
          <a:xfrm>
            <a:off x="681766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20" name="Caption_36"/>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21"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44"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ea typeface="+mn-ea"/>
              </a:rPr>
              <a:t>女性が自分の服をリサイクルショップに売ろうとしています。</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ea typeface="+mn-ea"/>
              </a:rPr>
              <a:t>女性が春の良い天気の日に散歩しています。</a:t>
            </a:r>
            <a:endParaRPr lang="en-US" altLang="de-DE" sz="18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ja-JP" altLang="en-US" sz="1800" b="0" dirty="0">
                <a:solidFill>
                  <a:srgbClr val="004992"/>
                </a:solidFill>
                <a:latin typeface="+mn-lt"/>
                <a:ea typeface="+mn-ea"/>
              </a:rPr>
              <a:t>女性はコインランドリーでの洗濯をちょうど終えたところです。</a:t>
            </a:r>
            <a:endParaRPr lang="en-US" altLang="de-DE" sz="18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ea typeface="+mn-ea"/>
              </a:rPr>
              <a:t>女性はゴミを出しています。</a:t>
            </a:r>
            <a:endParaRPr lang="de-DE" altLang="ja-JP" sz="1800" b="0" dirty="0">
              <a:solidFill>
                <a:srgbClr val="333333"/>
              </a:solidFill>
              <a:latin typeface="+mn-lt"/>
              <a:ea typeface="+mn-ea"/>
            </a:endParaRPr>
          </a:p>
        </p:txBody>
      </p:sp>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5" name="Slide Number Placeholder 4"/>
          <p:cNvSpPr>
            <a:spLocks noGrp="1"/>
          </p:cNvSpPr>
          <p:nvPr>
            <p:ph type="sldNum" sz="quarter" idx="12"/>
          </p:nvPr>
        </p:nvSpPr>
        <p:spPr/>
        <p:txBody>
          <a:bodyPr/>
          <a:lstStyle/>
          <a:p>
            <a:pPr>
              <a:defRPr/>
            </a:pPr>
            <a:fld id="{98DB12DC-693F-4A01-9E24-950717654498}" type="slidenum">
              <a:rPr lang="de-DE" altLang="de-DE" smtClean="0">
                <a:latin typeface="+mn-lt"/>
              </a:rPr>
              <a:pPr>
                <a:defRPr/>
              </a:pPr>
              <a:t>35</a:t>
            </a:fld>
            <a:endParaRPr lang="de-DE" altLang="de-DE">
              <a:latin typeface="+mn-lt"/>
            </a:endParaRPr>
          </a:p>
        </p:txBody>
      </p:sp>
      <p:pic>
        <p:nvPicPr>
          <p:cNvPr id="14" name="Picture 2" descr="Waschsalo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74756"/>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8" name="Caption_34"/>
          <p:cNvSpPr txBox="1">
            <a:spLocks noChangeArrowheads="1"/>
          </p:cNvSpPr>
          <p:nvPr/>
        </p:nvSpPr>
        <p:spPr bwMode="auto">
          <a:xfrm>
            <a:off x="6821424"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9" name="Caption_35"/>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20"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210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左の男性が右の男性に強盗をはたらこうとしています。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男性が友人にチョコレートのピストルをあげようとしてます。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左の男性が右の男性にピストルをなくしたかどうかを尋ねています。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左の男性が友達と、「泥警」（泥棒と警察ごっこ）をして遊んでいます。</a:t>
            </a:r>
            <a:endParaRPr lang="en-US"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それぞれの意見はどの程度妥当でしょうか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36</a:t>
            </a:fld>
            <a:endParaRPr lang="de-DE" altLang="de-DE">
              <a:latin typeface="+mn-lt"/>
            </a:endParaRPr>
          </a:p>
        </p:txBody>
      </p:sp>
      <p:pic>
        <p:nvPicPr>
          <p:cNvPr id="8"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8925"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638125"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638125"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42179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63812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11"/>
          <p:cNvSpPr txBox="1">
            <a:spLocks noChangeArrowheads="1"/>
          </p:cNvSpPr>
          <p:nvPr/>
        </p:nvSpPr>
        <p:spPr bwMode="auto">
          <a:xfrm>
            <a:off x="70526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1"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ea typeface="+mn-ea"/>
              </a:rPr>
              <a:t>左の男性が右の男性に強盗をはたらこうとしています。</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ea typeface="+mn-ea"/>
              </a:rPr>
              <a:t>男性が友人にチョコレートのピストルをあげようとしてます。</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ea typeface="+mn-ea"/>
              </a:rPr>
              <a:t>左の男性が右の男性にピストルをなくしたかどうかを尋ねています。</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ea typeface="+mn-ea"/>
              </a:rPr>
              <a:t>左の男性が友達と、「泥警」（泥棒と警察ごっこ）をして遊んでいます。</a:t>
            </a:r>
            <a:endParaRPr lang="en-US" altLang="de-DE" sz="18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新しい絵を見て、あなたの判断は変わりましたか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37</a:t>
            </a:fld>
            <a:endParaRPr lang="de-DE" altLang="de-DE">
              <a:latin typeface="+mn-lt"/>
            </a:endParaRPr>
          </a:p>
        </p:txBody>
      </p:sp>
      <p:pic>
        <p:nvPicPr>
          <p:cNvPr id="10"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3948"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6487160"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487160"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927082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4871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603148"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603148"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5727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603148"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3"/>
          <p:cNvSpPr txBox="1">
            <a:spLocks noChangeArrowheads="1"/>
          </p:cNvSpPr>
          <p:nvPr/>
        </p:nvSpPr>
        <p:spPr bwMode="auto">
          <a:xfrm>
            <a:off x="89068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21" name="Caption_1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81"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左の男性が右の男性に強盗をはたらこうとしています。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男性が友人にチョコレートのピストルをあげようとしてます。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左の男性が右の男性にピストルをなくしたかどうかを尋ねています。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左の男性が友達と、「泥警」（泥棒と警察ごっこ）をして遊んでいます。</a:t>
            </a:r>
            <a:endParaRPr lang="en-US"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妥当性をもう一度評価してください！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38</a:t>
            </a:fld>
            <a:endParaRPr lang="de-DE" altLang="de-DE">
              <a:latin typeface="+mn-lt"/>
            </a:endParaRPr>
          </a:p>
        </p:txBody>
      </p:sp>
      <p:pic>
        <p:nvPicPr>
          <p:cNvPr id="12"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28"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2</a:t>
            </a:r>
          </a:p>
        </p:txBody>
      </p:sp>
      <p:sp>
        <p:nvSpPr>
          <p:cNvPr id="29" name="Caption_17"/>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8"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ja-JP" altLang="en-US" sz="1800" b="0" dirty="0">
                <a:solidFill>
                  <a:srgbClr val="004992"/>
                </a:solidFill>
                <a:latin typeface="+mn-lt"/>
                <a:ea typeface="+mn-ea"/>
              </a:rPr>
              <a:t>左の男性が右の男性に強盗をはたらこうとしています。</a:t>
            </a:r>
            <a:endParaRPr lang="en-US" altLang="de-DE" sz="18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ea typeface="+mn-ea"/>
              </a:rPr>
              <a:t>男性が友人にチョコレートのピストルをあげようとしてます。</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ea typeface="+mn-ea"/>
              </a:rPr>
              <a:t>左の男性が右の男性にピストルをなくしたかどうかを尋ねています。</a:t>
            </a:r>
            <a:endParaRPr lang="en-US"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ea typeface="+mn-ea"/>
              </a:rPr>
              <a:t>左の男性が友達と、「泥警」（泥棒と警察ごっこ）をして遊んでいます。</a:t>
            </a:r>
            <a:endParaRPr lang="en-US" altLang="de-DE" sz="18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39</a:t>
            </a:fld>
            <a:endParaRPr lang="de-DE" altLang="de-DE">
              <a:latin typeface="+mn-lt"/>
            </a:endParaRPr>
          </a:p>
        </p:txBody>
      </p:sp>
      <p:pic>
        <p:nvPicPr>
          <p:cNvPr id="11"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27"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2</a:t>
            </a:r>
          </a:p>
        </p:txBody>
      </p:sp>
      <p:sp>
        <p:nvSpPr>
          <p:cNvPr id="28" name="Caption_14"/>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ja-JP" altLang="en-US" sz="3600" spc="-5" dirty="0">
                <a:latin typeface="+mn-lt"/>
                <a:ea typeface="+mn-ea"/>
                <a:cs typeface="+mn-cs"/>
              </a:rPr>
              <a:t>オプション</a:t>
            </a:r>
            <a:r>
              <a:rPr lang="en-US" altLang="ja-JP" sz="3600" spc="-5" dirty="0">
                <a:latin typeface="+mn-lt"/>
                <a:ea typeface="+mn-ea"/>
                <a:cs typeface="+mn-cs"/>
              </a:rPr>
              <a:t>: </a:t>
            </a:r>
            <a:r>
              <a:rPr lang="ja-JP" altLang="en-US" sz="3600" spc="-5" dirty="0">
                <a:latin typeface="+mn-lt"/>
                <a:ea typeface="+mn-ea"/>
                <a:cs typeface="+mn-cs"/>
              </a:rPr>
              <a:t>ビデオクリップ</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ja-JP" altLang="en-US" sz="2400" dirty="0">
                <a:solidFill>
                  <a:srgbClr val="004992"/>
                </a:solidFill>
              </a:rPr>
              <a:t>オプション</a:t>
            </a:r>
            <a:r>
              <a:rPr lang="en-US" altLang="ja-JP" sz="2400" dirty="0">
                <a:solidFill>
                  <a:srgbClr val="004992"/>
                </a:solidFill>
              </a:rPr>
              <a:t>: </a:t>
            </a:r>
            <a:r>
              <a:rPr lang="ja-JP" altLang="en-US" sz="2400" dirty="0">
                <a:solidFill>
                  <a:srgbClr val="004992"/>
                </a:solidFill>
              </a:rPr>
              <a:t>このトピックで扱うビデオクリップは、次のウェブサイトで入手できます</a:t>
            </a:r>
            <a:r>
              <a:rPr lang="en-US"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ja-JP" altLang="en-US" sz="2400" dirty="0">
                <a:solidFill>
                  <a:srgbClr val="333333"/>
                </a:solidFill>
              </a:rPr>
              <a:t>ビデオを観た後で、それがこのトピックにどのように関連するか、ディスカッションしてください。</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0FFD272B-85F2-41A1-BC3B-C6094BBBAF2F}" type="slidenum">
              <a:rPr lang="de-DE" altLang="de-DE" smtClean="0">
                <a:latin typeface="+mn-lt"/>
              </a:rPr>
              <a:pPr>
                <a:defRPr/>
              </a:pPr>
              <a:t>40</a:t>
            </a:fld>
            <a:endParaRPr lang="de-DE" altLang="de-DE">
              <a:latin typeface="+mn-lt"/>
            </a:endParaRPr>
          </a:p>
        </p:txBody>
      </p:sp>
      <p:sp>
        <p:nvSpPr>
          <p:cNvPr id="12" name="object 3"/>
          <p:cNvSpPr txBox="1"/>
          <p:nvPr/>
        </p:nvSpPr>
        <p:spPr>
          <a:xfrm>
            <a:off x="455023" y="4658666"/>
            <a:ext cx="8128431" cy="1325362"/>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i="1" spc="-5" dirty="0">
                <a:solidFill>
                  <a:srgbClr val="333333"/>
                </a:solidFill>
                <a:latin typeface="+mn-lt"/>
              </a:rPr>
              <a:t>[</a:t>
            </a:r>
            <a:r>
              <a:rPr lang="ja-JP" altLang="en-US" b="0" i="1" spc="-5" dirty="0">
                <a:solidFill>
                  <a:srgbClr val="333333"/>
                </a:solidFill>
                <a:latin typeface="+mn-lt"/>
              </a:rPr>
              <a:t>トレーナーの方へ</a:t>
            </a:r>
            <a:r>
              <a:rPr lang="en-US" b="0" i="1" spc="-5" dirty="0">
                <a:solidFill>
                  <a:srgbClr val="333333"/>
                </a:solidFill>
                <a:latin typeface="+mn-lt"/>
              </a:rPr>
              <a:t>:</a:t>
            </a:r>
            <a:endParaRPr b="0" dirty="0">
              <a:solidFill>
                <a:srgbClr val="333333"/>
              </a:solidFill>
              <a:latin typeface="+mn-lt"/>
            </a:endParaRPr>
          </a:p>
          <a:p>
            <a:pPr marL="12700" marR="5080" defTabSz="914400" eaLnBrk="0" fontAlgn="base" hangingPunct="0">
              <a:spcBef>
                <a:spcPts val="800"/>
              </a:spcBef>
              <a:spcAft>
                <a:spcPct val="0"/>
              </a:spcAft>
            </a:pPr>
            <a:r>
              <a:rPr lang="ja-JP" altLang="en-US" b="0" dirty="0">
                <a:solidFill>
                  <a:srgbClr val="333333"/>
                </a:solidFill>
                <a:latin typeface="+mn-lt"/>
              </a:rPr>
              <a:t>ビデオクリップのなかには、あなたの患者さん、あるいはあなたの文化にとって適切でないものも含まれています。 患者さんに提示する前に、慎重に確認してください</a:t>
            </a:r>
            <a:r>
              <a:rPr lang="de-DE" b="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32265173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9"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ea typeface="+mn-ea"/>
              </a:rPr>
              <a:t>娘が服を着たまま</a:t>
            </a:r>
            <a:r>
              <a:rPr lang="ja-JP" altLang="en-US" sz="1800" b="0">
                <a:solidFill>
                  <a:srgbClr val="333333"/>
                </a:solidFill>
                <a:latin typeface="+mn-lt"/>
                <a:ea typeface="+mn-ea"/>
              </a:rPr>
              <a:t>泳いでいた</a:t>
            </a:r>
            <a:r>
              <a:rPr lang="ja-JP" altLang="en-CA" sz="1800" b="0">
                <a:solidFill>
                  <a:srgbClr val="333333"/>
                </a:solidFill>
                <a:latin typeface="+mn-lt"/>
                <a:ea typeface="+mn-ea"/>
              </a:rPr>
              <a:t>ので</a:t>
            </a:r>
            <a:r>
              <a:rPr lang="ja-JP" altLang="en-US" sz="1800" b="0">
                <a:solidFill>
                  <a:srgbClr val="333333"/>
                </a:solidFill>
                <a:latin typeface="+mn-lt"/>
                <a:ea typeface="+mn-ea"/>
              </a:rPr>
              <a:t>、</a:t>
            </a:r>
            <a:r>
              <a:rPr lang="ja-JP" altLang="en-CA" sz="1800" b="0">
                <a:solidFill>
                  <a:srgbClr val="333333"/>
                </a:solidFill>
                <a:latin typeface="+mn-lt"/>
                <a:ea typeface="+mn-ea"/>
              </a:rPr>
              <a:t>お父さんは笑ってい</a:t>
            </a:r>
            <a:r>
              <a:rPr lang="ja-JP" altLang="en-US" sz="1800" b="0">
                <a:solidFill>
                  <a:srgbClr val="333333"/>
                </a:solidFill>
                <a:latin typeface="+mn-lt"/>
                <a:ea typeface="+mn-ea"/>
              </a:rPr>
              <a:t>ます</a:t>
            </a:r>
            <a:r>
              <a:rPr lang="ja-JP" altLang="en-CA" sz="1800" b="0">
                <a:solidFill>
                  <a:srgbClr val="333333"/>
                </a:solidFill>
                <a:latin typeface="+mn-lt"/>
                <a:ea typeface="+mn-ea"/>
              </a:rPr>
              <a:t>。</a:t>
            </a:r>
            <a:endParaRPr lang="en-CA"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お</a:t>
            </a:r>
            <a:r>
              <a:rPr lang="ja-JP" altLang="en-CA" sz="1800" b="0">
                <a:solidFill>
                  <a:srgbClr val="333333"/>
                </a:solidFill>
                <a:latin typeface="+mn-lt"/>
                <a:ea typeface="+mn-ea"/>
              </a:rPr>
              <a:t>父</a:t>
            </a:r>
            <a:r>
              <a:rPr lang="ja-JP" altLang="en-US" sz="1800" b="0">
                <a:solidFill>
                  <a:srgbClr val="333333"/>
                </a:solidFill>
                <a:latin typeface="+mn-lt"/>
                <a:ea typeface="+mn-ea"/>
              </a:rPr>
              <a:t>さん</a:t>
            </a:r>
            <a:r>
              <a:rPr lang="ja-JP" altLang="en-CA" sz="1800" b="0">
                <a:solidFill>
                  <a:srgbClr val="333333"/>
                </a:solidFill>
                <a:latin typeface="+mn-lt"/>
                <a:ea typeface="+mn-ea"/>
              </a:rPr>
              <a:t>は罰として、娘に傘を与えないで</a:t>
            </a:r>
            <a:r>
              <a:rPr lang="ja-JP" altLang="en-US" sz="1800" b="0">
                <a:solidFill>
                  <a:srgbClr val="333333"/>
                </a:solidFill>
                <a:latin typeface="+mn-lt"/>
                <a:ea typeface="+mn-ea"/>
              </a:rPr>
              <a:t>、</a:t>
            </a:r>
            <a:r>
              <a:rPr lang="ja-JP" altLang="en-CA" sz="1800" b="0">
                <a:solidFill>
                  <a:srgbClr val="333333"/>
                </a:solidFill>
                <a:latin typeface="+mn-lt"/>
                <a:ea typeface="+mn-ea"/>
              </a:rPr>
              <a:t>雨の</a:t>
            </a:r>
            <a:r>
              <a:rPr lang="ja-JP" altLang="en-US" sz="1800" b="0">
                <a:solidFill>
                  <a:srgbClr val="333333"/>
                </a:solidFill>
                <a:latin typeface="+mn-lt"/>
                <a:ea typeface="+mn-ea"/>
              </a:rPr>
              <a:t>なか家の</a:t>
            </a:r>
            <a:r>
              <a:rPr lang="ja-JP" altLang="en-CA" sz="1800" b="0">
                <a:solidFill>
                  <a:srgbClr val="333333"/>
                </a:solidFill>
                <a:latin typeface="+mn-lt"/>
                <a:ea typeface="+mn-ea"/>
              </a:rPr>
              <a:t>外に出し</a:t>
            </a:r>
            <a:r>
              <a:rPr lang="ja-JP" altLang="en-US" sz="1800" b="0">
                <a:solidFill>
                  <a:srgbClr val="333333"/>
                </a:solidFill>
                <a:latin typeface="+mn-lt"/>
                <a:ea typeface="+mn-ea"/>
              </a:rPr>
              <a:t>まし</a:t>
            </a:r>
            <a:r>
              <a:rPr lang="ja-JP" altLang="en-CA" sz="1800" b="0">
                <a:solidFill>
                  <a:srgbClr val="333333"/>
                </a:solidFill>
                <a:latin typeface="+mn-lt"/>
                <a:ea typeface="+mn-ea"/>
              </a:rPr>
              <a:t>た。</a:t>
            </a:r>
            <a:endParaRPr lang="en-CA"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ea typeface="+mn-ea"/>
              </a:rPr>
              <a:t>女の子は</a:t>
            </a:r>
            <a:r>
              <a:rPr lang="ja-JP" altLang="en-US" sz="1800" b="0">
                <a:solidFill>
                  <a:srgbClr val="333333"/>
                </a:solidFill>
                <a:latin typeface="+mn-lt"/>
                <a:ea typeface="+mn-ea"/>
              </a:rPr>
              <a:t>家に帰るのが</a:t>
            </a:r>
            <a:r>
              <a:rPr lang="ja-JP" altLang="en-CA" sz="1800" b="0">
                <a:solidFill>
                  <a:srgbClr val="333333"/>
                </a:solidFill>
                <a:latin typeface="+mn-lt"/>
                <a:ea typeface="+mn-ea"/>
              </a:rPr>
              <a:t>遅くなって</a:t>
            </a:r>
            <a:r>
              <a:rPr lang="ja-JP" altLang="en-US" sz="1800" b="0">
                <a:solidFill>
                  <a:srgbClr val="333333"/>
                </a:solidFill>
                <a:latin typeface="+mn-lt"/>
                <a:ea typeface="+mn-ea"/>
              </a:rPr>
              <a:t>、</a:t>
            </a:r>
            <a:r>
              <a:rPr lang="ja-JP" altLang="en-CA" sz="1800" b="0">
                <a:solidFill>
                  <a:srgbClr val="333333"/>
                </a:solidFill>
                <a:latin typeface="+mn-lt"/>
                <a:ea typeface="+mn-ea"/>
              </a:rPr>
              <a:t>怒られることを心配して汗をかいてい</a:t>
            </a:r>
            <a:r>
              <a:rPr lang="ja-JP" altLang="en-US" sz="1800" b="0">
                <a:solidFill>
                  <a:srgbClr val="333333"/>
                </a:solidFill>
                <a:latin typeface="+mn-lt"/>
                <a:ea typeface="+mn-ea"/>
              </a:rPr>
              <a:t>ます</a:t>
            </a:r>
            <a:r>
              <a:rPr lang="ja-JP" altLang="en-CA" sz="1800" b="0">
                <a:solidFill>
                  <a:srgbClr val="333333"/>
                </a:solidFill>
                <a:latin typeface="+mn-lt"/>
                <a:ea typeface="+mn-ea"/>
              </a:rPr>
              <a:t>。</a:t>
            </a:r>
            <a:endParaRPr lang="en-CA"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お</a:t>
            </a:r>
            <a:r>
              <a:rPr lang="ja-JP" altLang="en-CA" sz="1800" b="0">
                <a:solidFill>
                  <a:srgbClr val="333333"/>
                </a:solidFill>
                <a:latin typeface="+mn-lt"/>
                <a:ea typeface="+mn-ea"/>
              </a:rPr>
              <a:t>父</a:t>
            </a:r>
            <a:r>
              <a:rPr lang="ja-JP" altLang="en-US" sz="1800" b="0">
                <a:solidFill>
                  <a:srgbClr val="333333"/>
                </a:solidFill>
                <a:latin typeface="+mn-lt"/>
                <a:ea typeface="+mn-ea"/>
              </a:rPr>
              <a:t>さん</a:t>
            </a:r>
            <a:r>
              <a:rPr lang="ja-JP" altLang="en-CA" sz="1800" b="0">
                <a:solidFill>
                  <a:srgbClr val="333333"/>
                </a:solidFill>
                <a:latin typeface="+mn-lt"/>
                <a:ea typeface="+mn-ea"/>
              </a:rPr>
              <a:t>の忠告</a:t>
            </a:r>
            <a:r>
              <a:rPr lang="ja-JP" altLang="en-US" sz="1800" b="0">
                <a:solidFill>
                  <a:srgbClr val="333333"/>
                </a:solidFill>
                <a:latin typeface="+mn-lt"/>
                <a:ea typeface="+mn-ea"/>
              </a:rPr>
              <a:t>を聞き入れず</a:t>
            </a:r>
            <a:r>
              <a:rPr lang="ja-JP" altLang="en-CA" sz="1800" b="0">
                <a:solidFill>
                  <a:srgbClr val="333333"/>
                </a:solidFill>
                <a:latin typeface="+mn-lt"/>
                <a:ea typeface="+mn-ea"/>
              </a:rPr>
              <a:t>、女の子は傘</a:t>
            </a:r>
            <a:r>
              <a:rPr lang="ja-JP" altLang="en-US" sz="1800" b="0">
                <a:solidFill>
                  <a:srgbClr val="333333"/>
                </a:solidFill>
                <a:latin typeface="+mn-lt"/>
                <a:ea typeface="+mn-ea"/>
              </a:rPr>
              <a:t>を持たずに</a:t>
            </a:r>
            <a:r>
              <a:rPr lang="ja-JP" altLang="en-CA" sz="1800" b="0">
                <a:solidFill>
                  <a:srgbClr val="333333"/>
                </a:solidFill>
                <a:latin typeface="+mn-lt"/>
                <a:ea typeface="+mn-ea"/>
              </a:rPr>
              <a:t>家を</a:t>
            </a:r>
            <a:r>
              <a:rPr lang="ja-JP" altLang="en-US" sz="1800" b="0">
                <a:solidFill>
                  <a:srgbClr val="333333"/>
                </a:solidFill>
                <a:latin typeface="+mn-lt"/>
                <a:ea typeface="+mn-ea"/>
              </a:rPr>
              <a:t>出ました</a:t>
            </a:r>
            <a:r>
              <a:rPr lang="ja-JP" altLang="en-CA" sz="1800" b="0">
                <a:solidFill>
                  <a:srgbClr val="333333"/>
                </a:solidFill>
                <a:latin typeface="+mn-lt"/>
                <a:ea typeface="+mn-ea"/>
              </a:rPr>
              <a:t>。</a:t>
            </a:r>
            <a:endParaRPr lang="en-CA"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それぞれの意見はどの程度妥当でしょうか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41</a:t>
            </a:fld>
            <a:endParaRPr lang="de-DE" altLang="de-DE">
              <a:latin typeface="+mn-lt"/>
            </a:endParaRPr>
          </a:p>
        </p:txBody>
      </p:sp>
      <p:pic>
        <p:nvPicPr>
          <p:cNvPr id="9"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635"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7"/>
          <p:cNvSpPr txBox="1">
            <a:spLocks noChangeArrowheads="1"/>
          </p:cNvSpPr>
          <p:nvPr/>
        </p:nvSpPr>
        <p:spPr bwMode="auto">
          <a:xfrm>
            <a:off x="6785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1" name="Shape Penutup"/>
          <p:cNvSpPr/>
          <p:nvPr/>
        </p:nvSpPr>
        <p:spPr bwMode="gray">
          <a:xfrm>
            <a:off x="49474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1226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47443"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52"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ea typeface="+mn-ea"/>
              </a:rPr>
              <a:t>娘が服を着たまま</a:t>
            </a:r>
            <a:r>
              <a:rPr lang="ja-JP" altLang="en-US" sz="1800" b="0">
                <a:solidFill>
                  <a:srgbClr val="333333"/>
                </a:solidFill>
                <a:latin typeface="+mn-lt"/>
                <a:ea typeface="+mn-ea"/>
              </a:rPr>
              <a:t>泳いでいた</a:t>
            </a:r>
            <a:r>
              <a:rPr lang="ja-JP" altLang="en-CA" sz="1800" b="0">
                <a:solidFill>
                  <a:srgbClr val="333333"/>
                </a:solidFill>
                <a:latin typeface="+mn-lt"/>
                <a:ea typeface="+mn-ea"/>
              </a:rPr>
              <a:t>ので</a:t>
            </a:r>
            <a:r>
              <a:rPr lang="ja-JP" altLang="en-US" sz="1800" b="0">
                <a:solidFill>
                  <a:srgbClr val="333333"/>
                </a:solidFill>
                <a:latin typeface="+mn-lt"/>
                <a:ea typeface="+mn-ea"/>
              </a:rPr>
              <a:t>、</a:t>
            </a:r>
            <a:r>
              <a:rPr lang="ja-JP" altLang="en-CA" sz="1800" b="0">
                <a:solidFill>
                  <a:srgbClr val="333333"/>
                </a:solidFill>
                <a:latin typeface="+mn-lt"/>
                <a:ea typeface="+mn-ea"/>
              </a:rPr>
              <a:t>お父さんは笑ってい</a:t>
            </a:r>
            <a:r>
              <a:rPr lang="ja-JP" altLang="en-US" sz="1800" b="0">
                <a:solidFill>
                  <a:srgbClr val="333333"/>
                </a:solidFill>
                <a:latin typeface="+mn-lt"/>
                <a:ea typeface="+mn-ea"/>
              </a:rPr>
              <a:t>ます</a:t>
            </a:r>
            <a:r>
              <a:rPr lang="ja-JP" altLang="en-CA" sz="1800" b="0">
                <a:solidFill>
                  <a:srgbClr val="333333"/>
                </a:solidFill>
                <a:latin typeface="+mn-lt"/>
                <a:ea typeface="+mn-ea"/>
              </a:rPr>
              <a:t>。</a:t>
            </a:r>
            <a:endParaRPr lang="en-CA"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お</a:t>
            </a:r>
            <a:r>
              <a:rPr lang="ja-JP" altLang="en-CA" sz="1800" b="0">
                <a:solidFill>
                  <a:srgbClr val="333333"/>
                </a:solidFill>
                <a:latin typeface="+mn-lt"/>
                <a:ea typeface="+mn-ea"/>
              </a:rPr>
              <a:t>父</a:t>
            </a:r>
            <a:r>
              <a:rPr lang="ja-JP" altLang="en-US" sz="1800" b="0">
                <a:solidFill>
                  <a:srgbClr val="333333"/>
                </a:solidFill>
                <a:latin typeface="+mn-lt"/>
                <a:ea typeface="+mn-ea"/>
              </a:rPr>
              <a:t>さん</a:t>
            </a:r>
            <a:r>
              <a:rPr lang="ja-JP" altLang="en-CA" sz="1800" b="0">
                <a:solidFill>
                  <a:srgbClr val="333333"/>
                </a:solidFill>
                <a:latin typeface="+mn-lt"/>
                <a:ea typeface="+mn-ea"/>
              </a:rPr>
              <a:t>は罰として、娘に傘を与えないで</a:t>
            </a:r>
            <a:r>
              <a:rPr lang="ja-JP" altLang="en-US" sz="1800" b="0">
                <a:solidFill>
                  <a:srgbClr val="333333"/>
                </a:solidFill>
                <a:latin typeface="+mn-lt"/>
                <a:ea typeface="+mn-ea"/>
              </a:rPr>
              <a:t>、</a:t>
            </a:r>
            <a:r>
              <a:rPr lang="ja-JP" altLang="en-CA" sz="1800" b="0">
                <a:solidFill>
                  <a:srgbClr val="333333"/>
                </a:solidFill>
                <a:latin typeface="+mn-lt"/>
                <a:ea typeface="+mn-ea"/>
              </a:rPr>
              <a:t>雨の</a:t>
            </a:r>
            <a:r>
              <a:rPr lang="ja-JP" altLang="en-US" sz="1800" b="0">
                <a:solidFill>
                  <a:srgbClr val="333333"/>
                </a:solidFill>
                <a:latin typeface="+mn-lt"/>
                <a:ea typeface="+mn-ea"/>
              </a:rPr>
              <a:t>なか家の</a:t>
            </a:r>
            <a:r>
              <a:rPr lang="ja-JP" altLang="en-CA" sz="1800" b="0">
                <a:solidFill>
                  <a:srgbClr val="333333"/>
                </a:solidFill>
                <a:latin typeface="+mn-lt"/>
                <a:ea typeface="+mn-ea"/>
              </a:rPr>
              <a:t>外に出し</a:t>
            </a:r>
            <a:r>
              <a:rPr lang="ja-JP" altLang="en-US" sz="1800" b="0">
                <a:solidFill>
                  <a:srgbClr val="333333"/>
                </a:solidFill>
                <a:latin typeface="+mn-lt"/>
                <a:ea typeface="+mn-ea"/>
              </a:rPr>
              <a:t>まし</a:t>
            </a:r>
            <a:r>
              <a:rPr lang="ja-JP" altLang="en-CA" sz="1800" b="0">
                <a:solidFill>
                  <a:srgbClr val="333333"/>
                </a:solidFill>
                <a:latin typeface="+mn-lt"/>
                <a:ea typeface="+mn-ea"/>
              </a:rPr>
              <a:t>た。</a:t>
            </a:r>
            <a:endParaRPr lang="en-CA"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ea typeface="+mn-ea"/>
              </a:rPr>
              <a:t>女の子は</a:t>
            </a:r>
            <a:r>
              <a:rPr lang="ja-JP" altLang="en-US" sz="1800" b="0">
                <a:solidFill>
                  <a:srgbClr val="333333"/>
                </a:solidFill>
                <a:latin typeface="+mn-lt"/>
                <a:ea typeface="+mn-ea"/>
              </a:rPr>
              <a:t>家に帰るのが</a:t>
            </a:r>
            <a:r>
              <a:rPr lang="ja-JP" altLang="en-CA" sz="1800" b="0">
                <a:solidFill>
                  <a:srgbClr val="333333"/>
                </a:solidFill>
                <a:latin typeface="+mn-lt"/>
                <a:ea typeface="+mn-ea"/>
              </a:rPr>
              <a:t>遅くなって</a:t>
            </a:r>
            <a:r>
              <a:rPr lang="ja-JP" altLang="en-US" sz="1800" b="0">
                <a:solidFill>
                  <a:srgbClr val="333333"/>
                </a:solidFill>
                <a:latin typeface="+mn-lt"/>
                <a:ea typeface="+mn-ea"/>
              </a:rPr>
              <a:t>、</a:t>
            </a:r>
            <a:r>
              <a:rPr lang="ja-JP" altLang="en-CA" sz="1800" b="0">
                <a:solidFill>
                  <a:srgbClr val="333333"/>
                </a:solidFill>
                <a:latin typeface="+mn-lt"/>
                <a:ea typeface="+mn-ea"/>
              </a:rPr>
              <a:t>怒られることを心配して汗をかいてい</a:t>
            </a:r>
            <a:r>
              <a:rPr lang="ja-JP" altLang="en-US" sz="1800" b="0">
                <a:solidFill>
                  <a:srgbClr val="333333"/>
                </a:solidFill>
                <a:latin typeface="+mn-lt"/>
                <a:ea typeface="+mn-ea"/>
              </a:rPr>
              <a:t>ます</a:t>
            </a:r>
            <a:r>
              <a:rPr lang="ja-JP" altLang="en-CA" sz="1800" b="0">
                <a:solidFill>
                  <a:srgbClr val="333333"/>
                </a:solidFill>
                <a:latin typeface="+mn-lt"/>
                <a:ea typeface="+mn-ea"/>
              </a:rPr>
              <a:t>。</a:t>
            </a:r>
            <a:endParaRPr lang="en-CA"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お</a:t>
            </a:r>
            <a:r>
              <a:rPr lang="ja-JP" altLang="en-CA" sz="1800" b="0">
                <a:solidFill>
                  <a:srgbClr val="333333"/>
                </a:solidFill>
                <a:latin typeface="+mn-lt"/>
                <a:ea typeface="+mn-ea"/>
              </a:rPr>
              <a:t>父</a:t>
            </a:r>
            <a:r>
              <a:rPr lang="ja-JP" altLang="en-US" sz="1800" b="0">
                <a:solidFill>
                  <a:srgbClr val="333333"/>
                </a:solidFill>
                <a:latin typeface="+mn-lt"/>
                <a:ea typeface="+mn-ea"/>
              </a:rPr>
              <a:t>さん</a:t>
            </a:r>
            <a:r>
              <a:rPr lang="ja-JP" altLang="en-CA" sz="1800" b="0">
                <a:solidFill>
                  <a:srgbClr val="333333"/>
                </a:solidFill>
                <a:latin typeface="+mn-lt"/>
                <a:ea typeface="+mn-ea"/>
              </a:rPr>
              <a:t>の忠告</a:t>
            </a:r>
            <a:r>
              <a:rPr lang="ja-JP" altLang="en-US" sz="1800" b="0">
                <a:solidFill>
                  <a:srgbClr val="333333"/>
                </a:solidFill>
                <a:latin typeface="+mn-lt"/>
                <a:ea typeface="+mn-ea"/>
              </a:rPr>
              <a:t>を聞き入れず</a:t>
            </a:r>
            <a:r>
              <a:rPr lang="ja-JP" altLang="en-CA" sz="1800" b="0">
                <a:solidFill>
                  <a:srgbClr val="333333"/>
                </a:solidFill>
                <a:latin typeface="+mn-lt"/>
                <a:ea typeface="+mn-ea"/>
              </a:rPr>
              <a:t>、女の子は傘</a:t>
            </a:r>
            <a:r>
              <a:rPr lang="ja-JP" altLang="en-US" sz="1800" b="0">
                <a:solidFill>
                  <a:srgbClr val="333333"/>
                </a:solidFill>
                <a:latin typeface="+mn-lt"/>
                <a:ea typeface="+mn-ea"/>
              </a:rPr>
              <a:t>を持たずに</a:t>
            </a:r>
            <a:r>
              <a:rPr lang="ja-JP" altLang="en-CA" sz="1800" b="0">
                <a:solidFill>
                  <a:srgbClr val="333333"/>
                </a:solidFill>
                <a:latin typeface="+mn-lt"/>
                <a:ea typeface="+mn-ea"/>
              </a:rPr>
              <a:t>家を</a:t>
            </a:r>
            <a:r>
              <a:rPr lang="ja-JP" altLang="en-US" sz="1800" b="0">
                <a:solidFill>
                  <a:srgbClr val="333333"/>
                </a:solidFill>
                <a:latin typeface="+mn-lt"/>
                <a:ea typeface="+mn-ea"/>
              </a:rPr>
              <a:t>出ました</a:t>
            </a:r>
            <a:r>
              <a:rPr lang="ja-JP" altLang="en-CA" sz="1800" b="0">
                <a:solidFill>
                  <a:srgbClr val="333333"/>
                </a:solidFill>
                <a:latin typeface="+mn-lt"/>
                <a:ea typeface="+mn-ea"/>
              </a:rPr>
              <a:t>。</a:t>
            </a:r>
            <a:endParaRPr lang="en-CA" altLang="de-DE" sz="1800" b="0">
              <a:solidFill>
                <a:srgbClr val="333333"/>
              </a:solidFill>
              <a:latin typeface="+mn-lt"/>
              <a:ea typeface="+mn-ea"/>
            </a:endParaRPr>
          </a:p>
        </p:txBody>
      </p:sp>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新しい絵を見て、あなたの判断は変わりましたか</a:t>
            </a:r>
            <a:r>
              <a:rPr lang="de-DE" altLang="ja-JP" sz="3600" dirty="0">
                <a:latin typeface="+mn-lt"/>
                <a:ea typeface="+mn-ea"/>
                <a:cs typeface="+mn-cs"/>
              </a:rPr>
              <a:t>?</a:t>
            </a:r>
            <a:endParaRPr lang="en-US" sz="3600" dirty="0">
              <a:latin typeface="+mn-lt"/>
              <a:ea typeface="+mn-ea"/>
              <a:cs typeface="+mn-cs"/>
            </a:endParaRPr>
          </a:p>
        </p:txBody>
      </p:sp>
      <p:sp>
        <p:nvSpPr>
          <p:cNvPr id="4" name="Footer Placeholder 3"/>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5" name="Slide Number Placeholder 4"/>
          <p:cNvSpPr>
            <a:spLocks noGrp="1"/>
          </p:cNvSpPr>
          <p:nvPr>
            <p:ph type="sldNum" sz="quarter" idx="12"/>
          </p:nvPr>
        </p:nvSpPr>
        <p:spPr/>
        <p:txBody>
          <a:bodyPr/>
          <a:lstStyle/>
          <a:p>
            <a:pPr>
              <a:defRPr/>
            </a:pPr>
            <a:fld id="{98DB12DC-693F-4A01-9E24-950717654498}" type="slidenum">
              <a:rPr lang="de-DE" altLang="de-DE" smtClean="0">
                <a:latin typeface="+mn-lt"/>
              </a:rPr>
              <a:pPr>
                <a:defRPr/>
              </a:pPr>
              <a:t>42</a:t>
            </a:fld>
            <a:endParaRPr lang="de-DE" altLang="de-DE">
              <a:latin typeface="+mn-lt"/>
            </a:endParaRPr>
          </a:p>
        </p:txBody>
      </p:sp>
      <p:pic>
        <p:nvPicPr>
          <p:cNvPr id="13" name="Picture 3" descr="Schirm_2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8961"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Schirm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7"/>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6" name="Caption_26"/>
          <p:cNvSpPr txBox="1">
            <a:spLocks noChangeArrowheads="1"/>
          </p:cNvSpPr>
          <p:nvPr/>
        </p:nvSpPr>
        <p:spPr bwMode="auto">
          <a:xfrm>
            <a:off x="83607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7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5524500"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163721"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154577"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5768"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04"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ea typeface="+mn-ea"/>
              </a:rPr>
              <a:t>娘が服を着たまま</a:t>
            </a:r>
            <a:r>
              <a:rPr lang="ja-JP" altLang="en-US" sz="1800" b="0">
                <a:solidFill>
                  <a:srgbClr val="333333"/>
                </a:solidFill>
                <a:latin typeface="+mn-lt"/>
                <a:ea typeface="+mn-ea"/>
              </a:rPr>
              <a:t>泳いでいた</a:t>
            </a:r>
            <a:r>
              <a:rPr lang="ja-JP" altLang="en-CA" sz="1800" b="0">
                <a:solidFill>
                  <a:srgbClr val="333333"/>
                </a:solidFill>
                <a:latin typeface="+mn-lt"/>
                <a:ea typeface="+mn-ea"/>
              </a:rPr>
              <a:t>ので</a:t>
            </a:r>
            <a:r>
              <a:rPr lang="ja-JP" altLang="en-US" sz="1800" b="0">
                <a:solidFill>
                  <a:srgbClr val="333333"/>
                </a:solidFill>
                <a:latin typeface="+mn-lt"/>
                <a:ea typeface="+mn-ea"/>
              </a:rPr>
              <a:t>、</a:t>
            </a:r>
            <a:r>
              <a:rPr lang="ja-JP" altLang="en-CA" sz="1800" b="0">
                <a:solidFill>
                  <a:srgbClr val="333333"/>
                </a:solidFill>
                <a:latin typeface="+mn-lt"/>
                <a:ea typeface="+mn-ea"/>
              </a:rPr>
              <a:t>お父さんは笑ってい</a:t>
            </a:r>
            <a:r>
              <a:rPr lang="ja-JP" altLang="en-US" sz="1800" b="0">
                <a:solidFill>
                  <a:srgbClr val="333333"/>
                </a:solidFill>
                <a:latin typeface="+mn-lt"/>
                <a:ea typeface="+mn-ea"/>
              </a:rPr>
              <a:t>ます</a:t>
            </a:r>
            <a:r>
              <a:rPr lang="ja-JP" altLang="en-CA" sz="1800" b="0">
                <a:solidFill>
                  <a:srgbClr val="333333"/>
                </a:solidFill>
                <a:latin typeface="+mn-lt"/>
                <a:ea typeface="+mn-ea"/>
              </a:rPr>
              <a:t>。</a:t>
            </a:r>
            <a:endParaRPr lang="en-CA"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お</a:t>
            </a:r>
            <a:r>
              <a:rPr lang="ja-JP" altLang="en-CA" sz="1800" b="0">
                <a:solidFill>
                  <a:srgbClr val="333333"/>
                </a:solidFill>
                <a:latin typeface="+mn-lt"/>
                <a:ea typeface="+mn-ea"/>
              </a:rPr>
              <a:t>父</a:t>
            </a:r>
            <a:r>
              <a:rPr lang="ja-JP" altLang="en-US" sz="1800" b="0">
                <a:solidFill>
                  <a:srgbClr val="333333"/>
                </a:solidFill>
                <a:latin typeface="+mn-lt"/>
                <a:ea typeface="+mn-ea"/>
              </a:rPr>
              <a:t>さん</a:t>
            </a:r>
            <a:r>
              <a:rPr lang="ja-JP" altLang="en-CA" sz="1800" b="0">
                <a:solidFill>
                  <a:srgbClr val="333333"/>
                </a:solidFill>
                <a:latin typeface="+mn-lt"/>
                <a:ea typeface="+mn-ea"/>
              </a:rPr>
              <a:t>は罰として、娘に傘を与えないで</a:t>
            </a:r>
            <a:r>
              <a:rPr lang="ja-JP" altLang="en-US" sz="1800" b="0">
                <a:solidFill>
                  <a:srgbClr val="333333"/>
                </a:solidFill>
                <a:latin typeface="+mn-lt"/>
                <a:ea typeface="+mn-ea"/>
              </a:rPr>
              <a:t>、</a:t>
            </a:r>
            <a:r>
              <a:rPr lang="ja-JP" altLang="en-CA" sz="1800" b="0">
                <a:solidFill>
                  <a:srgbClr val="333333"/>
                </a:solidFill>
                <a:latin typeface="+mn-lt"/>
                <a:ea typeface="+mn-ea"/>
              </a:rPr>
              <a:t>雨の</a:t>
            </a:r>
            <a:r>
              <a:rPr lang="ja-JP" altLang="en-US" sz="1800" b="0">
                <a:solidFill>
                  <a:srgbClr val="333333"/>
                </a:solidFill>
                <a:latin typeface="+mn-lt"/>
                <a:ea typeface="+mn-ea"/>
              </a:rPr>
              <a:t>なか家の</a:t>
            </a:r>
            <a:r>
              <a:rPr lang="ja-JP" altLang="en-CA" sz="1800" b="0">
                <a:solidFill>
                  <a:srgbClr val="333333"/>
                </a:solidFill>
                <a:latin typeface="+mn-lt"/>
                <a:ea typeface="+mn-ea"/>
              </a:rPr>
              <a:t>外に出し</a:t>
            </a:r>
            <a:r>
              <a:rPr lang="ja-JP" altLang="en-US" sz="1800" b="0">
                <a:solidFill>
                  <a:srgbClr val="333333"/>
                </a:solidFill>
                <a:latin typeface="+mn-lt"/>
                <a:ea typeface="+mn-ea"/>
              </a:rPr>
              <a:t>まし</a:t>
            </a:r>
            <a:r>
              <a:rPr lang="ja-JP" altLang="en-CA" sz="1800" b="0">
                <a:solidFill>
                  <a:srgbClr val="333333"/>
                </a:solidFill>
                <a:latin typeface="+mn-lt"/>
                <a:ea typeface="+mn-ea"/>
              </a:rPr>
              <a:t>た。</a:t>
            </a:r>
            <a:endParaRPr lang="en-CA"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CA" sz="1800" b="0">
                <a:solidFill>
                  <a:srgbClr val="333333"/>
                </a:solidFill>
                <a:latin typeface="+mn-lt"/>
                <a:ea typeface="+mn-ea"/>
              </a:rPr>
              <a:t>女の子は</a:t>
            </a:r>
            <a:r>
              <a:rPr lang="ja-JP" altLang="en-US" sz="1800" b="0">
                <a:solidFill>
                  <a:srgbClr val="333333"/>
                </a:solidFill>
                <a:latin typeface="+mn-lt"/>
                <a:ea typeface="+mn-ea"/>
              </a:rPr>
              <a:t>家に帰るのが</a:t>
            </a:r>
            <a:r>
              <a:rPr lang="ja-JP" altLang="en-CA" sz="1800" b="0">
                <a:solidFill>
                  <a:srgbClr val="333333"/>
                </a:solidFill>
                <a:latin typeface="+mn-lt"/>
                <a:ea typeface="+mn-ea"/>
              </a:rPr>
              <a:t>遅くなって</a:t>
            </a:r>
            <a:r>
              <a:rPr lang="ja-JP" altLang="en-US" sz="1800" b="0">
                <a:solidFill>
                  <a:srgbClr val="333333"/>
                </a:solidFill>
                <a:latin typeface="+mn-lt"/>
                <a:ea typeface="+mn-ea"/>
              </a:rPr>
              <a:t>、</a:t>
            </a:r>
            <a:r>
              <a:rPr lang="ja-JP" altLang="en-CA" sz="1800" b="0">
                <a:solidFill>
                  <a:srgbClr val="333333"/>
                </a:solidFill>
                <a:latin typeface="+mn-lt"/>
                <a:ea typeface="+mn-ea"/>
              </a:rPr>
              <a:t>怒られることを心配して汗をかいてい</a:t>
            </a:r>
            <a:r>
              <a:rPr lang="ja-JP" altLang="en-US" sz="1800" b="0">
                <a:solidFill>
                  <a:srgbClr val="333333"/>
                </a:solidFill>
                <a:latin typeface="+mn-lt"/>
                <a:ea typeface="+mn-ea"/>
              </a:rPr>
              <a:t>ます</a:t>
            </a:r>
            <a:r>
              <a:rPr lang="ja-JP" altLang="en-CA" sz="1800" b="0">
                <a:solidFill>
                  <a:srgbClr val="333333"/>
                </a:solidFill>
                <a:latin typeface="+mn-lt"/>
                <a:ea typeface="+mn-ea"/>
              </a:rPr>
              <a:t>。</a:t>
            </a:r>
            <a:endParaRPr lang="en-CA"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お</a:t>
            </a:r>
            <a:r>
              <a:rPr lang="ja-JP" altLang="en-CA" sz="1800" b="0">
                <a:solidFill>
                  <a:srgbClr val="333333"/>
                </a:solidFill>
                <a:latin typeface="+mn-lt"/>
                <a:ea typeface="+mn-ea"/>
              </a:rPr>
              <a:t>父</a:t>
            </a:r>
            <a:r>
              <a:rPr lang="ja-JP" altLang="en-US" sz="1800" b="0">
                <a:solidFill>
                  <a:srgbClr val="333333"/>
                </a:solidFill>
                <a:latin typeface="+mn-lt"/>
                <a:ea typeface="+mn-ea"/>
              </a:rPr>
              <a:t>さん</a:t>
            </a:r>
            <a:r>
              <a:rPr lang="ja-JP" altLang="en-CA" sz="1800" b="0">
                <a:solidFill>
                  <a:srgbClr val="333333"/>
                </a:solidFill>
                <a:latin typeface="+mn-lt"/>
                <a:ea typeface="+mn-ea"/>
              </a:rPr>
              <a:t>の忠告</a:t>
            </a:r>
            <a:r>
              <a:rPr lang="ja-JP" altLang="en-US" sz="1800" b="0">
                <a:solidFill>
                  <a:srgbClr val="333333"/>
                </a:solidFill>
                <a:latin typeface="+mn-lt"/>
                <a:ea typeface="+mn-ea"/>
              </a:rPr>
              <a:t>を聞き入れず</a:t>
            </a:r>
            <a:r>
              <a:rPr lang="ja-JP" altLang="en-CA" sz="1800" b="0">
                <a:solidFill>
                  <a:srgbClr val="333333"/>
                </a:solidFill>
                <a:latin typeface="+mn-lt"/>
                <a:ea typeface="+mn-ea"/>
              </a:rPr>
              <a:t>、女の子は傘</a:t>
            </a:r>
            <a:r>
              <a:rPr lang="ja-JP" altLang="en-US" sz="1800" b="0">
                <a:solidFill>
                  <a:srgbClr val="333333"/>
                </a:solidFill>
                <a:latin typeface="+mn-lt"/>
                <a:ea typeface="+mn-ea"/>
              </a:rPr>
              <a:t>を持たずに</a:t>
            </a:r>
            <a:r>
              <a:rPr lang="ja-JP" altLang="en-CA" sz="1800" b="0">
                <a:solidFill>
                  <a:srgbClr val="333333"/>
                </a:solidFill>
                <a:latin typeface="+mn-lt"/>
                <a:ea typeface="+mn-ea"/>
              </a:rPr>
              <a:t>家を</a:t>
            </a:r>
            <a:r>
              <a:rPr lang="ja-JP" altLang="en-US" sz="1800" b="0">
                <a:solidFill>
                  <a:srgbClr val="333333"/>
                </a:solidFill>
                <a:latin typeface="+mn-lt"/>
                <a:ea typeface="+mn-ea"/>
              </a:rPr>
              <a:t>出ました</a:t>
            </a:r>
            <a:r>
              <a:rPr lang="ja-JP" altLang="en-CA" sz="1800" b="0">
                <a:solidFill>
                  <a:srgbClr val="333333"/>
                </a:solidFill>
                <a:latin typeface="+mn-lt"/>
                <a:ea typeface="+mn-ea"/>
              </a:rPr>
              <a:t>。</a:t>
            </a:r>
            <a:endParaRPr lang="en-CA"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妥当性をもう一度評価してください！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43</a:t>
            </a:fld>
            <a:endParaRPr lang="de-DE" altLang="de-DE">
              <a:latin typeface="+mn-lt"/>
            </a:endParaRPr>
          </a:p>
        </p:txBody>
      </p:sp>
      <p:pic>
        <p:nvPicPr>
          <p:cNvPr id="16"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36"/>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20" name="Caption_35"/>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21" name="Caption_34"/>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22"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51"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CA" sz="1800" b="0" dirty="0">
                <a:solidFill>
                  <a:srgbClr val="333333"/>
                </a:solidFill>
                <a:latin typeface="+mn-lt"/>
                <a:ea typeface="+mn-ea"/>
              </a:rPr>
              <a:t>娘が服を着たまま</a:t>
            </a:r>
            <a:r>
              <a:rPr lang="ja-JP" altLang="en-US" sz="1800" b="0" dirty="0">
                <a:solidFill>
                  <a:srgbClr val="333333"/>
                </a:solidFill>
                <a:latin typeface="+mn-lt"/>
                <a:ea typeface="+mn-ea"/>
              </a:rPr>
              <a:t>泳いでいた</a:t>
            </a:r>
            <a:r>
              <a:rPr lang="ja-JP" altLang="en-CA" sz="1800" b="0" dirty="0">
                <a:solidFill>
                  <a:srgbClr val="333333"/>
                </a:solidFill>
                <a:latin typeface="+mn-lt"/>
                <a:ea typeface="+mn-ea"/>
              </a:rPr>
              <a:t>ので</a:t>
            </a:r>
            <a:r>
              <a:rPr lang="ja-JP" altLang="en-US" sz="1800" b="0" dirty="0">
                <a:solidFill>
                  <a:srgbClr val="333333"/>
                </a:solidFill>
                <a:latin typeface="+mn-lt"/>
                <a:ea typeface="+mn-ea"/>
              </a:rPr>
              <a:t>、</a:t>
            </a:r>
            <a:r>
              <a:rPr lang="ja-JP" altLang="en-CA" sz="1800" b="0" dirty="0">
                <a:solidFill>
                  <a:srgbClr val="333333"/>
                </a:solidFill>
                <a:latin typeface="+mn-lt"/>
                <a:ea typeface="+mn-ea"/>
              </a:rPr>
              <a:t>お父さんは笑ってい</a:t>
            </a:r>
            <a:r>
              <a:rPr lang="ja-JP" altLang="en-US" sz="1800" b="0" dirty="0">
                <a:solidFill>
                  <a:srgbClr val="333333"/>
                </a:solidFill>
                <a:latin typeface="+mn-lt"/>
                <a:ea typeface="+mn-ea"/>
              </a:rPr>
              <a:t>ます</a:t>
            </a:r>
            <a:r>
              <a:rPr lang="ja-JP" altLang="en-CA" sz="1800" b="0" dirty="0">
                <a:solidFill>
                  <a:srgbClr val="333333"/>
                </a:solidFill>
                <a:latin typeface="+mn-lt"/>
                <a:ea typeface="+mn-ea"/>
              </a:rPr>
              <a:t>。</a:t>
            </a:r>
            <a:endParaRPr lang="en-CA"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dirty="0">
                <a:solidFill>
                  <a:srgbClr val="333333"/>
                </a:solidFill>
                <a:latin typeface="+mn-lt"/>
                <a:ea typeface="+mn-ea"/>
              </a:rPr>
              <a:t>お</a:t>
            </a:r>
            <a:r>
              <a:rPr lang="ja-JP" altLang="en-CA" sz="1800" b="0" dirty="0">
                <a:solidFill>
                  <a:srgbClr val="333333"/>
                </a:solidFill>
                <a:latin typeface="+mn-lt"/>
                <a:ea typeface="+mn-ea"/>
              </a:rPr>
              <a:t>父</a:t>
            </a:r>
            <a:r>
              <a:rPr lang="ja-JP" altLang="en-US" sz="1800" b="0" dirty="0">
                <a:solidFill>
                  <a:srgbClr val="333333"/>
                </a:solidFill>
                <a:latin typeface="+mn-lt"/>
                <a:ea typeface="+mn-ea"/>
              </a:rPr>
              <a:t>さん</a:t>
            </a:r>
            <a:r>
              <a:rPr lang="ja-JP" altLang="en-CA" sz="1800" b="0" dirty="0">
                <a:solidFill>
                  <a:srgbClr val="333333"/>
                </a:solidFill>
                <a:latin typeface="+mn-lt"/>
                <a:ea typeface="+mn-ea"/>
              </a:rPr>
              <a:t>は罰として、娘に傘を与えないで</a:t>
            </a:r>
            <a:r>
              <a:rPr lang="ja-JP" altLang="en-US" sz="1800" b="0" dirty="0">
                <a:solidFill>
                  <a:srgbClr val="333333"/>
                </a:solidFill>
                <a:latin typeface="+mn-lt"/>
                <a:ea typeface="+mn-ea"/>
              </a:rPr>
              <a:t>、</a:t>
            </a:r>
            <a:r>
              <a:rPr lang="ja-JP" altLang="en-CA" sz="1800" b="0" dirty="0">
                <a:solidFill>
                  <a:srgbClr val="333333"/>
                </a:solidFill>
                <a:latin typeface="+mn-lt"/>
                <a:ea typeface="+mn-ea"/>
              </a:rPr>
              <a:t>雨の</a:t>
            </a:r>
            <a:r>
              <a:rPr lang="ja-JP" altLang="en-US" sz="1800" b="0" dirty="0">
                <a:solidFill>
                  <a:srgbClr val="333333"/>
                </a:solidFill>
                <a:latin typeface="+mn-lt"/>
                <a:ea typeface="+mn-ea"/>
              </a:rPr>
              <a:t>なか家の</a:t>
            </a:r>
            <a:r>
              <a:rPr lang="ja-JP" altLang="en-CA" sz="1800" b="0" dirty="0">
                <a:solidFill>
                  <a:srgbClr val="333333"/>
                </a:solidFill>
                <a:latin typeface="+mn-lt"/>
                <a:ea typeface="+mn-ea"/>
              </a:rPr>
              <a:t>外に出し</a:t>
            </a:r>
            <a:r>
              <a:rPr lang="ja-JP" altLang="en-US" sz="1800" b="0" dirty="0">
                <a:solidFill>
                  <a:srgbClr val="333333"/>
                </a:solidFill>
                <a:latin typeface="+mn-lt"/>
                <a:ea typeface="+mn-ea"/>
              </a:rPr>
              <a:t>まし</a:t>
            </a:r>
            <a:r>
              <a:rPr lang="ja-JP" altLang="en-CA" sz="1800" b="0" dirty="0">
                <a:solidFill>
                  <a:srgbClr val="333333"/>
                </a:solidFill>
                <a:latin typeface="+mn-lt"/>
                <a:ea typeface="+mn-ea"/>
              </a:rPr>
              <a:t>た。</a:t>
            </a:r>
            <a:endParaRPr lang="en-CA" altLang="de-DE"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CA" sz="1800" b="0" dirty="0">
                <a:solidFill>
                  <a:srgbClr val="333333"/>
                </a:solidFill>
                <a:latin typeface="+mn-lt"/>
                <a:ea typeface="+mn-ea"/>
              </a:rPr>
              <a:t>女の子は</a:t>
            </a:r>
            <a:r>
              <a:rPr lang="ja-JP" altLang="en-US" sz="1800" b="0" dirty="0">
                <a:solidFill>
                  <a:srgbClr val="333333"/>
                </a:solidFill>
                <a:latin typeface="+mn-lt"/>
                <a:ea typeface="+mn-ea"/>
              </a:rPr>
              <a:t>家に帰るのが</a:t>
            </a:r>
            <a:r>
              <a:rPr lang="ja-JP" altLang="en-CA" sz="1800" b="0" dirty="0">
                <a:solidFill>
                  <a:srgbClr val="333333"/>
                </a:solidFill>
                <a:latin typeface="+mn-lt"/>
                <a:ea typeface="+mn-ea"/>
              </a:rPr>
              <a:t>遅くなって</a:t>
            </a:r>
            <a:r>
              <a:rPr lang="ja-JP" altLang="en-US" sz="1800" b="0" dirty="0">
                <a:solidFill>
                  <a:srgbClr val="333333"/>
                </a:solidFill>
                <a:latin typeface="+mn-lt"/>
                <a:ea typeface="+mn-ea"/>
              </a:rPr>
              <a:t>、</a:t>
            </a:r>
            <a:r>
              <a:rPr lang="ja-JP" altLang="en-CA" sz="1800" b="0" dirty="0">
                <a:solidFill>
                  <a:srgbClr val="333333"/>
                </a:solidFill>
                <a:latin typeface="+mn-lt"/>
                <a:ea typeface="+mn-ea"/>
              </a:rPr>
              <a:t>怒られることを心配して汗をかいてい</a:t>
            </a:r>
            <a:r>
              <a:rPr lang="ja-JP" altLang="en-US" sz="1800" b="0" dirty="0">
                <a:solidFill>
                  <a:srgbClr val="333333"/>
                </a:solidFill>
                <a:latin typeface="+mn-lt"/>
                <a:ea typeface="+mn-ea"/>
              </a:rPr>
              <a:t>ます</a:t>
            </a:r>
            <a:r>
              <a:rPr lang="ja-JP" altLang="en-CA" sz="1800" b="0" dirty="0">
                <a:solidFill>
                  <a:srgbClr val="333333"/>
                </a:solidFill>
                <a:latin typeface="+mn-lt"/>
                <a:ea typeface="+mn-ea"/>
              </a:rPr>
              <a:t>。</a:t>
            </a:r>
            <a:endParaRPr lang="en-CA" altLang="de-DE" sz="1800" b="0" dirty="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ja-JP" altLang="en-US" sz="1800" b="0" dirty="0">
                <a:solidFill>
                  <a:srgbClr val="004992"/>
                </a:solidFill>
                <a:latin typeface="+mn-lt"/>
                <a:ea typeface="+mn-ea"/>
              </a:rPr>
              <a:t>お</a:t>
            </a:r>
            <a:r>
              <a:rPr lang="ja-JP" altLang="en-CA" sz="1800" b="0" dirty="0">
                <a:solidFill>
                  <a:srgbClr val="004992"/>
                </a:solidFill>
                <a:latin typeface="+mn-lt"/>
                <a:ea typeface="+mn-ea"/>
              </a:rPr>
              <a:t>父</a:t>
            </a:r>
            <a:r>
              <a:rPr lang="ja-JP" altLang="en-US" sz="1800" b="0" dirty="0">
                <a:solidFill>
                  <a:srgbClr val="004992"/>
                </a:solidFill>
                <a:latin typeface="+mn-lt"/>
                <a:ea typeface="+mn-ea"/>
              </a:rPr>
              <a:t>さん</a:t>
            </a:r>
            <a:r>
              <a:rPr lang="ja-JP" altLang="en-CA" sz="1800" b="0" dirty="0">
                <a:solidFill>
                  <a:srgbClr val="004992"/>
                </a:solidFill>
                <a:latin typeface="+mn-lt"/>
                <a:ea typeface="+mn-ea"/>
              </a:rPr>
              <a:t>の忠告</a:t>
            </a:r>
            <a:r>
              <a:rPr lang="ja-JP" altLang="en-US" sz="1800" b="0" dirty="0">
                <a:solidFill>
                  <a:srgbClr val="004992"/>
                </a:solidFill>
                <a:latin typeface="+mn-lt"/>
                <a:ea typeface="+mn-ea"/>
              </a:rPr>
              <a:t>を聞き入れず</a:t>
            </a:r>
            <a:r>
              <a:rPr lang="ja-JP" altLang="en-CA" sz="1800" b="0" dirty="0">
                <a:solidFill>
                  <a:srgbClr val="004992"/>
                </a:solidFill>
                <a:latin typeface="+mn-lt"/>
                <a:ea typeface="+mn-ea"/>
              </a:rPr>
              <a:t>、女の子は傘</a:t>
            </a:r>
            <a:r>
              <a:rPr lang="ja-JP" altLang="en-US" sz="1800" b="0" dirty="0">
                <a:solidFill>
                  <a:srgbClr val="004992"/>
                </a:solidFill>
                <a:latin typeface="+mn-lt"/>
                <a:ea typeface="+mn-ea"/>
              </a:rPr>
              <a:t>を持たずに</a:t>
            </a:r>
            <a:r>
              <a:rPr lang="ja-JP" altLang="en-CA" sz="1800" b="0" dirty="0">
                <a:solidFill>
                  <a:srgbClr val="004992"/>
                </a:solidFill>
                <a:latin typeface="+mn-lt"/>
                <a:ea typeface="+mn-ea"/>
              </a:rPr>
              <a:t>家を</a:t>
            </a:r>
            <a:r>
              <a:rPr lang="ja-JP" altLang="en-US" sz="1800" b="0" dirty="0">
                <a:solidFill>
                  <a:srgbClr val="004992"/>
                </a:solidFill>
                <a:latin typeface="+mn-lt"/>
                <a:ea typeface="+mn-ea"/>
              </a:rPr>
              <a:t>出ました</a:t>
            </a:r>
            <a:r>
              <a:rPr lang="ja-JP" altLang="en-CA" sz="1800" b="0" dirty="0">
                <a:solidFill>
                  <a:srgbClr val="004992"/>
                </a:solidFill>
                <a:latin typeface="+mn-lt"/>
                <a:ea typeface="+mn-ea"/>
              </a:rPr>
              <a:t>。</a:t>
            </a:r>
            <a:endParaRPr lang="en-CA" altLang="de-DE" sz="1800" b="0"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44</a:t>
            </a:fld>
            <a:endParaRPr lang="de-DE" altLang="de-DE">
              <a:latin typeface="+mn-lt"/>
            </a:endParaRPr>
          </a:p>
        </p:txBody>
      </p:sp>
      <p:pic>
        <p:nvPicPr>
          <p:cNvPr id="15" name="Picture 3"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35"/>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9" name="Caption_34"/>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20" name="Caption_33"/>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1</a:t>
            </a:r>
          </a:p>
        </p:txBody>
      </p:sp>
      <p:sp>
        <p:nvSpPr>
          <p:cNvPr id="21"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9"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ダイバー</a:t>
            </a:r>
            <a:r>
              <a:rPr lang="ja-JP" altLang="en-US" sz="1800" b="0">
                <a:solidFill>
                  <a:srgbClr val="333333"/>
                </a:solidFill>
                <a:latin typeface="+mn-lt"/>
                <a:ea typeface="+mn-ea"/>
              </a:rPr>
              <a:t>が海</a:t>
            </a:r>
            <a:r>
              <a:rPr lang="ja-JP" altLang="de-DE" sz="1800" b="0">
                <a:solidFill>
                  <a:srgbClr val="333333"/>
                </a:solidFill>
                <a:latin typeface="+mn-lt"/>
                <a:ea typeface="+mn-ea"/>
              </a:rPr>
              <a:t>に落ちた王様の宝石を探してい</a:t>
            </a:r>
            <a:r>
              <a:rPr lang="ja-JP" altLang="en-US" sz="1800" b="0">
                <a:solidFill>
                  <a:srgbClr val="333333"/>
                </a:solidFill>
                <a:latin typeface="+mn-lt"/>
                <a:ea typeface="+mn-ea"/>
              </a:rPr>
              <a:t>ます</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ダイバーは王様が釣りを楽しめるように、王様の釣り糸に</a:t>
            </a:r>
            <a:r>
              <a:rPr lang="ja-JP" altLang="en-US" sz="1800" b="0">
                <a:solidFill>
                  <a:srgbClr val="333333"/>
                </a:solidFill>
                <a:latin typeface="+mn-lt"/>
                <a:ea typeface="+mn-ea"/>
              </a:rPr>
              <a:t>わざと</a:t>
            </a:r>
            <a:r>
              <a:rPr lang="ja-JP" altLang="de-DE" sz="1800" b="0">
                <a:solidFill>
                  <a:srgbClr val="333333"/>
                </a:solidFill>
                <a:latin typeface="+mn-lt"/>
                <a:ea typeface="+mn-ea"/>
              </a:rPr>
              <a:t>魚をひっかけてい</a:t>
            </a:r>
            <a:r>
              <a:rPr lang="ja-JP" altLang="en-US" sz="1800" b="0">
                <a:solidFill>
                  <a:srgbClr val="333333"/>
                </a:solidFill>
                <a:latin typeface="+mn-lt"/>
                <a:ea typeface="+mn-ea"/>
              </a:rPr>
              <a:t>ます</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王様は魚のカゴを運ぶために召使を呼</a:t>
            </a:r>
            <a:r>
              <a:rPr lang="ja-JP" altLang="en-US" sz="1800" b="0">
                <a:solidFill>
                  <a:srgbClr val="333333"/>
                </a:solidFill>
                <a:latin typeface="+mn-lt"/>
                <a:ea typeface="+mn-ea"/>
              </a:rPr>
              <a:t>びました</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王様はダイバーの海底探検を指揮してい</a:t>
            </a:r>
            <a:r>
              <a:rPr lang="ja-JP" altLang="en-US" sz="1800" b="0">
                <a:solidFill>
                  <a:srgbClr val="333333"/>
                </a:solidFill>
                <a:latin typeface="+mn-lt"/>
                <a:ea typeface="+mn-ea"/>
              </a:rPr>
              <a:t>ます</a:t>
            </a:r>
            <a:r>
              <a:rPr lang="ja-JP" altLang="de-DE" sz="1800" b="0">
                <a:solidFill>
                  <a:srgbClr val="333333"/>
                </a:solidFill>
                <a:latin typeface="+mn-lt"/>
                <a:ea typeface="+mn-ea"/>
              </a:rPr>
              <a:t>。</a:t>
            </a:r>
            <a:endParaRPr lang="de-DE" altLang="ja-JP"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それぞれの意見はどの程度妥当でしょうか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45</a:t>
            </a:fld>
            <a:endParaRPr lang="de-DE" altLang="de-DE">
              <a:latin typeface="+mn-lt"/>
            </a:endParaRPr>
          </a:p>
        </p:txBody>
      </p:sp>
      <p:pic>
        <p:nvPicPr>
          <p:cNvPr id="8"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2746"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1"/>
          <p:cNvSpPr txBox="1">
            <a:spLocks noChangeArrowheads="1"/>
          </p:cNvSpPr>
          <p:nvPr/>
        </p:nvSpPr>
        <p:spPr bwMode="auto">
          <a:xfrm>
            <a:off x="73404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10" name="Shape Penutup"/>
          <p:cNvSpPr/>
          <p:nvPr/>
        </p:nvSpPr>
        <p:spPr bwMode="gray">
          <a:xfrm>
            <a:off x="44005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6952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0554"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400554"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9"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ダイバー</a:t>
            </a:r>
            <a:r>
              <a:rPr lang="ja-JP" altLang="en-US" sz="1800" b="0">
                <a:solidFill>
                  <a:srgbClr val="333333"/>
                </a:solidFill>
                <a:latin typeface="+mn-lt"/>
                <a:ea typeface="+mn-ea"/>
              </a:rPr>
              <a:t>が海</a:t>
            </a:r>
            <a:r>
              <a:rPr lang="ja-JP" altLang="de-DE" sz="1800" b="0">
                <a:solidFill>
                  <a:srgbClr val="333333"/>
                </a:solidFill>
                <a:latin typeface="+mn-lt"/>
                <a:ea typeface="+mn-ea"/>
              </a:rPr>
              <a:t>に落ちた王様の宝石を探してい</a:t>
            </a:r>
            <a:r>
              <a:rPr lang="ja-JP" altLang="en-US" sz="1800" b="0">
                <a:solidFill>
                  <a:srgbClr val="333333"/>
                </a:solidFill>
                <a:latin typeface="+mn-lt"/>
                <a:ea typeface="+mn-ea"/>
              </a:rPr>
              <a:t>ます</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ダイバーは王様が釣りを楽しめるように、王様の釣り糸に</a:t>
            </a:r>
            <a:r>
              <a:rPr lang="ja-JP" altLang="en-US" sz="1800" b="0">
                <a:solidFill>
                  <a:srgbClr val="333333"/>
                </a:solidFill>
                <a:latin typeface="+mn-lt"/>
                <a:ea typeface="+mn-ea"/>
              </a:rPr>
              <a:t>わざと</a:t>
            </a:r>
            <a:r>
              <a:rPr lang="ja-JP" altLang="de-DE" sz="1800" b="0">
                <a:solidFill>
                  <a:srgbClr val="333333"/>
                </a:solidFill>
                <a:latin typeface="+mn-lt"/>
                <a:ea typeface="+mn-ea"/>
              </a:rPr>
              <a:t>魚をひっかけてい</a:t>
            </a:r>
            <a:r>
              <a:rPr lang="ja-JP" altLang="en-US" sz="1800" b="0">
                <a:solidFill>
                  <a:srgbClr val="333333"/>
                </a:solidFill>
                <a:latin typeface="+mn-lt"/>
                <a:ea typeface="+mn-ea"/>
              </a:rPr>
              <a:t>ます</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王様は魚のカゴを運ぶために召使を呼</a:t>
            </a:r>
            <a:r>
              <a:rPr lang="ja-JP" altLang="en-US" sz="1800" b="0">
                <a:solidFill>
                  <a:srgbClr val="333333"/>
                </a:solidFill>
                <a:latin typeface="+mn-lt"/>
                <a:ea typeface="+mn-ea"/>
              </a:rPr>
              <a:t>びました</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王様はダイバーの海底探検を指揮してい</a:t>
            </a:r>
            <a:r>
              <a:rPr lang="ja-JP" altLang="en-US" sz="1800" b="0">
                <a:solidFill>
                  <a:srgbClr val="333333"/>
                </a:solidFill>
                <a:latin typeface="+mn-lt"/>
                <a:ea typeface="+mn-ea"/>
              </a:rPr>
              <a:t>ます</a:t>
            </a:r>
            <a:r>
              <a:rPr lang="ja-JP" altLang="de-DE" sz="1800" b="0">
                <a:solidFill>
                  <a:srgbClr val="333333"/>
                </a:solidFill>
                <a:latin typeface="+mn-lt"/>
                <a:ea typeface="+mn-ea"/>
              </a:rPr>
              <a:t>。</a:t>
            </a:r>
            <a:endParaRPr lang="de-DE" altLang="ja-JP"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新しい絵を見て、あなたの判断は変わりましたか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46</a:t>
            </a:fld>
            <a:endParaRPr lang="de-DE" altLang="de-DE">
              <a:latin typeface="+mn-lt"/>
            </a:endParaRPr>
          </a:p>
        </p:txBody>
      </p:sp>
      <p:pic>
        <p:nvPicPr>
          <p:cNvPr id="10"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0513"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5219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2</a:t>
            </a:r>
          </a:p>
        </p:txBody>
      </p:sp>
      <p:sp>
        <p:nvSpPr>
          <p:cNvPr id="13" name="Caption_13"/>
          <p:cNvSpPr txBox="1">
            <a:spLocks noChangeArrowheads="1"/>
          </p:cNvSpPr>
          <p:nvPr/>
        </p:nvSpPr>
        <p:spPr bwMode="auto">
          <a:xfrm>
            <a:off x="9461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14" name="Shape Penutup"/>
          <p:cNvSpPr/>
          <p:nvPr/>
        </p:nvSpPr>
        <p:spPr bwMode="gray">
          <a:xfrm>
            <a:off x="27183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718321"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718321"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7947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4319016"/>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90"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ダイバー</a:t>
            </a:r>
            <a:r>
              <a:rPr lang="ja-JP" altLang="en-US" sz="1800" b="0">
                <a:solidFill>
                  <a:srgbClr val="333333"/>
                </a:solidFill>
                <a:latin typeface="+mn-lt"/>
                <a:ea typeface="+mn-ea"/>
              </a:rPr>
              <a:t>が海</a:t>
            </a:r>
            <a:r>
              <a:rPr lang="ja-JP" altLang="de-DE" sz="1800" b="0">
                <a:solidFill>
                  <a:srgbClr val="333333"/>
                </a:solidFill>
                <a:latin typeface="+mn-lt"/>
                <a:ea typeface="+mn-ea"/>
              </a:rPr>
              <a:t>に落ちた王様の宝石を探してい</a:t>
            </a:r>
            <a:r>
              <a:rPr lang="ja-JP" altLang="en-US" sz="1800" b="0">
                <a:solidFill>
                  <a:srgbClr val="333333"/>
                </a:solidFill>
                <a:latin typeface="+mn-lt"/>
                <a:ea typeface="+mn-ea"/>
              </a:rPr>
              <a:t>ます</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ダイバーは王様が釣りを楽しめるように、王様の釣り糸に</a:t>
            </a:r>
            <a:r>
              <a:rPr lang="ja-JP" altLang="en-US" sz="1800" b="0">
                <a:solidFill>
                  <a:srgbClr val="333333"/>
                </a:solidFill>
                <a:latin typeface="+mn-lt"/>
                <a:ea typeface="+mn-ea"/>
              </a:rPr>
              <a:t>わざと</a:t>
            </a:r>
            <a:r>
              <a:rPr lang="ja-JP" altLang="de-DE" sz="1800" b="0">
                <a:solidFill>
                  <a:srgbClr val="333333"/>
                </a:solidFill>
                <a:latin typeface="+mn-lt"/>
                <a:ea typeface="+mn-ea"/>
              </a:rPr>
              <a:t>魚をひっかけてい</a:t>
            </a:r>
            <a:r>
              <a:rPr lang="ja-JP" altLang="en-US" sz="1800" b="0">
                <a:solidFill>
                  <a:srgbClr val="333333"/>
                </a:solidFill>
                <a:latin typeface="+mn-lt"/>
                <a:ea typeface="+mn-ea"/>
              </a:rPr>
              <a:t>ます</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王様は魚のカゴを運ぶために召使を呼</a:t>
            </a:r>
            <a:r>
              <a:rPr lang="ja-JP" altLang="en-US" sz="1800" b="0">
                <a:solidFill>
                  <a:srgbClr val="333333"/>
                </a:solidFill>
                <a:latin typeface="+mn-lt"/>
                <a:ea typeface="+mn-ea"/>
              </a:rPr>
              <a:t>びました</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王様はダイバーの海底探検を指揮してい</a:t>
            </a:r>
            <a:r>
              <a:rPr lang="ja-JP" altLang="en-US" sz="1800" b="0">
                <a:solidFill>
                  <a:srgbClr val="333333"/>
                </a:solidFill>
                <a:latin typeface="+mn-lt"/>
                <a:ea typeface="+mn-ea"/>
              </a:rPr>
              <a:t>ます</a:t>
            </a:r>
            <a:r>
              <a:rPr lang="ja-JP" altLang="de-DE" sz="1800" b="0">
                <a:solidFill>
                  <a:srgbClr val="333333"/>
                </a:solidFill>
                <a:latin typeface="+mn-lt"/>
                <a:ea typeface="+mn-ea"/>
              </a:rPr>
              <a:t>。</a:t>
            </a:r>
            <a:endParaRPr lang="de-DE" altLang="ja-JP"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妥当性をもう一度評価してください！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47</a:t>
            </a:fld>
            <a:endParaRPr lang="de-DE" altLang="de-DE">
              <a:latin typeface="+mn-lt"/>
            </a:endParaRPr>
          </a:p>
        </p:txBody>
      </p:sp>
      <p:pic>
        <p:nvPicPr>
          <p:cNvPr id="12"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7"/>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2</a:t>
            </a:r>
          </a:p>
        </p:txBody>
      </p:sp>
      <p:sp>
        <p:nvSpPr>
          <p:cNvPr id="16" name="Caption_18"/>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1</a:t>
            </a:r>
          </a:p>
        </p:txBody>
      </p:sp>
      <p:sp>
        <p:nvSpPr>
          <p:cNvPr id="17" name="Caption_16"/>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18"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7"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ダイバー</a:t>
            </a:r>
            <a:r>
              <a:rPr lang="ja-JP" altLang="en-US" sz="1800" b="0">
                <a:solidFill>
                  <a:srgbClr val="333333"/>
                </a:solidFill>
                <a:latin typeface="+mn-lt"/>
                <a:ea typeface="+mn-ea"/>
              </a:rPr>
              <a:t>が海</a:t>
            </a:r>
            <a:r>
              <a:rPr lang="ja-JP" altLang="de-DE" sz="1800" b="0">
                <a:solidFill>
                  <a:srgbClr val="333333"/>
                </a:solidFill>
                <a:latin typeface="+mn-lt"/>
                <a:ea typeface="+mn-ea"/>
              </a:rPr>
              <a:t>に落ちた王様の宝石を探してい</a:t>
            </a:r>
            <a:r>
              <a:rPr lang="ja-JP" altLang="en-US" sz="1800" b="0">
                <a:solidFill>
                  <a:srgbClr val="333333"/>
                </a:solidFill>
                <a:latin typeface="+mn-lt"/>
                <a:ea typeface="+mn-ea"/>
              </a:rPr>
              <a:t>ます</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ja-JP" altLang="de-DE" sz="1800" b="0">
                <a:solidFill>
                  <a:srgbClr val="004992"/>
                </a:solidFill>
                <a:latin typeface="+mn-lt"/>
                <a:ea typeface="+mn-ea"/>
              </a:rPr>
              <a:t>ダイバーは王様が釣りを楽しめるように、王様の釣り糸に</a:t>
            </a:r>
            <a:r>
              <a:rPr lang="ja-JP" altLang="en-US" sz="1800" b="0">
                <a:solidFill>
                  <a:srgbClr val="004992"/>
                </a:solidFill>
                <a:latin typeface="+mn-lt"/>
                <a:ea typeface="+mn-ea"/>
              </a:rPr>
              <a:t>わざと</a:t>
            </a:r>
            <a:r>
              <a:rPr lang="ja-JP" altLang="de-DE" sz="1800" b="0">
                <a:solidFill>
                  <a:srgbClr val="004992"/>
                </a:solidFill>
                <a:latin typeface="+mn-lt"/>
                <a:ea typeface="+mn-ea"/>
              </a:rPr>
              <a:t>魚をひっかけてい</a:t>
            </a:r>
            <a:r>
              <a:rPr lang="ja-JP" altLang="en-US" sz="1800" b="0">
                <a:solidFill>
                  <a:srgbClr val="004992"/>
                </a:solidFill>
                <a:latin typeface="+mn-lt"/>
                <a:ea typeface="+mn-ea"/>
              </a:rPr>
              <a:t>ます</a:t>
            </a:r>
            <a:r>
              <a:rPr lang="ja-JP" altLang="de-DE" sz="1800" b="0">
                <a:solidFill>
                  <a:srgbClr val="004992"/>
                </a:solidFill>
                <a:latin typeface="+mn-lt"/>
                <a:ea typeface="+mn-ea"/>
              </a:rPr>
              <a:t>。</a:t>
            </a:r>
            <a:endParaRPr lang="de-DE" altLang="ja-JP" sz="1800" b="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王様は魚のカゴを運ぶために召使を呼</a:t>
            </a:r>
            <a:r>
              <a:rPr lang="ja-JP" altLang="en-US" sz="1800" b="0">
                <a:solidFill>
                  <a:srgbClr val="333333"/>
                </a:solidFill>
                <a:latin typeface="+mn-lt"/>
                <a:ea typeface="+mn-ea"/>
              </a:rPr>
              <a:t>びました</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王様はダイバーの海底探検を指揮してい</a:t>
            </a:r>
            <a:r>
              <a:rPr lang="ja-JP" altLang="en-US" sz="1800" b="0">
                <a:solidFill>
                  <a:srgbClr val="333333"/>
                </a:solidFill>
                <a:latin typeface="+mn-lt"/>
                <a:ea typeface="+mn-ea"/>
              </a:rPr>
              <a:t>ます</a:t>
            </a:r>
            <a:r>
              <a:rPr lang="ja-JP" altLang="de-DE" sz="1800" b="0">
                <a:solidFill>
                  <a:srgbClr val="333333"/>
                </a:solidFill>
                <a:latin typeface="+mn-lt"/>
                <a:ea typeface="+mn-ea"/>
              </a:rPr>
              <a:t>。</a:t>
            </a:r>
            <a:endParaRPr lang="de-DE" altLang="ja-JP" sz="1800" b="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48</a:t>
            </a:fld>
            <a:endParaRPr lang="de-DE" altLang="de-DE">
              <a:latin typeface="+mn-lt"/>
            </a:endParaRPr>
          </a:p>
        </p:txBody>
      </p:sp>
      <p:pic>
        <p:nvPicPr>
          <p:cNvPr id="1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2</a:t>
            </a:r>
          </a:p>
        </p:txBody>
      </p:sp>
      <p:sp>
        <p:nvSpPr>
          <p:cNvPr id="15" name="Caption_17"/>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1</a:t>
            </a:r>
          </a:p>
        </p:txBody>
      </p:sp>
      <p:sp>
        <p:nvSpPr>
          <p:cNvPr id="16" name="Caption_15"/>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17"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それぞれの意見はどの程度妥当でしょうか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49</a:t>
            </a:fld>
            <a:endParaRPr lang="de-DE" altLang="de-DE">
              <a:latin typeface="+mn-lt"/>
            </a:endParaRPr>
          </a:p>
        </p:txBody>
      </p:sp>
      <p:sp>
        <p:nvSpPr>
          <p:cNvPr id="101381"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男性が近所の</a:t>
            </a:r>
            <a:r>
              <a:rPr lang="ja-JP" altLang="en-US" sz="1800" b="0">
                <a:solidFill>
                  <a:srgbClr val="333333"/>
                </a:solidFill>
                <a:latin typeface="+mn-lt"/>
                <a:ea typeface="+mn-ea"/>
              </a:rPr>
              <a:t>子ども</a:t>
            </a:r>
            <a:r>
              <a:rPr lang="ja-JP" altLang="de-DE" sz="1800" b="0">
                <a:solidFill>
                  <a:srgbClr val="333333"/>
                </a:solidFill>
                <a:latin typeface="+mn-lt"/>
                <a:ea typeface="+mn-ea"/>
              </a:rPr>
              <a:t>に自分の息子を紹介し</a:t>
            </a:r>
            <a:r>
              <a:rPr lang="ja-JP" altLang="en-US" sz="1800" b="0">
                <a:solidFill>
                  <a:srgbClr val="333333"/>
                </a:solidFill>
                <a:latin typeface="+mn-lt"/>
                <a:ea typeface="+mn-ea"/>
              </a:rPr>
              <a:t>ています</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休日のキャンプの後</a:t>
            </a:r>
            <a:r>
              <a:rPr lang="ja-JP" altLang="en-US" sz="1800" b="0">
                <a:solidFill>
                  <a:srgbClr val="333333"/>
                </a:solidFill>
                <a:latin typeface="+mn-lt"/>
                <a:ea typeface="+mn-ea"/>
              </a:rPr>
              <a:t>で、</a:t>
            </a:r>
            <a:r>
              <a:rPr lang="ja-JP" altLang="de-DE" sz="1800" b="0">
                <a:solidFill>
                  <a:srgbClr val="333333"/>
                </a:solidFill>
                <a:latin typeface="+mn-lt"/>
                <a:ea typeface="+mn-ea"/>
              </a:rPr>
              <a:t>さよならの挨拶をしてい</a:t>
            </a:r>
            <a:r>
              <a:rPr lang="ja-JP" altLang="en-US" sz="1800" b="0">
                <a:solidFill>
                  <a:srgbClr val="333333"/>
                </a:solidFill>
                <a:latin typeface="+mn-lt"/>
                <a:ea typeface="+mn-ea"/>
              </a:rPr>
              <a:t>ます</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男性が男の子たちにケンカの仲直り</a:t>
            </a:r>
            <a:r>
              <a:rPr lang="ja-JP" altLang="en-US" sz="1800" b="0">
                <a:solidFill>
                  <a:srgbClr val="333333"/>
                </a:solidFill>
                <a:latin typeface="+mn-lt"/>
                <a:ea typeface="+mn-ea"/>
              </a:rPr>
              <a:t>を勧めています</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男の子たちが邪魔</a:t>
            </a:r>
            <a:r>
              <a:rPr lang="ja-JP" altLang="en-US" sz="1800" b="0">
                <a:solidFill>
                  <a:srgbClr val="333333"/>
                </a:solidFill>
                <a:latin typeface="+mn-lt"/>
                <a:ea typeface="+mn-ea"/>
              </a:rPr>
              <a:t>になって、男性が道を歩けません</a:t>
            </a:r>
            <a:r>
              <a:rPr lang="ja-JP" altLang="de-DE" sz="1800" b="0">
                <a:solidFill>
                  <a:srgbClr val="333333"/>
                </a:solidFill>
                <a:latin typeface="+mn-lt"/>
                <a:ea typeface="+mn-ea"/>
              </a:rPr>
              <a:t>。</a:t>
            </a:r>
            <a:endParaRPr lang="de-DE" altLang="ja-JP" sz="1800" b="0">
              <a:solidFill>
                <a:srgbClr val="333333"/>
              </a:solidFill>
              <a:latin typeface="+mn-lt"/>
              <a:ea typeface="+mn-ea"/>
            </a:endParaRPr>
          </a:p>
        </p:txBody>
      </p:sp>
      <p:pic>
        <p:nvPicPr>
          <p:cNvPr id="8"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53"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02402"/>
          <p:cNvSpPr txBox="1">
            <a:spLocks noChangeArrowheads="1"/>
          </p:cNvSpPr>
          <p:nvPr/>
        </p:nvSpPr>
        <p:spPr bwMode="auto">
          <a:xfrm>
            <a:off x="6659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0" name="Shape Penutup"/>
          <p:cNvSpPr/>
          <p:nvPr/>
        </p:nvSpPr>
        <p:spPr bwMode="gray">
          <a:xfrm>
            <a:off x="520030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9383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200305"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200305"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新しい絵を見て、あなたの判断は変わりましたか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50</a:t>
            </a:fld>
            <a:endParaRPr lang="de-DE" altLang="de-DE">
              <a:latin typeface="+mn-lt"/>
            </a:endParaRPr>
          </a:p>
        </p:txBody>
      </p:sp>
      <p:sp>
        <p:nvSpPr>
          <p:cNvPr id="103431"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男性が近所の</a:t>
            </a:r>
            <a:r>
              <a:rPr lang="ja-JP" altLang="en-US" sz="1800" b="0">
                <a:solidFill>
                  <a:srgbClr val="333333"/>
                </a:solidFill>
                <a:latin typeface="+mn-lt"/>
                <a:ea typeface="+mn-ea"/>
              </a:rPr>
              <a:t>子ども</a:t>
            </a:r>
            <a:r>
              <a:rPr lang="ja-JP" altLang="de-DE" sz="1800" b="0">
                <a:solidFill>
                  <a:srgbClr val="333333"/>
                </a:solidFill>
                <a:latin typeface="+mn-lt"/>
                <a:ea typeface="+mn-ea"/>
              </a:rPr>
              <a:t>に自分の息子を紹介し</a:t>
            </a:r>
            <a:r>
              <a:rPr lang="ja-JP" altLang="en-US" sz="1800" b="0">
                <a:solidFill>
                  <a:srgbClr val="333333"/>
                </a:solidFill>
                <a:latin typeface="+mn-lt"/>
                <a:ea typeface="+mn-ea"/>
              </a:rPr>
              <a:t>ています</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休日のキャンプの後</a:t>
            </a:r>
            <a:r>
              <a:rPr lang="ja-JP" altLang="en-US" sz="1800" b="0">
                <a:solidFill>
                  <a:srgbClr val="333333"/>
                </a:solidFill>
                <a:latin typeface="+mn-lt"/>
                <a:ea typeface="+mn-ea"/>
              </a:rPr>
              <a:t>で、</a:t>
            </a:r>
            <a:r>
              <a:rPr lang="ja-JP" altLang="de-DE" sz="1800" b="0">
                <a:solidFill>
                  <a:srgbClr val="333333"/>
                </a:solidFill>
                <a:latin typeface="+mn-lt"/>
                <a:ea typeface="+mn-ea"/>
              </a:rPr>
              <a:t>さよならの挨拶をしてい</a:t>
            </a:r>
            <a:r>
              <a:rPr lang="ja-JP" altLang="en-US" sz="1800" b="0">
                <a:solidFill>
                  <a:srgbClr val="333333"/>
                </a:solidFill>
                <a:latin typeface="+mn-lt"/>
                <a:ea typeface="+mn-ea"/>
              </a:rPr>
              <a:t>ます</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男性が男の子たちにケンカの仲直り</a:t>
            </a:r>
            <a:r>
              <a:rPr lang="ja-JP" altLang="en-US" sz="1800" b="0">
                <a:solidFill>
                  <a:srgbClr val="333333"/>
                </a:solidFill>
                <a:latin typeface="+mn-lt"/>
                <a:ea typeface="+mn-ea"/>
              </a:rPr>
              <a:t>を勧めています</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男の子たちが邪魔</a:t>
            </a:r>
            <a:r>
              <a:rPr lang="ja-JP" altLang="en-US" sz="1800" b="0">
                <a:solidFill>
                  <a:srgbClr val="333333"/>
                </a:solidFill>
                <a:latin typeface="+mn-lt"/>
                <a:ea typeface="+mn-ea"/>
              </a:rPr>
              <a:t>になって、男性が道を歩けません</a:t>
            </a:r>
            <a:r>
              <a:rPr lang="ja-JP" altLang="de-DE" sz="1800" b="0">
                <a:solidFill>
                  <a:srgbClr val="333333"/>
                </a:solidFill>
                <a:latin typeface="+mn-lt"/>
                <a:ea typeface="+mn-ea"/>
              </a:rPr>
              <a:t>。</a:t>
            </a:r>
            <a:endParaRPr lang="de-DE" altLang="ja-JP" sz="1800" b="0">
              <a:solidFill>
                <a:srgbClr val="333333"/>
              </a:solidFill>
              <a:latin typeface="+mn-lt"/>
              <a:ea typeface="+mn-ea"/>
            </a:endParaRPr>
          </a:p>
        </p:txBody>
      </p:sp>
      <p:pic>
        <p:nvPicPr>
          <p:cNvPr id="10" name="Picture 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2274"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889"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04450"/>
          <p:cNvSpPr txBox="1">
            <a:spLocks noChangeArrowheads="1"/>
          </p:cNvSpPr>
          <p:nvPr/>
        </p:nvSpPr>
        <p:spPr bwMode="auto">
          <a:xfrm>
            <a:off x="7993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3" name="Caption_10445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4" name="Shape Penutup"/>
          <p:cNvSpPr/>
          <p:nvPr/>
        </p:nvSpPr>
        <p:spPr bwMode="gray">
          <a:xfrm>
            <a:off x="342922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60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429226"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429226"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484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27289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4841"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4841"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妥当性をもう一度評価してください！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51</a:t>
            </a:fld>
            <a:endParaRPr lang="de-DE" altLang="de-DE">
              <a:latin typeface="+mn-lt"/>
            </a:endParaRPr>
          </a:p>
        </p:txBody>
      </p:sp>
      <p:sp>
        <p:nvSpPr>
          <p:cNvPr id="105482"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男性が近所の</a:t>
            </a:r>
            <a:r>
              <a:rPr lang="ja-JP" altLang="en-US" sz="1800" b="0">
                <a:solidFill>
                  <a:srgbClr val="333333"/>
                </a:solidFill>
                <a:latin typeface="+mn-lt"/>
                <a:ea typeface="+mn-ea"/>
              </a:rPr>
              <a:t>子ども</a:t>
            </a:r>
            <a:r>
              <a:rPr lang="ja-JP" altLang="de-DE" sz="1800" b="0">
                <a:solidFill>
                  <a:srgbClr val="333333"/>
                </a:solidFill>
                <a:latin typeface="+mn-lt"/>
                <a:ea typeface="+mn-ea"/>
              </a:rPr>
              <a:t>に自分の息子を紹介し</a:t>
            </a:r>
            <a:r>
              <a:rPr lang="ja-JP" altLang="en-US" sz="1800" b="0">
                <a:solidFill>
                  <a:srgbClr val="333333"/>
                </a:solidFill>
                <a:latin typeface="+mn-lt"/>
                <a:ea typeface="+mn-ea"/>
              </a:rPr>
              <a:t>ています</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休日のキャンプの後</a:t>
            </a:r>
            <a:r>
              <a:rPr lang="ja-JP" altLang="en-US" sz="1800" b="0">
                <a:solidFill>
                  <a:srgbClr val="333333"/>
                </a:solidFill>
                <a:latin typeface="+mn-lt"/>
                <a:ea typeface="+mn-ea"/>
              </a:rPr>
              <a:t>で、</a:t>
            </a:r>
            <a:r>
              <a:rPr lang="ja-JP" altLang="de-DE" sz="1800" b="0">
                <a:solidFill>
                  <a:srgbClr val="333333"/>
                </a:solidFill>
                <a:latin typeface="+mn-lt"/>
                <a:ea typeface="+mn-ea"/>
              </a:rPr>
              <a:t>さよならの挨拶をしてい</a:t>
            </a:r>
            <a:r>
              <a:rPr lang="ja-JP" altLang="en-US" sz="1800" b="0">
                <a:solidFill>
                  <a:srgbClr val="333333"/>
                </a:solidFill>
                <a:latin typeface="+mn-lt"/>
                <a:ea typeface="+mn-ea"/>
              </a:rPr>
              <a:t>ます</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男性が男の子たちにケンカの仲直り</a:t>
            </a:r>
            <a:r>
              <a:rPr lang="ja-JP" altLang="en-US" sz="1800" b="0">
                <a:solidFill>
                  <a:srgbClr val="333333"/>
                </a:solidFill>
                <a:latin typeface="+mn-lt"/>
                <a:ea typeface="+mn-ea"/>
              </a:rPr>
              <a:t>を勧めています</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男の子たちが邪魔</a:t>
            </a:r>
            <a:r>
              <a:rPr lang="ja-JP" altLang="en-US" sz="1800" b="0">
                <a:solidFill>
                  <a:srgbClr val="333333"/>
                </a:solidFill>
                <a:latin typeface="+mn-lt"/>
                <a:ea typeface="+mn-ea"/>
              </a:rPr>
              <a:t>になって、男性が道を歩けません</a:t>
            </a:r>
            <a:r>
              <a:rPr lang="ja-JP" altLang="de-DE" sz="1800" b="0">
                <a:solidFill>
                  <a:srgbClr val="333333"/>
                </a:solidFill>
                <a:latin typeface="+mn-lt"/>
                <a:ea typeface="+mn-ea"/>
              </a:rPr>
              <a:t>。</a:t>
            </a:r>
            <a:endParaRPr lang="de-DE" altLang="ja-JP" sz="1800" b="0">
              <a:solidFill>
                <a:srgbClr val="333333"/>
              </a:solidFill>
              <a:latin typeface="+mn-lt"/>
              <a:ea typeface="+mn-ea"/>
            </a:endParaRPr>
          </a:p>
        </p:txBody>
      </p:sp>
      <p:pic>
        <p:nvPicPr>
          <p:cNvPr id="13" name="Picture 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06498"/>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7" name="Caption_106502"/>
          <p:cNvSpPr txBox="1">
            <a:spLocks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8" name="Caption_106500"/>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9"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9" name="Text Box 6"/>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男性が近所の</a:t>
            </a:r>
            <a:r>
              <a:rPr lang="ja-JP" altLang="en-US" sz="1800" b="0">
                <a:solidFill>
                  <a:srgbClr val="333333"/>
                </a:solidFill>
                <a:latin typeface="+mn-lt"/>
                <a:ea typeface="+mn-ea"/>
              </a:rPr>
              <a:t>子ども</a:t>
            </a:r>
            <a:r>
              <a:rPr lang="ja-JP" altLang="de-DE" sz="1800" b="0">
                <a:solidFill>
                  <a:srgbClr val="333333"/>
                </a:solidFill>
                <a:latin typeface="+mn-lt"/>
                <a:ea typeface="+mn-ea"/>
              </a:rPr>
              <a:t>に自分の息子を紹介し</a:t>
            </a:r>
            <a:r>
              <a:rPr lang="ja-JP" altLang="en-US" sz="1800" b="0">
                <a:solidFill>
                  <a:srgbClr val="333333"/>
                </a:solidFill>
                <a:latin typeface="+mn-lt"/>
                <a:ea typeface="+mn-ea"/>
              </a:rPr>
              <a:t>ています</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休日のキャンプの後</a:t>
            </a:r>
            <a:r>
              <a:rPr lang="ja-JP" altLang="en-US" sz="1800" b="0">
                <a:solidFill>
                  <a:srgbClr val="333333"/>
                </a:solidFill>
                <a:latin typeface="+mn-lt"/>
                <a:ea typeface="+mn-ea"/>
              </a:rPr>
              <a:t>で、</a:t>
            </a:r>
            <a:r>
              <a:rPr lang="ja-JP" altLang="de-DE" sz="1800" b="0">
                <a:solidFill>
                  <a:srgbClr val="333333"/>
                </a:solidFill>
                <a:latin typeface="+mn-lt"/>
                <a:ea typeface="+mn-ea"/>
              </a:rPr>
              <a:t>さよならの挨拶をしてい</a:t>
            </a:r>
            <a:r>
              <a:rPr lang="ja-JP" altLang="en-US" sz="1800" b="0">
                <a:solidFill>
                  <a:srgbClr val="333333"/>
                </a:solidFill>
                <a:latin typeface="+mn-lt"/>
                <a:ea typeface="+mn-ea"/>
              </a:rPr>
              <a:t>ます</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ja-JP" altLang="de-DE" sz="1800" b="0">
                <a:solidFill>
                  <a:srgbClr val="004992"/>
                </a:solidFill>
                <a:latin typeface="+mn-lt"/>
                <a:ea typeface="+mn-ea"/>
              </a:rPr>
              <a:t>男性が男の子たちにケンカの仲直り</a:t>
            </a:r>
            <a:r>
              <a:rPr lang="ja-JP" altLang="en-US" sz="1800" b="0">
                <a:solidFill>
                  <a:srgbClr val="004992"/>
                </a:solidFill>
                <a:latin typeface="+mn-lt"/>
                <a:ea typeface="+mn-ea"/>
              </a:rPr>
              <a:t>を勧めています</a:t>
            </a:r>
            <a:r>
              <a:rPr lang="ja-JP" altLang="de-DE" sz="1800" b="0">
                <a:solidFill>
                  <a:srgbClr val="004992"/>
                </a:solidFill>
                <a:latin typeface="+mn-lt"/>
                <a:ea typeface="+mn-ea"/>
              </a:rPr>
              <a:t>。</a:t>
            </a:r>
            <a:endParaRPr lang="de-DE" altLang="ja-JP" sz="1800" b="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男の子たちが邪魔</a:t>
            </a:r>
            <a:r>
              <a:rPr lang="ja-JP" altLang="en-US" sz="1800" b="0">
                <a:solidFill>
                  <a:srgbClr val="333333"/>
                </a:solidFill>
                <a:latin typeface="+mn-lt"/>
                <a:ea typeface="+mn-ea"/>
              </a:rPr>
              <a:t>になって、男性が道を歩けません</a:t>
            </a:r>
            <a:r>
              <a:rPr lang="ja-JP" altLang="de-DE" sz="1800" b="0">
                <a:solidFill>
                  <a:srgbClr val="333333"/>
                </a:solidFill>
                <a:latin typeface="+mn-lt"/>
                <a:ea typeface="+mn-ea"/>
              </a:rPr>
              <a:t>。</a:t>
            </a:r>
            <a:endParaRPr lang="de-DE" altLang="ja-JP" sz="1800" b="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52</a:t>
            </a:fld>
            <a:endParaRPr lang="de-DE" altLang="de-DE">
              <a:latin typeface="+mn-lt"/>
            </a:endParaRPr>
          </a:p>
        </p:txBody>
      </p:sp>
      <p:pic>
        <p:nvPicPr>
          <p:cNvPr id="12" name="Picture 1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08548"/>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6" name="Caption_108546"/>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3</a:t>
            </a:r>
          </a:p>
        </p:txBody>
      </p:sp>
      <p:sp>
        <p:nvSpPr>
          <p:cNvPr id="17" name="Caption_108550"/>
          <p:cNvSpPr txBox="1">
            <a:spLocks noChangeAspect="1"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1</a:t>
            </a:r>
          </a:p>
        </p:txBody>
      </p:sp>
      <p:sp>
        <p:nvSpPr>
          <p:cNvPr id="18"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2"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若者が</a:t>
            </a:r>
            <a:r>
              <a:rPr lang="ja-JP" altLang="de-DE" sz="1800" b="0">
                <a:solidFill>
                  <a:srgbClr val="333333"/>
                </a:solidFill>
                <a:latin typeface="+mn-lt"/>
                <a:ea typeface="+mn-ea"/>
              </a:rPr>
              <a:t>ガールフレンドへの歌を歌っていたら</a:t>
            </a:r>
            <a:r>
              <a:rPr lang="ja-JP" altLang="en-US" sz="1800" b="0">
                <a:solidFill>
                  <a:srgbClr val="333333"/>
                </a:solidFill>
                <a:latin typeface="+mn-lt"/>
                <a:ea typeface="+mn-ea"/>
              </a:rPr>
              <a:t>彼女</a:t>
            </a:r>
            <a:r>
              <a:rPr lang="ja-JP" altLang="de-DE" sz="1800" b="0">
                <a:solidFill>
                  <a:srgbClr val="333333"/>
                </a:solidFill>
                <a:latin typeface="+mn-lt"/>
                <a:ea typeface="+mn-ea"/>
              </a:rPr>
              <a:t>の父親に怒られ</a:t>
            </a:r>
            <a:r>
              <a:rPr lang="ja-JP" altLang="en-US" sz="1800" b="0">
                <a:solidFill>
                  <a:srgbClr val="333333"/>
                </a:solidFill>
                <a:latin typeface="+mn-lt"/>
                <a:ea typeface="+mn-ea"/>
              </a:rPr>
              <a:t>まし</a:t>
            </a:r>
            <a:r>
              <a:rPr lang="ja-JP" altLang="de-DE" sz="1800" b="0">
                <a:solidFill>
                  <a:srgbClr val="333333"/>
                </a:solidFill>
                <a:latin typeface="+mn-lt"/>
                <a:ea typeface="+mn-ea"/>
              </a:rPr>
              <a:t>た。</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若者はバンドのリハーサルに向かっている途中で</a:t>
            </a:r>
            <a:r>
              <a:rPr lang="ja-JP" altLang="en-US" sz="1800" b="0">
                <a:solidFill>
                  <a:srgbClr val="333333"/>
                </a:solidFill>
                <a:latin typeface="+mn-lt"/>
                <a:ea typeface="+mn-ea"/>
              </a:rPr>
              <a:t>す</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若者が父親の誕生日にちょうど一曲歌ったところ</a:t>
            </a:r>
            <a:r>
              <a:rPr lang="ja-JP" altLang="en-US" sz="1800" b="0">
                <a:solidFill>
                  <a:srgbClr val="333333"/>
                </a:solidFill>
                <a:latin typeface="+mn-lt"/>
                <a:ea typeface="+mn-ea"/>
              </a:rPr>
              <a:t>です</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ストリートミュージシャン</a:t>
            </a:r>
            <a:r>
              <a:rPr lang="ja-JP" altLang="en-US" sz="1800" b="0">
                <a:solidFill>
                  <a:srgbClr val="333333"/>
                </a:solidFill>
                <a:latin typeface="+mn-lt"/>
                <a:ea typeface="+mn-ea"/>
              </a:rPr>
              <a:t>が</a:t>
            </a:r>
            <a:r>
              <a:rPr lang="ja-JP" altLang="de-DE" sz="1800" b="0">
                <a:solidFill>
                  <a:srgbClr val="333333"/>
                </a:solidFill>
                <a:latin typeface="+mn-lt"/>
                <a:ea typeface="+mn-ea"/>
              </a:rPr>
              <a:t>最後の歌でお金を</a:t>
            </a:r>
            <a:r>
              <a:rPr lang="ja-JP" altLang="en-US" sz="1800" b="0">
                <a:solidFill>
                  <a:srgbClr val="333333"/>
                </a:solidFill>
                <a:latin typeface="+mn-lt"/>
                <a:ea typeface="+mn-ea"/>
              </a:rPr>
              <a:t>もら</a:t>
            </a:r>
            <a:r>
              <a:rPr lang="ja-JP" altLang="de-DE" sz="1800" b="0">
                <a:solidFill>
                  <a:srgbClr val="333333"/>
                </a:solidFill>
                <a:latin typeface="+mn-lt"/>
                <a:ea typeface="+mn-ea"/>
              </a:rPr>
              <a:t>えなかったので怒ってい</a:t>
            </a:r>
            <a:r>
              <a:rPr lang="ja-JP" altLang="en-US" sz="1800" b="0">
                <a:solidFill>
                  <a:srgbClr val="333333"/>
                </a:solidFill>
                <a:latin typeface="+mn-lt"/>
                <a:ea typeface="+mn-ea"/>
              </a:rPr>
              <a:t>ます</a:t>
            </a:r>
            <a:r>
              <a:rPr lang="ja-JP" altLang="de-DE" sz="1800" b="0">
                <a:solidFill>
                  <a:srgbClr val="333333"/>
                </a:solidFill>
                <a:latin typeface="+mn-lt"/>
                <a:ea typeface="+mn-ea"/>
              </a:rPr>
              <a:t>。</a:t>
            </a:r>
            <a:endParaRPr lang="de-DE" altLang="ja-JP"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それぞれの意見はどの程度妥当でしょうか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53</a:t>
            </a:fld>
            <a:endParaRPr lang="de-DE" altLang="de-DE">
              <a:latin typeface="+mn-lt"/>
            </a:endParaRPr>
          </a:p>
        </p:txBody>
      </p:sp>
      <p:pic>
        <p:nvPicPr>
          <p:cNvPr id="9"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05"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10598"/>
          <p:cNvSpPr txBox="1">
            <a:spLocks noChangeArrowheads="1"/>
          </p:cNvSpPr>
          <p:nvPr/>
        </p:nvSpPr>
        <p:spPr bwMode="auto">
          <a:xfrm>
            <a:off x="701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1" name="Shape Penutup"/>
          <p:cNvSpPr/>
          <p:nvPr/>
        </p:nvSpPr>
        <p:spPr bwMode="gray">
          <a:xfrm>
            <a:off x="483985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88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39857"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39857"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新しい絵を見て、あなたの判断は変わりましたか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54</a:t>
            </a:fld>
            <a:endParaRPr lang="de-DE" altLang="de-DE">
              <a:latin typeface="+mn-lt"/>
            </a:endParaRPr>
          </a:p>
        </p:txBody>
      </p:sp>
      <p:sp>
        <p:nvSpPr>
          <p:cNvPr id="111623"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若者が</a:t>
            </a:r>
            <a:r>
              <a:rPr lang="ja-JP" altLang="de-DE" sz="1800" b="0">
                <a:solidFill>
                  <a:srgbClr val="333333"/>
                </a:solidFill>
                <a:latin typeface="+mn-lt"/>
                <a:ea typeface="+mn-ea"/>
              </a:rPr>
              <a:t>ガールフレンドへの歌を歌っていたら</a:t>
            </a:r>
            <a:r>
              <a:rPr lang="ja-JP" altLang="en-US" sz="1800" b="0">
                <a:solidFill>
                  <a:srgbClr val="333333"/>
                </a:solidFill>
                <a:latin typeface="+mn-lt"/>
                <a:ea typeface="+mn-ea"/>
              </a:rPr>
              <a:t>彼女</a:t>
            </a:r>
            <a:r>
              <a:rPr lang="ja-JP" altLang="de-DE" sz="1800" b="0">
                <a:solidFill>
                  <a:srgbClr val="333333"/>
                </a:solidFill>
                <a:latin typeface="+mn-lt"/>
                <a:ea typeface="+mn-ea"/>
              </a:rPr>
              <a:t>の父親に怒られ</a:t>
            </a:r>
            <a:r>
              <a:rPr lang="ja-JP" altLang="en-US" sz="1800" b="0">
                <a:solidFill>
                  <a:srgbClr val="333333"/>
                </a:solidFill>
                <a:latin typeface="+mn-lt"/>
                <a:ea typeface="+mn-ea"/>
              </a:rPr>
              <a:t>まし</a:t>
            </a:r>
            <a:r>
              <a:rPr lang="ja-JP" altLang="de-DE" sz="1800" b="0">
                <a:solidFill>
                  <a:srgbClr val="333333"/>
                </a:solidFill>
                <a:latin typeface="+mn-lt"/>
                <a:ea typeface="+mn-ea"/>
              </a:rPr>
              <a:t>た。</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若者はバンドのリハーサルに向かっている途中で</a:t>
            </a:r>
            <a:r>
              <a:rPr lang="ja-JP" altLang="en-US" sz="1800" b="0">
                <a:solidFill>
                  <a:srgbClr val="333333"/>
                </a:solidFill>
                <a:latin typeface="+mn-lt"/>
                <a:ea typeface="+mn-ea"/>
              </a:rPr>
              <a:t>す</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若者が父親の誕生日にちょうど一曲歌ったところ</a:t>
            </a:r>
            <a:r>
              <a:rPr lang="ja-JP" altLang="en-US" sz="1800" b="0">
                <a:solidFill>
                  <a:srgbClr val="333333"/>
                </a:solidFill>
                <a:latin typeface="+mn-lt"/>
                <a:ea typeface="+mn-ea"/>
              </a:rPr>
              <a:t>です</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ストリートミュージシャン</a:t>
            </a:r>
            <a:r>
              <a:rPr lang="ja-JP" altLang="en-US" sz="1800" b="0">
                <a:solidFill>
                  <a:srgbClr val="333333"/>
                </a:solidFill>
                <a:latin typeface="+mn-lt"/>
                <a:ea typeface="+mn-ea"/>
              </a:rPr>
              <a:t>が</a:t>
            </a:r>
            <a:r>
              <a:rPr lang="ja-JP" altLang="de-DE" sz="1800" b="0">
                <a:solidFill>
                  <a:srgbClr val="333333"/>
                </a:solidFill>
                <a:latin typeface="+mn-lt"/>
                <a:ea typeface="+mn-ea"/>
              </a:rPr>
              <a:t>最後の歌でお金を</a:t>
            </a:r>
            <a:r>
              <a:rPr lang="ja-JP" altLang="en-US" sz="1800" b="0">
                <a:solidFill>
                  <a:srgbClr val="333333"/>
                </a:solidFill>
                <a:latin typeface="+mn-lt"/>
                <a:ea typeface="+mn-ea"/>
              </a:rPr>
              <a:t>もら</a:t>
            </a:r>
            <a:r>
              <a:rPr lang="ja-JP" altLang="de-DE" sz="1800" b="0">
                <a:solidFill>
                  <a:srgbClr val="333333"/>
                </a:solidFill>
                <a:latin typeface="+mn-lt"/>
                <a:ea typeface="+mn-ea"/>
              </a:rPr>
              <a:t>えなかったので怒ってい</a:t>
            </a:r>
            <a:r>
              <a:rPr lang="ja-JP" altLang="en-US" sz="1800" b="0">
                <a:solidFill>
                  <a:srgbClr val="333333"/>
                </a:solidFill>
                <a:latin typeface="+mn-lt"/>
                <a:ea typeface="+mn-ea"/>
              </a:rPr>
              <a:t>ます</a:t>
            </a:r>
            <a:r>
              <a:rPr lang="ja-JP" altLang="de-DE" sz="1800" b="0">
                <a:solidFill>
                  <a:srgbClr val="333333"/>
                </a:solidFill>
                <a:latin typeface="+mn-lt"/>
                <a:ea typeface="+mn-ea"/>
              </a:rPr>
              <a:t>。</a:t>
            </a:r>
            <a:endParaRPr lang="de-DE" altLang="ja-JP" sz="1800" b="0">
              <a:solidFill>
                <a:srgbClr val="333333"/>
              </a:solidFill>
              <a:latin typeface="+mn-lt"/>
              <a:ea typeface="+mn-ea"/>
            </a:endParaRPr>
          </a:p>
        </p:txBody>
      </p:sp>
      <p:pic>
        <p:nvPicPr>
          <p:cNvPr id="10" name="Picture 8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2015" y="2112264"/>
            <a:ext cx="246622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890"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12643"/>
          <p:cNvSpPr txBox="1">
            <a:spLocks noChangeArrowheads="1"/>
          </p:cNvSpPr>
          <p:nvPr/>
        </p:nvSpPr>
        <p:spPr bwMode="auto">
          <a:xfrm>
            <a:off x="871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3" name="Caption_11264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4" name="Shape Penutup"/>
          <p:cNvSpPr/>
          <p:nvPr/>
        </p:nvSpPr>
        <p:spPr bwMode="gray">
          <a:xfrm>
            <a:off x="307684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218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076842"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076842"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896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988427"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8967" y="2109216"/>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8967" y="4378452"/>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71"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若者が</a:t>
            </a:r>
            <a:r>
              <a:rPr lang="ja-JP" altLang="de-DE" sz="1800" b="0">
                <a:solidFill>
                  <a:srgbClr val="333333"/>
                </a:solidFill>
                <a:latin typeface="+mn-lt"/>
                <a:ea typeface="+mn-ea"/>
              </a:rPr>
              <a:t>ガールフレンドへの歌を歌っていたら</a:t>
            </a:r>
            <a:r>
              <a:rPr lang="ja-JP" altLang="en-US" sz="1800" b="0">
                <a:solidFill>
                  <a:srgbClr val="333333"/>
                </a:solidFill>
                <a:latin typeface="+mn-lt"/>
                <a:ea typeface="+mn-ea"/>
              </a:rPr>
              <a:t>彼女</a:t>
            </a:r>
            <a:r>
              <a:rPr lang="ja-JP" altLang="de-DE" sz="1800" b="0">
                <a:solidFill>
                  <a:srgbClr val="333333"/>
                </a:solidFill>
                <a:latin typeface="+mn-lt"/>
                <a:ea typeface="+mn-ea"/>
              </a:rPr>
              <a:t>の父親に怒られ</a:t>
            </a:r>
            <a:r>
              <a:rPr lang="ja-JP" altLang="en-US" sz="1800" b="0">
                <a:solidFill>
                  <a:srgbClr val="333333"/>
                </a:solidFill>
                <a:latin typeface="+mn-lt"/>
                <a:ea typeface="+mn-ea"/>
              </a:rPr>
              <a:t>まし</a:t>
            </a:r>
            <a:r>
              <a:rPr lang="ja-JP" altLang="de-DE" sz="1800" b="0">
                <a:solidFill>
                  <a:srgbClr val="333333"/>
                </a:solidFill>
                <a:latin typeface="+mn-lt"/>
                <a:ea typeface="+mn-ea"/>
              </a:rPr>
              <a:t>た。</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若者はバンドのリハーサルに向かっている途中で</a:t>
            </a:r>
            <a:r>
              <a:rPr lang="ja-JP" altLang="en-US" sz="1800" b="0">
                <a:solidFill>
                  <a:srgbClr val="333333"/>
                </a:solidFill>
                <a:latin typeface="+mn-lt"/>
                <a:ea typeface="+mn-ea"/>
              </a:rPr>
              <a:t>す</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若者が父親の誕生日にちょうど一曲歌ったところ</a:t>
            </a:r>
            <a:r>
              <a:rPr lang="ja-JP" altLang="en-US" sz="1800" b="0">
                <a:solidFill>
                  <a:srgbClr val="333333"/>
                </a:solidFill>
                <a:latin typeface="+mn-lt"/>
                <a:ea typeface="+mn-ea"/>
              </a:rPr>
              <a:t>です</a:t>
            </a:r>
            <a:r>
              <a:rPr lang="ja-JP" altLang="de-DE" sz="1800" b="0">
                <a:solidFill>
                  <a:srgbClr val="333333"/>
                </a:solidFill>
                <a:latin typeface="+mn-lt"/>
                <a:ea typeface="+mn-ea"/>
              </a:rPr>
              <a:t>。</a:t>
            </a:r>
            <a:endParaRPr lang="de-DE" altLang="ja-JP"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a:solidFill>
                  <a:srgbClr val="333333"/>
                </a:solidFill>
                <a:latin typeface="+mn-lt"/>
                <a:ea typeface="+mn-ea"/>
              </a:rPr>
              <a:t>ストリートミュージシャン</a:t>
            </a:r>
            <a:r>
              <a:rPr lang="ja-JP" altLang="en-US" sz="1800" b="0">
                <a:solidFill>
                  <a:srgbClr val="333333"/>
                </a:solidFill>
                <a:latin typeface="+mn-lt"/>
                <a:ea typeface="+mn-ea"/>
              </a:rPr>
              <a:t>が</a:t>
            </a:r>
            <a:r>
              <a:rPr lang="ja-JP" altLang="de-DE" sz="1800" b="0">
                <a:solidFill>
                  <a:srgbClr val="333333"/>
                </a:solidFill>
                <a:latin typeface="+mn-lt"/>
                <a:ea typeface="+mn-ea"/>
              </a:rPr>
              <a:t>最後の歌でお金を</a:t>
            </a:r>
            <a:r>
              <a:rPr lang="ja-JP" altLang="en-US" sz="1800" b="0">
                <a:solidFill>
                  <a:srgbClr val="333333"/>
                </a:solidFill>
                <a:latin typeface="+mn-lt"/>
                <a:ea typeface="+mn-ea"/>
              </a:rPr>
              <a:t>もら</a:t>
            </a:r>
            <a:r>
              <a:rPr lang="ja-JP" altLang="de-DE" sz="1800" b="0">
                <a:solidFill>
                  <a:srgbClr val="333333"/>
                </a:solidFill>
                <a:latin typeface="+mn-lt"/>
                <a:ea typeface="+mn-ea"/>
              </a:rPr>
              <a:t>えなかったので怒ってい</a:t>
            </a:r>
            <a:r>
              <a:rPr lang="ja-JP" altLang="en-US" sz="1800" b="0">
                <a:solidFill>
                  <a:srgbClr val="333333"/>
                </a:solidFill>
                <a:latin typeface="+mn-lt"/>
                <a:ea typeface="+mn-ea"/>
              </a:rPr>
              <a:t>ます</a:t>
            </a:r>
            <a:r>
              <a:rPr lang="ja-JP" altLang="de-DE" sz="1800" b="0">
                <a:solidFill>
                  <a:srgbClr val="333333"/>
                </a:solidFill>
                <a:latin typeface="+mn-lt"/>
                <a:ea typeface="+mn-ea"/>
              </a:rPr>
              <a:t>。</a:t>
            </a:r>
            <a:endParaRPr lang="de-DE" altLang="ja-JP"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妥当性をもう一度評価してください！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55</a:t>
            </a:fld>
            <a:endParaRPr lang="de-DE" altLang="de-DE">
              <a:latin typeface="+mn-lt"/>
            </a:endParaRPr>
          </a:p>
        </p:txBody>
      </p:sp>
      <p:pic>
        <p:nvPicPr>
          <p:cNvPr id="14" name="Picture 1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14699"/>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8" name="Caption_114697"/>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9" name="Caption_114690"/>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20"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8"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ja-JP" altLang="en-US" sz="1800" b="0" dirty="0">
                <a:solidFill>
                  <a:srgbClr val="004992"/>
                </a:solidFill>
                <a:latin typeface="+mn-lt"/>
                <a:ea typeface="+mn-ea"/>
              </a:rPr>
              <a:t>若者が</a:t>
            </a:r>
            <a:r>
              <a:rPr lang="ja-JP" altLang="de-DE" sz="1800" b="0" dirty="0">
                <a:solidFill>
                  <a:srgbClr val="004992"/>
                </a:solidFill>
                <a:latin typeface="+mn-lt"/>
                <a:ea typeface="+mn-ea"/>
              </a:rPr>
              <a:t>ガールフレンドへの歌を歌っていたら</a:t>
            </a:r>
            <a:r>
              <a:rPr lang="ja-JP" altLang="en-US" sz="1800" b="0" dirty="0">
                <a:solidFill>
                  <a:srgbClr val="004992"/>
                </a:solidFill>
                <a:latin typeface="+mn-lt"/>
                <a:ea typeface="+mn-ea"/>
              </a:rPr>
              <a:t>彼女</a:t>
            </a:r>
            <a:r>
              <a:rPr lang="ja-JP" altLang="de-DE" sz="1800" b="0" dirty="0">
                <a:solidFill>
                  <a:srgbClr val="004992"/>
                </a:solidFill>
                <a:latin typeface="+mn-lt"/>
                <a:ea typeface="+mn-ea"/>
              </a:rPr>
              <a:t>の父親に怒られ</a:t>
            </a:r>
            <a:r>
              <a:rPr lang="ja-JP" altLang="en-US" sz="1800" b="0" dirty="0">
                <a:solidFill>
                  <a:srgbClr val="004992"/>
                </a:solidFill>
                <a:latin typeface="+mn-lt"/>
                <a:ea typeface="+mn-ea"/>
              </a:rPr>
              <a:t>まし</a:t>
            </a:r>
            <a:r>
              <a:rPr lang="ja-JP" altLang="de-DE" sz="1800" b="0" dirty="0">
                <a:solidFill>
                  <a:srgbClr val="004992"/>
                </a:solidFill>
                <a:latin typeface="+mn-lt"/>
                <a:ea typeface="+mn-ea"/>
              </a:rPr>
              <a:t>た。</a:t>
            </a:r>
            <a:endParaRPr lang="de-DE" altLang="ja-JP" sz="1800" b="0" dirty="0">
              <a:solidFill>
                <a:srgbClr val="004992"/>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dirty="0">
                <a:solidFill>
                  <a:srgbClr val="333333"/>
                </a:solidFill>
                <a:latin typeface="+mn-lt"/>
                <a:ea typeface="+mn-ea"/>
              </a:rPr>
              <a:t>若者はバンドのリハーサルに向かっている途中で</a:t>
            </a:r>
            <a:r>
              <a:rPr lang="ja-JP" altLang="en-US" sz="1800" b="0" dirty="0">
                <a:solidFill>
                  <a:srgbClr val="333333"/>
                </a:solidFill>
                <a:latin typeface="+mn-lt"/>
                <a:ea typeface="+mn-ea"/>
              </a:rPr>
              <a:t>す</a:t>
            </a:r>
            <a:r>
              <a:rPr lang="ja-JP" altLang="de-DE" sz="1800" b="0" dirty="0">
                <a:solidFill>
                  <a:srgbClr val="333333"/>
                </a:solidFill>
                <a:latin typeface="+mn-lt"/>
                <a:ea typeface="+mn-ea"/>
              </a:rPr>
              <a:t>。</a:t>
            </a:r>
            <a:endParaRPr lang="de-DE" altLang="ja-JP"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dirty="0">
                <a:solidFill>
                  <a:srgbClr val="333333"/>
                </a:solidFill>
                <a:latin typeface="+mn-lt"/>
                <a:ea typeface="+mn-ea"/>
              </a:rPr>
              <a:t>若者が父親の誕生日にちょうど一曲歌ったところ</a:t>
            </a:r>
            <a:r>
              <a:rPr lang="ja-JP" altLang="en-US" sz="1800" b="0" dirty="0">
                <a:solidFill>
                  <a:srgbClr val="333333"/>
                </a:solidFill>
                <a:latin typeface="+mn-lt"/>
                <a:ea typeface="+mn-ea"/>
              </a:rPr>
              <a:t>です</a:t>
            </a:r>
            <a:r>
              <a:rPr lang="ja-JP" altLang="de-DE" sz="1800" b="0" dirty="0">
                <a:solidFill>
                  <a:srgbClr val="333333"/>
                </a:solidFill>
                <a:latin typeface="+mn-lt"/>
                <a:ea typeface="+mn-ea"/>
              </a:rPr>
              <a:t>。</a:t>
            </a:r>
            <a:endParaRPr lang="de-DE" altLang="ja-JP" sz="1800" b="0" dirty="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de-DE" sz="1800" b="0" dirty="0">
                <a:solidFill>
                  <a:srgbClr val="333333"/>
                </a:solidFill>
                <a:latin typeface="+mn-lt"/>
                <a:ea typeface="+mn-ea"/>
              </a:rPr>
              <a:t>ストリートミュージシャン</a:t>
            </a:r>
            <a:r>
              <a:rPr lang="ja-JP" altLang="en-US" sz="1800" b="0" dirty="0">
                <a:solidFill>
                  <a:srgbClr val="333333"/>
                </a:solidFill>
                <a:latin typeface="+mn-lt"/>
                <a:ea typeface="+mn-ea"/>
              </a:rPr>
              <a:t>が</a:t>
            </a:r>
            <a:r>
              <a:rPr lang="ja-JP" altLang="de-DE" sz="1800" b="0" dirty="0">
                <a:solidFill>
                  <a:srgbClr val="333333"/>
                </a:solidFill>
                <a:latin typeface="+mn-lt"/>
                <a:ea typeface="+mn-ea"/>
              </a:rPr>
              <a:t>最後の歌でお金を</a:t>
            </a:r>
            <a:r>
              <a:rPr lang="ja-JP" altLang="en-US" sz="1800" b="0" dirty="0">
                <a:solidFill>
                  <a:srgbClr val="333333"/>
                </a:solidFill>
                <a:latin typeface="+mn-lt"/>
                <a:ea typeface="+mn-ea"/>
              </a:rPr>
              <a:t>もら</a:t>
            </a:r>
            <a:r>
              <a:rPr lang="ja-JP" altLang="de-DE" sz="1800" b="0" dirty="0">
                <a:solidFill>
                  <a:srgbClr val="333333"/>
                </a:solidFill>
                <a:latin typeface="+mn-lt"/>
                <a:ea typeface="+mn-ea"/>
              </a:rPr>
              <a:t>えなかったので怒ってい</a:t>
            </a:r>
            <a:r>
              <a:rPr lang="ja-JP" altLang="en-US" sz="1800" b="0" dirty="0">
                <a:solidFill>
                  <a:srgbClr val="333333"/>
                </a:solidFill>
                <a:latin typeface="+mn-lt"/>
                <a:ea typeface="+mn-ea"/>
              </a:rPr>
              <a:t>ます</a:t>
            </a:r>
            <a:r>
              <a:rPr lang="ja-JP" altLang="de-DE" sz="1800" b="0" dirty="0">
                <a:solidFill>
                  <a:srgbClr val="333333"/>
                </a:solidFill>
                <a:latin typeface="+mn-lt"/>
                <a:ea typeface="+mn-ea"/>
              </a:rPr>
              <a:t>。</a:t>
            </a:r>
            <a:endParaRPr lang="de-DE" altLang="ja-JP" sz="18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56</a:t>
            </a:fld>
            <a:endParaRPr lang="de-DE" altLang="de-DE">
              <a:latin typeface="+mn-lt"/>
            </a:endParaRPr>
          </a:p>
        </p:txBody>
      </p:sp>
      <p:pic>
        <p:nvPicPr>
          <p:cNvPr id="13" name="Picture 1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16746"/>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3</a:t>
            </a:r>
          </a:p>
        </p:txBody>
      </p:sp>
      <p:sp>
        <p:nvSpPr>
          <p:cNvPr id="17" name="Caption_116744"/>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8" name="Caption_116738"/>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9"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それぞれの意見はどの程度妥当でしょうか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57</a:t>
            </a:fld>
            <a:endParaRPr lang="de-DE" altLang="de-DE">
              <a:latin typeface="+mn-lt"/>
            </a:endParaRPr>
          </a:p>
        </p:txBody>
      </p:sp>
      <p:sp>
        <p:nvSpPr>
          <p:cNvPr id="117765"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男性は窓から誰かを監視している秘密捜査員です。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男性は家のひび割れを補修しています。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男性は自分の古くて汚い家を洗っています。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男性は家を建て終わり、今ちょうどペンキを塗っています。</a:t>
            </a:r>
            <a:endParaRPr lang="en-US" altLang="de-DE" sz="1800" b="0">
              <a:solidFill>
                <a:srgbClr val="333333"/>
              </a:solidFill>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60" y="2112264"/>
            <a:ext cx="261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18787"/>
          <p:cNvSpPr txBox="1">
            <a:spLocks noChangeArrowheads="1"/>
          </p:cNvSpPr>
          <p:nvPr/>
        </p:nvSpPr>
        <p:spPr bwMode="auto">
          <a:xfrm>
            <a:off x="7091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0" name="Shape Penutup"/>
          <p:cNvSpPr/>
          <p:nvPr/>
        </p:nvSpPr>
        <p:spPr bwMode="gray">
          <a:xfrm>
            <a:off x="476961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369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769612" y="2109216"/>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69612" y="4378452"/>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新しい絵を見て、あなたの判断は変わりましたか</a:t>
            </a:r>
            <a:r>
              <a:rPr lang="de-DE"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58</a:t>
            </a:fld>
            <a:endParaRPr lang="de-DE" altLang="de-DE">
              <a:latin typeface="+mn-lt"/>
            </a:endParaRPr>
          </a:p>
        </p:txBody>
      </p:sp>
      <p:sp>
        <p:nvSpPr>
          <p:cNvPr id="119815"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男性は窓から誰かを監視している秘密捜査員です。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男性は家のひび割れを補修しています。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男性は自分の古くて汚い家を洗っています。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男性は家を建て終わり、今ちょうどペンキを塗っています。</a:t>
            </a:r>
            <a:endParaRPr lang="en-US" altLang="de-DE" sz="1800" b="0">
              <a:solidFill>
                <a:srgbClr val="333333"/>
              </a:solidFill>
              <a:latin typeface="+mn-lt"/>
              <a:ea typeface="+mn-ea"/>
            </a:endParaRPr>
          </a:p>
        </p:txBody>
      </p:sp>
      <p:pic>
        <p:nvPicPr>
          <p:cNvPr id="10" name="Picture 9"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3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495"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20835"/>
          <p:cNvSpPr txBox="1">
            <a:spLocks noChangeArrowheads="1"/>
          </p:cNvSpPr>
          <p:nvPr/>
        </p:nvSpPr>
        <p:spPr bwMode="auto">
          <a:xfrm>
            <a:off x="885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3" name="Caption_1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4" name="Shape Penutup"/>
          <p:cNvSpPr/>
          <p:nvPr/>
        </p:nvSpPr>
        <p:spPr bwMode="gray">
          <a:xfrm>
            <a:off x="28423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7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8423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8423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744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1305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7447"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7447"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妥当性をもう一度評価してください！</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59</a:t>
            </a:fld>
            <a:endParaRPr lang="de-DE" altLang="de-DE">
              <a:latin typeface="+mn-lt"/>
            </a:endParaRPr>
          </a:p>
        </p:txBody>
      </p:sp>
      <p:sp>
        <p:nvSpPr>
          <p:cNvPr id="121865"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男性は窓から誰かを監視している秘密捜査員です。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男性は家のひび割れを補修しています。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男性は自分の古くて汚い家を洗っています。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男性は家を建て終わり、今ちょうどペンキを塗っています。</a:t>
            </a:r>
            <a:endParaRPr lang="en-US" altLang="de-DE" sz="1800" b="0">
              <a:solidFill>
                <a:srgbClr val="333333"/>
              </a:solidFill>
              <a:latin typeface="+mn-lt"/>
              <a:ea typeface="+mn-ea"/>
            </a:endParaRPr>
          </a:p>
        </p:txBody>
      </p:sp>
      <p:pic>
        <p:nvPicPr>
          <p:cNvPr id="12" name="Picture 11"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22882"/>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6" name="Caption_15"/>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7" name="Caption_122885"/>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8"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12" name="Text Box 7"/>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男性は窓から誰かを監視している秘密捜査員です。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男性は家のひび割れを補修しています。</a:t>
            </a:r>
            <a:endParaRPr lang="en-US" altLang="de-DE" sz="1800" b="0">
              <a:solidFill>
                <a:srgbClr val="333333"/>
              </a:solidFill>
              <a:latin typeface="+mn-lt"/>
              <a:ea typeface="+mn-ea"/>
            </a:endParaRPr>
          </a:p>
          <a:p>
            <a:pPr eaLnBrk="1" hangingPunct="1">
              <a:spcBef>
                <a:spcPts val="1200"/>
              </a:spcBef>
              <a:spcAft>
                <a:spcPts val="0"/>
              </a:spcAft>
              <a:buClr>
                <a:srgbClr val="333333"/>
              </a:buClr>
              <a:buFont typeface="WingDings"/>
              <a:buAutoNum type="arabicPeriod"/>
            </a:pPr>
            <a:r>
              <a:rPr lang="ja-JP" altLang="en-US" sz="1800" b="0">
                <a:solidFill>
                  <a:srgbClr val="333333"/>
                </a:solidFill>
                <a:latin typeface="+mn-lt"/>
                <a:ea typeface="+mn-ea"/>
              </a:rPr>
              <a:t>男性は自分の古くて汚い家を洗っています。</a:t>
            </a:r>
            <a:endParaRPr lang="en-US" altLang="de-DE" sz="1800" b="0">
              <a:solidFill>
                <a:srgbClr val="333333"/>
              </a:solidFill>
              <a:latin typeface="+mn-lt"/>
              <a:ea typeface="+mn-ea"/>
            </a:endParaRPr>
          </a:p>
          <a:p>
            <a:pPr eaLnBrk="1" hangingPunct="1">
              <a:spcBef>
                <a:spcPts val="1200"/>
              </a:spcBef>
              <a:spcAft>
                <a:spcPts val="0"/>
              </a:spcAft>
              <a:buClr>
                <a:srgbClr val="004992"/>
              </a:buClr>
              <a:buFont typeface="WingDings"/>
              <a:buAutoNum type="arabicPeriod"/>
            </a:pPr>
            <a:r>
              <a:rPr lang="ja-JP" altLang="en-US" sz="1800" b="0">
                <a:solidFill>
                  <a:srgbClr val="004992"/>
                </a:solidFill>
                <a:latin typeface="+mn-lt"/>
                <a:ea typeface="+mn-ea"/>
              </a:rPr>
              <a:t>男性は家を建て終わり、今ちょうどペンキを塗っています。</a:t>
            </a:r>
            <a:endParaRPr lang="en-US" altLang="de-DE" sz="1800" b="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60</a:t>
            </a:fld>
            <a:endParaRPr lang="de-DE" altLang="de-DE">
              <a:latin typeface="+mn-lt"/>
            </a:endParaRPr>
          </a:p>
        </p:txBody>
      </p:sp>
      <p:pic>
        <p:nvPicPr>
          <p:cNvPr id="11" name="Picture 10"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24930"/>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5" name="Caption_14"/>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6" name="Caption_124933"/>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7"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000" b="1" dirty="0">
                <a:solidFill>
                  <a:srgbClr val="333333"/>
                </a:solidFill>
              </a:rPr>
              <a:t>学習目標</a:t>
            </a:r>
            <a:r>
              <a:rPr lang="de-DE" altLang="ja-JP" sz="2000" b="1" dirty="0">
                <a:solidFill>
                  <a:srgbClr val="333333"/>
                </a:solidFill>
              </a:rPr>
              <a:t>:</a:t>
            </a:r>
          </a:p>
          <a:p>
            <a:pPr marL="342900" lvl="0" indent="-342900" defTabSz="914400" fontAlgn="base">
              <a:buClr>
                <a:srgbClr val="333333"/>
              </a:buClr>
              <a:buFont typeface="WingDings"/>
              <a:buChar char=""/>
            </a:pPr>
            <a:r>
              <a:rPr lang="ja-JP" altLang="en-GB" sz="2000" dirty="0">
                <a:solidFill>
                  <a:srgbClr val="333333"/>
                </a:solidFill>
              </a:rPr>
              <a:t>出来事は</a:t>
            </a:r>
            <a:r>
              <a:rPr lang="ja-JP" altLang="en-US" sz="2000" dirty="0">
                <a:solidFill>
                  <a:srgbClr val="333333"/>
                </a:solidFill>
              </a:rPr>
              <a:t>、</a:t>
            </a:r>
            <a:r>
              <a:rPr lang="ja-JP" altLang="en-GB" sz="2000" dirty="0">
                <a:solidFill>
                  <a:srgbClr val="333333"/>
                </a:solidFill>
              </a:rPr>
              <a:t>最初に</a:t>
            </a:r>
            <a:r>
              <a:rPr lang="ja-JP" altLang="en-US" sz="2000" dirty="0">
                <a:solidFill>
                  <a:srgbClr val="333333"/>
                </a:solidFill>
              </a:rPr>
              <a:t>考えて</a:t>
            </a:r>
            <a:r>
              <a:rPr lang="ja-JP" altLang="en-GB" sz="2000" dirty="0">
                <a:solidFill>
                  <a:srgbClr val="333333"/>
                </a:solidFill>
              </a:rPr>
              <a:t>いたのと大きく違うことが</a:t>
            </a:r>
            <a:r>
              <a:rPr lang="ja-JP" altLang="en-US" sz="2000" dirty="0">
                <a:solidFill>
                  <a:srgbClr val="333333"/>
                </a:solidFill>
              </a:rPr>
              <a:t>、</a:t>
            </a:r>
            <a:r>
              <a:rPr lang="ja-JP" altLang="en-GB" sz="2000" dirty="0">
                <a:solidFill>
                  <a:srgbClr val="333333"/>
                </a:solidFill>
              </a:rPr>
              <a:t>後</a:t>
            </a:r>
            <a:r>
              <a:rPr lang="ja-JP" altLang="en-US" sz="2000" dirty="0">
                <a:solidFill>
                  <a:srgbClr val="333333"/>
                </a:solidFill>
              </a:rPr>
              <a:t>で明らかになるときがあります</a:t>
            </a:r>
            <a:r>
              <a:rPr lang="ja-JP" altLang="en-GB" sz="2000" dirty="0">
                <a:solidFill>
                  <a:srgbClr val="333333"/>
                </a:solidFill>
              </a:rPr>
              <a:t>：</a:t>
            </a:r>
            <a:r>
              <a:rPr lang="de-DE" altLang="ja-JP" sz="2000" dirty="0">
                <a:solidFill>
                  <a:srgbClr val="333333"/>
                </a:solidFill>
              </a:rPr>
              <a:t> </a:t>
            </a:r>
            <a:r>
              <a:rPr lang="ja-JP" altLang="en-US" sz="2000" dirty="0">
                <a:solidFill>
                  <a:srgbClr val="333333"/>
                </a:solidFill>
              </a:rPr>
              <a:t>あわてて</a:t>
            </a:r>
            <a:r>
              <a:rPr lang="ja-JP" altLang="en-GB" sz="2000" dirty="0">
                <a:solidFill>
                  <a:srgbClr val="333333"/>
                </a:solidFill>
              </a:rPr>
              <a:t>決定してしまって間違うことはよくあ</a:t>
            </a:r>
            <a:r>
              <a:rPr lang="ja-JP" altLang="en-US" sz="2000" dirty="0">
                <a:solidFill>
                  <a:srgbClr val="333333"/>
                </a:solidFill>
              </a:rPr>
              <a:t>ります</a:t>
            </a:r>
            <a:r>
              <a:rPr lang="ja-JP" altLang="en-GB" sz="2000" dirty="0">
                <a:solidFill>
                  <a:srgbClr val="333333"/>
                </a:solidFill>
              </a:rPr>
              <a:t>。</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61</a:t>
            </a:fld>
            <a:endParaRPr lang="de-DE" altLang="de-DE">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000" b="1" dirty="0">
                <a:solidFill>
                  <a:srgbClr val="333333"/>
                </a:solidFill>
              </a:rPr>
              <a:t>学習目標</a:t>
            </a:r>
            <a:r>
              <a:rPr lang="de-DE" altLang="ja-JP" sz="2000" b="1" dirty="0">
                <a:solidFill>
                  <a:srgbClr val="333333"/>
                </a:solidFill>
              </a:rPr>
              <a:t>:</a:t>
            </a:r>
          </a:p>
          <a:p>
            <a:pPr marL="342900" lvl="0" indent="-342900" defTabSz="914400" fontAlgn="base">
              <a:buClr>
                <a:srgbClr val="333333"/>
              </a:buClr>
              <a:buFont typeface="WingDings"/>
              <a:buChar char=""/>
            </a:pPr>
            <a:r>
              <a:rPr lang="ja-JP" altLang="en-GB" sz="2000" dirty="0">
                <a:solidFill>
                  <a:srgbClr val="333333"/>
                </a:solidFill>
              </a:rPr>
              <a:t>出来事は</a:t>
            </a:r>
            <a:r>
              <a:rPr lang="ja-JP" altLang="en-US" sz="2000" dirty="0">
                <a:solidFill>
                  <a:srgbClr val="333333"/>
                </a:solidFill>
              </a:rPr>
              <a:t>、</a:t>
            </a:r>
            <a:r>
              <a:rPr lang="ja-JP" altLang="en-GB" sz="2000" dirty="0">
                <a:solidFill>
                  <a:srgbClr val="333333"/>
                </a:solidFill>
              </a:rPr>
              <a:t>最初に</a:t>
            </a:r>
            <a:r>
              <a:rPr lang="ja-JP" altLang="en-US" sz="2000" dirty="0">
                <a:solidFill>
                  <a:srgbClr val="333333"/>
                </a:solidFill>
              </a:rPr>
              <a:t>考えて</a:t>
            </a:r>
            <a:r>
              <a:rPr lang="ja-JP" altLang="en-GB" sz="2000" dirty="0">
                <a:solidFill>
                  <a:srgbClr val="333333"/>
                </a:solidFill>
              </a:rPr>
              <a:t>いたのと大きく違うことが</a:t>
            </a:r>
            <a:r>
              <a:rPr lang="ja-JP" altLang="en-US" sz="2000" dirty="0">
                <a:solidFill>
                  <a:srgbClr val="333333"/>
                </a:solidFill>
              </a:rPr>
              <a:t>、</a:t>
            </a:r>
            <a:r>
              <a:rPr lang="ja-JP" altLang="en-GB" sz="2000" dirty="0">
                <a:solidFill>
                  <a:srgbClr val="333333"/>
                </a:solidFill>
              </a:rPr>
              <a:t>後</a:t>
            </a:r>
            <a:r>
              <a:rPr lang="ja-JP" altLang="en-US" sz="2000" dirty="0">
                <a:solidFill>
                  <a:srgbClr val="333333"/>
                </a:solidFill>
              </a:rPr>
              <a:t>で明らかになるときがあります</a:t>
            </a:r>
            <a:r>
              <a:rPr lang="ja-JP" altLang="en-GB" sz="2000" dirty="0">
                <a:solidFill>
                  <a:srgbClr val="333333"/>
                </a:solidFill>
              </a:rPr>
              <a:t>：</a:t>
            </a:r>
            <a:r>
              <a:rPr lang="de-DE" altLang="ja-JP" sz="2000" dirty="0">
                <a:solidFill>
                  <a:srgbClr val="333333"/>
                </a:solidFill>
              </a:rPr>
              <a:t> </a:t>
            </a:r>
            <a:r>
              <a:rPr lang="ja-JP" altLang="en-US" sz="2000" dirty="0">
                <a:solidFill>
                  <a:srgbClr val="333333"/>
                </a:solidFill>
              </a:rPr>
              <a:t>あわてて</a:t>
            </a:r>
            <a:r>
              <a:rPr lang="ja-JP" altLang="en-GB" sz="2000" dirty="0">
                <a:solidFill>
                  <a:srgbClr val="333333"/>
                </a:solidFill>
              </a:rPr>
              <a:t>決定してしまって間違うことはよくあ</a:t>
            </a:r>
            <a:r>
              <a:rPr lang="ja-JP" altLang="en-US" sz="2000" dirty="0">
                <a:solidFill>
                  <a:srgbClr val="333333"/>
                </a:solidFill>
              </a:rPr>
              <a:t>ります</a:t>
            </a:r>
            <a:r>
              <a:rPr lang="ja-JP" altLang="en-GB" sz="2000" dirty="0">
                <a:solidFill>
                  <a:srgbClr val="333333"/>
                </a:solidFill>
              </a:rPr>
              <a:t>。</a:t>
            </a:r>
          </a:p>
          <a:p>
            <a:pPr marL="342900" lvl="0" indent="-342900" defTabSz="914400" fontAlgn="base">
              <a:buClr>
                <a:srgbClr val="333333"/>
              </a:buClr>
              <a:buFont typeface="WingDings"/>
              <a:buChar char=""/>
            </a:pPr>
            <a:r>
              <a:rPr lang="ja-JP" altLang="en-AU" sz="2000" dirty="0">
                <a:solidFill>
                  <a:srgbClr val="333333"/>
                </a:solidFill>
              </a:rPr>
              <a:t>あなた</a:t>
            </a:r>
            <a:r>
              <a:rPr lang="ja-JP" altLang="en-US" sz="2000" dirty="0">
                <a:solidFill>
                  <a:srgbClr val="333333"/>
                </a:solidFill>
              </a:rPr>
              <a:t>も、</a:t>
            </a:r>
            <a:r>
              <a:rPr lang="ja-JP" altLang="en-AU" sz="2000" dirty="0">
                <a:solidFill>
                  <a:srgbClr val="333333"/>
                </a:solidFill>
              </a:rPr>
              <a:t>いつもいろいろな解釈や仮説について考え</a:t>
            </a:r>
            <a:r>
              <a:rPr lang="ja-JP" altLang="en-US" sz="2000" dirty="0">
                <a:solidFill>
                  <a:srgbClr val="333333"/>
                </a:solidFill>
              </a:rPr>
              <a:t>て</a:t>
            </a:r>
            <a:r>
              <a:rPr lang="ja-JP" altLang="en-AU" sz="2000" dirty="0">
                <a:solidFill>
                  <a:srgbClr val="333333"/>
                </a:solidFill>
              </a:rPr>
              <a:t>、それに応じて</a:t>
            </a:r>
            <a:r>
              <a:rPr lang="ja-JP" altLang="en-US" sz="2000" dirty="0">
                <a:solidFill>
                  <a:srgbClr val="333333"/>
                </a:solidFill>
              </a:rPr>
              <a:t>思い込みを変えていく</a:t>
            </a:r>
            <a:r>
              <a:rPr lang="ja-JP" altLang="en-AU" sz="2000" dirty="0">
                <a:solidFill>
                  <a:srgbClr val="333333"/>
                </a:solidFill>
              </a:rPr>
              <a:t>ようにしましょう。</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62</a:t>
            </a:fld>
            <a:endParaRPr lang="de-DE" altLang="de-DE">
              <a:latin typeface="+mn-lt"/>
            </a:endParaRPr>
          </a:p>
        </p:txBody>
      </p:sp>
    </p:spTree>
    <p:extLst>
      <p:ext uri="{BB962C8B-B14F-4D97-AF65-F5344CB8AC3E}">
        <p14:creationId xmlns:p14="http://schemas.microsoft.com/office/powerpoint/2010/main" val="311329011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000" b="1" dirty="0">
                <a:solidFill>
                  <a:srgbClr val="333333"/>
                </a:solidFill>
              </a:rPr>
              <a:t>学習目標</a:t>
            </a:r>
            <a:r>
              <a:rPr lang="de-DE" altLang="ja-JP" sz="2000" b="1" dirty="0">
                <a:solidFill>
                  <a:srgbClr val="333333"/>
                </a:solidFill>
              </a:rPr>
              <a:t>:</a:t>
            </a:r>
          </a:p>
          <a:p>
            <a:pPr marL="342900" lvl="0" indent="-342900" defTabSz="914400" fontAlgn="base">
              <a:buClr>
                <a:srgbClr val="333333"/>
              </a:buClr>
              <a:buFont typeface="WingDings"/>
              <a:buChar char=""/>
            </a:pPr>
            <a:r>
              <a:rPr lang="ja-JP" altLang="en-GB" sz="2000" dirty="0">
                <a:solidFill>
                  <a:srgbClr val="333333"/>
                </a:solidFill>
              </a:rPr>
              <a:t>出来事は</a:t>
            </a:r>
            <a:r>
              <a:rPr lang="ja-JP" altLang="en-US" sz="2000" dirty="0">
                <a:solidFill>
                  <a:srgbClr val="333333"/>
                </a:solidFill>
              </a:rPr>
              <a:t>、</a:t>
            </a:r>
            <a:r>
              <a:rPr lang="ja-JP" altLang="en-GB" sz="2000" dirty="0">
                <a:solidFill>
                  <a:srgbClr val="333333"/>
                </a:solidFill>
              </a:rPr>
              <a:t>最初に</a:t>
            </a:r>
            <a:r>
              <a:rPr lang="ja-JP" altLang="en-US" sz="2000" dirty="0">
                <a:solidFill>
                  <a:srgbClr val="333333"/>
                </a:solidFill>
              </a:rPr>
              <a:t>考えて</a:t>
            </a:r>
            <a:r>
              <a:rPr lang="ja-JP" altLang="en-GB" sz="2000" dirty="0">
                <a:solidFill>
                  <a:srgbClr val="333333"/>
                </a:solidFill>
              </a:rPr>
              <a:t>いたのと大きく違うことが</a:t>
            </a:r>
            <a:r>
              <a:rPr lang="ja-JP" altLang="en-US" sz="2000" dirty="0">
                <a:solidFill>
                  <a:srgbClr val="333333"/>
                </a:solidFill>
              </a:rPr>
              <a:t>、</a:t>
            </a:r>
            <a:r>
              <a:rPr lang="ja-JP" altLang="en-GB" sz="2000" dirty="0">
                <a:solidFill>
                  <a:srgbClr val="333333"/>
                </a:solidFill>
              </a:rPr>
              <a:t>後</a:t>
            </a:r>
            <a:r>
              <a:rPr lang="ja-JP" altLang="en-US" sz="2000" dirty="0">
                <a:solidFill>
                  <a:srgbClr val="333333"/>
                </a:solidFill>
              </a:rPr>
              <a:t>で明らかになるときがあります</a:t>
            </a:r>
            <a:r>
              <a:rPr lang="ja-JP" altLang="en-GB" sz="2000" dirty="0">
                <a:solidFill>
                  <a:srgbClr val="333333"/>
                </a:solidFill>
              </a:rPr>
              <a:t>：</a:t>
            </a:r>
            <a:r>
              <a:rPr lang="de-DE" altLang="ja-JP" sz="2000" dirty="0">
                <a:solidFill>
                  <a:srgbClr val="333333"/>
                </a:solidFill>
              </a:rPr>
              <a:t> </a:t>
            </a:r>
            <a:r>
              <a:rPr lang="ja-JP" altLang="en-US" sz="2000" dirty="0">
                <a:solidFill>
                  <a:srgbClr val="333333"/>
                </a:solidFill>
              </a:rPr>
              <a:t>あわてて</a:t>
            </a:r>
            <a:r>
              <a:rPr lang="ja-JP" altLang="en-GB" sz="2000" dirty="0">
                <a:solidFill>
                  <a:srgbClr val="333333"/>
                </a:solidFill>
              </a:rPr>
              <a:t>決定してしまって間違うことはよくあ</a:t>
            </a:r>
            <a:r>
              <a:rPr lang="ja-JP" altLang="en-US" sz="2000" dirty="0">
                <a:solidFill>
                  <a:srgbClr val="333333"/>
                </a:solidFill>
              </a:rPr>
              <a:t>ります</a:t>
            </a:r>
            <a:r>
              <a:rPr lang="ja-JP" altLang="en-GB" sz="2000" dirty="0">
                <a:solidFill>
                  <a:srgbClr val="333333"/>
                </a:solidFill>
              </a:rPr>
              <a:t>。</a:t>
            </a:r>
          </a:p>
          <a:p>
            <a:pPr marL="342900" lvl="0" indent="-342900" defTabSz="914400" fontAlgn="base">
              <a:buClr>
                <a:srgbClr val="333333"/>
              </a:buClr>
              <a:buFont typeface="WingDings"/>
              <a:buChar char=""/>
            </a:pPr>
            <a:r>
              <a:rPr lang="ja-JP" altLang="en-AU" sz="2000" dirty="0">
                <a:solidFill>
                  <a:srgbClr val="333333"/>
                </a:solidFill>
              </a:rPr>
              <a:t>あなた</a:t>
            </a:r>
            <a:r>
              <a:rPr lang="ja-JP" altLang="en-US" sz="2000" dirty="0">
                <a:solidFill>
                  <a:srgbClr val="333333"/>
                </a:solidFill>
              </a:rPr>
              <a:t>も、</a:t>
            </a:r>
            <a:r>
              <a:rPr lang="ja-JP" altLang="en-AU" sz="2000" dirty="0">
                <a:solidFill>
                  <a:srgbClr val="333333"/>
                </a:solidFill>
              </a:rPr>
              <a:t>いつもいろいろな解釈や仮説について考え</a:t>
            </a:r>
            <a:r>
              <a:rPr lang="ja-JP" altLang="en-US" sz="2000" dirty="0">
                <a:solidFill>
                  <a:srgbClr val="333333"/>
                </a:solidFill>
              </a:rPr>
              <a:t>て</a:t>
            </a:r>
            <a:r>
              <a:rPr lang="ja-JP" altLang="en-AU" sz="2000" dirty="0">
                <a:solidFill>
                  <a:srgbClr val="333333"/>
                </a:solidFill>
              </a:rPr>
              <a:t>、それに応じて</a:t>
            </a:r>
            <a:r>
              <a:rPr lang="ja-JP" altLang="en-US" sz="2000" dirty="0">
                <a:solidFill>
                  <a:srgbClr val="333333"/>
                </a:solidFill>
              </a:rPr>
              <a:t>思い込みを変えていく</a:t>
            </a:r>
            <a:r>
              <a:rPr lang="ja-JP" altLang="en-AU" sz="2000" dirty="0">
                <a:solidFill>
                  <a:srgbClr val="333333"/>
                </a:solidFill>
              </a:rPr>
              <a:t>ようにしましょう。</a:t>
            </a:r>
            <a:endParaRPr lang="en-AU" altLang="de-DE" sz="2000" dirty="0">
              <a:solidFill>
                <a:srgbClr val="333333"/>
              </a:solidFill>
            </a:endParaRPr>
          </a:p>
          <a:p>
            <a:pPr marL="342900" lvl="0" indent="-342900" defTabSz="914400" fontAlgn="base">
              <a:buClr>
                <a:srgbClr val="333333"/>
              </a:buClr>
              <a:buFont typeface="WingDings"/>
              <a:buChar char=""/>
            </a:pPr>
            <a:r>
              <a:rPr lang="ja-JP" altLang="en-AU" sz="2000" dirty="0">
                <a:solidFill>
                  <a:srgbClr val="333333"/>
                </a:solidFill>
              </a:rPr>
              <a:t>自分の判断が正しい</a:t>
            </a:r>
            <a:r>
              <a:rPr lang="ja-JP" altLang="en-US" sz="2000" dirty="0">
                <a:solidFill>
                  <a:srgbClr val="333333"/>
                </a:solidFill>
              </a:rPr>
              <a:t>ことを</a:t>
            </a:r>
            <a:r>
              <a:rPr lang="ja-JP" altLang="en-AU" sz="2000" dirty="0">
                <a:solidFill>
                  <a:srgbClr val="333333"/>
                </a:solidFill>
              </a:rPr>
              <a:t>確認するために</a:t>
            </a:r>
            <a:r>
              <a:rPr lang="ja-JP" altLang="en-US" sz="2000" dirty="0">
                <a:solidFill>
                  <a:srgbClr val="333333"/>
                </a:solidFill>
              </a:rPr>
              <a:t>、</a:t>
            </a:r>
            <a:r>
              <a:rPr lang="ja-JP" altLang="en-AU" sz="2000" dirty="0">
                <a:solidFill>
                  <a:srgbClr val="333333"/>
                </a:solidFill>
              </a:rPr>
              <a:t>できるだけ多くの情報を探しましょう。</a:t>
            </a:r>
            <a:endParaRPr lang="en-US" sz="20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63</a:t>
            </a:fld>
            <a:endParaRPr lang="de-DE" altLang="de-DE">
              <a:latin typeface="+mn-lt"/>
            </a:endParaRPr>
          </a:p>
        </p:txBody>
      </p:sp>
    </p:spTree>
    <p:extLst>
      <p:ext uri="{BB962C8B-B14F-4D97-AF65-F5344CB8AC3E}">
        <p14:creationId xmlns:p14="http://schemas.microsoft.com/office/powerpoint/2010/main" val="29993775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AU" sz="2000" dirty="0">
                <a:solidFill>
                  <a:srgbClr val="333333"/>
                </a:solidFill>
              </a:rPr>
              <a:t>精神病</a:t>
            </a:r>
            <a:r>
              <a:rPr lang="ja-JP" altLang="en-US" sz="2000" dirty="0">
                <a:solidFill>
                  <a:srgbClr val="333333"/>
                </a:solidFill>
              </a:rPr>
              <a:t>状態では</a:t>
            </a:r>
            <a:r>
              <a:rPr lang="ja-JP" altLang="en-AU" sz="2000" dirty="0">
                <a:solidFill>
                  <a:srgbClr val="333333"/>
                </a:solidFill>
              </a:rPr>
              <a:t>、人は誤った</a:t>
            </a:r>
            <a:r>
              <a:rPr lang="ja-JP" altLang="en-US" sz="2000" dirty="0">
                <a:solidFill>
                  <a:srgbClr val="333333"/>
                </a:solidFill>
              </a:rPr>
              <a:t>思い込み</a:t>
            </a:r>
            <a:r>
              <a:rPr lang="ja-JP" altLang="en-AU" sz="2000" dirty="0">
                <a:solidFill>
                  <a:srgbClr val="333333"/>
                </a:solidFill>
              </a:rPr>
              <a:t>を</a:t>
            </a:r>
            <a:r>
              <a:rPr lang="ja-JP" altLang="en-US" sz="2000" dirty="0">
                <a:solidFill>
                  <a:srgbClr val="333333"/>
                </a:solidFill>
              </a:rPr>
              <a:t>も</a:t>
            </a:r>
            <a:r>
              <a:rPr lang="ja-JP" altLang="en-AU" sz="2000" dirty="0">
                <a:solidFill>
                  <a:srgbClr val="333333"/>
                </a:solidFill>
              </a:rPr>
              <a:t>ち続け、反論を無視</a:t>
            </a:r>
            <a:r>
              <a:rPr lang="ja-JP" altLang="en-US" sz="2000" dirty="0">
                <a:solidFill>
                  <a:srgbClr val="333333"/>
                </a:solidFill>
              </a:rPr>
              <a:t>します</a:t>
            </a:r>
            <a:r>
              <a:rPr lang="ja-JP" altLang="en-AU" sz="2000" dirty="0">
                <a:solidFill>
                  <a:srgbClr val="333333"/>
                </a:solidFill>
              </a:rPr>
              <a:t>。</a:t>
            </a:r>
            <a:r>
              <a:rPr lang="ja-JP" altLang="en-US" sz="2000" dirty="0">
                <a:solidFill>
                  <a:srgbClr val="333333"/>
                </a:solidFill>
              </a:rPr>
              <a:t>そのために、</a:t>
            </a:r>
            <a:r>
              <a:rPr lang="ja-JP" altLang="en-AU" sz="2000" dirty="0">
                <a:solidFill>
                  <a:srgbClr val="333333"/>
                </a:solidFill>
              </a:rPr>
              <a:t>場合に</a:t>
            </a:r>
            <a:r>
              <a:rPr lang="ja-JP" altLang="en-US" sz="2000" dirty="0">
                <a:solidFill>
                  <a:srgbClr val="333333"/>
                </a:solidFill>
              </a:rPr>
              <a:t>よって</a:t>
            </a:r>
            <a:r>
              <a:rPr lang="ja-JP" altLang="en-AU" sz="2000" dirty="0">
                <a:solidFill>
                  <a:srgbClr val="333333"/>
                </a:solidFill>
              </a:rPr>
              <a:t>は、とんでもない結果になることがあ</a:t>
            </a:r>
            <a:r>
              <a:rPr lang="ja-JP" altLang="en-US" sz="2000" dirty="0">
                <a:solidFill>
                  <a:srgbClr val="333333"/>
                </a:solidFill>
              </a:rPr>
              <a:t>ります</a:t>
            </a:r>
            <a:r>
              <a:rPr lang="ja-JP" altLang="en-AU" sz="2000" dirty="0">
                <a:solidFill>
                  <a:srgbClr val="333333"/>
                </a:solidFill>
              </a:rPr>
              <a:t>。</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64</a:t>
            </a:fld>
            <a:endParaRPr lang="de-DE" altLang="de-DE">
              <a:latin typeface="+mn-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AU" sz="2000" dirty="0">
                <a:solidFill>
                  <a:srgbClr val="333333"/>
                </a:solidFill>
              </a:rPr>
              <a:t>精神病</a:t>
            </a:r>
            <a:r>
              <a:rPr lang="ja-JP" altLang="en-US" sz="2000" dirty="0">
                <a:solidFill>
                  <a:srgbClr val="333333"/>
                </a:solidFill>
              </a:rPr>
              <a:t>状態では</a:t>
            </a:r>
            <a:r>
              <a:rPr lang="ja-JP" altLang="en-AU" sz="2000" dirty="0">
                <a:solidFill>
                  <a:srgbClr val="333333"/>
                </a:solidFill>
              </a:rPr>
              <a:t>、人は誤った</a:t>
            </a:r>
            <a:r>
              <a:rPr lang="ja-JP" altLang="en-US" sz="2000" dirty="0">
                <a:solidFill>
                  <a:srgbClr val="333333"/>
                </a:solidFill>
              </a:rPr>
              <a:t>思い込み</a:t>
            </a:r>
            <a:r>
              <a:rPr lang="ja-JP" altLang="en-AU" sz="2000" dirty="0">
                <a:solidFill>
                  <a:srgbClr val="333333"/>
                </a:solidFill>
              </a:rPr>
              <a:t>を</a:t>
            </a:r>
            <a:r>
              <a:rPr lang="ja-JP" altLang="en-US" sz="2000" dirty="0">
                <a:solidFill>
                  <a:srgbClr val="333333"/>
                </a:solidFill>
              </a:rPr>
              <a:t>も</a:t>
            </a:r>
            <a:r>
              <a:rPr lang="ja-JP" altLang="en-AU" sz="2000" dirty="0">
                <a:solidFill>
                  <a:srgbClr val="333333"/>
                </a:solidFill>
              </a:rPr>
              <a:t>ち続け、反論を無視</a:t>
            </a:r>
            <a:r>
              <a:rPr lang="ja-JP" altLang="en-US" sz="2000" dirty="0">
                <a:solidFill>
                  <a:srgbClr val="333333"/>
                </a:solidFill>
              </a:rPr>
              <a:t>します</a:t>
            </a:r>
            <a:r>
              <a:rPr lang="ja-JP" altLang="en-AU" sz="2000" dirty="0">
                <a:solidFill>
                  <a:srgbClr val="333333"/>
                </a:solidFill>
              </a:rPr>
              <a:t>。</a:t>
            </a:r>
            <a:r>
              <a:rPr lang="ja-JP" altLang="en-US" sz="2000" dirty="0">
                <a:solidFill>
                  <a:srgbClr val="333333"/>
                </a:solidFill>
              </a:rPr>
              <a:t>そのために、</a:t>
            </a:r>
            <a:r>
              <a:rPr lang="ja-JP" altLang="en-AU" sz="2000" dirty="0">
                <a:solidFill>
                  <a:srgbClr val="333333"/>
                </a:solidFill>
              </a:rPr>
              <a:t>場合に</a:t>
            </a:r>
            <a:r>
              <a:rPr lang="ja-JP" altLang="en-US" sz="2000" dirty="0">
                <a:solidFill>
                  <a:srgbClr val="333333"/>
                </a:solidFill>
              </a:rPr>
              <a:t>よって</a:t>
            </a:r>
            <a:r>
              <a:rPr lang="ja-JP" altLang="en-AU" sz="2000" dirty="0">
                <a:solidFill>
                  <a:srgbClr val="333333"/>
                </a:solidFill>
              </a:rPr>
              <a:t>は、とんでもない結果になることがあ</a:t>
            </a:r>
            <a:r>
              <a:rPr lang="ja-JP" altLang="en-US" sz="2000" dirty="0">
                <a:solidFill>
                  <a:srgbClr val="333333"/>
                </a:solidFill>
              </a:rPr>
              <a:t>ります</a:t>
            </a:r>
            <a:r>
              <a:rPr lang="ja-JP" altLang="en-AU" sz="2000" dirty="0">
                <a:solidFill>
                  <a:srgbClr val="333333"/>
                </a:solidFill>
              </a:rPr>
              <a:t>。</a:t>
            </a:r>
          </a:p>
          <a:p>
            <a:pPr lvl="0" defTabSz="914400" fontAlgn="base"/>
            <a:r>
              <a:rPr lang="ja-JP" altLang="en-AU" sz="2000" dirty="0">
                <a:solidFill>
                  <a:srgbClr val="004992"/>
                </a:solidFill>
              </a:rPr>
              <a:t>例</a:t>
            </a:r>
            <a:r>
              <a:rPr lang="en-AU" altLang="ja-JP" sz="2000" dirty="0">
                <a:solidFill>
                  <a:srgbClr val="004992"/>
                </a:solidFill>
              </a:rPr>
              <a:t>: </a:t>
            </a:r>
            <a:r>
              <a:rPr lang="ja-JP" altLang="en-AU" sz="2000" dirty="0">
                <a:solidFill>
                  <a:srgbClr val="333333"/>
                </a:solidFill>
              </a:rPr>
              <a:t>ラティーシャは同僚の車のタイヤに</a:t>
            </a:r>
            <a:r>
              <a:rPr lang="ja-JP" altLang="en-US" sz="2000" dirty="0">
                <a:solidFill>
                  <a:srgbClr val="333333"/>
                </a:solidFill>
              </a:rPr>
              <a:t>ナイフで</a:t>
            </a:r>
            <a:r>
              <a:rPr lang="ja-JP" altLang="en-AU" sz="2000" dirty="0">
                <a:solidFill>
                  <a:srgbClr val="333333"/>
                </a:solidFill>
              </a:rPr>
              <a:t>切りつけた</a:t>
            </a:r>
            <a:r>
              <a:rPr lang="en-AU" altLang="ja-JP" sz="2000" dirty="0">
                <a:solidFill>
                  <a:srgbClr val="333333"/>
                </a:solidFill>
              </a:rPr>
              <a:t>!</a:t>
            </a:r>
          </a:p>
          <a:p>
            <a:pPr lvl="0" defTabSz="914400" fontAlgn="base"/>
            <a:r>
              <a:rPr lang="ja-JP" altLang="en-AU" sz="2000" dirty="0">
                <a:solidFill>
                  <a:srgbClr val="004992"/>
                </a:solidFill>
              </a:rPr>
              <a:t>背景</a:t>
            </a:r>
            <a:r>
              <a:rPr lang="en-AU" altLang="ja-JP" sz="2000" dirty="0">
                <a:solidFill>
                  <a:srgbClr val="004992"/>
                </a:solidFill>
              </a:rPr>
              <a:t>: </a:t>
            </a:r>
            <a:r>
              <a:rPr lang="ja-JP" altLang="en-AU" sz="2000" dirty="0">
                <a:solidFill>
                  <a:srgbClr val="333333"/>
                </a:solidFill>
              </a:rPr>
              <a:t>ラティーシャは嫌がらせを受けていると感じている。</a:t>
            </a:r>
            <a:endParaRPr lang="en-AU" altLang="de-DE" sz="2000" dirty="0">
              <a:solidFill>
                <a:srgbClr val="333333"/>
              </a:solidFill>
            </a:endParaRPr>
          </a:p>
          <a:p>
            <a:pPr lvl="0" defTabSz="914400" fontAlgn="base"/>
            <a:r>
              <a:rPr lang="ja-JP" altLang="en-AU" sz="2000" dirty="0">
                <a:solidFill>
                  <a:srgbClr val="004992"/>
                </a:solidFill>
              </a:rPr>
              <a:t>しかし</a:t>
            </a:r>
            <a:r>
              <a:rPr lang="en-AU" altLang="ja-JP" sz="2000" dirty="0">
                <a:solidFill>
                  <a:srgbClr val="004992"/>
                </a:solidFill>
              </a:rPr>
              <a:t>: </a:t>
            </a:r>
            <a:r>
              <a:rPr lang="ja-JP" altLang="en-AU" sz="2000" dirty="0">
                <a:solidFill>
                  <a:srgbClr val="333333"/>
                </a:solidFill>
              </a:rPr>
              <a:t>同僚の</a:t>
            </a:r>
            <a:r>
              <a:rPr lang="ja-JP" altLang="en-US" sz="2000" dirty="0">
                <a:solidFill>
                  <a:srgbClr val="333333"/>
                </a:solidFill>
              </a:rPr>
              <a:t>なか</a:t>
            </a:r>
            <a:r>
              <a:rPr lang="ja-JP" altLang="en-AU" sz="2000" dirty="0">
                <a:solidFill>
                  <a:srgbClr val="333333"/>
                </a:solidFill>
              </a:rPr>
              <a:t>にはラティーシャ</a:t>
            </a:r>
            <a:r>
              <a:rPr lang="ja-JP" altLang="en-US" sz="2000" dirty="0">
                <a:solidFill>
                  <a:srgbClr val="333333"/>
                </a:solidFill>
              </a:rPr>
              <a:t>のことを</a:t>
            </a:r>
            <a:r>
              <a:rPr lang="ja-JP" altLang="en-AU" sz="2000" dirty="0">
                <a:solidFill>
                  <a:srgbClr val="333333"/>
                </a:solidFill>
              </a:rPr>
              <a:t>本当に</a:t>
            </a:r>
            <a:r>
              <a:rPr lang="ja-JP" altLang="en-US" sz="2000" dirty="0">
                <a:solidFill>
                  <a:srgbClr val="333333"/>
                </a:solidFill>
              </a:rPr>
              <a:t>ひどく</a:t>
            </a:r>
            <a:r>
              <a:rPr lang="ja-JP" altLang="en-AU" sz="2000" dirty="0">
                <a:solidFill>
                  <a:srgbClr val="333333"/>
                </a:solidFill>
              </a:rPr>
              <a:t>言う</a:t>
            </a:r>
            <a:r>
              <a:rPr lang="ja-JP" altLang="en-US" sz="2000" dirty="0">
                <a:solidFill>
                  <a:srgbClr val="333333"/>
                </a:solidFill>
              </a:rPr>
              <a:t>人</a:t>
            </a:r>
            <a:r>
              <a:rPr lang="ja-JP" altLang="en-AU" sz="2000" dirty="0">
                <a:solidFill>
                  <a:srgbClr val="333333"/>
                </a:solidFill>
              </a:rPr>
              <a:t>もいるが、彼女は</a:t>
            </a:r>
            <a:r>
              <a:rPr lang="ja-JP" altLang="en-US" sz="2000" dirty="0">
                <a:solidFill>
                  <a:srgbClr val="333333"/>
                </a:solidFill>
              </a:rPr>
              <a:t>すべての同僚を</a:t>
            </a:r>
            <a:r>
              <a:rPr lang="ja-JP" altLang="en-AU" sz="2000" dirty="0">
                <a:solidFill>
                  <a:srgbClr val="333333"/>
                </a:solidFill>
              </a:rPr>
              <a:t>十把一</a:t>
            </a:r>
            <a:r>
              <a:rPr lang="ja-JP" altLang="en-US" sz="2000" dirty="0">
                <a:solidFill>
                  <a:srgbClr val="333333"/>
                </a:solidFill>
              </a:rPr>
              <a:t>から</a:t>
            </a:r>
            <a:r>
              <a:rPr lang="ja-JP" altLang="en-AU" sz="2000" dirty="0">
                <a:solidFill>
                  <a:srgbClr val="333333"/>
                </a:solidFill>
              </a:rPr>
              <a:t>げにして</a:t>
            </a:r>
            <a:r>
              <a:rPr lang="ja-JP" altLang="en-US" sz="2000" dirty="0">
                <a:solidFill>
                  <a:srgbClr val="333333"/>
                </a:solidFill>
              </a:rPr>
              <a:t>自分に対する</a:t>
            </a:r>
            <a:r>
              <a:rPr lang="ja-JP" altLang="en-AU" sz="2000" dirty="0">
                <a:solidFill>
                  <a:srgbClr val="333333"/>
                </a:solidFill>
              </a:rPr>
              <a:t>陰謀</a:t>
            </a:r>
            <a:r>
              <a:rPr lang="ja-JP" altLang="en-US" sz="2000" dirty="0">
                <a:solidFill>
                  <a:srgbClr val="333333"/>
                </a:solidFill>
              </a:rPr>
              <a:t>をたくらんでいる人たちだと思い込んでしまっている。</a:t>
            </a:r>
            <a:r>
              <a:rPr lang="ja-JP" altLang="en-AU" sz="2000" dirty="0">
                <a:solidFill>
                  <a:srgbClr val="333333"/>
                </a:solidFill>
              </a:rPr>
              <a:t>同僚の</a:t>
            </a:r>
            <a:r>
              <a:rPr lang="ja-JP" altLang="en-US" sz="2000" dirty="0">
                <a:solidFill>
                  <a:srgbClr val="333333"/>
                </a:solidFill>
              </a:rPr>
              <a:t>なか</a:t>
            </a:r>
            <a:r>
              <a:rPr lang="ja-JP" altLang="en-AU" sz="2000" dirty="0">
                <a:solidFill>
                  <a:srgbClr val="333333"/>
                </a:solidFill>
              </a:rPr>
              <a:t>には彼女に対して</a:t>
            </a:r>
            <a:r>
              <a:rPr lang="ja-JP" altLang="en-US" sz="2000" dirty="0">
                <a:solidFill>
                  <a:srgbClr val="333333"/>
                </a:solidFill>
              </a:rPr>
              <a:t>公平</a:t>
            </a:r>
            <a:r>
              <a:rPr lang="ja-JP" altLang="en-AU" sz="2000" dirty="0">
                <a:solidFill>
                  <a:srgbClr val="333333"/>
                </a:solidFill>
              </a:rPr>
              <a:t>にふるまう</a:t>
            </a:r>
            <a:r>
              <a:rPr lang="ja-JP" altLang="en-US" sz="2000" dirty="0">
                <a:solidFill>
                  <a:srgbClr val="333333"/>
                </a:solidFill>
              </a:rPr>
              <a:t>人が</a:t>
            </a:r>
            <a:r>
              <a:rPr lang="ja-JP" altLang="en-AU" sz="2000" dirty="0">
                <a:solidFill>
                  <a:srgbClr val="333333"/>
                </a:solidFill>
              </a:rPr>
              <a:t>いることを見落としている。</a:t>
            </a:r>
            <a:endParaRPr lang="en-AU" altLang="ja-JP" sz="20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65</a:t>
            </a:fld>
            <a:endParaRPr lang="de-DE" altLang="de-DE">
              <a:latin typeface="+mn-lt"/>
            </a:endParaRPr>
          </a:p>
        </p:txBody>
      </p:sp>
    </p:spTree>
    <p:extLst>
      <p:ext uri="{BB962C8B-B14F-4D97-AF65-F5344CB8AC3E}">
        <p14:creationId xmlns:p14="http://schemas.microsoft.com/office/powerpoint/2010/main" val="1825095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精神病とどんな関係があるのでしょう</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AU" sz="2000" dirty="0">
                <a:solidFill>
                  <a:srgbClr val="333333"/>
                </a:solidFill>
              </a:rPr>
              <a:t>精神病</a:t>
            </a:r>
            <a:r>
              <a:rPr lang="ja-JP" altLang="en-US" sz="2000" dirty="0">
                <a:solidFill>
                  <a:srgbClr val="333333"/>
                </a:solidFill>
              </a:rPr>
              <a:t>状態では</a:t>
            </a:r>
            <a:r>
              <a:rPr lang="ja-JP" altLang="en-AU" sz="2000" dirty="0">
                <a:solidFill>
                  <a:srgbClr val="333333"/>
                </a:solidFill>
              </a:rPr>
              <a:t>、人は誤った</a:t>
            </a:r>
            <a:r>
              <a:rPr lang="ja-JP" altLang="en-US" sz="2000" dirty="0">
                <a:solidFill>
                  <a:srgbClr val="333333"/>
                </a:solidFill>
              </a:rPr>
              <a:t>思い込み</a:t>
            </a:r>
            <a:r>
              <a:rPr lang="ja-JP" altLang="en-AU" sz="2000" dirty="0">
                <a:solidFill>
                  <a:srgbClr val="333333"/>
                </a:solidFill>
              </a:rPr>
              <a:t>を</a:t>
            </a:r>
            <a:r>
              <a:rPr lang="ja-JP" altLang="en-US" sz="2000" dirty="0">
                <a:solidFill>
                  <a:srgbClr val="333333"/>
                </a:solidFill>
              </a:rPr>
              <a:t>も</a:t>
            </a:r>
            <a:r>
              <a:rPr lang="ja-JP" altLang="en-AU" sz="2000" dirty="0">
                <a:solidFill>
                  <a:srgbClr val="333333"/>
                </a:solidFill>
              </a:rPr>
              <a:t>ち続け、反論を無視</a:t>
            </a:r>
            <a:r>
              <a:rPr lang="ja-JP" altLang="en-US" sz="2000" dirty="0">
                <a:solidFill>
                  <a:srgbClr val="333333"/>
                </a:solidFill>
              </a:rPr>
              <a:t>します</a:t>
            </a:r>
            <a:r>
              <a:rPr lang="ja-JP" altLang="en-AU" sz="2000" dirty="0">
                <a:solidFill>
                  <a:srgbClr val="333333"/>
                </a:solidFill>
              </a:rPr>
              <a:t>。</a:t>
            </a:r>
            <a:r>
              <a:rPr lang="ja-JP" altLang="en-US" sz="2000" dirty="0">
                <a:solidFill>
                  <a:srgbClr val="333333"/>
                </a:solidFill>
              </a:rPr>
              <a:t>そのために、</a:t>
            </a:r>
            <a:r>
              <a:rPr lang="ja-JP" altLang="en-AU" sz="2000" dirty="0">
                <a:solidFill>
                  <a:srgbClr val="333333"/>
                </a:solidFill>
              </a:rPr>
              <a:t>場合に</a:t>
            </a:r>
            <a:r>
              <a:rPr lang="ja-JP" altLang="en-US" sz="2000" dirty="0">
                <a:solidFill>
                  <a:srgbClr val="333333"/>
                </a:solidFill>
              </a:rPr>
              <a:t>よって</a:t>
            </a:r>
            <a:r>
              <a:rPr lang="ja-JP" altLang="en-AU" sz="2000" dirty="0">
                <a:solidFill>
                  <a:srgbClr val="333333"/>
                </a:solidFill>
              </a:rPr>
              <a:t>は、とんでもない結果になることがあ</a:t>
            </a:r>
            <a:r>
              <a:rPr lang="ja-JP" altLang="en-US" sz="2000" dirty="0">
                <a:solidFill>
                  <a:srgbClr val="333333"/>
                </a:solidFill>
              </a:rPr>
              <a:t>ります</a:t>
            </a:r>
            <a:r>
              <a:rPr lang="ja-JP" altLang="en-AU" sz="2000" dirty="0">
                <a:solidFill>
                  <a:srgbClr val="333333"/>
                </a:solidFill>
              </a:rPr>
              <a:t>。</a:t>
            </a:r>
          </a:p>
          <a:p>
            <a:pPr lvl="0" defTabSz="914400" fontAlgn="base"/>
            <a:r>
              <a:rPr lang="ja-JP" altLang="en-AU" sz="2000" dirty="0">
                <a:solidFill>
                  <a:srgbClr val="004992"/>
                </a:solidFill>
              </a:rPr>
              <a:t>例</a:t>
            </a:r>
            <a:r>
              <a:rPr lang="en-AU" altLang="ja-JP" sz="2000" dirty="0">
                <a:solidFill>
                  <a:srgbClr val="004992"/>
                </a:solidFill>
              </a:rPr>
              <a:t>: </a:t>
            </a:r>
            <a:r>
              <a:rPr lang="ja-JP" altLang="en-AU" sz="2000" dirty="0">
                <a:solidFill>
                  <a:srgbClr val="333333"/>
                </a:solidFill>
              </a:rPr>
              <a:t>ラティーシャは同僚の車のタイヤに</a:t>
            </a:r>
            <a:r>
              <a:rPr lang="ja-JP" altLang="en-US" sz="2000" dirty="0">
                <a:solidFill>
                  <a:srgbClr val="333333"/>
                </a:solidFill>
              </a:rPr>
              <a:t>ナイフで</a:t>
            </a:r>
            <a:r>
              <a:rPr lang="ja-JP" altLang="en-AU" sz="2000" dirty="0">
                <a:solidFill>
                  <a:srgbClr val="333333"/>
                </a:solidFill>
              </a:rPr>
              <a:t>切りつけた</a:t>
            </a:r>
            <a:r>
              <a:rPr lang="en-AU" altLang="ja-JP" sz="2000" dirty="0">
                <a:solidFill>
                  <a:srgbClr val="333333"/>
                </a:solidFill>
              </a:rPr>
              <a:t>!</a:t>
            </a:r>
          </a:p>
          <a:p>
            <a:pPr lvl="0" defTabSz="914400" fontAlgn="base"/>
            <a:r>
              <a:rPr lang="ja-JP" altLang="en-AU" sz="2000" dirty="0">
                <a:solidFill>
                  <a:srgbClr val="004992"/>
                </a:solidFill>
              </a:rPr>
              <a:t>背景</a:t>
            </a:r>
            <a:r>
              <a:rPr lang="en-AU" altLang="ja-JP" sz="2000" dirty="0">
                <a:solidFill>
                  <a:srgbClr val="004992"/>
                </a:solidFill>
              </a:rPr>
              <a:t>: </a:t>
            </a:r>
            <a:r>
              <a:rPr lang="ja-JP" altLang="en-AU" sz="2000" dirty="0">
                <a:solidFill>
                  <a:srgbClr val="333333"/>
                </a:solidFill>
              </a:rPr>
              <a:t>ラティーシャは嫌がらせを受けていると感じている。</a:t>
            </a:r>
            <a:endParaRPr lang="en-AU" altLang="de-DE" sz="2000" dirty="0">
              <a:solidFill>
                <a:srgbClr val="333333"/>
              </a:solidFill>
            </a:endParaRPr>
          </a:p>
          <a:p>
            <a:pPr lvl="0" defTabSz="914400" fontAlgn="base"/>
            <a:r>
              <a:rPr lang="ja-JP" altLang="en-AU" sz="2000" dirty="0">
                <a:solidFill>
                  <a:srgbClr val="004992"/>
                </a:solidFill>
              </a:rPr>
              <a:t>しかし</a:t>
            </a:r>
            <a:r>
              <a:rPr lang="en-AU" altLang="ja-JP" sz="2000" dirty="0">
                <a:solidFill>
                  <a:srgbClr val="004992"/>
                </a:solidFill>
              </a:rPr>
              <a:t>: </a:t>
            </a:r>
            <a:r>
              <a:rPr lang="ja-JP" altLang="en-AU" sz="2000" dirty="0">
                <a:solidFill>
                  <a:srgbClr val="333333"/>
                </a:solidFill>
              </a:rPr>
              <a:t>同僚の</a:t>
            </a:r>
            <a:r>
              <a:rPr lang="ja-JP" altLang="en-US" sz="2000" dirty="0">
                <a:solidFill>
                  <a:srgbClr val="333333"/>
                </a:solidFill>
              </a:rPr>
              <a:t>なか</a:t>
            </a:r>
            <a:r>
              <a:rPr lang="ja-JP" altLang="en-AU" sz="2000" dirty="0">
                <a:solidFill>
                  <a:srgbClr val="333333"/>
                </a:solidFill>
              </a:rPr>
              <a:t>にはラティーシャ</a:t>
            </a:r>
            <a:r>
              <a:rPr lang="ja-JP" altLang="en-US" sz="2000" dirty="0">
                <a:solidFill>
                  <a:srgbClr val="333333"/>
                </a:solidFill>
              </a:rPr>
              <a:t>のことを</a:t>
            </a:r>
            <a:r>
              <a:rPr lang="ja-JP" altLang="en-AU" sz="2000" dirty="0">
                <a:solidFill>
                  <a:srgbClr val="333333"/>
                </a:solidFill>
              </a:rPr>
              <a:t>本当に</a:t>
            </a:r>
            <a:r>
              <a:rPr lang="ja-JP" altLang="en-US" sz="2000" dirty="0">
                <a:solidFill>
                  <a:srgbClr val="333333"/>
                </a:solidFill>
              </a:rPr>
              <a:t>ひどく</a:t>
            </a:r>
            <a:r>
              <a:rPr lang="ja-JP" altLang="en-AU" sz="2000" dirty="0">
                <a:solidFill>
                  <a:srgbClr val="333333"/>
                </a:solidFill>
              </a:rPr>
              <a:t>言う</a:t>
            </a:r>
            <a:r>
              <a:rPr lang="ja-JP" altLang="en-US" sz="2000" dirty="0">
                <a:solidFill>
                  <a:srgbClr val="333333"/>
                </a:solidFill>
              </a:rPr>
              <a:t>人</a:t>
            </a:r>
            <a:r>
              <a:rPr lang="ja-JP" altLang="en-AU" sz="2000" dirty="0">
                <a:solidFill>
                  <a:srgbClr val="333333"/>
                </a:solidFill>
              </a:rPr>
              <a:t>もいるが、彼女は</a:t>
            </a:r>
            <a:r>
              <a:rPr lang="ja-JP" altLang="en-US" sz="2000" dirty="0">
                <a:solidFill>
                  <a:srgbClr val="333333"/>
                </a:solidFill>
              </a:rPr>
              <a:t>すべての同僚を</a:t>
            </a:r>
            <a:r>
              <a:rPr lang="ja-JP" altLang="en-AU" sz="2000" dirty="0">
                <a:solidFill>
                  <a:srgbClr val="333333"/>
                </a:solidFill>
              </a:rPr>
              <a:t>十把一</a:t>
            </a:r>
            <a:r>
              <a:rPr lang="ja-JP" altLang="en-US" sz="2000" dirty="0">
                <a:solidFill>
                  <a:srgbClr val="333333"/>
                </a:solidFill>
              </a:rPr>
              <a:t>から</a:t>
            </a:r>
            <a:r>
              <a:rPr lang="ja-JP" altLang="en-AU" sz="2000" dirty="0">
                <a:solidFill>
                  <a:srgbClr val="333333"/>
                </a:solidFill>
              </a:rPr>
              <a:t>げにして</a:t>
            </a:r>
            <a:r>
              <a:rPr lang="ja-JP" altLang="en-US" sz="2000" dirty="0">
                <a:solidFill>
                  <a:srgbClr val="333333"/>
                </a:solidFill>
              </a:rPr>
              <a:t>自分に対する</a:t>
            </a:r>
            <a:r>
              <a:rPr lang="ja-JP" altLang="en-AU" sz="2000" dirty="0">
                <a:solidFill>
                  <a:srgbClr val="333333"/>
                </a:solidFill>
              </a:rPr>
              <a:t>陰謀</a:t>
            </a:r>
            <a:r>
              <a:rPr lang="ja-JP" altLang="en-US" sz="2000" dirty="0">
                <a:solidFill>
                  <a:srgbClr val="333333"/>
                </a:solidFill>
              </a:rPr>
              <a:t>をたくらんでいる人たちだと思い込んでしまっている。</a:t>
            </a:r>
            <a:r>
              <a:rPr lang="ja-JP" altLang="en-AU" sz="2000" dirty="0">
                <a:solidFill>
                  <a:srgbClr val="333333"/>
                </a:solidFill>
              </a:rPr>
              <a:t>同僚の</a:t>
            </a:r>
            <a:r>
              <a:rPr lang="ja-JP" altLang="en-US" sz="2000" dirty="0">
                <a:solidFill>
                  <a:srgbClr val="333333"/>
                </a:solidFill>
              </a:rPr>
              <a:t>なか</a:t>
            </a:r>
            <a:r>
              <a:rPr lang="ja-JP" altLang="en-AU" sz="2000" dirty="0">
                <a:solidFill>
                  <a:srgbClr val="333333"/>
                </a:solidFill>
              </a:rPr>
              <a:t>には彼女に対して</a:t>
            </a:r>
            <a:r>
              <a:rPr lang="ja-JP" altLang="en-US" sz="2000" dirty="0">
                <a:solidFill>
                  <a:srgbClr val="333333"/>
                </a:solidFill>
              </a:rPr>
              <a:t>公平</a:t>
            </a:r>
            <a:r>
              <a:rPr lang="ja-JP" altLang="en-AU" sz="2000" dirty="0">
                <a:solidFill>
                  <a:srgbClr val="333333"/>
                </a:solidFill>
              </a:rPr>
              <a:t>にふるまう</a:t>
            </a:r>
            <a:r>
              <a:rPr lang="ja-JP" altLang="en-US" sz="2000" dirty="0">
                <a:solidFill>
                  <a:srgbClr val="333333"/>
                </a:solidFill>
              </a:rPr>
              <a:t>人が</a:t>
            </a:r>
            <a:r>
              <a:rPr lang="ja-JP" altLang="en-AU" sz="2000" dirty="0">
                <a:solidFill>
                  <a:srgbClr val="333333"/>
                </a:solidFill>
              </a:rPr>
              <a:t>いることを見落としている。</a:t>
            </a:r>
            <a:endParaRPr lang="en-AU" altLang="ja-JP" sz="2000" dirty="0">
              <a:solidFill>
                <a:srgbClr val="333333"/>
              </a:solidFill>
            </a:endParaRPr>
          </a:p>
          <a:p>
            <a:pPr lvl="0" defTabSz="914400" fontAlgn="base"/>
            <a:r>
              <a:rPr lang="ja-JP" altLang="en-US" sz="2000" dirty="0">
                <a:solidFill>
                  <a:srgbClr val="333333"/>
                </a:solidFill>
              </a:rPr>
              <a:t>怖いと</a:t>
            </a:r>
            <a:r>
              <a:rPr lang="ja-JP" altLang="en-AU" sz="2000" dirty="0">
                <a:solidFill>
                  <a:srgbClr val="333333"/>
                </a:solidFill>
              </a:rPr>
              <a:t>感じている</a:t>
            </a:r>
            <a:r>
              <a:rPr lang="ja-JP" altLang="en-US" sz="2000" dirty="0">
                <a:solidFill>
                  <a:srgbClr val="333333"/>
                </a:solidFill>
              </a:rPr>
              <a:t>とき</a:t>
            </a:r>
            <a:r>
              <a:rPr lang="ja-JP" altLang="en-AU" sz="2000" dirty="0">
                <a:solidFill>
                  <a:srgbClr val="333333"/>
                </a:solidFill>
              </a:rPr>
              <a:t>に冷静でいるのは難しいので、自分の判断</a:t>
            </a:r>
            <a:r>
              <a:rPr lang="ja-JP" altLang="en-US" sz="2000" dirty="0">
                <a:solidFill>
                  <a:srgbClr val="333333"/>
                </a:solidFill>
              </a:rPr>
              <a:t>を鵜呑みにせず</a:t>
            </a:r>
            <a:r>
              <a:rPr lang="ja-JP" altLang="en-AU" sz="2000" dirty="0">
                <a:solidFill>
                  <a:srgbClr val="333333"/>
                </a:solidFill>
              </a:rPr>
              <a:t>、信頼する人にアドバイスを求め</a:t>
            </a:r>
            <a:r>
              <a:rPr lang="ja-JP" altLang="en-US" sz="2000" dirty="0">
                <a:solidFill>
                  <a:srgbClr val="333333"/>
                </a:solidFill>
              </a:rPr>
              <a:t>ましょう</a:t>
            </a:r>
            <a:r>
              <a:rPr lang="en-AU" altLang="ja-JP"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66</a:t>
            </a:fld>
            <a:endParaRPr lang="de-DE" altLang="de-DE">
              <a:latin typeface="+mn-lt"/>
            </a:endParaRPr>
          </a:p>
        </p:txBody>
      </p:sp>
    </p:spTree>
    <p:extLst>
      <p:ext uri="{BB962C8B-B14F-4D97-AF65-F5344CB8AC3E}">
        <p14:creationId xmlns:p14="http://schemas.microsoft.com/office/powerpoint/2010/main" val="40591405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latin typeface="+mn-lt"/>
                <a:ea typeface="+mn-ea"/>
                <a:cs typeface="+mn-cs"/>
              </a:rPr>
              <a:t>注目頂き有難うございました</a:t>
            </a:r>
            <a:r>
              <a:rPr lang="en-US" altLang="ja-JP"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ja-JP" altLang="en-US" i="1" dirty="0">
                <a:solidFill>
                  <a:srgbClr val="004992"/>
                </a:solidFill>
              </a:rPr>
              <a:t>トレーナー用</a:t>
            </a:r>
            <a:r>
              <a:rPr lang="nl-NL" i="1" dirty="0">
                <a:solidFill>
                  <a:srgbClr val="004992"/>
                </a:solidFill>
              </a:rPr>
              <a:t>:</a:t>
            </a:r>
          </a:p>
          <a:p>
            <a:pPr marL="114935" marR="333375" lvl="0" defTabSz="914400">
              <a:lnSpc>
                <a:spcPct val="100000"/>
              </a:lnSpc>
              <a:spcBef>
                <a:spcPts val="800"/>
              </a:spcBef>
            </a:pPr>
            <a:r>
              <a:rPr lang="ja-JP" altLang="en-US" dirty="0">
                <a:solidFill>
                  <a:srgbClr val="004992"/>
                </a:solidFill>
              </a:rPr>
              <a:t>ワークシートをお配りします。アプリ「</a:t>
            </a:r>
            <a:r>
              <a:rPr lang="en-US" altLang="ja-JP" dirty="0">
                <a:solidFill>
                  <a:srgbClr val="004992"/>
                </a:solidFill>
              </a:rPr>
              <a:t>COGITO</a:t>
            </a:r>
            <a:r>
              <a:rPr lang="ja-JP" altLang="en-US" dirty="0">
                <a:solidFill>
                  <a:srgbClr val="004992"/>
                </a:solidFill>
              </a:rPr>
              <a:t>」をご紹介します（無料でダウンロードできます）。</a:t>
            </a:r>
            <a:endParaRPr lang="en-US" dirty="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0FFD272B-85F2-41A1-BC3B-C6094BBBAF2F}" type="slidenum">
              <a:rPr lang="de-DE" altLang="de-DE" smtClean="0">
                <a:latin typeface="+mn-lt"/>
              </a:rPr>
              <a:pPr>
                <a:defRPr/>
              </a:pPr>
              <a:t>67</a:t>
            </a:fld>
            <a:endParaRPr lang="de-DE" altLang="de-DE">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9321665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3 – </a:t>
            </a:r>
            <a:r>
              <a:rPr lang="ja-JP" altLang="en-US">
                <a:latin typeface="+mn-lt"/>
              </a:rPr>
              <a:t>信念を変えよう</a:t>
            </a:r>
            <a:endParaRPr lang="de-DE">
              <a:latin typeface="+mn-lt"/>
            </a:endParaRPr>
          </a:p>
        </p:txBody>
      </p:sp>
      <p:sp>
        <p:nvSpPr>
          <p:cNvPr id="4" name="Slide Number Placeholder 3"/>
          <p:cNvSpPr>
            <a:spLocks noGrp="1"/>
          </p:cNvSpPr>
          <p:nvPr>
            <p:ph type="sldNum" sz="quarter" idx="12"/>
          </p:nvPr>
        </p:nvSpPr>
        <p:spPr/>
        <p:txBody>
          <a:bodyPr/>
          <a:lstStyle/>
          <a:p>
            <a:pPr>
              <a:defRPr/>
            </a:pPr>
            <a:fld id="{98DB12DC-693F-4A01-9E24-950717654498}" type="slidenum">
              <a:rPr lang="de-DE" altLang="de-DE" smtClean="0">
                <a:latin typeface="+mn-lt"/>
              </a:rPr>
              <a:pPr>
                <a:defRPr/>
              </a:pPr>
              <a:t>68</a:t>
            </a:fld>
            <a:endParaRPr lang="de-DE" altLang="de-DE">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1823025045"/>
              </p:ext>
            </p:extLst>
          </p:nvPr>
        </p:nvGraphicFramePr>
        <p:xfrm>
          <a:off x="408954" y="2011680"/>
          <a:ext cx="11375999" cy="46635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*madalena-pestana* ( Tired of rules)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after the flowers, the fruits - I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Prune/Pflaumen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ian_ransley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Bananas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Bananas/Bananen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mattisas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Strawberrys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Strawberries/Erdbeeren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adactio</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Bread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Bread/Brot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jot.punkt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spaghettibombe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Noodles/Nudeln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Ayelie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Juice bubbles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Orange juice/Orangensaft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Benny-Kristin Fischer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picture sequences shark, choir, laundry, robbery, rain, king, toy car, musician, construction of house, some motives are adapted from the Wechsler Intelligence Scale/Verschiedene Bildersequenzen Haikopf, Chor, Wäscherei, Überfall, Regenwetter, König, Spielzeugauto, Musiker, Hausbau, einige Motive sind angelehnt an Aufgaben des Wechsler Intelligenztests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Janne Hottenrott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Picrture</a:t>
                      </a:r>
                      <a:r>
                        <a:rPr kumimoji="0" lang="en-GB" sz="1000" b="0" i="0" u="none" strike="noStrike" cap="none" normalizeH="0" baseline="0" dirty="0">
                          <a:ln>
                            <a:noFill/>
                          </a:ln>
                          <a:solidFill>
                            <a:srgbClr val="333333"/>
                          </a:solidFill>
                          <a:effectLst/>
                          <a:latin typeface="+mn-lt"/>
                          <a:ea typeface="+mn-ea"/>
                          <a:cs typeface="+mn-cs"/>
                        </a:rPr>
                        <a:t> sequence neighbour´s dog is adapted from the </a:t>
                      </a:r>
                      <a:r>
                        <a:rPr kumimoji="0" lang="en-GB" sz="1000" b="0" i="0" u="none" strike="noStrike" cap="none" normalizeH="0" baseline="0" dirty="0" err="1">
                          <a:ln>
                            <a:noFill/>
                          </a:ln>
                          <a:solidFill>
                            <a:srgbClr val="333333"/>
                          </a:solidFill>
                          <a:effectLst/>
                          <a:latin typeface="+mn-lt"/>
                          <a:ea typeface="+mn-ea"/>
                          <a:cs typeface="+mn-cs"/>
                        </a:rPr>
                        <a:t>Wechser</a:t>
                      </a:r>
                      <a:r>
                        <a:rPr kumimoji="0" lang="en-GB" sz="1000" b="0" i="0" u="none" strike="noStrike" cap="none" normalizeH="0" baseline="0" dirty="0">
                          <a:ln>
                            <a:noFill/>
                          </a:ln>
                          <a:solidFill>
                            <a:srgbClr val="333333"/>
                          </a:solidFill>
                          <a:effectLst/>
                          <a:latin typeface="+mn-lt"/>
                          <a:ea typeface="+mn-ea"/>
                          <a:cs typeface="+mn-cs"/>
                        </a:rPr>
                        <a:t> Intelligence Scale/</a:t>
                      </a:r>
                      <a:r>
                        <a:rPr kumimoji="0" lang="en-GB" sz="1000" b="0" i="0" u="none" strike="noStrike" cap="none" normalizeH="0" baseline="0" dirty="0" err="1">
                          <a:ln>
                            <a:noFill/>
                          </a:ln>
                          <a:solidFill>
                            <a:srgbClr val="333333"/>
                          </a:solidFill>
                          <a:effectLst/>
                          <a:latin typeface="+mn-lt"/>
                          <a:ea typeface="+mn-ea"/>
                          <a:cs typeface="+mn-cs"/>
                        </a:rPr>
                        <a:t>Bildersequenz</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Nachbar´s</a:t>
                      </a:r>
                      <a:r>
                        <a:rPr kumimoji="0" lang="en-GB" sz="1000" b="0" i="0" u="none" strike="noStrike" cap="none" normalizeH="0" baseline="0" dirty="0">
                          <a:ln>
                            <a:noFill/>
                          </a:ln>
                          <a:solidFill>
                            <a:srgbClr val="333333"/>
                          </a:solidFill>
                          <a:effectLst/>
                          <a:latin typeface="+mn-lt"/>
                          <a:ea typeface="+mn-ea"/>
                          <a:cs typeface="+mn-cs"/>
                        </a:rPr>
                        <a:t> Hund, </a:t>
                      </a:r>
                      <a:r>
                        <a:rPr kumimoji="0" lang="en-GB" sz="1000" b="0" i="0" u="none" strike="noStrike" cap="none" normalizeH="0" baseline="0" dirty="0" err="1">
                          <a:ln>
                            <a:noFill/>
                          </a:ln>
                          <a:solidFill>
                            <a:srgbClr val="333333"/>
                          </a:solidFill>
                          <a:effectLst/>
                          <a:latin typeface="+mn-lt"/>
                          <a:ea typeface="+mn-ea"/>
                          <a:cs typeface="+mn-cs"/>
                        </a:rPr>
                        <a:t>Motiv</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ist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angelehnt</a:t>
                      </a:r>
                      <a:r>
                        <a:rPr kumimoji="0" lang="en-GB" sz="1000" b="0" i="0" u="none" strike="noStrike" cap="none" normalizeH="0" baseline="0" dirty="0">
                          <a:ln>
                            <a:noFill/>
                          </a:ln>
                          <a:solidFill>
                            <a:srgbClr val="333333"/>
                          </a:solidFill>
                          <a:effectLst/>
                          <a:latin typeface="+mn-lt"/>
                          <a:ea typeface="+mn-ea"/>
                          <a:cs typeface="+mn-cs"/>
                        </a:rPr>
                        <a:t> an </a:t>
                      </a:r>
                      <a:r>
                        <a:rPr kumimoji="0" lang="en-GB" sz="1000" b="0" i="0" u="none" strike="noStrike" cap="none" normalizeH="0" baseline="0" dirty="0" err="1">
                          <a:ln>
                            <a:noFill/>
                          </a:ln>
                          <a:solidFill>
                            <a:srgbClr val="333333"/>
                          </a:solidFill>
                          <a:effectLst/>
                          <a:latin typeface="+mn-lt"/>
                          <a:ea typeface="+mn-ea"/>
                          <a:cs typeface="+mn-cs"/>
                        </a:rPr>
                        <a:t>Aufgaben</a:t>
                      </a:r>
                      <a:r>
                        <a:rPr kumimoji="0" lang="en-GB" sz="1000" b="0" i="0" u="none" strike="noStrike" cap="none" normalizeH="0" baseline="0" dirty="0">
                          <a:ln>
                            <a:noFill/>
                          </a:ln>
                          <a:solidFill>
                            <a:srgbClr val="333333"/>
                          </a:solidFill>
                          <a:effectLst/>
                          <a:latin typeface="+mn-lt"/>
                          <a:ea typeface="+mn-ea"/>
                          <a:cs typeface="+mn-cs"/>
                        </a:rPr>
                        <a:t> des Wechsler </a:t>
                      </a:r>
                      <a:r>
                        <a:rPr kumimoji="0" lang="en-GB" sz="1000" b="0" i="0" u="none" strike="noStrike" cap="none" normalizeH="0" baseline="0" dirty="0" err="1">
                          <a:ln>
                            <a:noFill/>
                          </a:ln>
                          <a:solidFill>
                            <a:srgbClr val="333333"/>
                          </a:solidFill>
                          <a:effectLst/>
                          <a:latin typeface="+mn-lt"/>
                          <a:ea typeface="+mn-ea"/>
                          <a:cs typeface="+mn-cs"/>
                        </a:rPr>
                        <a:t>Intelligenztests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"fair use" 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11456</Words>
  <Application>Microsoft Office PowerPoint</Application>
  <PresentationFormat>Benutzerdefiniert</PresentationFormat>
  <Paragraphs>686</Paragraphs>
  <Slides>68</Slides>
  <Notes>68</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68</vt:i4>
      </vt:variant>
    </vt:vector>
  </HeadingPairs>
  <TitlesOfParts>
    <vt:vector size="74" baseType="lpstr">
      <vt:lpstr>Arial</vt:lpstr>
      <vt:lpstr>Calibri Light</vt:lpstr>
      <vt:lpstr>Symbol</vt:lpstr>
      <vt:lpstr>WingDings</vt:lpstr>
      <vt:lpstr>UKE_PPT-Vorlage_16zu9</vt:lpstr>
      <vt:lpstr>1_UKE_PPT-Vorlage_16zu9</vt:lpstr>
      <vt:lpstr>MCT 3 B – 信念を変えよう</vt:lpstr>
      <vt:lpstr>思い込みを変えよう</vt:lpstr>
      <vt:lpstr>思い込みを変えよう</vt:lpstr>
      <vt:lpstr>思い込みを変えよう</vt:lpstr>
      <vt:lpstr>思い込みを変えよう</vt:lpstr>
      <vt:lpstr>外れた予言をした人々の言葉</vt:lpstr>
      <vt:lpstr>外れた予言をした人々の言葉</vt:lpstr>
      <vt:lpstr>「行動における」 柔軟性のなさ (視野狭窄)</vt:lpstr>
      <vt:lpstr>「行動における」 柔軟性のなさ (視野狭窄)</vt:lpstr>
      <vt:lpstr>「行動における」 柔軟性のなさ (視野狭窄)</vt:lpstr>
      <vt:lpstr>「行動における」 柔軟性のなさ (視野狭窄)</vt:lpstr>
      <vt:lpstr>なぜ、こんなことになるのでしょう?</vt:lpstr>
      <vt:lpstr>強い思い込みが、どのように精神病状態の 誤った解釈を促すのか（例）</vt:lpstr>
      <vt:lpstr>下の３枚の写真は、あるカテゴリに入ります。 どんなカテゴリでしょうか?</vt:lpstr>
      <vt:lpstr>カテゴリ: 食べ物!</vt:lpstr>
      <vt:lpstr>問題</vt:lpstr>
      <vt:lpstr>問題</vt:lpstr>
      <vt:lpstr>問題</vt:lpstr>
      <vt:lpstr>問題</vt:lpstr>
      <vt:lpstr>それぞれの意見はどの程度妥当でしょうか?</vt:lpstr>
      <vt:lpstr>新しい絵を見て、あなたの判断は変わりましたか?</vt:lpstr>
      <vt:lpstr>妥当性をもう一度評価してください！</vt:lpstr>
      <vt:lpstr>PowerPoint-Präsentation</vt:lpstr>
      <vt:lpstr>それぞれの意見はどの程度妥当でしょうか?</vt:lpstr>
      <vt:lpstr>新しい絵を見て、あなたの判断は変わりましたか?</vt:lpstr>
      <vt:lpstr>妥当性をもう一度評価してください！</vt:lpstr>
      <vt:lpstr>PowerPoint-Präsentation</vt:lpstr>
      <vt:lpstr>それぞれの意見はどの程度妥当でしょうか?</vt:lpstr>
      <vt:lpstr>新しい絵を見て、あなたの判断は変わりましたか?</vt:lpstr>
      <vt:lpstr>妥当性をもう一度評価してください！</vt:lpstr>
      <vt:lpstr>PowerPoint-Präsentation</vt:lpstr>
      <vt:lpstr>それぞれの意見はどの程度妥当でしょうか?</vt:lpstr>
      <vt:lpstr>新しい絵を見て、あなたの判断は変わりましたか?</vt:lpstr>
      <vt:lpstr>妥当性をもう一度評価してください！</vt:lpstr>
      <vt:lpstr>PowerPoint-Präsentation</vt:lpstr>
      <vt:lpstr>それぞれの意見はどの程度妥当でしょうか?</vt:lpstr>
      <vt:lpstr>新しい絵を見て、あなたの判断は変わりましたか?</vt:lpstr>
      <vt:lpstr>妥当性をもう一度評価してください！</vt:lpstr>
      <vt:lpstr>PowerPoint-Präsentation</vt:lpstr>
      <vt:lpstr>オプション: ビデオクリップ</vt:lpstr>
      <vt:lpstr>それぞれの意見はどの程度妥当でしょうか?</vt:lpstr>
      <vt:lpstr>新しい絵を見て、あなたの判断は変わりましたか?</vt:lpstr>
      <vt:lpstr>妥当性をもう一度評価してください！</vt:lpstr>
      <vt:lpstr>PowerPoint-Präsentation</vt:lpstr>
      <vt:lpstr>それぞれの意見はどの程度妥当でしょうか?</vt:lpstr>
      <vt:lpstr>新しい絵を見て、あなたの判断は変わりましたか?</vt:lpstr>
      <vt:lpstr>妥当性をもう一度評価してください！</vt:lpstr>
      <vt:lpstr>PowerPoint-Präsentation</vt:lpstr>
      <vt:lpstr>それぞれの意見はどの程度妥当でしょうか?</vt:lpstr>
      <vt:lpstr>新しい絵を見て、あなたの判断は変わりましたか?</vt:lpstr>
      <vt:lpstr>妥当性をもう一度評価してください！</vt:lpstr>
      <vt:lpstr>PowerPoint-Präsentation</vt:lpstr>
      <vt:lpstr>それぞれの意見はどの程度妥当でしょうか?</vt:lpstr>
      <vt:lpstr>新しい絵を見て、あなたの判断は変わりましたか?</vt:lpstr>
      <vt:lpstr>妥当性をもう一度評価してください！</vt:lpstr>
      <vt:lpstr>PowerPoint-Präsentation</vt:lpstr>
      <vt:lpstr>それぞれの意見はどの程度妥当でしょうか?</vt:lpstr>
      <vt:lpstr>新しい絵を見て、あなたの判断は変わりましたか?</vt:lpstr>
      <vt:lpstr>妥当性をもう一度評価してください！</vt:lpstr>
      <vt:lpstr>PowerPoint-Präsentation</vt:lpstr>
      <vt:lpstr>日常生活におきかえる</vt:lpstr>
      <vt:lpstr>日常生活におきかえる</vt:lpstr>
      <vt:lpstr>日常生活におきかえる</vt:lpstr>
      <vt:lpstr>精神病とどんな関係があるのでしょう?</vt:lpstr>
      <vt:lpstr>精神病とどんな関係があるのでしょう?</vt:lpstr>
      <vt:lpstr>精神病とどんな関係があるのでしょう?</vt:lpstr>
      <vt:lpstr>注目頂き有難うございました!</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261</cp:revision>
  <dcterms:created xsi:type="dcterms:W3CDTF">2004-06-30T16:15:23Z</dcterms:created>
  <dcterms:modified xsi:type="dcterms:W3CDTF">2021-10-15T08:37:22Z</dcterms:modified>
</cp:coreProperties>
</file>