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 id="2147483693" r:id="rId2"/>
  </p:sldMasterIdLst>
  <p:notesMasterIdLst>
    <p:notesMasterId r:id="rId67"/>
  </p:notesMasterIdLst>
  <p:handoutMasterIdLst>
    <p:handoutMasterId r:id="rId68"/>
  </p:handoutMasterIdLst>
  <p:sldIdLst>
    <p:sldId id="563" r:id="rId3"/>
    <p:sldId id="502" r:id="rId4"/>
    <p:sldId id="462" r:id="rId5"/>
    <p:sldId id="473" r:id="rId6"/>
    <p:sldId id="542" r:id="rId7"/>
    <p:sldId id="541" r:id="rId8"/>
    <p:sldId id="540" r:id="rId9"/>
    <p:sldId id="539" r:id="rId10"/>
    <p:sldId id="467" r:id="rId11"/>
    <p:sldId id="376" r:id="rId12"/>
    <p:sldId id="375" r:id="rId13"/>
    <p:sldId id="374" r:id="rId14"/>
    <p:sldId id="338" r:id="rId15"/>
    <p:sldId id="357" r:id="rId16"/>
    <p:sldId id="339" r:id="rId17"/>
    <p:sldId id="361" r:id="rId18"/>
    <p:sldId id="358" r:id="rId19"/>
    <p:sldId id="503" r:id="rId20"/>
    <p:sldId id="544" r:id="rId21"/>
    <p:sldId id="543" r:id="rId22"/>
    <p:sldId id="437" r:id="rId23"/>
    <p:sldId id="438" r:id="rId24"/>
    <p:sldId id="469" r:id="rId25"/>
    <p:sldId id="309" r:id="rId26"/>
    <p:sldId id="455" r:id="rId27"/>
    <p:sldId id="550" r:id="rId28"/>
    <p:sldId id="549" r:id="rId29"/>
    <p:sldId id="548" r:id="rId30"/>
    <p:sldId id="547" r:id="rId31"/>
    <p:sldId id="546" r:id="rId32"/>
    <p:sldId id="545" r:id="rId33"/>
    <p:sldId id="316" r:id="rId34"/>
    <p:sldId id="477" r:id="rId35"/>
    <p:sldId id="551" r:id="rId36"/>
    <p:sldId id="555" r:id="rId37"/>
    <p:sldId id="554" r:id="rId38"/>
    <p:sldId id="279" r:id="rId39"/>
    <p:sldId id="471" r:id="rId40"/>
    <p:sldId id="480" r:id="rId41"/>
    <p:sldId id="556" r:id="rId42"/>
    <p:sldId id="536" r:id="rId43"/>
    <p:sldId id="558" r:id="rId44"/>
    <p:sldId id="557" r:id="rId45"/>
    <p:sldId id="441" r:id="rId46"/>
    <p:sldId id="559" r:id="rId47"/>
    <p:sldId id="313" r:id="rId48"/>
    <p:sldId id="495" r:id="rId49"/>
    <p:sldId id="496" r:id="rId50"/>
    <p:sldId id="497" r:id="rId51"/>
    <p:sldId id="561" r:id="rId52"/>
    <p:sldId id="560" r:id="rId53"/>
    <p:sldId id="517" r:id="rId54"/>
    <p:sldId id="518" r:id="rId55"/>
    <p:sldId id="531" r:id="rId56"/>
    <p:sldId id="562" r:id="rId57"/>
    <p:sldId id="522" r:id="rId58"/>
    <p:sldId id="564" r:id="rId59"/>
    <p:sldId id="533" r:id="rId60"/>
    <p:sldId id="565" r:id="rId61"/>
    <p:sldId id="317" r:id="rId62"/>
    <p:sldId id="435" r:id="rId63"/>
    <p:sldId id="436" r:id="rId64"/>
    <p:sldId id="538" r:id="rId65"/>
    <p:sldId id="532" r:id="rId66"/>
  </p:sldIdLst>
  <p:sldSz cx="12195175" cy="6858000"/>
  <p:notesSz cx="7099300" cy="10234613"/>
  <p:defaultTextStyle>
    <a:defPPr>
      <a:defRPr lang="de-DE"/>
    </a:defPPr>
    <a:lvl1pPr algn="l" rtl="0" fontAlgn="base">
      <a:spcBef>
        <a:spcPct val="0"/>
      </a:spcBef>
      <a:spcAft>
        <a:spcPct val="0"/>
      </a:spcAft>
      <a:defRPr sz="4400" kern="1200">
        <a:solidFill>
          <a:schemeClr val="tx2"/>
        </a:solidFill>
        <a:latin typeface="Verdana" pitchFamily="34" charset="0"/>
        <a:ea typeface="ＭＳ Ｐゴシック"/>
        <a:cs typeface="ＭＳ Ｐゴシック"/>
      </a:defRPr>
    </a:lvl1pPr>
    <a:lvl2pPr marL="457200" algn="l" rtl="0" fontAlgn="base">
      <a:spcBef>
        <a:spcPct val="0"/>
      </a:spcBef>
      <a:spcAft>
        <a:spcPct val="0"/>
      </a:spcAft>
      <a:defRPr sz="4400" kern="1200">
        <a:solidFill>
          <a:schemeClr val="tx2"/>
        </a:solidFill>
        <a:latin typeface="Verdana" pitchFamily="34" charset="0"/>
        <a:ea typeface="ＭＳ Ｐゴシック"/>
        <a:cs typeface="ＭＳ Ｐゴシック"/>
      </a:defRPr>
    </a:lvl2pPr>
    <a:lvl3pPr marL="914400" algn="l" rtl="0" fontAlgn="base">
      <a:spcBef>
        <a:spcPct val="0"/>
      </a:spcBef>
      <a:spcAft>
        <a:spcPct val="0"/>
      </a:spcAft>
      <a:defRPr sz="4400" kern="1200">
        <a:solidFill>
          <a:schemeClr val="tx2"/>
        </a:solidFill>
        <a:latin typeface="Verdana" pitchFamily="34" charset="0"/>
        <a:ea typeface="ＭＳ Ｐゴシック"/>
        <a:cs typeface="ＭＳ Ｐゴシック"/>
      </a:defRPr>
    </a:lvl3pPr>
    <a:lvl4pPr marL="1371600" algn="l" rtl="0" fontAlgn="base">
      <a:spcBef>
        <a:spcPct val="0"/>
      </a:spcBef>
      <a:spcAft>
        <a:spcPct val="0"/>
      </a:spcAft>
      <a:defRPr sz="4400" kern="1200">
        <a:solidFill>
          <a:schemeClr val="tx2"/>
        </a:solidFill>
        <a:latin typeface="Verdana" pitchFamily="34" charset="0"/>
        <a:ea typeface="ＭＳ Ｐゴシック"/>
        <a:cs typeface="ＭＳ Ｐゴシック"/>
      </a:defRPr>
    </a:lvl4pPr>
    <a:lvl5pPr marL="1828800" algn="l" rtl="0" fontAlgn="base">
      <a:spcBef>
        <a:spcPct val="0"/>
      </a:spcBef>
      <a:spcAft>
        <a:spcPct val="0"/>
      </a:spcAft>
      <a:defRPr sz="4400" kern="1200">
        <a:solidFill>
          <a:schemeClr val="tx2"/>
        </a:solidFill>
        <a:latin typeface="Verdana" pitchFamily="34" charset="0"/>
        <a:ea typeface="ＭＳ Ｐゴシック"/>
        <a:cs typeface="ＭＳ Ｐゴシック"/>
      </a:defRPr>
    </a:lvl5pPr>
    <a:lvl6pPr marL="2286000" algn="l" defTabSz="914400" rtl="0" eaLnBrk="1" latinLnBrk="0" hangingPunct="1">
      <a:defRPr sz="4400" kern="1200">
        <a:solidFill>
          <a:schemeClr val="tx2"/>
        </a:solidFill>
        <a:latin typeface="Verdana" pitchFamily="34" charset="0"/>
        <a:ea typeface="ＭＳ Ｐゴシック"/>
        <a:cs typeface="ＭＳ Ｐゴシック"/>
      </a:defRPr>
    </a:lvl6pPr>
    <a:lvl7pPr marL="2743200" algn="l" defTabSz="914400" rtl="0" eaLnBrk="1" latinLnBrk="0" hangingPunct="1">
      <a:defRPr sz="4400" kern="1200">
        <a:solidFill>
          <a:schemeClr val="tx2"/>
        </a:solidFill>
        <a:latin typeface="Verdana" pitchFamily="34" charset="0"/>
        <a:ea typeface="ＭＳ Ｐゴシック"/>
        <a:cs typeface="ＭＳ Ｐゴシック"/>
      </a:defRPr>
    </a:lvl7pPr>
    <a:lvl8pPr marL="3200400" algn="l" defTabSz="914400" rtl="0" eaLnBrk="1" latinLnBrk="0" hangingPunct="1">
      <a:defRPr sz="4400" kern="1200">
        <a:solidFill>
          <a:schemeClr val="tx2"/>
        </a:solidFill>
        <a:latin typeface="Verdana" pitchFamily="34" charset="0"/>
        <a:ea typeface="ＭＳ Ｐゴシック"/>
        <a:cs typeface="ＭＳ Ｐゴシック"/>
      </a:defRPr>
    </a:lvl8pPr>
    <a:lvl9pPr marL="3657600" algn="l" defTabSz="914400" rtl="0" eaLnBrk="1" latinLnBrk="0" hangingPunct="1">
      <a:defRPr sz="4400" kern="1200">
        <a:solidFill>
          <a:schemeClr val="tx2"/>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1" orient="horz" pos="1026">
          <p15:clr>
            <a:srgbClr val="A4A3A4"/>
          </p15:clr>
        </p15:guide>
        <p15:guide id="2" orient="horz" pos="2750">
          <p15:clr>
            <a:srgbClr val="A4A3A4"/>
          </p15:clr>
        </p15:guide>
        <p15:guide id="3" pos="295">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6" clrIdx="0"/>
  <p:cmAuthor id="1" name="User" initials="" lastIdx="5" clrIdx="1"/>
  <p:cmAuthor id="2" name="XXX" initials="" lastIdx="12" clrIdx="2"/>
  <p:cmAuthor id="3" name="Microsoft Office User" initials="" lastIdx="9" clrIdx="3"/>
  <p:cmAuthor id="4" name="PHSABC" initials="P"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FF"/>
    <a:srgbClr val="FF0000"/>
    <a:srgbClr val="000000"/>
    <a:srgbClr val="0099CC"/>
    <a:srgbClr val="3333CC"/>
    <a:srgbClr val="FFCC99"/>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118" autoAdjust="0"/>
    <p:restoredTop sz="91801" autoAdjust="0"/>
  </p:normalViewPr>
  <p:slideViewPr>
    <p:cSldViewPr>
      <p:cViewPr varScale="1">
        <p:scale>
          <a:sx n="67" d="100"/>
          <a:sy n="67" d="100"/>
        </p:scale>
        <p:origin x="868" y="44"/>
      </p:cViewPr>
      <p:guideLst>
        <p:guide orient="horz" pos="1026"/>
        <p:guide orient="horz" pos="2750"/>
        <p:guide pos="295"/>
        <p:guide pos="22"/>
        <p:guide pos="393"/>
        <p:guide pos="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7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a:xfrm>
          <a:off x="4351339" y="973955"/>
          <a:ext cx="1920845" cy="1097275"/>
        </a:xfrm>
        <a:prstGeom prst="rect">
          <a:avLst/>
        </a:prstGeom>
        <a:noFill/>
        <a:ln>
          <a:noFill/>
        </a:ln>
        <a:effectLst/>
      </dgm:spPr>
      <dgm:t>
        <a:bodyPr/>
        <a:lstStyle/>
        <a:p>
          <a:r>
            <a:rPr lang="ko-KR" altLang="en-US" sz="2400" dirty="0">
              <a:solidFill>
                <a:srgbClr val="333333">
                  <a:hueOff val="0"/>
                  <a:satOff val="0"/>
                  <a:lumOff val="0"/>
                  <a:alphaOff val="0"/>
                </a:srgbClr>
              </a:solidFill>
              <a:latin typeface="Calibri Light"/>
              <a:cs typeface="Verdana" pitchFamily="34" charset="0"/>
            </a:rPr>
            <a:t>질환</a:t>
          </a:r>
          <a:endParaRPr lang="en-US" sz="2400" dirty="0">
            <a:solidFill>
              <a:srgbClr val="333333">
                <a:hueOff val="0"/>
                <a:satOff val="0"/>
                <a:lumOff val="0"/>
                <a:alphaOff val="0"/>
              </a:srgbClr>
            </a:solidFill>
            <a:latin typeface="Calibri Light"/>
            <a:ea typeface="Verdana" pitchFamily="34" charset="0"/>
            <a:cs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a:xfrm>
          <a:off x="2069689" y="174479"/>
          <a:ext cx="3621046" cy="3621046"/>
        </a:xfrm>
        <a:prstGeom prst="circularArrow">
          <a:avLst>
            <a:gd name="adj1" fmla="val 8252"/>
            <a:gd name="adj2" fmla="val 576412"/>
            <a:gd name="adj3" fmla="val 2413461"/>
            <a:gd name="adj4" fmla="val 199485"/>
            <a:gd name="adj5" fmla="val 9627"/>
          </a:avLst>
        </a:prstGeom>
        <a:gradFill rotWithShape="1">
          <a:gsLst>
            <a:gs pos="0">
              <a:srgbClr val="68C3CD">
                <a:lumMod val="110000"/>
                <a:satMod val="105000"/>
                <a:tint val="67000"/>
              </a:srgbClr>
            </a:gs>
            <a:gs pos="50000">
              <a:srgbClr val="68C3CD">
                <a:lumMod val="105000"/>
                <a:satMod val="103000"/>
                <a:tint val="73000"/>
              </a:srgbClr>
            </a:gs>
            <a:gs pos="100000">
              <a:srgbClr val="68C3CD">
                <a:lumMod val="105000"/>
                <a:satMod val="109000"/>
                <a:tint val="81000"/>
              </a:srgbClr>
            </a:gs>
          </a:gsLst>
          <a:lin ang="5400000" scaled="0"/>
        </a:gradFill>
        <a:ln w="6350" cap="flat" cmpd="sng" algn="ctr">
          <a:solidFill>
            <a:srgbClr val="68C3CD"/>
          </a:solidFill>
          <a:prstDash val="solid"/>
          <a:miter lim="800000"/>
        </a:ln>
        <a:effectLst/>
        <a:scene3d>
          <a:camera prst="orthographicFront"/>
          <a:lightRig rig="flat" dir="t"/>
        </a:scene3d>
        <a:sp3d/>
      </dgm:spPr>
      <dgm:t>
        <a:bodyPr/>
        <a:lstStyle/>
        <a:p>
          <a:endParaRPr lang="de-DE"/>
        </a:p>
      </dgm:t>
    </dgm:pt>
    <dgm:pt modelId="{B390256F-280B-40CB-BD31-09509749AC6C}">
      <dgm:prSet phldrT="[Text]" custT="1"/>
      <dgm:spPr>
        <a:xfrm>
          <a:off x="3306935" y="2795841"/>
          <a:ext cx="1532336" cy="1097275"/>
        </a:xfrm>
        <a:prstGeom prst="rect">
          <a:avLst/>
        </a:prstGeom>
        <a:noFill/>
        <a:ln>
          <a:noFill/>
        </a:ln>
        <a:effectLst/>
      </dgm:spPr>
      <dgm:t>
        <a:bodyPr/>
        <a:lstStyle/>
        <a:p>
          <a:r>
            <a:rPr lang="ko-KR" altLang="en-US" sz="2400" dirty="0">
              <a:solidFill>
                <a:srgbClr val="333333">
                  <a:hueOff val="0"/>
                  <a:satOff val="0"/>
                  <a:lumOff val="0"/>
                  <a:alphaOff val="0"/>
                </a:srgbClr>
              </a:solidFill>
              <a:latin typeface="Calibri Light"/>
              <a:cs typeface="Verdana" pitchFamily="34" charset="0"/>
            </a:rPr>
            <a:t>편견</a:t>
          </a:r>
          <a:endParaRPr lang="en-US" sz="2400" dirty="0">
            <a:solidFill>
              <a:srgbClr val="333333">
                <a:hueOff val="0"/>
                <a:satOff val="0"/>
                <a:lumOff val="0"/>
                <a:alphaOff val="0"/>
              </a:srgbClr>
            </a:solidFill>
            <a:latin typeface="Calibri Light"/>
            <a:ea typeface="Verdana" pitchFamily="34" charset="0"/>
            <a:cs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a:xfrm>
          <a:off x="2354712" y="96565"/>
          <a:ext cx="3621046" cy="3621046"/>
        </a:xfrm>
        <a:prstGeom prst="circularArrow">
          <a:avLst>
            <a:gd name="adj1" fmla="val 8252"/>
            <a:gd name="adj2" fmla="val 576412"/>
            <a:gd name="adj3" fmla="val 9843299"/>
            <a:gd name="adj4" fmla="val 7515541"/>
            <a:gd name="adj5" fmla="val 9627"/>
          </a:avLst>
        </a:prstGeom>
        <a:gradFill rotWithShape="1">
          <a:gsLst>
            <a:gs pos="0">
              <a:srgbClr val="68C3CD">
                <a:lumMod val="110000"/>
                <a:satMod val="105000"/>
                <a:tint val="67000"/>
              </a:srgbClr>
            </a:gs>
            <a:gs pos="50000">
              <a:srgbClr val="68C3CD">
                <a:lumMod val="105000"/>
                <a:satMod val="103000"/>
                <a:tint val="73000"/>
              </a:srgbClr>
            </a:gs>
            <a:gs pos="100000">
              <a:srgbClr val="68C3CD">
                <a:lumMod val="105000"/>
                <a:satMod val="109000"/>
                <a:tint val="81000"/>
              </a:srgbClr>
            </a:gs>
          </a:gsLst>
          <a:lin ang="5400000" scaled="0"/>
        </a:gradFill>
        <a:ln w="6350" cap="flat" cmpd="sng" algn="ctr">
          <a:solidFill>
            <a:srgbClr val="68C3CD"/>
          </a:solidFill>
          <a:prstDash val="solid"/>
          <a:miter lim="800000"/>
        </a:ln>
        <a:effectLst/>
        <a:scene3d>
          <a:camera prst="orthographicFront"/>
          <a:lightRig rig="flat" dir="t"/>
        </a:scene3d>
        <a:sp3d/>
      </dgm:spPr>
      <dgm:t>
        <a:bodyPr/>
        <a:lstStyle/>
        <a:p>
          <a:endParaRPr lang="de-DE"/>
        </a:p>
      </dgm:t>
    </dgm:pt>
    <dgm:pt modelId="{CB5245DE-ECC5-49E9-94DC-262E3BD83AA5}">
      <dgm:prSet phldrT="[Text]" custT="1"/>
      <dgm:spPr>
        <a:xfrm>
          <a:off x="1760037" y="973952"/>
          <a:ext cx="1953024" cy="1097275"/>
        </a:xfrm>
        <a:prstGeom prst="rect">
          <a:avLst/>
        </a:prstGeom>
        <a:noFill/>
        <a:ln>
          <a:noFill/>
        </a:ln>
        <a:effectLst/>
      </dgm:spPr>
      <dgm:t>
        <a:bodyPr/>
        <a:lstStyle/>
        <a:p>
          <a:r>
            <a:rPr lang="ko-KR" altLang="en-US" sz="2400" dirty="0">
              <a:solidFill>
                <a:srgbClr val="333333">
                  <a:hueOff val="0"/>
                  <a:satOff val="0"/>
                  <a:lumOff val="0"/>
                  <a:alphaOff val="0"/>
                </a:srgbClr>
              </a:solidFill>
              <a:latin typeface="Calibri Light"/>
              <a:cs typeface="Verdana" pitchFamily="34" charset="0"/>
            </a:rPr>
            <a:t>자아존중감 하락</a:t>
          </a:r>
          <a:endParaRPr lang="en-US" sz="2400" dirty="0">
            <a:solidFill>
              <a:srgbClr val="333333">
                <a:hueOff val="0"/>
                <a:satOff val="0"/>
                <a:lumOff val="0"/>
                <a:alphaOff val="0"/>
              </a:srgbClr>
            </a:solidFill>
            <a:latin typeface="Calibri Light"/>
            <a:ea typeface="Verdana" pitchFamily="34" charset="0"/>
            <a:cs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rgbClr val="68C3CD">
                <a:lumMod val="110000"/>
                <a:satMod val="105000"/>
                <a:tint val="67000"/>
              </a:srgbClr>
            </a:gs>
            <a:gs pos="50000">
              <a:srgbClr val="68C3CD">
                <a:lumMod val="105000"/>
                <a:satMod val="103000"/>
                <a:tint val="73000"/>
              </a:srgbClr>
            </a:gs>
            <a:gs pos="100000">
              <a:srgbClr val="68C3CD">
                <a:lumMod val="105000"/>
                <a:satMod val="109000"/>
                <a:tint val="81000"/>
              </a:srgbClr>
            </a:gs>
          </a:gsLst>
          <a:lin ang="5400000" scaled="0"/>
        </a:gradFill>
        <a:ln w="6350" cap="flat" cmpd="sng" algn="ctr">
          <a:solidFill>
            <a:srgbClr val="68C3CD"/>
          </a:solidFill>
          <a:prstDash val="solid"/>
          <a:miter lim="800000"/>
        </a:ln>
        <a:effectLst/>
        <a:scene3d>
          <a:camera prst="orthographicFront"/>
          <a:lightRig rig="flat" dir="t"/>
        </a:scene3d>
        <a:sp3d/>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0958A334-25CC-443F-8276-04354D123943}" type="presOf" srcId="{EFA2980D-718B-4FC8-9FF6-15C1C35CF177}" destId="{8816A1BD-E3E1-4456-9298-4B3407C622F7}"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A1A7E044-B6D8-4D2A-BF01-05CE4C80E39E}" type="presOf" srcId="{6459B721-636D-4D51-9601-6B4E5788A266}" destId="{818239DA-8F7F-4917-8EB0-77B4EE5EAA94}" srcOrd="0" destOrd="0" presId="urn:microsoft.com/office/officeart/2005/8/layout/cycle1"/>
    <dgm:cxn modelId="{3FD0F36B-1161-4ED8-876D-8F9BD7AB0F7E}" srcId="{EFA2980D-718B-4FC8-9FF6-15C1C35CF177}" destId="{11E49AD0-DCE6-49A3-A921-184F5EB9A5C6}" srcOrd="0" destOrd="0" parTransId="{DBC96EE1-665A-4EEC-972A-1DCC706B48DD}" sibTransId="{3F4E915D-4700-4542-A7C1-CEF728AB432D}"/>
    <dgm:cxn modelId="{5EE49EBD-0C2D-4967-8A1A-F40A23936101}" type="presOf" srcId="{3F4E915D-4700-4542-A7C1-CEF728AB432D}" destId="{0332A1E0-1C13-4723-960F-9019466D281A}" srcOrd="0" destOrd="0" presId="urn:microsoft.com/office/officeart/2005/8/layout/cycle1"/>
    <dgm:cxn modelId="{F1E820CA-56F0-4D17-B871-F1D0F5654B2D}" type="presOf" srcId="{11E49AD0-DCE6-49A3-A921-184F5EB9A5C6}" destId="{79E1ED89-3D58-4688-A48D-428AB1CD95FE}"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0DD5C7F6-6EA4-4610-8B8A-5DD950623A7F}" type="presOf" srcId="{CB5245DE-ECC5-49E9-94DC-262E3BD83AA5}" destId="{D559A818-7D53-4BBD-8633-917FB032314D}" srcOrd="0" destOrd="0" presId="urn:microsoft.com/office/officeart/2005/8/layout/cycle1"/>
    <dgm:cxn modelId="{DCA06BF7-1629-4075-BDC2-1A73FA5677FB}" type="presOf" srcId="{B390256F-280B-40CB-BD31-09509749AC6C}" destId="{95978D0C-A8C9-4FB8-8DFC-2906FAA59983}" srcOrd="0" destOrd="0" presId="urn:microsoft.com/office/officeart/2005/8/layout/cycle1"/>
    <dgm:cxn modelId="{5A3D91FF-19E4-4518-976D-ED8806F3E802}" type="presOf" srcId="{90182C8E-0A3D-411B-A654-821F546FC078}" destId="{AC268F96-0D5D-4B9A-A307-62DE90494B18}" srcOrd="0" destOrd="0" presId="urn:microsoft.com/office/officeart/2005/8/layout/cycle1"/>
    <dgm:cxn modelId="{3EC3A644-D939-4396-8D85-7B9777D7D38F}" type="presParOf" srcId="{8816A1BD-E3E1-4456-9298-4B3407C622F7}" destId="{682C883B-3E72-41CB-97EB-93B061717596}" srcOrd="0" destOrd="0" presId="urn:microsoft.com/office/officeart/2005/8/layout/cycle1"/>
    <dgm:cxn modelId="{AEB9E358-D652-4A7F-8700-4ACC7FD1447D}" type="presParOf" srcId="{8816A1BD-E3E1-4456-9298-4B3407C622F7}" destId="{79E1ED89-3D58-4688-A48D-428AB1CD95FE}" srcOrd="1" destOrd="0" presId="urn:microsoft.com/office/officeart/2005/8/layout/cycle1"/>
    <dgm:cxn modelId="{CF0C8362-407B-4D33-B6E3-6697B4808BA3}" type="presParOf" srcId="{8816A1BD-E3E1-4456-9298-4B3407C622F7}" destId="{0332A1E0-1C13-4723-960F-9019466D281A}" srcOrd="2" destOrd="0" presId="urn:microsoft.com/office/officeart/2005/8/layout/cycle1"/>
    <dgm:cxn modelId="{5F343069-5720-41BD-A44D-80ED3DECD0A5}" type="presParOf" srcId="{8816A1BD-E3E1-4456-9298-4B3407C622F7}" destId="{788C7A12-E6C7-4DB4-9A7F-209CA41AE316}" srcOrd="3" destOrd="0" presId="urn:microsoft.com/office/officeart/2005/8/layout/cycle1"/>
    <dgm:cxn modelId="{B495B46A-ADF7-4B09-8D26-62B25786B939}" type="presParOf" srcId="{8816A1BD-E3E1-4456-9298-4B3407C622F7}" destId="{95978D0C-A8C9-4FB8-8DFC-2906FAA59983}" srcOrd="4" destOrd="0" presId="urn:microsoft.com/office/officeart/2005/8/layout/cycle1"/>
    <dgm:cxn modelId="{C09A1569-FD92-46B6-B822-B04D45A61C55}" type="presParOf" srcId="{8816A1BD-E3E1-4456-9298-4B3407C622F7}" destId="{818239DA-8F7F-4917-8EB0-77B4EE5EAA94}" srcOrd="5" destOrd="0" presId="urn:microsoft.com/office/officeart/2005/8/layout/cycle1"/>
    <dgm:cxn modelId="{9E9CAC4F-CC67-4A1C-AB34-F93F1DAF1DE8}" type="presParOf" srcId="{8816A1BD-E3E1-4456-9298-4B3407C622F7}" destId="{F48D0065-C1C5-41DE-80DC-9649E256CF0F}" srcOrd="6" destOrd="0" presId="urn:microsoft.com/office/officeart/2005/8/layout/cycle1"/>
    <dgm:cxn modelId="{6CD0167D-45A1-4B98-BCC9-4DDA8CBE72AA}" type="presParOf" srcId="{8816A1BD-E3E1-4456-9298-4B3407C622F7}" destId="{D559A818-7D53-4BBD-8633-917FB032314D}" srcOrd="7" destOrd="0" presId="urn:microsoft.com/office/officeart/2005/8/layout/cycle1"/>
    <dgm:cxn modelId="{961196B8-9258-4604-BFDF-DC9F006D0572}"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ko-KR" altLang="en-US" sz="2400" kern="1200" dirty="0">
              <a:solidFill>
                <a:srgbClr val="333333">
                  <a:hueOff val="0"/>
                  <a:satOff val="0"/>
                  <a:lumOff val="0"/>
                  <a:alphaOff val="0"/>
                </a:srgbClr>
              </a:solidFill>
              <a:latin typeface="Calibri Light"/>
              <a:cs typeface="Verdana" pitchFamily="34" charset="0"/>
            </a:rPr>
            <a:t>질환</a:t>
          </a:r>
          <a:endParaRPr lang="en-US" sz="2400" kern="1200" dirty="0">
            <a:solidFill>
              <a:srgbClr val="333333">
                <a:hueOff val="0"/>
                <a:satOff val="0"/>
                <a:lumOff val="0"/>
                <a:alphaOff val="0"/>
              </a:srgbClr>
            </a:solidFill>
            <a:latin typeface="Calibri Light"/>
            <a:ea typeface="Verdana" pitchFamily="34" charset="0"/>
            <a:cs typeface="Verdana" pitchFamily="34" charset="0"/>
          </a:endParaRPr>
        </a:p>
      </dsp:txBody>
      <dsp:txXfrm>
        <a:off x="4351339" y="973955"/>
        <a:ext cx="1920845" cy="1097275"/>
      </dsp:txXfrm>
    </dsp:sp>
    <dsp:sp modelId="{0332A1E0-1C13-4723-960F-9019466D281A}">
      <dsp:nvSpPr>
        <dsp:cNvPr id="0" name=""/>
        <dsp:cNvSpPr/>
      </dsp:nvSpPr>
      <dsp:spPr>
        <a:xfrm>
          <a:off x="2069689" y="174479"/>
          <a:ext cx="3621046" cy="3621046"/>
        </a:xfrm>
        <a:prstGeom prst="circularArrow">
          <a:avLst>
            <a:gd name="adj1" fmla="val 8252"/>
            <a:gd name="adj2" fmla="val 576412"/>
            <a:gd name="adj3" fmla="val 2413461"/>
            <a:gd name="adj4" fmla="val 199485"/>
            <a:gd name="adj5" fmla="val 9627"/>
          </a:avLst>
        </a:prstGeom>
        <a:gradFill rotWithShape="1">
          <a:gsLst>
            <a:gs pos="0">
              <a:srgbClr val="68C3CD">
                <a:lumMod val="110000"/>
                <a:satMod val="105000"/>
                <a:tint val="67000"/>
              </a:srgbClr>
            </a:gs>
            <a:gs pos="50000">
              <a:srgbClr val="68C3CD">
                <a:lumMod val="105000"/>
                <a:satMod val="103000"/>
                <a:tint val="73000"/>
              </a:srgbClr>
            </a:gs>
            <a:gs pos="100000">
              <a:srgbClr val="68C3CD">
                <a:lumMod val="105000"/>
                <a:satMod val="109000"/>
                <a:tint val="81000"/>
              </a:srgbClr>
            </a:gs>
          </a:gsLst>
          <a:lin ang="5400000" scaled="0"/>
        </a:gradFill>
        <a:ln w="6350" cap="flat" cmpd="sng" algn="ctr">
          <a:solidFill>
            <a:srgbClr val="68C3CD"/>
          </a:solidFill>
          <a:prstDash val="solid"/>
          <a:miter lim="800000"/>
        </a:ln>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06935"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ko-KR" altLang="en-US" sz="2400" kern="1200" dirty="0">
              <a:solidFill>
                <a:srgbClr val="333333">
                  <a:hueOff val="0"/>
                  <a:satOff val="0"/>
                  <a:lumOff val="0"/>
                  <a:alphaOff val="0"/>
                </a:srgbClr>
              </a:solidFill>
              <a:latin typeface="Calibri Light"/>
              <a:cs typeface="Verdana" pitchFamily="34" charset="0"/>
            </a:rPr>
            <a:t>편견</a:t>
          </a:r>
          <a:endParaRPr lang="en-US" sz="2400" kern="1200" dirty="0">
            <a:solidFill>
              <a:srgbClr val="333333">
                <a:hueOff val="0"/>
                <a:satOff val="0"/>
                <a:lumOff val="0"/>
                <a:alphaOff val="0"/>
              </a:srgbClr>
            </a:solidFill>
            <a:latin typeface="Calibri Light"/>
            <a:ea typeface="Verdana" pitchFamily="34" charset="0"/>
            <a:cs typeface="Verdana" pitchFamily="34" charset="0"/>
          </a:endParaRPr>
        </a:p>
      </dsp:txBody>
      <dsp:txXfrm>
        <a:off x="3306935" y="2795841"/>
        <a:ext cx="1532336" cy="1097275"/>
      </dsp:txXfrm>
    </dsp:sp>
    <dsp:sp modelId="{818239DA-8F7F-4917-8EB0-77B4EE5EAA94}">
      <dsp:nvSpPr>
        <dsp:cNvPr id="0" name=""/>
        <dsp:cNvSpPr/>
      </dsp:nvSpPr>
      <dsp:spPr>
        <a:xfrm>
          <a:off x="2354712" y="96565"/>
          <a:ext cx="3621046" cy="3621046"/>
        </a:xfrm>
        <a:prstGeom prst="circularArrow">
          <a:avLst>
            <a:gd name="adj1" fmla="val 8252"/>
            <a:gd name="adj2" fmla="val 576412"/>
            <a:gd name="adj3" fmla="val 9843299"/>
            <a:gd name="adj4" fmla="val 7515541"/>
            <a:gd name="adj5" fmla="val 9627"/>
          </a:avLst>
        </a:prstGeom>
        <a:gradFill rotWithShape="1">
          <a:gsLst>
            <a:gs pos="0">
              <a:srgbClr val="68C3CD">
                <a:lumMod val="110000"/>
                <a:satMod val="105000"/>
                <a:tint val="67000"/>
              </a:srgbClr>
            </a:gs>
            <a:gs pos="50000">
              <a:srgbClr val="68C3CD">
                <a:lumMod val="105000"/>
                <a:satMod val="103000"/>
                <a:tint val="73000"/>
              </a:srgbClr>
            </a:gs>
            <a:gs pos="100000">
              <a:srgbClr val="68C3CD">
                <a:lumMod val="105000"/>
                <a:satMod val="109000"/>
                <a:tint val="81000"/>
              </a:srgbClr>
            </a:gs>
          </a:gsLst>
          <a:lin ang="5400000" scaled="0"/>
        </a:gradFill>
        <a:ln w="6350" cap="flat" cmpd="sng" algn="ctr">
          <a:solidFill>
            <a:srgbClr val="68C3CD"/>
          </a:solidFill>
          <a:prstDash val="solid"/>
          <a:miter lim="800000"/>
        </a:ln>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ko-KR" altLang="en-US" sz="2400" kern="1200" dirty="0">
              <a:solidFill>
                <a:srgbClr val="333333">
                  <a:hueOff val="0"/>
                  <a:satOff val="0"/>
                  <a:lumOff val="0"/>
                  <a:alphaOff val="0"/>
                </a:srgbClr>
              </a:solidFill>
              <a:latin typeface="Calibri Light"/>
              <a:cs typeface="Verdana" pitchFamily="34" charset="0"/>
            </a:rPr>
            <a:t>자아존중감 하락</a:t>
          </a:r>
          <a:endParaRPr lang="en-US" sz="2400" kern="1200" dirty="0">
            <a:solidFill>
              <a:srgbClr val="333333">
                <a:hueOff val="0"/>
                <a:satOff val="0"/>
                <a:lumOff val="0"/>
                <a:alphaOff val="0"/>
              </a:srgbClr>
            </a:solidFill>
            <a:latin typeface="Calibri Light"/>
            <a:ea typeface="Verdana" pitchFamily="34" charset="0"/>
            <a:cs typeface="Verdana" pitchFamily="34" charset="0"/>
          </a:endParaRP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rgbClr val="68C3CD">
                <a:lumMod val="110000"/>
                <a:satMod val="105000"/>
                <a:tint val="67000"/>
              </a:srgbClr>
            </a:gs>
            <a:gs pos="50000">
              <a:srgbClr val="68C3CD">
                <a:lumMod val="105000"/>
                <a:satMod val="103000"/>
                <a:tint val="73000"/>
              </a:srgbClr>
            </a:gs>
            <a:gs pos="100000">
              <a:srgbClr val="68C3CD">
                <a:lumMod val="105000"/>
                <a:satMod val="109000"/>
                <a:tint val="81000"/>
              </a:srgbClr>
            </a:gs>
          </a:gsLst>
          <a:lin ang="5400000" scaled="0"/>
        </a:gradFill>
        <a:ln w="6350" cap="flat" cmpd="sng" algn="ctr">
          <a:solidFill>
            <a:srgbClr val="68C3CD"/>
          </a:solidFill>
          <a:prstDash val="solid"/>
          <a:miter lim="800000"/>
        </a:ln>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632F6DA-5D01-4BB7-A483-F2A1AB007B55}" type="slidenum">
              <a:rPr lang="en-GB"/>
              <a:pPr>
                <a:defRPr/>
              </a:pPr>
              <a:t>‹Nr.›</a:t>
            </a:fld>
            <a:endParaRPr lang="en-GB"/>
          </a:p>
        </p:txBody>
      </p:sp>
    </p:spTree>
    <p:extLst>
      <p:ext uri="{BB962C8B-B14F-4D97-AF65-F5344CB8AC3E}">
        <p14:creationId xmlns:p14="http://schemas.microsoft.com/office/powerpoint/2010/main" val="7431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8F44007-E62A-45A5-89F4-5640627CDE41}" type="slidenum">
              <a:rPr lang="de-DE"/>
              <a:pPr>
                <a:defRPr/>
              </a:pPr>
              <a:t>‹Nr.›</a:t>
            </a:fld>
            <a:endParaRPr lang="de-DE"/>
          </a:p>
        </p:txBody>
      </p:sp>
    </p:spTree>
    <p:extLst>
      <p:ext uri="{BB962C8B-B14F-4D97-AF65-F5344CB8AC3E}">
        <p14:creationId xmlns:p14="http://schemas.microsoft.com/office/powerpoint/2010/main" val="828536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2</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3</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4</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5</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6</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7</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8</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lienbildplatzhalter 1"/>
          <p:cNvSpPr>
            <a:spLocks noGrp="1" noRot="1" noChangeAspect="1"/>
          </p:cNvSpPr>
          <p:nvPr>
            <p:ph type="sldImg"/>
          </p:nvPr>
        </p:nvSpPr>
        <p:spPr>
          <a:xfrm>
            <a:off x="138113" y="768350"/>
            <a:ext cx="6823075" cy="3836988"/>
          </a:xfrm>
          <a:ln/>
        </p:spPr>
      </p:sp>
      <p:sp>
        <p:nvSpPr>
          <p:cNvPr id="31746"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31747" name="Foliennummernplatzhalter 3"/>
          <p:cNvSpPr>
            <a:spLocks noGrp="1"/>
          </p:cNvSpPr>
          <p:nvPr>
            <p:ph type="sldNum" sz="quarter" idx="5"/>
          </p:nvPr>
        </p:nvSpPr>
        <p:spPr>
          <a:noFill/>
        </p:spPr>
        <p:txBody>
          <a:bodyPr/>
          <a:lstStyle/>
          <a:p>
            <a:fld id="{6F5C8FF6-A8A7-41DB-A7E3-BB0135C630C2}" type="slidenum">
              <a:rPr lang="de-DE" smtClean="0">
                <a:ea typeface="ＭＳ Ｐゴシック"/>
                <a:cs typeface="ＭＳ Ｐゴシック"/>
              </a:rPr>
              <a:pPr/>
              <a:t>9</a:t>
            </a:fld>
            <a:endParaRPr lang="de-DE">
              <a:ea typeface="ＭＳ Ｐゴシック"/>
              <a:cs typeface="ＭＳ Ｐゴシック"/>
            </a:endParaRPr>
          </a:p>
        </p:txBody>
      </p:sp>
    </p:spTree>
    <p:extLst>
      <p:ext uri="{BB962C8B-B14F-4D97-AF65-F5344CB8AC3E}">
        <p14:creationId xmlns:p14="http://schemas.microsoft.com/office/powerpoint/2010/main" val="2819560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38113" y="768350"/>
            <a:ext cx="6823075" cy="3836988"/>
          </a:xfrm>
          <a:ln/>
        </p:spPr>
      </p:sp>
      <p:sp>
        <p:nvSpPr>
          <p:cNvPr id="3379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33795" name="Foliennummernplatzhalter 3"/>
          <p:cNvSpPr>
            <a:spLocks noGrp="1"/>
          </p:cNvSpPr>
          <p:nvPr>
            <p:ph type="sldNum" sz="quarter" idx="5"/>
          </p:nvPr>
        </p:nvSpPr>
        <p:spPr>
          <a:noFill/>
        </p:spPr>
        <p:txBody>
          <a:bodyPr/>
          <a:lstStyle/>
          <a:p>
            <a:fld id="{A01445E2-C79C-4F12-B04E-51B505CCEFBE}" type="slidenum">
              <a:rPr lang="de-DE" smtClean="0">
                <a:ea typeface="ＭＳ Ｐゴシック"/>
                <a:cs typeface="ＭＳ Ｐゴシック"/>
              </a:rPr>
              <a:pPr/>
              <a:t>10</a:t>
            </a:fld>
            <a:endParaRPr lang="de-DE">
              <a:ea typeface="ＭＳ Ｐゴシック"/>
              <a:cs typeface="ＭＳ Ｐゴシック"/>
            </a:endParaRPr>
          </a:p>
        </p:txBody>
      </p:sp>
    </p:spTree>
    <p:extLst>
      <p:ext uri="{BB962C8B-B14F-4D97-AF65-F5344CB8AC3E}">
        <p14:creationId xmlns:p14="http://schemas.microsoft.com/office/powerpoint/2010/main" val="12869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11</a:t>
            </a:fld>
            <a:endParaRPr lang="de-DE"/>
          </a:p>
        </p:txBody>
      </p:sp>
    </p:spTree>
    <p:extLst>
      <p:ext uri="{BB962C8B-B14F-4D97-AF65-F5344CB8AC3E}">
        <p14:creationId xmlns:p14="http://schemas.microsoft.com/office/powerpoint/2010/main" val="657196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12</a:t>
            </a:fld>
            <a:endParaRPr lang="de-DE"/>
          </a:p>
        </p:txBody>
      </p:sp>
    </p:spTree>
    <p:extLst>
      <p:ext uri="{BB962C8B-B14F-4D97-AF65-F5344CB8AC3E}">
        <p14:creationId xmlns:p14="http://schemas.microsoft.com/office/powerpoint/2010/main" val="36753779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13</a:t>
            </a:fld>
            <a:endParaRPr lang="de-DE"/>
          </a:p>
        </p:txBody>
      </p:sp>
    </p:spTree>
    <p:extLst>
      <p:ext uri="{BB962C8B-B14F-4D97-AF65-F5344CB8AC3E}">
        <p14:creationId xmlns:p14="http://schemas.microsoft.com/office/powerpoint/2010/main" val="1715141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14</a:t>
            </a:fld>
            <a:endParaRPr lang="de-DE"/>
          </a:p>
        </p:txBody>
      </p:sp>
    </p:spTree>
    <p:extLst>
      <p:ext uri="{BB962C8B-B14F-4D97-AF65-F5344CB8AC3E}">
        <p14:creationId xmlns:p14="http://schemas.microsoft.com/office/powerpoint/2010/main" val="19806592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15</a:t>
            </a:fld>
            <a:endParaRPr lang="de-DE"/>
          </a:p>
        </p:txBody>
      </p:sp>
    </p:spTree>
    <p:extLst>
      <p:ext uri="{BB962C8B-B14F-4D97-AF65-F5344CB8AC3E}">
        <p14:creationId xmlns:p14="http://schemas.microsoft.com/office/powerpoint/2010/main" val="6926838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16</a:t>
            </a:fld>
            <a:endParaRPr lang="de-DE"/>
          </a:p>
        </p:txBody>
      </p:sp>
    </p:spTree>
    <p:extLst>
      <p:ext uri="{BB962C8B-B14F-4D97-AF65-F5344CB8AC3E}">
        <p14:creationId xmlns:p14="http://schemas.microsoft.com/office/powerpoint/2010/main" val="32221726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17</a:t>
            </a:fld>
            <a:endParaRPr lang="de-DE"/>
          </a:p>
        </p:txBody>
      </p:sp>
    </p:spTree>
    <p:extLst>
      <p:ext uri="{BB962C8B-B14F-4D97-AF65-F5344CB8AC3E}">
        <p14:creationId xmlns:p14="http://schemas.microsoft.com/office/powerpoint/2010/main" val="23558333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18</a:t>
            </a:fld>
            <a:endParaRPr lang="de-DE"/>
          </a:p>
        </p:txBody>
      </p:sp>
    </p:spTree>
    <p:extLst>
      <p:ext uri="{BB962C8B-B14F-4D97-AF65-F5344CB8AC3E}">
        <p14:creationId xmlns:p14="http://schemas.microsoft.com/office/powerpoint/2010/main" val="2624743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19</a:t>
            </a:fld>
            <a:endParaRPr lang="de-DE"/>
          </a:p>
        </p:txBody>
      </p:sp>
    </p:spTree>
    <p:extLst>
      <p:ext uri="{BB962C8B-B14F-4D97-AF65-F5344CB8AC3E}">
        <p14:creationId xmlns:p14="http://schemas.microsoft.com/office/powerpoint/2010/main" val="16926526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20</a:t>
            </a:fld>
            <a:endParaRPr lang="de-DE"/>
          </a:p>
        </p:txBody>
      </p:sp>
    </p:spTree>
    <p:extLst>
      <p:ext uri="{BB962C8B-B14F-4D97-AF65-F5344CB8AC3E}">
        <p14:creationId xmlns:p14="http://schemas.microsoft.com/office/powerpoint/2010/main" val="19397077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Folienbildplatzhalter 1"/>
          <p:cNvSpPr>
            <a:spLocks noGrp="1" noRot="1" noChangeAspect="1"/>
          </p:cNvSpPr>
          <p:nvPr>
            <p:ph type="sldImg"/>
          </p:nvPr>
        </p:nvSpPr>
        <p:spPr>
          <a:xfrm>
            <a:off x="138113" y="768350"/>
            <a:ext cx="6823075" cy="3836988"/>
          </a:xfrm>
          <a:ln/>
        </p:spPr>
      </p:sp>
      <p:sp>
        <p:nvSpPr>
          <p:cNvPr id="46082"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6083" name="Foliennummernplatzhalter 3"/>
          <p:cNvSpPr>
            <a:spLocks noGrp="1"/>
          </p:cNvSpPr>
          <p:nvPr>
            <p:ph type="sldNum" sz="quarter" idx="5"/>
          </p:nvPr>
        </p:nvSpPr>
        <p:spPr>
          <a:noFill/>
        </p:spPr>
        <p:txBody>
          <a:bodyPr/>
          <a:lstStyle/>
          <a:p>
            <a:fld id="{183C0D5F-7414-42BB-B117-2C929750E104}" type="slidenum">
              <a:rPr lang="de-DE" smtClean="0">
                <a:ea typeface="ＭＳ Ｐゴシック"/>
                <a:cs typeface="ＭＳ Ｐゴシック"/>
              </a:rPr>
              <a:pPr/>
              <a:t>21</a:t>
            </a:fld>
            <a:endParaRPr lang="de-DE">
              <a:ea typeface="ＭＳ Ｐゴシック"/>
              <a:cs typeface="ＭＳ Ｐゴシック"/>
            </a:endParaRPr>
          </a:p>
        </p:txBody>
      </p:sp>
    </p:spTree>
    <p:extLst>
      <p:ext uri="{BB962C8B-B14F-4D97-AF65-F5344CB8AC3E}">
        <p14:creationId xmlns:p14="http://schemas.microsoft.com/office/powerpoint/2010/main" val="4035186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22</a:t>
            </a:fld>
            <a:endParaRPr lang="de-DE">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Folienbildplatzhalter 1"/>
          <p:cNvSpPr>
            <a:spLocks noGrp="1" noRot="1" noChangeAspect="1"/>
          </p:cNvSpPr>
          <p:nvPr>
            <p:ph type="sldImg"/>
          </p:nvPr>
        </p:nvSpPr>
        <p:spPr>
          <a:xfrm>
            <a:off x="138113" y="768350"/>
            <a:ext cx="6823075" cy="3836988"/>
          </a:xfrm>
          <a:ln/>
        </p:spPr>
      </p:sp>
      <p:sp>
        <p:nvSpPr>
          <p:cNvPr id="50178"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50179" name="Foliennummernplatzhalter 3"/>
          <p:cNvSpPr>
            <a:spLocks noGrp="1"/>
          </p:cNvSpPr>
          <p:nvPr>
            <p:ph type="sldNum" sz="quarter" idx="5"/>
          </p:nvPr>
        </p:nvSpPr>
        <p:spPr>
          <a:noFill/>
        </p:spPr>
        <p:txBody>
          <a:bodyPr/>
          <a:lstStyle/>
          <a:p>
            <a:fld id="{E558DD3E-C145-4413-AB49-C00001827D37}" type="slidenum">
              <a:rPr lang="de-DE" smtClean="0">
                <a:ea typeface="ＭＳ Ｐゴシック"/>
                <a:cs typeface="ＭＳ Ｐゴシック"/>
              </a:rPr>
              <a:pPr/>
              <a:t>23</a:t>
            </a:fld>
            <a:endParaRPr lang="de-DE">
              <a:ea typeface="ＭＳ Ｐゴシック"/>
              <a:cs typeface="ＭＳ Ｐゴシック"/>
            </a:endParaRPr>
          </a:p>
        </p:txBody>
      </p:sp>
    </p:spTree>
    <p:extLst>
      <p:ext uri="{BB962C8B-B14F-4D97-AF65-F5344CB8AC3E}">
        <p14:creationId xmlns:p14="http://schemas.microsoft.com/office/powerpoint/2010/main" val="16506981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24</a:t>
            </a:fld>
            <a:endParaRPr lang="de-DE"/>
          </a:p>
        </p:txBody>
      </p:sp>
    </p:spTree>
    <p:extLst>
      <p:ext uri="{BB962C8B-B14F-4D97-AF65-F5344CB8AC3E}">
        <p14:creationId xmlns:p14="http://schemas.microsoft.com/office/powerpoint/2010/main" val="5202501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25</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26</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27</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28</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29</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30</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31</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Folienbildplatzhalter 1"/>
          <p:cNvSpPr>
            <a:spLocks noGrp="1" noRot="1" noChangeAspect="1"/>
          </p:cNvSpPr>
          <p:nvPr>
            <p:ph type="sldImg"/>
          </p:nvPr>
        </p:nvSpPr>
        <p:spPr>
          <a:xfrm>
            <a:off x="138113" y="768350"/>
            <a:ext cx="6823075" cy="3836988"/>
          </a:xfrm>
          <a:ln/>
        </p:spPr>
      </p:sp>
      <p:sp>
        <p:nvSpPr>
          <p:cNvPr id="67586" name="Notizenplatzhalter 2"/>
          <p:cNvSpPr>
            <a:spLocks noGrp="1"/>
          </p:cNvSpPr>
          <p:nvPr>
            <p:ph type="body" idx="1"/>
          </p:nvPr>
        </p:nvSpPr>
        <p:spPr>
          <a:noFill/>
          <a:ln/>
        </p:spPr>
        <p:txBody>
          <a:bodyPr/>
          <a:lstStyle/>
          <a:p>
            <a:endParaRPr lang="en-US">
              <a:solidFill>
                <a:srgbClr val="FF0000"/>
              </a:solidFill>
              <a:latin typeface="Arial" charset="0"/>
              <a:ea typeface="ＭＳ Ｐゴシック"/>
            </a:endParaRPr>
          </a:p>
        </p:txBody>
      </p:sp>
      <p:sp>
        <p:nvSpPr>
          <p:cNvPr id="67587" name="Foliennummernplatzhalter 3"/>
          <p:cNvSpPr>
            <a:spLocks noGrp="1"/>
          </p:cNvSpPr>
          <p:nvPr>
            <p:ph type="sldNum" sz="quarter" idx="5"/>
          </p:nvPr>
        </p:nvSpPr>
        <p:spPr>
          <a:noFill/>
        </p:spPr>
        <p:txBody>
          <a:bodyPr/>
          <a:lstStyle/>
          <a:p>
            <a:fld id="{927B53EC-EAA2-43F7-BED2-896AAD8F9FDA}" type="slidenum">
              <a:rPr lang="de-DE" smtClean="0">
                <a:ea typeface="ＭＳ Ｐゴシック"/>
                <a:cs typeface="ＭＳ Ｐゴシック"/>
              </a:rPr>
              <a:pPr/>
              <a:t>32</a:t>
            </a:fld>
            <a:endParaRPr lang="de-DE">
              <a:ea typeface="ＭＳ Ｐゴシック"/>
              <a:cs typeface="ＭＳ Ｐゴシック"/>
            </a:endParaRPr>
          </a:p>
        </p:txBody>
      </p:sp>
    </p:spTree>
    <p:extLst>
      <p:ext uri="{BB962C8B-B14F-4D97-AF65-F5344CB8AC3E}">
        <p14:creationId xmlns:p14="http://schemas.microsoft.com/office/powerpoint/2010/main" val="27336103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33</a:t>
            </a:fld>
            <a:endParaRPr lang="de-DE">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34</a:t>
            </a:fld>
            <a:endParaRPr lang="de-DE">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35</a:t>
            </a:fld>
            <a:endParaRPr lang="de-DE">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36</a:t>
            </a:fld>
            <a:endParaRPr lang="de-DE">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37</a:t>
            </a:fld>
            <a:endParaRPr lang="de-DE"/>
          </a:p>
        </p:txBody>
      </p:sp>
    </p:spTree>
    <p:extLst>
      <p:ext uri="{BB962C8B-B14F-4D97-AF65-F5344CB8AC3E}">
        <p14:creationId xmlns:p14="http://schemas.microsoft.com/office/powerpoint/2010/main" val="3905984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38</a:t>
            </a:fld>
            <a:endParaRPr lang="de-DE"/>
          </a:p>
        </p:txBody>
      </p:sp>
    </p:spTree>
    <p:extLst>
      <p:ext uri="{BB962C8B-B14F-4D97-AF65-F5344CB8AC3E}">
        <p14:creationId xmlns:p14="http://schemas.microsoft.com/office/powerpoint/2010/main" val="9557245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39</a:t>
            </a:fld>
            <a:endParaRPr lang="de-DE"/>
          </a:p>
        </p:txBody>
      </p:sp>
    </p:spTree>
    <p:extLst>
      <p:ext uri="{BB962C8B-B14F-4D97-AF65-F5344CB8AC3E}">
        <p14:creationId xmlns:p14="http://schemas.microsoft.com/office/powerpoint/2010/main" val="32049215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40</a:t>
            </a:fld>
            <a:endParaRPr lang="de-DE"/>
          </a:p>
        </p:txBody>
      </p:sp>
    </p:spTree>
    <p:extLst>
      <p:ext uri="{BB962C8B-B14F-4D97-AF65-F5344CB8AC3E}">
        <p14:creationId xmlns:p14="http://schemas.microsoft.com/office/powerpoint/2010/main" val="12017290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41</a:t>
            </a:fld>
            <a:endParaRPr lang="de-DE"/>
          </a:p>
        </p:txBody>
      </p:sp>
    </p:spTree>
    <p:extLst>
      <p:ext uri="{BB962C8B-B14F-4D97-AF65-F5344CB8AC3E}">
        <p14:creationId xmlns:p14="http://schemas.microsoft.com/office/powerpoint/2010/main" val="34988972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42</a:t>
            </a:fld>
            <a:endParaRPr lang="de-DE"/>
          </a:p>
        </p:txBody>
      </p:sp>
    </p:spTree>
    <p:extLst>
      <p:ext uri="{BB962C8B-B14F-4D97-AF65-F5344CB8AC3E}">
        <p14:creationId xmlns:p14="http://schemas.microsoft.com/office/powerpoint/2010/main" val="4651900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43</a:t>
            </a:fld>
            <a:endParaRPr lang="de-DE"/>
          </a:p>
        </p:txBody>
      </p:sp>
    </p:spTree>
    <p:extLst>
      <p:ext uri="{BB962C8B-B14F-4D97-AF65-F5344CB8AC3E}">
        <p14:creationId xmlns:p14="http://schemas.microsoft.com/office/powerpoint/2010/main" val="19252630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44</a:t>
            </a:fld>
            <a:endParaRPr lang="de-DE">
              <a:ea typeface="ＭＳ Ｐゴシック"/>
              <a:cs typeface="ＭＳ Ｐゴシック"/>
            </a:endParaRPr>
          </a:p>
        </p:txBody>
      </p:sp>
    </p:spTree>
    <p:extLst>
      <p:ext uri="{BB962C8B-B14F-4D97-AF65-F5344CB8AC3E}">
        <p14:creationId xmlns:p14="http://schemas.microsoft.com/office/powerpoint/2010/main" val="29811175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45</a:t>
            </a:fld>
            <a:endParaRPr lang="de-DE">
              <a:ea typeface="ＭＳ Ｐゴシック"/>
              <a:cs typeface="ＭＳ Ｐゴシック"/>
            </a:endParaRPr>
          </a:p>
        </p:txBody>
      </p:sp>
    </p:spTree>
    <p:extLst>
      <p:ext uri="{BB962C8B-B14F-4D97-AF65-F5344CB8AC3E}">
        <p14:creationId xmlns:p14="http://schemas.microsoft.com/office/powerpoint/2010/main" val="29811175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46</a:t>
            </a:fld>
            <a:endParaRPr lang="de-DE"/>
          </a:p>
        </p:txBody>
      </p:sp>
    </p:spTree>
    <p:extLst>
      <p:ext uri="{BB962C8B-B14F-4D97-AF65-F5344CB8AC3E}">
        <p14:creationId xmlns:p14="http://schemas.microsoft.com/office/powerpoint/2010/main" val="7027643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47</a:t>
            </a:fld>
            <a:endParaRPr lang="de-DE"/>
          </a:p>
        </p:txBody>
      </p:sp>
    </p:spTree>
    <p:extLst>
      <p:ext uri="{BB962C8B-B14F-4D97-AF65-F5344CB8AC3E}">
        <p14:creationId xmlns:p14="http://schemas.microsoft.com/office/powerpoint/2010/main" val="14530371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48</a:t>
            </a:fld>
            <a:endParaRPr lang="de-DE"/>
          </a:p>
        </p:txBody>
      </p:sp>
    </p:spTree>
    <p:extLst>
      <p:ext uri="{BB962C8B-B14F-4D97-AF65-F5344CB8AC3E}">
        <p14:creationId xmlns:p14="http://schemas.microsoft.com/office/powerpoint/2010/main" val="19242592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49</a:t>
            </a:fld>
            <a:endParaRPr lang="de-DE"/>
          </a:p>
        </p:txBody>
      </p:sp>
    </p:spTree>
    <p:extLst>
      <p:ext uri="{BB962C8B-B14F-4D97-AF65-F5344CB8AC3E}">
        <p14:creationId xmlns:p14="http://schemas.microsoft.com/office/powerpoint/2010/main" val="4498238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50</a:t>
            </a:fld>
            <a:endParaRPr lang="de-DE"/>
          </a:p>
        </p:txBody>
      </p:sp>
    </p:spTree>
    <p:extLst>
      <p:ext uri="{BB962C8B-B14F-4D97-AF65-F5344CB8AC3E}">
        <p14:creationId xmlns:p14="http://schemas.microsoft.com/office/powerpoint/2010/main" val="41005758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51</a:t>
            </a:fld>
            <a:endParaRPr lang="de-DE"/>
          </a:p>
        </p:txBody>
      </p:sp>
    </p:spTree>
    <p:extLst>
      <p:ext uri="{BB962C8B-B14F-4D97-AF65-F5344CB8AC3E}">
        <p14:creationId xmlns:p14="http://schemas.microsoft.com/office/powerpoint/2010/main" val="12462110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52</a:t>
            </a:fld>
            <a:endParaRPr lang="de-DE">
              <a:ea typeface="ＭＳ Ｐゴシック"/>
              <a:cs typeface="ＭＳ Ｐゴシック"/>
            </a:endParaRPr>
          </a:p>
        </p:txBody>
      </p:sp>
    </p:spTree>
    <p:extLst>
      <p:ext uri="{BB962C8B-B14F-4D97-AF65-F5344CB8AC3E}">
        <p14:creationId xmlns:p14="http://schemas.microsoft.com/office/powerpoint/2010/main" val="41215056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53</a:t>
            </a:fld>
            <a:endParaRPr lang="de-DE">
              <a:ea typeface="ＭＳ Ｐゴシック"/>
              <a:cs typeface="ＭＳ Ｐゴシック"/>
            </a:endParaRPr>
          </a:p>
        </p:txBody>
      </p:sp>
    </p:spTree>
    <p:extLst>
      <p:ext uri="{BB962C8B-B14F-4D97-AF65-F5344CB8AC3E}">
        <p14:creationId xmlns:p14="http://schemas.microsoft.com/office/powerpoint/2010/main" val="26483895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54</a:t>
            </a:fld>
            <a:endParaRPr lang="de-DE">
              <a:ea typeface="ＭＳ Ｐゴシック"/>
              <a:cs typeface="ＭＳ Ｐゴシック"/>
            </a:endParaRPr>
          </a:p>
        </p:txBody>
      </p:sp>
    </p:spTree>
    <p:extLst>
      <p:ext uri="{BB962C8B-B14F-4D97-AF65-F5344CB8AC3E}">
        <p14:creationId xmlns:p14="http://schemas.microsoft.com/office/powerpoint/2010/main" val="25352903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55</a:t>
            </a:fld>
            <a:endParaRPr lang="de-DE">
              <a:ea typeface="ＭＳ Ｐゴシック"/>
              <a:cs typeface="ＭＳ Ｐゴシック"/>
            </a:endParaRPr>
          </a:p>
        </p:txBody>
      </p:sp>
    </p:spTree>
    <p:extLst>
      <p:ext uri="{BB962C8B-B14F-4D97-AF65-F5344CB8AC3E}">
        <p14:creationId xmlns:p14="http://schemas.microsoft.com/office/powerpoint/2010/main" val="253529036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56</a:t>
            </a:fld>
            <a:endParaRPr lang="de-DE">
              <a:ea typeface="ＭＳ Ｐゴシック"/>
              <a:cs typeface="ＭＳ Ｐゴシック"/>
            </a:endParaRPr>
          </a:p>
        </p:txBody>
      </p:sp>
    </p:spTree>
    <p:extLst>
      <p:ext uri="{BB962C8B-B14F-4D97-AF65-F5344CB8AC3E}">
        <p14:creationId xmlns:p14="http://schemas.microsoft.com/office/powerpoint/2010/main" val="29760543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57</a:t>
            </a:fld>
            <a:endParaRPr lang="de-DE">
              <a:ea typeface="ＭＳ Ｐゴシック"/>
              <a:cs typeface="ＭＳ Ｐゴシック"/>
            </a:endParaRPr>
          </a:p>
        </p:txBody>
      </p:sp>
    </p:spTree>
    <p:extLst>
      <p:ext uri="{BB962C8B-B14F-4D97-AF65-F5344CB8AC3E}">
        <p14:creationId xmlns:p14="http://schemas.microsoft.com/office/powerpoint/2010/main" val="29760543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58</a:t>
            </a:fld>
            <a:endParaRPr lang="de-DE">
              <a:ea typeface="ＭＳ Ｐゴシック"/>
              <a:cs typeface="ＭＳ Ｐゴシック"/>
            </a:endParaRPr>
          </a:p>
        </p:txBody>
      </p:sp>
    </p:spTree>
    <p:extLst>
      <p:ext uri="{BB962C8B-B14F-4D97-AF65-F5344CB8AC3E}">
        <p14:creationId xmlns:p14="http://schemas.microsoft.com/office/powerpoint/2010/main" val="21429208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59</a:t>
            </a:fld>
            <a:endParaRPr lang="de-DE">
              <a:ea typeface="ＭＳ Ｐゴシック"/>
              <a:cs typeface="ＭＳ Ｐゴシック"/>
            </a:endParaRPr>
          </a:p>
        </p:txBody>
      </p:sp>
    </p:spTree>
    <p:extLst>
      <p:ext uri="{BB962C8B-B14F-4D97-AF65-F5344CB8AC3E}">
        <p14:creationId xmlns:p14="http://schemas.microsoft.com/office/powerpoint/2010/main" val="21429208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60</a:t>
            </a:fld>
            <a:endParaRPr lang="de-DE"/>
          </a:p>
        </p:txBody>
      </p:sp>
    </p:spTree>
    <p:extLst>
      <p:ext uri="{BB962C8B-B14F-4D97-AF65-F5344CB8AC3E}">
        <p14:creationId xmlns:p14="http://schemas.microsoft.com/office/powerpoint/2010/main" val="330101495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61</a:t>
            </a:fld>
            <a:endParaRPr lang="de-DE"/>
          </a:p>
        </p:txBody>
      </p:sp>
    </p:spTree>
    <p:extLst>
      <p:ext uri="{BB962C8B-B14F-4D97-AF65-F5344CB8AC3E}">
        <p14:creationId xmlns:p14="http://schemas.microsoft.com/office/powerpoint/2010/main" val="233918476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Folienbildplatzhalter 1"/>
          <p:cNvSpPr>
            <a:spLocks noGrp="1" noRot="1" noChangeAspect="1"/>
          </p:cNvSpPr>
          <p:nvPr>
            <p:ph type="sldImg"/>
          </p:nvPr>
        </p:nvSpPr>
        <p:spPr>
          <a:xfrm>
            <a:off x="138113" y="768350"/>
            <a:ext cx="6823075" cy="3836988"/>
          </a:xfrm>
          <a:ln/>
        </p:spPr>
      </p:sp>
      <p:sp>
        <p:nvSpPr>
          <p:cNvPr id="120834"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120835" name="Foliennummernplatzhalter 3"/>
          <p:cNvSpPr>
            <a:spLocks noGrp="1"/>
          </p:cNvSpPr>
          <p:nvPr>
            <p:ph type="sldNum" sz="quarter" idx="5"/>
          </p:nvPr>
        </p:nvSpPr>
        <p:spPr>
          <a:noFill/>
        </p:spPr>
        <p:txBody>
          <a:bodyPr/>
          <a:lstStyle/>
          <a:p>
            <a:fld id="{D7E06CE8-43F2-4600-9CF7-F22950BC8FDE}" type="slidenum">
              <a:rPr lang="de-DE" smtClean="0">
                <a:ea typeface="ＭＳ Ｐゴシック"/>
                <a:cs typeface="ＭＳ Ｐゴシック"/>
              </a:rPr>
              <a:pPr/>
              <a:t>62</a:t>
            </a:fld>
            <a:endParaRPr lang="de-DE">
              <a:ea typeface="ＭＳ Ｐゴシック"/>
              <a:cs typeface="ＭＳ Ｐゴシック"/>
            </a:endParaRPr>
          </a:p>
        </p:txBody>
      </p:sp>
    </p:spTree>
    <p:extLst>
      <p:ext uri="{BB962C8B-B14F-4D97-AF65-F5344CB8AC3E}">
        <p14:creationId xmlns:p14="http://schemas.microsoft.com/office/powerpoint/2010/main" val="23005599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solidFill>
                  <a:srgbClr val="000000"/>
                </a:solidFill>
              </a:rPr>
              <a:pPr>
                <a:spcBef>
                  <a:spcPct val="0"/>
                </a:spcBef>
              </a:pPr>
              <a:t>64</a:t>
            </a:fld>
            <a:endParaRPr lang="de-DE" altLang="de-DE" sz="1300">
              <a:solidFill>
                <a:srgbClr val="000000"/>
              </a:solidFill>
            </a:endParaRPr>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57775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000" dirty="0">
                <a:latin typeface="+mj-lt"/>
              </a:rPr>
              <a:t>이 모듈의 사진 사용은 작가와 저작권 소유자에게 허락 받았다</a:t>
            </a:r>
            <a:r>
              <a:rPr lang="en-US" altLang="ko-KR" sz="1000" dirty="0">
                <a:latin typeface="+mj-lt"/>
              </a:rPr>
              <a:t>. </a:t>
            </a:r>
            <a:r>
              <a:rPr lang="ko-KR" altLang="en-US" sz="1000" dirty="0">
                <a:latin typeface="+mj-lt"/>
              </a:rPr>
              <a:t>세부사항</a:t>
            </a:r>
            <a:r>
              <a:rPr lang="en-US" altLang="ko-KR" sz="1000" dirty="0">
                <a:latin typeface="+mj-lt"/>
              </a:rPr>
              <a:t>(</a:t>
            </a:r>
            <a:r>
              <a:rPr lang="ko-KR" altLang="en-US" sz="1000" dirty="0">
                <a:latin typeface="+mj-lt"/>
              </a:rPr>
              <a:t>작가</a:t>
            </a:r>
            <a:r>
              <a:rPr lang="en-US" altLang="ko-KR" sz="1000" dirty="0">
                <a:latin typeface="+mj-lt"/>
              </a:rPr>
              <a:t>, </a:t>
            </a:r>
            <a:r>
              <a:rPr lang="ko-KR" altLang="en-US" sz="1000" dirty="0">
                <a:latin typeface="+mj-lt"/>
              </a:rPr>
              <a:t>제목</a:t>
            </a:r>
            <a:r>
              <a:rPr lang="en-US" altLang="ko-KR" sz="1000" dirty="0">
                <a:latin typeface="+mj-lt"/>
              </a:rPr>
              <a:t>)</a:t>
            </a:r>
            <a:r>
              <a:rPr lang="ko-KR" altLang="en-US" sz="1000" dirty="0">
                <a:latin typeface="+mj-lt"/>
              </a:rPr>
              <a:t>은</a:t>
            </a:r>
            <a:r>
              <a:rPr lang="en-US" altLang="ko-KR" sz="1000" dirty="0">
                <a:latin typeface="+mj-lt"/>
              </a:rPr>
              <a:t>, </a:t>
            </a:r>
            <a:r>
              <a:rPr lang="ko-KR" altLang="en-US" sz="1000" dirty="0">
                <a:latin typeface="+mj-lt"/>
              </a:rPr>
              <a:t>이 프리젠테이션의 마지막 슬라이드에 언급</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10 – </a:t>
            </a:r>
            <a:r>
              <a:rPr lang="ko-KR" altLang="en-US"/>
              <a:t>편견 다루기</a:t>
            </a:r>
            <a:r>
              <a:rPr lang="en-US" altLang="ko-KR"/>
              <a:t>(</a:t>
            </a:r>
            <a:r>
              <a:rPr lang="ko-KR" altLang="en-US"/>
              <a:t>낙인</a:t>
            </a:r>
            <a:r>
              <a:rPr lang="en-US" altLang="ko-KR"/>
              <a:t>)</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ko-KR" altLang="en-US"/>
              <a:t>훈련 모듈 </a:t>
            </a:r>
            <a:r>
              <a:rPr lang="en-US" altLang="ko-KR"/>
              <a:t>10 – </a:t>
            </a:r>
            <a:r>
              <a:rPr lang="ko-KR" altLang="en-US"/>
              <a:t>편견 다루기</a:t>
            </a:r>
            <a:r>
              <a:rPr lang="en-US" altLang="ko-KR"/>
              <a:t>(</a:t>
            </a:r>
            <a:r>
              <a:rPr lang="ko-KR" altLang="en-US"/>
              <a:t>낙인</a:t>
            </a:r>
            <a:r>
              <a:rPr lang="en-US" altLang="ko-KR"/>
              <a:t>)</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69AE98A-8F82-419F-AA90-24A7E2D7EE3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10 – </a:t>
            </a:r>
            <a:r>
              <a:rPr lang="ko-KR" altLang="en-US"/>
              <a:t>편견 다루기</a:t>
            </a:r>
            <a:r>
              <a:rPr lang="en-US" altLang="ko-KR"/>
              <a:t>(</a:t>
            </a:r>
            <a:r>
              <a:rPr lang="ko-KR" altLang="en-US"/>
              <a:t>낙인</a:t>
            </a:r>
            <a:r>
              <a:rPr lang="en-US" altLang="ko-KR"/>
              <a:t>)</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E670BC2F-AA30-4BE0-BB0D-3508F1023310}"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10 – </a:t>
            </a:r>
            <a:r>
              <a:rPr lang="ko-KR" altLang="en-US"/>
              <a:t>편견 다루기</a:t>
            </a:r>
            <a:r>
              <a:rPr lang="en-US" altLang="ko-KR"/>
              <a:t>(</a:t>
            </a:r>
            <a:r>
              <a:rPr lang="ko-KR" altLang="en-US"/>
              <a:t>낙인</a:t>
            </a:r>
            <a:r>
              <a:rPr lang="en-US" altLang="ko-KR"/>
              <a:t>)</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10 – </a:t>
            </a:r>
            <a:r>
              <a:rPr lang="ko-KR" altLang="en-US"/>
              <a:t>편견 다루기</a:t>
            </a:r>
            <a:r>
              <a:rPr lang="en-US" altLang="ko-KR"/>
              <a:t>(</a:t>
            </a:r>
            <a:r>
              <a:rPr lang="ko-KR" altLang="en-US"/>
              <a:t>낙인</a:t>
            </a:r>
            <a:r>
              <a:rPr lang="en-US" altLang="ko-KR"/>
              <a:t>)</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ko-KR" altLang="en-US"/>
              <a:t>훈련 모듈 </a:t>
            </a:r>
            <a:r>
              <a:rPr lang="en-US" altLang="ko-KR"/>
              <a:t>10 – </a:t>
            </a:r>
            <a:r>
              <a:rPr lang="ko-KR" altLang="en-US"/>
              <a:t>편견 다루기</a:t>
            </a:r>
            <a:r>
              <a:rPr lang="en-US" altLang="ko-KR"/>
              <a:t>(</a:t>
            </a:r>
            <a:r>
              <a:rPr lang="ko-KR" altLang="en-US"/>
              <a:t>낙인</a:t>
            </a:r>
            <a:r>
              <a:rPr lang="en-US" altLang="ko-KR"/>
              <a:t>)</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07E4B-D97F-4773-B36A-091342B743F9}"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10 – </a:t>
            </a:r>
            <a:r>
              <a:rPr lang="ko-KR" altLang="en-US"/>
              <a:t>편견 다루기</a:t>
            </a:r>
            <a:r>
              <a:rPr lang="en-US" altLang="ko-KR"/>
              <a:t>(</a:t>
            </a:r>
            <a:r>
              <a:rPr lang="ko-KR" altLang="en-US"/>
              <a:t>낙인</a:t>
            </a:r>
            <a:r>
              <a:rPr lang="en-US" altLang="ko-KR"/>
              <a:t>)</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1C3BDA79-BD6A-4118-960B-C955473384F4}"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68736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72876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ko-KR" altLang="en-US" sz="1000" dirty="0">
                <a:solidFill>
                  <a:srgbClr val="333333"/>
                </a:solidFill>
                <a:latin typeface="Calibri Light"/>
              </a:rPr>
              <a:t>이 모듈의 사진 사용은 작가와 저작권 소유자에게 허락 받았다</a:t>
            </a:r>
            <a:r>
              <a:rPr lang="en-US" altLang="ko-KR" sz="1000" dirty="0">
                <a:solidFill>
                  <a:srgbClr val="333333"/>
                </a:solidFill>
                <a:latin typeface="Calibri Light"/>
              </a:rPr>
              <a:t>. </a:t>
            </a:r>
            <a:r>
              <a:rPr lang="ko-KR" altLang="en-US" sz="1000" dirty="0">
                <a:solidFill>
                  <a:srgbClr val="333333"/>
                </a:solidFill>
                <a:latin typeface="Calibri Light"/>
              </a:rPr>
              <a:t>세부사항</a:t>
            </a:r>
            <a:r>
              <a:rPr lang="en-US" altLang="ko-KR" sz="1000" dirty="0">
                <a:solidFill>
                  <a:srgbClr val="333333"/>
                </a:solidFill>
                <a:latin typeface="Calibri Light"/>
              </a:rPr>
              <a:t>(</a:t>
            </a:r>
            <a:r>
              <a:rPr lang="ko-KR" altLang="en-US" sz="1000" dirty="0">
                <a:solidFill>
                  <a:srgbClr val="333333"/>
                </a:solidFill>
                <a:latin typeface="Calibri Light"/>
              </a:rPr>
              <a:t>작가</a:t>
            </a:r>
            <a:r>
              <a:rPr lang="en-US" altLang="ko-KR" sz="1000" dirty="0">
                <a:solidFill>
                  <a:srgbClr val="333333"/>
                </a:solidFill>
                <a:latin typeface="Calibri Light"/>
              </a:rPr>
              <a:t>, </a:t>
            </a:r>
            <a:r>
              <a:rPr lang="ko-KR" altLang="en-US" sz="1000" dirty="0">
                <a:solidFill>
                  <a:srgbClr val="333333"/>
                </a:solidFill>
                <a:latin typeface="Calibri Light"/>
              </a:rPr>
              <a:t>제목</a:t>
            </a:r>
            <a:r>
              <a:rPr lang="en-US" altLang="ko-KR" sz="1000" dirty="0">
                <a:solidFill>
                  <a:srgbClr val="333333"/>
                </a:solidFill>
                <a:latin typeface="Calibri Light"/>
              </a:rPr>
              <a:t>)</a:t>
            </a:r>
            <a:r>
              <a:rPr lang="ko-KR" altLang="en-US" sz="1000" dirty="0">
                <a:solidFill>
                  <a:srgbClr val="333333"/>
                </a:solidFill>
                <a:latin typeface="Calibri Light"/>
              </a:rPr>
              <a:t>은</a:t>
            </a:r>
            <a:r>
              <a:rPr lang="en-US" altLang="ko-KR" sz="1000" dirty="0">
                <a:solidFill>
                  <a:srgbClr val="333333"/>
                </a:solidFill>
                <a:latin typeface="Calibri Light"/>
              </a:rPr>
              <a:t>, </a:t>
            </a:r>
            <a:r>
              <a:rPr lang="ko-KR" altLang="en-US" sz="1000" dirty="0">
                <a:solidFill>
                  <a:srgbClr val="333333"/>
                </a:solidFill>
                <a:latin typeface="Calibri Light"/>
              </a:rPr>
              <a:t>이 프리젠테이션의 마지막 슬라이드에 언급</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5980438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2776376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419345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42304756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61912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1015175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1295372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958285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585820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9217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ko-KR" altLang="en-US"/>
              <a:t>훈련 모듈 </a:t>
            </a:r>
            <a:r>
              <a:rPr lang="en-US" altLang="ko-KR"/>
              <a:t>10 – </a:t>
            </a:r>
            <a:r>
              <a:rPr lang="ko-KR" altLang="en-US"/>
              <a:t>편견 다루기</a:t>
            </a:r>
            <a:r>
              <a:rPr lang="en-US" altLang="ko-KR"/>
              <a:t>(</a:t>
            </a:r>
            <a:r>
              <a:rPr lang="ko-KR" altLang="en-US"/>
              <a:t>낙인</a:t>
            </a:r>
            <a:r>
              <a:rPr lang="en-US" altLang="ko-KR"/>
              <a:t>)</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AE433F9-5C65-4776-B22B-2E9160D28C9B}"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73383490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1.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10 II – </a:t>
            </a:r>
            <a:r>
              <a:rPr lang="ko-KR" altLang="en-US" dirty="0"/>
              <a:t>편견 다루기</a:t>
            </a:r>
            <a:r>
              <a:rPr lang="en-US" altLang="ko-KR" dirty="0"/>
              <a:t>(</a:t>
            </a:r>
            <a:r>
              <a:rPr lang="ko-KR" altLang="en-US" dirty="0"/>
              <a:t>낙인</a:t>
            </a:r>
            <a:r>
              <a:rPr lang="en-US" altLang="ko-KR"/>
              <a:t>)</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Park</a:t>
            </a:r>
            <a:r>
              <a:rPr lang="nl-NL" sz="1600" dirty="0">
                <a:solidFill>
                  <a:srgbClr val="004992"/>
                </a:solidFill>
              </a:rPr>
              <a:t> (7|22)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211280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아래 사람들의 공통점이 무엇인가요</a:t>
            </a:r>
            <a:r>
              <a:rPr lang="en-US" altLang="ko-KR" sz="3600">
                <a:latin typeface="+mn-lt"/>
                <a:ea typeface="+mn-ea"/>
                <a:cs typeface="+mn-cs"/>
              </a:rPr>
              <a:t>?</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웨인 그레츠키 </a:t>
            </a:r>
            <a:r>
              <a:rPr lang="de-DE" sz="2400" dirty="0">
                <a:solidFill>
                  <a:srgbClr val="333333"/>
                </a:solidFill>
              </a:rPr>
              <a:t>(</a:t>
            </a:r>
            <a:r>
              <a:rPr lang="ko-KR" altLang="en-US" sz="2400" dirty="0">
                <a:solidFill>
                  <a:srgbClr val="333333"/>
                </a:solidFill>
              </a:rPr>
              <a:t>출생</a:t>
            </a:r>
            <a:r>
              <a:rPr lang="de-DE" sz="2400" dirty="0">
                <a:solidFill>
                  <a:srgbClr val="333333"/>
                </a:solidFill>
              </a:rPr>
              <a:t> 1</a:t>
            </a:r>
            <a:r>
              <a:rPr lang="ko-KR" altLang="en-US" sz="2400" dirty="0">
                <a:solidFill>
                  <a:srgbClr val="333333"/>
                </a:solidFill>
              </a:rPr>
              <a:t>월</a:t>
            </a:r>
            <a:r>
              <a:rPr lang="de-DE" sz="2400" dirty="0">
                <a:solidFill>
                  <a:srgbClr val="333333"/>
                </a:solidFill>
              </a:rPr>
              <a:t> 26</a:t>
            </a:r>
            <a:r>
              <a:rPr lang="ko-KR" altLang="en-US" sz="2400" dirty="0">
                <a:solidFill>
                  <a:srgbClr val="333333"/>
                </a:solidFill>
              </a:rPr>
              <a:t>일</a:t>
            </a:r>
            <a:r>
              <a:rPr lang="de-DE" sz="2400" dirty="0">
                <a:solidFill>
                  <a:srgbClr val="333333"/>
                </a:solidFill>
              </a:rPr>
              <a:t>, 1961)</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마이클 조던 </a:t>
            </a:r>
            <a:r>
              <a:rPr lang="de-DE" sz="2400" dirty="0">
                <a:solidFill>
                  <a:srgbClr val="333333"/>
                </a:solidFill>
              </a:rPr>
              <a:t>(</a:t>
            </a:r>
            <a:r>
              <a:rPr lang="ko-KR" altLang="en-US" sz="2400" dirty="0">
                <a:solidFill>
                  <a:srgbClr val="333333"/>
                </a:solidFill>
              </a:rPr>
              <a:t>출생</a:t>
            </a:r>
            <a:r>
              <a:rPr lang="de-DE" sz="2400" dirty="0">
                <a:solidFill>
                  <a:srgbClr val="333333"/>
                </a:solidFill>
              </a:rPr>
              <a:t> 2</a:t>
            </a:r>
            <a:r>
              <a:rPr lang="ko-KR" altLang="en-US" sz="2400" dirty="0">
                <a:solidFill>
                  <a:srgbClr val="333333"/>
                </a:solidFill>
              </a:rPr>
              <a:t>월</a:t>
            </a:r>
            <a:r>
              <a:rPr lang="de-DE" sz="2400" dirty="0">
                <a:solidFill>
                  <a:srgbClr val="333333"/>
                </a:solidFill>
              </a:rPr>
              <a:t> 17</a:t>
            </a:r>
            <a:r>
              <a:rPr lang="ko-KR" altLang="en-US" sz="2400" dirty="0">
                <a:solidFill>
                  <a:srgbClr val="333333"/>
                </a:solidFill>
              </a:rPr>
              <a:t> 일</a:t>
            </a:r>
            <a:r>
              <a:rPr lang="de-DE" sz="2400" dirty="0">
                <a:solidFill>
                  <a:srgbClr val="333333"/>
                </a:solidFill>
              </a:rPr>
              <a:t>, 1963)</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타이거 우즈 </a:t>
            </a:r>
            <a:r>
              <a:rPr lang="de-DE" sz="2400" dirty="0">
                <a:solidFill>
                  <a:srgbClr val="333333"/>
                </a:solidFill>
              </a:rPr>
              <a:t>(</a:t>
            </a:r>
            <a:r>
              <a:rPr lang="ko-KR" altLang="en-US" sz="2400" dirty="0">
                <a:solidFill>
                  <a:srgbClr val="333333"/>
                </a:solidFill>
              </a:rPr>
              <a:t>출생</a:t>
            </a:r>
            <a:r>
              <a:rPr lang="de-DE" sz="2400" dirty="0">
                <a:solidFill>
                  <a:srgbClr val="333333"/>
                </a:solidFill>
              </a:rPr>
              <a:t> 12</a:t>
            </a:r>
            <a:r>
              <a:rPr lang="ko-KR" altLang="en-US" sz="2400" dirty="0">
                <a:solidFill>
                  <a:srgbClr val="333333"/>
                </a:solidFill>
              </a:rPr>
              <a:t>월 </a:t>
            </a:r>
            <a:r>
              <a:rPr lang="de-DE" sz="2400" dirty="0">
                <a:solidFill>
                  <a:srgbClr val="333333"/>
                </a:solidFill>
              </a:rPr>
              <a:t>30</a:t>
            </a:r>
            <a:r>
              <a:rPr lang="ko-KR" altLang="en-US" sz="2400" dirty="0">
                <a:solidFill>
                  <a:srgbClr val="333333"/>
                </a:solidFill>
              </a:rPr>
              <a:t> 일</a:t>
            </a:r>
            <a:r>
              <a:rPr lang="de-DE" sz="2400" dirty="0">
                <a:solidFill>
                  <a:srgbClr val="333333"/>
                </a:solidFill>
              </a:rPr>
              <a:t>, 1975)</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마이크 타이슨 </a:t>
            </a:r>
            <a:r>
              <a:rPr lang="de-DE" sz="2400" dirty="0">
                <a:solidFill>
                  <a:srgbClr val="333333"/>
                </a:solidFill>
              </a:rPr>
              <a:t>(</a:t>
            </a:r>
            <a:r>
              <a:rPr lang="ko-KR" altLang="en-US" sz="2400" dirty="0">
                <a:solidFill>
                  <a:srgbClr val="333333"/>
                </a:solidFill>
              </a:rPr>
              <a:t>출생</a:t>
            </a:r>
            <a:r>
              <a:rPr lang="fr-FR" sz="2400" dirty="0">
                <a:solidFill>
                  <a:srgbClr val="333333"/>
                </a:solidFill>
              </a:rPr>
              <a:t> 6</a:t>
            </a:r>
            <a:r>
              <a:rPr lang="ko-KR" altLang="en-US" sz="2400" dirty="0">
                <a:solidFill>
                  <a:srgbClr val="333333"/>
                </a:solidFill>
              </a:rPr>
              <a:t>월</a:t>
            </a:r>
            <a:r>
              <a:rPr lang="fr-FR" sz="2400" dirty="0">
                <a:solidFill>
                  <a:srgbClr val="333333"/>
                </a:solidFill>
              </a:rPr>
              <a:t> 30</a:t>
            </a:r>
            <a:r>
              <a:rPr lang="ko-KR" altLang="en-US" sz="2400" dirty="0">
                <a:solidFill>
                  <a:srgbClr val="333333"/>
                </a:solidFill>
              </a:rPr>
              <a:t> 일</a:t>
            </a:r>
            <a:r>
              <a:rPr lang="fr-FR" sz="2400" dirty="0">
                <a:solidFill>
                  <a:srgbClr val="333333"/>
                </a:solidFill>
              </a:rPr>
              <a:t>, 1966</a:t>
            </a:r>
            <a:r>
              <a:rPr lang="de-DE" sz="2400" dirty="0">
                <a:solidFill>
                  <a:srgbClr val="333333"/>
                </a:solidFill>
              </a:rPr>
              <a:t>)</a:t>
            </a:r>
          </a:p>
          <a:p>
            <a:pPr lvl="0" defTabSz="914400" fontAlgn="base">
              <a:lnSpc>
                <a:spcPct val="100000"/>
              </a:lnSpc>
              <a:spcBef>
                <a:spcPts val="1200"/>
              </a:spcBef>
              <a:defRPr/>
            </a:pPr>
            <a:r>
              <a:rPr lang="de-DE" altLang="ko-KR" sz="2400" dirty="0">
                <a:solidFill>
                  <a:srgbClr val="004992"/>
                </a:solidFill>
              </a:rPr>
              <a:t>???</a:t>
            </a:r>
            <a:endParaRPr lang="en-US" sz="2400" dirty="0"/>
          </a:p>
        </p:txBody>
      </p:sp>
      <p:sp>
        <p:nvSpPr>
          <p:cNvPr id="4" name="Footer Placeholder 3"/>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a:t>
            </a:fld>
            <a:endParaRPr lang="de-DE">
              <a:latin typeface="+mn-lt"/>
              <a:ea typeface="+mn-ea"/>
              <a:cs typeface="+mn-cs"/>
            </a:endParaRPr>
          </a:p>
        </p:txBody>
      </p:sp>
    </p:spTree>
    <p:extLst>
      <p:ext uri="{BB962C8B-B14F-4D97-AF65-F5344CB8AC3E}">
        <p14:creationId xmlns:p14="http://schemas.microsoft.com/office/powerpoint/2010/main" val="196356864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아래 사람들의 공통점이 무엇인가요</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웨인 그레츠키 </a:t>
            </a:r>
            <a:r>
              <a:rPr lang="de-DE" sz="2400" dirty="0">
                <a:solidFill>
                  <a:srgbClr val="333333"/>
                </a:solidFill>
              </a:rPr>
              <a:t>(</a:t>
            </a:r>
            <a:r>
              <a:rPr lang="ko-KR" altLang="en-US" sz="2400" dirty="0">
                <a:solidFill>
                  <a:srgbClr val="333333"/>
                </a:solidFill>
              </a:rPr>
              <a:t>출생</a:t>
            </a:r>
            <a:r>
              <a:rPr lang="de-DE" sz="2400" dirty="0">
                <a:solidFill>
                  <a:srgbClr val="333333"/>
                </a:solidFill>
              </a:rPr>
              <a:t> 1</a:t>
            </a:r>
            <a:r>
              <a:rPr lang="ko-KR" altLang="en-US" sz="2400" dirty="0">
                <a:solidFill>
                  <a:srgbClr val="333333"/>
                </a:solidFill>
              </a:rPr>
              <a:t>월</a:t>
            </a:r>
            <a:r>
              <a:rPr lang="de-DE" sz="2400" dirty="0">
                <a:solidFill>
                  <a:srgbClr val="333333"/>
                </a:solidFill>
              </a:rPr>
              <a:t> 26</a:t>
            </a:r>
            <a:r>
              <a:rPr lang="ko-KR" altLang="en-US" sz="2400" dirty="0">
                <a:solidFill>
                  <a:srgbClr val="333333"/>
                </a:solidFill>
              </a:rPr>
              <a:t>일</a:t>
            </a:r>
            <a:r>
              <a:rPr lang="de-DE" sz="2400" dirty="0">
                <a:solidFill>
                  <a:srgbClr val="333333"/>
                </a:solidFill>
              </a:rPr>
              <a:t>, 1961)</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마이클 조던 </a:t>
            </a:r>
            <a:r>
              <a:rPr lang="de-DE" sz="2400" dirty="0">
                <a:solidFill>
                  <a:srgbClr val="333333"/>
                </a:solidFill>
              </a:rPr>
              <a:t>(</a:t>
            </a:r>
            <a:r>
              <a:rPr lang="ko-KR" altLang="en-US" sz="2400" dirty="0">
                <a:solidFill>
                  <a:srgbClr val="333333"/>
                </a:solidFill>
              </a:rPr>
              <a:t>출생</a:t>
            </a:r>
            <a:r>
              <a:rPr lang="de-DE" sz="2400" dirty="0">
                <a:solidFill>
                  <a:srgbClr val="333333"/>
                </a:solidFill>
              </a:rPr>
              <a:t> 2</a:t>
            </a:r>
            <a:r>
              <a:rPr lang="ko-KR" altLang="en-US" sz="2400" dirty="0">
                <a:solidFill>
                  <a:srgbClr val="333333"/>
                </a:solidFill>
              </a:rPr>
              <a:t>월</a:t>
            </a:r>
            <a:r>
              <a:rPr lang="de-DE" sz="2400" dirty="0">
                <a:solidFill>
                  <a:srgbClr val="333333"/>
                </a:solidFill>
              </a:rPr>
              <a:t> 17</a:t>
            </a:r>
            <a:r>
              <a:rPr lang="ko-KR" altLang="en-US" sz="2400" dirty="0">
                <a:solidFill>
                  <a:srgbClr val="333333"/>
                </a:solidFill>
              </a:rPr>
              <a:t> 일</a:t>
            </a:r>
            <a:r>
              <a:rPr lang="de-DE" sz="2400" dirty="0">
                <a:solidFill>
                  <a:srgbClr val="333333"/>
                </a:solidFill>
              </a:rPr>
              <a:t>, 1963)</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타이거 우즈 </a:t>
            </a:r>
            <a:r>
              <a:rPr lang="de-DE" sz="2400" dirty="0">
                <a:solidFill>
                  <a:srgbClr val="333333"/>
                </a:solidFill>
              </a:rPr>
              <a:t>(</a:t>
            </a:r>
            <a:r>
              <a:rPr lang="ko-KR" altLang="en-US" sz="2400" dirty="0">
                <a:solidFill>
                  <a:srgbClr val="333333"/>
                </a:solidFill>
              </a:rPr>
              <a:t>출생</a:t>
            </a:r>
            <a:r>
              <a:rPr lang="de-DE" sz="2400" dirty="0">
                <a:solidFill>
                  <a:srgbClr val="333333"/>
                </a:solidFill>
              </a:rPr>
              <a:t> 12</a:t>
            </a:r>
            <a:r>
              <a:rPr lang="ko-KR" altLang="en-US" sz="2400" dirty="0">
                <a:solidFill>
                  <a:srgbClr val="333333"/>
                </a:solidFill>
              </a:rPr>
              <a:t>월 </a:t>
            </a:r>
            <a:r>
              <a:rPr lang="de-DE" sz="2400" dirty="0">
                <a:solidFill>
                  <a:srgbClr val="333333"/>
                </a:solidFill>
              </a:rPr>
              <a:t>30</a:t>
            </a:r>
            <a:r>
              <a:rPr lang="ko-KR" altLang="en-US" sz="2400" dirty="0">
                <a:solidFill>
                  <a:srgbClr val="333333"/>
                </a:solidFill>
              </a:rPr>
              <a:t> 일</a:t>
            </a:r>
            <a:r>
              <a:rPr lang="de-DE" sz="2400" dirty="0">
                <a:solidFill>
                  <a:srgbClr val="333333"/>
                </a:solidFill>
              </a:rPr>
              <a:t>, 1975)</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마이크 타이슨 </a:t>
            </a:r>
            <a:r>
              <a:rPr lang="de-DE" sz="2400" dirty="0">
                <a:solidFill>
                  <a:srgbClr val="333333"/>
                </a:solidFill>
              </a:rPr>
              <a:t>(</a:t>
            </a:r>
            <a:r>
              <a:rPr lang="ko-KR" altLang="en-US" sz="2400" dirty="0">
                <a:solidFill>
                  <a:srgbClr val="333333"/>
                </a:solidFill>
              </a:rPr>
              <a:t>출생</a:t>
            </a:r>
            <a:r>
              <a:rPr lang="fr-FR" sz="2400" dirty="0">
                <a:solidFill>
                  <a:srgbClr val="333333"/>
                </a:solidFill>
              </a:rPr>
              <a:t> 6</a:t>
            </a:r>
            <a:r>
              <a:rPr lang="ko-KR" altLang="en-US" sz="2400" dirty="0">
                <a:solidFill>
                  <a:srgbClr val="333333"/>
                </a:solidFill>
              </a:rPr>
              <a:t>월</a:t>
            </a:r>
            <a:r>
              <a:rPr lang="fr-FR" sz="2400" dirty="0">
                <a:solidFill>
                  <a:srgbClr val="333333"/>
                </a:solidFill>
              </a:rPr>
              <a:t> 30</a:t>
            </a:r>
            <a:r>
              <a:rPr lang="ko-KR" altLang="en-US" sz="2400" dirty="0">
                <a:solidFill>
                  <a:srgbClr val="333333"/>
                </a:solidFill>
              </a:rPr>
              <a:t> 일</a:t>
            </a:r>
            <a:r>
              <a:rPr lang="fr-FR" sz="2400" dirty="0">
                <a:solidFill>
                  <a:srgbClr val="333333"/>
                </a:solidFill>
              </a:rPr>
              <a:t>, 1966</a:t>
            </a:r>
            <a:r>
              <a:rPr lang="de-DE" sz="2400" dirty="0">
                <a:solidFill>
                  <a:srgbClr val="333333"/>
                </a:solidFill>
              </a:rPr>
              <a:t>)</a:t>
            </a:r>
          </a:p>
          <a:p>
            <a:pPr lvl="0" defTabSz="914400" fontAlgn="base">
              <a:lnSpc>
                <a:spcPct val="100000"/>
              </a:lnSpc>
              <a:spcBef>
                <a:spcPts val="1200"/>
              </a:spcBef>
              <a:buClr>
                <a:srgbClr val="006699"/>
              </a:buClr>
              <a:defRPr/>
            </a:pPr>
            <a:r>
              <a:rPr lang="ko-KR" altLang="en-US" sz="2400" dirty="0">
                <a:solidFill>
                  <a:srgbClr val="004992"/>
                </a:solidFill>
              </a:rPr>
              <a:t>남자</a:t>
            </a:r>
            <a:r>
              <a:rPr lang="en-US" altLang="ko-KR" sz="2400" dirty="0">
                <a:solidFill>
                  <a:srgbClr val="004992"/>
                </a:solidFill>
              </a:rPr>
              <a:t>, </a:t>
            </a:r>
            <a:r>
              <a:rPr lang="ko-KR" altLang="en-US" sz="2400" dirty="0">
                <a:solidFill>
                  <a:srgbClr val="004992"/>
                </a:solidFill>
              </a:rPr>
              <a:t>북미사람</a:t>
            </a:r>
            <a:r>
              <a:rPr lang="en-US" altLang="ko-KR" sz="2400" dirty="0">
                <a:solidFill>
                  <a:srgbClr val="004992"/>
                </a:solidFill>
              </a:rPr>
              <a:t>, </a:t>
            </a:r>
            <a:r>
              <a:rPr lang="ko-KR" altLang="en-US" sz="2400" dirty="0">
                <a:solidFill>
                  <a:srgbClr val="004992"/>
                </a:solidFill>
              </a:rPr>
              <a:t>유명한 운동선수</a:t>
            </a:r>
            <a:r>
              <a:rPr lang="en-US" altLang="ko-KR" sz="2400" dirty="0">
                <a:solidFill>
                  <a:srgbClr val="004992"/>
                </a:solidFill>
              </a:rPr>
              <a:t>, </a:t>
            </a:r>
            <a:r>
              <a:rPr lang="ko-KR" altLang="en-US" sz="2400" dirty="0">
                <a:solidFill>
                  <a:srgbClr val="004992"/>
                </a:solidFill>
              </a:rPr>
              <a:t>여전히 살아있는</a:t>
            </a:r>
            <a:r>
              <a:rPr lang="en-US" altLang="ko-KR"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3</a:t>
            </a:fld>
            <a:endParaRPr lang="de-DE">
              <a:latin typeface="+mn-lt"/>
              <a:ea typeface="+mn-ea"/>
              <a:cs typeface="+mn-cs"/>
            </a:endParaRPr>
          </a:p>
        </p:txBody>
      </p:sp>
      <p:pic>
        <p:nvPicPr>
          <p:cNvPr id="11"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pic>
        <p:nvPicPr>
          <p:cNvPr id="12"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아래 사람들의 공통점이 무엇인가요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4</a:t>
            </a:fld>
            <a:endParaRPr lang="de-DE">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파이도어 도스토옙스키 </a:t>
            </a:r>
            <a:r>
              <a:rPr lang="de-DE" altLang="ko-KR" sz="2400" dirty="0">
                <a:solidFill>
                  <a:srgbClr val="333333"/>
                </a:solidFill>
              </a:rPr>
              <a:t>(1821-1881)</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어니스트 헤밍웨이 </a:t>
            </a:r>
            <a:r>
              <a:rPr lang="de-DE" altLang="ko-KR" sz="2400" dirty="0">
                <a:solidFill>
                  <a:srgbClr val="333333"/>
                </a:solidFill>
              </a:rPr>
              <a:t>(1899-1961)</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프리드리히 휄덜린 </a:t>
            </a:r>
            <a:r>
              <a:rPr lang="de-DE" altLang="ko-KR" sz="2400" dirty="0">
                <a:solidFill>
                  <a:srgbClr val="333333"/>
                </a:solidFill>
              </a:rPr>
              <a:t>(1770-1843)</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찰스 디킨즈 </a:t>
            </a:r>
            <a:r>
              <a:rPr lang="de-DE" altLang="ko-KR" sz="2400" dirty="0">
                <a:solidFill>
                  <a:srgbClr val="333333"/>
                </a:solidFill>
              </a:rPr>
              <a:t>(1812-1870)</a:t>
            </a:r>
          </a:p>
          <a:p>
            <a:pPr lvl="0" defTabSz="914400" fontAlgn="base">
              <a:lnSpc>
                <a:spcPct val="100000"/>
              </a:lnSpc>
              <a:spcBef>
                <a:spcPts val="1200"/>
              </a:spcBef>
              <a:defRPr/>
            </a:pPr>
            <a:r>
              <a:rPr lang="en-US" altLang="ko-KR" sz="2400" dirty="0">
                <a:solidFill>
                  <a:srgbClr val="004992"/>
                </a:solidFill>
              </a:rPr>
              <a:t>???</a:t>
            </a:r>
            <a:endParaRPr lang="de-DE" sz="2400" dirty="0">
              <a:solidFill>
                <a:srgbClr val="004992"/>
              </a:solidFill>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아래 사람들의 공통점이 무엇인가요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5</a:t>
            </a:fld>
            <a:endParaRPr lang="de-DE">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파이도어 도스토옙스키 </a:t>
            </a:r>
            <a:r>
              <a:rPr lang="de-DE" altLang="ko-KR" sz="2400" dirty="0">
                <a:solidFill>
                  <a:srgbClr val="333333"/>
                </a:solidFill>
              </a:rPr>
              <a:t>(1821-1881)</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어니스트 헤밍웨이 </a:t>
            </a:r>
            <a:r>
              <a:rPr lang="de-DE" altLang="ko-KR" sz="2400" dirty="0">
                <a:solidFill>
                  <a:srgbClr val="333333"/>
                </a:solidFill>
              </a:rPr>
              <a:t>(1899-1961)</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프리드리히 휄덜린 </a:t>
            </a:r>
            <a:r>
              <a:rPr lang="de-DE" altLang="ko-KR" sz="2400" dirty="0">
                <a:solidFill>
                  <a:srgbClr val="333333"/>
                </a:solidFill>
              </a:rPr>
              <a:t>(1770-1843)</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찰스 디킨즈 </a:t>
            </a:r>
            <a:r>
              <a:rPr lang="de-DE" altLang="ko-KR" sz="2400" dirty="0">
                <a:solidFill>
                  <a:srgbClr val="333333"/>
                </a:solidFill>
              </a:rPr>
              <a:t>(1812-1870)</a:t>
            </a:r>
          </a:p>
          <a:p>
            <a:pPr lvl="0" defTabSz="914400" fontAlgn="base">
              <a:lnSpc>
                <a:spcPct val="100000"/>
              </a:lnSpc>
              <a:spcBef>
                <a:spcPts val="1200"/>
              </a:spcBef>
              <a:defRPr/>
            </a:pPr>
            <a:r>
              <a:rPr lang="ko-KR" altLang="en-US" sz="2400" dirty="0">
                <a:solidFill>
                  <a:srgbClr val="004992"/>
                </a:solidFill>
              </a:rPr>
              <a:t>남자</a:t>
            </a:r>
            <a:r>
              <a:rPr lang="en-US" altLang="ko-KR" sz="2400" dirty="0">
                <a:solidFill>
                  <a:srgbClr val="004992"/>
                </a:solidFill>
              </a:rPr>
              <a:t>, </a:t>
            </a:r>
            <a:r>
              <a:rPr lang="ko-KR" altLang="en-US" sz="2400" dirty="0">
                <a:solidFill>
                  <a:srgbClr val="004992"/>
                </a:solidFill>
              </a:rPr>
              <a:t>이미 사망</a:t>
            </a:r>
            <a:r>
              <a:rPr lang="en-US" altLang="ko-KR" sz="2400" dirty="0">
                <a:solidFill>
                  <a:srgbClr val="004992"/>
                </a:solidFill>
              </a:rPr>
              <a:t>, </a:t>
            </a:r>
            <a:r>
              <a:rPr lang="ko-KR" altLang="en-US" sz="2400" dirty="0">
                <a:solidFill>
                  <a:srgbClr val="004992"/>
                </a:solidFill>
              </a:rPr>
              <a:t>위는 모두</a:t>
            </a:r>
            <a:r>
              <a:rPr lang="en-US" altLang="ko-KR" sz="2400" dirty="0">
                <a:solidFill>
                  <a:srgbClr val="004992"/>
                </a:solidFill>
              </a:rPr>
              <a:t>…</a:t>
            </a:r>
          </a:p>
        </p:txBody>
      </p:sp>
    </p:spTree>
    <p:extLst>
      <p:ext uri="{BB962C8B-B14F-4D97-AF65-F5344CB8AC3E}">
        <p14:creationId xmlns:p14="http://schemas.microsoft.com/office/powerpoint/2010/main" val="383095985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아래 사람들의 공통점이 무엇인가요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파이도어 도스토옙스키 </a:t>
            </a:r>
            <a:r>
              <a:rPr lang="de-DE" altLang="ko-KR" sz="2400" dirty="0">
                <a:solidFill>
                  <a:srgbClr val="333333"/>
                </a:solidFill>
              </a:rPr>
              <a:t>(1821-1881)</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어니스트 헤밍웨이 </a:t>
            </a:r>
            <a:r>
              <a:rPr lang="de-DE" altLang="ko-KR" sz="2400" dirty="0">
                <a:solidFill>
                  <a:srgbClr val="333333"/>
                </a:solidFill>
              </a:rPr>
              <a:t>(1899-1961)</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프리드리히 휄덜린 </a:t>
            </a:r>
            <a:r>
              <a:rPr lang="de-DE" altLang="ko-KR" sz="2400" dirty="0">
                <a:solidFill>
                  <a:srgbClr val="333333"/>
                </a:solidFill>
              </a:rPr>
              <a:t>(1770-1843)</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찰스 디킨즈 </a:t>
            </a:r>
            <a:r>
              <a:rPr lang="de-DE" altLang="ko-KR" sz="2400" dirty="0">
                <a:solidFill>
                  <a:srgbClr val="333333"/>
                </a:solidFill>
              </a:rPr>
              <a:t>(1812-1870)</a:t>
            </a:r>
          </a:p>
          <a:p>
            <a:pPr lvl="0" defTabSz="914400" fontAlgn="base">
              <a:lnSpc>
                <a:spcPct val="100000"/>
              </a:lnSpc>
              <a:spcBef>
                <a:spcPts val="1200"/>
              </a:spcBef>
              <a:defRPr/>
            </a:pPr>
            <a:r>
              <a:rPr lang="ko-KR" altLang="en-US" sz="2400" dirty="0">
                <a:solidFill>
                  <a:srgbClr val="004992"/>
                </a:solidFill>
              </a:rPr>
              <a:t>남자</a:t>
            </a:r>
            <a:r>
              <a:rPr lang="en-US" altLang="ko-KR" sz="2400" dirty="0">
                <a:solidFill>
                  <a:srgbClr val="004992"/>
                </a:solidFill>
              </a:rPr>
              <a:t>, </a:t>
            </a:r>
            <a:r>
              <a:rPr lang="ko-KR" altLang="en-US" sz="2400" dirty="0">
                <a:solidFill>
                  <a:srgbClr val="004992"/>
                </a:solidFill>
              </a:rPr>
              <a:t>이미 사망</a:t>
            </a:r>
            <a:r>
              <a:rPr lang="en-US" altLang="ko-KR" sz="2400" dirty="0">
                <a:solidFill>
                  <a:srgbClr val="004992"/>
                </a:solidFill>
              </a:rPr>
              <a:t>, </a:t>
            </a:r>
            <a:r>
              <a:rPr lang="ko-KR" altLang="en-US" sz="2400" dirty="0">
                <a:solidFill>
                  <a:srgbClr val="004992"/>
                </a:solidFill>
              </a:rPr>
              <a:t>위는 모두</a:t>
            </a:r>
            <a:r>
              <a:rPr lang="en-US" altLang="ko-KR" sz="2400" dirty="0">
                <a:solidFill>
                  <a:srgbClr val="004992"/>
                </a:solidFill>
              </a:rPr>
              <a:t>…</a:t>
            </a:r>
          </a:p>
          <a:p>
            <a:pPr lvl="0" defTabSz="914400" fontAlgn="base">
              <a:lnSpc>
                <a:spcPct val="100000"/>
              </a:lnSpc>
              <a:spcBef>
                <a:spcPts val="1200"/>
              </a:spcBef>
              <a:defRPr/>
            </a:pPr>
            <a:r>
              <a:rPr lang="ko-KR" altLang="en-US" sz="2400" dirty="0">
                <a:solidFill>
                  <a:srgbClr val="004992"/>
                </a:solidFill>
              </a:rPr>
              <a:t>유명한 작가</a:t>
            </a:r>
            <a:r>
              <a:rPr lang="de-DE" sz="2400" dirty="0">
                <a:solidFill>
                  <a:srgbClr val="004992"/>
                </a:solidFill>
              </a:rPr>
              <a:t>!</a:t>
            </a:r>
          </a:p>
        </p:txBody>
      </p:sp>
    </p:spTree>
    <p:extLst>
      <p:ext uri="{BB962C8B-B14F-4D97-AF65-F5344CB8AC3E}">
        <p14:creationId xmlns:p14="http://schemas.microsoft.com/office/powerpoint/2010/main" val="250865228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아래 사람들의 공통점이 무엇인가요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7</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파이도어 도스토옙스키 </a:t>
            </a:r>
            <a:r>
              <a:rPr lang="de-DE" altLang="ko-KR" sz="2400" dirty="0">
                <a:solidFill>
                  <a:srgbClr val="333333"/>
                </a:solidFill>
              </a:rPr>
              <a:t>(1821-1881)</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어니스트 헤밍웨이 </a:t>
            </a:r>
            <a:r>
              <a:rPr lang="de-DE" altLang="ko-KR" sz="2400" dirty="0">
                <a:solidFill>
                  <a:srgbClr val="333333"/>
                </a:solidFill>
              </a:rPr>
              <a:t>(1899-1961)</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프리드리히 휄덜린 </a:t>
            </a:r>
            <a:r>
              <a:rPr lang="de-DE" altLang="ko-KR" sz="2400" dirty="0">
                <a:solidFill>
                  <a:srgbClr val="333333"/>
                </a:solidFill>
              </a:rPr>
              <a:t>(1770-1843)</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찰스 디킨즈 </a:t>
            </a:r>
            <a:r>
              <a:rPr lang="de-DE" altLang="ko-KR" sz="2400" dirty="0">
                <a:solidFill>
                  <a:srgbClr val="333333"/>
                </a:solidFill>
              </a:rPr>
              <a:t>(1812-1870)</a:t>
            </a:r>
          </a:p>
          <a:p>
            <a:pPr lvl="0" defTabSz="914400" fontAlgn="base">
              <a:lnSpc>
                <a:spcPct val="100000"/>
              </a:lnSpc>
              <a:spcBef>
                <a:spcPts val="1200"/>
              </a:spcBef>
              <a:defRPr/>
            </a:pPr>
            <a:r>
              <a:rPr lang="ko-KR" altLang="en-US" sz="2400" dirty="0">
                <a:solidFill>
                  <a:srgbClr val="004992"/>
                </a:solidFill>
              </a:rPr>
              <a:t>남자</a:t>
            </a:r>
            <a:r>
              <a:rPr lang="en-US" altLang="ko-KR" sz="2400" dirty="0">
                <a:solidFill>
                  <a:srgbClr val="004992"/>
                </a:solidFill>
              </a:rPr>
              <a:t>, </a:t>
            </a:r>
            <a:r>
              <a:rPr lang="ko-KR" altLang="en-US" sz="2400" dirty="0">
                <a:solidFill>
                  <a:srgbClr val="004992"/>
                </a:solidFill>
              </a:rPr>
              <a:t>이미 사망</a:t>
            </a:r>
            <a:r>
              <a:rPr lang="en-US" altLang="ko-KR" sz="2400" dirty="0">
                <a:solidFill>
                  <a:srgbClr val="004992"/>
                </a:solidFill>
              </a:rPr>
              <a:t>, </a:t>
            </a:r>
            <a:r>
              <a:rPr lang="ko-KR" altLang="en-US" sz="2400" dirty="0">
                <a:solidFill>
                  <a:srgbClr val="004992"/>
                </a:solidFill>
              </a:rPr>
              <a:t>위는 모두</a:t>
            </a:r>
            <a:r>
              <a:rPr lang="en-US" altLang="ko-KR" sz="2400" dirty="0">
                <a:solidFill>
                  <a:srgbClr val="004992"/>
                </a:solidFill>
              </a:rPr>
              <a:t>…</a:t>
            </a:r>
          </a:p>
          <a:p>
            <a:pPr lvl="0" defTabSz="914400" fontAlgn="base">
              <a:lnSpc>
                <a:spcPct val="100000"/>
              </a:lnSpc>
              <a:spcBef>
                <a:spcPts val="1200"/>
              </a:spcBef>
              <a:defRPr/>
            </a:pPr>
            <a:r>
              <a:rPr lang="ko-KR" altLang="en-US" sz="2400" dirty="0">
                <a:solidFill>
                  <a:srgbClr val="004992"/>
                </a:solidFill>
              </a:rPr>
              <a:t>유명한 작가</a:t>
            </a:r>
            <a:r>
              <a:rPr lang="de-DE" sz="2400" dirty="0">
                <a:solidFill>
                  <a:srgbClr val="004992"/>
                </a:solidFill>
              </a:rPr>
              <a:t>!</a:t>
            </a:r>
          </a:p>
          <a:p>
            <a:pPr lvl="0" defTabSz="914400" fontAlgn="base">
              <a:lnSpc>
                <a:spcPct val="100000"/>
              </a:lnSpc>
              <a:spcBef>
                <a:spcPts val="1200"/>
              </a:spcBef>
              <a:defRPr/>
            </a:pPr>
            <a:r>
              <a:rPr lang="ko-KR" altLang="en-US" sz="2400" dirty="0">
                <a:solidFill>
                  <a:srgbClr val="004992"/>
                </a:solidFill>
              </a:rPr>
              <a:t>다른 것은</a:t>
            </a:r>
            <a:r>
              <a:rPr lang="de-DE" sz="2400" dirty="0">
                <a:solidFill>
                  <a:srgbClr val="004992"/>
                </a:solidFill>
              </a:rPr>
              <a:t>?</a:t>
            </a:r>
          </a:p>
        </p:txBody>
      </p:sp>
    </p:spTree>
    <p:extLst>
      <p:ext uri="{BB962C8B-B14F-4D97-AF65-F5344CB8AC3E}">
        <p14:creationId xmlns:p14="http://schemas.microsoft.com/office/powerpoint/2010/main" val="175696649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아래 사람들의 공통점이 무엇인가요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8</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파이도어 도스토옙스키 </a:t>
            </a:r>
            <a:r>
              <a:rPr lang="de-DE" altLang="ko-KR" sz="2400" dirty="0">
                <a:solidFill>
                  <a:srgbClr val="333333"/>
                </a:solidFill>
              </a:rPr>
              <a:t>(1821-1881)</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어니스트 헤밍웨이 </a:t>
            </a:r>
            <a:r>
              <a:rPr lang="de-DE" altLang="ko-KR" sz="2400" dirty="0">
                <a:solidFill>
                  <a:srgbClr val="333333"/>
                </a:solidFill>
              </a:rPr>
              <a:t>(1899-1961)</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프리드리히 휄덜린 </a:t>
            </a:r>
            <a:r>
              <a:rPr lang="de-DE" altLang="ko-KR" sz="2400" dirty="0">
                <a:solidFill>
                  <a:srgbClr val="333333"/>
                </a:solidFill>
              </a:rPr>
              <a:t>(1770-1843)</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333333"/>
                </a:solidFill>
              </a:rPr>
              <a:t>찰스 디킨즈 </a:t>
            </a:r>
            <a:r>
              <a:rPr lang="de-DE" altLang="ko-KR" sz="2400" dirty="0">
                <a:solidFill>
                  <a:srgbClr val="333333"/>
                </a:solidFill>
              </a:rPr>
              <a:t>(1812-1870)</a:t>
            </a:r>
          </a:p>
          <a:p>
            <a:pPr lvl="0" defTabSz="914400" fontAlgn="base">
              <a:lnSpc>
                <a:spcPct val="100000"/>
              </a:lnSpc>
              <a:spcBef>
                <a:spcPts val="1200"/>
              </a:spcBef>
              <a:defRPr/>
            </a:pPr>
            <a:r>
              <a:rPr lang="ko-KR" altLang="en-US" sz="2400" dirty="0">
                <a:solidFill>
                  <a:srgbClr val="004992"/>
                </a:solidFill>
              </a:rPr>
              <a:t>남자</a:t>
            </a:r>
            <a:r>
              <a:rPr lang="en-US" altLang="ko-KR" sz="2400" dirty="0">
                <a:solidFill>
                  <a:srgbClr val="004992"/>
                </a:solidFill>
              </a:rPr>
              <a:t>, </a:t>
            </a:r>
            <a:r>
              <a:rPr lang="ko-KR" altLang="en-US" sz="2400" dirty="0">
                <a:solidFill>
                  <a:srgbClr val="004992"/>
                </a:solidFill>
              </a:rPr>
              <a:t>이미 사망</a:t>
            </a:r>
            <a:r>
              <a:rPr lang="en-US" altLang="ko-KR" sz="2400" dirty="0">
                <a:solidFill>
                  <a:srgbClr val="004992"/>
                </a:solidFill>
              </a:rPr>
              <a:t>, </a:t>
            </a:r>
            <a:r>
              <a:rPr lang="ko-KR" altLang="en-US" sz="2400" dirty="0">
                <a:solidFill>
                  <a:srgbClr val="004992"/>
                </a:solidFill>
              </a:rPr>
              <a:t>위는 모두</a:t>
            </a:r>
            <a:r>
              <a:rPr lang="en-US" altLang="ko-KR" sz="2400" dirty="0">
                <a:solidFill>
                  <a:srgbClr val="004992"/>
                </a:solidFill>
              </a:rPr>
              <a:t>…</a:t>
            </a:r>
          </a:p>
          <a:p>
            <a:pPr lvl="0" defTabSz="914400" fontAlgn="base">
              <a:lnSpc>
                <a:spcPct val="100000"/>
              </a:lnSpc>
              <a:spcBef>
                <a:spcPts val="1200"/>
              </a:spcBef>
              <a:defRPr/>
            </a:pPr>
            <a:r>
              <a:rPr lang="ko-KR" altLang="en-US" sz="2400" dirty="0">
                <a:solidFill>
                  <a:srgbClr val="004992"/>
                </a:solidFill>
              </a:rPr>
              <a:t>유명한 작가</a:t>
            </a:r>
            <a:r>
              <a:rPr lang="de-DE" sz="2400" dirty="0">
                <a:solidFill>
                  <a:srgbClr val="004992"/>
                </a:solidFill>
              </a:rPr>
              <a:t>!</a:t>
            </a:r>
          </a:p>
          <a:p>
            <a:pPr lvl="0" defTabSz="914400" fontAlgn="base">
              <a:lnSpc>
                <a:spcPct val="100000"/>
              </a:lnSpc>
              <a:spcBef>
                <a:spcPts val="1200"/>
              </a:spcBef>
              <a:defRPr/>
            </a:pPr>
            <a:r>
              <a:rPr lang="ko-KR" altLang="en-US" sz="2400" dirty="0">
                <a:solidFill>
                  <a:srgbClr val="004992"/>
                </a:solidFill>
              </a:rPr>
              <a:t>다른 것은</a:t>
            </a:r>
            <a:r>
              <a:rPr lang="de-DE" sz="2400" dirty="0">
                <a:solidFill>
                  <a:srgbClr val="004992"/>
                </a:solidFill>
              </a:rPr>
              <a:t>?</a:t>
            </a:r>
          </a:p>
          <a:p>
            <a:pPr lvl="0" defTabSz="914400" fontAlgn="base">
              <a:lnSpc>
                <a:spcPct val="100000"/>
              </a:lnSpc>
              <a:spcBef>
                <a:spcPts val="1200"/>
              </a:spcBef>
              <a:buClr>
                <a:srgbClr val="006699"/>
              </a:buClr>
              <a:defRPr/>
            </a:pPr>
            <a:r>
              <a:rPr lang="ko-KR" altLang="en-US" sz="2400" dirty="0">
                <a:solidFill>
                  <a:srgbClr val="004992"/>
                </a:solidFill>
              </a:rPr>
              <a:t>위의 모든 작가들은 정신질환을</a:t>
            </a:r>
            <a:br>
              <a:rPr lang="en-US" altLang="ko-KR" sz="2400" dirty="0">
                <a:solidFill>
                  <a:srgbClr val="004992"/>
                </a:solidFill>
              </a:rPr>
            </a:br>
            <a:r>
              <a:rPr lang="ko-KR" altLang="en-US" sz="2400" dirty="0">
                <a:solidFill>
                  <a:srgbClr val="004992"/>
                </a:solidFill>
              </a:rPr>
              <a:t>진단받았으며</a:t>
            </a:r>
            <a:r>
              <a:rPr lang="en-US" altLang="ko-KR" sz="2400" dirty="0">
                <a:solidFill>
                  <a:srgbClr val="004992"/>
                </a:solidFill>
              </a:rPr>
              <a:t>, </a:t>
            </a:r>
            <a:r>
              <a:rPr lang="ko-KR" altLang="en-US" sz="2400" dirty="0">
                <a:solidFill>
                  <a:srgbClr val="004992"/>
                </a:solidFill>
              </a:rPr>
              <a:t>두명은 정신병을 갖고 있었다</a:t>
            </a:r>
            <a:r>
              <a:rPr lang="en-US" altLang="ko-KR" sz="2400" dirty="0">
                <a:solidFill>
                  <a:srgbClr val="004992"/>
                </a:solidFill>
              </a:rPr>
              <a:t>.</a:t>
            </a:r>
            <a:endParaRPr lang="en-US" sz="2400" dirty="0"/>
          </a:p>
        </p:txBody>
      </p:sp>
    </p:spTree>
    <p:extLst>
      <p:ext uri="{BB962C8B-B14F-4D97-AF65-F5344CB8AC3E}">
        <p14:creationId xmlns:p14="http://schemas.microsoft.com/office/powerpoint/2010/main" val="231961233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유명함 </a:t>
            </a:r>
            <a:r>
              <a:rPr lang="en-US" altLang="ko-KR" sz="3600">
                <a:latin typeface="+mn-lt"/>
                <a:ea typeface="+mn-ea"/>
                <a:cs typeface="+mn-cs"/>
              </a:rPr>
              <a:t>= </a:t>
            </a:r>
            <a:r>
              <a:rPr lang="ko-KR" altLang="en-US" sz="3600">
                <a:latin typeface="+mn-lt"/>
                <a:ea typeface="+mn-ea"/>
                <a:cs typeface="+mn-cs"/>
              </a:rPr>
              <a:t>완전함</a:t>
            </a:r>
            <a:r>
              <a:rPr lang="en-US" altLang="ko-KR" sz="3600">
                <a:latin typeface="+mn-lt"/>
                <a:ea typeface="+mn-ea"/>
                <a:cs typeface="+mn-cs"/>
              </a:rPr>
              <a:t>?</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9</a:t>
            </a:fld>
            <a:endParaRPr lang="de-DE">
              <a:latin typeface="+mn-lt"/>
              <a:ea typeface="+mn-ea"/>
              <a:cs typeface="+mn-cs"/>
            </a:endParaRPr>
          </a:p>
        </p:txBody>
      </p:sp>
      <p:graphicFrame>
        <p:nvGraphicFramePr>
          <p:cNvPr id="6" name="Group 41"/>
          <p:cNvGraphicFramePr>
            <a:graphicFrameLocks/>
          </p:cNvGraphicFramePr>
          <p:nvPr>
            <p:extLst>
              <p:ext uri="{D42A27DB-BD31-4B8C-83A1-F6EECF244321}">
                <p14:modId xmlns:p14="http://schemas.microsoft.com/office/powerpoint/2010/main" val="2213623412"/>
              </p:ext>
            </p:extLst>
          </p:nvPr>
        </p:nvGraphicFramePr>
        <p:xfrm>
          <a:off x="408955" y="2132857"/>
          <a:ext cx="11376000" cy="4096512"/>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1024128">
                <a:tc>
                  <a:txBody>
                    <a:bodyPr/>
                    <a:lstStyle/>
                    <a:p>
                      <a:pPr marL="342900" indent="-342900">
                        <a:buFont typeface="Arial" pitchFamily="34" charset="0"/>
                        <a:buNone/>
                      </a:pPr>
                      <a:r>
                        <a:rPr lang="ko-KR" altLang="en-US" sz="1800" b="0" dirty="0">
                          <a:solidFill>
                            <a:srgbClr val="333333"/>
                          </a:solidFill>
                          <a:latin typeface="+mn-lt"/>
                          <a:ea typeface="+mn-ea"/>
                          <a:cs typeface="+mn-cs"/>
                        </a:rPr>
                        <a:t>파이도어</a:t>
                      </a:r>
                    </a:p>
                    <a:p>
                      <a:pPr marL="342900" indent="-342900">
                        <a:buFont typeface="Arial" pitchFamily="34" charset="0"/>
                        <a:buNone/>
                      </a:pPr>
                      <a:r>
                        <a:rPr lang="ko-KR" altLang="en-US" sz="1800" b="0" dirty="0">
                          <a:solidFill>
                            <a:srgbClr val="333333"/>
                          </a:solidFill>
                          <a:latin typeface="+mn-lt"/>
                          <a:ea typeface="+mn-ea"/>
                          <a:cs typeface="+mn-cs"/>
                        </a:rPr>
                        <a:t>도트토엡스키</a:t>
                      </a:r>
                    </a:p>
                    <a:p>
                      <a:pPr marL="342900" indent="-342900">
                        <a:buFont typeface="Arial" pitchFamily="34" charset="0"/>
                        <a:buNone/>
                      </a:pPr>
                      <a:r>
                        <a:rPr lang="en-US" altLang="ko-KR" sz="1800" b="0" dirty="0">
                          <a:solidFill>
                            <a:srgbClr val="333333"/>
                          </a:solidFill>
                          <a:latin typeface="+mn-lt"/>
                          <a:ea typeface="+mn-ea"/>
                          <a:cs typeface="+mn-cs"/>
                        </a:rPr>
                        <a:t>(1821-1881)</a:t>
                      </a:r>
                      <a:endParaRPr lang="de-DE" sz="1800" b="0"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ko-KR" altLang="en-US" sz="1800" b="0" baseline="0" dirty="0">
                          <a:solidFill>
                            <a:srgbClr val="333333"/>
                          </a:solidFill>
                          <a:latin typeface="+mn-lt"/>
                          <a:ea typeface="+mn-ea"/>
                          <a:cs typeface="+mn-cs"/>
                        </a:rPr>
                        <a:t>도스토엡스키는 가장 중요한 러시아 작가 중 한명이며 세계문학에서 가장 뛰어난 심리학자주 하나로 여겨진다</a:t>
                      </a:r>
                      <a:r>
                        <a:rPr lang="en-US" altLang="ko-KR" sz="1800" b="0" baseline="0" dirty="0">
                          <a:solidFill>
                            <a:srgbClr val="333333"/>
                          </a:solidFill>
                          <a:latin typeface="+mn-lt"/>
                          <a:ea typeface="+mn-ea"/>
                          <a:cs typeface="+mn-cs"/>
                        </a:rPr>
                        <a:t>. </a:t>
                      </a:r>
                      <a:r>
                        <a:rPr lang="ko-KR" altLang="en-US" sz="1800" b="0" baseline="0" dirty="0">
                          <a:solidFill>
                            <a:srgbClr val="333333"/>
                          </a:solidFill>
                          <a:latin typeface="+mn-lt"/>
                          <a:ea typeface="+mn-ea"/>
                          <a:cs typeface="+mn-cs"/>
                        </a:rPr>
                        <a:t>그는 간질로 고통 받았고 간간히 게임에 중독되었었다</a:t>
                      </a:r>
                      <a:r>
                        <a:rPr lang="en-US" altLang="ko-KR" sz="1800" b="0" baseline="0" dirty="0">
                          <a:solidFill>
                            <a:srgbClr val="333333"/>
                          </a:solidFill>
                          <a:latin typeface="+mn-lt"/>
                          <a:ea typeface="+mn-ea"/>
                          <a:cs typeface="+mn-cs"/>
                        </a:rPr>
                        <a:t>. </a:t>
                      </a:r>
                      <a:r>
                        <a:rPr lang="ko-KR" altLang="en-US" sz="1800" b="0" baseline="0" dirty="0">
                          <a:solidFill>
                            <a:srgbClr val="333333"/>
                          </a:solidFill>
                          <a:latin typeface="+mn-lt"/>
                          <a:ea typeface="+mn-ea"/>
                          <a:cs typeface="+mn-cs"/>
                        </a:rPr>
                        <a:t>그의 인생 말기까지 재정적으로 안정적이고 그가 했던 일들이 알려졌다</a:t>
                      </a:r>
                      <a:r>
                        <a:rPr lang="en-US" altLang="ko-KR" sz="1800" b="0" baseline="0" dirty="0">
                          <a:solidFill>
                            <a:srgbClr val="333333"/>
                          </a:solidFill>
                          <a:latin typeface="+mn-lt"/>
                          <a:ea typeface="+mn-ea"/>
                          <a:cs typeface="+mn-cs"/>
                        </a:rPr>
                        <a:t>. </a:t>
                      </a:r>
                      <a:endParaRPr lang="es-ES" sz="1800" b="0" baseline="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24128">
                <a:tc>
                  <a:txBody>
                    <a:bodyPr/>
                    <a:lstStyle/>
                    <a:p>
                      <a:pPr marL="342900" indent="-342900">
                        <a:buFont typeface="Arial" pitchFamily="34" charset="0"/>
                        <a:buNone/>
                      </a:pPr>
                      <a:r>
                        <a:rPr lang="ko-KR" altLang="en-US" sz="1800" b="0">
                          <a:solidFill>
                            <a:srgbClr val="333333"/>
                          </a:solidFill>
                          <a:latin typeface="+mn-lt"/>
                          <a:ea typeface="+mn-ea"/>
                          <a:cs typeface="+mn-cs"/>
                        </a:rPr>
                        <a:t>어니스트</a:t>
                      </a:r>
                    </a:p>
                    <a:p>
                      <a:pPr marL="342900" indent="-342900">
                        <a:buFont typeface="Arial" pitchFamily="34" charset="0"/>
                        <a:buNone/>
                      </a:pPr>
                      <a:r>
                        <a:rPr lang="ko-KR" altLang="en-US" sz="1800" b="0">
                          <a:solidFill>
                            <a:srgbClr val="333333"/>
                          </a:solidFill>
                          <a:latin typeface="+mn-lt"/>
                          <a:ea typeface="+mn-ea"/>
                          <a:cs typeface="+mn-cs"/>
                        </a:rPr>
                        <a:t> 헤밍웨이 </a:t>
                      </a:r>
                    </a:p>
                    <a:p>
                      <a:pPr marL="342900" indent="-342900">
                        <a:buFont typeface="Arial" pitchFamily="34" charset="0"/>
                        <a:buNone/>
                      </a:pPr>
                      <a:r>
                        <a:rPr lang="en-US" altLang="ko-KR" sz="1800" b="0">
                          <a:solidFill>
                            <a:srgbClr val="333333"/>
                          </a:solidFill>
                          <a:latin typeface="+mn-lt"/>
                          <a:ea typeface="+mn-ea"/>
                          <a:cs typeface="+mn-cs"/>
                        </a:rPr>
                        <a:t>(1899-1961)</a:t>
                      </a:r>
                      <a:endParaRPr lang="de-DE" sz="1800" b="0"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ko-KR" altLang="en-US" sz="1800" dirty="0">
                          <a:solidFill>
                            <a:srgbClr val="333333"/>
                          </a:solidFill>
                          <a:latin typeface="+mn-lt"/>
                          <a:ea typeface="+mn-ea"/>
                          <a:cs typeface="+mn-cs"/>
                        </a:rPr>
                        <a:t>헤밍웨이는 </a:t>
                      </a:r>
                      <a:r>
                        <a:rPr lang="en-US" altLang="ko-KR" sz="1800" dirty="0">
                          <a:solidFill>
                            <a:srgbClr val="333333"/>
                          </a:solidFill>
                          <a:latin typeface="+mn-lt"/>
                          <a:ea typeface="+mn-ea"/>
                          <a:cs typeface="+mn-cs"/>
                        </a:rPr>
                        <a:t>20</a:t>
                      </a:r>
                      <a:r>
                        <a:rPr lang="ko-KR" altLang="en-US" sz="1800" dirty="0">
                          <a:solidFill>
                            <a:srgbClr val="333333"/>
                          </a:solidFill>
                          <a:latin typeface="+mn-lt"/>
                          <a:ea typeface="+mn-ea"/>
                          <a:cs typeface="+mn-cs"/>
                        </a:rPr>
                        <a:t>세기 가장 성공적인 미국작가로 알려져 있다</a:t>
                      </a:r>
                      <a:r>
                        <a:rPr lang="en-US" altLang="ko-KR" sz="1800" dirty="0">
                          <a:solidFill>
                            <a:srgbClr val="333333"/>
                          </a:solidFill>
                          <a:latin typeface="+mn-lt"/>
                          <a:ea typeface="+mn-ea"/>
                          <a:cs typeface="+mn-cs"/>
                        </a:rPr>
                        <a:t>. 1954</a:t>
                      </a:r>
                      <a:r>
                        <a:rPr lang="ko-KR" altLang="en-US" sz="1800" dirty="0">
                          <a:solidFill>
                            <a:srgbClr val="333333"/>
                          </a:solidFill>
                          <a:latin typeface="+mn-lt"/>
                          <a:ea typeface="+mn-ea"/>
                          <a:cs typeface="+mn-cs"/>
                        </a:rPr>
                        <a:t>년 그는 노벨 문학상을 수상했다</a:t>
                      </a:r>
                      <a:r>
                        <a:rPr lang="en-US" altLang="ko-KR" sz="1800" dirty="0">
                          <a:solidFill>
                            <a:srgbClr val="333333"/>
                          </a:solidFill>
                          <a:latin typeface="+mn-lt"/>
                          <a:ea typeface="+mn-ea"/>
                          <a:cs typeface="+mn-cs"/>
                        </a:rPr>
                        <a:t>. </a:t>
                      </a:r>
                      <a:r>
                        <a:rPr lang="ko-KR" altLang="en-US" sz="1800" dirty="0">
                          <a:solidFill>
                            <a:srgbClr val="333333"/>
                          </a:solidFill>
                          <a:latin typeface="+mn-lt"/>
                          <a:ea typeface="+mn-ea"/>
                          <a:cs typeface="+mn-cs"/>
                        </a:rPr>
                        <a:t>그는 일생동안 우울증과 과음을 했다</a:t>
                      </a:r>
                      <a:r>
                        <a:rPr lang="en-US" altLang="ko-KR" sz="1800" dirty="0">
                          <a:solidFill>
                            <a:srgbClr val="333333"/>
                          </a:solidFill>
                          <a:latin typeface="+mn-lt"/>
                          <a:ea typeface="+mn-ea"/>
                          <a:cs typeface="+mn-cs"/>
                        </a:rPr>
                        <a:t>. </a:t>
                      </a:r>
                      <a:r>
                        <a:rPr lang="ko-KR" altLang="en-US" sz="1800" dirty="0">
                          <a:solidFill>
                            <a:srgbClr val="333333"/>
                          </a:solidFill>
                          <a:latin typeface="+mn-lt"/>
                          <a:ea typeface="+mn-ea"/>
                          <a:cs typeface="+mn-cs"/>
                        </a:rPr>
                        <a:t>그는 양극성장애로 추정되었었다</a:t>
                      </a:r>
                      <a:r>
                        <a:rPr lang="en-US" altLang="ko-KR" sz="1800" dirty="0">
                          <a:solidFill>
                            <a:srgbClr val="333333"/>
                          </a:solidFill>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24128">
                <a:tc>
                  <a:txBody>
                    <a:bodyPr/>
                    <a:lstStyle/>
                    <a:p>
                      <a:pPr marL="342900" indent="-342900">
                        <a:buFont typeface="Arial" pitchFamily="34" charset="0"/>
                        <a:buNone/>
                      </a:pPr>
                      <a:r>
                        <a:rPr lang="ko-KR" altLang="en-US" sz="1800" b="0">
                          <a:solidFill>
                            <a:srgbClr val="333333"/>
                          </a:solidFill>
                          <a:latin typeface="+mn-lt"/>
                          <a:ea typeface="+mn-ea"/>
                          <a:cs typeface="+mn-cs"/>
                        </a:rPr>
                        <a:t>프리드리히</a:t>
                      </a:r>
                    </a:p>
                    <a:p>
                      <a:pPr marL="342900" indent="-342900">
                        <a:buFont typeface="Arial" pitchFamily="34" charset="0"/>
                        <a:buNone/>
                      </a:pPr>
                      <a:r>
                        <a:rPr lang="ko-KR" altLang="en-US" sz="1800" b="0">
                          <a:solidFill>
                            <a:srgbClr val="333333"/>
                          </a:solidFill>
                          <a:latin typeface="+mn-lt"/>
                          <a:ea typeface="+mn-ea"/>
                          <a:cs typeface="+mn-cs"/>
                        </a:rPr>
                        <a:t> 휄더라인</a:t>
                      </a:r>
                    </a:p>
                    <a:p>
                      <a:pPr marL="342900" indent="-342900">
                        <a:buFont typeface="Arial" pitchFamily="34" charset="0"/>
                        <a:buNone/>
                      </a:pPr>
                      <a:r>
                        <a:rPr lang="en-US" altLang="ko-KR" sz="1800" b="0">
                          <a:solidFill>
                            <a:srgbClr val="333333"/>
                          </a:solidFill>
                          <a:latin typeface="+mn-lt"/>
                          <a:ea typeface="+mn-ea"/>
                          <a:cs typeface="+mn-cs"/>
                        </a:rPr>
                        <a:t>(1770-1843) </a:t>
                      </a:r>
                      <a:endParaRPr lang="de-DE" sz="1800" b="0"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1800" b="0" i="0" u="none" strike="noStrike" cap="none" normalizeH="0" baseline="0" dirty="0">
                          <a:ln>
                            <a:noFill/>
                          </a:ln>
                          <a:solidFill>
                            <a:srgbClr val="333333"/>
                          </a:solidFill>
                          <a:effectLst/>
                          <a:latin typeface="+mn-lt"/>
                          <a:ea typeface="+mn-ea"/>
                          <a:cs typeface="+mn-cs"/>
                        </a:rPr>
                        <a:t>휄더라인은 “천재와 광기”라는 과장된 이미지를 만들었다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그는 괘테와 쉴러와 같은 가장 유명한 독일의 로맨티시즘의 시인중 한명이다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오늘날 그는 아마도 조현병</a:t>
                      </a: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정신증으로 진단을 받았었던 것 같다</a:t>
                      </a:r>
                      <a:r>
                        <a:rPr kumimoji="0" lang="en-US" altLang="ko-KR"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2412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ko-KR" altLang="en-US" sz="1800" b="0">
                          <a:solidFill>
                            <a:srgbClr val="333333"/>
                          </a:solidFill>
                          <a:latin typeface="+mn-lt"/>
                          <a:ea typeface="+mn-ea"/>
                          <a:cs typeface="+mn-cs"/>
                        </a:rPr>
                        <a:t>찰스 </a:t>
                      </a:r>
                    </a:p>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ko-KR" altLang="en-US" sz="1800" b="0">
                          <a:solidFill>
                            <a:srgbClr val="333333"/>
                          </a:solidFill>
                          <a:latin typeface="+mn-lt"/>
                          <a:ea typeface="+mn-ea"/>
                          <a:cs typeface="+mn-cs"/>
                        </a:rPr>
                        <a:t>디킨스</a:t>
                      </a:r>
                    </a:p>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en-US" altLang="ko-KR" sz="1800" b="0">
                          <a:solidFill>
                            <a:srgbClr val="333333"/>
                          </a:solidFill>
                          <a:latin typeface="+mn-lt"/>
                          <a:ea typeface="+mn-ea"/>
                          <a:cs typeface="+mn-cs"/>
                        </a:rPr>
                        <a:t>(1812-1870)</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1800" b="0" i="0" u="none" strike="noStrike" cap="none" normalizeH="0" baseline="0" dirty="0">
                          <a:ln>
                            <a:noFill/>
                          </a:ln>
                          <a:solidFill>
                            <a:srgbClr val="333333"/>
                          </a:solidFill>
                          <a:effectLst/>
                          <a:latin typeface="+mn-lt"/>
                          <a:ea typeface="+mn-ea"/>
                          <a:cs typeface="+mn-cs"/>
                        </a:rPr>
                        <a:t>디킨스는 가장 많이 읽히는 영미 작가 중 한명이다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그의 가장 유명한 작품은 “올리버 트위스트”와 “크리스마스 캐롤”을 포함한다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그는 조증과 우울증을 갖고 있었는데</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오늘날 그는 아마도 양극성 장애로 진단될 수 있다</a:t>
                      </a:r>
                      <a:r>
                        <a:rPr kumimoji="0" lang="en-US" altLang="ko-KR"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어떤 그림이 정신병적 증상을 가진 사람이 그린 그림일까요</a:t>
            </a:r>
            <a:r>
              <a:rPr lang="en-US" altLang="ko-KR" sz="3600">
                <a:latin typeface="+mn-lt"/>
                <a:ea typeface="+mn-ea"/>
                <a:cs typeface="+mn-cs"/>
              </a:rPr>
              <a:t>?</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10</a:t>
            </a:fld>
            <a:endParaRPr lang="de-DE">
              <a:latin typeface="+mn-lt"/>
              <a:ea typeface="+mn-ea"/>
              <a:cs typeface="+mn-cs"/>
            </a:endParaRPr>
          </a:p>
        </p:txBody>
      </p:sp>
      <p:pic>
        <p:nvPicPr>
          <p:cNvPr id="14"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5"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6"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7"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어떤 그림이 옥션에서 가장 높은 값이 매겨질까</a:t>
            </a:r>
            <a:r>
              <a:rPr lang="en-US" altLang="ko-KR" sz="3600">
                <a:latin typeface="+mn-lt"/>
                <a:ea typeface="+mn-ea"/>
                <a:cs typeface="+mn-cs"/>
              </a:rPr>
              <a:t>?</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11</a:t>
            </a:fld>
            <a:endParaRPr lang="de-DE">
              <a:latin typeface="+mn-lt"/>
              <a:ea typeface="+mn-ea"/>
              <a:cs typeface="+mn-cs"/>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어떤 그림이 옥션에서 가장 높은 값이 매겨질까</a:t>
            </a:r>
            <a:r>
              <a:rPr lang="en-US" altLang="ko-KR" sz="3600">
                <a:latin typeface="+mn-lt"/>
                <a:ea typeface="+mn-ea"/>
                <a:cs typeface="+mn-cs"/>
              </a:rPr>
              <a:t>?</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12</a:t>
            </a:fld>
            <a:endParaRPr lang="de-DE">
              <a:latin typeface="+mn-lt"/>
              <a:ea typeface="+mn-ea"/>
              <a:cs typeface="+mn-cs"/>
            </a:endParaRPr>
          </a:p>
        </p:txBody>
      </p:sp>
      <p:pic>
        <p:nvPicPr>
          <p:cNvPr id="18"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9"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20"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21"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22" name="Caption_16"/>
          <p:cNvSpPr txBox="1"/>
          <p:nvPr/>
        </p:nvSpPr>
        <p:spPr>
          <a:xfrm>
            <a:off x="6276850" y="5689928"/>
            <a:ext cx="2255381" cy="369332"/>
          </a:xfrm>
          <a:prstGeom prst="rect">
            <a:avLst/>
          </a:prstGeom>
          <a:noFill/>
        </p:spPr>
        <p:txBody>
          <a:bodyPr wrap="square" rtlCol="0">
            <a:spAutoFit/>
          </a:bodyPr>
          <a:lstStyle/>
          <a:p>
            <a:pPr algn="ctr"/>
            <a:r>
              <a:rPr lang="de-DE" sz="1800">
                <a:solidFill>
                  <a:srgbClr val="004992"/>
                </a:solidFill>
                <a:latin typeface="+mn-lt"/>
                <a:ea typeface="+mn-ea"/>
                <a:cs typeface="+mn-cs"/>
              </a:rPr>
              <a:t>€0</a:t>
            </a:r>
            <a:endParaRPr lang="de-DE" sz="1800" dirty="0">
              <a:solidFill>
                <a:srgbClr val="004992"/>
              </a:solidFill>
              <a:latin typeface="+mn-lt"/>
              <a:ea typeface="+mn-ea"/>
              <a:cs typeface="+mn-cs"/>
            </a:endParaRPr>
          </a:p>
        </p:txBody>
      </p:sp>
      <p:sp>
        <p:nvSpPr>
          <p:cNvPr id="23" name="Caption_17"/>
          <p:cNvSpPr txBox="1"/>
          <p:nvPr/>
        </p:nvSpPr>
        <p:spPr>
          <a:xfrm>
            <a:off x="8858875" y="4286504"/>
            <a:ext cx="2926080" cy="369332"/>
          </a:xfrm>
          <a:prstGeom prst="rect">
            <a:avLst/>
          </a:prstGeom>
          <a:noFill/>
        </p:spPr>
        <p:txBody>
          <a:bodyPr wrap="square" rtlCol="0">
            <a:spAutoFit/>
          </a:bodyPr>
          <a:lstStyle/>
          <a:p>
            <a:pPr algn="ctr"/>
            <a:r>
              <a:rPr lang="ko-KR" altLang="en-US" sz="1800">
                <a:solidFill>
                  <a:srgbClr val="004992"/>
                </a:solidFill>
                <a:latin typeface="+mn-lt"/>
                <a:ea typeface="+mn-ea"/>
                <a:cs typeface="+mn-cs"/>
              </a:rPr>
              <a:t>대략 €</a:t>
            </a:r>
            <a:r>
              <a:rPr lang="en-US" altLang="ko-KR" sz="1800">
                <a:solidFill>
                  <a:srgbClr val="004992"/>
                </a:solidFill>
                <a:latin typeface="+mn-lt"/>
                <a:ea typeface="+mn-ea"/>
                <a:cs typeface="+mn-cs"/>
              </a:rPr>
              <a:t>10.000</a:t>
            </a:r>
            <a:endParaRPr lang="de-DE" sz="1800" dirty="0">
              <a:solidFill>
                <a:srgbClr val="004992"/>
              </a:solidFill>
              <a:latin typeface="+mn-lt"/>
              <a:ea typeface="+mn-ea"/>
              <a:cs typeface="+mn-cs"/>
            </a:endParaRPr>
          </a:p>
        </p:txBody>
      </p:sp>
      <p:sp>
        <p:nvSpPr>
          <p:cNvPr id="24" name="Caption_15"/>
          <p:cNvSpPr txBox="1"/>
          <p:nvPr/>
        </p:nvSpPr>
        <p:spPr>
          <a:xfrm>
            <a:off x="3389885" y="5685824"/>
            <a:ext cx="2560320" cy="646331"/>
          </a:xfrm>
          <a:prstGeom prst="rect">
            <a:avLst/>
          </a:prstGeom>
          <a:noFill/>
        </p:spPr>
        <p:txBody>
          <a:bodyPr wrap="square" rtlCol="0">
            <a:spAutoFit/>
          </a:bodyPr>
          <a:lstStyle/>
          <a:p>
            <a:pPr algn="ctr"/>
            <a:r>
              <a:rPr lang="ko-KR" altLang="en-US" sz="1800">
                <a:solidFill>
                  <a:srgbClr val="004992"/>
                </a:solidFill>
                <a:latin typeface="+mn-lt"/>
                <a:ea typeface="+mn-ea"/>
                <a:cs typeface="+mn-cs"/>
              </a:rPr>
              <a:t>€</a:t>
            </a:r>
            <a:r>
              <a:rPr lang="en-US" altLang="ko-KR" sz="1800">
                <a:solidFill>
                  <a:srgbClr val="004992"/>
                </a:solidFill>
                <a:latin typeface="+mn-lt"/>
                <a:ea typeface="+mn-ea"/>
                <a:cs typeface="+mn-cs"/>
              </a:rPr>
              <a:t>25</a:t>
            </a:r>
            <a:r>
              <a:rPr lang="ko-KR" altLang="en-US" sz="1800">
                <a:solidFill>
                  <a:srgbClr val="004992"/>
                </a:solidFill>
                <a:latin typeface="+mn-lt"/>
                <a:ea typeface="+mn-ea"/>
                <a:cs typeface="+mn-cs"/>
              </a:rPr>
              <a:t>만 유로</a:t>
            </a:r>
          </a:p>
          <a:p>
            <a:pPr algn="ctr"/>
            <a:r>
              <a:rPr lang="en-US" altLang="ko-KR" sz="1800">
                <a:solidFill>
                  <a:srgbClr val="004992"/>
                </a:solidFill>
                <a:latin typeface="+mn-lt"/>
                <a:ea typeface="+mn-ea"/>
                <a:cs typeface="+mn-cs"/>
              </a:rPr>
              <a:t>(</a:t>
            </a:r>
            <a:r>
              <a:rPr lang="ko-KR" altLang="en-US" sz="1800">
                <a:solidFill>
                  <a:srgbClr val="004992"/>
                </a:solidFill>
                <a:latin typeface="+mn-lt"/>
                <a:ea typeface="+mn-ea"/>
                <a:cs typeface="+mn-cs"/>
              </a:rPr>
              <a:t>약 </a:t>
            </a:r>
            <a:r>
              <a:rPr lang="en-US" altLang="ko-KR" sz="1800">
                <a:solidFill>
                  <a:srgbClr val="004992"/>
                </a:solidFill>
                <a:latin typeface="+mn-lt"/>
                <a:ea typeface="+mn-ea"/>
                <a:cs typeface="+mn-cs"/>
              </a:rPr>
              <a:t>3.5</a:t>
            </a:r>
            <a:r>
              <a:rPr lang="ko-KR" altLang="en-US" sz="1800">
                <a:solidFill>
                  <a:srgbClr val="004992"/>
                </a:solidFill>
                <a:latin typeface="+mn-lt"/>
                <a:ea typeface="+mn-ea"/>
                <a:cs typeface="+mn-cs"/>
              </a:rPr>
              <a:t>억</a:t>
            </a:r>
            <a:r>
              <a:rPr lang="en-US" altLang="ko-KR" sz="1800">
                <a:solidFill>
                  <a:srgbClr val="004992"/>
                </a:solidFill>
                <a:latin typeface="+mn-lt"/>
                <a:ea typeface="+mn-ea"/>
                <a:cs typeface="+mn-cs"/>
              </a:rPr>
              <a:t>)</a:t>
            </a:r>
            <a:endParaRPr lang="de-DE" sz="1800" dirty="0">
              <a:solidFill>
                <a:srgbClr val="004992"/>
              </a:solidFill>
              <a:latin typeface="+mn-lt"/>
              <a:ea typeface="+mn-ea"/>
              <a:cs typeface="+mn-cs"/>
            </a:endParaRPr>
          </a:p>
        </p:txBody>
      </p:sp>
      <p:sp>
        <p:nvSpPr>
          <p:cNvPr id="25" name="Caption_14"/>
          <p:cNvSpPr txBox="1"/>
          <p:nvPr/>
        </p:nvSpPr>
        <p:spPr>
          <a:xfrm>
            <a:off x="502919" y="5698536"/>
            <a:ext cx="2560320" cy="646331"/>
          </a:xfrm>
          <a:prstGeom prst="rect">
            <a:avLst/>
          </a:prstGeom>
          <a:noFill/>
        </p:spPr>
        <p:txBody>
          <a:bodyPr wrap="square" rtlCol="0">
            <a:spAutoFit/>
          </a:bodyPr>
          <a:lstStyle/>
          <a:p>
            <a:pPr algn="ctr"/>
            <a:r>
              <a:rPr lang="ko-KR" altLang="en-US" sz="1800" dirty="0">
                <a:solidFill>
                  <a:srgbClr val="004992"/>
                </a:solidFill>
                <a:latin typeface="+mn-lt"/>
                <a:ea typeface="+mn-ea"/>
                <a:cs typeface="+mn-cs"/>
              </a:rPr>
              <a:t>€</a:t>
            </a:r>
            <a:r>
              <a:rPr lang="en-US" altLang="ko-KR" sz="1800" dirty="0">
                <a:solidFill>
                  <a:srgbClr val="004992"/>
                </a:solidFill>
                <a:latin typeface="+mn-lt"/>
                <a:ea typeface="+mn-ea"/>
                <a:cs typeface="+mn-cs"/>
              </a:rPr>
              <a:t>100</a:t>
            </a:r>
            <a:r>
              <a:rPr lang="ko-KR" altLang="en-US" sz="1800" dirty="0">
                <a:solidFill>
                  <a:srgbClr val="004992"/>
                </a:solidFill>
                <a:latin typeface="+mn-lt"/>
                <a:ea typeface="+mn-ea"/>
                <a:cs typeface="+mn-cs"/>
              </a:rPr>
              <a:t>만 유로</a:t>
            </a:r>
          </a:p>
          <a:p>
            <a:pPr algn="ctr"/>
            <a:r>
              <a:rPr lang="en-US" altLang="ko-KR" sz="1800" dirty="0">
                <a:solidFill>
                  <a:srgbClr val="004992"/>
                </a:solidFill>
                <a:latin typeface="+mn-lt"/>
                <a:ea typeface="+mn-ea"/>
                <a:cs typeface="+mn-cs"/>
              </a:rPr>
              <a:t>(</a:t>
            </a:r>
            <a:r>
              <a:rPr lang="ko-KR" altLang="en-US" sz="1800" dirty="0">
                <a:solidFill>
                  <a:srgbClr val="004992"/>
                </a:solidFill>
                <a:latin typeface="+mn-lt"/>
                <a:ea typeface="+mn-ea"/>
                <a:cs typeface="+mn-cs"/>
              </a:rPr>
              <a:t>약 </a:t>
            </a:r>
            <a:r>
              <a:rPr lang="en-US" altLang="ko-KR" sz="1800" dirty="0">
                <a:solidFill>
                  <a:srgbClr val="004992"/>
                </a:solidFill>
                <a:latin typeface="+mn-lt"/>
                <a:ea typeface="+mn-ea"/>
                <a:cs typeface="+mn-cs"/>
              </a:rPr>
              <a:t>14</a:t>
            </a:r>
            <a:r>
              <a:rPr lang="ko-KR" altLang="en-US" sz="1800" dirty="0">
                <a:solidFill>
                  <a:srgbClr val="004992"/>
                </a:solidFill>
                <a:latin typeface="+mn-lt"/>
                <a:ea typeface="+mn-ea"/>
                <a:cs typeface="+mn-cs"/>
              </a:rPr>
              <a:t>억</a:t>
            </a:r>
            <a:r>
              <a:rPr lang="en-US" altLang="ko-KR" sz="1800" dirty="0">
                <a:solidFill>
                  <a:srgbClr val="004992"/>
                </a:solidFill>
                <a:latin typeface="+mn-lt"/>
                <a:ea typeface="+mn-ea"/>
                <a:cs typeface="+mn-cs"/>
              </a:rPr>
              <a:t>)</a:t>
            </a:r>
            <a:endParaRPr lang="de-DE" sz="1800" dirty="0">
              <a:solidFill>
                <a:srgbClr val="004992"/>
              </a:solidFill>
              <a:latin typeface="+mn-lt"/>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에드바르트 뭉크</a:t>
            </a:r>
            <a:endParaRPr lang="de-DE" sz="3600" dirty="0">
              <a:latin typeface="+mn-lt"/>
              <a:ea typeface="+mn-ea"/>
              <a:cs typeface="+mn-cs"/>
            </a:endParaRPr>
          </a:p>
        </p:txBody>
      </p:sp>
      <p:sp>
        <p:nvSpPr>
          <p:cNvPr id="3" name="Inhaltsplatzhalter 2"/>
          <p:cNvSpPr>
            <a:spLocks noGrp="1"/>
          </p:cNvSpPr>
          <p:nvPr>
            <p:ph idx="1"/>
          </p:nvPr>
        </p:nvSpPr>
        <p:spPr>
          <a:xfrm>
            <a:off x="411479" y="2203704"/>
            <a:ext cx="6858000" cy="4251960"/>
          </a:xfrm>
        </p:spPr>
        <p:txBody>
          <a:bodyPr>
            <a:noAutofit/>
          </a:bodyPr>
          <a:lstStyle/>
          <a:p>
            <a:pPr marL="342900" indent="-342900">
              <a:buClr>
                <a:srgbClr val="333333"/>
              </a:buClr>
              <a:buFont typeface="WingDings"/>
              <a:buChar char=""/>
            </a:pPr>
            <a:r>
              <a:rPr lang="ko-KR" altLang="en-US" sz="2400" kern="1200" dirty="0">
                <a:solidFill>
                  <a:srgbClr val="333333"/>
                </a:solidFill>
              </a:rPr>
              <a:t>익명의 구매자는 </a:t>
            </a:r>
            <a:r>
              <a:rPr lang="en-US" altLang="ko-KR" sz="2400" kern="1200" dirty="0">
                <a:solidFill>
                  <a:srgbClr val="333333"/>
                </a:solidFill>
              </a:rPr>
              <a:t>“</a:t>
            </a:r>
            <a:r>
              <a:rPr lang="ko-KR" altLang="en-US" sz="2400" kern="1200" dirty="0">
                <a:solidFill>
                  <a:srgbClr val="333333"/>
                </a:solidFill>
              </a:rPr>
              <a:t>절규</a:t>
            </a:r>
            <a:r>
              <a:rPr lang="en-US" altLang="ko-KR" sz="2400" kern="1200" dirty="0">
                <a:solidFill>
                  <a:srgbClr val="333333"/>
                </a:solidFill>
              </a:rPr>
              <a:t>” </a:t>
            </a:r>
            <a:r>
              <a:rPr lang="ko-KR" altLang="en-US" sz="2400" kern="1200" dirty="0">
                <a:solidFill>
                  <a:srgbClr val="333333"/>
                </a:solidFill>
              </a:rPr>
              <a:t>그림을 위해 </a:t>
            </a:r>
            <a:r>
              <a:rPr lang="en-US" altLang="ko-KR" sz="2400" kern="1200" dirty="0">
                <a:solidFill>
                  <a:srgbClr val="333333"/>
                </a:solidFill>
              </a:rPr>
              <a:t>100</a:t>
            </a:r>
            <a:r>
              <a:rPr lang="ko-KR" altLang="en-US" sz="2400" kern="1200" dirty="0">
                <a:solidFill>
                  <a:srgbClr val="333333"/>
                </a:solidFill>
              </a:rPr>
              <a:t>만 유로</a:t>
            </a:r>
            <a:r>
              <a:rPr lang="en-US" altLang="ko-KR" sz="2400" kern="1200" dirty="0">
                <a:solidFill>
                  <a:srgbClr val="333333"/>
                </a:solidFill>
              </a:rPr>
              <a:t>(14</a:t>
            </a:r>
            <a:r>
              <a:rPr lang="ko-KR" altLang="en-US" sz="2400" kern="1200" dirty="0">
                <a:solidFill>
                  <a:srgbClr val="333333"/>
                </a:solidFill>
              </a:rPr>
              <a:t>억</a:t>
            </a:r>
            <a:r>
              <a:rPr lang="en-US" altLang="ko-KR" sz="2400" kern="1200" dirty="0">
                <a:solidFill>
                  <a:srgbClr val="333333"/>
                </a:solidFill>
              </a:rPr>
              <a:t>)</a:t>
            </a:r>
            <a:r>
              <a:rPr lang="ko-KR" altLang="en-US" sz="2400" kern="1200" dirty="0">
                <a:solidFill>
                  <a:srgbClr val="333333"/>
                </a:solidFill>
              </a:rPr>
              <a:t>를 기꺼이 지불했다</a:t>
            </a:r>
            <a:r>
              <a:rPr lang="en-US" altLang="ko-KR" sz="2400" kern="1200" dirty="0">
                <a:solidFill>
                  <a:srgbClr val="333333"/>
                </a:solidFill>
              </a:rPr>
              <a:t>.</a:t>
            </a:r>
            <a:r>
              <a:rPr lang="en-US" sz="2400" kern="1200" dirty="0">
                <a:solidFill>
                  <a:srgbClr val="333333"/>
                </a:solidFill>
              </a:rPr>
              <a:t> </a:t>
            </a:r>
            <a:r>
              <a:rPr lang="ko-KR" altLang="en-US" sz="2400" kern="1200" dirty="0">
                <a:solidFill>
                  <a:srgbClr val="333333"/>
                </a:solidFill>
              </a:rPr>
              <a:t>이것은 세계에서 가장 비싼 </a:t>
            </a:r>
            <a:r>
              <a:rPr lang="ko-KR" altLang="en-US" sz="2400" kern="1200" dirty="0" err="1">
                <a:solidFill>
                  <a:srgbClr val="333333"/>
                </a:solidFill>
              </a:rPr>
              <a:t>그림중</a:t>
            </a:r>
            <a:r>
              <a:rPr lang="ko-KR" altLang="en-US" sz="2400" kern="1200" dirty="0">
                <a:solidFill>
                  <a:srgbClr val="333333"/>
                </a:solidFill>
              </a:rPr>
              <a:t> 하나가 되었다</a:t>
            </a:r>
            <a:r>
              <a:rPr lang="en-US" altLang="ko-KR" sz="2400" kern="1200" dirty="0">
                <a:solidFill>
                  <a:srgbClr val="333333"/>
                </a:solidFill>
              </a:rPr>
              <a:t>.</a:t>
            </a:r>
            <a:endParaRPr lang="en-US" sz="2400" kern="1200" dirty="0">
              <a:solidFill>
                <a:srgbClr val="333333"/>
              </a:solidFill>
            </a:endParaRPr>
          </a:p>
          <a:p>
            <a:pPr marL="342900" indent="-342900">
              <a:buClr>
                <a:srgbClr val="333333"/>
              </a:buClr>
              <a:buFont typeface="WingDings"/>
              <a:buChar char=""/>
            </a:pPr>
            <a:r>
              <a:rPr lang="ko-KR" altLang="en-US" sz="2400" kern="1200" dirty="0">
                <a:solidFill>
                  <a:srgbClr val="333333"/>
                </a:solidFill>
              </a:rPr>
              <a:t>화가인 에드바르트 뭉크는 아마도 양극성 장애였을 것이다</a:t>
            </a:r>
            <a:r>
              <a:rPr lang="en-US" sz="2400" kern="1200" dirty="0">
                <a:solidFill>
                  <a:srgbClr val="333333"/>
                </a:solidFill>
              </a:rPr>
              <a:t>:</a:t>
            </a:r>
            <a:endParaRPr lang="de-DE" sz="2400" kern="1200" dirty="0">
              <a:solidFill>
                <a:srgbClr val="333333"/>
              </a:solidFill>
            </a:endParaRPr>
          </a:p>
          <a:p>
            <a:pPr marL="774827" lvl="3" indent="-342900">
              <a:spcBef>
                <a:spcPts val="1999"/>
              </a:spcBef>
              <a:buClr>
                <a:srgbClr val="333333"/>
              </a:buClr>
              <a:buFont typeface="WingDings"/>
              <a:buChar char=""/>
            </a:pPr>
            <a:r>
              <a:rPr lang="ko-KR" altLang="en-US" sz="2400" kern="1200" dirty="0">
                <a:solidFill>
                  <a:srgbClr val="333333"/>
                </a:solidFill>
                <a:latin typeface="+mn-lt"/>
              </a:rPr>
              <a:t>그는 </a:t>
            </a:r>
            <a:r>
              <a:rPr lang="ko-KR" altLang="en-US" sz="2400" kern="1200" dirty="0" err="1">
                <a:solidFill>
                  <a:srgbClr val="333333"/>
                </a:solidFill>
                <a:latin typeface="+mn-lt"/>
              </a:rPr>
              <a:t>조증</a:t>
            </a:r>
            <a:r>
              <a:rPr lang="en-US" altLang="ko-KR" sz="2400" kern="1200" dirty="0">
                <a:solidFill>
                  <a:srgbClr val="333333"/>
                </a:solidFill>
                <a:latin typeface="+mn-lt"/>
              </a:rPr>
              <a:t>, </a:t>
            </a:r>
            <a:r>
              <a:rPr lang="ko-KR" altLang="en-US" sz="2400" kern="1200" dirty="0">
                <a:solidFill>
                  <a:srgbClr val="333333"/>
                </a:solidFill>
                <a:latin typeface="+mn-lt"/>
              </a:rPr>
              <a:t>망상</a:t>
            </a:r>
            <a:r>
              <a:rPr lang="en-US" altLang="ko-KR" sz="2400" kern="1200" dirty="0">
                <a:solidFill>
                  <a:srgbClr val="333333"/>
                </a:solidFill>
                <a:latin typeface="+mn-lt"/>
              </a:rPr>
              <a:t>,</a:t>
            </a:r>
            <a:r>
              <a:rPr lang="ko-KR" altLang="en-US" sz="2400" kern="1200" dirty="0">
                <a:solidFill>
                  <a:srgbClr val="333333"/>
                </a:solidFill>
                <a:latin typeface="+mn-lt"/>
              </a:rPr>
              <a:t> 우울증이 있었다</a:t>
            </a:r>
            <a:r>
              <a:rPr lang="en-US" altLang="ko-KR" sz="2400" kern="1200" dirty="0">
                <a:solidFill>
                  <a:srgbClr val="333333"/>
                </a:solidFill>
                <a:latin typeface="+mn-lt"/>
              </a:rPr>
              <a:t>.</a:t>
            </a:r>
            <a:endParaRPr lang="de-DE" sz="2400" kern="1200" dirty="0">
              <a:solidFill>
                <a:srgbClr val="333333"/>
              </a:solidFill>
              <a:latin typeface="+mn-lt"/>
            </a:endParaRPr>
          </a:p>
          <a:p>
            <a:pPr marL="774827" lvl="3" indent="-342900">
              <a:spcBef>
                <a:spcPts val="1999"/>
              </a:spcBef>
              <a:buClr>
                <a:srgbClr val="333333"/>
              </a:buClr>
              <a:buFont typeface="WingDings"/>
              <a:buChar char=""/>
            </a:pPr>
            <a:r>
              <a:rPr lang="ko-KR" altLang="en-US" sz="2400" kern="1200" dirty="0">
                <a:solidFill>
                  <a:srgbClr val="333333"/>
                </a:solidFill>
                <a:latin typeface="+mn-lt"/>
              </a:rPr>
              <a:t>이런 증상으로</a:t>
            </a:r>
            <a:r>
              <a:rPr lang="en-US" altLang="ko-KR" sz="2400" kern="1200" dirty="0">
                <a:solidFill>
                  <a:srgbClr val="333333"/>
                </a:solidFill>
                <a:latin typeface="+mn-lt"/>
              </a:rPr>
              <a:t>, </a:t>
            </a:r>
            <a:r>
              <a:rPr lang="ko-KR" altLang="en-US" sz="2400" kern="1200" dirty="0" err="1">
                <a:solidFill>
                  <a:srgbClr val="333333"/>
                </a:solidFill>
                <a:latin typeface="+mn-lt"/>
              </a:rPr>
              <a:t>뭉크는</a:t>
            </a:r>
            <a:r>
              <a:rPr lang="ko-KR" altLang="en-US" sz="2400" kern="1200" dirty="0">
                <a:solidFill>
                  <a:srgbClr val="333333"/>
                </a:solidFill>
                <a:latin typeface="+mn-lt"/>
              </a:rPr>
              <a:t> </a:t>
            </a:r>
            <a:r>
              <a:rPr lang="en-US" altLang="ko-KR" sz="2400" kern="1200" dirty="0">
                <a:solidFill>
                  <a:srgbClr val="333333"/>
                </a:solidFill>
                <a:latin typeface="+mn-lt"/>
              </a:rPr>
              <a:t>8</a:t>
            </a:r>
            <a:r>
              <a:rPr lang="ko-KR" altLang="en-US" sz="2400" kern="1200" dirty="0">
                <a:solidFill>
                  <a:srgbClr val="333333"/>
                </a:solidFill>
                <a:latin typeface="+mn-lt"/>
              </a:rPr>
              <a:t>개월간 정신과 시설에 있었다</a:t>
            </a:r>
            <a:r>
              <a:rPr lang="en-US" altLang="ko-KR" sz="2400" kern="1200" dirty="0">
                <a:solidFill>
                  <a:srgbClr val="333333"/>
                </a:solidFill>
                <a:latin typeface="+mn-lt"/>
              </a:rPr>
              <a:t>.</a:t>
            </a:r>
            <a:endParaRPr lang="de-DE" sz="2400" kern="12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13</a:t>
            </a:fld>
            <a:endParaRPr lang="de-DE">
              <a:latin typeface="+mn-lt"/>
              <a:ea typeface="+mn-ea"/>
              <a:cs typeface="+mn-cs"/>
            </a:endParaRPr>
          </a:p>
        </p:txBody>
      </p:sp>
      <p:pic>
        <p:nvPicPr>
          <p:cNvPr id="8" name="Grafik 16" descr="auktion-sothebys-new-york.jpg"/>
          <p:cNvPicPr>
            <a:picLocks noChangeAspect="1"/>
          </p:cNvPicPr>
          <p:nvPr/>
        </p:nvPicPr>
        <p:blipFill>
          <a:blip r:embed="rId3" cstate="print"/>
          <a:srcRect/>
          <a:stretch>
            <a:fillRect/>
          </a:stretch>
        </p:blipFill>
        <p:spPr bwMode="auto">
          <a:xfrm>
            <a:off x="8094921" y="2203704"/>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스테픈 모리츠</a:t>
            </a:r>
            <a:endParaRPr lang="de-DE" sz="3600" dirty="0">
              <a:latin typeface="+mn-lt"/>
              <a:ea typeface="+mn-ea"/>
              <a:cs typeface="+mn-cs"/>
            </a:endParaRPr>
          </a:p>
        </p:txBody>
      </p:sp>
      <p:sp>
        <p:nvSpPr>
          <p:cNvPr id="37890" name="Inhaltsplatzhalter 2"/>
          <p:cNvSpPr>
            <a:spLocks noGrp="1"/>
          </p:cNvSpPr>
          <p:nvPr>
            <p:ph idx="1"/>
          </p:nvPr>
        </p:nvSpPr>
        <p:spPr>
          <a:xfrm>
            <a:off x="411480" y="2203704"/>
            <a:ext cx="7040880" cy="4251960"/>
          </a:xfrm>
        </p:spPr>
        <p:txBody>
          <a:bodyPr>
            <a:noAutofit/>
          </a:bodyPr>
          <a:lstStyle/>
          <a:p>
            <a:pPr marL="342900" indent="-342900">
              <a:buClr>
                <a:srgbClr val="333333"/>
              </a:buClr>
              <a:buFont typeface="WingDings"/>
              <a:buChar char=""/>
            </a:pPr>
            <a:r>
              <a:rPr lang="ko-KR" altLang="en-US" sz="2400" kern="1200" dirty="0">
                <a:solidFill>
                  <a:srgbClr val="333333"/>
                </a:solidFill>
              </a:rPr>
              <a:t>이 그림은 화가의 감정적인 가치만을 갖는다</a:t>
            </a:r>
            <a:r>
              <a:rPr lang="en-US" altLang="ko-KR" sz="2400" kern="1200" dirty="0">
                <a:solidFill>
                  <a:srgbClr val="333333"/>
                </a:solidFill>
              </a:rPr>
              <a:t>.</a:t>
            </a:r>
          </a:p>
          <a:p>
            <a:pPr marL="342900" indent="-342900">
              <a:buClr>
                <a:srgbClr val="333333"/>
              </a:buClr>
              <a:buFont typeface="WingDings"/>
              <a:buChar char=""/>
            </a:pPr>
            <a:r>
              <a:rPr lang="ko-KR" altLang="en-US" sz="2400" kern="1200" dirty="0">
                <a:solidFill>
                  <a:srgbClr val="333333"/>
                </a:solidFill>
              </a:rPr>
              <a:t>이것은 스테픈 모리츠 교수가 </a:t>
            </a:r>
            <a:r>
              <a:rPr lang="en-US" altLang="ko-KR" sz="2400" kern="1200" dirty="0">
                <a:solidFill>
                  <a:srgbClr val="333333"/>
                </a:solidFill>
              </a:rPr>
              <a:t>16</a:t>
            </a:r>
            <a:r>
              <a:rPr lang="ko-KR" altLang="en-US" sz="2400" kern="1200" dirty="0" err="1">
                <a:solidFill>
                  <a:srgbClr val="333333"/>
                </a:solidFill>
              </a:rPr>
              <a:t>세때</a:t>
            </a:r>
            <a:r>
              <a:rPr lang="ko-KR" altLang="en-US" sz="2400" kern="1200" dirty="0">
                <a:solidFill>
                  <a:srgbClr val="333333"/>
                </a:solidFill>
              </a:rPr>
              <a:t> </a:t>
            </a:r>
            <a:r>
              <a:rPr lang="ko-KR" altLang="en-US" sz="2400" kern="1200" dirty="0" err="1">
                <a:solidFill>
                  <a:srgbClr val="333333"/>
                </a:solidFill>
              </a:rPr>
              <a:t>그린것이다</a:t>
            </a:r>
            <a:r>
              <a:rPr lang="en-US" altLang="ko-KR" sz="2400" kern="1200" dirty="0">
                <a:solidFill>
                  <a:srgbClr val="333333"/>
                </a:solidFill>
              </a:rPr>
              <a:t>. </a:t>
            </a:r>
            <a:r>
              <a:rPr lang="en-US" sz="2400" kern="1200" dirty="0">
                <a:solidFill>
                  <a:srgbClr val="333333"/>
                </a:solidFill>
              </a:rPr>
              <a:t>:</a:t>
            </a:r>
          </a:p>
          <a:p>
            <a:pPr lvl="4">
              <a:spcBef>
                <a:spcPts val="1999"/>
              </a:spcBef>
              <a:buClr>
                <a:srgbClr val="333333"/>
              </a:buClr>
              <a:buFont typeface="WingDings"/>
              <a:buChar char=""/>
              <a:tabLst>
                <a:tab pos="84138" algn="l"/>
              </a:tabLst>
            </a:pPr>
            <a:r>
              <a:rPr lang="ko-KR" altLang="en-US" sz="2400" kern="1200" dirty="0">
                <a:solidFill>
                  <a:srgbClr val="333333"/>
                </a:solidFill>
                <a:latin typeface="+mn-lt"/>
              </a:rPr>
              <a:t>그는 심리학자이며 함부르크 </a:t>
            </a:r>
            <a:r>
              <a:rPr lang="ko-KR" altLang="en-US" sz="2400" kern="1200" dirty="0" err="1">
                <a:solidFill>
                  <a:srgbClr val="333333"/>
                </a:solidFill>
                <a:latin typeface="+mn-lt"/>
              </a:rPr>
              <a:t>에펜도르프</a:t>
            </a:r>
            <a:r>
              <a:rPr lang="ko-KR" altLang="en-US" sz="2400" kern="1200" dirty="0">
                <a:solidFill>
                  <a:srgbClr val="333333"/>
                </a:solidFill>
                <a:latin typeface="+mn-lt"/>
              </a:rPr>
              <a:t> 대학병원의 심리학과에 </a:t>
            </a:r>
            <a:r>
              <a:rPr lang="ko-KR" altLang="en-US" sz="2400" kern="1200">
                <a:solidFill>
                  <a:srgbClr val="333333"/>
                </a:solidFill>
                <a:latin typeface="+mn-lt"/>
              </a:rPr>
              <a:t>있는 </a:t>
            </a:r>
            <a:r>
              <a:rPr lang="en-US" altLang="ko-KR" sz="2400" kern="1200">
                <a:solidFill>
                  <a:srgbClr val="333333"/>
                </a:solidFill>
                <a:latin typeface="+mn-lt"/>
              </a:rPr>
              <a:t>“</a:t>
            </a:r>
            <a:r>
              <a:rPr lang="ko-KR" altLang="en-US" sz="2400" kern="1200">
                <a:solidFill>
                  <a:srgbClr val="333333"/>
                </a:solidFill>
                <a:latin typeface="+mn-lt"/>
              </a:rPr>
              <a:t>임상 신경심리학</a:t>
            </a:r>
            <a:r>
              <a:rPr lang="en-US" altLang="ko-KR" sz="2400" kern="1200">
                <a:solidFill>
                  <a:srgbClr val="333333"/>
                </a:solidFill>
                <a:latin typeface="+mn-lt"/>
              </a:rPr>
              <a:t>” </a:t>
            </a:r>
            <a:r>
              <a:rPr lang="ko-KR" altLang="en-US" sz="2400" kern="1200" dirty="0">
                <a:solidFill>
                  <a:srgbClr val="333333"/>
                </a:solidFill>
                <a:latin typeface="+mn-lt"/>
              </a:rPr>
              <a:t>연구그룹의 책임자이다</a:t>
            </a:r>
            <a:r>
              <a:rPr lang="en-US" altLang="ko-KR" sz="2400" kern="1200" dirty="0">
                <a:solidFill>
                  <a:srgbClr val="333333"/>
                </a:solidFill>
                <a:latin typeface="+mn-lt"/>
              </a:rPr>
              <a:t>.</a:t>
            </a:r>
          </a:p>
          <a:p>
            <a:pPr lvl="4">
              <a:spcBef>
                <a:spcPts val="1999"/>
              </a:spcBef>
              <a:buClr>
                <a:srgbClr val="333333"/>
              </a:buClr>
              <a:buFont typeface="WingDings"/>
              <a:buChar char=""/>
              <a:tabLst>
                <a:tab pos="84138" algn="l"/>
              </a:tabLst>
            </a:pPr>
            <a:r>
              <a:rPr lang="ko-KR" altLang="en-US" sz="2400" kern="1200" dirty="0">
                <a:solidFill>
                  <a:srgbClr val="333333"/>
                </a:solidFill>
                <a:latin typeface="+mn-lt"/>
              </a:rPr>
              <a:t>스테픈 모리츠는 정신과치료를 받은 적이 없다</a:t>
            </a:r>
            <a:r>
              <a:rPr lang="en-US" altLang="ko-KR" sz="2400" kern="1200" dirty="0">
                <a:solidFill>
                  <a:srgbClr val="333333"/>
                </a:solidFill>
                <a:latin typeface="+mn-lt"/>
              </a:rPr>
              <a:t>.</a:t>
            </a:r>
            <a:endParaRPr lang="de-DE" sz="2400" kern="12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14</a:t>
            </a:fld>
            <a:endParaRPr lang="de-DE">
              <a:latin typeface="+mn-lt"/>
              <a:ea typeface="+mn-ea"/>
              <a:cs typeface="+mn-cs"/>
            </a:endParaRPr>
          </a:p>
        </p:txBody>
      </p:sp>
      <p:pic>
        <p:nvPicPr>
          <p:cNvPr id="8" name="Grafik 3" descr="Bild_Steffen.jpg"/>
          <p:cNvPicPr>
            <a:picLocks noChangeAspect="1"/>
          </p:cNvPicPr>
          <p:nvPr/>
        </p:nvPicPr>
        <p:blipFill>
          <a:blip r:embed="rId3" cstate="print"/>
          <a:srcRect/>
          <a:stretch>
            <a:fillRect/>
          </a:stretch>
        </p:blipFill>
        <p:spPr bwMode="auto">
          <a:xfrm>
            <a:off x="8246905" y="2203704"/>
            <a:ext cx="2819234" cy="425196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빈센트 반 고흐</a:t>
            </a:r>
            <a:endParaRPr lang="de-DE" sz="3600" dirty="0">
              <a:latin typeface="+mn-lt"/>
              <a:ea typeface="+mn-ea"/>
              <a:cs typeface="+mn-cs"/>
            </a:endParaRPr>
          </a:p>
        </p:txBody>
      </p:sp>
      <p:sp>
        <p:nvSpPr>
          <p:cNvPr id="38914" name="Inhaltsplatzhalter 2"/>
          <p:cNvSpPr>
            <a:spLocks noGrp="1"/>
          </p:cNvSpPr>
          <p:nvPr>
            <p:ph idx="1"/>
          </p:nvPr>
        </p:nvSpPr>
        <p:spPr>
          <a:xfrm>
            <a:off x="411480" y="2203704"/>
            <a:ext cx="6858000" cy="4251960"/>
          </a:xfrm>
        </p:spPr>
        <p:txBody>
          <a:bodyPr>
            <a:noAutofit/>
          </a:bodyPr>
          <a:lstStyle/>
          <a:p>
            <a:pPr marL="342900" indent="-342900">
              <a:buClr>
                <a:srgbClr val="333333"/>
              </a:buClr>
              <a:buFont typeface="WingDings"/>
              <a:buChar char=""/>
            </a:pPr>
            <a:r>
              <a:rPr lang="en-US" sz="2400">
                <a:solidFill>
                  <a:srgbClr val="333333"/>
                </a:solidFill>
              </a:rPr>
              <a:t>“</a:t>
            </a:r>
            <a:r>
              <a:rPr lang="ko-KR" altLang="en-US" sz="2400" kern="1200">
                <a:solidFill>
                  <a:srgbClr val="333333"/>
                </a:solidFill>
              </a:rPr>
              <a:t>성 </a:t>
            </a:r>
            <a:r>
              <a:rPr lang="ko-KR" altLang="en-US" sz="2400" kern="1200" err="1">
                <a:solidFill>
                  <a:srgbClr val="333333"/>
                </a:solidFill>
              </a:rPr>
              <a:t>폴성당의</a:t>
            </a:r>
            <a:r>
              <a:rPr lang="ko-KR" altLang="en-US" sz="2400" kern="1200">
                <a:solidFill>
                  <a:srgbClr val="333333"/>
                </a:solidFill>
              </a:rPr>
              <a:t> 공원</a:t>
            </a:r>
            <a:r>
              <a:rPr lang="en-US" altLang="ko-KR" sz="2400" kern="1200">
                <a:solidFill>
                  <a:srgbClr val="333333"/>
                </a:solidFill>
              </a:rPr>
              <a:t>” </a:t>
            </a:r>
            <a:r>
              <a:rPr lang="ko-KR" altLang="en-US" sz="2400" kern="1200" dirty="0">
                <a:solidFill>
                  <a:srgbClr val="333333"/>
                </a:solidFill>
              </a:rPr>
              <a:t>그림은 </a:t>
            </a:r>
            <a:r>
              <a:rPr lang="en-US" altLang="ko-KR" sz="2400" kern="1200" dirty="0">
                <a:solidFill>
                  <a:srgbClr val="333333"/>
                </a:solidFill>
              </a:rPr>
              <a:t>25</a:t>
            </a:r>
            <a:r>
              <a:rPr lang="ko-KR" altLang="en-US" sz="2400" kern="1200" dirty="0">
                <a:solidFill>
                  <a:srgbClr val="333333"/>
                </a:solidFill>
              </a:rPr>
              <a:t>만 유로의 가치를 갖고 있다</a:t>
            </a:r>
            <a:r>
              <a:rPr lang="en-US" sz="2400" kern="1200" dirty="0">
                <a:solidFill>
                  <a:srgbClr val="333333"/>
                </a:solidFill>
              </a:rPr>
              <a:t>.(</a:t>
            </a:r>
            <a:r>
              <a:rPr lang="ko-KR" altLang="en-US" sz="2400" kern="1200" dirty="0">
                <a:solidFill>
                  <a:srgbClr val="333333"/>
                </a:solidFill>
              </a:rPr>
              <a:t>약 </a:t>
            </a:r>
            <a:r>
              <a:rPr lang="en-US" altLang="ko-KR" sz="2400" kern="1200" dirty="0">
                <a:solidFill>
                  <a:srgbClr val="333333"/>
                </a:solidFill>
              </a:rPr>
              <a:t>3</a:t>
            </a:r>
            <a:r>
              <a:rPr lang="ko-KR" altLang="en-US" sz="2400" kern="1200" dirty="0">
                <a:solidFill>
                  <a:srgbClr val="333333"/>
                </a:solidFill>
              </a:rPr>
              <a:t>억</a:t>
            </a:r>
            <a:r>
              <a:rPr lang="en-US" altLang="ko-KR" sz="2400" kern="1200" dirty="0">
                <a:solidFill>
                  <a:srgbClr val="333333"/>
                </a:solidFill>
              </a:rPr>
              <a:t>)</a:t>
            </a:r>
            <a:endParaRPr lang="en-US" sz="2400" kern="1200" dirty="0">
              <a:solidFill>
                <a:srgbClr val="333333"/>
              </a:solidFill>
            </a:endParaRPr>
          </a:p>
          <a:p>
            <a:pPr marL="342900" indent="-342900">
              <a:buClr>
                <a:srgbClr val="333333"/>
              </a:buClr>
              <a:buFont typeface="WingDings"/>
              <a:buChar char=""/>
            </a:pPr>
            <a:r>
              <a:rPr lang="ko-KR" altLang="en-US" sz="2400" kern="1200" dirty="0">
                <a:solidFill>
                  <a:srgbClr val="333333"/>
                </a:solidFill>
              </a:rPr>
              <a:t>반고흐는 </a:t>
            </a:r>
            <a:r>
              <a:rPr lang="en-US" altLang="ko-KR" sz="2400" kern="1200" dirty="0">
                <a:solidFill>
                  <a:srgbClr val="333333"/>
                </a:solidFill>
              </a:rPr>
              <a:t>1889</a:t>
            </a:r>
            <a:r>
              <a:rPr lang="ko-KR" altLang="en-US" sz="2400" kern="1200" dirty="0">
                <a:solidFill>
                  <a:srgbClr val="333333"/>
                </a:solidFill>
              </a:rPr>
              <a:t>년 프랑스의 </a:t>
            </a:r>
            <a:r>
              <a:rPr lang="ko-KR" altLang="en-US" sz="2400" kern="1200" dirty="0" err="1">
                <a:solidFill>
                  <a:srgbClr val="333333"/>
                </a:solidFill>
              </a:rPr>
              <a:t>세인트</a:t>
            </a:r>
            <a:r>
              <a:rPr lang="ko-KR" altLang="en-US" sz="2400" kern="1200" dirty="0">
                <a:solidFill>
                  <a:srgbClr val="333333"/>
                </a:solidFill>
              </a:rPr>
              <a:t> 폴 정신병원에 있는 동안 그림을 그렸다</a:t>
            </a:r>
            <a:r>
              <a:rPr lang="en-US" altLang="ko-KR" sz="2400" kern="1200" dirty="0">
                <a:solidFill>
                  <a:srgbClr val="333333"/>
                </a:solidFill>
              </a:rPr>
              <a:t>.</a:t>
            </a:r>
            <a:r>
              <a:rPr lang="en-US" sz="2400" kern="1200" dirty="0">
                <a:solidFill>
                  <a:srgbClr val="333333"/>
                </a:solidFill>
              </a:rPr>
              <a:t>:</a:t>
            </a:r>
          </a:p>
          <a:p>
            <a:pPr marL="774827" lvl="3" indent="-342900">
              <a:spcBef>
                <a:spcPts val="1999"/>
              </a:spcBef>
              <a:buClr>
                <a:srgbClr val="333333"/>
              </a:buClr>
              <a:buFont typeface="WingDings"/>
              <a:buChar char=""/>
            </a:pPr>
            <a:r>
              <a:rPr lang="ko-KR" altLang="en-US" sz="2400" kern="1200" dirty="0">
                <a:solidFill>
                  <a:srgbClr val="333333"/>
                </a:solidFill>
                <a:latin typeface="+mn-lt"/>
              </a:rPr>
              <a:t>반 고흐는 심한 감정기복</a:t>
            </a:r>
            <a:r>
              <a:rPr lang="en-US" altLang="ko-KR" sz="2400" kern="1200" dirty="0">
                <a:solidFill>
                  <a:srgbClr val="333333"/>
                </a:solidFill>
                <a:latin typeface="+mn-lt"/>
              </a:rPr>
              <a:t>, </a:t>
            </a:r>
            <a:r>
              <a:rPr lang="ko-KR" altLang="en-US" sz="2400" kern="1200" dirty="0">
                <a:solidFill>
                  <a:srgbClr val="333333"/>
                </a:solidFill>
                <a:latin typeface="+mn-lt"/>
              </a:rPr>
              <a:t>자해경향</a:t>
            </a:r>
            <a:r>
              <a:rPr lang="en-US" altLang="ko-KR" sz="2400" kern="1200" dirty="0">
                <a:solidFill>
                  <a:srgbClr val="333333"/>
                </a:solidFill>
                <a:latin typeface="+mn-lt"/>
              </a:rPr>
              <a:t>, </a:t>
            </a:r>
            <a:r>
              <a:rPr lang="ko-KR" altLang="en-US" sz="2400" kern="1200" dirty="0">
                <a:solidFill>
                  <a:srgbClr val="333333"/>
                </a:solidFill>
                <a:latin typeface="+mn-lt"/>
              </a:rPr>
              <a:t>불안</a:t>
            </a:r>
            <a:r>
              <a:rPr lang="en-US" altLang="ko-KR" sz="2400" kern="1200" dirty="0">
                <a:solidFill>
                  <a:srgbClr val="333333"/>
                </a:solidFill>
                <a:latin typeface="+mn-lt"/>
              </a:rPr>
              <a:t>, </a:t>
            </a:r>
            <a:r>
              <a:rPr lang="ko-KR" altLang="en-US" sz="2400" kern="1200" dirty="0">
                <a:solidFill>
                  <a:srgbClr val="333333"/>
                </a:solidFill>
                <a:latin typeface="+mn-lt"/>
              </a:rPr>
              <a:t>망상과 환각을 갖고 있었다</a:t>
            </a:r>
          </a:p>
          <a:p>
            <a:pPr marL="774827" lvl="3" indent="-342900">
              <a:spcBef>
                <a:spcPts val="1999"/>
              </a:spcBef>
              <a:buClr>
                <a:srgbClr val="333333"/>
              </a:buClr>
              <a:buFont typeface="WingDings"/>
              <a:buChar char=""/>
            </a:pPr>
            <a:r>
              <a:rPr lang="ko-KR" altLang="en-US" sz="2400" kern="1200" dirty="0">
                <a:solidFill>
                  <a:srgbClr val="333333"/>
                </a:solidFill>
                <a:latin typeface="+mn-lt"/>
              </a:rPr>
              <a:t>오늘날의 관점에서 그는 정신병과 양극성장애로 진단받을 수 있을 것이다</a:t>
            </a:r>
            <a:r>
              <a:rPr lang="en-US" altLang="ko-KR" sz="2400" kern="1200" dirty="0">
                <a:solidFill>
                  <a:srgbClr val="333333"/>
                </a:solidFill>
                <a:latin typeface="+mn-lt"/>
              </a:rPr>
              <a:t>.</a:t>
            </a:r>
            <a:endParaRPr lang="de-DE" sz="2400" kern="12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15</a:t>
            </a:fld>
            <a:endParaRPr lang="de-DE">
              <a:latin typeface="+mn-lt"/>
              <a:ea typeface="+mn-ea"/>
              <a:cs typeface="+mn-cs"/>
            </a:endParaRPr>
          </a:p>
        </p:txBody>
      </p:sp>
      <p:pic>
        <p:nvPicPr>
          <p:cNvPr id="8" name="Grafik 23" descr="img136112.jpg"/>
          <p:cNvPicPr>
            <a:picLocks noChangeAspect="1"/>
          </p:cNvPicPr>
          <p:nvPr/>
        </p:nvPicPr>
        <p:blipFill>
          <a:blip r:embed="rId3" cstate="print"/>
          <a:srcRect/>
          <a:stretch>
            <a:fillRect/>
          </a:stretch>
        </p:blipFill>
        <p:spPr bwMode="auto">
          <a:xfrm>
            <a:off x="8077898" y="2203704"/>
            <a:ext cx="3204265" cy="42519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링고스타 </a:t>
            </a:r>
            <a:r>
              <a:rPr lang="en-US" altLang="ko-KR" sz="3600">
                <a:latin typeface="+mn-lt"/>
                <a:ea typeface="+mn-ea"/>
                <a:cs typeface="+mn-cs"/>
              </a:rPr>
              <a:t>(</a:t>
            </a:r>
            <a:r>
              <a:rPr lang="ko-KR" altLang="en-US" sz="3600">
                <a:latin typeface="+mn-lt"/>
                <a:ea typeface="+mn-ea"/>
                <a:cs typeface="+mn-cs"/>
              </a:rPr>
              <a:t>비틀스의 드러머</a:t>
            </a:r>
            <a:r>
              <a:rPr lang="en-US" altLang="ko-KR" sz="3600">
                <a:latin typeface="+mn-lt"/>
                <a:ea typeface="+mn-ea"/>
                <a:cs typeface="+mn-cs"/>
              </a:rPr>
              <a:t>)</a:t>
            </a:r>
            <a:endParaRPr lang="de-DE" sz="3600" dirty="0">
              <a:latin typeface="+mn-lt"/>
              <a:ea typeface="+mn-ea"/>
              <a:cs typeface="+mn-cs"/>
            </a:endParaRPr>
          </a:p>
        </p:txBody>
      </p:sp>
      <p:sp>
        <p:nvSpPr>
          <p:cNvPr id="39938" name="Inhaltsplatzhalter 2"/>
          <p:cNvSpPr>
            <a:spLocks noGrp="1"/>
          </p:cNvSpPr>
          <p:nvPr>
            <p:ph idx="1"/>
          </p:nvPr>
        </p:nvSpPr>
        <p:spPr>
          <a:xfrm>
            <a:off x="411480" y="2203704"/>
            <a:ext cx="5852160" cy="4251960"/>
          </a:xfrm>
        </p:spPr>
        <p:txBody>
          <a:bodyPr>
            <a:noAutofit/>
          </a:bodyPr>
          <a:lstStyle/>
          <a:p>
            <a:pPr marL="342900" indent="-342900">
              <a:buClr>
                <a:srgbClr val="333333"/>
              </a:buClr>
              <a:buFont typeface="WingDings"/>
              <a:buChar char=""/>
            </a:pPr>
            <a:r>
              <a:rPr lang="ko-KR" altLang="en-US" sz="2400" dirty="0" err="1">
                <a:solidFill>
                  <a:srgbClr val="333333"/>
                </a:solidFill>
              </a:rPr>
              <a:t>링고스타</a:t>
            </a:r>
            <a:r>
              <a:rPr lang="en-US" sz="2400" dirty="0">
                <a:solidFill>
                  <a:srgbClr val="333333"/>
                </a:solidFill>
              </a:rPr>
              <a:t>, </a:t>
            </a:r>
            <a:r>
              <a:rPr lang="ko-KR" altLang="en-US" sz="2400" dirty="0">
                <a:solidFill>
                  <a:srgbClr val="333333"/>
                </a:solidFill>
              </a:rPr>
              <a:t>그는 비틀스의 드러머로 유명했는데</a:t>
            </a:r>
            <a:r>
              <a:rPr lang="en-US" altLang="ko-KR" sz="2400" dirty="0">
                <a:solidFill>
                  <a:srgbClr val="333333"/>
                </a:solidFill>
              </a:rPr>
              <a:t>, 2005</a:t>
            </a:r>
            <a:r>
              <a:rPr lang="ko-KR" altLang="en-US" sz="2400" dirty="0">
                <a:solidFill>
                  <a:srgbClr val="333333"/>
                </a:solidFill>
              </a:rPr>
              <a:t>년 이후에 그림을 그렸다</a:t>
            </a:r>
            <a:r>
              <a:rPr lang="en-US" altLang="ko-KR" sz="2400" dirty="0">
                <a:solidFill>
                  <a:srgbClr val="333333"/>
                </a:solidFill>
              </a:rPr>
              <a:t>. </a:t>
            </a:r>
            <a:r>
              <a:rPr lang="en-US" sz="2400" dirty="0">
                <a:solidFill>
                  <a:srgbClr val="333333"/>
                </a:solidFill>
              </a:rPr>
              <a:t>:</a:t>
            </a:r>
            <a:endParaRPr lang="de-DE" sz="2400" dirty="0">
              <a:solidFill>
                <a:srgbClr val="333333"/>
              </a:solidFill>
            </a:endParaRPr>
          </a:p>
          <a:p>
            <a:pPr marL="342900" lvl="1" indent="-342900">
              <a:spcBef>
                <a:spcPts val="1999"/>
              </a:spcBef>
              <a:buClr>
                <a:srgbClr val="333333"/>
              </a:buClr>
              <a:buFont typeface="WingDings"/>
              <a:buChar char=""/>
            </a:pPr>
            <a:r>
              <a:rPr lang="ko-KR" altLang="en-US" sz="2400" dirty="0">
                <a:solidFill>
                  <a:srgbClr val="333333"/>
                </a:solidFill>
                <a:latin typeface="+mn-lt"/>
              </a:rPr>
              <a:t>그림 </a:t>
            </a:r>
            <a:r>
              <a:rPr lang="en-US" sz="2400" dirty="0">
                <a:solidFill>
                  <a:srgbClr val="333333"/>
                </a:solidFill>
                <a:latin typeface="+mn-lt"/>
              </a:rPr>
              <a:t>“</a:t>
            </a:r>
            <a:r>
              <a:rPr lang="ko-KR" altLang="en-US" sz="2400" dirty="0">
                <a:solidFill>
                  <a:srgbClr val="333333"/>
                </a:solidFill>
                <a:latin typeface="+mn-lt"/>
              </a:rPr>
              <a:t>팀버랜드</a:t>
            </a:r>
            <a:r>
              <a:rPr lang="en-US" altLang="ko-KR" sz="2400" dirty="0">
                <a:solidFill>
                  <a:srgbClr val="333333"/>
                </a:solidFill>
                <a:latin typeface="+mn-lt"/>
              </a:rPr>
              <a:t>(</a:t>
            </a:r>
            <a:r>
              <a:rPr lang="ko-KR" altLang="en-US" sz="2400" dirty="0">
                <a:solidFill>
                  <a:srgbClr val="333333"/>
                </a:solidFill>
                <a:latin typeface="+mn-lt"/>
              </a:rPr>
              <a:t>삼림지</a:t>
            </a:r>
            <a:r>
              <a:rPr lang="en-US" altLang="ko-KR" sz="2400" dirty="0">
                <a:solidFill>
                  <a:srgbClr val="333333"/>
                </a:solidFill>
                <a:latin typeface="+mn-lt"/>
              </a:rPr>
              <a:t>)” </a:t>
            </a:r>
            <a:r>
              <a:rPr lang="ko-KR" altLang="en-US" sz="2400" dirty="0">
                <a:solidFill>
                  <a:srgbClr val="333333"/>
                </a:solidFill>
                <a:latin typeface="+mn-lt"/>
              </a:rPr>
              <a:t>는 </a:t>
            </a:r>
            <a:r>
              <a:rPr lang="en-US" altLang="ko-KR" sz="2400" dirty="0">
                <a:solidFill>
                  <a:srgbClr val="333333"/>
                </a:solidFill>
                <a:latin typeface="+mn-lt"/>
              </a:rPr>
              <a:t>2013</a:t>
            </a:r>
            <a:r>
              <a:rPr lang="ko-KR" altLang="en-US" sz="2400" dirty="0">
                <a:solidFill>
                  <a:srgbClr val="333333"/>
                </a:solidFill>
                <a:latin typeface="+mn-lt"/>
              </a:rPr>
              <a:t>년에 완성되었다</a:t>
            </a:r>
            <a:r>
              <a:rPr lang="en-US" altLang="ko-KR" sz="2400" dirty="0">
                <a:solidFill>
                  <a:srgbClr val="333333"/>
                </a:solidFill>
                <a:latin typeface="+mn-lt"/>
              </a:rPr>
              <a:t>.</a:t>
            </a:r>
          </a:p>
          <a:p>
            <a:pPr marL="342900" lvl="1" indent="-342900">
              <a:spcBef>
                <a:spcPts val="1999"/>
              </a:spcBef>
              <a:buClr>
                <a:srgbClr val="333333"/>
              </a:buClr>
              <a:buFont typeface="WingDings"/>
              <a:buChar char=""/>
            </a:pPr>
            <a:r>
              <a:rPr lang="ko-KR" altLang="en-US" sz="2400" dirty="0">
                <a:solidFill>
                  <a:srgbClr val="333333"/>
                </a:solidFill>
                <a:latin typeface="+mn-lt"/>
              </a:rPr>
              <a:t>그의 그림은 </a:t>
            </a:r>
            <a:r>
              <a:rPr lang="ko-KR" altLang="en-US" sz="2400" dirty="0" err="1">
                <a:solidFill>
                  <a:srgbClr val="333333"/>
                </a:solidFill>
                <a:latin typeface="+mn-lt"/>
              </a:rPr>
              <a:t>수천달러에</a:t>
            </a:r>
            <a:r>
              <a:rPr lang="ko-KR" altLang="en-US" sz="2400" dirty="0">
                <a:solidFill>
                  <a:srgbClr val="333333"/>
                </a:solidFill>
                <a:latin typeface="+mn-lt"/>
              </a:rPr>
              <a:t> 팔린다</a:t>
            </a:r>
            <a:r>
              <a:rPr lang="en-US" altLang="ko-KR" sz="2400" dirty="0">
                <a:solidFill>
                  <a:srgbClr val="333333"/>
                </a:solidFill>
                <a:latin typeface="+mn-lt"/>
              </a:rPr>
              <a:t>.</a:t>
            </a:r>
            <a:endParaRPr lang="en-US" sz="2400" dirty="0">
              <a:solidFill>
                <a:srgbClr val="333333"/>
              </a:solidFill>
              <a:latin typeface="+mn-lt"/>
            </a:endParaRPr>
          </a:p>
          <a:p>
            <a:pPr marL="342900" lvl="1" indent="-342900">
              <a:spcBef>
                <a:spcPts val="1999"/>
              </a:spcBef>
              <a:buClr>
                <a:srgbClr val="333333"/>
              </a:buClr>
              <a:buFont typeface="WingDings"/>
              <a:buChar char=""/>
            </a:pPr>
            <a:r>
              <a:rPr lang="ko-KR" altLang="en-US" sz="2400" dirty="0">
                <a:solidFill>
                  <a:srgbClr val="333333"/>
                </a:solidFill>
                <a:latin typeface="+mn-lt"/>
              </a:rPr>
              <a:t>우리가 아는 한</a:t>
            </a:r>
            <a:r>
              <a:rPr lang="en-US" altLang="ko-KR" sz="2400" dirty="0">
                <a:solidFill>
                  <a:srgbClr val="333333"/>
                </a:solidFill>
                <a:latin typeface="+mn-lt"/>
              </a:rPr>
              <a:t>, </a:t>
            </a:r>
            <a:r>
              <a:rPr lang="ko-KR" altLang="en-US" sz="2400" dirty="0" err="1">
                <a:solidFill>
                  <a:srgbClr val="333333"/>
                </a:solidFill>
                <a:latin typeface="+mn-lt"/>
              </a:rPr>
              <a:t>링고스타는</a:t>
            </a:r>
            <a:r>
              <a:rPr lang="ko-KR" altLang="en-US" sz="2400" dirty="0">
                <a:solidFill>
                  <a:srgbClr val="333333"/>
                </a:solidFill>
                <a:latin typeface="+mn-lt"/>
              </a:rPr>
              <a:t> 정신병을 앓은 적이 없다</a:t>
            </a:r>
            <a:r>
              <a:rPr lang="en-US" altLang="ko-KR" sz="2400" dirty="0">
                <a:solidFill>
                  <a:srgbClr val="333333"/>
                </a:solidFill>
                <a:latin typeface="+mn-lt"/>
              </a:rPr>
              <a:t>.</a:t>
            </a:r>
            <a:endParaRPr lang="en-US" sz="24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16</a:t>
            </a:fld>
            <a:endParaRPr lang="de-DE">
              <a:latin typeface="+mn-lt"/>
              <a:ea typeface="+mn-ea"/>
              <a:cs typeface="+mn-cs"/>
            </a:endParaRPr>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첫번째 결론</a:t>
            </a:r>
            <a:endParaRPr lang="de-DE" sz="3600" dirty="0">
              <a:latin typeface="+mn-lt"/>
              <a:ea typeface="+mn-ea"/>
              <a:cs typeface="+mn-cs"/>
            </a:endParaRPr>
          </a:p>
        </p:txBody>
      </p:sp>
      <p:sp>
        <p:nvSpPr>
          <p:cNvPr id="40962" name="Inhaltsplatzhalter 2"/>
          <p:cNvSpPr>
            <a:spLocks noGrp="1"/>
          </p:cNvSpPr>
          <p:nvPr>
            <p:ph idx="1"/>
          </p:nvPr>
        </p:nvSpPr>
        <p:spPr/>
        <p:txBody>
          <a:bodyPr>
            <a:noAutofit/>
          </a:bodyPr>
          <a:lstStyle/>
          <a:p>
            <a:pPr marL="342900" indent="-342900">
              <a:lnSpc>
                <a:spcPct val="100000"/>
              </a:lnSpc>
              <a:spcBef>
                <a:spcPts val="1200"/>
              </a:spcBef>
              <a:spcAft>
                <a:spcPts val="1200"/>
              </a:spcAft>
              <a:buClr>
                <a:srgbClr val="333333"/>
              </a:buClr>
              <a:buFont typeface="WingDings"/>
              <a:buChar char=""/>
            </a:pPr>
            <a:r>
              <a:rPr lang="ko-KR" altLang="en-US" sz="2400" dirty="0">
                <a:solidFill>
                  <a:srgbClr val="333333"/>
                </a:solidFill>
              </a:rPr>
              <a:t>정신질환이 있다는 것은 당신이 </a:t>
            </a:r>
            <a:r>
              <a:rPr lang="ko-KR" altLang="en-US" sz="2400" dirty="0" err="1">
                <a:solidFill>
                  <a:srgbClr val="333333"/>
                </a:solidFill>
              </a:rPr>
              <a:t>의미있고</a:t>
            </a:r>
            <a:r>
              <a:rPr lang="ko-KR" altLang="en-US" sz="2400" dirty="0">
                <a:solidFill>
                  <a:srgbClr val="333333"/>
                </a:solidFill>
              </a:rPr>
              <a:t> </a:t>
            </a:r>
            <a:r>
              <a:rPr lang="ko-KR" altLang="en-US" sz="2400" dirty="0" err="1">
                <a:solidFill>
                  <a:srgbClr val="333333"/>
                </a:solidFill>
              </a:rPr>
              <a:t>가치있는</a:t>
            </a:r>
            <a:r>
              <a:rPr lang="ko-KR" altLang="en-US" sz="2400" dirty="0">
                <a:solidFill>
                  <a:srgbClr val="333333"/>
                </a:solidFill>
              </a:rPr>
              <a:t> 일을 </a:t>
            </a:r>
            <a:r>
              <a:rPr lang="ko-KR" altLang="en-US" sz="2400" dirty="0" err="1">
                <a:solidFill>
                  <a:srgbClr val="333333"/>
                </a:solidFill>
              </a:rPr>
              <a:t>할수</a:t>
            </a:r>
            <a:r>
              <a:rPr lang="ko-KR" altLang="en-US" sz="2400" dirty="0">
                <a:solidFill>
                  <a:srgbClr val="333333"/>
                </a:solidFill>
              </a:rPr>
              <a:t> 없다는 것을 의미하지 않는다</a:t>
            </a:r>
            <a:r>
              <a:rPr lang="en-US" sz="2400" dirty="0">
                <a:solidFill>
                  <a:srgbClr val="333333"/>
                </a:solidFill>
              </a:rPr>
              <a:t>.</a:t>
            </a:r>
            <a:endParaRPr lang="de-DE" sz="2400" dirty="0">
              <a:solidFill>
                <a:srgbClr val="333333"/>
              </a:solidFill>
            </a:endParaRPr>
          </a:p>
          <a:p>
            <a:pPr marL="342900" indent="-342900">
              <a:lnSpc>
                <a:spcPct val="100000"/>
              </a:lnSpc>
              <a:spcBef>
                <a:spcPts val="1200"/>
              </a:spcBef>
              <a:spcAft>
                <a:spcPts val="1200"/>
              </a:spcAft>
              <a:buClr>
                <a:srgbClr val="333333"/>
              </a:buClr>
              <a:buFont typeface="WingDings"/>
              <a:buChar char=""/>
            </a:pPr>
            <a:r>
              <a:rPr lang="ko-KR" altLang="en-US" sz="2400" dirty="0">
                <a:solidFill>
                  <a:srgbClr val="333333"/>
                </a:solidFill>
              </a:rPr>
              <a:t>정신질환은 창조성을 방해할뿐 아니라 고무시킬 수 있다</a:t>
            </a:r>
            <a:r>
              <a:rPr lang="en-US" sz="2400" dirty="0">
                <a:solidFill>
                  <a:srgbClr val="333333"/>
                </a:solidFill>
              </a:rPr>
              <a:t>. </a:t>
            </a:r>
          </a:p>
          <a:p>
            <a:pPr marL="342900" indent="-342900">
              <a:lnSpc>
                <a:spcPct val="100000"/>
              </a:lnSpc>
              <a:spcBef>
                <a:spcPts val="1200"/>
              </a:spcBef>
              <a:spcAft>
                <a:spcPts val="1200"/>
              </a:spcAft>
              <a:buClr>
                <a:srgbClr val="333333"/>
              </a:buClr>
              <a:buFont typeface="WingDings"/>
              <a:buChar char=""/>
            </a:pPr>
            <a:r>
              <a:rPr lang="ko-KR" altLang="en-US" sz="2400" dirty="0" err="1">
                <a:solidFill>
                  <a:srgbClr val="333333"/>
                </a:solidFill>
              </a:rPr>
              <a:t>평생동안</a:t>
            </a:r>
            <a:r>
              <a:rPr lang="ko-KR" altLang="en-US" sz="2400" dirty="0">
                <a:solidFill>
                  <a:srgbClr val="333333"/>
                </a:solidFill>
              </a:rPr>
              <a:t> 알려지지 못한 창조성을 가진 반 </a:t>
            </a:r>
            <a:r>
              <a:rPr lang="ko-KR" altLang="en-US" sz="2400" dirty="0" err="1">
                <a:solidFill>
                  <a:srgbClr val="333333"/>
                </a:solidFill>
              </a:rPr>
              <a:t>고흐같은</a:t>
            </a:r>
            <a:r>
              <a:rPr lang="ko-KR" altLang="en-US" sz="2400" dirty="0">
                <a:solidFill>
                  <a:srgbClr val="333333"/>
                </a:solidFill>
              </a:rPr>
              <a:t> 천재는 정신질환으로 </a:t>
            </a:r>
            <a:r>
              <a:rPr lang="ko-KR" altLang="en-US" sz="2400" dirty="0" err="1">
                <a:solidFill>
                  <a:srgbClr val="333333"/>
                </a:solidFill>
              </a:rPr>
              <a:t>고통받을</a:t>
            </a:r>
            <a:r>
              <a:rPr lang="ko-KR" altLang="en-US" sz="2400" dirty="0">
                <a:solidFill>
                  <a:srgbClr val="333333"/>
                </a:solidFill>
              </a:rPr>
              <a:t> 수 있다</a:t>
            </a:r>
            <a:r>
              <a:rPr lang="en-US" altLang="ko-KR" sz="2400" dirty="0">
                <a:solidFill>
                  <a:srgbClr val="333333"/>
                </a:solidFill>
              </a:rPr>
              <a:t>.</a:t>
            </a:r>
            <a:r>
              <a:rPr lang="de-DE" sz="2400" dirty="0">
                <a:solidFill>
                  <a:srgbClr val="333333"/>
                </a:solidFill>
              </a:rPr>
              <a:t> </a:t>
            </a:r>
          </a:p>
          <a:p>
            <a:pPr marL="342900" indent="-342900">
              <a:lnSpc>
                <a:spcPct val="100000"/>
              </a:lnSpc>
              <a:spcBef>
                <a:spcPts val="1200"/>
              </a:spcBef>
              <a:spcAft>
                <a:spcPts val="1200"/>
              </a:spcAft>
              <a:buClr>
                <a:srgbClr val="333333"/>
              </a:buClr>
              <a:buFont typeface="WingDings"/>
              <a:buChar char=""/>
            </a:pPr>
            <a:r>
              <a:rPr lang="ko-KR" altLang="en-US" sz="2400" dirty="0">
                <a:solidFill>
                  <a:srgbClr val="333333"/>
                </a:solidFill>
              </a:rPr>
              <a:t>어떤 정신질환이 있는 예술가는 그들의 예술을 겪으면서 살수 있다</a:t>
            </a:r>
            <a:r>
              <a:rPr lang="en-US" altLang="ko-KR" sz="2400" dirty="0">
                <a:solidFill>
                  <a:srgbClr val="333333"/>
                </a:solidFill>
              </a:rPr>
              <a:t> </a:t>
            </a:r>
            <a:r>
              <a:rPr lang="en-US" sz="2400" dirty="0">
                <a:solidFill>
                  <a:srgbClr val="333333"/>
                </a:solidFill>
              </a:rPr>
              <a:t>(</a:t>
            </a:r>
            <a:r>
              <a:rPr lang="ko-KR" altLang="en-US" sz="2400" dirty="0">
                <a:solidFill>
                  <a:srgbClr val="333333"/>
                </a:solidFill>
              </a:rPr>
              <a:t>에드바르트 뭉크처럼</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17</a:t>
            </a:fld>
            <a:endParaRPr lang="de-DE">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첫번째 결론</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ko-KR" altLang="en-US" sz="2400" dirty="0">
                <a:solidFill>
                  <a:srgbClr val="333333"/>
                </a:solidFill>
                <a:latin typeface="+mn-lt"/>
              </a:rPr>
              <a:t>화가가 정신질환자인지 아닌지를 그림을 보고 말하는 것은 불가능하다</a:t>
            </a:r>
            <a:r>
              <a:rPr lang="en-US" altLang="ko-KR" sz="2400" dirty="0">
                <a:solidFill>
                  <a:srgbClr val="333333"/>
                </a:solidFill>
                <a:latin typeface="+mn-lt"/>
              </a:rPr>
              <a:t>.</a:t>
            </a:r>
          </a:p>
          <a:p>
            <a:pPr marL="342900" lvl="1" indent="-342900">
              <a:spcBef>
                <a:spcPts val="1999"/>
              </a:spcBef>
              <a:spcAft>
                <a:spcPts val="0"/>
              </a:spcAft>
              <a:buClr>
                <a:srgbClr val="333333"/>
              </a:buClr>
              <a:buFont typeface="WingDings"/>
              <a:buChar char=""/>
              <a:tabLst>
                <a:tab pos="84138" algn="l"/>
              </a:tabLst>
              <a:defRPr/>
            </a:pPr>
            <a:r>
              <a:rPr lang="ko-KR" altLang="en-US" sz="2400" dirty="0">
                <a:solidFill>
                  <a:srgbClr val="333333"/>
                </a:solidFill>
                <a:latin typeface="+mn-lt"/>
              </a:rPr>
              <a:t>외모에 대한 진실도 같다</a:t>
            </a:r>
            <a:r>
              <a:rPr lang="en-US" sz="2400" dirty="0">
                <a:solidFill>
                  <a:srgbClr val="333333"/>
                </a:solidFill>
                <a:latin typeface="+mn-lt"/>
              </a:rPr>
              <a:t>: </a:t>
            </a:r>
            <a:r>
              <a:rPr lang="ko-KR" altLang="en-US" sz="2400" dirty="0">
                <a:solidFill>
                  <a:srgbClr val="333333"/>
                </a:solidFill>
                <a:latin typeface="+mn-lt"/>
              </a:rPr>
              <a:t>당신은 누군가의 외모가 어떤지에 기반해서 정신문제가 있는지 없는지 말할 수 없다</a:t>
            </a:r>
            <a:r>
              <a:rPr lang="en-US" altLang="ko-KR" sz="2400" dirty="0">
                <a:solidFill>
                  <a:srgbClr val="333333"/>
                </a:solidFill>
                <a:latin typeface="+mn-lt"/>
              </a:rPr>
              <a:t>.</a:t>
            </a: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18</a:t>
            </a:fld>
            <a:endParaRPr lang="de-DE">
              <a:latin typeface="+mn-lt"/>
              <a:ea typeface="+mn-ea"/>
              <a:cs typeface="+mn-cs"/>
            </a:endParaRPr>
          </a:p>
        </p:txBody>
      </p:sp>
    </p:spTree>
    <p:extLst>
      <p:ext uri="{BB962C8B-B14F-4D97-AF65-F5344CB8AC3E}">
        <p14:creationId xmlns:p14="http://schemas.microsoft.com/office/powerpoint/2010/main" val="31254951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첫번째 결론</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ko-KR" altLang="en-US" sz="2400" dirty="0">
                <a:solidFill>
                  <a:srgbClr val="333333"/>
                </a:solidFill>
                <a:latin typeface="+mn-lt"/>
              </a:rPr>
              <a:t>화가가 정신질환자인지 아닌지를 그림을 보고 말하는 것은 불가능하다</a:t>
            </a:r>
            <a:r>
              <a:rPr lang="en-US" altLang="ko-KR" sz="2400" dirty="0">
                <a:solidFill>
                  <a:srgbClr val="333333"/>
                </a:solidFill>
                <a:latin typeface="+mn-lt"/>
              </a:rPr>
              <a:t>.</a:t>
            </a:r>
          </a:p>
          <a:p>
            <a:pPr marL="342900" lvl="1" indent="-342900">
              <a:spcBef>
                <a:spcPts val="1999"/>
              </a:spcBef>
              <a:spcAft>
                <a:spcPts val="0"/>
              </a:spcAft>
              <a:buClr>
                <a:srgbClr val="333333"/>
              </a:buClr>
              <a:buFont typeface="WingDings"/>
              <a:buChar char=""/>
              <a:tabLst>
                <a:tab pos="84138" algn="l"/>
              </a:tabLst>
              <a:defRPr/>
            </a:pPr>
            <a:r>
              <a:rPr lang="ko-KR" altLang="en-US" sz="2400" dirty="0">
                <a:solidFill>
                  <a:srgbClr val="333333"/>
                </a:solidFill>
                <a:latin typeface="+mn-lt"/>
              </a:rPr>
              <a:t>외모에 대한 진실도 같다</a:t>
            </a:r>
            <a:r>
              <a:rPr lang="en-US" sz="2400" dirty="0">
                <a:solidFill>
                  <a:srgbClr val="333333"/>
                </a:solidFill>
                <a:latin typeface="+mn-lt"/>
              </a:rPr>
              <a:t>: </a:t>
            </a:r>
            <a:r>
              <a:rPr lang="ko-KR" altLang="en-US" sz="2400" dirty="0">
                <a:solidFill>
                  <a:srgbClr val="333333"/>
                </a:solidFill>
                <a:latin typeface="+mn-lt"/>
              </a:rPr>
              <a:t>당신은 누군가의 외모가 어떤지에 기반해서 정신문제가 있는지 없는지 말할 수 없다</a:t>
            </a:r>
            <a:r>
              <a:rPr lang="en-US" altLang="ko-KR" sz="2400" dirty="0">
                <a:solidFill>
                  <a:srgbClr val="333333"/>
                </a:solidFill>
                <a:latin typeface="+mn-lt"/>
              </a:rPr>
              <a:t>.</a:t>
            </a:r>
          </a:p>
          <a:p>
            <a:pPr marL="342900" lvl="1" indent="-342900">
              <a:spcBef>
                <a:spcPts val="1999"/>
              </a:spcBef>
              <a:spcAft>
                <a:spcPts val="0"/>
              </a:spcAft>
              <a:buClr>
                <a:srgbClr val="000000"/>
              </a:buClr>
              <a:buFont typeface="WingDings"/>
              <a:buChar char=""/>
              <a:tabLst>
                <a:tab pos="84138" algn="l"/>
              </a:tabLst>
              <a:defRPr/>
            </a:pPr>
            <a:r>
              <a:rPr lang="ko-KR" altLang="en-US" sz="2400" dirty="0">
                <a:solidFill>
                  <a:srgbClr val="004992"/>
                </a:solidFill>
                <a:latin typeface="+mn-lt"/>
              </a:rPr>
              <a:t>감상포인트</a:t>
            </a:r>
            <a:r>
              <a:rPr lang="de-DE" sz="2400" dirty="0">
                <a:solidFill>
                  <a:srgbClr val="004992"/>
                </a:solidFill>
                <a:latin typeface="+mn-lt"/>
              </a:rPr>
              <a:t>: </a:t>
            </a:r>
            <a:br>
              <a:rPr lang="de-DE" sz="2400" dirty="0">
                <a:solidFill>
                  <a:srgbClr val="333333"/>
                </a:solidFill>
                <a:latin typeface="+mn-lt"/>
              </a:rPr>
            </a:br>
            <a:r>
              <a:rPr lang="ko-KR" altLang="en-US" sz="2400" dirty="0">
                <a:solidFill>
                  <a:srgbClr val="333333"/>
                </a:solidFill>
                <a:latin typeface="+mn-lt"/>
              </a:rPr>
              <a:t>많은 위대한 예술작품은 정신질환을 갖고 사는 사람들에 의해 창조되었다</a:t>
            </a:r>
            <a:r>
              <a:rPr lang="en-US" altLang="ko-KR" sz="2400" dirty="0">
                <a:solidFill>
                  <a:srgbClr val="333333"/>
                </a:solidFill>
                <a:latin typeface="+mn-lt"/>
              </a:rPr>
              <a:t>. </a:t>
            </a:r>
            <a:r>
              <a:rPr lang="ko-KR" altLang="en-US" sz="2400" dirty="0">
                <a:solidFill>
                  <a:srgbClr val="004992"/>
                </a:solidFill>
                <a:latin typeface="+mn-lt"/>
              </a:rPr>
              <a:t>이것이 작품의 가치를 깎아낼 수 있는가</a:t>
            </a:r>
            <a:r>
              <a:rPr lang="en-US" altLang="ko-KR" sz="2400" dirty="0">
                <a:solidFill>
                  <a:srgbClr val="004992"/>
                </a:solidFill>
                <a:latin typeface="+mn-lt"/>
              </a:rPr>
              <a:t>?</a:t>
            </a: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19</a:t>
            </a:fld>
            <a:endParaRPr lang="de-DE">
              <a:latin typeface="+mn-lt"/>
              <a:ea typeface="+mn-ea"/>
              <a:cs typeface="+mn-cs"/>
            </a:endParaRPr>
          </a:p>
        </p:txBody>
      </p:sp>
    </p:spTree>
    <p:extLst>
      <p:ext uri="{BB962C8B-B14F-4D97-AF65-F5344CB8AC3E}">
        <p14:creationId xmlns:p14="http://schemas.microsoft.com/office/powerpoint/2010/main" val="989969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첫번째 결론</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ko-KR" altLang="en-US" sz="2400" dirty="0">
                <a:solidFill>
                  <a:srgbClr val="333333"/>
                </a:solidFill>
                <a:latin typeface="+mn-lt"/>
              </a:rPr>
              <a:t>화가가 정신질환자인지 아닌지를 그림을 보고 말하는 것은 불가능하다</a:t>
            </a:r>
            <a:r>
              <a:rPr lang="en-US" altLang="ko-KR" sz="2400" dirty="0">
                <a:solidFill>
                  <a:srgbClr val="333333"/>
                </a:solidFill>
                <a:latin typeface="+mn-lt"/>
              </a:rPr>
              <a:t>.</a:t>
            </a:r>
          </a:p>
          <a:p>
            <a:pPr marL="342900" lvl="1" indent="-342900">
              <a:spcBef>
                <a:spcPts val="1999"/>
              </a:spcBef>
              <a:spcAft>
                <a:spcPts val="0"/>
              </a:spcAft>
              <a:buClr>
                <a:srgbClr val="333333"/>
              </a:buClr>
              <a:buFont typeface="WingDings"/>
              <a:buChar char=""/>
              <a:tabLst>
                <a:tab pos="84138" algn="l"/>
              </a:tabLst>
              <a:defRPr/>
            </a:pPr>
            <a:r>
              <a:rPr lang="ko-KR" altLang="en-US" sz="2400" dirty="0">
                <a:solidFill>
                  <a:srgbClr val="333333"/>
                </a:solidFill>
                <a:latin typeface="+mn-lt"/>
              </a:rPr>
              <a:t>외모에 대한 진실도 같다</a:t>
            </a:r>
            <a:r>
              <a:rPr lang="en-US" sz="2400" dirty="0">
                <a:solidFill>
                  <a:srgbClr val="333333"/>
                </a:solidFill>
                <a:latin typeface="+mn-lt"/>
              </a:rPr>
              <a:t>: </a:t>
            </a:r>
            <a:r>
              <a:rPr lang="ko-KR" altLang="en-US" sz="2400" dirty="0">
                <a:solidFill>
                  <a:srgbClr val="333333"/>
                </a:solidFill>
                <a:latin typeface="+mn-lt"/>
              </a:rPr>
              <a:t>당신은 누군가의 외모가 어떤지에 기반해서 정신문제가 있는지 없는지 말할 수 없다</a:t>
            </a:r>
            <a:r>
              <a:rPr lang="en-US" altLang="ko-KR" sz="2400" dirty="0">
                <a:solidFill>
                  <a:srgbClr val="333333"/>
                </a:solidFill>
                <a:latin typeface="+mn-lt"/>
              </a:rPr>
              <a:t>.</a:t>
            </a:r>
          </a:p>
          <a:p>
            <a:pPr marL="342900" lvl="1" indent="-342900">
              <a:spcBef>
                <a:spcPts val="1999"/>
              </a:spcBef>
              <a:spcAft>
                <a:spcPts val="0"/>
              </a:spcAft>
              <a:buClr>
                <a:srgbClr val="000000"/>
              </a:buClr>
              <a:buFont typeface="WingDings"/>
              <a:buChar char=""/>
              <a:tabLst>
                <a:tab pos="84138" algn="l"/>
              </a:tabLst>
              <a:defRPr/>
            </a:pPr>
            <a:r>
              <a:rPr lang="ko-KR" altLang="en-US" sz="2400" dirty="0">
                <a:solidFill>
                  <a:srgbClr val="004992"/>
                </a:solidFill>
                <a:latin typeface="+mn-lt"/>
              </a:rPr>
              <a:t>감상포인트</a:t>
            </a:r>
            <a:r>
              <a:rPr lang="de-DE" sz="2400" dirty="0">
                <a:solidFill>
                  <a:srgbClr val="004992"/>
                </a:solidFill>
                <a:latin typeface="+mn-lt"/>
              </a:rPr>
              <a:t>: </a:t>
            </a:r>
            <a:br>
              <a:rPr lang="de-DE" sz="2400" dirty="0">
                <a:solidFill>
                  <a:srgbClr val="333333"/>
                </a:solidFill>
                <a:latin typeface="+mn-lt"/>
              </a:rPr>
            </a:br>
            <a:r>
              <a:rPr lang="ko-KR" altLang="en-US" sz="2400" dirty="0">
                <a:solidFill>
                  <a:srgbClr val="333333"/>
                </a:solidFill>
                <a:latin typeface="+mn-lt"/>
              </a:rPr>
              <a:t>많은 위대한 예술작품은 정신질환을 갖고 사는 사람들에 의해 창조되었다</a:t>
            </a:r>
            <a:r>
              <a:rPr lang="en-US" altLang="ko-KR" sz="2400" dirty="0">
                <a:solidFill>
                  <a:srgbClr val="333333"/>
                </a:solidFill>
                <a:latin typeface="+mn-lt"/>
              </a:rPr>
              <a:t>. </a:t>
            </a:r>
            <a:r>
              <a:rPr lang="ko-KR" altLang="en-US" sz="2400" dirty="0">
                <a:solidFill>
                  <a:srgbClr val="004992"/>
                </a:solidFill>
                <a:latin typeface="+mn-lt"/>
              </a:rPr>
              <a:t>이것이 작품의 가치를 깎아낼 수 있는가</a:t>
            </a:r>
            <a:r>
              <a:rPr lang="en-US" altLang="ko-KR" sz="2400" dirty="0">
                <a:solidFill>
                  <a:srgbClr val="004992"/>
                </a:solidFill>
                <a:latin typeface="+mn-lt"/>
              </a:rPr>
              <a:t>?</a:t>
            </a:r>
          </a:p>
          <a:p>
            <a:pPr lvl="1" algn="ctr">
              <a:spcBef>
                <a:spcPts val="1999"/>
              </a:spcBef>
              <a:spcAft>
                <a:spcPts val="0"/>
              </a:spcAft>
              <a:tabLst>
                <a:tab pos="84138" algn="l"/>
              </a:tabLst>
              <a:defRPr/>
            </a:pPr>
            <a:r>
              <a:rPr lang="ko-KR" altLang="en-US" sz="2400" u="sng" dirty="0">
                <a:solidFill>
                  <a:srgbClr val="004992"/>
                </a:solidFill>
                <a:latin typeface="+mn-lt"/>
              </a:rPr>
              <a:t>전혀 그렇지 않다</a:t>
            </a:r>
            <a:endParaRPr lang="de-DE" sz="2400" u="sng" dirty="0">
              <a:solidFill>
                <a:srgbClr val="004992"/>
              </a:solidFill>
              <a:latin typeface="+mn-lt"/>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20</a:t>
            </a:fld>
            <a:endParaRPr lang="de-DE">
              <a:latin typeface="+mn-lt"/>
              <a:ea typeface="+mn-ea"/>
              <a:cs typeface="+mn-cs"/>
            </a:endParaRPr>
          </a:p>
        </p:txBody>
      </p:sp>
    </p:spTree>
    <p:extLst>
      <p:ext uri="{BB962C8B-B14F-4D97-AF65-F5344CB8AC3E}">
        <p14:creationId xmlns:p14="http://schemas.microsoft.com/office/powerpoint/2010/main" val="9387197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정신적 문제를 갖는 것은 “정상”인가</a:t>
            </a:r>
            <a:r>
              <a:rPr lang="en-US" altLang="ko-KR" sz="3600">
                <a:latin typeface="+mn-lt"/>
                <a:ea typeface="+mn-ea"/>
                <a:cs typeface="+mn-cs"/>
              </a:rPr>
              <a:t>?</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defRPr/>
            </a:pPr>
            <a:r>
              <a:rPr lang="ko-KR" altLang="en-US" sz="2400" dirty="0">
                <a:solidFill>
                  <a:srgbClr val="004992"/>
                </a:solidFill>
              </a:rPr>
              <a:t>얼마나 많은 사람들이 정신질환을 갖고 있는가</a:t>
            </a:r>
            <a:r>
              <a:rPr lang="en-US" sz="2400" dirty="0">
                <a:solidFill>
                  <a:srgbClr val="004992"/>
                </a:solidFill>
              </a:rPr>
              <a:t>?</a:t>
            </a:r>
            <a:endParaRPr lang="de-DE" sz="2400" dirty="0">
              <a:solidFill>
                <a:srgbClr val="004992"/>
              </a:solidFill>
            </a:endParaRPr>
          </a:p>
          <a:p>
            <a:pPr lvl="0" defTabSz="914400" eaLnBrk="0" fontAlgn="base" hangingPunct="0">
              <a:buClr>
                <a:srgbClr val="006699"/>
              </a:buClr>
              <a:tabLst>
                <a:tab pos="84138" algn="l"/>
              </a:tabLst>
              <a:defRPr/>
            </a:pPr>
            <a:r>
              <a:rPr lang="ko-KR" altLang="en-US" sz="2400" dirty="0">
                <a:solidFill>
                  <a:srgbClr val="333333"/>
                </a:solidFill>
              </a:rPr>
              <a:t>그것이 무엇이라고 생각하는가 </a:t>
            </a:r>
            <a:r>
              <a:rPr 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21</a:t>
            </a:fld>
            <a:endParaRPr lang="de-DE">
              <a:latin typeface="+mn-lt"/>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정신적 문제를 갖는 것은 “정상”인가</a:t>
            </a:r>
            <a:r>
              <a:rPr lang="en-US" altLang="ko-KR" sz="3600">
                <a:latin typeface="+mn-lt"/>
                <a:ea typeface="+mn-ea"/>
                <a:cs typeface="+mn-cs"/>
              </a:rPr>
              <a:t>?</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pPr>
            <a:r>
              <a:rPr lang="ko-KR" altLang="en-US" sz="2400" dirty="0">
                <a:solidFill>
                  <a:srgbClr val="333333"/>
                </a:solidFill>
              </a:rPr>
              <a:t>얼마나 많은 사람이 정신질환을 갖고 있는가</a:t>
            </a:r>
            <a:r>
              <a:rPr lang="en-US" sz="2400" dirty="0">
                <a:solidFill>
                  <a:srgbClr val="333333"/>
                </a:solidFill>
              </a:rPr>
              <a:t>(</a:t>
            </a:r>
            <a:r>
              <a:rPr lang="ko-KR" altLang="en-US" sz="2400" dirty="0">
                <a:solidFill>
                  <a:srgbClr val="333333"/>
                </a:solidFill>
              </a:rPr>
              <a:t>독일의 자료</a:t>
            </a:r>
            <a:r>
              <a:rPr lang="en-US" sz="2400" dirty="0">
                <a:solidFill>
                  <a:srgbClr val="333333"/>
                </a:solidFill>
              </a:rPr>
              <a:t>)</a:t>
            </a:r>
          </a:p>
          <a:p>
            <a:pPr lvl="0" defTabSz="914400" eaLnBrk="0" fontAlgn="base" hangingPunct="0">
              <a:buClr>
                <a:srgbClr val="006699"/>
              </a:buClr>
              <a:tabLst>
                <a:tab pos="84138" algn="l"/>
              </a:tabLst>
            </a:pPr>
            <a:endParaRPr lang="en-US" sz="2400" dirty="0">
              <a:solidFill>
                <a:srgbClr val="333333"/>
              </a:solidFill>
            </a:endParaRPr>
          </a:p>
          <a:p>
            <a:pPr lvl="0" defTabSz="914400" eaLnBrk="0" fontAlgn="base" hangingPunct="0">
              <a:buClr>
                <a:srgbClr val="006699"/>
              </a:buClr>
              <a:tabLst>
                <a:tab pos="84138" algn="l"/>
              </a:tabLst>
            </a:pPr>
            <a:endParaRPr lang="en-US" sz="2400" dirty="0">
              <a:solidFill>
                <a:srgbClr val="333333"/>
              </a:solidFill>
            </a:endParaRPr>
          </a:p>
          <a:p>
            <a:pPr lvl="0" defTabSz="914400" eaLnBrk="0" fontAlgn="base" hangingPunct="0">
              <a:buClr>
                <a:srgbClr val="006699"/>
              </a:buClr>
              <a:tabLst>
                <a:tab pos="84138" algn="l"/>
              </a:tabLst>
            </a:pPr>
            <a:endParaRPr lang="en-US" sz="2400" dirty="0">
              <a:solidFill>
                <a:srgbClr val="333333"/>
              </a:solidFill>
            </a:endParaRPr>
          </a:p>
          <a:p>
            <a:pPr lvl="0" defTabSz="914400" eaLnBrk="0" fontAlgn="base" hangingPunct="0">
              <a:buClr>
                <a:srgbClr val="006699"/>
              </a:buClr>
              <a:tabLst>
                <a:tab pos="84138" algn="l"/>
              </a:tabLst>
            </a:pPr>
            <a:endParaRPr lang="de-DE" sz="2400" dirty="0">
              <a:solidFill>
                <a:srgbClr val="333333"/>
              </a:solidFill>
            </a:endParaRPr>
          </a:p>
          <a:p>
            <a:pPr lvl="0" defTabSz="914400" eaLnBrk="0" fontAlgn="base" hangingPunct="0">
              <a:lnSpc>
                <a:spcPct val="100000"/>
              </a:lnSpc>
              <a:spcBef>
                <a:spcPts val="1200"/>
              </a:spcBef>
              <a:buClr>
                <a:srgbClr val="006699"/>
              </a:buClr>
              <a:tabLst>
                <a:tab pos="84138" algn="l"/>
              </a:tabLst>
            </a:pPr>
            <a:r>
              <a:rPr lang="ko-KR" altLang="en-US" sz="2400" dirty="0">
                <a:solidFill>
                  <a:srgbClr val="333333"/>
                </a:solidFill>
              </a:rPr>
              <a:t>만약 전체적인 삽화를 보이지 않는 정신장애의 개인적 증상으로 고통 받는 사람들을 고려하면</a:t>
            </a:r>
            <a:r>
              <a:rPr lang="en-US" altLang="ko-KR" sz="2400" dirty="0">
                <a:solidFill>
                  <a:srgbClr val="333333"/>
                </a:solidFill>
              </a:rPr>
              <a:t>, </a:t>
            </a:r>
            <a:r>
              <a:rPr lang="ko-KR" altLang="en-US" sz="2400" dirty="0">
                <a:solidFill>
                  <a:srgbClr val="333333"/>
                </a:solidFill>
              </a:rPr>
              <a:t>그 숫자는 더 커진다</a:t>
            </a:r>
            <a:r>
              <a:rPr lang="en-US" altLang="ko-KR"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22</a:t>
            </a:fld>
            <a:endParaRPr lang="de-DE">
              <a:latin typeface="+mn-lt"/>
              <a:ea typeface="+mn-ea"/>
              <a:cs typeface="+mn-cs"/>
            </a:endParaRPr>
          </a:p>
        </p:txBody>
      </p:sp>
      <p:graphicFrame>
        <p:nvGraphicFramePr>
          <p:cNvPr id="9" name="Inhaltsplatzhalter 3"/>
          <p:cNvGraphicFramePr>
            <a:graphicFrameLocks/>
          </p:cNvGraphicFramePr>
          <p:nvPr>
            <p:extLst>
              <p:ext uri="{D42A27DB-BD31-4B8C-83A1-F6EECF244321}">
                <p14:modId xmlns:p14="http://schemas.microsoft.com/office/powerpoint/2010/main" val="1402166471"/>
              </p:ext>
            </p:extLst>
          </p:nvPr>
        </p:nvGraphicFramePr>
        <p:xfrm>
          <a:off x="408955" y="2743200"/>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ko-KR" altLang="en-US" sz="1800" b="0">
                          <a:solidFill>
                            <a:srgbClr val="333333"/>
                          </a:solidFill>
                          <a:latin typeface="+mn-lt"/>
                          <a:ea typeface="+mn-ea"/>
                          <a:cs typeface="+mn-cs"/>
                        </a:rPr>
                        <a:t>작년에 정신질환을 앓은 사람들의 비율</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mn-lt"/>
                          <a:ea typeface="+mn-ea"/>
                          <a:cs typeface="+mn-cs"/>
                        </a:rPr>
                        <a:t>27.7%</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ko-KR" altLang="en-US" sz="1800" b="0">
                          <a:solidFill>
                            <a:srgbClr val="333333"/>
                          </a:solidFill>
                          <a:latin typeface="+mn-lt"/>
                          <a:ea typeface="+mn-ea"/>
                          <a:cs typeface="+mn-cs"/>
                        </a:rPr>
                        <a:t>불안장애</a:t>
                      </a:r>
                      <a:r>
                        <a:rPr lang="en-US" altLang="ko-KR" sz="1800" b="0">
                          <a:solidFill>
                            <a:srgbClr val="333333"/>
                          </a:solidFill>
                          <a:latin typeface="+mn-lt"/>
                          <a:ea typeface="+mn-ea"/>
                          <a:cs typeface="+mn-cs"/>
                        </a:rPr>
                        <a:t>(</a:t>
                      </a:r>
                      <a:r>
                        <a:rPr lang="ko-KR" altLang="en-US" sz="1800" b="0">
                          <a:solidFill>
                            <a:srgbClr val="333333"/>
                          </a:solidFill>
                          <a:latin typeface="+mn-lt"/>
                          <a:ea typeface="+mn-ea"/>
                          <a:cs typeface="+mn-cs"/>
                        </a:rPr>
                        <a:t>가장 흔한 정신장애</a:t>
                      </a:r>
                      <a:r>
                        <a:rPr lang="en-US" altLang="ko-KR" sz="1800" b="0">
                          <a:solidFill>
                            <a:srgbClr val="333333"/>
                          </a:solidFill>
                          <a:latin typeface="+mn-lt"/>
                          <a:ea typeface="+mn-ea"/>
                          <a:cs typeface="+mn-cs"/>
                        </a:rPr>
                        <a:t>, </a:t>
                      </a:r>
                      <a:r>
                        <a:rPr lang="ko-KR" altLang="en-US" sz="1800" b="0">
                          <a:solidFill>
                            <a:srgbClr val="333333"/>
                          </a:solidFill>
                          <a:latin typeface="+mn-lt"/>
                          <a:ea typeface="+mn-ea"/>
                          <a:cs typeface="+mn-cs"/>
                        </a:rPr>
                        <a:t>예</a:t>
                      </a:r>
                      <a:r>
                        <a:rPr lang="en-US" altLang="ko-KR" sz="1800" b="0">
                          <a:solidFill>
                            <a:srgbClr val="333333"/>
                          </a:solidFill>
                          <a:latin typeface="+mn-lt"/>
                          <a:ea typeface="+mn-ea"/>
                          <a:cs typeface="+mn-cs"/>
                        </a:rPr>
                        <a:t>. </a:t>
                      </a:r>
                      <a:r>
                        <a:rPr lang="ko-KR" altLang="en-US" sz="1800" b="0">
                          <a:solidFill>
                            <a:srgbClr val="333333"/>
                          </a:solidFill>
                          <a:latin typeface="+mn-lt"/>
                          <a:ea typeface="+mn-ea"/>
                          <a:cs typeface="+mn-cs"/>
                        </a:rPr>
                        <a:t>사회공포</a:t>
                      </a:r>
                      <a:r>
                        <a:rPr lang="en-US" altLang="ko-KR" sz="1800" b="0">
                          <a:solidFill>
                            <a:srgbClr val="333333"/>
                          </a:solidFill>
                          <a:latin typeface="+mn-lt"/>
                          <a:ea typeface="+mn-ea"/>
                          <a:cs typeface="+mn-cs"/>
                        </a:rPr>
                        <a:t>)</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mn-lt"/>
                          <a:ea typeface="+mn-ea"/>
                          <a:cs typeface="+mn-cs"/>
                        </a:rPr>
                        <a:t>15.3%</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ko-KR" altLang="en-US" sz="1800" b="0">
                          <a:solidFill>
                            <a:srgbClr val="333333"/>
                          </a:solidFill>
                          <a:latin typeface="+mn-lt"/>
                          <a:ea typeface="+mn-ea"/>
                          <a:cs typeface="+mn-cs"/>
                        </a:rPr>
                        <a:t>정서장애</a:t>
                      </a:r>
                      <a:r>
                        <a:rPr lang="en-US" altLang="ko-KR" sz="1800" b="0">
                          <a:solidFill>
                            <a:srgbClr val="333333"/>
                          </a:solidFill>
                          <a:latin typeface="+mn-lt"/>
                          <a:ea typeface="+mn-ea"/>
                          <a:cs typeface="+mn-cs"/>
                        </a:rPr>
                        <a:t>(</a:t>
                      </a:r>
                      <a:r>
                        <a:rPr lang="ko-KR" altLang="en-US" sz="1800" b="0">
                          <a:solidFill>
                            <a:srgbClr val="333333"/>
                          </a:solidFill>
                          <a:latin typeface="+mn-lt"/>
                          <a:ea typeface="+mn-ea"/>
                          <a:cs typeface="+mn-cs"/>
                        </a:rPr>
                        <a:t>예</a:t>
                      </a:r>
                      <a:r>
                        <a:rPr lang="en-US" altLang="ko-KR" sz="1800" b="0">
                          <a:solidFill>
                            <a:srgbClr val="333333"/>
                          </a:solidFill>
                          <a:latin typeface="+mn-lt"/>
                          <a:ea typeface="+mn-ea"/>
                          <a:cs typeface="+mn-cs"/>
                        </a:rPr>
                        <a:t>, </a:t>
                      </a:r>
                      <a:r>
                        <a:rPr lang="ko-KR" altLang="en-US" sz="1800" b="0">
                          <a:solidFill>
                            <a:srgbClr val="333333"/>
                          </a:solidFill>
                          <a:latin typeface="+mn-lt"/>
                          <a:ea typeface="+mn-ea"/>
                          <a:cs typeface="+mn-cs"/>
                        </a:rPr>
                        <a:t>우울증</a:t>
                      </a:r>
                      <a:r>
                        <a:rPr lang="en-US" altLang="ko-KR" sz="1800" b="0">
                          <a:solidFill>
                            <a:srgbClr val="333333"/>
                          </a:solidFill>
                          <a:latin typeface="+mn-lt"/>
                          <a:ea typeface="+mn-ea"/>
                          <a:cs typeface="+mn-cs"/>
                        </a:rPr>
                        <a:t>)</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mn-lt"/>
                          <a:ea typeface="+mn-ea"/>
                          <a:cs typeface="+mn-cs"/>
                        </a:rPr>
                        <a:t>9.3%</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ko-KR" altLang="en-US" sz="1800" b="0">
                          <a:solidFill>
                            <a:srgbClr val="333333"/>
                          </a:solidFill>
                          <a:latin typeface="+mn-lt"/>
                          <a:ea typeface="+mn-ea"/>
                          <a:cs typeface="+mn-cs"/>
                        </a:rPr>
                        <a:t>정신병</a:t>
                      </a:r>
                      <a:r>
                        <a:rPr lang="en-US" altLang="ko-KR" sz="1800" b="0">
                          <a:solidFill>
                            <a:srgbClr val="333333"/>
                          </a:solidFill>
                          <a:latin typeface="+mn-lt"/>
                          <a:ea typeface="+mn-ea"/>
                          <a:cs typeface="+mn-cs"/>
                        </a:rPr>
                        <a:t>(</a:t>
                      </a:r>
                      <a:r>
                        <a:rPr lang="ko-KR" altLang="en-US" sz="1800" b="0">
                          <a:solidFill>
                            <a:srgbClr val="333333"/>
                          </a:solidFill>
                          <a:latin typeface="+mn-lt"/>
                          <a:ea typeface="+mn-ea"/>
                          <a:cs typeface="+mn-cs"/>
                        </a:rPr>
                        <a:t>모든 형태의 정신증</a:t>
                      </a:r>
                      <a:r>
                        <a:rPr lang="en-US" altLang="ko-KR" sz="1800" b="0">
                          <a:solidFill>
                            <a:srgbClr val="333333"/>
                          </a:solidFill>
                          <a:latin typeface="+mn-lt"/>
                          <a:ea typeface="+mn-ea"/>
                          <a:cs typeface="+mn-cs"/>
                        </a:rPr>
                        <a:t>, </a:t>
                      </a:r>
                      <a:r>
                        <a:rPr lang="ko-KR" altLang="en-US" sz="1800" b="0">
                          <a:solidFill>
                            <a:srgbClr val="333333"/>
                          </a:solidFill>
                          <a:latin typeface="+mn-lt"/>
                          <a:ea typeface="+mn-ea"/>
                          <a:cs typeface="+mn-cs"/>
                        </a:rPr>
                        <a:t>예</a:t>
                      </a:r>
                      <a:r>
                        <a:rPr lang="en-US" altLang="ko-KR" sz="1800" b="0">
                          <a:solidFill>
                            <a:srgbClr val="333333"/>
                          </a:solidFill>
                          <a:latin typeface="+mn-lt"/>
                          <a:ea typeface="+mn-ea"/>
                          <a:cs typeface="+mn-cs"/>
                        </a:rPr>
                        <a:t>, </a:t>
                      </a:r>
                      <a:r>
                        <a:rPr lang="ko-KR" altLang="en-US" sz="1800" b="0">
                          <a:solidFill>
                            <a:srgbClr val="333333"/>
                          </a:solidFill>
                          <a:latin typeface="+mn-lt"/>
                          <a:ea typeface="+mn-ea"/>
                          <a:cs typeface="+mn-cs"/>
                        </a:rPr>
                        <a:t>조현병</a:t>
                      </a:r>
                      <a:r>
                        <a:rPr lang="en-US" altLang="ko-KR" sz="1800" b="0">
                          <a:solidFill>
                            <a:srgbClr val="333333"/>
                          </a:solidFill>
                          <a:latin typeface="+mn-lt"/>
                          <a:ea typeface="+mn-ea"/>
                          <a:cs typeface="+mn-cs"/>
                        </a:rPr>
                        <a:t>)</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mn-lt"/>
                          <a:ea typeface="+mn-ea"/>
                          <a:cs typeface="+mn-cs"/>
                        </a:rPr>
                        <a:t>2.6%</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ko-KR" altLang="en-US" sz="1800" b="0">
                          <a:solidFill>
                            <a:srgbClr val="333333"/>
                          </a:solidFill>
                          <a:latin typeface="+mn-lt"/>
                          <a:ea typeface="+mn-ea"/>
                          <a:cs typeface="+mn-cs"/>
                        </a:rPr>
                        <a:t>오늘날의 진단틀에서 다양한 정신장애 진단의 하위 그룹의 비율</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dirty="0">
                          <a:solidFill>
                            <a:srgbClr val="333333"/>
                          </a:solidFill>
                          <a:latin typeface="+mn-lt"/>
                          <a:ea typeface="+mn-ea"/>
                          <a:cs typeface="+mn-cs"/>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정신적 문제를 갖는 것은 “정상”인가</a:t>
            </a:r>
            <a:r>
              <a:rPr lang="en-US" altLang="ko-KR" sz="3600">
                <a:latin typeface="+mn-lt"/>
                <a:ea typeface="+mn-ea"/>
                <a:cs typeface="+mn-cs"/>
              </a:rPr>
              <a:t>?</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23</a:t>
            </a:fld>
            <a:endParaRPr lang="de-DE">
              <a:latin typeface="+mn-lt"/>
              <a:ea typeface="+mn-ea"/>
              <a:cs typeface="+mn-cs"/>
            </a:endParaRPr>
          </a:p>
        </p:txBody>
      </p:sp>
      <p:graphicFrame>
        <p:nvGraphicFramePr>
          <p:cNvPr id="8" name="Inhaltsplatzhalter 3"/>
          <p:cNvGraphicFramePr>
            <a:graphicFrameLocks/>
          </p:cNvGraphicFramePr>
          <p:nvPr>
            <p:extLst>
              <p:ext uri="{D42A27DB-BD31-4B8C-83A1-F6EECF244321}">
                <p14:modId xmlns:p14="http://schemas.microsoft.com/office/powerpoint/2010/main" val="3257538862"/>
              </p:ext>
            </p:extLst>
          </p:nvPr>
        </p:nvGraphicFramePr>
        <p:xfrm>
          <a:off x="408955" y="2743200"/>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ko-KR" altLang="en-US" sz="1800" b="0">
                          <a:solidFill>
                            <a:srgbClr val="333333"/>
                          </a:solidFill>
                          <a:latin typeface="+mn-lt"/>
                          <a:ea typeface="+mn-ea"/>
                          <a:cs typeface="+mn-cs"/>
                        </a:rPr>
                        <a:t>작년에 정신질환을 앓은 사람들의 비율</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mn-lt"/>
                          <a:ea typeface="+mn-ea"/>
                          <a:cs typeface="+mn-cs"/>
                        </a:rPr>
                        <a:t>20%</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ko-KR" altLang="en-US" sz="1800" b="0">
                          <a:solidFill>
                            <a:srgbClr val="333333"/>
                          </a:solidFill>
                          <a:latin typeface="+mn-lt"/>
                          <a:ea typeface="+mn-ea"/>
                          <a:cs typeface="+mn-cs"/>
                        </a:rPr>
                        <a:t>우울 </a:t>
                      </a:r>
                      <a:r>
                        <a:rPr lang="en-US" altLang="ko-KR" sz="1800" b="0">
                          <a:solidFill>
                            <a:srgbClr val="333333"/>
                          </a:solidFill>
                          <a:latin typeface="+mn-lt"/>
                          <a:ea typeface="+mn-ea"/>
                          <a:cs typeface="+mn-cs"/>
                        </a:rPr>
                        <a:t>(</a:t>
                      </a:r>
                      <a:r>
                        <a:rPr lang="ko-KR" altLang="en-US" sz="1800" b="0">
                          <a:solidFill>
                            <a:srgbClr val="333333"/>
                          </a:solidFill>
                          <a:latin typeface="+mn-lt"/>
                          <a:ea typeface="+mn-ea"/>
                          <a:cs typeface="+mn-cs"/>
                        </a:rPr>
                        <a:t>가장 흔한 정신장애</a:t>
                      </a:r>
                      <a:r>
                        <a:rPr lang="en-US" altLang="ko-KR" sz="1800" b="0">
                          <a:solidFill>
                            <a:srgbClr val="333333"/>
                          </a:solidFill>
                          <a:latin typeface="+mn-lt"/>
                          <a:ea typeface="+mn-ea"/>
                          <a:cs typeface="+mn-cs"/>
                        </a:rPr>
                        <a:t>)</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mn-lt"/>
                          <a:ea typeface="+mn-ea"/>
                          <a:cs typeface="+mn-cs"/>
                        </a:rPr>
                        <a:t>8%</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ko-KR" altLang="en-US" sz="1800" b="0">
                          <a:solidFill>
                            <a:srgbClr val="333333"/>
                          </a:solidFill>
                          <a:latin typeface="+mn-lt"/>
                          <a:ea typeface="+mn-ea"/>
                          <a:cs typeface="+mn-cs"/>
                        </a:rPr>
                        <a:t>조현병</a:t>
                      </a:r>
                      <a:r>
                        <a:rPr lang="en-US" altLang="ko-KR" sz="1800" b="0">
                          <a:solidFill>
                            <a:srgbClr val="333333"/>
                          </a:solidFill>
                          <a:latin typeface="+mn-lt"/>
                          <a:ea typeface="+mn-ea"/>
                          <a:cs typeface="+mn-cs"/>
                        </a:rPr>
                        <a:t>/</a:t>
                      </a:r>
                      <a:r>
                        <a:rPr lang="ko-KR" altLang="en-US" sz="1800" b="0">
                          <a:solidFill>
                            <a:srgbClr val="333333"/>
                          </a:solidFill>
                          <a:latin typeface="+mn-lt"/>
                          <a:ea typeface="+mn-ea"/>
                          <a:cs typeface="+mn-cs"/>
                        </a:rPr>
                        <a:t>정신증</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dirty="0">
                          <a:solidFill>
                            <a:srgbClr val="333333"/>
                          </a:solidFill>
                          <a:latin typeface="+mn-lt"/>
                          <a:ea typeface="+mn-ea"/>
                          <a:cs typeface="+mn-cs"/>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6" name="Content Placeholder 5"/>
          <p:cNvSpPr>
            <a:spLocks noGrp="1"/>
          </p:cNvSpPr>
          <p:nvPr>
            <p:ph idx="1"/>
          </p:nvPr>
        </p:nvSpPr>
        <p:spPr/>
        <p:txBody>
          <a:bodyPr/>
          <a:lstStyle/>
          <a:p>
            <a:pPr lvl="0" defTabSz="914400" eaLnBrk="0" fontAlgn="base" hangingPunct="0">
              <a:buClr>
                <a:srgbClr val="006699"/>
              </a:buClr>
              <a:tabLst>
                <a:tab pos="84138" algn="l"/>
              </a:tabLst>
            </a:pPr>
            <a:r>
              <a:rPr lang="ko-KR" altLang="en-US" sz="2400" dirty="0">
                <a:solidFill>
                  <a:srgbClr val="333333"/>
                </a:solidFill>
              </a:rPr>
              <a:t>캐나다에서는 얼마나 많은 사람이 정신질환을 갖고 있는가</a:t>
            </a:r>
            <a:r>
              <a:rPr lang="en-US" altLang="ko-KR" sz="2400" dirty="0">
                <a:solidFill>
                  <a:srgbClr val="333333"/>
                </a:solidFill>
              </a:rPr>
              <a:t>?</a:t>
            </a:r>
          </a:p>
          <a:p>
            <a:pPr lvl="0" defTabSz="914400" eaLnBrk="0" fontAlgn="base" hangingPunct="0">
              <a:buClr>
                <a:srgbClr val="006699"/>
              </a:buClr>
              <a:tabLst>
                <a:tab pos="84138" algn="l"/>
              </a:tabLst>
            </a:pPr>
            <a:endParaRPr lang="en-US" sz="2400" dirty="0">
              <a:solidFill>
                <a:srgbClr val="333333"/>
              </a:solidFill>
            </a:endParaRPr>
          </a:p>
          <a:p>
            <a:pPr lvl="0" defTabSz="914400" eaLnBrk="0" fontAlgn="base" hangingPunct="0">
              <a:buClr>
                <a:srgbClr val="006699"/>
              </a:buClr>
              <a:tabLst>
                <a:tab pos="84138" algn="l"/>
              </a:tabLst>
            </a:pPr>
            <a:endParaRPr lang="en-US" sz="2400" dirty="0">
              <a:solidFill>
                <a:srgbClr val="333333"/>
              </a:solidFill>
            </a:endParaRPr>
          </a:p>
          <a:p>
            <a:pPr lvl="0" defTabSz="914400" eaLnBrk="0" fontAlgn="base" hangingPunct="0">
              <a:buClr>
                <a:srgbClr val="006699"/>
              </a:buClr>
              <a:tabLst>
                <a:tab pos="84138" algn="l"/>
              </a:tabLst>
            </a:pPr>
            <a:r>
              <a:rPr lang="ko-KR" altLang="en-US" sz="2400" dirty="0">
                <a:solidFill>
                  <a:srgbClr val="333333"/>
                </a:solidFill>
              </a:rPr>
              <a:t>만약 모든 진단기준을 충족하지 않는 정신장애의 개별적 증상으로 고통 받는 사람들을 고려하면</a:t>
            </a:r>
            <a:r>
              <a:rPr lang="en-US" altLang="ko-KR" sz="2400" dirty="0">
                <a:solidFill>
                  <a:srgbClr val="333333"/>
                </a:solidFill>
              </a:rPr>
              <a:t>, </a:t>
            </a:r>
            <a:r>
              <a:rPr lang="ko-KR" altLang="en-US" sz="2400" dirty="0">
                <a:solidFill>
                  <a:srgbClr val="333333"/>
                </a:solidFill>
              </a:rPr>
              <a:t>그 숫자는 더 커진다</a:t>
            </a:r>
            <a:r>
              <a:rPr lang="en-US" altLang="ko-KR" sz="2400" dirty="0">
                <a:solidFill>
                  <a:srgbClr val="333333"/>
                </a:solidFill>
              </a:rPr>
              <a:t>.</a:t>
            </a:r>
            <a:endParaRPr lang="en-US" sz="2400" dirty="0">
              <a:solidFill>
                <a:srgbClr val="333333"/>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a:solidFill>
                  <a:srgbClr val="004992"/>
                </a:solidFill>
                <a:latin typeface="+mn-lt"/>
                <a:ea typeface="+mn-ea"/>
                <a:cs typeface="+mn-cs"/>
              </a:rPr>
              <a:t>특별한 믿음은 그렇게 유별난것은 아니다</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인구의 정신증 경험의 빈도</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ko-KR" altLang="en-US" sz="2400">
                <a:solidFill>
                  <a:srgbClr val="333333"/>
                </a:solidFill>
              </a:rPr>
              <a:t>정신증</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망상</a:t>
            </a:r>
            <a:r>
              <a:rPr lang="en-US" altLang="ko-KR" sz="2400" dirty="0">
                <a:solidFill>
                  <a:srgbClr val="333333"/>
                </a:solidFill>
              </a:rPr>
              <a:t>)</a:t>
            </a:r>
            <a:r>
              <a:rPr lang="ko-KR" altLang="en-US" sz="2400" dirty="0">
                <a:solidFill>
                  <a:srgbClr val="333333"/>
                </a:solidFill>
              </a:rPr>
              <a:t>은 흔하지 않은 것으로 오랫동안 여겨졌고 심각한 정신질환의 증후로 여겨졌다</a:t>
            </a:r>
            <a:r>
              <a:rPr lang="en-US" altLang="ko-KR" sz="2400" dirty="0">
                <a:solidFill>
                  <a:srgbClr val="333333"/>
                </a:solidFill>
              </a:rPr>
              <a:t>.</a:t>
            </a:r>
          </a:p>
          <a:p>
            <a:pPr marL="342900" lvl="0" indent="-342900" defTabSz="914377">
              <a:buClr>
                <a:srgbClr val="333333"/>
              </a:buClr>
              <a:buFont typeface="WingDings"/>
              <a:buChar char=""/>
            </a:pPr>
            <a:r>
              <a:rPr lang="ko-KR" altLang="en-US" sz="2400" dirty="0">
                <a:solidFill>
                  <a:srgbClr val="333333"/>
                </a:solidFill>
              </a:rPr>
              <a:t>우리는 인구에서 정신증 같은 경험이 널리 퍼져 있음을 이제는 안다</a:t>
            </a:r>
            <a:r>
              <a:rPr lang="en-US" altLang="ko-KR" sz="2400" dirty="0">
                <a:solidFill>
                  <a:srgbClr val="333333"/>
                </a:solidFill>
              </a:rPr>
              <a:t>. </a:t>
            </a:r>
            <a:r>
              <a:rPr lang="ko-KR" altLang="en-US" sz="2400" dirty="0">
                <a:solidFill>
                  <a:srgbClr val="333333"/>
                </a:solidFill>
              </a:rPr>
              <a:t>정신증 진단을 받은 사람들과는 다르게 이러한 경험은 보통 일상생활에서 같은 도전을 야기하는 것은 아니다</a:t>
            </a:r>
            <a:r>
              <a:rPr lang="en-US" altLang="ko-KR"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24</a:t>
            </a:fld>
            <a:endParaRPr lang="de-DE">
              <a:latin typeface="+mn-lt"/>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특별한 믿음은 그렇게 유별난것은 아니다</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인구의 정신증 경험의 빈도</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a:solidFill>
                  <a:srgbClr val="333333"/>
                </a:solidFill>
              </a:rPr>
              <a:t>당신은 어떻게 생각하는가</a:t>
            </a:r>
            <a:r>
              <a:rPr lang="de-DE" sz="2400" dirty="0">
                <a:solidFill>
                  <a:srgbClr val="333333"/>
                </a:solidFill>
              </a:rPr>
              <a:t>? </a:t>
            </a:r>
            <a:r>
              <a:rPr lang="ko-KR" altLang="en-US" sz="2400" dirty="0">
                <a:solidFill>
                  <a:srgbClr val="333333"/>
                </a:solidFill>
              </a:rPr>
              <a:t>일반인구로부터 개인이 지지한 다음의 증상</a:t>
            </a:r>
            <a:r>
              <a:rPr lang="en-US" altLang="ko-KR" sz="2400" dirty="0">
                <a:solidFill>
                  <a:srgbClr val="333333"/>
                </a:solidFill>
              </a:rPr>
              <a:t>/</a:t>
            </a:r>
            <a:r>
              <a:rPr lang="ko-KR" altLang="en-US" sz="2400" dirty="0">
                <a:solidFill>
                  <a:srgbClr val="333333"/>
                </a:solidFill>
              </a:rPr>
              <a:t>경험이 얼마나 자주 있는가</a:t>
            </a:r>
            <a:r>
              <a:rPr lang="en-US" altLang="ko-KR"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25</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1786536093"/>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dirty="0">
                          <a:ln>
                            <a:noFill/>
                          </a:ln>
                          <a:solidFill>
                            <a:srgbClr val="000000"/>
                          </a:solidFill>
                          <a:effectLst/>
                          <a:latin typeface="+mn-lt"/>
                          <a:ea typeface="+mn-ea"/>
                          <a:cs typeface="+mn-cs"/>
                        </a:rPr>
                        <a:t>일반인구에서 개인이 지지한 진술들</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000000"/>
                          </a:solidFill>
                          <a:effectLst/>
                          <a:latin typeface="+mn-lt"/>
                          <a:ea typeface="+mn-ea"/>
                          <a:cs typeface="+mn-cs"/>
                        </a:rPr>
                        <a:t>승인된 답변</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당신은 사람들이 텔레파시로 대화할 수 있다고 생각한적이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당신은 다른 사람들이 당신의 마음을 읽을 수 있다고 생각한적이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모든 것이 실험의 일부인 것처럼 당신 주변이 비현실적으로 느껴진 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잡지나 테레비전의 내용이 특히 당신을 위해 씌여진것 처럼 느껴진 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ko-KR" altLang="en-US" sz="1800" b="0" i="0" u="none" strike="noStrike" cap="none" normalizeH="0" baseline="0">
                          <a:ln>
                            <a:noFill/>
                          </a:ln>
                          <a:solidFill>
                            <a:srgbClr val="333333"/>
                          </a:solidFill>
                          <a:effectLst/>
                          <a:latin typeface="+mn-lt"/>
                          <a:ea typeface="+mn-ea"/>
                          <a:cs typeface="+mn-cs"/>
                        </a:rPr>
                        <a:t>당신이 어떤식으로든 괴롭힘을 당한다고 느껴진 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당신은 때때로 아무도 없을 때 목소리가 들리는가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특별한 믿음은 그렇게 유별난것은 아니다</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인구의 정신증 경험의 빈도</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a:solidFill>
                  <a:srgbClr val="333333"/>
                </a:solidFill>
              </a:rPr>
              <a:t>당신은 어떻게 생각하는가</a:t>
            </a:r>
            <a:r>
              <a:rPr lang="de-DE" sz="2400" dirty="0">
                <a:solidFill>
                  <a:srgbClr val="333333"/>
                </a:solidFill>
              </a:rPr>
              <a:t>? </a:t>
            </a:r>
            <a:r>
              <a:rPr lang="ko-KR" altLang="en-US" sz="2400" dirty="0">
                <a:solidFill>
                  <a:srgbClr val="333333"/>
                </a:solidFill>
              </a:rPr>
              <a:t>일반인구로부터 개인이 지지한 다음의 증상</a:t>
            </a:r>
            <a:r>
              <a:rPr lang="en-US" altLang="ko-KR" sz="2400" dirty="0">
                <a:solidFill>
                  <a:srgbClr val="333333"/>
                </a:solidFill>
              </a:rPr>
              <a:t>/</a:t>
            </a:r>
            <a:r>
              <a:rPr lang="ko-KR" altLang="en-US" sz="2400" dirty="0">
                <a:solidFill>
                  <a:srgbClr val="333333"/>
                </a:solidFill>
              </a:rPr>
              <a:t>경험이 얼마나 자주 있는가</a:t>
            </a:r>
            <a:r>
              <a:rPr lang="en-US" altLang="ko-KR"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26</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722626836"/>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dirty="0">
                          <a:ln>
                            <a:noFill/>
                          </a:ln>
                          <a:solidFill>
                            <a:srgbClr val="000000"/>
                          </a:solidFill>
                          <a:effectLst/>
                          <a:latin typeface="+mn-lt"/>
                          <a:ea typeface="+mn-ea"/>
                          <a:cs typeface="+mn-cs"/>
                        </a:rPr>
                        <a:t>일반인구에서 개인이 지지한 진술들</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000000"/>
                          </a:solidFill>
                          <a:effectLst/>
                          <a:latin typeface="+mn-lt"/>
                          <a:ea typeface="+mn-ea"/>
                          <a:cs typeface="+mn-cs"/>
                        </a:rPr>
                        <a:t>승인된 답변</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당신은 사람들이 텔레파시로 대화할 수 있다고 생각한적이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당신은 다른 사람들이 당신의 마음을 읽을 수 있다고 생각한적이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모든 것이 실험의 일부인 것처럼 당신 주변이 비현실적으로 느껴진 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잡지나 테레비전의 내용이 특히 당신을 위해 씌여진것 처럼 느껴진 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ko-KR" altLang="en-US" sz="1800" b="0" i="0" u="none" strike="noStrike" cap="none" normalizeH="0" baseline="0">
                          <a:ln>
                            <a:noFill/>
                          </a:ln>
                          <a:solidFill>
                            <a:srgbClr val="333333"/>
                          </a:solidFill>
                          <a:effectLst/>
                          <a:latin typeface="+mn-lt"/>
                          <a:ea typeface="+mn-ea"/>
                          <a:cs typeface="+mn-cs"/>
                        </a:rPr>
                        <a:t>당신이 어떤식으로든 괴롭힘을 당한다고 느껴진 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당신은 때때로 아무도 없을 때 목소리가 들리는가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41549990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특별한 믿음은 그렇게 유별난것은 아니다</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인구의 정신증 경험의 빈도</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a:solidFill>
                  <a:srgbClr val="333333"/>
                </a:solidFill>
              </a:rPr>
              <a:t>당신은 어떻게 생각하는가</a:t>
            </a:r>
            <a:r>
              <a:rPr lang="de-DE" sz="2400" dirty="0">
                <a:solidFill>
                  <a:srgbClr val="333333"/>
                </a:solidFill>
              </a:rPr>
              <a:t>? </a:t>
            </a:r>
            <a:r>
              <a:rPr lang="ko-KR" altLang="en-US" sz="2400" dirty="0">
                <a:solidFill>
                  <a:srgbClr val="333333"/>
                </a:solidFill>
              </a:rPr>
              <a:t>일반인구로부터 개인이 지지한 다음의 증상</a:t>
            </a:r>
            <a:r>
              <a:rPr lang="en-US" altLang="ko-KR" sz="2400" dirty="0">
                <a:solidFill>
                  <a:srgbClr val="333333"/>
                </a:solidFill>
              </a:rPr>
              <a:t>/</a:t>
            </a:r>
            <a:r>
              <a:rPr lang="ko-KR" altLang="en-US" sz="2400" dirty="0">
                <a:solidFill>
                  <a:srgbClr val="333333"/>
                </a:solidFill>
              </a:rPr>
              <a:t>경험이 얼마나 자주 있는가</a:t>
            </a:r>
            <a:r>
              <a:rPr lang="en-US" altLang="ko-KR"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27</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2486612213"/>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dirty="0">
                          <a:ln>
                            <a:noFill/>
                          </a:ln>
                          <a:solidFill>
                            <a:srgbClr val="000000"/>
                          </a:solidFill>
                          <a:effectLst/>
                          <a:latin typeface="+mn-lt"/>
                          <a:ea typeface="+mn-ea"/>
                          <a:cs typeface="+mn-cs"/>
                        </a:rPr>
                        <a:t>일반인구에서 개인이 지지한 진술들</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000000"/>
                          </a:solidFill>
                          <a:effectLst/>
                          <a:latin typeface="+mn-lt"/>
                          <a:ea typeface="+mn-ea"/>
                          <a:cs typeface="+mn-cs"/>
                        </a:rPr>
                        <a:t>승인된 답변</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당신은 사람들이 텔레파시로 대화할 수 있다고 생각한적이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당신은 다른 사람들이 당신의 마음을 읽을 수 있다고 생각한적이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모든 것이 실험의 일부인 것처럼 당신 주변이 비현실적으로 느껴진 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잡지나 테레비전의 내용이 특히 당신을 위해 씌여진것 처럼 느껴진 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ko-KR" altLang="en-US" sz="1800" b="0" i="0" u="none" strike="noStrike" cap="none" normalizeH="0" baseline="0">
                          <a:ln>
                            <a:noFill/>
                          </a:ln>
                          <a:solidFill>
                            <a:srgbClr val="333333"/>
                          </a:solidFill>
                          <a:effectLst/>
                          <a:latin typeface="+mn-lt"/>
                          <a:ea typeface="+mn-ea"/>
                          <a:cs typeface="+mn-cs"/>
                        </a:rPr>
                        <a:t>당신이 어떤식으로든 괴롭힘을 당한다고 느껴진 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당신은 때때로 아무도 없을 때 목소리가 들리는가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32325383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특별한 믿음은 그렇게 유별난것은 아니다</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인구의 정신증 경험의 빈도</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a:solidFill>
                  <a:srgbClr val="333333"/>
                </a:solidFill>
              </a:rPr>
              <a:t>당신은 어떻게 생각하는가</a:t>
            </a:r>
            <a:r>
              <a:rPr lang="de-DE" sz="2400" dirty="0">
                <a:solidFill>
                  <a:srgbClr val="333333"/>
                </a:solidFill>
              </a:rPr>
              <a:t>? </a:t>
            </a:r>
            <a:r>
              <a:rPr lang="ko-KR" altLang="en-US" sz="2400" dirty="0">
                <a:solidFill>
                  <a:srgbClr val="333333"/>
                </a:solidFill>
              </a:rPr>
              <a:t>일반인구로부터 개인이 지지한 다음의 증상</a:t>
            </a:r>
            <a:r>
              <a:rPr lang="en-US" altLang="ko-KR" sz="2400" dirty="0">
                <a:solidFill>
                  <a:srgbClr val="333333"/>
                </a:solidFill>
              </a:rPr>
              <a:t>/</a:t>
            </a:r>
            <a:r>
              <a:rPr lang="ko-KR" altLang="en-US" sz="2400" dirty="0">
                <a:solidFill>
                  <a:srgbClr val="333333"/>
                </a:solidFill>
              </a:rPr>
              <a:t>경험이 얼마나 자주 있는가</a:t>
            </a:r>
            <a:r>
              <a:rPr lang="en-US" altLang="ko-KR"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28</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1883682061"/>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dirty="0">
                          <a:ln>
                            <a:noFill/>
                          </a:ln>
                          <a:solidFill>
                            <a:srgbClr val="000000"/>
                          </a:solidFill>
                          <a:effectLst/>
                          <a:latin typeface="+mn-lt"/>
                          <a:ea typeface="+mn-ea"/>
                          <a:cs typeface="+mn-cs"/>
                        </a:rPr>
                        <a:t>일반인구에서 개인이 지지한 진술들</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000000"/>
                          </a:solidFill>
                          <a:effectLst/>
                          <a:latin typeface="+mn-lt"/>
                          <a:ea typeface="+mn-ea"/>
                          <a:cs typeface="+mn-cs"/>
                        </a:rPr>
                        <a:t>승인된 답변</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당신은 사람들이 텔레파시로 대화할 수 있다고 생각한적이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당신은 다른 사람들이 당신의 마음을 읽을 수 있다고 생각한적이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모든 것이 실험의 일부인 것처럼 당신 주변이 비현실적으로 느껴진 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잡지나 테레비전의 내용이 특히 당신을 위해 씌여진것 처럼 느껴진 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ko-KR" altLang="en-US" sz="1800" b="0" i="0" u="none" strike="noStrike" cap="none" normalizeH="0" baseline="0">
                          <a:ln>
                            <a:noFill/>
                          </a:ln>
                          <a:solidFill>
                            <a:srgbClr val="333333"/>
                          </a:solidFill>
                          <a:effectLst/>
                          <a:latin typeface="+mn-lt"/>
                          <a:ea typeface="+mn-ea"/>
                          <a:cs typeface="+mn-cs"/>
                        </a:rPr>
                        <a:t>당신이 어떤식으로든 괴롭힘을 당한다고 느껴진 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당신은 때때로 아무도 없을 때 목소리가 들리는가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9722710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특별한 믿음은 그렇게 유별난것은 아니다</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인구의 정신증 경험의 빈도</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a:solidFill>
                  <a:srgbClr val="333333"/>
                </a:solidFill>
              </a:rPr>
              <a:t>당신은 어떻게 생각하는가</a:t>
            </a:r>
            <a:r>
              <a:rPr lang="de-DE" sz="2400" dirty="0">
                <a:solidFill>
                  <a:srgbClr val="333333"/>
                </a:solidFill>
              </a:rPr>
              <a:t>? </a:t>
            </a:r>
            <a:r>
              <a:rPr lang="ko-KR" altLang="en-US" sz="2400" dirty="0">
                <a:solidFill>
                  <a:srgbClr val="333333"/>
                </a:solidFill>
              </a:rPr>
              <a:t>일반인구로부터 개인이 지지한 다음의 증상</a:t>
            </a:r>
            <a:r>
              <a:rPr lang="en-US" altLang="ko-KR" sz="2400" dirty="0">
                <a:solidFill>
                  <a:srgbClr val="333333"/>
                </a:solidFill>
              </a:rPr>
              <a:t>/</a:t>
            </a:r>
            <a:r>
              <a:rPr lang="ko-KR" altLang="en-US" sz="2400" dirty="0">
                <a:solidFill>
                  <a:srgbClr val="333333"/>
                </a:solidFill>
              </a:rPr>
              <a:t>경험이 얼마나 자주 있는가</a:t>
            </a:r>
            <a:r>
              <a:rPr lang="en-US" altLang="ko-KR"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29</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2928189297"/>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dirty="0">
                          <a:ln>
                            <a:noFill/>
                          </a:ln>
                          <a:solidFill>
                            <a:srgbClr val="000000"/>
                          </a:solidFill>
                          <a:effectLst/>
                          <a:latin typeface="+mn-lt"/>
                          <a:ea typeface="+mn-ea"/>
                          <a:cs typeface="+mn-cs"/>
                        </a:rPr>
                        <a:t>일반인구에서 개인이 지지한 진술들</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000000"/>
                          </a:solidFill>
                          <a:effectLst/>
                          <a:latin typeface="+mn-lt"/>
                          <a:ea typeface="+mn-ea"/>
                          <a:cs typeface="+mn-cs"/>
                        </a:rPr>
                        <a:t>승인된 답변</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당신은 사람들이 텔레파시로 대화할 수 있다고 생각한적이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당신은 다른 사람들이 당신의 마음을 읽을 수 있다고 생각한적이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모든 것이 실험의 일부인 것처럼 당신 주변이 비현실적으로 느껴진 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잡지나 테레비전의 내용이 특히 당신을 위해 씌여진것 처럼 느껴진 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ko-KR" altLang="en-US" sz="1800" b="0" i="0" u="none" strike="noStrike" cap="none" normalizeH="0" baseline="0">
                          <a:ln>
                            <a:noFill/>
                          </a:ln>
                          <a:solidFill>
                            <a:srgbClr val="333333"/>
                          </a:solidFill>
                          <a:effectLst/>
                          <a:latin typeface="+mn-lt"/>
                          <a:ea typeface="+mn-ea"/>
                          <a:cs typeface="+mn-cs"/>
                        </a:rPr>
                        <a:t>당신이 어떤식으로든 괴롭힘을 당한다고 느껴진 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당신은 때때로 아무도 없을 때 목소리가 들리는가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1182327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특별한 믿음은 그렇게 유별난것은 아니다</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인구의 정신증 경험의 빈도</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a:solidFill>
                  <a:srgbClr val="333333"/>
                </a:solidFill>
              </a:rPr>
              <a:t>당신은 어떻게 생각하는가</a:t>
            </a:r>
            <a:r>
              <a:rPr lang="de-DE" sz="2400" dirty="0">
                <a:solidFill>
                  <a:srgbClr val="333333"/>
                </a:solidFill>
              </a:rPr>
              <a:t>? </a:t>
            </a:r>
            <a:r>
              <a:rPr lang="ko-KR" altLang="en-US" sz="2400" dirty="0">
                <a:solidFill>
                  <a:srgbClr val="333333"/>
                </a:solidFill>
              </a:rPr>
              <a:t>일반인구로부터 개인이 지지한 다음의 증상</a:t>
            </a:r>
            <a:r>
              <a:rPr lang="en-US" altLang="ko-KR" sz="2400" dirty="0">
                <a:solidFill>
                  <a:srgbClr val="333333"/>
                </a:solidFill>
              </a:rPr>
              <a:t>/</a:t>
            </a:r>
            <a:r>
              <a:rPr lang="ko-KR" altLang="en-US" sz="2400" dirty="0">
                <a:solidFill>
                  <a:srgbClr val="333333"/>
                </a:solidFill>
              </a:rPr>
              <a:t>경험이 얼마나 자주 있는가</a:t>
            </a:r>
            <a:r>
              <a:rPr lang="en-US" altLang="ko-KR"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30</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190174697"/>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dirty="0">
                          <a:ln>
                            <a:noFill/>
                          </a:ln>
                          <a:solidFill>
                            <a:srgbClr val="000000"/>
                          </a:solidFill>
                          <a:effectLst/>
                          <a:latin typeface="+mn-lt"/>
                          <a:ea typeface="+mn-ea"/>
                          <a:cs typeface="+mn-cs"/>
                        </a:rPr>
                        <a:t>일반인구에서 개인이 지지한 진술들</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000000"/>
                          </a:solidFill>
                          <a:effectLst/>
                          <a:latin typeface="+mn-lt"/>
                          <a:ea typeface="+mn-ea"/>
                          <a:cs typeface="+mn-cs"/>
                        </a:rPr>
                        <a:t>승인된 답변</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당신은 사람들이 텔레파시로 대화할 수 있다고 생각한적이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당신은 다른 사람들이 당신의 마음을 읽을 수 있다고 생각한적이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모든 것이 실험의 일부인 것처럼 당신 주변이 비현실적으로 느껴진 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잡지나 테레비전의 내용이 특히 당신을 위해 씌여진것 처럼 느껴진 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ko-KR" altLang="en-US" sz="1800" b="0" i="0" u="none" strike="noStrike" cap="none" normalizeH="0" baseline="0">
                          <a:ln>
                            <a:noFill/>
                          </a:ln>
                          <a:solidFill>
                            <a:srgbClr val="333333"/>
                          </a:solidFill>
                          <a:effectLst/>
                          <a:latin typeface="+mn-lt"/>
                          <a:ea typeface="+mn-ea"/>
                          <a:cs typeface="+mn-cs"/>
                        </a:rPr>
                        <a:t>당신이 어떤식으로든 괴롭힘을 당한다고 느껴진 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당신은 때때로 아무도 없을 때 목소리가 들리는가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38555310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특별한 믿음은 그렇게 유별난것은 아니다</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인구의 정신증 경험의 빈도</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a:solidFill>
                  <a:srgbClr val="333333"/>
                </a:solidFill>
              </a:rPr>
              <a:t>당신은 어떻게 생각하는가</a:t>
            </a:r>
            <a:r>
              <a:rPr lang="de-DE" sz="2400" dirty="0">
                <a:solidFill>
                  <a:srgbClr val="333333"/>
                </a:solidFill>
              </a:rPr>
              <a:t>? </a:t>
            </a:r>
            <a:r>
              <a:rPr lang="ko-KR" altLang="en-US" sz="2400" dirty="0">
                <a:solidFill>
                  <a:srgbClr val="333333"/>
                </a:solidFill>
              </a:rPr>
              <a:t>일반인구로부터 개인이 지지한 다음의 증상</a:t>
            </a:r>
            <a:r>
              <a:rPr lang="en-US" altLang="ko-KR" sz="2400" dirty="0">
                <a:solidFill>
                  <a:srgbClr val="333333"/>
                </a:solidFill>
              </a:rPr>
              <a:t>/</a:t>
            </a:r>
            <a:r>
              <a:rPr lang="ko-KR" altLang="en-US" sz="2400" dirty="0">
                <a:solidFill>
                  <a:srgbClr val="333333"/>
                </a:solidFill>
              </a:rPr>
              <a:t>경험이 얼마나 자주 있는가</a:t>
            </a:r>
            <a:r>
              <a:rPr lang="en-US" altLang="ko-KR"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31</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2311287629"/>
              </p:ext>
            </p:extLst>
          </p:nvPr>
        </p:nvGraphicFramePr>
        <p:xfrm>
          <a:off x="408955" y="306896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000000"/>
                          </a:solidFill>
                          <a:effectLst/>
                          <a:latin typeface="+mn-lt"/>
                          <a:ea typeface="+mn-ea"/>
                          <a:cs typeface="+mn-cs"/>
                        </a:rPr>
                        <a:t>일반인구에서 개인이 지지한 진술들</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000000"/>
                          </a:solidFill>
                          <a:effectLst/>
                          <a:latin typeface="+mn-lt"/>
                          <a:ea typeface="+mn-ea"/>
                          <a:cs typeface="+mn-cs"/>
                        </a:rPr>
                        <a:t>승인된 답변</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당신은 사람들이 텔레파시로 대화할 수 있다고 생각한적이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당신은 다른 사람들이 당신의 마음을 읽을 수 있다고 생각한적이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모든 것이 실험의 일부인 것처럼 당신 주변이 비현실적으로 느껴진 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잡지나 테레비전의 내용이 특히 당신을 위해 씌여진것 처럼 느껴진 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ko-KR" altLang="en-US" sz="1800" b="0" i="0" u="none" strike="noStrike" cap="none" normalizeH="0" baseline="0">
                          <a:ln>
                            <a:noFill/>
                          </a:ln>
                          <a:solidFill>
                            <a:srgbClr val="333333"/>
                          </a:solidFill>
                          <a:effectLst/>
                          <a:latin typeface="+mn-lt"/>
                          <a:ea typeface="+mn-ea"/>
                          <a:cs typeface="+mn-cs"/>
                        </a:rPr>
                        <a:t>당신이 어떤식으로든 괴롭힘을 당한다고 느껴진 적이 있는가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ko-KR" altLang="en-US" sz="1800" b="0" i="0" u="none" strike="noStrike" cap="none" normalizeH="0" baseline="0">
                          <a:ln>
                            <a:noFill/>
                          </a:ln>
                          <a:solidFill>
                            <a:srgbClr val="333333"/>
                          </a:solidFill>
                          <a:effectLst/>
                          <a:latin typeface="+mn-lt"/>
                          <a:ea typeface="+mn-ea"/>
                          <a:cs typeface="+mn-cs"/>
                        </a:rPr>
                        <a:t>당신은 때때로 아무도 없을 때 목소리가 들리는가</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mn-lt"/>
                          <a:ea typeface="+mn-ea"/>
                          <a:cs typeface="+mn-cs"/>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4906406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a:t>
            </a:r>
            <a:r>
              <a:rPr lang="en-US" altLang="ko-KR" sz="3600">
                <a:latin typeface="+mn-lt"/>
                <a:ea typeface="+mn-ea"/>
                <a:cs typeface="+mn-cs"/>
              </a:rPr>
              <a:t>…</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0" indent="0">
              <a:buFont typeface="Wingdings" charset="0"/>
              <a:buNone/>
              <a:defRPr/>
            </a:pPr>
            <a:r>
              <a:rPr lang="ko-KR" altLang="en-US" sz="2400" dirty="0">
                <a:solidFill>
                  <a:srgbClr val="333333"/>
                </a:solidFill>
              </a:rPr>
              <a:t>누구도 정신적인 충격에 </a:t>
            </a:r>
            <a:r>
              <a:rPr lang="ko-KR" altLang="en-US" sz="2400" b="1" dirty="0">
                <a:solidFill>
                  <a:srgbClr val="333333"/>
                </a:solidFill>
              </a:rPr>
              <a:t>면역이</a:t>
            </a:r>
            <a:r>
              <a:rPr lang="ko-KR" altLang="en-US" sz="2400" dirty="0">
                <a:solidFill>
                  <a:srgbClr val="333333"/>
                </a:solidFill>
              </a:rPr>
              <a:t> 되지 않는다</a:t>
            </a:r>
            <a:r>
              <a:rPr lang="en-US" sz="2400" dirty="0">
                <a:solidFill>
                  <a:srgbClr val="333333"/>
                </a:solidFill>
              </a:rPr>
              <a:t>! </a:t>
            </a:r>
            <a:r>
              <a:rPr lang="ko-KR" altLang="en-US" sz="2400" dirty="0">
                <a:solidFill>
                  <a:srgbClr val="333333"/>
                </a:solidFill>
              </a:rPr>
              <a:t>작년에는 네번째</a:t>
            </a:r>
            <a:br>
              <a:rPr lang="en-US" altLang="ko-KR" sz="2400" dirty="0">
                <a:solidFill>
                  <a:srgbClr val="333333"/>
                </a:solidFill>
              </a:rPr>
            </a:br>
            <a:r>
              <a:rPr lang="ko-KR" altLang="en-US" sz="2400" dirty="0">
                <a:solidFill>
                  <a:srgbClr val="333333"/>
                </a:solidFill>
              </a:rPr>
              <a:t>사람들마다 정신질환을 앓았다</a:t>
            </a:r>
            <a:r>
              <a:rPr lang="en-US" altLang="ko-KR" sz="2400" dirty="0">
                <a:solidFill>
                  <a:srgbClr val="333333"/>
                </a:solidFill>
              </a:rPr>
              <a:t>.</a:t>
            </a:r>
            <a:endParaRPr lang="de-DE" sz="2400" dirty="0">
              <a:solidFill>
                <a:srgbClr val="333333"/>
              </a:solidFill>
            </a:endParaRPr>
          </a:p>
          <a:p>
            <a:pPr marL="0" indent="0">
              <a:buFont typeface="Wingdings" charset="0"/>
              <a:buNone/>
              <a:defRPr/>
            </a:pPr>
            <a:r>
              <a:rPr lang="ko-KR" altLang="en-US" sz="2400" dirty="0">
                <a:solidFill>
                  <a:srgbClr val="333333"/>
                </a:solidFill>
              </a:rPr>
              <a:t>정신질환은 </a:t>
            </a:r>
            <a:r>
              <a:rPr lang="ko-KR" altLang="en-US" sz="2400" dirty="0">
                <a:solidFill>
                  <a:srgbClr val="004992"/>
                </a:solidFill>
              </a:rPr>
              <a:t>취약성으</a:t>
            </a:r>
            <a:r>
              <a:rPr lang="ko-KR" altLang="en-US" sz="2400" dirty="0">
                <a:solidFill>
                  <a:srgbClr val="333333"/>
                </a:solidFill>
              </a:rPr>
              <a:t>로 간주되어서는 안되며</a:t>
            </a:r>
            <a:r>
              <a:rPr lang="en-US" altLang="ko-KR" sz="2400" dirty="0">
                <a:solidFill>
                  <a:srgbClr val="333333"/>
                </a:solidFill>
              </a:rPr>
              <a:t>, </a:t>
            </a:r>
            <a:r>
              <a:rPr lang="ko-KR" altLang="en-US" sz="2400" dirty="0">
                <a:solidFill>
                  <a:srgbClr val="333333"/>
                </a:solidFill>
              </a:rPr>
              <a:t>특별한 </a:t>
            </a:r>
            <a:r>
              <a:rPr lang="ko-KR" altLang="en-US" sz="2400" dirty="0">
                <a:solidFill>
                  <a:srgbClr val="004992"/>
                </a:solidFill>
              </a:rPr>
              <a:t>민감성</a:t>
            </a:r>
            <a:r>
              <a:rPr lang="ko-KR" altLang="en-US" sz="2400" dirty="0">
                <a:solidFill>
                  <a:srgbClr val="333333"/>
                </a:solidFill>
              </a:rPr>
              <a:t>의 표출로서 간주되어야 한다</a:t>
            </a:r>
            <a:r>
              <a:rPr lang="en-US" altLang="ko-KR" sz="2400" dirty="0">
                <a:solidFill>
                  <a:srgbClr val="333333"/>
                </a:solidFill>
              </a:rPr>
              <a:t>. </a:t>
            </a:r>
          </a:p>
          <a:p>
            <a:pPr marL="0" indent="0">
              <a:buFont typeface="Wingdings" charset="0"/>
              <a:buNone/>
              <a:defRPr/>
            </a:pPr>
            <a:r>
              <a:rPr lang="ko-KR" altLang="en-US" sz="2400" dirty="0">
                <a:solidFill>
                  <a:srgbClr val="004992"/>
                </a:solidFill>
              </a:rPr>
              <a:t>유산</a:t>
            </a:r>
            <a:r>
              <a:rPr lang="en-US" sz="2400" dirty="0">
                <a:solidFill>
                  <a:srgbClr val="004992"/>
                </a:solidFill>
              </a:rPr>
              <a:t>:</a:t>
            </a:r>
            <a:r>
              <a:rPr lang="en-US" sz="2400" dirty="0">
                <a:solidFill>
                  <a:srgbClr val="333333"/>
                </a:solidFill>
              </a:rPr>
              <a:t> </a:t>
            </a:r>
            <a:r>
              <a:rPr lang="ko-KR" altLang="en-US" sz="2400" dirty="0">
                <a:solidFill>
                  <a:srgbClr val="333333"/>
                </a:solidFill>
              </a:rPr>
              <a:t>유전자는 많은 질환들의 원인이 된다</a:t>
            </a:r>
            <a:r>
              <a:rPr lang="de-DE" sz="2400" dirty="0">
                <a:solidFill>
                  <a:srgbClr val="333333"/>
                </a:solidFill>
              </a:rPr>
              <a:t>.</a:t>
            </a:r>
          </a:p>
          <a:p>
            <a:pPr marL="0" indent="0">
              <a:buFont typeface="Wingdings" charset="0"/>
              <a:buNone/>
              <a:defRPr/>
            </a:pPr>
            <a:r>
              <a:rPr lang="ko-KR" altLang="en-US" sz="2400" dirty="0">
                <a:solidFill>
                  <a:srgbClr val="004992"/>
                </a:solidFill>
              </a:rPr>
              <a:t>환경</a:t>
            </a:r>
            <a:r>
              <a:rPr lang="en-US" sz="2400" dirty="0">
                <a:solidFill>
                  <a:srgbClr val="004992"/>
                </a:solidFill>
              </a:rPr>
              <a:t>:</a:t>
            </a:r>
            <a:r>
              <a:rPr lang="en-US" sz="2400" dirty="0">
                <a:solidFill>
                  <a:srgbClr val="333333"/>
                </a:solidFill>
              </a:rPr>
              <a:t> </a:t>
            </a:r>
            <a:r>
              <a:rPr lang="ko-KR" altLang="en-US" sz="2400" dirty="0">
                <a:solidFill>
                  <a:srgbClr val="333333"/>
                </a:solidFill>
              </a:rPr>
              <a:t>외상적 부정적 경험들은 우리의 정신건강에 부정적인 영향을 주고</a:t>
            </a:r>
            <a:r>
              <a:rPr lang="en-US" altLang="ko-KR" sz="2400" dirty="0">
                <a:solidFill>
                  <a:srgbClr val="333333"/>
                </a:solidFill>
              </a:rPr>
              <a:t>, </a:t>
            </a:r>
            <a:r>
              <a:rPr lang="ko-KR" altLang="en-US" sz="2400" dirty="0">
                <a:solidFill>
                  <a:srgbClr val="333333"/>
                </a:solidFill>
              </a:rPr>
              <a:t>정신질환의 소인이든 아니든 정신질환의 경향성을 증가시킨다</a:t>
            </a:r>
            <a:r>
              <a:rPr lang="en-US" altLang="ko-KR" sz="2400" dirty="0">
                <a:solidFill>
                  <a:srgbClr val="333333"/>
                </a:solidFill>
              </a:rPr>
              <a:t>. </a:t>
            </a:r>
            <a:endParaRPr lang="de-DE" sz="2400" strike="sngStrike"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32</a:t>
            </a:fld>
            <a:endParaRPr lang="de-DE">
              <a:latin typeface="+mn-lt"/>
              <a:ea typeface="+mn-ea"/>
              <a:cs typeface="+mn-cs"/>
            </a:endParaRPr>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dirty="0">
                <a:solidFill>
                  <a:srgbClr val="004992"/>
                </a:solidFill>
                <a:latin typeface="+mn-lt"/>
                <a:ea typeface="+mn-ea"/>
                <a:cs typeface="+mn-cs"/>
              </a:rPr>
              <a:t>낙인이 무엇이며</a:t>
            </a:r>
            <a:br>
              <a:rPr lang="ko-KR" altLang="en-US" sz="3600" dirty="0">
                <a:solidFill>
                  <a:srgbClr val="004992"/>
                </a:solidFill>
                <a:latin typeface="+mn-lt"/>
                <a:ea typeface="+mn-ea"/>
                <a:cs typeface="+mn-cs"/>
              </a:rPr>
            </a:br>
            <a:r>
              <a:rPr lang="ko-KR" altLang="en-US" dirty="0">
                <a:solidFill>
                  <a:srgbClr val="004992"/>
                </a:solidFill>
                <a:latin typeface="+mn-lt"/>
                <a:ea typeface="+mn-ea"/>
                <a:cs typeface="+mn-cs"/>
              </a:rPr>
              <a:t>자기</a:t>
            </a:r>
            <a:r>
              <a:rPr lang="en-US" altLang="ko-KR" dirty="0">
                <a:solidFill>
                  <a:srgbClr val="004992"/>
                </a:solidFill>
                <a:latin typeface="+mn-lt"/>
                <a:ea typeface="+mn-ea"/>
                <a:cs typeface="+mn-cs"/>
              </a:rPr>
              <a:t>-</a:t>
            </a:r>
            <a:r>
              <a:rPr lang="ko-KR" altLang="en-US" dirty="0">
                <a:solidFill>
                  <a:srgbClr val="004992"/>
                </a:solidFill>
                <a:latin typeface="+mn-lt"/>
                <a:ea typeface="+mn-ea"/>
                <a:cs typeface="+mn-cs"/>
              </a:rPr>
              <a:t>낙인은 무엇인가</a:t>
            </a:r>
            <a:r>
              <a:rPr lang="en-US" altLang="ko-KR" dirty="0">
                <a:solidFill>
                  <a:srgbClr val="004992"/>
                </a:solidFill>
                <a:latin typeface="+mn-lt"/>
                <a:ea typeface="+mn-ea"/>
                <a:cs typeface="+mn-cs"/>
              </a:rPr>
              <a:t>?</a:t>
            </a:r>
            <a:endParaRPr lang="de-DE" dirty="0">
              <a:solidFill>
                <a:srgbClr val="004992"/>
              </a:solidFill>
              <a:latin typeface="+mn-lt"/>
              <a:ea typeface="+mn-ea"/>
              <a:cs typeface="+mn-cs"/>
            </a:endParaRPr>
          </a:p>
        </p:txBody>
      </p:sp>
      <p:sp>
        <p:nvSpPr>
          <p:cNvPr id="77826" name="Inhaltsplatzhalter 2"/>
          <p:cNvSpPr>
            <a:spLocks noGrp="1"/>
          </p:cNvSpPr>
          <p:nvPr>
            <p:ph idx="1"/>
          </p:nvPr>
        </p:nvSpPr>
        <p:spPr/>
        <p:txBody>
          <a:bodyPr>
            <a:noAutofit/>
          </a:bodyPr>
          <a:lstStyle/>
          <a:p>
            <a:pPr lvl="0">
              <a:lnSpc>
                <a:spcPct val="100000"/>
              </a:lnSpc>
              <a:spcBef>
                <a:spcPts val="1200"/>
              </a:spcBef>
              <a:spcAft>
                <a:spcPts val="600"/>
              </a:spcAft>
              <a:buClr>
                <a:srgbClr val="000000"/>
              </a:buClr>
            </a:pPr>
            <a:r>
              <a:rPr lang="en-US" altLang="ko-KR" sz="2400" dirty="0">
                <a:solidFill>
                  <a:srgbClr val="004992"/>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33</a:t>
            </a:fld>
            <a:endParaRPr lang="de-DE">
              <a:latin typeface="+mn-lt"/>
              <a:ea typeface="+mn-ea"/>
              <a:cs typeface="+mn-cs"/>
            </a:endParaRPr>
          </a:p>
        </p:txBody>
      </p:sp>
      <p:sp>
        <p:nvSpPr>
          <p:cNvPr id="6" name="Textfeld 5"/>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낙인이 무엇이며</a:t>
            </a:r>
            <a:br>
              <a:rPr lang="ko-KR" altLang="en-US" sz="3600">
                <a:solidFill>
                  <a:srgbClr val="004992"/>
                </a:solidFill>
                <a:latin typeface="+mn-lt"/>
                <a:ea typeface="+mn-ea"/>
                <a:cs typeface="+mn-cs"/>
              </a:rPr>
            </a:br>
            <a:r>
              <a:rPr lang="ko-KR" altLang="en-US">
                <a:solidFill>
                  <a:srgbClr val="004992"/>
                </a:solidFill>
                <a:latin typeface="+mn-lt"/>
                <a:ea typeface="+mn-ea"/>
                <a:cs typeface="+mn-cs"/>
              </a:rPr>
              <a:t>자기</a:t>
            </a:r>
            <a:r>
              <a:rPr lang="en-US" altLang="ko-KR">
                <a:solidFill>
                  <a:srgbClr val="004992"/>
                </a:solidFill>
                <a:latin typeface="+mn-lt"/>
                <a:ea typeface="+mn-ea"/>
                <a:cs typeface="+mn-cs"/>
              </a:rPr>
              <a:t>-</a:t>
            </a:r>
            <a:r>
              <a:rPr lang="ko-KR" altLang="en-US">
                <a:solidFill>
                  <a:srgbClr val="004992"/>
                </a:solidFill>
                <a:latin typeface="+mn-lt"/>
                <a:ea typeface="+mn-ea"/>
                <a:cs typeface="+mn-cs"/>
              </a:rPr>
              <a:t>낙인은 무엇인가</a:t>
            </a:r>
            <a:r>
              <a:rPr lang="en-US" altLang="ko-KR">
                <a:solidFill>
                  <a:srgbClr val="004992"/>
                </a:solidFill>
                <a:latin typeface="+mn-lt"/>
                <a:ea typeface="+mn-ea"/>
                <a:cs typeface="+mn-cs"/>
              </a:rPr>
              <a:t>?</a:t>
            </a:r>
            <a:endParaRPr lang="de-DE" dirty="0">
              <a:solidFill>
                <a:srgbClr val="004992"/>
              </a:solidFill>
              <a:latin typeface="+mn-lt"/>
              <a:ea typeface="+mn-ea"/>
              <a:cs typeface="+mn-cs"/>
            </a:endParaRPr>
          </a:p>
        </p:txBody>
      </p:sp>
      <p:sp>
        <p:nvSpPr>
          <p:cNvPr id="77826" name="Inhaltsplatzhalter 2"/>
          <p:cNvSpPr>
            <a:spLocks noGrp="1"/>
          </p:cNvSpPr>
          <p:nvPr>
            <p:ph idx="1"/>
          </p:nvPr>
        </p:nvSpPr>
        <p:spPr/>
        <p:txBody>
          <a:bodyPr>
            <a:noAutofit/>
          </a:bodyPr>
          <a:lstStyle/>
          <a:p>
            <a:pPr marL="342900" lvl="0" indent="-342900">
              <a:lnSpc>
                <a:spcPct val="100000"/>
              </a:lnSpc>
              <a:spcBef>
                <a:spcPts val="1200"/>
              </a:spcBef>
              <a:spcAft>
                <a:spcPts val="600"/>
              </a:spcAft>
              <a:buClr>
                <a:srgbClr val="000000"/>
              </a:buClr>
              <a:buFont typeface="WingDings"/>
              <a:buChar char=""/>
            </a:pPr>
            <a:r>
              <a:rPr lang="ko-KR" altLang="en-US" sz="2400" dirty="0">
                <a:solidFill>
                  <a:srgbClr val="004992"/>
                </a:solidFill>
              </a:rPr>
              <a:t>낙인</a:t>
            </a:r>
            <a:r>
              <a:rPr lang="en-US" sz="2400" dirty="0">
                <a:solidFill>
                  <a:srgbClr val="004992"/>
                </a:solidFill>
              </a:rPr>
              <a:t> = </a:t>
            </a:r>
            <a:r>
              <a:rPr lang="ko-KR" altLang="en-US" sz="2400" dirty="0">
                <a:solidFill>
                  <a:srgbClr val="004992"/>
                </a:solidFill>
              </a:rPr>
              <a:t>그리스어</a:t>
            </a:r>
            <a:r>
              <a:rPr lang="en-US" sz="2400" dirty="0">
                <a:solidFill>
                  <a:srgbClr val="004992"/>
                </a:solidFill>
              </a:rPr>
              <a:t>. </a:t>
            </a:r>
            <a:r>
              <a:rPr lang="ko-KR" altLang="en-US" sz="2400" dirty="0">
                <a:solidFill>
                  <a:srgbClr val="004992"/>
                </a:solidFill>
              </a:rPr>
              <a:t>문자적으로 그것이 의미하는 것</a:t>
            </a:r>
            <a:r>
              <a:rPr lang="en-US" altLang="ko-KR" sz="2400" dirty="0">
                <a:solidFill>
                  <a:srgbClr val="004992"/>
                </a:solidFill>
              </a:rPr>
              <a:t>: </a:t>
            </a:r>
            <a:r>
              <a:rPr lang="ko-KR" altLang="en-US" sz="2400" dirty="0">
                <a:solidFill>
                  <a:srgbClr val="333333"/>
                </a:solidFill>
              </a:rPr>
              <a:t>점</a:t>
            </a:r>
            <a:r>
              <a:rPr lang="en-US" altLang="ko-KR" sz="2400" dirty="0">
                <a:solidFill>
                  <a:srgbClr val="333333"/>
                </a:solidFill>
              </a:rPr>
              <a:t>, </a:t>
            </a:r>
            <a:r>
              <a:rPr lang="ko-KR" altLang="en-US" sz="2400" dirty="0">
                <a:solidFill>
                  <a:srgbClr val="333333"/>
                </a:solidFill>
              </a:rPr>
              <a:t>상처나 도장</a:t>
            </a: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34</a:t>
            </a:fld>
            <a:endParaRPr lang="de-DE">
              <a:latin typeface="+mn-lt"/>
              <a:ea typeface="+mn-ea"/>
              <a:cs typeface="+mn-cs"/>
            </a:endParaRPr>
          </a:p>
        </p:txBody>
      </p:sp>
      <p:sp>
        <p:nvSpPr>
          <p:cNvPr id="6" name="Textfeld 5"/>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17454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낙인이 무엇이며</a:t>
            </a:r>
            <a:br>
              <a:rPr lang="ko-KR" altLang="en-US" sz="3600">
                <a:solidFill>
                  <a:srgbClr val="004992"/>
                </a:solidFill>
                <a:latin typeface="+mn-lt"/>
                <a:ea typeface="+mn-ea"/>
                <a:cs typeface="+mn-cs"/>
              </a:rPr>
            </a:br>
            <a:r>
              <a:rPr lang="ko-KR" altLang="en-US">
                <a:solidFill>
                  <a:srgbClr val="004992"/>
                </a:solidFill>
                <a:latin typeface="+mn-lt"/>
                <a:ea typeface="+mn-ea"/>
                <a:cs typeface="+mn-cs"/>
              </a:rPr>
              <a:t>자기</a:t>
            </a:r>
            <a:r>
              <a:rPr lang="en-US" altLang="ko-KR">
                <a:solidFill>
                  <a:srgbClr val="004992"/>
                </a:solidFill>
                <a:latin typeface="+mn-lt"/>
                <a:ea typeface="+mn-ea"/>
                <a:cs typeface="+mn-cs"/>
              </a:rPr>
              <a:t>-</a:t>
            </a:r>
            <a:r>
              <a:rPr lang="ko-KR" altLang="en-US">
                <a:solidFill>
                  <a:srgbClr val="004992"/>
                </a:solidFill>
                <a:latin typeface="+mn-lt"/>
                <a:ea typeface="+mn-ea"/>
                <a:cs typeface="+mn-cs"/>
              </a:rPr>
              <a:t>낙인은 무엇인가</a:t>
            </a:r>
            <a:r>
              <a:rPr lang="en-US" altLang="ko-KR">
                <a:solidFill>
                  <a:srgbClr val="004992"/>
                </a:solidFill>
                <a:latin typeface="+mn-lt"/>
                <a:ea typeface="+mn-ea"/>
                <a:cs typeface="+mn-cs"/>
              </a:rPr>
              <a:t>?</a:t>
            </a:r>
            <a:endParaRPr lang="de-DE" dirty="0">
              <a:solidFill>
                <a:srgbClr val="004992"/>
              </a:solidFill>
              <a:latin typeface="+mn-lt"/>
              <a:ea typeface="+mn-ea"/>
              <a:cs typeface="+mn-cs"/>
            </a:endParaRPr>
          </a:p>
        </p:txBody>
      </p:sp>
      <p:sp>
        <p:nvSpPr>
          <p:cNvPr id="77826" name="Inhaltsplatzhalter 2"/>
          <p:cNvSpPr>
            <a:spLocks noGrp="1"/>
          </p:cNvSpPr>
          <p:nvPr>
            <p:ph idx="1"/>
          </p:nvPr>
        </p:nvSpPr>
        <p:spPr/>
        <p:txBody>
          <a:bodyPr>
            <a:noAutofit/>
          </a:bodyPr>
          <a:lstStyle/>
          <a:p>
            <a:pPr marL="342900" lvl="0" indent="-342900">
              <a:lnSpc>
                <a:spcPct val="100000"/>
              </a:lnSpc>
              <a:spcBef>
                <a:spcPts val="1200"/>
              </a:spcBef>
              <a:spcAft>
                <a:spcPts val="600"/>
              </a:spcAft>
              <a:buClr>
                <a:srgbClr val="000000"/>
              </a:buClr>
              <a:buFont typeface="WingDings"/>
              <a:buChar char=""/>
            </a:pPr>
            <a:r>
              <a:rPr lang="ko-KR" altLang="en-US" sz="2400" dirty="0">
                <a:solidFill>
                  <a:srgbClr val="004992"/>
                </a:solidFill>
              </a:rPr>
              <a:t>낙인</a:t>
            </a:r>
            <a:r>
              <a:rPr lang="en-US" sz="2400" dirty="0">
                <a:solidFill>
                  <a:srgbClr val="004992"/>
                </a:solidFill>
              </a:rPr>
              <a:t> = </a:t>
            </a:r>
            <a:r>
              <a:rPr lang="ko-KR" altLang="en-US" sz="2400" dirty="0">
                <a:solidFill>
                  <a:srgbClr val="004992"/>
                </a:solidFill>
              </a:rPr>
              <a:t>그리스어</a:t>
            </a:r>
            <a:r>
              <a:rPr lang="en-US" sz="2400" dirty="0">
                <a:solidFill>
                  <a:srgbClr val="004992"/>
                </a:solidFill>
              </a:rPr>
              <a:t>. </a:t>
            </a:r>
            <a:r>
              <a:rPr lang="ko-KR" altLang="en-US" sz="2400" dirty="0">
                <a:solidFill>
                  <a:srgbClr val="004992"/>
                </a:solidFill>
              </a:rPr>
              <a:t>문자적으로 그것이 의미하는 것</a:t>
            </a:r>
            <a:r>
              <a:rPr lang="en-US" altLang="ko-KR" sz="2400" dirty="0">
                <a:solidFill>
                  <a:srgbClr val="004992"/>
                </a:solidFill>
              </a:rPr>
              <a:t>: </a:t>
            </a:r>
            <a:r>
              <a:rPr lang="ko-KR" altLang="en-US" sz="2400" dirty="0">
                <a:solidFill>
                  <a:srgbClr val="333333"/>
                </a:solidFill>
              </a:rPr>
              <a:t>점</a:t>
            </a:r>
            <a:r>
              <a:rPr lang="en-US" altLang="ko-KR" sz="2400" dirty="0">
                <a:solidFill>
                  <a:srgbClr val="333333"/>
                </a:solidFill>
              </a:rPr>
              <a:t>, </a:t>
            </a:r>
            <a:r>
              <a:rPr lang="ko-KR" altLang="en-US" sz="2400" dirty="0">
                <a:solidFill>
                  <a:srgbClr val="333333"/>
                </a:solidFill>
              </a:rPr>
              <a:t>상처나 도장</a:t>
            </a:r>
          </a:p>
          <a:p>
            <a:pPr marL="342900" lvl="0" indent="-342900">
              <a:lnSpc>
                <a:spcPct val="100000"/>
              </a:lnSpc>
              <a:spcBef>
                <a:spcPts val="1200"/>
              </a:spcBef>
              <a:spcAft>
                <a:spcPts val="600"/>
              </a:spcAft>
              <a:buClr>
                <a:srgbClr val="333333"/>
              </a:buClr>
              <a:buFont typeface="WingDings"/>
              <a:buChar char=""/>
            </a:pPr>
            <a:r>
              <a:rPr lang="ko-KR" altLang="en-US" sz="2400" b="1" dirty="0">
                <a:solidFill>
                  <a:srgbClr val="004992"/>
                </a:solidFill>
              </a:rPr>
              <a:t>낙인찍기는</a:t>
            </a:r>
            <a:r>
              <a:rPr lang="en-US" sz="2400" dirty="0">
                <a:solidFill>
                  <a:srgbClr val="004992"/>
                </a:solidFill>
              </a:rPr>
              <a:t> </a:t>
            </a:r>
            <a:r>
              <a:rPr lang="ko-KR" altLang="en-US" sz="2400" dirty="0">
                <a:solidFill>
                  <a:srgbClr val="004992"/>
                </a:solidFill>
              </a:rPr>
              <a:t>사람들이나 집단이 부정적인 태도와 연관이 있을때</a:t>
            </a:r>
            <a:br>
              <a:rPr lang="en-US" altLang="ko-KR" sz="2400" dirty="0">
                <a:solidFill>
                  <a:srgbClr val="004992"/>
                </a:solidFill>
              </a:rPr>
            </a:br>
            <a:r>
              <a:rPr lang="ko-KR" altLang="en-US" sz="2400" dirty="0">
                <a:solidFill>
                  <a:srgbClr val="004992"/>
                </a:solidFill>
              </a:rPr>
              <a:t>발생한다</a:t>
            </a:r>
            <a:r>
              <a:rPr lang="en-US" altLang="ko-KR" sz="2400" dirty="0">
                <a:solidFill>
                  <a:srgbClr val="004992"/>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35</a:t>
            </a:fld>
            <a:endParaRPr lang="de-DE">
              <a:latin typeface="+mn-lt"/>
              <a:ea typeface="+mn-ea"/>
              <a:cs typeface="+mn-cs"/>
            </a:endParaRPr>
          </a:p>
        </p:txBody>
      </p:sp>
      <p:sp>
        <p:nvSpPr>
          <p:cNvPr id="6" name="Textfeld 5"/>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33525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낙인이 무엇이며</a:t>
            </a:r>
            <a:br>
              <a:rPr lang="ko-KR" altLang="en-US" sz="3600">
                <a:solidFill>
                  <a:srgbClr val="004992"/>
                </a:solidFill>
                <a:latin typeface="+mn-lt"/>
                <a:ea typeface="+mn-ea"/>
                <a:cs typeface="+mn-cs"/>
              </a:rPr>
            </a:br>
            <a:r>
              <a:rPr lang="ko-KR" altLang="en-US">
                <a:solidFill>
                  <a:srgbClr val="004992"/>
                </a:solidFill>
                <a:latin typeface="+mn-lt"/>
                <a:ea typeface="+mn-ea"/>
                <a:cs typeface="+mn-cs"/>
              </a:rPr>
              <a:t>자기</a:t>
            </a:r>
            <a:r>
              <a:rPr lang="en-US" altLang="ko-KR">
                <a:solidFill>
                  <a:srgbClr val="004992"/>
                </a:solidFill>
                <a:latin typeface="+mn-lt"/>
                <a:ea typeface="+mn-ea"/>
                <a:cs typeface="+mn-cs"/>
              </a:rPr>
              <a:t>-</a:t>
            </a:r>
            <a:r>
              <a:rPr lang="ko-KR" altLang="en-US">
                <a:solidFill>
                  <a:srgbClr val="004992"/>
                </a:solidFill>
                <a:latin typeface="+mn-lt"/>
                <a:ea typeface="+mn-ea"/>
                <a:cs typeface="+mn-cs"/>
              </a:rPr>
              <a:t>낙인은 무엇인가</a:t>
            </a:r>
            <a:r>
              <a:rPr lang="en-US" altLang="ko-KR">
                <a:solidFill>
                  <a:srgbClr val="004992"/>
                </a:solidFill>
                <a:latin typeface="+mn-lt"/>
                <a:ea typeface="+mn-ea"/>
                <a:cs typeface="+mn-cs"/>
              </a:rPr>
              <a:t>?</a:t>
            </a:r>
            <a:endParaRPr lang="de-DE" dirty="0">
              <a:solidFill>
                <a:srgbClr val="004992"/>
              </a:solidFill>
              <a:latin typeface="+mn-lt"/>
              <a:ea typeface="+mn-ea"/>
              <a:cs typeface="+mn-cs"/>
            </a:endParaRPr>
          </a:p>
        </p:txBody>
      </p:sp>
      <p:sp>
        <p:nvSpPr>
          <p:cNvPr id="77826" name="Inhaltsplatzhalter 2"/>
          <p:cNvSpPr>
            <a:spLocks noGrp="1"/>
          </p:cNvSpPr>
          <p:nvPr>
            <p:ph idx="1"/>
          </p:nvPr>
        </p:nvSpPr>
        <p:spPr/>
        <p:txBody>
          <a:bodyPr>
            <a:noAutofit/>
          </a:bodyPr>
          <a:lstStyle/>
          <a:p>
            <a:pPr marL="342900" lvl="0" indent="-342900">
              <a:lnSpc>
                <a:spcPct val="100000"/>
              </a:lnSpc>
              <a:spcBef>
                <a:spcPts val="1200"/>
              </a:spcBef>
              <a:spcAft>
                <a:spcPts val="600"/>
              </a:spcAft>
              <a:buClr>
                <a:srgbClr val="000000"/>
              </a:buClr>
              <a:buFont typeface="WingDings"/>
              <a:buChar char=""/>
            </a:pPr>
            <a:r>
              <a:rPr lang="ko-KR" altLang="en-US" sz="2400" dirty="0">
                <a:solidFill>
                  <a:srgbClr val="004992"/>
                </a:solidFill>
              </a:rPr>
              <a:t>낙인</a:t>
            </a:r>
            <a:r>
              <a:rPr lang="en-US" sz="2400" dirty="0">
                <a:solidFill>
                  <a:srgbClr val="004992"/>
                </a:solidFill>
              </a:rPr>
              <a:t> = </a:t>
            </a:r>
            <a:r>
              <a:rPr lang="ko-KR" altLang="en-US" sz="2400" dirty="0">
                <a:solidFill>
                  <a:srgbClr val="004992"/>
                </a:solidFill>
              </a:rPr>
              <a:t>그리스어</a:t>
            </a:r>
            <a:r>
              <a:rPr lang="en-US" sz="2400" dirty="0">
                <a:solidFill>
                  <a:srgbClr val="004992"/>
                </a:solidFill>
              </a:rPr>
              <a:t>. </a:t>
            </a:r>
            <a:r>
              <a:rPr lang="ko-KR" altLang="en-US" sz="2400" dirty="0">
                <a:solidFill>
                  <a:srgbClr val="004992"/>
                </a:solidFill>
              </a:rPr>
              <a:t>문자적으로 그것이 의미하는 것</a:t>
            </a:r>
            <a:r>
              <a:rPr lang="en-US" altLang="ko-KR" sz="2400" dirty="0">
                <a:solidFill>
                  <a:srgbClr val="004992"/>
                </a:solidFill>
              </a:rPr>
              <a:t>: </a:t>
            </a:r>
            <a:r>
              <a:rPr lang="ko-KR" altLang="en-US" sz="2400" dirty="0">
                <a:solidFill>
                  <a:srgbClr val="333333"/>
                </a:solidFill>
              </a:rPr>
              <a:t>점</a:t>
            </a:r>
            <a:r>
              <a:rPr lang="en-US" altLang="ko-KR" sz="2400" dirty="0">
                <a:solidFill>
                  <a:srgbClr val="333333"/>
                </a:solidFill>
              </a:rPr>
              <a:t>, </a:t>
            </a:r>
            <a:r>
              <a:rPr lang="ko-KR" altLang="en-US" sz="2400" dirty="0">
                <a:solidFill>
                  <a:srgbClr val="333333"/>
                </a:solidFill>
              </a:rPr>
              <a:t>상처나 도장</a:t>
            </a:r>
          </a:p>
          <a:p>
            <a:pPr marL="342900" lvl="0" indent="-342900">
              <a:lnSpc>
                <a:spcPct val="100000"/>
              </a:lnSpc>
              <a:spcBef>
                <a:spcPts val="1200"/>
              </a:spcBef>
              <a:spcAft>
                <a:spcPts val="600"/>
              </a:spcAft>
              <a:buClr>
                <a:srgbClr val="333333"/>
              </a:buClr>
              <a:buFont typeface="WingDings"/>
              <a:buChar char=""/>
            </a:pPr>
            <a:r>
              <a:rPr lang="ko-KR" altLang="en-US" sz="2400" b="1" dirty="0">
                <a:solidFill>
                  <a:srgbClr val="004992"/>
                </a:solidFill>
              </a:rPr>
              <a:t>낙인찍기는</a:t>
            </a:r>
            <a:r>
              <a:rPr lang="en-US" sz="2400" dirty="0">
                <a:solidFill>
                  <a:srgbClr val="004992"/>
                </a:solidFill>
              </a:rPr>
              <a:t> </a:t>
            </a:r>
            <a:r>
              <a:rPr lang="ko-KR" altLang="en-US" sz="2400" dirty="0">
                <a:solidFill>
                  <a:srgbClr val="004992"/>
                </a:solidFill>
              </a:rPr>
              <a:t>사람들이나 집단이 부정적인 태도와 연관이 있을때</a:t>
            </a:r>
            <a:br>
              <a:rPr lang="en-US" altLang="ko-KR" sz="2400" dirty="0">
                <a:solidFill>
                  <a:srgbClr val="004992"/>
                </a:solidFill>
              </a:rPr>
            </a:br>
            <a:r>
              <a:rPr lang="ko-KR" altLang="en-US" sz="2400" dirty="0">
                <a:solidFill>
                  <a:srgbClr val="004992"/>
                </a:solidFill>
              </a:rPr>
              <a:t>발생한다</a:t>
            </a:r>
            <a:r>
              <a:rPr lang="en-US" altLang="ko-KR" sz="2400" dirty="0">
                <a:solidFill>
                  <a:srgbClr val="004992"/>
                </a:solidFill>
              </a:rPr>
              <a:t>.</a:t>
            </a:r>
            <a:endParaRPr lang="de-DE" sz="2400" dirty="0">
              <a:solidFill>
                <a:srgbClr val="004992"/>
              </a:solidFill>
            </a:endParaRPr>
          </a:p>
          <a:p>
            <a:pPr marL="342900" indent="-342900">
              <a:lnSpc>
                <a:spcPct val="100000"/>
              </a:lnSpc>
              <a:spcBef>
                <a:spcPts val="1200"/>
              </a:spcBef>
              <a:spcAft>
                <a:spcPts val="600"/>
              </a:spcAft>
              <a:buClr>
                <a:srgbClr val="333333"/>
              </a:buClr>
              <a:buFont typeface="WingDings"/>
              <a:buChar char=""/>
            </a:pPr>
            <a:r>
              <a:rPr lang="ko-KR" altLang="en-US" sz="2400" dirty="0">
                <a:solidFill>
                  <a:srgbClr val="333333"/>
                </a:solidFill>
              </a:rPr>
              <a:t>이것은 중요한 현실검증 없이 행해진다</a:t>
            </a:r>
            <a:r>
              <a:rPr lang="en-US" altLang="ko-KR" sz="2400" dirty="0">
                <a:solidFill>
                  <a:srgbClr val="333333"/>
                </a:solidFill>
              </a:rPr>
              <a:t>.</a:t>
            </a:r>
            <a:endParaRPr lang="en-US" sz="2400" dirty="0">
              <a:solidFill>
                <a:srgbClr val="333333"/>
              </a:solidFill>
            </a:endParaRPr>
          </a:p>
          <a:p>
            <a:pPr marL="342900" indent="-342900">
              <a:lnSpc>
                <a:spcPct val="100000"/>
              </a:lnSpc>
              <a:spcBef>
                <a:spcPts val="1200"/>
              </a:spcBef>
              <a:spcAft>
                <a:spcPts val="300"/>
              </a:spcAft>
              <a:buClr>
                <a:srgbClr val="333333"/>
              </a:buClr>
              <a:buFont typeface="WingDings"/>
              <a:buChar char=""/>
            </a:pPr>
            <a:r>
              <a:rPr lang="ko-KR" altLang="en-US" sz="2400" dirty="0">
                <a:solidFill>
                  <a:srgbClr val="333333"/>
                </a:solidFill>
              </a:rPr>
              <a:t>낙인은 개인을 평가절하하거나 차별받도록 만들수 있다</a:t>
            </a:r>
            <a:r>
              <a:rPr lang="en-US" altLang="ko-KR" sz="2400" dirty="0">
                <a:solidFill>
                  <a:srgbClr val="333333"/>
                </a:solidFill>
              </a:rPr>
              <a:t>. </a:t>
            </a:r>
            <a:r>
              <a:rPr lang="en-US" sz="2400" dirty="0">
                <a:solidFill>
                  <a:srgbClr val="333333"/>
                </a:solidFill>
              </a:rPr>
              <a:t> </a:t>
            </a:r>
          </a:p>
          <a:p>
            <a:pPr marL="342900" indent="-342900">
              <a:lnSpc>
                <a:spcPct val="100000"/>
              </a:lnSpc>
              <a:spcBef>
                <a:spcPts val="1200"/>
              </a:spcBef>
              <a:spcAft>
                <a:spcPts val="300"/>
              </a:spcAft>
              <a:buClr>
                <a:srgbClr val="333333"/>
              </a:buClr>
              <a:buFont typeface="WingDings"/>
              <a:buChar char=""/>
            </a:pPr>
            <a:r>
              <a:rPr lang="ko-KR" altLang="en-US" sz="2400" dirty="0">
                <a:solidFill>
                  <a:srgbClr val="333333"/>
                </a:solidFill>
              </a:rPr>
              <a:t>낙인은 어떤 질환</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HIV)</a:t>
            </a:r>
            <a:r>
              <a:rPr lang="ko-KR" altLang="en-US" sz="2400" dirty="0">
                <a:solidFill>
                  <a:srgbClr val="333333"/>
                </a:solidFill>
              </a:rPr>
              <a:t>에서 발생될수 있고</a:t>
            </a:r>
            <a:r>
              <a:rPr lang="en-US" altLang="ko-KR" sz="2400" dirty="0">
                <a:solidFill>
                  <a:srgbClr val="333333"/>
                </a:solidFill>
              </a:rPr>
              <a:t>, </a:t>
            </a:r>
            <a:r>
              <a:rPr lang="ko-KR" altLang="en-US" sz="2400" dirty="0">
                <a:solidFill>
                  <a:srgbClr val="333333"/>
                </a:solidFill>
              </a:rPr>
              <a:t>보여지는 장애</a:t>
            </a:r>
            <a:r>
              <a:rPr lang="en-US" altLang="ko-KR" sz="2400" dirty="0">
                <a:solidFill>
                  <a:srgbClr val="333333"/>
                </a:solidFill>
              </a:rPr>
              <a:t>, </a:t>
            </a:r>
            <a:r>
              <a:rPr lang="ko-KR" altLang="en-US" sz="2400" dirty="0">
                <a:solidFill>
                  <a:srgbClr val="333333"/>
                </a:solidFill>
              </a:rPr>
              <a:t>정신병과 같은 정신질환에서 발생될 수 있다</a:t>
            </a:r>
            <a:r>
              <a:rPr lang="en-US" altLang="ko-KR" sz="2400" dirty="0">
                <a:solidFill>
                  <a:srgbClr val="333333"/>
                </a:solidFill>
              </a:rPr>
              <a:t>. </a:t>
            </a:r>
            <a:endParaRPr lang="de-DE" sz="2400" dirty="0">
              <a:solidFill>
                <a:srgbClr val="333333"/>
              </a:solidFill>
            </a:endParaRPr>
          </a:p>
          <a:p>
            <a:pPr marL="342900" indent="-342900">
              <a:lnSpc>
                <a:spcPct val="100000"/>
              </a:lnSpc>
              <a:spcBef>
                <a:spcPts val="1200"/>
              </a:spcBef>
              <a:spcAft>
                <a:spcPts val="300"/>
              </a:spcAft>
              <a:buClr>
                <a:srgbClr val="333333"/>
              </a:buClr>
              <a:buFont typeface="WingDings"/>
              <a:buChar char=""/>
            </a:pPr>
            <a:r>
              <a:rPr lang="en-US" altLang="ko-KR" sz="2400">
                <a:solidFill>
                  <a:srgbClr val="333333"/>
                </a:solidFill>
              </a:rPr>
              <a:t>“</a:t>
            </a:r>
            <a:r>
              <a:rPr lang="ko-KR" altLang="en-US" sz="2400">
                <a:solidFill>
                  <a:srgbClr val="333333"/>
                </a:solidFill>
              </a:rPr>
              <a:t>자기</a:t>
            </a:r>
            <a:r>
              <a:rPr lang="en-US" altLang="ko-KR" sz="2400">
                <a:solidFill>
                  <a:srgbClr val="333333"/>
                </a:solidFill>
              </a:rPr>
              <a:t>-</a:t>
            </a:r>
            <a:r>
              <a:rPr lang="ko-KR" altLang="en-US" sz="2400">
                <a:solidFill>
                  <a:srgbClr val="333333"/>
                </a:solidFill>
              </a:rPr>
              <a:t>낙인</a:t>
            </a:r>
            <a:r>
              <a:rPr lang="en-US" altLang="ko-KR" sz="2400">
                <a:solidFill>
                  <a:srgbClr val="333333"/>
                </a:solidFill>
              </a:rPr>
              <a:t>” </a:t>
            </a:r>
            <a:r>
              <a:rPr lang="ko-KR" altLang="en-US" sz="2400" dirty="0">
                <a:solidFill>
                  <a:srgbClr val="333333"/>
                </a:solidFill>
              </a:rPr>
              <a:t>은 외부에서 경험을 했던 영향받은 사람들이 낙인을 내재화하고</a:t>
            </a:r>
            <a:r>
              <a:rPr lang="en-US" altLang="ko-KR" sz="2400" dirty="0">
                <a:solidFill>
                  <a:srgbClr val="333333"/>
                </a:solidFill>
              </a:rPr>
              <a:t>, </a:t>
            </a:r>
            <a:r>
              <a:rPr lang="ko-KR" altLang="en-US" sz="2400">
                <a:solidFill>
                  <a:srgbClr val="333333"/>
                </a:solidFill>
              </a:rPr>
              <a:t>스스로 </a:t>
            </a:r>
            <a:r>
              <a:rPr lang="en-US" altLang="ko-KR" sz="2400">
                <a:solidFill>
                  <a:srgbClr val="333333"/>
                </a:solidFill>
              </a:rPr>
              <a:t>“</a:t>
            </a:r>
            <a:r>
              <a:rPr lang="ko-KR" altLang="en-US" sz="2400">
                <a:solidFill>
                  <a:srgbClr val="333333"/>
                </a:solidFill>
              </a:rPr>
              <a:t>열등</a:t>
            </a:r>
            <a:r>
              <a:rPr lang="en-US" altLang="ko-KR" sz="2400">
                <a:solidFill>
                  <a:srgbClr val="333333"/>
                </a:solidFill>
              </a:rPr>
              <a:t>” </a:t>
            </a:r>
            <a:r>
              <a:rPr lang="ko-KR" altLang="en-US" sz="2400" dirty="0">
                <a:solidFill>
                  <a:srgbClr val="333333"/>
                </a:solidFill>
              </a:rPr>
              <a:t>하다고 강하게 생각하게 되는 것을 의미한다</a:t>
            </a:r>
            <a:r>
              <a:rPr lang="en-US" altLang="ko-KR" sz="2400" dirty="0">
                <a:solidFill>
                  <a:srgbClr val="333333"/>
                </a:solidFill>
              </a:rPr>
              <a:t>. </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36</a:t>
            </a:fld>
            <a:endParaRPr lang="de-DE">
              <a:latin typeface="+mn-lt"/>
              <a:ea typeface="+mn-ea"/>
              <a:cs typeface="+mn-cs"/>
            </a:endParaRPr>
          </a:p>
        </p:txBody>
      </p:sp>
      <p:sp>
        <p:nvSpPr>
          <p:cNvPr id="6" name="Textfeld 5"/>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12829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정신병을 경험하는</a:t>
            </a:r>
            <a:br>
              <a:rPr lang="ko-KR" altLang="en-US" sz="3600">
                <a:solidFill>
                  <a:srgbClr val="004992"/>
                </a:solidFill>
                <a:latin typeface="+mn-lt"/>
                <a:ea typeface="+mn-ea"/>
                <a:cs typeface="+mn-cs"/>
              </a:rPr>
            </a:br>
            <a:r>
              <a:rPr lang="ko-KR" altLang="en-US">
                <a:solidFill>
                  <a:srgbClr val="004992"/>
                </a:solidFill>
                <a:latin typeface="+mn-lt"/>
                <a:ea typeface="+mn-ea"/>
                <a:cs typeface="+mn-cs"/>
              </a:rPr>
              <a:t>사람들을 향한 낙인</a:t>
            </a:r>
            <a:endParaRPr lang="de-DE" dirty="0">
              <a:solidFill>
                <a:srgbClr val="004992"/>
              </a:solidFill>
              <a:latin typeface="+mn-lt"/>
              <a:ea typeface="+mn-ea"/>
              <a:cs typeface="+mn-cs"/>
            </a:endParaRPr>
          </a:p>
        </p:txBody>
      </p:sp>
      <p:sp>
        <p:nvSpPr>
          <p:cNvPr id="79875" name="Inhaltsplatzhalter 2"/>
          <p:cNvSpPr>
            <a:spLocks noGrp="1"/>
          </p:cNvSpPr>
          <p:nvPr>
            <p:ph idx="1"/>
          </p:nvPr>
        </p:nvSpPr>
        <p:spPr/>
        <p:txBody>
          <a:bodyPr>
            <a:noAutofit/>
          </a:bodyPr>
          <a:lstStyle/>
          <a:p>
            <a:pPr marL="342900" indent="-342900">
              <a:spcAft>
                <a:spcPts val="300"/>
              </a:spcAft>
              <a:buClr>
                <a:srgbClr val="333333"/>
              </a:buClr>
              <a:buFont typeface="WingDings"/>
              <a:buChar char=""/>
            </a:pPr>
            <a:r>
              <a:rPr lang="ko-KR" altLang="en-US" sz="2400" dirty="0">
                <a:solidFill>
                  <a:srgbClr val="333333"/>
                </a:solidFill>
              </a:rPr>
              <a:t>당신이 들었던 정신병을 경험하는 사람들에 대한 사람들의 표현은 어떤 가정을 하고 있었는가</a:t>
            </a:r>
            <a:r>
              <a:rPr lang="de-DE" sz="2400" dirty="0">
                <a:solidFill>
                  <a:srgbClr val="333333"/>
                </a:solidFill>
              </a:rPr>
              <a:t>?</a:t>
            </a:r>
          </a:p>
          <a:p>
            <a:pPr marL="342900" indent="-342900">
              <a:spcAft>
                <a:spcPts val="300"/>
              </a:spcAft>
              <a:buClr>
                <a:srgbClr val="333333"/>
              </a:buClr>
              <a:buFont typeface="WingDings"/>
              <a:buChar char=""/>
            </a:pPr>
            <a:r>
              <a:rPr lang="ko-KR" altLang="en-US" sz="2400" dirty="0">
                <a:solidFill>
                  <a:srgbClr val="333333"/>
                </a:solidFill>
              </a:rPr>
              <a:t>정신병을 경험하는 사람들에 대해서 당신은 어떤 가정을 했었는가 혹은 갖고 </a:t>
            </a:r>
            <a:r>
              <a:rPr lang="ko-KR" altLang="en-US" sz="2400">
                <a:solidFill>
                  <a:srgbClr val="333333"/>
                </a:solidFill>
              </a:rPr>
              <a:t>있는가</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37</a:t>
            </a:fld>
            <a:endParaRPr lang="de-DE">
              <a:latin typeface="+mn-lt"/>
              <a:ea typeface="+mn-ea"/>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정신병을 경험하는</a:t>
            </a:r>
            <a:br>
              <a:rPr lang="ko-KR" altLang="en-US" sz="3600">
                <a:solidFill>
                  <a:srgbClr val="004992"/>
                </a:solidFill>
                <a:latin typeface="+mn-lt"/>
                <a:ea typeface="+mn-ea"/>
                <a:cs typeface="+mn-cs"/>
              </a:rPr>
            </a:br>
            <a:r>
              <a:rPr lang="ko-KR" altLang="en-US">
                <a:solidFill>
                  <a:srgbClr val="004992"/>
                </a:solidFill>
                <a:latin typeface="+mn-lt"/>
                <a:ea typeface="+mn-ea"/>
                <a:cs typeface="+mn-cs"/>
              </a:rPr>
              <a:t>사람들을 향한 낙인</a:t>
            </a:r>
            <a:endParaRPr lang="de-DE" dirty="0">
              <a:solidFill>
                <a:srgbClr val="004992"/>
              </a:solidFill>
              <a:latin typeface="+mn-lt"/>
              <a:ea typeface="+mn-ea"/>
              <a:cs typeface="+mn-cs"/>
            </a:endParaRPr>
          </a:p>
        </p:txBody>
      </p:sp>
      <p:sp>
        <p:nvSpPr>
          <p:cNvPr id="8" name="Inhaltsplatzhalter 2"/>
          <p:cNvSpPr>
            <a:spLocks noGrp="1"/>
          </p:cNvSpPr>
          <p:nvPr>
            <p:ph idx="1"/>
          </p:nvPr>
        </p:nvSpPr>
        <p:spPr/>
        <p:txBody>
          <a:bodyPr>
            <a:noAutofit/>
          </a:bodyPr>
          <a:lstStyle/>
          <a:p>
            <a:pPr>
              <a:defRPr/>
            </a:pPr>
            <a:r>
              <a:rPr lang="ko-KR" altLang="en-US" sz="2400" dirty="0">
                <a:solidFill>
                  <a:srgbClr val="004992"/>
                </a:solidFill>
              </a:rPr>
              <a:t>정신병을 경험하는 사람들에 대해 갖고 있는 사람들의 흔하지만 잘못된 가정</a:t>
            </a:r>
            <a:r>
              <a:rPr lang="de-DE" sz="2400" dirty="0">
                <a:solidFill>
                  <a:srgbClr val="004992"/>
                </a:solidFill>
              </a:rPr>
              <a:t>:</a:t>
            </a:r>
          </a:p>
          <a:p>
            <a:pPr>
              <a:buClr>
                <a:srgbClr val="333333"/>
              </a:buClr>
              <a:defRPr/>
            </a:pPr>
            <a:r>
              <a:rPr lang="ko-KR" altLang="en-US" sz="2400" dirty="0">
                <a:solidFill>
                  <a:srgbClr val="333333"/>
                </a:solidFill>
              </a:rPr>
              <a:t>그들은</a:t>
            </a:r>
            <a:r>
              <a:rPr lang="de-DE" sz="2400" dirty="0">
                <a:solidFill>
                  <a:srgbClr val="333333"/>
                </a:solidFill>
              </a:rPr>
              <a:t>...</a:t>
            </a:r>
          </a:p>
          <a:p>
            <a:pPr marL="342900" indent="-342900">
              <a:buClr>
                <a:srgbClr val="333333"/>
              </a:buClr>
              <a:buFont typeface="WingDings"/>
              <a:buChar char=""/>
              <a:defRPr/>
            </a:pPr>
            <a:r>
              <a:rPr lang="ko-KR" altLang="en-US" sz="2400" dirty="0">
                <a:solidFill>
                  <a:srgbClr val="333333"/>
                </a:solidFill>
              </a:rPr>
              <a:t>위험하고 예측이 불가능하다</a:t>
            </a:r>
            <a:endParaRPr lang="de-DE" sz="2400" dirty="0">
              <a:solidFill>
                <a:srgbClr val="333333"/>
              </a:solidFill>
            </a:endParaRPr>
          </a:p>
          <a:p>
            <a:pPr marL="342900" indent="-342900">
              <a:buClr>
                <a:srgbClr val="333333"/>
              </a:buClr>
              <a:buFont typeface="WingDings"/>
              <a:buChar char=""/>
              <a:defRPr/>
            </a:pPr>
            <a:r>
              <a:rPr lang="ko-KR" altLang="en-US" sz="2400" dirty="0">
                <a:solidFill>
                  <a:srgbClr val="333333"/>
                </a:solidFill>
              </a:rPr>
              <a:t>다중인격</a:t>
            </a:r>
            <a:r>
              <a:rPr lang="de-DE" sz="2400" dirty="0">
                <a:solidFill>
                  <a:srgbClr val="333333"/>
                </a:solidFill>
              </a:rPr>
              <a:t> (</a:t>
            </a:r>
            <a:r>
              <a:rPr lang="ko-KR" altLang="en-US" sz="2400" dirty="0">
                <a:solidFill>
                  <a:srgbClr val="333333"/>
                </a:solidFill>
              </a:rPr>
              <a:t>정신병</a:t>
            </a:r>
            <a:r>
              <a:rPr lang="de-DE" sz="2400" dirty="0">
                <a:solidFill>
                  <a:srgbClr val="333333"/>
                </a:solidFill>
              </a:rPr>
              <a:t>)</a:t>
            </a:r>
          </a:p>
          <a:p>
            <a:pPr marL="342900" indent="-342900">
              <a:buClr>
                <a:srgbClr val="333333"/>
              </a:buClr>
              <a:buFont typeface="WingDings"/>
              <a:buChar char=""/>
              <a:defRPr/>
            </a:pPr>
            <a:r>
              <a:rPr lang="ko-KR" altLang="en-US" sz="2400" dirty="0">
                <a:solidFill>
                  <a:srgbClr val="333333"/>
                </a:solidFill>
              </a:rPr>
              <a:t>지적이지 않은</a:t>
            </a:r>
            <a:endParaRPr lang="en-US" altLang="ko-KR" sz="2400" dirty="0">
              <a:solidFill>
                <a:srgbClr val="333333"/>
              </a:solidFill>
            </a:endParaRPr>
          </a:p>
          <a:p>
            <a:pPr marL="342900" indent="-342900">
              <a:buClr>
                <a:srgbClr val="333333"/>
              </a:buClr>
              <a:buFont typeface="WingDings"/>
              <a:buChar char=""/>
              <a:defRPr/>
            </a:pPr>
            <a:r>
              <a:rPr lang="ko-KR" altLang="en-US" sz="2400" dirty="0">
                <a:solidFill>
                  <a:srgbClr val="333333"/>
                </a:solidFill>
              </a:rPr>
              <a:t>영구적인 상태</a:t>
            </a:r>
            <a:endParaRPr lang="de-DE" sz="2400" dirty="0">
              <a:solidFill>
                <a:srgbClr val="333333"/>
              </a:solidFill>
            </a:endParaRPr>
          </a:p>
          <a:p>
            <a:pPr algn="ctr" eaLnBrk="1" fontAlgn="auto" hangingPunct="1">
              <a:defRPr/>
            </a:pPr>
            <a:r>
              <a:rPr lang="ko-KR" altLang="en-US" sz="2400" b="1" dirty="0">
                <a:solidFill>
                  <a:srgbClr val="333333"/>
                </a:solidFill>
              </a:rPr>
              <a:t>정당한가</a:t>
            </a:r>
            <a:r>
              <a:rPr lang="de-DE" sz="2400" b="1" dirty="0">
                <a:solidFill>
                  <a:srgbClr val="333333"/>
                </a:solidFill>
              </a:rPr>
              <a:t>? </a:t>
            </a:r>
            <a:r>
              <a:rPr lang="ko-KR" altLang="en-US" sz="2400" b="1" dirty="0">
                <a:solidFill>
                  <a:srgbClr val="333333"/>
                </a:solidFill>
              </a:rPr>
              <a:t>그렇지 않다</a:t>
            </a:r>
            <a:r>
              <a:rPr lang="de-DE" sz="2400" b="1" dirty="0">
                <a:solidFill>
                  <a:srgbClr val="333333"/>
                </a:solidFill>
              </a:rPr>
              <a:t>!</a:t>
            </a: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38</a:t>
            </a:fld>
            <a:endParaRPr lang="de-DE">
              <a:latin typeface="+mn-lt"/>
              <a:ea typeface="+mn-ea"/>
              <a:cs typeface="+mn-cs"/>
            </a:endParaRPr>
          </a:p>
        </p:txBody>
      </p:sp>
      <p:pic>
        <p:nvPicPr>
          <p:cNvPr id="10" name="Picture 9"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509120"/>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정신병을 경험하는</a:t>
            </a:r>
            <a:br>
              <a:rPr lang="ko-KR" altLang="en-US" sz="3600">
                <a:solidFill>
                  <a:srgbClr val="004992"/>
                </a:solidFill>
                <a:latin typeface="+mn-lt"/>
                <a:ea typeface="+mn-ea"/>
                <a:cs typeface="+mn-cs"/>
              </a:rPr>
            </a:br>
            <a:r>
              <a:rPr lang="ko-KR" altLang="en-US">
                <a:solidFill>
                  <a:srgbClr val="004992"/>
                </a:solidFill>
                <a:latin typeface="+mn-lt"/>
                <a:ea typeface="+mn-ea"/>
                <a:cs typeface="+mn-cs"/>
              </a:rPr>
              <a:t>사람들을 향한 낙인</a:t>
            </a:r>
            <a:endParaRPr lang="de-DE" dirty="0">
              <a:solidFill>
                <a:srgbClr val="004992"/>
              </a:solidFill>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lnSpc>
                <a:spcPct val="100000"/>
              </a:lnSpc>
              <a:spcBef>
                <a:spcPts val="1200"/>
              </a:spcBef>
              <a:defRPr/>
            </a:pPr>
            <a:r>
              <a:rPr lang="ko-KR" altLang="en-US" sz="2000" b="1" dirty="0">
                <a:solidFill>
                  <a:srgbClr val="004992"/>
                </a:solidFill>
              </a:rPr>
              <a:t>정당한가</a:t>
            </a:r>
            <a:r>
              <a:rPr lang="de-DE" altLang="ko-KR" sz="2000" b="1" dirty="0">
                <a:solidFill>
                  <a:srgbClr val="004992"/>
                </a:solidFill>
              </a:rPr>
              <a:t>? </a:t>
            </a:r>
            <a:r>
              <a:rPr lang="ko-KR" altLang="en-US" sz="2000" b="1" dirty="0">
                <a:solidFill>
                  <a:srgbClr val="004992"/>
                </a:solidFill>
              </a:rPr>
              <a:t>그렇지 않다</a:t>
            </a:r>
            <a:r>
              <a:rPr lang="de-DE" altLang="ko-KR" sz="2000" b="1" dirty="0">
                <a:solidFill>
                  <a:srgbClr val="004992"/>
                </a:solidFill>
              </a:rPr>
              <a:t>!</a:t>
            </a:r>
          </a:p>
          <a:p>
            <a:pPr>
              <a:lnSpc>
                <a:spcPct val="100000"/>
              </a:lnSpc>
              <a:spcBef>
                <a:spcPts val="1200"/>
              </a:spcBef>
              <a:defRPr/>
            </a:pPr>
            <a:r>
              <a:rPr lang="ko-KR" altLang="en-US" sz="2000" dirty="0">
                <a:solidFill>
                  <a:srgbClr val="004992"/>
                </a:solidFill>
              </a:rPr>
              <a:t>위험하고 예측이 불가능한가</a:t>
            </a:r>
            <a:r>
              <a:rPr lang="de-DE" altLang="ko-KR" sz="2000"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39</a:t>
            </a:fld>
            <a:endParaRPr lang="de-DE">
              <a:latin typeface="+mn-lt"/>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정신병을 경험하는</a:t>
            </a:r>
            <a:br>
              <a:rPr lang="ko-KR" altLang="en-US" sz="3600">
                <a:solidFill>
                  <a:srgbClr val="004992"/>
                </a:solidFill>
                <a:latin typeface="+mn-lt"/>
                <a:ea typeface="+mn-ea"/>
                <a:cs typeface="+mn-cs"/>
              </a:rPr>
            </a:br>
            <a:r>
              <a:rPr lang="ko-KR" altLang="en-US">
                <a:solidFill>
                  <a:srgbClr val="004992"/>
                </a:solidFill>
                <a:latin typeface="+mn-lt"/>
                <a:ea typeface="+mn-ea"/>
                <a:cs typeface="+mn-cs"/>
              </a:rPr>
              <a:t>사람들을 향한 낙인</a:t>
            </a:r>
            <a:endParaRPr lang="de-DE" dirty="0">
              <a:solidFill>
                <a:srgbClr val="004992"/>
              </a:solidFill>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lnSpc>
                <a:spcPct val="100000"/>
              </a:lnSpc>
              <a:spcBef>
                <a:spcPts val="1200"/>
              </a:spcBef>
              <a:defRPr/>
            </a:pPr>
            <a:r>
              <a:rPr lang="ko-KR" altLang="en-US" sz="2000" b="1" dirty="0">
                <a:solidFill>
                  <a:srgbClr val="004992"/>
                </a:solidFill>
              </a:rPr>
              <a:t>정당한가</a:t>
            </a:r>
            <a:r>
              <a:rPr lang="de-DE" altLang="ko-KR" sz="2000" b="1" dirty="0">
                <a:solidFill>
                  <a:srgbClr val="004992"/>
                </a:solidFill>
              </a:rPr>
              <a:t>? </a:t>
            </a:r>
            <a:r>
              <a:rPr lang="ko-KR" altLang="en-US" sz="2000" b="1" dirty="0">
                <a:solidFill>
                  <a:srgbClr val="004992"/>
                </a:solidFill>
              </a:rPr>
              <a:t>그렇지 않다</a:t>
            </a:r>
            <a:r>
              <a:rPr lang="de-DE" altLang="ko-KR" sz="2000" b="1" dirty="0">
                <a:solidFill>
                  <a:srgbClr val="004992"/>
                </a:solidFill>
              </a:rPr>
              <a:t>!</a:t>
            </a:r>
          </a:p>
          <a:p>
            <a:pPr>
              <a:lnSpc>
                <a:spcPct val="100000"/>
              </a:lnSpc>
              <a:spcBef>
                <a:spcPts val="1200"/>
              </a:spcBef>
              <a:defRPr/>
            </a:pPr>
            <a:r>
              <a:rPr lang="ko-KR" altLang="en-US" sz="2000" dirty="0">
                <a:solidFill>
                  <a:srgbClr val="004992"/>
                </a:solidFill>
              </a:rPr>
              <a:t>위험하고 예측이 불가능한가</a:t>
            </a:r>
            <a:r>
              <a:rPr lang="de-DE" altLang="ko-KR" sz="2000" dirty="0">
                <a:solidFill>
                  <a:srgbClr val="004992"/>
                </a:solidFill>
              </a:rPr>
              <a:t>?</a:t>
            </a:r>
          </a:p>
          <a:p>
            <a:pPr>
              <a:lnSpc>
                <a:spcPct val="100000"/>
              </a:lnSpc>
              <a:spcBef>
                <a:spcPts val="1200"/>
              </a:spcBef>
              <a:defRPr/>
            </a:pPr>
            <a:r>
              <a:rPr lang="ko-KR" altLang="en-US" sz="2000" dirty="0">
                <a:solidFill>
                  <a:srgbClr val="333333"/>
                </a:solidFill>
              </a:rPr>
              <a:t>정신병이 있는 사람들은 공격자이기보다 학대나 폭행의 희생자일 경향이 크다</a:t>
            </a:r>
            <a:r>
              <a:rPr lang="en-US" altLang="ko-KR" sz="2000" dirty="0">
                <a:solidFill>
                  <a:srgbClr val="333333"/>
                </a:solidFill>
              </a:rPr>
              <a:t>.</a:t>
            </a:r>
            <a:endParaRPr lang="de-DE" sz="2000" u="sng" dirty="0">
              <a:solidFill>
                <a:srgbClr val="333333"/>
              </a:solidFill>
            </a:endParaRPr>
          </a:p>
          <a:p>
            <a:pPr>
              <a:lnSpc>
                <a:spcPct val="100000"/>
              </a:lnSpc>
              <a:spcBef>
                <a:spcPts val="1200"/>
              </a:spcBef>
              <a:defRPr/>
            </a:pPr>
            <a:r>
              <a:rPr lang="ko-KR" altLang="en-US" sz="2000" dirty="0">
                <a:solidFill>
                  <a:srgbClr val="333333"/>
                </a:solidFill>
              </a:rPr>
              <a:t>그러나</a:t>
            </a:r>
            <a:r>
              <a:rPr lang="de-DE" sz="2000" dirty="0">
                <a:solidFill>
                  <a:srgbClr val="333333"/>
                </a:solidFill>
              </a:rPr>
              <a:t>: </a:t>
            </a:r>
            <a:r>
              <a:rPr lang="ko-KR" altLang="en-US" sz="2000" dirty="0">
                <a:solidFill>
                  <a:srgbClr val="333333"/>
                </a:solidFill>
              </a:rPr>
              <a:t>만약 그들이 공격자라면</a:t>
            </a:r>
            <a:r>
              <a:rPr lang="de-DE" sz="2000" dirty="0">
                <a:solidFill>
                  <a:srgbClr val="333333"/>
                </a:solidFill>
              </a:rPr>
              <a:t>...</a:t>
            </a:r>
          </a:p>
          <a:p>
            <a:pPr marL="342900" indent="-342900">
              <a:lnSpc>
                <a:spcPct val="100000"/>
              </a:lnSpc>
              <a:spcBef>
                <a:spcPts val="1200"/>
              </a:spcBef>
              <a:buClr>
                <a:srgbClr val="333333"/>
              </a:buClr>
              <a:buFont typeface="WingDings"/>
              <a:buChar char=""/>
              <a:defRPr/>
            </a:pPr>
            <a:r>
              <a:rPr lang="de-DE" sz="2000" dirty="0">
                <a:solidFill>
                  <a:srgbClr val="333333"/>
                </a:solidFill>
              </a:rPr>
              <a:t>... </a:t>
            </a:r>
            <a:r>
              <a:rPr lang="ko-KR" altLang="en-US" sz="2000" dirty="0">
                <a:solidFill>
                  <a:srgbClr val="333333"/>
                </a:solidFill>
              </a:rPr>
              <a:t>신문은 그것들을 더 많이 보고하는 경향이 있는데</a:t>
            </a:r>
            <a:r>
              <a:rPr lang="en-US" altLang="ko-KR" sz="2000" dirty="0">
                <a:solidFill>
                  <a:srgbClr val="333333"/>
                </a:solidFill>
              </a:rPr>
              <a:t>, </a:t>
            </a:r>
            <a:r>
              <a:rPr lang="ko-KR" altLang="en-US" sz="2000" dirty="0">
                <a:solidFill>
                  <a:srgbClr val="333333"/>
                </a:solidFill>
              </a:rPr>
              <a:t>그것들이 더 쉽게 헤드라인으로 만들어지기 때문이다</a:t>
            </a:r>
            <a:r>
              <a:rPr lang="en-US" altLang="ko-KR" sz="2000" dirty="0">
                <a:solidFill>
                  <a:srgbClr val="333333"/>
                </a:solidFill>
              </a:rPr>
              <a:t>: </a:t>
            </a:r>
            <a:r>
              <a:rPr lang="ko-KR" altLang="en-US" sz="2000" dirty="0">
                <a:solidFill>
                  <a:srgbClr val="333333"/>
                </a:solidFill>
              </a:rPr>
              <a:t>수행되는 범죄방식은 더 이상하거나 잘 이해되지 않는다</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정신질환자가 독일 정치인 </a:t>
            </a:r>
            <a:r>
              <a:rPr lang="ko-KR" altLang="en-US" sz="2000" dirty="0" err="1">
                <a:solidFill>
                  <a:srgbClr val="333333"/>
                </a:solidFill>
              </a:rPr>
              <a:t>라폰테인과</a:t>
            </a:r>
            <a:r>
              <a:rPr lang="ko-KR" altLang="en-US" sz="2000" dirty="0">
                <a:solidFill>
                  <a:srgbClr val="333333"/>
                </a:solidFill>
              </a:rPr>
              <a:t> </a:t>
            </a:r>
            <a:r>
              <a:rPr lang="ko-KR" altLang="en-US" sz="2000" dirty="0" err="1">
                <a:solidFill>
                  <a:srgbClr val="333333"/>
                </a:solidFill>
              </a:rPr>
              <a:t>샤우블을</a:t>
            </a:r>
            <a:r>
              <a:rPr lang="ko-KR" altLang="en-US" sz="2000" dirty="0">
                <a:solidFill>
                  <a:srgbClr val="333333"/>
                </a:solidFill>
              </a:rPr>
              <a:t> 폭행</a:t>
            </a:r>
            <a:r>
              <a:rPr lang="en-US" altLang="ko-KR" sz="2000" dirty="0">
                <a:solidFill>
                  <a:srgbClr val="333333"/>
                </a:solidFill>
              </a:rPr>
              <a:t>)</a:t>
            </a:r>
          </a:p>
          <a:p>
            <a:pPr marL="342900" indent="-342900">
              <a:lnSpc>
                <a:spcPct val="100000"/>
              </a:lnSpc>
              <a:spcBef>
                <a:spcPts val="1200"/>
              </a:spcBef>
              <a:buClr>
                <a:srgbClr val="333333"/>
              </a:buClr>
              <a:buFont typeface="WingDings"/>
              <a:buChar char=""/>
              <a:defRPr/>
            </a:pPr>
            <a:r>
              <a:rPr lang="ko-KR" altLang="en-US" sz="2000" dirty="0">
                <a:solidFill>
                  <a:srgbClr val="333333"/>
                </a:solidFill>
              </a:rPr>
              <a:t>정신질환을 주장하는</a:t>
            </a:r>
            <a:r>
              <a:rPr lang="en-US" altLang="ko-KR" sz="2000" dirty="0">
                <a:solidFill>
                  <a:srgbClr val="333333"/>
                </a:solidFill>
              </a:rPr>
              <a:t>(</a:t>
            </a:r>
            <a:r>
              <a:rPr lang="ko-KR" altLang="en-US" sz="2000" dirty="0">
                <a:solidFill>
                  <a:srgbClr val="333333"/>
                </a:solidFill>
              </a:rPr>
              <a:t>사실인지 아닌지</a:t>
            </a:r>
            <a:r>
              <a:rPr lang="en-US" altLang="ko-KR" sz="2000" dirty="0">
                <a:solidFill>
                  <a:srgbClr val="333333"/>
                </a:solidFill>
              </a:rPr>
              <a:t>)</a:t>
            </a:r>
            <a:r>
              <a:rPr lang="ko-KR" altLang="en-US" sz="2000" dirty="0">
                <a:solidFill>
                  <a:srgbClr val="333333"/>
                </a:solidFill>
              </a:rPr>
              <a:t> 폭행을 정당화하기 위한 변호인의 전략은 가끔 이것을 강조한다</a:t>
            </a:r>
            <a:r>
              <a:rPr lang="en-US" altLang="ko-KR" sz="200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40</a:t>
            </a:fld>
            <a:endParaRPr lang="de-DE">
              <a:latin typeface="+mn-lt"/>
              <a:ea typeface="+mn-ea"/>
              <a:cs typeface="+mn-cs"/>
            </a:endParaRPr>
          </a:p>
        </p:txBody>
      </p:sp>
    </p:spTree>
    <p:extLst>
      <p:ext uri="{BB962C8B-B14F-4D97-AF65-F5344CB8AC3E}">
        <p14:creationId xmlns:p14="http://schemas.microsoft.com/office/powerpoint/2010/main" val="20552179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정신병을 경험하는</a:t>
            </a:r>
            <a:br>
              <a:rPr lang="ko-KR" altLang="en-US" sz="3600">
                <a:solidFill>
                  <a:srgbClr val="004992"/>
                </a:solidFill>
                <a:latin typeface="+mn-lt"/>
                <a:ea typeface="+mn-ea"/>
                <a:cs typeface="+mn-cs"/>
              </a:rPr>
            </a:br>
            <a:r>
              <a:rPr lang="ko-KR" altLang="en-US">
                <a:solidFill>
                  <a:srgbClr val="004992"/>
                </a:solidFill>
                <a:latin typeface="+mn-lt"/>
                <a:ea typeface="+mn-ea"/>
                <a:cs typeface="+mn-cs"/>
              </a:rPr>
              <a:t>사람들을 향한 낙인</a:t>
            </a:r>
            <a:endParaRPr lang="de-DE"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eaLnBrk="1" fontAlgn="auto" hangingPunct="1">
              <a:lnSpc>
                <a:spcPct val="100000"/>
              </a:lnSpc>
              <a:spcBef>
                <a:spcPts val="1200"/>
              </a:spcBef>
              <a:buClr>
                <a:srgbClr val="333333"/>
              </a:buClr>
              <a:defRPr/>
            </a:pPr>
            <a:r>
              <a:rPr lang="ko-KR" altLang="en-US" sz="2000" dirty="0">
                <a:solidFill>
                  <a:srgbClr val="333333"/>
                </a:solidFill>
              </a:rPr>
              <a:t>정신증</a:t>
            </a:r>
            <a:r>
              <a:rPr lang="de-DE" sz="2000" dirty="0">
                <a:solidFill>
                  <a:srgbClr val="333333"/>
                </a:solidFill>
              </a:rPr>
              <a:t> = </a:t>
            </a:r>
            <a:r>
              <a:rPr lang="ko-KR" altLang="en-US" sz="2000" dirty="0">
                <a:solidFill>
                  <a:srgbClr val="333333"/>
                </a:solidFill>
              </a:rPr>
              <a:t>다중인격</a:t>
            </a:r>
            <a:r>
              <a:rPr lang="de-DE" sz="2000" dirty="0">
                <a:solidFill>
                  <a:srgbClr val="333333"/>
                </a:solidFill>
              </a:rPr>
              <a:t>?</a:t>
            </a:r>
            <a:endParaRPr lang="de-DE" altLang="ko-KR" sz="2000" dirty="0">
              <a:solidFill>
                <a:srgbClr val="333333"/>
              </a:solidFill>
            </a:endParaRPr>
          </a:p>
          <a:p>
            <a:pPr marL="342900" indent="-342900" eaLnBrk="1" fontAlgn="auto" hangingPunct="1">
              <a:lnSpc>
                <a:spcPct val="100000"/>
              </a:lnSpc>
              <a:spcBef>
                <a:spcPts val="1200"/>
              </a:spcBef>
              <a:buClr>
                <a:srgbClr val="333333"/>
              </a:buClr>
              <a:buFont typeface="WingDings"/>
              <a:buChar char=""/>
              <a:defRPr/>
            </a:pPr>
            <a:r>
              <a:rPr lang="ko-KR" altLang="en-US" sz="2000" dirty="0">
                <a:solidFill>
                  <a:srgbClr val="004992"/>
                </a:solidFill>
              </a:rPr>
              <a:t>다중인격</a:t>
            </a:r>
            <a:r>
              <a:rPr lang="de-DE" sz="2000" dirty="0">
                <a:solidFill>
                  <a:srgbClr val="004992"/>
                </a:solidFill>
              </a:rPr>
              <a:t>:</a:t>
            </a:r>
            <a:r>
              <a:rPr lang="de-DE" sz="2000" dirty="0">
                <a:solidFill>
                  <a:srgbClr val="333333"/>
                </a:solidFill>
              </a:rPr>
              <a:t> </a:t>
            </a:r>
            <a:r>
              <a:rPr lang="ko-KR" altLang="en-US" sz="2000" dirty="0" err="1">
                <a:solidFill>
                  <a:srgbClr val="333333"/>
                </a:solidFill>
              </a:rPr>
              <a:t>조현병의</a:t>
            </a:r>
            <a:r>
              <a:rPr lang="ko-KR" altLang="en-US" sz="2000" dirty="0">
                <a:solidFill>
                  <a:srgbClr val="333333"/>
                </a:solidFill>
              </a:rPr>
              <a:t> 이미지와 </a:t>
            </a:r>
            <a:r>
              <a:rPr lang="ko-KR" altLang="en-US" sz="2000" dirty="0" err="1">
                <a:solidFill>
                  <a:srgbClr val="333333"/>
                </a:solidFill>
              </a:rPr>
              <a:t>정신증의</a:t>
            </a:r>
            <a:r>
              <a:rPr lang="ko-KR" altLang="en-US" sz="2000" dirty="0">
                <a:solidFill>
                  <a:srgbClr val="333333"/>
                </a:solidFill>
              </a:rPr>
              <a:t> 경험은 잘못된 것이며 호도된 것이다</a:t>
            </a:r>
            <a:r>
              <a:rPr lang="en-US" altLang="ko-KR" sz="2000" dirty="0">
                <a:solidFill>
                  <a:srgbClr val="333333"/>
                </a:solidFill>
              </a:rPr>
              <a:t>. </a:t>
            </a:r>
            <a:r>
              <a:rPr lang="ko-KR" altLang="en-US" sz="2000" dirty="0">
                <a:solidFill>
                  <a:srgbClr val="333333"/>
                </a:solidFill>
              </a:rPr>
              <a:t>무엇보다도</a:t>
            </a:r>
            <a:r>
              <a:rPr lang="en-US" altLang="ko-KR" sz="2000" dirty="0">
                <a:solidFill>
                  <a:srgbClr val="333333"/>
                </a:solidFill>
              </a:rPr>
              <a:t>, </a:t>
            </a:r>
            <a:r>
              <a:rPr lang="ko-KR" altLang="en-US" sz="2000" dirty="0">
                <a:solidFill>
                  <a:srgbClr val="333333"/>
                </a:solidFill>
              </a:rPr>
              <a:t>다중인격이나 분리인격이 존재하는지조차도 논란이 된다</a:t>
            </a:r>
            <a:r>
              <a:rPr lang="en-US" altLang="ko-KR" sz="2000" dirty="0">
                <a:solidFill>
                  <a:srgbClr val="333333"/>
                </a:solidFill>
              </a:rPr>
              <a:t>. </a:t>
            </a:r>
            <a:r>
              <a:rPr lang="ko-KR" altLang="en-US" sz="2000" dirty="0">
                <a:solidFill>
                  <a:srgbClr val="333333"/>
                </a:solidFill>
              </a:rPr>
              <a:t>둘째</a:t>
            </a:r>
            <a:r>
              <a:rPr lang="en-US" altLang="ko-KR" sz="2000" dirty="0">
                <a:solidFill>
                  <a:srgbClr val="333333"/>
                </a:solidFill>
              </a:rPr>
              <a:t>, </a:t>
            </a:r>
            <a:r>
              <a:rPr lang="ko-KR" altLang="en-US" sz="2000" dirty="0">
                <a:solidFill>
                  <a:srgbClr val="333333"/>
                </a:solidFill>
              </a:rPr>
              <a:t>이런 증상이 조현병이나 정신증을 가르키는 것은 아니다</a:t>
            </a:r>
            <a:r>
              <a:rPr lang="en-US" altLang="ko-KR" sz="2000" dirty="0">
                <a:solidFill>
                  <a:srgbClr val="333333"/>
                </a:solidFill>
              </a:rPr>
              <a:t>.</a:t>
            </a: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41</a:t>
            </a:fld>
            <a:endParaRPr lang="de-DE">
              <a:latin typeface="+mn-lt"/>
              <a:ea typeface="+mn-ea"/>
              <a:cs typeface="+mn-cs"/>
            </a:endParaRPr>
          </a:p>
        </p:txBody>
      </p:sp>
    </p:spTree>
    <p:extLst>
      <p:ext uri="{BB962C8B-B14F-4D97-AF65-F5344CB8AC3E}">
        <p14:creationId xmlns:p14="http://schemas.microsoft.com/office/powerpoint/2010/main" val="42612127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정신병을 경험하는</a:t>
            </a:r>
            <a:br>
              <a:rPr lang="ko-KR" altLang="en-US" sz="3600">
                <a:solidFill>
                  <a:srgbClr val="004992"/>
                </a:solidFill>
                <a:latin typeface="+mn-lt"/>
                <a:ea typeface="+mn-ea"/>
                <a:cs typeface="+mn-cs"/>
              </a:rPr>
            </a:br>
            <a:r>
              <a:rPr lang="ko-KR" altLang="en-US">
                <a:solidFill>
                  <a:srgbClr val="004992"/>
                </a:solidFill>
                <a:latin typeface="+mn-lt"/>
                <a:ea typeface="+mn-ea"/>
                <a:cs typeface="+mn-cs"/>
              </a:rPr>
              <a:t>사람들을 향한 낙인</a:t>
            </a:r>
            <a:endParaRPr lang="de-DE"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eaLnBrk="1" fontAlgn="auto" hangingPunct="1">
              <a:lnSpc>
                <a:spcPct val="100000"/>
              </a:lnSpc>
              <a:spcBef>
                <a:spcPts val="1200"/>
              </a:spcBef>
              <a:buClr>
                <a:srgbClr val="333333"/>
              </a:buClr>
              <a:defRPr/>
            </a:pPr>
            <a:r>
              <a:rPr lang="ko-KR" altLang="en-US" sz="2000" dirty="0">
                <a:solidFill>
                  <a:srgbClr val="333333"/>
                </a:solidFill>
              </a:rPr>
              <a:t>정신증</a:t>
            </a:r>
            <a:r>
              <a:rPr lang="de-DE" sz="2000" dirty="0">
                <a:solidFill>
                  <a:srgbClr val="333333"/>
                </a:solidFill>
              </a:rPr>
              <a:t> = </a:t>
            </a:r>
            <a:r>
              <a:rPr lang="ko-KR" altLang="en-US" sz="2000" dirty="0">
                <a:solidFill>
                  <a:srgbClr val="333333"/>
                </a:solidFill>
              </a:rPr>
              <a:t>다중인격</a:t>
            </a:r>
            <a:r>
              <a:rPr lang="de-DE" sz="2000" dirty="0">
                <a:solidFill>
                  <a:srgbClr val="333333"/>
                </a:solidFill>
              </a:rPr>
              <a:t>?</a:t>
            </a:r>
            <a:endParaRPr lang="de-DE" altLang="ko-KR" sz="2000" dirty="0">
              <a:solidFill>
                <a:srgbClr val="333333"/>
              </a:solidFill>
            </a:endParaRPr>
          </a:p>
          <a:p>
            <a:pPr marL="342900" indent="-342900" eaLnBrk="1" fontAlgn="auto" hangingPunct="1">
              <a:lnSpc>
                <a:spcPct val="100000"/>
              </a:lnSpc>
              <a:spcBef>
                <a:spcPts val="1200"/>
              </a:spcBef>
              <a:buClr>
                <a:srgbClr val="333333"/>
              </a:buClr>
              <a:buFont typeface="WingDings"/>
              <a:buChar char=""/>
              <a:defRPr/>
            </a:pPr>
            <a:r>
              <a:rPr lang="ko-KR" altLang="en-US" sz="2000" dirty="0">
                <a:solidFill>
                  <a:srgbClr val="004992"/>
                </a:solidFill>
              </a:rPr>
              <a:t>다중인격</a:t>
            </a:r>
            <a:r>
              <a:rPr lang="de-DE" sz="2000" dirty="0">
                <a:solidFill>
                  <a:srgbClr val="004992"/>
                </a:solidFill>
              </a:rPr>
              <a:t>:</a:t>
            </a:r>
            <a:r>
              <a:rPr lang="de-DE" sz="2000" dirty="0">
                <a:solidFill>
                  <a:srgbClr val="333333"/>
                </a:solidFill>
              </a:rPr>
              <a:t> </a:t>
            </a:r>
            <a:r>
              <a:rPr lang="ko-KR" altLang="en-US" sz="2000" dirty="0" err="1">
                <a:solidFill>
                  <a:srgbClr val="333333"/>
                </a:solidFill>
              </a:rPr>
              <a:t>조현병의</a:t>
            </a:r>
            <a:r>
              <a:rPr lang="ko-KR" altLang="en-US" sz="2000" dirty="0">
                <a:solidFill>
                  <a:srgbClr val="333333"/>
                </a:solidFill>
              </a:rPr>
              <a:t> 이미지와 </a:t>
            </a:r>
            <a:r>
              <a:rPr lang="ko-KR" altLang="en-US" sz="2000" dirty="0" err="1">
                <a:solidFill>
                  <a:srgbClr val="333333"/>
                </a:solidFill>
              </a:rPr>
              <a:t>정신증의</a:t>
            </a:r>
            <a:r>
              <a:rPr lang="ko-KR" altLang="en-US" sz="2000" dirty="0">
                <a:solidFill>
                  <a:srgbClr val="333333"/>
                </a:solidFill>
              </a:rPr>
              <a:t> 경험은 잘못된 것이며 호도된 것이다</a:t>
            </a:r>
            <a:r>
              <a:rPr lang="en-US" altLang="ko-KR" sz="2000" dirty="0">
                <a:solidFill>
                  <a:srgbClr val="333333"/>
                </a:solidFill>
              </a:rPr>
              <a:t>. </a:t>
            </a:r>
            <a:r>
              <a:rPr lang="ko-KR" altLang="en-US" sz="2000" dirty="0">
                <a:solidFill>
                  <a:srgbClr val="333333"/>
                </a:solidFill>
              </a:rPr>
              <a:t>무엇보다도</a:t>
            </a:r>
            <a:r>
              <a:rPr lang="en-US" altLang="ko-KR" sz="2000" dirty="0">
                <a:solidFill>
                  <a:srgbClr val="333333"/>
                </a:solidFill>
              </a:rPr>
              <a:t>, </a:t>
            </a:r>
            <a:r>
              <a:rPr lang="ko-KR" altLang="en-US" sz="2000" dirty="0">
                <a:solidFill>
                  <a:srgbClr val="333333"/>
                </a:solidFill>
              </a:rPr>
              <a:t>다중인격이나 분리인격이 존재하는지조차도 논란이 된다</a:t>
            </a:r>
            <a:r>
              <a:rPr lang="en-US" altLang="ko-KR" sz="2000" dirty="0">
                <a:solidFill>
                  <a:srgbClr val="333333"/>
                </a:solidFill>
              </a:rPr>
              <a:t>. </a:t>
            </a:r>
            <a:r>
              <a:rPr lang="ko-KR" altLang="en-US" sz="2000" dirty="0">
                <a:solidFill>
                  <a:srgbClr val="333333"/>
                </a:solidFill>
              </a:rPr>
              <a:t>둘째</a:t>
            </a:r>
            <a:r>
              <a:rPr lang="en-US" altLang="ko-KR" sz="2000" dirty="0">
                <a:solidFill>
                  <a:srgbClr val="333333"/>
                </a:solidFill>
              </a:rPr>
              <a:t>, </a:t>
            </a:r>
            <a:r>
              <a:rPr lang="ko-KR" altLang="en-US" sz="2000" dirty="0">
                <a:solidFill>
                  <a:srgbClr val="333333"/>
                </a:solidFill>
              </a:rPr>
              <a:t>이런 증상이 조현병이나 정신증을 가르키는 것은 아니다</a:t>
            </a:r>
            <a:r>
              <a:rPr lang="en-US" altLang="ko-KR" sz="2000" dirty="0">
                <a:solidFill>
                  <a:srgbClr val="333333"/>
                </a:solidFill>
              </a:rPr>
              <a:t>.</a:t>
            </a:r>
          </a:p>
          <a:p>
            <a:pPr marL="342900" indent="-342900" eaLnBrk="1" fontAlgn="auto" hangingPunct="1">
              <a:lnSpc>
                <a:spcPct val="100000"/>
              </a:lnSpc>
              <a:spcBef>
                <a:spcPts val="1200"/>
              </a:spcBef>
              <a:buClr>
                <a:srgbClr val="000000"/>
              </a:buClr>
              <a:buFont typeface="WingDings"/>
              <a:buChar char=""/>
              <a:defRPr/>
            </a:pPr>
            <a:r>
              <a:rPr lang="ko-KR" altLang="en-US" sz="2000" dirty="0">
                <a:solidFill>
                  <a:srgbClr val="004992"/>
                </a:solidFill>
              </a:rPr>
              <a:t>지적이지 않음</a:t>
            </a:r>
            <a:r>
              <a:rPr lang="de-DE" sz="2000" dirty="0">
                <a:solidFill>
                  <a:srgbClr val="004992"/>
                </a:solidFill>
              </a:rPr>
              <a:t>:</a:t>
            </a:r>
            <a:r>
              <a:rPr lang="de-DE" sz="2000" dirty="0">
                <a:solidFill>
                  <a:srgbClr val="333333"/>
                </a:solidFill>
              </a:rPr>
              <a:t> </a:t>
            </a:r>
            <a:r>
              <a:rPr lang="ko-KR" altLang="en-US" sz="2000" dirty="0">
                <a:solidFill>
                  <a:srgbClr val="333333"/>
                </a:solidFill>
              </a:rPr>
              <a:t>정신장애의 형성은 지능과 관계가 없다</a:t>
            </a:r>
            <a:r>
              <a:rPr lang="en-US" altLang="ko-KR" sz="2000" dirty="0">
                <a:solidFill>
                  <a:srgbClr val="333333"/>
                </a:solidFill>
              </a:rPr>
              <a:t>. </a:t>
            </a:r>
            <a:r>
              <a:rPr lang="ko-KR" altLang="en-US" sz="2000" dirty="0">
                <a:solidFill>
                  <a:srgbClr val="333333"/>
                </a:solidFill>
              </a:rPr>
              <a:t>단지 일반인들과 같이 정신증을 경험하는 많은 사람들은 평균이상의 지능을 갖을 수 있다</a:t>
            </a:r>
            <a:r>
              <a:rPr lang="en-US" altLang="ko-KR" sz="2000" dirty="0">
                <a:solidFill>
                  <a:srgbClr val="333333"/>
                </a:solidFill>
              </a:rPr>
              <a:t>.</a:t>
            </a: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42</a:t>
            </a:fld>
            <a:endParaRPr lang="de-DE">
              <a:latin typeface="+mn-lt"/>
              <a:ea typeface="+mn-ea"/>
              <a:cs typeface="+mn-cs"/>
            </a:endParaRPr>
          </a:p>
        </p:txBody>
      </p:sp>
    </p:spTree>
    <p:extLst>
      <p:ext uri="{BB962C8B-B14F-4D97-AF65-F5344CB8AC3E}">
        <p14:creationId xmlns:p14="http://schemas.microsoft.com/office/powerpoint/2010/main" val="29651640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정신병을 경험하는</a:t>
            </a:r>
            <a:br>
              <a:rPr lang="ko-KR" altLang="en-US" sz="3600">
                <a:solidFill>
                  <a:srgbClr val="004992"/>
                </a:solidFill>
                <a:latin typeface="+mn-lt"/>
                <a:ea typeface="+mn-ea"/>
                <a:cs typeface="+mn-cs"/>
              </a:rPr>
            </a:br>
            <a:r>
              <a:rPr lang="ko-KR" altLang="en-US">
                <a:solidFill>
                  <a:srgbClr val="004992"/>
                </a:solidFill>
                <a:latin typeface="+mn-lt"/>
                <a:ea typeface="+mn-ea"/>
                <a:cs typeface="+mn-cs"/>
              </a:rPr>
              <a:t>사람들을 향한 낙인</a:t>
            </a:r>
            <a:endParaRPr lang="de-DE"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eaLnBrk="1" fontAlgn="auto" hangingPunct="1">
              <a:lnSpc>
                <a:spcPct val="100000"/>
              </a:lnSpc>
              <a:spcBef>
                <a:spcPts val="1200"/>
              </a:spcBef>
              <a:buClr>
                <a:srgbClr val="333333"/>
              </a:buClr>
              <a:defRPr/>
            </a:pPr>
            <a:r>
              <a:rPr lang="ko-KR" altLang="en-US" sz="2000" dirty="0">
                <a:solidFill>
                  <a:srgbClr val="333333"/>
                </a:solidFill>
              </a:rPr>
              <a:t>정신증</a:t>
            </a:r>
            <a:r>
              <a:rPr lang="de-DE" sz="2000" dirty="0">
                <a:solidFill>
                  <a:srgbClr val="333333"/>
                </a:solidFill>
              </a:rPr>
              <a:t> = </a:t>
            </a:r>
            <a:r>
              <a:rPr lang="ko-KR" altLang="en-US" sz="2000" dirty="0">
                <a:solidFill>
                  <a:srgbClr val="333333"/>
                </a:solidFill>
              </a:rPr>
              <a:t>다중인격</a:t>
            </a:r>
            <a:r>
              <a:rPr lang="de-DE" sz="2000" dirty="0">
                <a:solidFill>
                  <a:srgbClr val="333333"/>
                </a:solidFill>
              </a:rPr>
              <a:t>?</a:t>
            </a:r>
            <a:endParaRPr lang="de-DE" altLang="ko-KR" sz="2000" dirty="0">
              <a:solidFill>
                <a:srgbClr val="333333"/>
              </a:solidFill>
            </a:endParaRPr>
          </a:p>
          <a:p>
            <a:pPr marL="342900" indent="-342900" eaLnBrk="1" fontAlgn="auto" hangingPunct="1">
              <a:lnSpc>
                <a:spcPct val="100000"/>
              </a:lnSpc>
              <a:spcBef>
                <a:spcPts val="1200"/>
              </a:spcBef>
              <a:buClr>
                <a:srgbClr val="333333"/>
              </a:buClr>
              <a:buFont typeface="WingDings"/>
              <a:buChar char=""/>
              <a:defRPr/>
            </a:pPr>
            <a:r>
              <a:rPr lang="ko-KR" altLang="en-US" sz="2000" dirty="0">
                <a:solidFill>
                  <a:srgbClr val="004992"/>
                </a:solidFill>
              </a:rPr>
              <a:t>다중인격</a:t>
            </a:r>
            <a:r>
              <a:rPr lang="de-DE" sz="2000" dirty="0">
                <a:solidFill>
                  <a:srgbClr val="004992"/>
                </a:solidFill>
              </a:rPr>
              <a:t>:</a:t>
            </a:r>
            <a:r>
              <a:rPr lang="de-DE" sz="2000" dirty="0">
                <a:solidFill>
                  <a:srgbClr val="333333"/>
                </a:solidFill>
              </a:rPr>
              <a:t> </a:t>
            </a:r>
            <a:r>
              <a:rPr lang="ko-KR" altLang="en-US" sz="2000" dirty="0" err="1">
                <a:solidFill>
                  <a:srgbClr val="333333"/>
                </a:solidFill>
              </a:rPr>
              <a:t>조현병의</a:t>
            </a:r>
            <a:r>
              <a:rPr lang="ko-KR" altLang="en-US" sz="2000" dirty="0">
                <a:solidFill>
                  <a:srgbClr val="333333"/>
                </a:solidFill>
              </a:rPr>
              <a:t> 이미지와 </a:t>
            </a:r>
            <a:r>
              <a:rPr lang="ko-KR" altLang="en-US" sz="2000" dirty="0" err="1">
                <a:solidFill>
                  <a:srgbClr val="333333"/>
                </a:solidFill>
              </a:rPr>
              <a:t>정신증의</a:t>
            </a:r>
            <a:r>
              <a:rPr lang="ko-KR" altLang="en-US" sz="2000" dirty="0">
                <a:solidFill>
                  <a:srgbClr val="333333"/>
                </a:solidFill>
              </a:rPr>
              <a:t> 경험은 잘못된 것이며 호도된 것이다</a:t>
            </a:r>
            <a:r>
              <a:rPr lang="en-US" altLang="ko-KR" sz="2000" dirty="0">
                <a:solidFill>
                  <a:srgbClr val="333333"/>
                </a:solidFill>
              </a:rPr>
              <a:t>. </a:t>
            </a:r>
            <a:r>
              <a:rPr lang="ko-KR" altLang="en-US" sz="2000" dirty="0">
                <a:solidFill>
                  <a:srgbClr val="333333"/>
                </a:solidFill>
              </a:rPr>
              <a:t>무엇보다도</a:t>
            </a:r>
            <a:r>
              <a:rPr lang="en-US" altLang="ko-KR" sz="2000" dirty="0">
                <a:solidFill>
                  <a:srgbClr val="333333"/>
                </a:solidFill>
              </a:rPr>
              <a:t>, </a:t>
            </a:r>
            <a:r>
              <a:rPr lang="ko-KR" altLang="en-US" sz="2000" dirty="0">
                <a:solidFill>
                  <a:srgbClr val="333333"/>
                </a:solidFill>
              </a:rPr>
              <a:t>다중인격이나 분리인격이 존재하는지조차도 논란이 된다</a:t>
            </a:r>
            <a:r>
              <a:rPr lang="en-US" altLang="ko-KR" sz="2000" dirty="0">
                <a:solidFill>
                  <a:srgbClr val="333333"/>
                </a:solidFill>
              </a:rPr>
              <a:t>. </a:t>
            </a:r>
            <a:r>
              <a:rPr lang="ko-KR" altLang="en-US" sz="2000" dirty="0">
                <a:solidFill>
                  <a:srgbClr val="333333"/>
                </a:solidFill>
              </a:rPr>
              <a:t>둘째</a:t>
            </a:r>
            <a:r>
              <a:rPr lang="en-US" altLang="ko-KR" sz="2000" dirty="0">
                <a:solidFill>
                  <a:srgbClr val="333333"/>
                </a:solidFill>
              </a:rPr>
              <a:t>, </a:t>
            </a:r>
            <a:r>
              <a:rPr lang="ko-KR" altLang="en-US" sz="2000" dirty="0">
                <a:solidFill>
                  <a:srgbClr val="333333"/>
                </a:solidFill>
              </a:rPr>
              <a:t>이런 증상이 조현병이나 정신증을 가르키는 것은 아니다</a:t>
            </a:r>
            <a:r>
              <a:rPr lang="en-US" altLang="ko-KR" sz="2000" dirty="0">
                <a:solidFill>
                  <a:srgbClr val="333333"/>
                </a:solidFill>
              </a:rPr>
              <a:t>.</a:t>
            </a:r>
          </a:p>
          <a:p>
            <a:pPr marL="342900" indent="-342900" eaLnBrk="1" fontAlgn="auto" hangingPunct="1">
              <a:lnSpc>
                <a:spcPct val="100000"/>
              </a:lnSpc>
              <a:spcBef>
                <a:spcPts val="1200"/>
              </a:spcBef>
              <a:buClr>
                <a:srgbClr val="000000"/>
              </a:buClr>
              <a:buFont typeface="WingDings"/>
              <a:buChar char=""/>
              <a:defRPr/>
            </a:pPr>
            <a:r>
              <a:rPr lang="ko-KR" altLang="en-US" sz="2000" dirty="0">
                <a:solidFill>
                  <a:srgbClr val="004992"/>
                </a:solidFill>
              </a:rPr>
              <a:t>지적이지 않음</a:t>
            </a:r>
            <a:r>
              <a:rPr lang="de-DE" sz="2000" dirty="0">
                <a:solidFill>
                  <a:srgbClr val="004992"/>
                </a:solidFill>
              </a:rPr>
              <a:t>:</a:t>
            </a:r>
            <a:r>
              <a:rPr lang="de-DE" sz="2000" dirty="0">
                <a:solidFill>
                  <a:srgbClr val="333333"/>
                </a:solidFill>
              </a:rPr>
              <a:t> </a:t>
            </a:r>
            <a:r>
              <a:rPr lang="ko-KR" altLang="en-US" sz="2000" dirty="0">
                <a:solidFill>
                  <a:srgbClr val="333333"/>
                </a:solidFill>
              </a:rPr>
              <a:t>정신장애의 형성은 지능과 관계가 없다</a:t>
            </a:r>
            <a:r>
              <a:rPr lang="en-US" altLang="ko-KR" sz="2000" dirty="0">
                <a:solidFill>
                  <a:srgbClr val="333333"/>
                </a:solidFill>
              </a:rPr>
              <a:t>. </a:t>
            </a:r>
            <a:r>
              <a:rPr lang="ko-KR" altLang="en-US" sz="2000" dirty="0">
                <a:solidFill>
                  <a:srgbClr val="333333"/>
                </a:solidFill>
              </a:rPr>
              <a:t>단지 일반인들과 같이 정신증을 경험하는 많은 사람들은 평균이상의 지능을 갖을 수 있다</a:t>
            </a:r>
            <a:r>
              <a:rPr lang="en-US" altLang="ko-KR" sz="2000" dirty="0">
                <a:solidFill>
                  <a:srgbClr val="333333"/>
                </a:solidFill>
              </a:rPr>
              <a:t>.</a:t>
            </a:r>
          </a:p>
          <a:p>
            <a:pPr marL="342900" indent="-342900" eaLnBrk="1" fontAlgn="auto" hangingPunct="1">
              <a:lnSpc>
                <a:spcPct val="100000"/>
              </a:lnSpc>
              <a:spcBef>
                <a:spcPts val="1200"/>
              </a:spcBef>
              <a:buClr>
                <a:srgbClr val="000000"/>
              </a:buClr>
              <a:buFont typeface="WingDings"/>
              <a:buChar char=""/>
              <a:defRPr/>
            </a:pPr>
            <a:r>
              <a:rPr lang="ko-KR" altLang="en-US" sz="2000" dirty="0">
                <a:solidFill>
                  <a:srgbClr val="004992"/>
                </a:solidFill>
              </a:rPr>
              <a:t>영구적인 상태</a:t>
            </a:r>
            <a:r>
              <a:rPr lang="de-DE" altLang="ko-KR" sz="2000" dirty="0">
                <a:solidFill>
                  <a:srgbClr val="004992"/>
                </a:solidFill>
              </a:rPr>
              <a:t>:</a:t>
            </a:r>
            <a:r>
              <a:rPr lang="de-DE" altLang="ko-KR" sz="2000" dirty="0">
                <a:solidFill>
                  <a:srgbClr val="333333"/>
                </a:solidFill>
              </a:rPr>
              <a:t> </a:t>
            </a:r>
            <a:r>
              <a:rPr lang="ko-KR" altLang="en-US" sz="2000" dirty="0">
                <a:solidFill>
                  <a:srgbClr val="333333"/>
                </a:solidFill>
              </a:rPr>
              <a:t>올바른 치료를 받는 많은 환자들은 생산적이고 성취하는 삶을 살수 있다</a:t>
            </a:r>
            <a:r>
              <a:rPr lang="en-US" altLang="ko-KR" sz="2000" dirty="0">
                <a:solidFill>
                  <a:srgbClr val="333333"/>
                </a:solidFill>
              </a:rPr>
              <a:t>.</a:t>
            </a:r>
            <a:endParaRPr lang="de-DE" altLang="ko-KR" sz="20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43</a:t>
            </a:fld>
            <a:endParaRPr lang="de-DE">
              <a:latin typeface="+mn-lt"/>
              <a:ea typeface="+mn-ea"/>
              <a:cs typeface="+mn-cs"/>
            </a:endParaRPr>
          </a:p>
        </p:txBody>
      </p:sp>
    </p:spTree>
    <p:extLst>
      <p:ext uri="{BB962C8B-B14F-4D97-AF65-F5344CB8AC3E}">
        <p14:creationId xmlns:p14="http://schemas.microsoft.com/office/powerpoint/2010/main" val="41339246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solidFill>
                  <a:srgbClr val="004992"/>
                </a:solidFill>
                <a:latin typeface="+mn-lt"/>
                <a:ea typeface="+mn-ea"/>
                <a:cs typeface="+mn-cs"/>
              </a:rPr>
              <a:t>우리는 왜 이것을 하고 있을까요</a:t>
            </a:r>
            <a:r>
              <a:rPr lang="en-US" altLang="ko-KR" sz="3600" dirty="0">
                <a:solidFill>
                  <a:srgbClr val="004992"/>
                </a:solidFill>
                <a:latin typeface="+mn-lt"/>
                <a:ea typeface="+mn-ea"/>
                <a:cs typeface="+mn-cs"/>
              </a:rPr>
              <a:t>?</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n-US" sz="2400">
                <a:solidFill>
                  <a:srgbClr val="333333"/>
                </a:solidFill>
              </a:rPr>
              <a:t>“</a:t>
            </a:r>
            <a:r>
              <a:rPr lang="ko-KR" altLang="en-US" sz="2400">
                <a:solidFill>
                  <a:srgbClr val="333333"/>
                </a:solidFill>
              </a:rPr>
              <a:t>조현병</a:t>
            </a:r>
            <a:r>
              <a:rPr lang="en-US" altLang="ko-KR" sz="2400">
                <a:solidFill>
                  <a:srgbClr val="333333"/>
                </a:solidFill>
              </a:rPr>
              <a:t>”</a:t>
            </a:r>
            <a:r>
              <a:rPr lang="ko-KR" altLang="en-US" sz="2400">
                <a:solidFill>
                  <a:srgbClr val="333333"/>
                </a:solidFill>
              </a:rPr>
              <a:t>이나 </a:t>
            </a:r>
            <a:r>
              <a:rPr lang="en-US" altLang="ko-KR" sz="2400">
                <a:solidFill>
                  <a:srgbClr val="333333"/>
                </a:solidFill>
              </a:rPr>
              <a:t>“</a:t>
            </a:r>
            <a:r>
              <a:rPr lang="ko-KR" altLang="en-US" sz="2400">
                <a:solidFill>
                  <a:srgbClr val="333333"/>
                </a:solidFill>
              </a:rPr>
              <a:t>정신병</a:t>
            </a:r>
            <a:r>
              <a:rPr lang="en-US" altLang="ko-KR" sz="2400">
                <a:solidFill>
                  <a:srgbClr val="333333"/>
                </a:solidFill>
              </a:rPr>
              <a:t>” </a:t>
            </a:r>
            <a:r>
              <a:rPr lang="ko-KR" altLang="en-US" sz="2400" dirty="0">
                <a:solidFill>
                  <a:srgbClr val="333333"/>
                </a:solidFill>
              </a:rPr>
              <a:t>진단을 받은 많은 사람들은</a:t>
            </a:r>
            <a:r>
              <a:rPr lang="en-US" sz="2400" dirty="0">
                <a:solidFill>
                  <a:srgbClr val="333333"/>
                </a:solidFill>
              </a:rPr>
              <a:t> (</a:t>
            </a:r>
            <a:r>
              <a:rPr lang="ko-KR" altLang="en-US" sz="2400" dirty="0">
                <a:solidFill>
                  <a:srgbClr val="333333"/>
                </a:solidFill>
              </a:rPr>
              <a:t>그러나 모두는 아님</a:t>
            </a:r>
            <a:r>
              <a:rPr lang="en-US" sz="2400" dirty="0">
                <a:solidFill>
                  <a:srgbClr val="333333"/>
                </a:solidFill>
              </a:rPr>
              <a:t>!) </a:t>
            </a:r>
            <a:r>
              <a:rPr lang="ko-KR" altLang="en-US" sz="2400" dirty="0">
                <a:solidFill>
                  <a:srgbClr val="333333"/>
                </a:solidFill>
              </a:rPr>
              <a:t>그들의 진단이 불완전한 가정이나 연상을 발생시킨다면 차별을 경험할지도 모른다</a:t>
            </a:r>
            <a:r>
              <a:rPr lang="en-US" sz="2400" dirty="0">
                <a:solidFill>
                  <a:srgbClr val="333333"/>
                </a:solidFill>
              </a:rPr>
              <a:t>.</a:t>
            </a:r>
            <a:endParaRPr lang="de-DE" sz="2400" dirty="0">
              <a:solidFill>
                <a:srgbClr val="333333"/>
              </a:solidFill>
            </a:endParaRPr>
          </a:p>
          <a:p>
            <a:pPr lvl="0" defTabSz="914400" fontAlgn="base">
              <a:defRPr/>
            </a:pPr>
            <a:r>
              <a:rPr lang="ko-KR" altLang="en-US" sz="2400" dirty="0">
                <a:solidFill>
                  <a:srgbClr val="333333"/>
                </a:solidFill>
              </a:rPr>
              <a:t>낙인을 줄이기 위해</a:t>
            </a:r>
            <a:r>
              <a:rPr lang="en-US" altLang="ko-KR" sz="2400" dirty="0">
                <a:solidFill>
                  <a:srgbClr val="333333"/>
                </a:solidFill>
              </a:rPr>
              <a:t>, </a:t>
            </a:r>
            <a:r>
              <a:rPr lang="ko-KR" altLang="en-US" sz="2400" dirty="0">
                <a:solidFill>
                  <a:srgbClr val="333333"/>
                </a:solidFill>
              </a:rPr>
              <a:t>조현병이나 정신증을 가진 사람들에 대한 흔한 편견은 밝혀져야 하고 교정</a:t>
            </a:r>
            <a:r>
              <a:rPr lang="en-US" altLang="ko-KR" sz="2400" dirty="0">
                <a:solidFill>
                  <a:srgbClr val="333333"/>
                </a:solidFill>
              </a:rPr>
              <a:t>/</a:t>
            </a:r>
            <a:r>
              <a:rPr lang="ko-KR" altLang="en-US" sz="2400" dirty="0">
                <a:solidFill>
                  <a:srgbClr val="333333"/>
                </a:solidFill>
              </a:rPr>
              <a:t>해결되어져야 한다</a:t>
            </a:r>
            <a:r>
              <a:rPr lang="en-US" altLang="ko-KR" sz="2400" dirty="0">
                <a:solidFill>
                  <a:srgbClr val="333333"/>
                </a:solidFill>
              </a:rPr>
              <a:t>.</a:t>
            </a: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44</a:t>
            </a:fld>
            <a:endParaRPr lang="de-DE">
              <a:latin typeface="+mn-lt"/>
              <a:ea typeface="+mn-ea"/>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solidFill>
                  <a:srgbClr val="004992"/>
                </a:solidFill>
                <a:latin typeface="+mn-lt"/>
                <a:ea typeface="+mn-ea"/>
                <a:cs typeface="+mn-cs"/>
              </a:rPr>
              <a:t>우리는 왜 이것을 하고 있을까요</a:t>
            </a:r>
            <a:r>
              <a:rPr lang="en-US" altLang="ko-KR" sz="3600" dirty="0">
                <a:solidFill>
                  <a:srgbClr val="004992"/>
                </a:solidFill>
                <a:latin typeface="+mn-lt"/>
                <a:ea typeface="+mn-ea"/>
                <a:cs typeface="+mn-cs"/>
              </a:rPr>
              <a:t>?</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n-US" sz="2400">
                <a:solidFill>
                  <a:srgbClr val="333333"/>
                </a:solidFill>
              </a:rPr>
              <a:t>“</a:t>
            </a:r>
            <a:r>
              <a:rPr lang="ko-KR" altLang="en-US" sz="2400">
                <a:solidFill>
                  <a:srgbClr val="333333"/>
                </a:solidFill>
              </a:rPr>
              <a:t>조현병</a:t>
            </a:r>
            <a:r>
              <a:rPr lang="en-US" altLang="ko-KR" sz="2400">
                <a:solidFill>
                  <a:srgbClr val="333333"/>
                </a:solidFill>
              </a:rPr>
              <a:t>”</a:t>
            </a:r>
            <a:r>
              <a:rPr lang="ko-KR" altLang="en-US" sz="2400">
                <a:solidFill>
                  <a:srgbClr val="333333"/>
                </a:solidFill>
              </a:rPr>
              <a:t>이나 </a:t>
            </a:r>
            <a:r>
              <a:rPr lang="en-US" altLang="ko-KR" sz="2400">
                <a:solidFill>
                  <a:srgbClr val="333333"/>
                </a:solidFill>
              </a:rPr>
              <a:t>“</a:t>
            </a:r>
            <a:r>
              <a:rPr lang="ko-KR" altLang="en-US" sz="2400">
                <a:solidFill>
                  <a:srgbClr val="333333"/>
                </a:solidFill>
              </a:rPr>
              <a:t>정신병</a:t>
            </a:r>
            <a:r>
              <a:rPr lang="en-US" altLang="ko-KR" sz="2400">
                <a:solidFill>
                  <a:srgbClr val="333333"/>
                </a:solidFill>
              </a:rPr>
              <a:t>” </a:t>
            </a:r>
            <a:r>
              <a:rPr lang="ko-KR" altLang="en-US" sz="2400" dirty="0">
                <a:solidFill>
                  <a:srgbClr val="333333"/>
                </a:solidFill>
              </a:rPr>
              <a:t>진단을 받은 많은 사람들은</a:t>
            </a:r>
            <a:r>
              <a:rPr lang="en-US" sz="2400" dirty="0">
                <a:solidFill>
                  <a:srgbClr val="333333"/>
                </a:solidFill>
              </a:rPr>
              <a:t> (</a:t>
            </a:r>
            <a:r>
              <a:rPr lang="ko-KR" altLang="en-US" sz="2400" dirty="0">
                <a:solidFill>
                  <a:srgbClr val="333333"/>
                </a:solidFill>
              </a:rPr>
              <a:t>그러나 모두는 아님</a:t>
            </a:r>
            <a:r>
              <a:rPr lang="en-US" sz="2400" dirty="0">
                <a:solidFill>
                  <a:srgbClr val="333333"/>
                </a:solidFill>
              </a:rPr>
              <a:t>!) </a:t>
            </a:r>
            <a:r>
              <a:rPr lang="ko-KR" altLang="en-US" sz="2400" dirty="0">
                <a:solidFill>
                  <a:srgbClr val="333333"/>
                </a:solidFill>
              </a:rPr>
              <a:t>그들의 진단이 불완전한 가정이나 연상을 발생시킨다면 차별을 경험할지도 모른다</a:t>
            </a:r>
            <a:r>
              <a:rPr lang="en-US" sz="2400" dirty="0">
                <a:solidFill>
                  <a:srgbClr val="333333"/>
                </a:solidFill>
              </a:rPr>
              <a:t>.</a:t>
            </a:r>
            <a:endParaRPr lang="de-DE" sz="2400" dirty="0">
              <a:solidFill>
                <a:srgbClr val="333333"/>
              </a:solidFill>
            </a:endParaRPr>
          </a:p>
          <a:p>
            <a:pPr lvl="0" defTabSz="914400" fontAlgn="base">
              <a:defRPr/>
            </a:pPr>
            <a:r>
              <a:rPr lang="ko-KR" altLang="en-US" sz="2400" dirty="0">
                <a:solidFill>
                  <a:srgbClr val="333333"/>
                </a:solidFill>
              </a:rPr>
              <a:t>낙인을 줄이기 위해</a:t>
            </a:r>
            <a:r>
              <a:rPr lang="en-US" altLang="ko-KR" sz="2400" dirty="0">
                <a:solidFill>
                  <a:srgbClr val="333333"/>
                </a:solidFill>
              </a:rPr>
              <a:t>, </a:t>
            </a:r>
            <a:r>
              <a:rPr lang="ko-KR" altLang="en-US" sz="2400" dirty="0">
                <a:solidFill>
                  <a:srgbClr val="333333"/>
                </a:solidFill>
              </a:rPr>
              <a:t>조현병이나 정신증을 가진 사람들에 대한 흔한 편견은 밝혀져야 하고 교정</a:t>
            </a:r>
            <a:r>
              <a:rPr lang="en-US" altLang="ko-KR" sz="2400" dirty="0">
                <a:solidFill>
                  <a:srgbClr val="333333"/>
                </a:solidFill>
              </a:rPr>
              <a:t>/</a:t>
            </a:r>
            <a:r>
              <a:rPr lang="ko-KR" altLang="en-US" sz="2400" dirty="0">
                <a:solidFill>
                  <a:srgbClr val="333333"/>
                </a:solidFill>
              </a:rPr>
              <a:t>해결되어져야 한다</a:t>
            </a:r>
            <a:r>
              <a:rPr lang="en-US" altLang="ko-KR" sz="2400" dirty="0">
                <a:solidFill>
                  <a:srgbClr val="333333"/>
                </a:solidFill>
              </a:rPr>
              <a:t>.</a:t>
            </a:r>
          </a:p>
          <a:p>
            <a:pPr lvl="0" defTabSz="914400" fontAlgn="base">
              <a:defRPr/>
            </a:pPr>
            <a:r>
              <a:rPr lang="ko-KR" altLang="en-US" sz="2400" dirty="0">
                <a:solidFill>
                  <a:srgbClr val="004992"/>
                </a:solidFill>
              </a:rPr>
              <a:t>관련성</a:t>
            </a:r>
            <a:r>
              <a:rPr lang="de-DE" sz="2400" dirty="0">
                <a:solidFill>
                  <a:srgbClr val="004992"/>
                </a:solidFill>
              </a:rPr>
              <a:t>:</a:t>
            </a:r>
            <a:r>
              <a:rPr lang="de-DE" sz="2400" i="1" dirty="0">
                <a:solidFill>
                  <a:srgbClr val="004992"/>
                </a:solidFill>
              </a:rPr>
              <a:t> </a:t>
            </a:r>
            <a:r>
              <a:rPr lang="ko-KR" altLang="en-US" sz="2400" dirty="0">
                <a:solidFill>
                  <a:srgbClr val="333333"/>
                </a:solidFill>
              </a:rPr>
              <a:t>자세히 살펴보면</a:t>
            </a:r>
            <a:r>
              <a:rPr lang="en-US" altLang="ko-KR" sz="2400" dirty="0">
                <a:solidFill>
                  <a:srgbClr val="333333"/>
                </a:solidFill>
              </a:rPr>
              <a:t>, </a:t>
            </a:r>
            <a:r>
              <a:rPr lang="ko-KR" altLang="en-US" sz="2400" dirty="0">
                <a:solidFill>
                  <a:srgbClr val="333333"/>
                </a:solidFill>
              </a:rPr>
              <a:t>모든 사람들은 그들을 독특하게 만드는 특성을 갖고 있다</a:t>
            </a:r>
            <a:r>
              <a:rPr lang="en-US" altLang="ko-KR" sz="2400" dirty="0">
                <a:solidFill>
                  <a:srgbClr val="333333"/>
                </a:solidFill>
              </a:rPr>
              <a:t>. </a:t>
            </a:r>
            <a:r>
              <a:rPr lang="ko-KR" altLang="en-US" sz="2400" dirty="0">
                <a:solidFill>
                  <a:srgbClr val="333333"/>
                </a:solidFill>
              </a:rPr>
              <a:t>많은 편견이나 고정관념들은 개인의 정체성에 기반을 둔다</a:t>
            </a:r>
            <a:r>
              <a:rPr lang="en-US" altLang="ko-KR" sz="2400" dirty="0">
                <a:solidFill>
                  <a:srgbClr val="333333"/>
                </a:solidFill>
              </a:rPr>
              <a:t>. </a:t>
            </a:r>
            <a:r>
              <a:rPr lang="ko-KR" altLang="en-US" sz="2400" dirty="0">
                <a:solidFill>
                  <a:srgbClr val="333333"/>
                </a:solidFill>
              </a:rPr>
              <a:t>이러한 편견과 고정관념은 부정적으로 판단받을만 하지 않은 사람들을 우리가 박대하도록 만들 수 있다</a:t>
            </a:r>
            <a:r>
              <a:rPr lang="en-US" altLang="ko-KR" sz="2400" dirty="0">
                <a:solidFill>
                  <a:srgbClr val="333333"/>
                </a:solidFill>
              </a:rPr>
              <a:t>.</a:t>
            </a:r>
            <a:r>
              <a:rPr lang="en-US" sz="2400" dirty="0">
                <a:solidFill>
                  <a:srgbClr val="333333"/>
                </a:solidFill>
              </a:rPr>
              <a:t> </a:t>
            </a:r>
            <a:r>
              <a:rPr lang="ko-KR" altLang="en-US" sz="2400" dirty="0">
                <a:solidFill>
                  <a:srgbClr val="333333"/>
                </a:solidFill>
              </a:rPr>
              <a:t>정신질환은 오직 개인의 정체성의 한가지 측면일 뿐이다</a:t>
            </a:r>
            <a:r>
              <a:rPr lang="en-US" altLang="ko-KR"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45</a:t>
            </a:fld>
            <a:endParaRPr lang="de-DE">
              <a:latin typeface="+mn-lt"/>
              <a:ea typeface="+mn-ea"/>
              <a:cs typeface="+mn-cs"/>
            </a:endParaRPr>
          </a:p>
        </p:txBody>
      </p:sp>
    </p:spTree>
    <p:extLst>
      <p:ext uri="{BB962C8B-B14F-4D97-AF65-F5344CB8AC3E}">
        <p14:creationId xmlns:p14="http://schemas.microsoft.com/office/powerpoint/2010/main" val="32857836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우리는 무엇을 해야만 하나요</a:t>
            </a:r>
            <a:r>
              <a:rPr lang="en-US" altLang="ko-KR" sz="3600">
                <a:latin typeface="+mn-lt"/>
                <a:ea typeface="+mn-ea"/>
                <a:cs typeface="+mn-cs"/>
              </a:rPr>
              <a:t>?</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46</a:t>
            </a:fld>
            <a:endParaRPr lang="de-DE">
              <a:latin typeface="+mn-lt"/>
              <a:ea typeface="+mn-ea"/>
              <a:cs typeface="+mn-cs"/>
            </a:endParaRPr>
          </a:p>
        </p:txBody>
      </p:sp>
      <p:sp>
        <p:nvSpPr>
          <p:cNvPr id="7" name="Inhaltsplatzhalter 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r>
              <a:rPr lang="ko-KR" altLang="en-US" sz="2400" dirty="0">
                <a:solidFill>
                  <a:srgbClr val="333333"/>
                </a:solidFill>
                <a:ea typeface="ＭＳ Ｐゴシック"/>
                <a:cs typeface="Verdana"/>
              </a:rPr>
              <a:t>위를 읽고 </a:t>
            </a:r>
            <a:r>
              <a:rPr lang="en-US" altLang="ko-KR" sz="2400" dirty="0">
                <a:solidFill>
                  <a:srgbClr val="333333"/>
                </a:solidFill>
                <a:ea typeface="ＭＳ Ｐゴシック"/>
                <a:cs typeface="Verdana"/>
              </a:rPr>
              <a:t>&amp; </a:t>
            </a:r>
            <a:r>
              <a:rPr lang="ko-KR" altLang="en-US" sz="2400" dirty="0">
                <a:solidFill>
                  <a:srgbClr val="333333"/>
                </a:solidFill>
                <a:ea typeface="ＭＳ Ｐゴシック"/>
                <a:cs typeface="Verdana"/>
              </a:rPr>
              <a:t>당신의 질병 경험에 대해 정확하게 대화하세요</a:t>
            </a:r>
            <a:r>
              <a:rPr lang="en-US" altLang="ko-KR" sz="2400" dirty="0">
                <a:solidFill>
                  <a:srgbClr val="333333"/>
                </a:solidFill>
                <a:ea typeface="ＭＳ Ｐゴシック"/>
                <a:cs typeface="Verdana"/>
              </a:rPr>
              <a:t>!</a:t>
            </a:r>
            <a:endParaRPr lang="de-DE" sz="2400" dirty="0">
              <a:solidFill>
                <a:srgbClr val="333333"/>
              </a:solidFill>
              <a:ea typeface="ＭＳ Ｐゴシック"/>
              <a:cs typeface="Verdana"/>
            </a:endParaRPr>
          </a:p>
        </p:txBody>
      </p:sp>
      <p:graphicFrame>
        <p:nvGraphicFramePr>
          <p:cNvPr id="8" name="Diagramm 3"/>
          <p:cNvGraphicFramePr>
            <a:graphicFrameLocks noChangeAspect="1"/>
          </p:cNvGraphicFramePr>
          <p:nvPr>
            <p:extLst>
              <p:ext uri="{D42A27DB-BD31-4B8C-83A1-F6EECF244321}">
                <p14:modId xmlns:p14="http://schemas.microsoft.com/office/powerpoint/2010/main" val="3297426536"/>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나의 질병에 대해 대화할 수 있나요</a:t>
            </a:r>
            <a:r>
              <a:rPr lang="en-US" altLang="ko-KR" sz="3600">
                <a:latin typeface="+mn-lt"/>
                <a:ea typeface="+mn-ea"/>
                <a:cs typeface="+mn-cs"/>
              </a:rPr>
              <a:t>… </a:t>
            </a:r>
            <a:r>
              <a:rPr lang="ko-KR" altLang="en-US" sz="3600">
                <a:latin typeface="+mn-lt"/>
                <a:ea typeface="+mn-ea"/>
                <a:cs typeface="+mn-cs"/>
              </a:rPr>
              <a:t>그리고 어떻게</a:t>
            </a:r>
            <a:r>
              <a:rPr lang="en-US" altLang="ko-KR" sz="3600">
                <a:latin typeface="+mn-lt"/>
                <a:ea typeface="+mn-ea"/>
                <a:cs typeface="+mn-cs"/>
              </a:rPr>
              <a:t>?</a:t>
            </a:r>
            <a:endParaRPr lang="de-DE" sz="3600" dirty="0">
              <a:latin typeface="+mn-lt"/>
              <a:ea typeface="+mn-ea"/>
              <a:cs typeface="+mn-cs"/>
            </a:endParaRPr>
          </a:p>
        </p:txBody>
      </p:sp>
      <p:sp>
        <p:nvSpPr>
          <p:cNvPr id="3" name="Inhaltsplatzhalter 2"/>
          <p:cNvSpPr>
            <a:spLocks noGrp="1"/>
          </p:cNvSpPr>
          <p:nvPr>
            <p:ph idx="1"/>
          </p:nvPr>
        </p:nvSpPr>
        <p:spPr>
          <a:xfrm>
            <a:off x="408955" y="2204864"/>
            <a:ext cx="7040880" cy="4248000"/>
          </a:xfrm>
        </p:spPr>
        <p:txBody>
          <a:bodyPr>
            <a:noAutofit/>
          </a:bodyPr>
          <a:lstStyle/>
          <a:p>
            <a:pPr>
              <a:defRPr/>
            </a:pPr>
            <a:r>
              <a:rPr lang="ko-KR" altLang="en-US" sz="2400" kern="1200" dirty="0">
                <a:solidFill>
                  <a:srgbClr val="004992"/>
                </a:solidFill>
              </a:rPr>
              <a:t>당신이 정신병 진단을 받은 사실을 다른 사람들에게 말할 필요가 있나요</a:t>
            </a:r>
            <a:r>
              <a:rPr lang="en-US" altLang="ko-KR" sz="2400" kern="1200" dirty="0">
                <a:solidFill>
                  <a:srgbClr val="004992"/>
                </a:solidFill>
              </a:rPr>
              <a:t>?</a:t>
            </a:r>
            <a:endParaRPr lang="de-DE" sz="2400" kern="1200" dirty="0">
              <a:solidFill>
                <a:srgbClr val="004992"/>
              </a:solidFill>
            </a:endParaRPr>
          </a:p>
          <a:p>
            <a:pPr marL="342900" indent="-342900">
              <a:buClr>
                <a:srgbClr val="333333"/>
              </a:buClr>
              <a:buFont typeface="WingDings"/>
              <a:buChar char=""/>
              <a:defRPr/>
            </a:pPr>
            <a:r>
              <a:rPr lang="ko-KR" altLang="en-US" sz="2400" kern="1200" dirty="0" err="1">
                <a:solidFill>
                  <a:srgbClr val="333333"/>
                </a:solidFill>
              </a:rPr>
              <a:t>정신증이나</a:t>
            </a:r>
            <a:r>
              <a:rPr lang="ko-KR" altLang="en-US" sz="2400" kern="1200" dirty="0">
                <a:solidFill>
                  <a:srgbClr val="333333"/>
                </a:solidFill>
              </a:rPr>
              <a:t> </a:t>
            </a:r>
            <a:r>
              <a:rPr lang="ko-KR" altLang="en-US" sz="2400" kern="1200" dirty="0" err="1">
                <a:solidFill>
                  <a:srgbClr val="333333"/>
                </a:solidFill>
              </a:rPr>
              <a:t>조현병</a:t>
            </a:r>
            <a:r>
              <a:rPr lang="ko-KR" altLang="en-US" sz="2400" kern="1200" dirty="0">
                <a:solidFill>
                  <a:srgbClr val="333333"/>
                </a:solidFill>
              </a:rPr>
              <a:t> 진단</a:t>
            </a:r>
            <a:r>
              <a:rPr lang="en-US" altLang="ko-KR" sz="2400" kern="1200" dirty="0">
                <a:solidFill>
                  <a:srgbClr val="333333"/>
                </a:solidFill>
              </a:rPr>
              <a:t>(</a:t>
            </a:r>
            <a:r>
              <a:rPr lang="ko-KR" altLang="en-US" sz="2400" kern="1200" dirty="0">
                <a:solidFill>
                  <a:srgbClr val="333333"/>
                </a:solidFill>
              </a:rPr>
              <a:t>다른 정신질환과 같이</a:t>
            </a:r>
            <a:r>
              <a:rPr lang="en-US" altLang="ko-KR" sz="2400" kern="1200" dirty="0">
                <a:solidFill>
                  <a:srgbClr val="333333"/>
                </a:solidFill>
              </a:rPr>
              <a:t>)</a:t>
            </a:r>
            <a:r>
              <a:rPr lang="ko-KR" altLang="en-US" sz="2400" kern="1200" dirty="0">
                <a:solidFill>
                  <a:srgbClr val="333333"/>
                </a:solidFill>
              </a:rPr>
              <a:t>은 신고의무가 </a:t>
            </a:r>
            <a:r>
              <a:rPr lang="ko-KR" altLang="en-US" sz="2400" kern="1200" dirty="0" err="1">
                <a:solidFill>
                  <a:srgbClr val="333333"/>
                </a:solidFill>
              </a:rPr>
              <a:t>있는것은</a:t>
            </a:r>
            <a:r>
              <a:rPr lang="ko-KR" altLang="en-US" sz="2400" kern="1200" dirty="0">
                <a:solidFill>
                  <a:srgbClr val="333333"/>
                </a:solidFill>
              </a:rPr>
              <a:t> 아니다</a:t>
            </a:r>
            <a:r>
              <a:rPr lang="en-US" altLang="ko-KR" sz="2400" kern="1200" dirty="0">
                <a:solidFill>
                  <a:srgbClr val="333333"/>
                </a:solidFill>
              </a:rPr>
              <a:t>, </a:t>
            </a:r>
            <a:r>
              <a:rPr lang="ko-KR" altLang="en-US" sz="2400" kern="1200" dirty="0">
                <a:solidFill>
                  <a:srgbClr val="333333"/>
                </a:solidFill>
              </a:rPr>
              <a:t>그것은 감춰질 필요는 없다</a:t>
            </a:r>
            <a:r>
              <a:rPr lang="en-US" altLang="ko-KR" sz="2400" kern="1200" dirty="0">
                <a:solidFill>
                  <a:srgbClr val="333333"/>
                </a:solidFill>
              </a:rPr>
              <a:t>.</a:t>
            </a:r>
          </a:p>
          <a:p>
            <a:pPr>
              <a:defRPr/>
            </a:pPr>
            <a:r>
              <a:rPr lang="ko-KR" altLang="en-US" sz="2400" kern="1200" dirty="0">
                <a:solidFill>
                  <a:srgbClr val="333333"/>
                </a:solidFill>
              </a:rPr>
              <a:t>진단에 대해 타인에게 알리거나 그렇지 않거나는 당신에게 달려있다</a:t>
            </a:r>
            <a:r>
              <a:rPr lang="en-US" altLang="ko-KR" sz="2400" kern="1200" dirty="0">
                <a:solidFill>
                  <a:srgbClr val="333333"/>
                </a:solidFill>
              </a:rPr>
              <a:t>.</a:t>
            </a:r>
            <a:endParaRPr lang="de-DE" sz="2400" kern="12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47</a:t>
            </a:fld>
            <a:endParaRPr lang="de-DE">
              <a:latin typeface="+mn-lt"/>
              <a:ea typeface="+mn-ea"/>
              <a:cs typeface="+mn-cs"/>
            </a:endParaRP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extLst>
      <p:ext uri="{BB962C8B-B14F-4D97-AF65-F5344CB8AC3E}">
        <p14:creationId xmlns:p14="http://schemas.microsoft.com/office/powerpoint/2010/main" val="29559481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나의 질병에 대해 대화할 수 있나요</a:t>
            </a:r>
            <a:r>
              <a:rPr lang="en-US" altLang="ko-KR" sz="3600">
                <a:latin typeface="+mn-lt"/>
                <a:ea typeface="+mn-ea"/>
                <a:cs typeface="+mn-cs"/>
              </a:rPr>
              <a:t>… </a:t>
            </a:r>
            <a:r>
              <a:rPr lang="ko-KR" altLang="en-US" sz="3600">
                <a:latin typeface="+mn-lt"/>
                <a:ea typeface="+mn-ea"/>
                <a:cs typeface="+mn-cs"/>
              </a:rPr>
              <a:t>그리고 어떻게</a:t>
            </a:r>
            <a:r>
              <a:rPr lang="en-US" altLang="ko-KR" sz="3600">
                <a:latin typeface="+mn-lt"/>
                <a:ea typeface="+mn-ea"/>
                <a:cs typeface="+mn-cs"/>
              </a:rPr>
              <a:t>?</a:t>
            </a:r>
            <a:endParaRPr lang="de-DE" sz="3600" dirty="0">
              <a:latin typeface="+mn-lt"/>
              <a:ea typeface="+mn-ea"/>
              <a:cs typeface="+mn-cs"/>
            </a:endParaRPr>
          </a:p>
        </p:txBody>
      </p:sp>
      <p:sp>
        <p:nvSpPr>
          <p:cNvPr id="3" name="Inhaltsplatzhalter 2"/>
          <p:cNvSpPr>
            <a:spLocks noGrp="1"/>
          </p:cNvSpPr>
          <p:nvPr>
            <p:ph idx="1"/>
          </p:nvPr>
        </p:nvSpPr>
        <p:spPr>
          <a:xfrm>
            <a:off x="411480" y="2203704"/>
            <a:ext cx="7040880" cy="4251960"/>
          </a:xfrm>
        </p:spPr>
        <p:txBody>
          <a:bodyPr>
            <a:noAutofit/>
          </a:bodyPr>
          <a:lstStyle/>
          <a:p>
            <a:pPr>
              <a:buClr>
                <a:srgbClr val="004992"/>
              </a:buClr>
              <a:defRPr/>
            </a:pPr>
            <a:r>
              <a:rPr lang="ko-KR" altLang="en-US" sz="2400" kern="1200" dirty="0">
                <a:solidFill>
                  <a:srgbClr val="004992"/>
                </a:solidFill>
              </a:rPr>
              <a:t>당신이 정신병 진단을 받은 사실을 다른 사람들에게 말할 필요가 있나요</a:t>
            </a:r>
            <a:r>
              <a:rPr lang="en-US" altLang="ko-KR" sz="2400" kern="1200" dirty="0">
                <a:solidFill>
                  <a:srgbClr val="004992"/>
                </a:solidFill>
              </a:rPr>
              <a:t>?</a:t>
            </a:r>
            <a:endParaRPr lang="de-DE" altLang="ko-KR" sz="2400" kern="1200" dirty="0">
              <a:solidFill>
                <a:srgbClr val="004992"/>
              </a:solidFill>
            </a:endParaRPr>
          </a:p>
          <a:p>
            <a:pPr marL="342900" indent="-342900">
              <a:buClr>
                <a:srgbClr val="333333"/>
              </a:buClr>
              <a:buFont typeface="WingDings"/>
              <a:buChar char=""/>
              <a:defRPr/>
            </a:pPr>
            <a:r>
              <a:rPr lang="ko-KR" altLang="en-US" sz="2400" kern="1200" dirty="0">
                <a:solidFill>
                  <a:srgbClr val="333333"/>
                </a:solidFill>
              </a:rPr>
              <a:t>당신이 신뢰하는 사람들에게 당신의 병에 대해 말하는 것은 중요할 수 있다</a:t>
            </a:r>
            <a:r>
              <a:rPr lang="en-US" altLang="ko-KR" sz="2400" kern="1200" dirty="0">
                <a:solidFill>
                  <a:srgbClr val="333333"/>
                </a:solidFill>
              </a:rPr>
              <a:t>, </a:t>
            </a:r>
            <a:r>
              <a:rPr lang="ko-KR" altLang="en-US" sz="2400" kern="1200" dirty="0">
                <a:solidFill>
                  <a:srgbClr val="333333"/>
                </a:solidFill>
              </a:rPr>
              <a:t>왜냐하면</a:t>
            </a:r>
            <a:r>
              <a:rPr lang="en-US" sz="2400" kern="1200" dirty="0">
                <a:solidFill>
                  <a:srgbClr val="333333"/>
                </a:solidFill>
              </a:rPr>
              <a:t>…</a:t>
            </a:r>
            <a:endParaRPr lang="de-DE" sz="2400" kern="1200" dirty="0">
              <a:solidFill>
                <a:srgbClr val="333333"/>
              </a:solidFill>
              <a:sym typeface="Wingdings" panose="05000000000000000000" pitchFamily="2" charset="2"/>
            </a:endParaRPr>
          </a:p>
          <a:p>
            <a:pPr marL="342900" indent="-342900">
              <a:buClr>
                <a:srgbClr val="333333"/>
              </a:buClr>
              <a:buFont typeface="WingDings"/>
              <a:buChar char=""/>
              <a:defRPr/>
            </a:pPr>
            <a:r>
              <a:rPr lang="ko-KR" altLang="en-US" sz="2400" kern="1200" dirty="0">
                <a:solidFill>
                  <a:srgbClr val="333333"/>
                </a:solidFill>
              </a:rPr>
              <a:t>중요한 다른 사람들은 환자들 스스로보다 더 일찍 정신병적 단계가 나타나는 조기 증상을 알아챈다</a:t>
            </a:r>
            <a:endParaRPr lang="de-DE" sz="2400" kern="12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48</a:t>
            </a:fld>
            <a:endParaRPr lang="de-DE">
              <a:latin typeface="+mn-lt"/>
              <a:ea typeface="+mn-ea"/>
              <a:cs typeface="+mn-cs"/>
            </a:endParaRP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extLst>
      <p:ext uri="{BB962C8B-B14F-4D97-AF65-F5344CB8AC3E}">
        <p14:creationId xmlns:p14="http://schemas.microsoft.com/office/powerpoint/2010/main" val="33880669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나의 질병에 대해 어떻게 말할수 있을까요</a:t>
            </a:r>
            <a:r>
              <a:rPr lang="en-US" altLang="ko-KR" sz="3600">
                <a:latin typeface="+mn-lt"/>
                <a:ea typeface="+mn-ea"/>
                <a:cs typeface="+mn-cs"/>
              </a:rPr>
              <a: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ko-KR" altLang="en-US" sz="2400" kern="1200" dirty="0">
                <a:solidFill>
                  <a:srgbClr val="004992"/>
                </a:solidFill>
              </a:rPr>
              <a:t>추천</a:t>
            </a:r>
            <a:r>
              <a:rPr lang="en-US" altLang="ko-KR" sz="2400" kern="1200" dirty="0">
                <a:solidFill>
                  <a:srgbClr val="004992"/>
                </a:solidFill>
              </a:rPr>
              <a:t>: </a:t>
            </a:r>
            <a:r>
              <a:rPr lang="ko-KR" altLang="en-US" sz="2400" kern="1200" dirty="0">
                <a:solidFill>
                  <a:srgbClr val="004992"/>
                </a:solidFill>
              </a:rPr>
              <a:t>진단을 말하기 보다 당신의 증상을 설명하세요</a:t>
            </a:r>
            <a:r>
              <a:rPr lang="en-US" altLang="ko-KR" sz="2400" kern="1200" dirty="0">
                <a:solidFill>
                  <a:srgbClr val="004992"/>
                </a:solidFill>
              </a:rPr>
              <a:t>.</a:t>
            </a:r>
            <a:endParaRPr lang="de-DE" altLang="ko-KR" sz="2400" kern="1200" dirty="0">
              <a:solidFill>
                <a:srgbClr val="004992"/>
              </a:solidFill>
            </a:endParaRPr>
          </a:p>
          <a:p>
            <a:pPr marL="342900" indent="-342900">
              <a:buClr>
                <a:srgbClr val="333333"/>
              </a:buClr>
              <a:buFont typeface="WingDings"/>
              <a:buChar char=""/>
              <a:defRPr/>
            </a:pPr>
            <a:endParaRPr lang="de-DE" sz="2400" kern="12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49</a:t>
            </a:fld>
            <a:endParaRPr lang="de-DE">
              <a:latin typeface="+mn-lt"/>
              <a:ea typeface="+mn-ea"/>
              <a:cs typeface="+mn-cs"/>
            </a:endParaRPr>
          </a:p>
        </p:txBody>
      </p:sp>
    </p:spTree>
    <p:extLst>
      <p:ext uri="{BB962C8B-B14F-4D97-AF65-F5344CB8AC3E}">
        <p14:creationId xmlns:p14="http://schemas.microsoft.com/office/powerpoint/2010/main" val="4126434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나의 질병에 대해 어떻게 말할수 있을까요</a:t>
            </a:r>
            <a:r>
              <a:rPr lang="en-US" altLang="ko-KR" sz="3600">
                <a:latin typeface="+mn-lt"/>
                <a:ea typeface="+mn-ea"/>
                <a:cs typeface="+mn-cs"/>
              </a:rPr>
              <a: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ko-KR" altLang="en-US" sz="2400" kern="1200" dirty="0">
                <a:solidFill>
                  <a:srgbClr val="004992"/>
                </a:solidFill>
              </a:rPr>
              <a:t>추천</a:t>
            </a:r>
            <a:r>
              <a:rPr lang="en-US" altLang="ko-KR" sz="2400" kern="1200" dirty="0">
                <a:solidFill>
                  <a:srgbClr val="004992"/>
                </a:solidFill>
              </a:rPr>
              <a:t>: </a:t>
            </a:r>
            <a:r>
              <a:rPr lang="ko-KR" altLang="en-US" sz="2400" kern="1200" dirty="0">
                <a:solidFill>
                  <a:srgbClr val="004992"/>
                </a:solidFill>
              </a:rPr>
              <a:t>진단을 말하기 보다 당신의 증상을 설명하세요</a:t>
            </a:r>
            <a:r>
              <a:rPr lang="en-US" altLang="ko-KR" sz="2400" kern="1200" dirty="0">
                <a:solidFill>
                  <a:srgbClr val="004992"/>
                </a:solidFill>
              </a:rPr>
              <a:t>.</a:t>
            </a:r>
            <a:endParaRPr lang="de-DE" altLang="ko-KR" sz="2400" kern="1200" dirty="0">
              <a:solidFill>
                <a:srgbClr val="004992"/>
              </a:solidFill>
            </a:endParaRPr>
          </a:p>
          <a:p>
            <a:pPr marL="342900" indent="-342900">
              <a:buClr>
                <a:srgbClr val="333333"/>
              </a:buClr>
              <a:buFont typeface="WingDings"/>
              <a:buChar char=""/>
              <a:defRPr/>
            </a:pPr>
            <a:r>
              <a:rPr lang="ko-KR" altLang="en-US" sz="2400" kern="1200" dirty="0">
                <a:solidFill>
                  <a:srgbClr val="333333"/>
                </a:solidFill>
              </a:rPr>
              <a:t>특히</a:t>
            </a:r>
            <a:r>
              <a:rPr lang="en-US" altLang="ko-KR" sz="2400" kern="1200" dirty="0">
                <a:solidFill>
                  <a:srgbClr val="333333"/>
                </a:solidFill>
              </a:rPr>
              <a:t>, </a:t>
            </a:r>
            <a:r>
              <a:rPr lang="ko-KR" altLang="en-US" sz="2400" kern="1200" dirty="0">
                <a:solidFill>
                  <a:srgbClr val="333333"/>
                </a:solidFill>
              </a:rPr>
              <a:t>당신이 사람들을 잘 모른다면</a:t>
            </a:r>
            <a:r>
              <a:rPr lang="en-US" altLang="ko-KR" sz="2400" kern="1200" dirty="0">
                <a:solidFill>
                  <a:srgbClr val="333333"/>
                </a:solidFill>
              </a:rPr>
              <a:t>, (</a:t>
            </a:r>
            <a:r>
              <a:rPr lang="ko-KR" altLang="en-US" sz="2400" kern="1200" dirty="0">
                <a:solidFill>
                  <a:srgbClr val="333333"/>
                </a:solidFill>
              </a:rPr>
              <a:t>애매한</a:t>
            </a:r>
            <a:r>
              <a:rPr lang="en-US" altLang="ko-KR" sz="2400" kern="1200" dirty="0">
                <a:solidFill>
                  <a:srgbClr val="333333"/>
                </a:solidFill>
              </a:rPr>
              <a:t>) </a:t>
            </a:r>
            <a:r>
              <a:rPr lang="ko-KR" altLang="en-US" sz="2400" kern="1200" dirty="0">
                <a:solidFill>
                  <a:srgbClr val="333333"/>
                </a:solidFill>
              </a:rPr>
              <a:t>이름</a:t>
            </a:r>
            <a:r>
              <a:rPr lang="en-US" altLang="ko-KR" sz="2400" kern="1200" dirty="0">
                <a:solidFill>
                  <a:srgbClr val="333333"/>
                </a:solidFill>
              </a:rPr>
              <a:t>(</a:t>
            </a:r>
            <a:r>
              <a:rPr lang="ko-KR" altLang="en-US" sz="2400" kern="1200" dirty="0" err="1">
                <a:solidFill>
                  <a:srgbClr val="333333"/>
                </a:solidFill>
              </a:rPr>
              <a:t>조현병</a:t>
            </a:r>
            <a:r>
              <a:rPr lang="en-US" altLang="ko-KR" sz="2400" kern="1200" dirty="0">
                <a:solidFill>
                  <a:srgbClr val="333333"/>
                </a:solidFill>
              </a:rPr>
              <a:t>, </a:t>
            </a:r>
            <a:r>
              <a:rPr lang="ko-KR" altLang="en-US" sz="2400" kern="1200" dirty="0" err="1">
                <a:solidFill>
                  <a:srgbClr val="333333"/>
                </a:solidFill>
              </a:rPr>
              <a:t>정신증</a:t>
            </a:r>
            <a:r>
              <a:rPr lang="en-US" altLang="ko-KR" sz="2400" kern="1200" dirty="0">
                <a:solidFill>
                  <a:srgbClr val="333333"/>
                </a:solidFill>
              </a:rPr>
              <a:t>)</a:t>
            </a:r>
            <a:r>
              <a:rPr lang="ko-KR" altLang="en-US" sz="2400" kern="1200" dirty="0">
                <a:solidFill>
                  <a:srgbClr val="333333"/>
                </a:solidFill>
              </a:rPr>
              <a:t>을 말하기보다는 당신의 증상을 설명하는 것이 더 바람직하다</a:t>
            </a:r>
            <a:r>
              <a:rPr lang="en-US" altLang="ko-KR" sz="2400" kern="1200" dirty="0">
                <a:solidFill>
                  <a:srgbClr val="333333"/>
                </a:solidFill>
              </a:rPr>
              <a:t>.</a:t>
            </a:r>
          </a:p>
          <a:p>
            <a:pPr marL="342900" indent="-342900">
              <a:buClr>
                <a:srgbClr val="333333"/>
              </a:buClr>
              <a:buFont typeface="WingDings"/>
              <a:buChar char=""/>
              <a:defRPr/>
            </a:pPr>
            <a:endParaRPr lang="de-DE" sz="2400" kern="12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50</a:t>
            </a:fld>
            <a:endParaRPr lang="de-DE">
              <a:latin typeface="+mn-lt"/>
              <a:ea typeface="+mn-ea"/>
              <a:cs typeface="+mn-cs"/>
            </a:endParaRPr>
          </a:p>
        </p:txBody>
      </p:sp>
    </p:spTree>
    <p:extLst>
      <p:ext uri="{BB962C8B-B14F-4D97-AF65-F5344CB8AC3E}">
        <p14:creationId xmlns:p14="http://schemas.microsoft.com/office/powerpoint/2010/main" val="2004242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나의 질병에 대해 어떻게 말할수 있을까요</a:t>
            </a:r>
            <a:r>
              <a:rPr lang="en-US" altLang="ko-KR" sz="3600">
                <a:latin typeface="+mn-lt"/>
                <a:ea typeface="+mn-ea"/>
                <a:cs typeface="+mn-cs"/>
              </a:rPr>
              <a: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ko-KR" altLang="en-US" sz="2400" kern="1200" dirty="0">
                <a:solidFill>
                  <a:srgbClr val="004992"/>
                </a:solidFill>
              </a:rPr>
              <a:t>추천</a:t>
            </a:r>
            <a:r>
              <a:rPr lang="en-US" altLang="ko-KR" sz="2400" kern="1200" dirty="0">
                <a:solidFill>
                  <a:srgbClr val="004992"/>
                </a:solidFill>
              </a:rPr>
              <a:t>: </a:t>
            </a:r>
            <a:r>
              <a:rPr lang="ko-KR" altLang="en-US" sz="2400" kern="1200" dirty="0">
                <a:solidFill>
                  <a:srgbClr val="004992"/>
                </a:solidFill>
              </a:rPr>
              <a:t>진단을 말하기 보다 당신의 증상을 설명하세요</a:t>
            </a:r>
            <a:r>
              <a:rPr lang="en-US" altLang="ko-KR" sz="2400" kern="1200" dirty="0">
                <a:solidFill>
                  <a:srgbClr val="004992"/>
                </a:solidFill>
              </a:rPr>
              <a:t>.</a:t>
            </a:r>
            <a:endParaRPr lang="de-DE" altLang="ko-KR" sz="2400" kern="1200" dirty="0">
              <a:solidFill>
                <a:srgbClr val="004992"/>
              </a:solidFill>
            </a:endParaRPr>
          </a:p>
          <a:p>
            <a:pPr marL="342900" indent="-342900">
              <a:buClr>
                <a:srgbClr val="333333"/>
              </a:buClr>
              <a:buFont typeface="WingDings"/>
              <a:buChar char=""/>
              <a:defRPr/>
            </a:pPr>
            <a:r>
              <a:rPr lang="ko-KR" altLang="en-US" sz="2400" kern="1200" dirty="0">
                <a:solidFill>
                  <a:srgbClr val="333333"/>
                </a:solidFill>
              </a:rPr>
              <a:t>특히</a:t>
            </a:r>
            <a:r>
              <a:rPr lang="en-US" altLang="ko-KR" sz="2400" kern="1200" dirty="0">
                <a:solidFill>
                  <a:srgbClr val="333333"/>
                </a:solidFill>
              </a:rPr>
              <a:t>, </a:t>
            </a:r>
            <a:r>
              <a:rPr lang="ko-KR" altLang="en-US" sz="2400" kern="1200" dirty="0">
                <a:solidFill>
                  <a:srgbClr val="333333"/>
                </a:solidFill>
              </a:rPr>
              <a:t>당신이 사람들을 잘 모른다면</a:t>
            </a:r>
            <a:r>
              <a:rPr lang="en-US" altLang="ko-KR" sz="2400" kern="1200" dirty="0">
                <a:solidFill>
                  <a:srgbClr val="333333"/>
                </a:solidFill>
              </a:rPr>
              <a:t>, (</a:t>
            </a:r>
            <a:r>
              <a:rPr lang="ko-KR" altLang="en-US" sz="2400" kern="1200" dirty="0">
                <a:solidFill>
                  <a:srgbClr val="333333"/>
                </a:solidFill>
              </a:rPr>
              <a:t>애매한</a:t>
            </a:r>
            <a:r>
              <a:rPr lang="en-US" altLang="ko-KR" sz="2400" kern="1200" dirty="0">
                <a:solidFill>
                  <a:srgbClr val="333333"/>
                </a:solidFill>
              </a:rPr>
              <a:t>) </a:t>
            </a:r>
            <a:r>
              <a:rPr lang="ko-KR" altLang="en-US" sz="2400" kern="1200" dirty="0">
                <a:solidFill>
                  <a:srgbClr val="333333"/>
                </a:solidFill>
              </a:rPr>
              <a:t>이름</a:t>
            </a:r>
            <a:r>
              <a:rPr lang="en-US" altLang="ko-KR" sz="2400" kern="1200" dirty="0">
                <a:solidFill>
                  <a:srgbClr val="333333"/>
                </a:solidFill>
              </a:rPr>
              <a:t>(</a:t>
            </a:r>
            <a:r>
              <a:rPr lang="ko-KR" altLang="en-US" sz="2400" kern="1200" dirty="0" err="1">
                <a:solidFill>
                  <a:srgbClr val="333333"/>
                </a:solidFill>
              </a:rPr>
              <a:t>조현병</a:t>
            </a:r>
            <a:r>
              <a:rPr lang="en-US" altLang="ko-KR" sz="2400" kern="1200" dirty="0">
                <a:solidFill>
                  <a:srgbClr val="333333"/>
                </a:solidFill>
              </a:rPr>
              <a:t>, </a:t>
            </a:r>
            <a:r>
              <a:rPr lang="ko-KR" altLang="en-US" sz="2400" kern="1200" dirty="0" err="1">
                <a:solidFill>
                  <a:srgbClr val="333333"/>
                </a:solidFill>
              </a:rPr>
              <a:t>정신증</a:t>
            </a:r>
            <a:r>
              <a:rPr lang="en-US" altLang="ko-KR" sz="2400" kern="1200" dirty="0">
                <a:solidFill>
                  <a:srgbClr val="333333"/>
                </a:solidFill>
              </a:rPr>
              <a:t>)</a:t>
            </a:r>
            <a:r>
              <a:rPr lang="ko-KR" altLang="en-US" sz="2400" kern="1200" dirty="0">
                <a:solidFill>
                  <a:srgbClr val="333333"/>
                </a:solidFill>
              </a:rPr>
              <a:t>을 말하기보다는 당신의 증상을 설명하는 것이 더 바람직하다</a:t>
            </a:r>
            <a:r>
              <a:rPr lang="en-US" altLang="ko-KR" sz="2400" kern="1200" dirty="0">
                <a:solidFill>
                  <a:srgbClr val="333333"/>
                </a:solidFill>
              </a:rPr>
              <a:t>.</a:t>
            </a:r>
          </a:p>
          <a:p>
            <a:pPr marL="342900" indent="-342900">
              <a:buClr>
                <a:srgbClr val="333333"/>
              </a:buClr>
              <a:buFont typeface="WingDings"/>
              <a:buChar char=""/>
              <a:defRPr/>
            </a:pPr>
            <a:r>
              <a:rPr lang="ko-KR" altLang="en-US" sz="2400" kern="1200" dirty="0">
                <a:solidFill>
                  <a:srgbClr val="333333"/>
                </a:solidFill>
              </a:rPr>
              <a:t>타인에게 당신의 병에 대해 설명할 수 있으려면</a:t>
            </a:r>
            <a:r>
              <a:rPr lang="en-US" altLang="ko-KR" sz="2400" kern="1200" dirty="0">
                <a:solidFill>
                  <a:srgbClr val="333333"/>
                </a:solidFill>
              </a:rPr>
              <a:t>, </a:t>
            </a:r>
            <a:r>
              <a:rPr lang="ko-KR" altLang="en-US" sz="2400" kern="1200" dirty="0">
                <a:solidFill>
                  <a:srgbClr val="333333"/>
                </a:solidFill>
              </a:rPr>
              <a:t>당신은 당신 자신이 그것에 대해 전문가가 될 필요가 있다</a:t>
            </a:r>
            <a:r>
              <a:rPr lang="en-US" sz="2400" kern="1200" dirty="0">
                <a:solidFill>
                  <a:srgbClr val="333333"/>
                </a:solidFill>
              </a:rPr>
              <a:t>!</a:t>
            </a:r>
            <a:endParaRPr lang="de-DE" sz="2400" kern="12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51</a:t>
            </a:fld>
            <a:endParaRPr lang="de-DE">
              <a:latin typeface="+mn-lt"/>
              <a:ea typeface="+mn-ea"/>
              <a:cs typeface="+mn-cs"/>
            </a:endParaRPr>
          </a:p>
        </p:txBody>
      </p:sp>
    </p:spTree>
    <p:extLst>
      <p:ext uri="{BB962C8B-B14F-4D97-AF65-F5344CB8AC3E}">
        <p14:creationId xmlns:p14="http://schemas.microsoft.com/office/powerpoint/2010/main" val="37750651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나의 병에 대해 어떻게 말할까요</a:t>
            </a:r>
            <a:r>
              <a:rPr lang="en-US" altLang="ko-KR" sz="3600">
                <a:latin typeface="+mn-lt"/>
                <a:ea typeface="+mn-ea"/>
                <a:cs typeface="+mn-cs"/>
              </a:rPr>
              <a: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ko-KR" altLang="en-US" sz="2000" kern="1200" dirty="0">
                <a:solidFill>
                  <a:srgbClr val="004992"/>
                </a:solidFill>
              </a:rPr>
              <a:t>정신증과 조현병의 주된 증상</a:t>
            </a:r>
            <a:r>
              <a:rPr lang="en-US" sz="2000" kern="1200" dirty="0">
                <a:solidFill>
                  <a:srgbClr val="004992"/>
                </a:solidFill>
              </a:rPr>
              <a:t>:</a:t>
            </a:r>
          </a:p>
          <a:p>
            <a:pPr lvl="0" defTabSz="914400" eaLnBrk="0" fontAlgn="base" hangingPunct="0">
              <a:buClr>
                <a:srgbClr val="006699"/>
              </a:buClr>
              <a:tabLst>
                <a:tab pos="84138" algn="l"/>
              </a:tabLst>
            </a:pPr>
            <a:r>
              <a:rPr lang="en-US" sz="2000" kern="0" dirty="0">
                <a:solidFill>
                  <a:srgbClr val="004992"/>
                </a:solidFill>
              </a:rPr>
              <a:t>???</a:t>
            </a:r>
            <a:endParaRPr lang="de-DE" sz="2000" kern="1200" dirty="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52</a:t>
            </a:fld>
            <a:endParaRPr lang="de-DE">
              <a:latin typeface="+mn-lt"/>
              <a:ea typeface="+mn-ea"/>
              <a:cs typeface="+mn-cs"/>
            </a:endParaRPr>
          </a:p>
        </p:txBody>
      </p:sp>
    </p:spTree>
    <p:extLst>
      <p:ext uri="{BB962C8B-B14F-4D97-AF65-F5344CB8AC3E}">
        <p14:creationId xmlns:p14="http://schemas.microsoft.com/office/powerpoint/2010/main" val="2824332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나의 병에 대해 어떻게 말할까요</a:t>
            </a:r>
            <a:r>
              <a:rPr lang="en-US" altLang="ko-KR" sz="3600">
                <a:latin typeface="+mn-lt"/>
                <a:ea typeface="+mn-ea"/>
                <a:cs typeface="+mn-cs"/>
              </a:rPr>
              <a: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ko-KR" altLang="en-US" sz="2000" kern="1200" dirty="0" err="1">
                <a:solidFill>
                  <a:srgbClr val="004992"/>
                </a:solidFill>
              </a:rPr>
              <a:t>정신증과</a:t>
            </a:r>
            <a:r>
              <a:rPr lang="ko-KR" altLang="en-US" sz="2000" kern="1200" dirty="0">
                <a:solidFill>
                  <a:srgbClr val="004992"/>
                </a:solidFill>
              </a:rPr>
              <a:t> </a:t>
            </a:r>
            <a:r>
              <a:rPr lang="ko-KR" altLang="en-US" sz="2000" kern="1200" dirty="0" err="1">
                <a:solidFill>
                  <a:srgbClr val="004992"/>
                </a:solidFill>
              </a:rPr>
              <a:t>조현병의</a:t>
            </a:r>
            <a:r>
              <a:rPr lang="ko-KR" altLang="en-US" sz="2000" kern="1200" dirty="0">
                <a:solidFill>
                  <a:srgbClr val="004992"/>
                </a:solidFill>
              </a:rPr>
              <a:t> 주된 증상</a:t>
            </a:r>
            <a:r>
              <a:rPr lang="en-US" altLang="ko-KR" sz="2000" kern="1200" dirty="0">
                <a:solidFill>
                  <a:srgbClr val="004992"/>
                </a:solidFill>
              </a:rPr>
              <a:t>:</a:t>
            </a:r>
            <a:endParaRPr lang="de-DE" altLang="ko-KR" sz="2000" kern="1200" dirty="0">
              <a:solidFill>
                <a:srgbClr val="004992"/>
              </a:solidFill>
            </a:endParaRPr>
          </a:p>
          <a:p>
            <a:pPr marL="342900" indent="-342900">
              <a:lnSpc>
                <a:spcPct val="100000"/>
              </a:lnSpc>
              <a:spcBef>
                <a:spcPts val="1200"/>
              </a:spcBef>
              <a:buClr>
                <a:srgbClr val="333333"/>
              </a:buClr>
              <a:buFont typeface="WingDings"/>
              <a:buChar char=""/>
            </a:pPr>
            <a:r>
              <a:rPr lang="ko-KR" altLang="en-US" sz="2000" kern="1200" dirty="0">
                <a:solidFill>
                  <a:srgbClr val="333333"/>
                </a:solidFill>
              </a:rPr>
              <a:t>환각</a:t>
            </a:r>
            <a:endParaRPr lang="de-DE" sz="2000" kern="1200" dirty="0">
              <a:solidFill>
                <a:srgbClr val="333333"/>
              </a:solidFill>
            </a:endParaRPr>
          </a:p>
          <a:p>
            <a:pPr marL="342900" indent="-342900">
              <a:lnSpc>
                <a:spcPct val="100000"/>
              </a:lnSpc>
              <a:spcBef>
                <a:spcPts val="1200"/>
              </a:spcBef>
              <a:buClr>
                <a:srgbClr val="333333"/>
              </a:buClr>
              <a:buFont typeface="WingDings"/>
              <a:buChar char=""/>
            </a:pPr>
            <a:r>
              <a:rPr lang="ko-KR" altLang="en-US" sz="2000" kern="1200" dirty="0">
                <a:solidFill>
                  <a:srgbClr val="333333"/>
                </a:solidFill>
              </a:rPr>
              <a:t>망상</a:t>
            </a:r>
            <a:endParaRPr lang="en-US" sz="2000" kern="1200" dirty="0">
              <a:solidFill>
                <a:srgbClr val="333333"/>
              </a:solidFill>
            </a:endParaRPr>
          </a:p>
          <a:p>
            <a:pPr marL="342900" indent="-342900">
              <a:lnSpc>
                <a:spcPct val="100000"/>
              </a:lnSpc>
              <a:spcBef>
                <a:spcPts val="1200"/>
              </a:spcBef>
              <a:buClr>
                <a:srgbClr val="333333"/>
              </a:buClr>
              <a:buFont typeface="WingDings"/>
              <a:buChar char=""/>
            </a:pPr>
            <a:r>
              <a:rPr lang="ko-KR" altLang="en-US" sz="2000" kern="1200" dirty="0">
                <a:solidFill>
                  <a:srgbClr val="333333"/>
                </a:solidFill>
              </a:rPr>
              <a:t>우울증과 같은 다른</a:t>
            </a:r>
            <a:r>
              <a:rPr lang="en-US" sz="2000" kern="1200" dirty="0">
                <a:solidFill>
                  <a:srgbClr val="333333"/>
                </a:solidFill>
              </a:rPr>
              <a:t> (</a:t>
            </a:r>
            <a:r>
              <a:rPr lang="ko-KR" altLang="en-US" sz="2000" kern="1200" dirty="0">
                <a:solidFill>
                  <a:srgbClr val="333333"/>
                </a:solidFill>
              </a:rPr>
              <a:t>비특이적</a:t>
            </a:r>
            <a:r>
              <a:rPr lang="en-US" sz="2000" kern="1200" dirty="0">
                <a:solidFill>
                  <a:srgbClr val="333333"/>
                </a:solidFill>
              </a:rPr>
              <a:t>) </a:t>
            </a:r>
            <a:r>
              <a:rPr lang="ko-KR" altLang="en-US" sz="2000" kern="1200" dirty="0">
                <a:solidFill>
                  <a:srgbClr val="333333"/>
                </a:solidFill>
              </a:rPr>
              <a:t>증상</a:t>
            </a:r>
            <a:r>
              <a:rPr lang="en-US" sz="2000" kern="1200" dirty="0">
                <a:solidFill>
                  <a:srgbClr val="333333"/>
                </a:solidFill>
              </a:rPr>
              <a:t> (</a:t>
            </a:r>
            <a:r>
              <a:rPr lang="ko-KR" altLang="en-US" sz="2000" kern="1200" dirty="0">
                <a:solidFill>
                  <a:srgbClr val="333333"/>
                </a:solidFill>
              </a:rPr>
              <a:t>이것은 다른 질환들에서도 발생될 수 있다</a:t>
            </a:r>
            <a:r>
              <a:rPr lang="en-US" altLang="ko-KR" sz="2000" kern="1200" dirty="0">
                <a:solidFill>
                  <a:srgbClr val="333333"/>
                </a:solidFill>
              </a:rPr>
              <a:t>)</a:t>
            </a:r>
            <a:endParaRPr lang="en-US" sz="2000" kern="12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53</a:t>
            </a:fld>
            <a:endParaRPr lang="de-DE">
              <a:latin typeface="+mn-lt"/>
              <a:ea typeface="+mn-ea"/>
              <a:cs typeface="+mn-cs"/>
            </a:endParaRPr>
          </a:p>
        </p:txBody>
      </p:sp>
    </p:spTree>
    <p:extLst>
      <p:ext uri="{BB962C8B-B14F-4D97-AF65-F5344CB8AC3E}">
        <p14:creationId xmlns:p14="http://schemas.microsoft.com/office/powerpoint/2010/main" val="19400973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나의 병에 대해 어떻게 말할까요</a:t>
            </a:r>
            <a:r>
              <a:rPr lang="en-US" altLang="ko-KR" sz="3600">
                <a:latin typeface="+mn-lt"/>
                <a:ea typeface="+mn-ea"/>
                <a:cs typeface="+mn-cs"/>
              </a:rPr>
              <a: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ko-KR" altLang="en-US" sz="2000" kern="1200" dirty="0" err="1">
                <a:solidFill>
                  <a:srgbClr val="004992"/>
                </a:solidFill>
              </a:rPr>
              <a:t>정신증과</a:t>
            </a:r>
            <a:r>
              <a:rPr lang="ko-KR" altLang="en-US" sz="2000" kern="1200" dirty="0">
                <a:solidFill>
                  <a:srgbClr val="004992"/>
                </a:solidFill>
              </a:rPr>
              <a:t> </a:t>
            </a:r>
            <a:r>
              <a:rPr lang="ko-KR" altLang="en-US" sz="2000" kern="1200" dirty="0" err="1">
                <a:solidFill>
                  <a:srgbClr val="004992"/>
                </a:solidFill>
              </a:rPr>
              <a:t>조현병의</a:t>
            </a:r>
            <a:r>
              <a:rPr lang="ko-KR" altLang="en-US" sz="2000" kern="1200" dirty="0">
                <a:solidFill>
                  <a:srgbClr val="004992"/>
                </a:solidFill>
              </a:rPr>
              <a:t> 주된 증상</a:t>
            </a:r>
            <a:r>
              <a:rPr lang="en-US" altLang="ko-KR" sz="2000" kern="1200" dirty="0">
                <a:solidFill>
                  <a:srgbClr val="004992"/>
                </a:solidFill>
              </a:rPr>
              <a:t>:</a:t>
            </a:r>
            <a:endParaRPr lang="de-DE" altLang="ko-KR" sz="2000" kern="1200" dirty="0">
              <a:solidFill>
                <a:srgbClr val="004992"/>
              </a:solidFill>
            </a:endParaRPr>
          </a:p>
          <a:p>
            <a:pPr marL="342900" indent="-342900">
              <a:lnSpc>
                <a:spcPct val="100000"/>
              </a:lnSpc>
              <a:spcBef>
                <a:spcPts val="1200"/>
              </a:spcBef>
              <a:buClr>
                <a:srgbClr val="333333"/>
              </a:buClr>
              <a:buFont typeface="WingDings"/>
              <a:buChar char=""/>
            </a:pPr>
            <a:r>
              <a:rPr lang="ko-KR" altLang="en-US" sz="2000" b="1" kern="1200" dirty="0">
                <a:solidFill>
                  <a:srgbClr val="333333"/>
                </a:solidFill>
              </a:rPr>
              <a:t>환청</a:t>
            </a:r>
            <a:r>
              <a:rPr lang="de-DE" sz="2000" b="1" kern="1200" dirty="0">
                <a:solidFill>
                  <a:srgbClr val="333333"/>
                </a:solidFill>
              </a:rPr>
              <a:t>: </a:t>
            </a:r>
            <a:r>
              <a:rPr lang="ko-KR" altLang="en-US" sz="2000" kern="1200" dirty="0">
                <a:solidFill>
                  <a:srgbClr val="333333"/>
                </a:solidFill>
              </a:rPr>
              <a:t>실제하지 않는데도 듣고</a:t>
            </a:r>
            <a:r>
              <a:rPr lang="en-US" altLang="ko-KR" sz="2000" kern="1200" dirty="0">
                <a:solidFill>
                  <a:srgbClr val="333333"/>
                </a:solidFill>
              </a:rPr>
              <a:t>, </a:t>
            </a:r>
            <a:r>
              <a:rPr lang="ko-KR" altLang="en-US" sz="2000" kern="1200" dirty="0">
                <a:solidFill>
                  <a:srgbClr val="333333"/>
                </a:solidFill>
              </a:rPr>
              <a:t>보고</a:t>
            </a:r>
            <a:r>
              <a:rPr lang="en-US" altLang="ko-KR" sz="2000" kern="1200" dirty="0">
                <a:solidFill>
                  <a:srgbClr val="333333"/>
                </a:solidFill>
              </a:rPr>
              <a:t>, </a:t>
            </a:r>
            <a:r>
              <a:rPr lang="ko-KR" altLang="en-US" sz="2000" kern="1200" dirty="0">
                <a:solidFill>
                  <a:srgbClr val="333333"/>
                </a:solidFill>
              </a:rPr>
              <a:t>느끼고</a:t>
            </a:r>
            <a:r>
              <a:rPr lang="en-US" altLang="ko-KR" sz="2000" kern="1200" dirty="0">
                <a:solidFill>
                  <a:srgbClr val="333333"/>
                </a:solidFill>
              </a:rPr>
              <a:t>, </a:t>
            </a:r>
            <a:r>
              <a:rPr lang="ko-KR" altLang="en-US" sz="2000" kern="1200" dirty="0">
                <a:solidFill>
                  <a:srgbClr val="333333"/>
                </a:solidFill>
              </a:rPr>
              <a:t>맛보는 것</a:t>
            </a:r>
            <a:r>
              <a:rPr lang="en-US" sz="2000" kern="1200" dirty="0">
                <a:solidFill>
                  <a:srgbClr val="333333"/>
                </a:solidFill>
              </a:rPr>
              <a:t> (</a:t>
            </a:r>
            <a:r>
              <a:rPr lang="ko-KR" altLang="en-US" sz="2000" kern="1200" dirty="0">
                <a:solidFill>
                  <a:srgbClr val="333333"/>
                </a:solidFill>
              </a:rPr>
              <a:t>예</a:t>
            </a:r>
            <a:r>
              <a:rPr lang="en-US" sz="2000" kern="1200" dirty="0">
                <a:solidFill>
                  <a:srgbClr val="333333"/>
                </a:solidFill>
              </a:rPr>
              <a:t>, </a:t>
            </a:r>
            <a:r>
              <a:rPr lang="ko-KR" altLang="en-US" sz="2000" kern="1200" dirty="0">
                <a:solidFill>
                  <a:srgbClr val="333333"/>
                </a:solidFill>
              </a:rPr>
              <a:t>불쾌한 목소리가 들림</a:t>
            </a:r>
            <a:r>
              <a:rPr lang="en-US" sz="2000" kern="1200" dirty="0">
                <a:solidFill>
                  <a:srgbClr val="333333"/>
                </a:solidFill>
              </a:rPr>
              <a:t>)</a:t>
            </a: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54</a:t>
            </a:fld>
            <a:endParaRPr lang="de-DE">
              <a:latin typeface="+mn-lt"/>
              <a:ea typeface="+mn-ea"/>
              <a:cs typeface="+mn-cs"/>
            </a:endParaRPr>
          </a:p>
        </p:txBody>
      </p:sp>
    </p:spTree>
    <p:extLst>
      <p:ext uri="{BB962C8B-B14F-4D97-AF65-F5344CB8AC3E}">
        <p14:creationId xmlns:p14="http://schemas.microsoft.com/office/powerpoint/2010/main" val="29134577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나의 병에 대해 어떻게 말할까요</a:t>
            </a:r>
            <a:r>
              <a:rPr lang="en-US" altLang="ko-KR" sz="3600">
                <a:latin typeface="+mn-lt"/>
                <a:ea typeface="+mn-ea"/>
                <a:cs typeface="+mn-cs"/>
              </a:rPr>
              <a: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ko-KR" altLang="en-US" sz="2000" kern="1200" dirty="0" err="1">
                <a:solidFill>
                  <a:srgbClr val="004992"/>
                </a:solidFill>
              </a:rPr>
              <a:t>정신증과</a:t>
            </a:r>
            <a:r>
              <a:rPr lang="ko-KR" altLang="en-US" sz="2000" kern="1200" dirty="0">
                <a:solidFill>
                  <a:srgbClr val="004992"/>
                </a:solidFill>
              </a:rPr>
              <a:t> </a:t>
            </a:r>
            <a:r>
              <a:rPr lang="ko-KR" altLang="en-US" sz="2000" kern="1200" dirty="0" err="1">
                <a:solidFill>
                  <a:srgbClr val="004992"/>
                </a:solidFill>
              </a:rPr>
              <a:t>조현병의</a:t>
            </a:r>
            <a:r>
              <a:rPr lang="ko-KR" altLang="en-US" sz="2000" kern="1200" dirty="0">
                <a:solidFill>
                  <a:srgbClr val="004992"/>
                </a:solidFill>
              </a:rPr>
              <a:t> 주된 증상</a:t>
            </a:r>
            <a:r>
              <a:rPr lang="en-US" altLang="ko-KR" sz="2000" kern="1200" dirty="0">
                <a:solidFill>
                  <a:srgbClr val="004992"/>
                </a:solidFill>
              </a:rPr>
              <a:t>:</a:t>
            </a:r>
            <a:endParaRPr lang="de-DE" altLang="ko-KR" sz="2000" kern="1200" dirty="0">
              <a:solidFill>
                <a:srgbClr val="004992"/>
              </a:solidFill>
            </a:endParaRPr>
          </a:p>
          <a:p>
            <a:pPr marL="342900" indent="-342900">
              <a:lnSpc>
                <a:spcPct val="100000"/>
              </a:lnSpc>
              <a:spcBef>
                <a:spcPts val="1200"/>
              </a:spcBef>
              <a:buClr>
                <a:srgbClr val="333333"/>
              </a:buClr>
              <a:buFont typeface="WingDings"/>
              <a:buChar char=""/>
            </a:pPr>
            <a:r>
              <a:rPr lang="ko-KR" altLang="en-US" sz="2000" b="1" kern="1200" dirty="0">
                <a:solidFill>
                  <a:srgbClr val="333333"/>
                </a:solidFill>
              </a:rPr>
              <a:t>환청</a:t>
            </a:r>
            <a:r>
              <a:rPr lang="de-DE" sz="2000" b="1" kern="1200" dirty="0">
                <a:solidFill>
                  <a:srgbClr val="333333"/>
                </a:solidFill>
              </a:rPr>
              <a:t>: </a:t>
            </a:r>
            <a:r>
              <a:rPr lang="ko-KR" altLang="en-US" sz="2000" kern="1200" dirty="0">
                <a:solidFill>
                  <a:srgbClr val="333333"/>
                </a:solidFill>
              </a:rPr>
              <a:t>실제하지 않는데도 듣고</a:t>
            </a:r>
            <a:r>
              <a:rPr lang="en-US" altLang="ko-KR" sz="2000" kern="1200" dirty="0">
                <a:solidFill>
                  <a:srgbClr val="333333"/>
                </a:solidFill>
              </a:rPr>
              <a:t>, </a:t>
            </a:r>
            <a:r>
              <a:rPr lang="ko-KR" altLang="en-US" sz="2000" kern="1200" dirty="0">
                <a:solidFill>
                  <a:srgbClr val="333333"/>
                </a:solidFill>
              </a:rPr>
              <a:t>보고</a:t>
            </a:r>
            <a:r>
              <a:rPr lang="en-US" altLang="ko-KR" sz="2000" kern="1200" dirty="0">
                <a:solidFill>
                  <a:srgbClr val="333333"/>
                </a:solidFill>
              </a:rPr>
              <a:t>, </a:t>
            </a:r>
            <a:r>
              <a:rPr lang="ko-KR" altLang="en-US" sz="2000" kern="1200" dirty="0">
                <a:solidFill>
                  <a:srgbClr val="333333"/>
                </a:solidFill>
              </a:rPr>
              <a:t>느끼고</a:t>
            </a:r>
            <a:r>
              <a:rPr lang="en-US" altLang="ko-KR" sz="2000" kern="1200" dirty="0">
                <a:solidFill>
                  <a:srgbClr val="333333"/>
                </a:solidFill>
              </a:rPr>
              <a:t>, </a:t>
            </a:r>
            <a:r>
              <a:rPr lang="ko-KR" altLang="en-US" sz="2000" kern="1200" dirty="0">
                <a:solidFill>
                  <a:srgbClr val="333333"/>
                </a:solidFill>
              </a:rPr>
              <a:t>맛보는 것</a:t>
            </a:r>
            <a:r>
              <a:rPr lang="en-US" sz="2000" kern="1200" dirty="0">
                <a:solidFill>
                  <a:srgbClr val="333333"/>
                </a:solidFill>
              </a:rPr>
              <a:t> (</a:t>
            </a:r>
            <a:r>
              <a:rPr lang="ko-KR" altLang="en-US" sz="2000" kern="1200" dirty="0">
                <a:solidFill>
                  <a:srgbClr val="333333"/>
                </a:solidFill>
              </a:rPr>
              <a:t>예</a:t>
            </a:r>
            <a:r>
              <a:rPr lang="en-US" sz="2000" kern="1200" dirty="0">
                <a:solidFill>
                  <a:srgbClr val="333333"/>
                </a:solidFill>
              </a:rPr>
              <a:t>, </a:t>
            </a:r>
            <a:r>
              <a:rPr lang="ko-KR" altLang="en-US" sz="2000" kern="1200" dirty="0">
                <a:solidFill>
                  <a:srgbClr val="333333"/>
                </a:solidFill>
              </a:rPr>
              <a:t>불쾌한 목소리가 들림</a:t>
            </a:r>
            <a:r>
              <a:rPr lang="en-US" sz="2000" kern="1200" dirty="0">
                <a:solidFill>
                  <a:srgbClr val="333333"/>
                </a:solidFill>
              </a:rPr>
              <a:t>)</a:t>
            </a:r>
          </a:p>
          <a:p>
            <a:pPr>
              <a:lnSpc>
                <a:spcPct val="100000"/>
              </a:lnSpc>
              <a:spcBef>
                <a:spcPts val="1200"/>
              </a:spcBef>
            </a:pPr>
            <a:r>
              <a:rPr lang="ko-KR" altLang="en-US" sz="2000" kern="1200" dirty="0">
                <a:solidFill>
                  <a:srgbClr val="004992"/>
                </a:solidFill>
              </a:rPr>
              <a:t>예시</a:t>
            </a:r>
            <a:r>
              <a:rPr lang="de-DE" altLang="ko-KR" sz="2000" kern="1200" dirty="0">
                <a:solidFill>
                  <a:srgbClr val="004992"/>
                </a:solidFill>
              </a:rPr>
              <a:t>:</a:t>
            </a:r>
          </a:p>
          <a:p>
            <a:pPr>
              <a:lnSpc>
                <a:spcPct val="100000"/>
              </a:lnSpc>
              <a:spcBef>
                <a:spcPts val="1200"/>
              </a:spcBef>
            </a:pPr>
            <a:r>
              <a:rPr lang="en-US" sz="2000" dirty="0">
                <a:solidFill>
                  <a:schemeClr val="tx1"/>
                </a:solidFill>
              </a:rPr>
              <a:t>“</a:t>
            </a:r>
            <a:r>
              <a:rPr lang="ko-KR" altLang="en-US" sz="2000" i="1" kern="1200" dirty="0">
                <a:solidFill>
                  <a:srgbClr val="333333"/>
                </a:solidFill>
              </a:rPr>
              <a:t>대략 </a:t>
            </a:r>
            <a:r>
              <a:rPr lang="en-US" altLang="ko-KR" sz="2000" i="1" kern="1200" dirty="0">
                <a:solidFill>
                  <a:srgbClr val="333333"/>
                </a:solidFill>
              </a:rPr>
              <a:t>15%</a:t>
            </a:r>
            <a:r>
              <a:rPr lang="ko-KR" altLang="en-US" sz="2000" i="1" kern="1200" dirty="0">
                <a:solidFill>
                  <a:srgbClr val="333333"/>
                </a:solidFill>
              </a:rPr>
              <a:t>의 사람들은 정신질환 없이도 환청을 경험한다</a:t>
            </a:r>
            <a:r>
              <a:rPr lang="en-US" altLang="ko-KR" sz="2000" i="1" kern="1200" dirty="0">
                <a:solidFill>
                  <a:srgbClr val="333333"/>
                </a:solidFill>
              </a:rPr>
              <a:t>. </a:t>
            </a:r>
            <a:r>
              <a:rPr lang="ko-KR" altLang="en-US" sz="2000" i="1" kern="1200" dirty="0">
                <a:solidFill>
                  <a:srgbClr val="333333"/>
                </a:solidFill>
              </a:rPr>
              <a:t>그것을 당신에게 어떻게 설명할 수 있을까</a:t>
            </a:r>
            <a:r>
              <a:rPr lang="en-US" altLang="ko-KR" sz="2000" i="1" kern="1200" dirty="0">
                <a:solidFill>
                  <a:srgbClr val="333333"/>
                </a:solidFill>
              </a:rPr>
              <a:t>? </a:t>
            </a:r>
            <a:r>
              <a:rPr lang="ko-KR" altLang="en-US" sz="2000" i="1" kern="1200" dirty="0">
                <a:solidFill>
                  <a:srgbClr val="333333"/>
                </a:solidFill>
              </a:rPr>
              <a:t>외우기 쉽지만 강력한 멜로디를 생각하는 것과 비교할 만한데</a:t>
            </a:r>
            <a:r>
              <a:rPr lang="en-US" altLang="ko-KR" sz="2000" i="1" kern="1200" dirty="0">
                <a:solidFill>
                  <a:srgbClr val="333333"/>
                </a:solidFill>
              </a:rPr>
              <a:t>, </a:t>
            </a:r>
            <a:r>
              <a:rPr lang="ko-KR" altLang="en-US" sz="2000" i="1" kern="1200" dirty="0">
                <a:solidFill>
                  <a:srgbClr val="333333"/>
                </a:solidFill>
              </a:rPr>
              <a:t>당신은 그것이 </a:t>
            </a:r>
            <a:r>
              <a:rPr lang="ko-KR" altLang="en-US" sz="2000" i="1" kern="1200" dirty="0" err="1">
                <a:solidFill>
                  <a:srgbClr val="333333"/>
                </a:solidFill>
              </a:rPr>
              <a:t>실제인것으로</a:t>
            </a:r>
            <a:r>
              <a:rPr lang="ko-KR" altLang="en-US" sz="2000" i="1" kern="1200" dirty="0">
                <a:solidFill>
                  <a:srgbClr val="333333"/>
                </a:solidFill>
              </a:rPr>
              <a:t> 생각한다</a:t>
            </a:r>
            <a:r>
              <a:rPr lang="en-US" altLang="ko-KR" sz="2000" i="1" kern="1200" dirty="0">
                <a:solidFill>
                  <a:srgbClr val="333333"/>
                </a:solidFill>
              </a:rPr>
              <a:t>. </a:t>
            </a:r>
            <a:r>
              <a:rPr lang="ko-KR" altLang="en-US" sz="2000" i="1" kern="1200" dirty="0">
                <a:solidFill>
                  <a:srgbClr val="333333"/>
                </a:solidFill>
              </a:rPr>
              <a:t>그렇지 않으면</a:t>
            </a:r>
            <a:r>
              <a:rPr lang="en-US" altLang="ko-KR" sz="2000" i="1" kern="1200" dirty="0">
                <a:solidFill>
                  <a:srgbClr val="333333"/>
                </a:solidFill>
              </a:rPr>
              <a:t>, </a:t>
            </a:r>
            <a:r>
              <a:rPr lang="ko-KR" altLang="en-US" sz="2000" i="1" kern="1200" dirty="0">
                <a:solidFill>
                  <a:srgbClr val="333333"/>
                </a:solidFill>
              </a:rPr>
              <a:t>실제 아무도 없는데 누군가가 도착하기를 참고 기다릴 때 초인종 소리를 듣는 상황도 그렇다</a:t>
            </a:r>
            <a:r>
              <a:rPr lang="en-US" altLang="ko-KR" sz="2000" i="1" kern="1200" dirty="0">
                <a:solidFill>
                  <a:srgbClr val="333333"/>
                </a:solidFill>
              </a:rPr>
              <a:t>.”</a:t>
            </a:r>
            <a:endParaRPr lang="de-DE" altLang="ko-KR" sz="2000" i="1" kern="12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55</a:t>
            </a:fld>
            <a:endParaRPr lang="de-DE">
              <a:latin typeface="+mn-lt"/>
              <a:ea typeface="+mn-ea"/>
              <a:cs typeface="+mn-cs"/>
            </a:endParaRPr>
          </a:p>
        </p:txBody>
      </p:sp>
    </p:spTree>
    <p:extLst>
      <p:ext uri="{BB962C8B-B14F-4D97-AF65-F5344CB8AC3E}">
        <p14:creationId xmlns:p14="http://schemas.microsoft.com/office/powerpoint/2010/main" val="25548757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나의 병에 대해 어떻게 말할까요</a:t>
            </a:r>
            <a:r>
              <a:rPr lang="en-US" altLang="ko-KR" sz="3600">
                <a:latin typeface="+mn-lt"/>
                <a:ea typeface="+mn-ea"/>
                <a:cs typeface="+mn-cs"/>
              </a:rPr>
              <a: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ko-KR" altLang="en-US" sz="2000" kern="1200" dirty="0" err="1">
                <a:solidFill>
                  <a:srgbClr val="004992"/>
                </a:solidFill>
              </a:rPr>
              <a:t>정신증과</a:t>
            </a:r>
            <a:r>
              <a:rPr lang="ko-KR" altLang="en-US" sz="2000" kern="1200" dirty="0">
                <a:solidFill>
                  <a:srgbClr val="004992"/>
                </a:solidFill>
              </a:rPr>
              <a:t> </a:t>
            </a:r>
            <a:r>
              <a:rPr lang="ko-KR" altLang="en-US" sz="2000" kern="1200" dirty="0" err="1">
                <a:solidFill>
                  <a:srgbClr val="004992"/>
                </a:solidFill>
              </a:rPr>
              <a:t>조현병의</a:t>
            </a:r>
            <a:r>
              <a:rPr lang="ko-KR" altLang="en-US" sz="2000" kern="1200" dirty="0">
                <a:solidFill>
                  <a:srgbClr val="004992"/>
                </a:solidFill>
              </a:rPr>
              <a:t> 주된 증상</a:t>
            </a:r>
            <a:r>
              <a:rPr lang="en-US" altLang="ko-KR" sz="2000" kern="1200" dirty="0">
                <a:solidFill>
                  <a:srgbClr val="004992"/>
                </a:solidFill>
              </a:rPr>
              <a:t>:</a:t>
            </a:r>
            <a:endParaRPr lang="de-DE" altLang="ko-KR" sz="2000" kern="1200" dirty="0">
              <a:solidFill>
                <a:srgbClr val="004992"/>
              </a:solidFill>
            </a:endParaRPr>
          </a:p>
          <a:p>
            <a:pPr marL="342900" indent="-342900">
              <a:lnSpc>
                <a:spcPct val="100000"/>
              </a:lnSpc>
              <a:spcBef>
                <a:spcPts val="1200"/>
              </a:spcBef>
              <a:buClr>
                <a:srgbClr val="333333"/>
              </a:buClr>
              <a:buFont typeface="WingDings"/>
              <a:buChar char=""/>
            </a:pPr>
            <a:r>
              <a:rPr lang="ko-KR" altLang="en-US" sz="2000" b="1" kern="1200" dirty="0">
                <a:solidFill>
                  <a:srgbClr val="333333"/>
                </a:solidFill>
              </a:rPr>
              <a:t>망상</a:t>
            </a:r>
            <a:r>
              <a:rPr lang="en-US" altLang="ko-KR" sz="2000" b="1" kern="1200" dirty="0">
                <a:solidFill>
                  <a:srgbClr val="333333"/>
                </a:solidFill>
              </a:rPr>
              <a:t>: </a:t>
            </a:r>
            <a:r>
              <a:rPr lang="ko-KR" altLang="en-US" sz="2000" kern="1200" dirty="0">
                <a:solidFill>
                  <a:srgbClr val="333333"/>
                </a:solidFill>
              </a:rPr>
              <a:t>사실이 아닌 무엇인가를 확신하는 것</a:t>
            </a:r>
            <a:r>
              <a:rPr lang="de-DE" altLang="ko-KR" sz="2000" kern="1200" dirty="0">
                <a:solidFill>
                  <a:srgbClr val="333333"/>
                </a:solidFill>
              </a:rPr>
              <a:t> </a:t>
            </a:r>
            <a:r>
              <a:rPr lang="en-US" altLang="ko-KR" sz="2000" kern="1200" dirty="0">
                <a:solidFill>
                  <a:srgbClr val="333333"/>
                </a:solidFill>
              </a:rPr>
              <a:t>(</a:t>
            </a:r>
            <a:r>
              <a:rPr lang="ko-KR" altLang="en-US" sz="2000" kern="1200" dirty="0">
                <a:solidFill>
                  <a:srgbClr val="333333"/>
                </a:solidFill>
              </a:rPr>
              <a:t>예</a:t>
            </a:r>
            <a:r>
              <a:rPr lang="en-US" altLang="ko-KR" sz="2000" kern="1200" dirty="0">
                <a:solidFill>
                  <a:srgbClr val="333333"/>
                </a:solidFill>
              </a:rPr>
              <a:t>, </a:t>
            </a:r>
            <a:r>
              <a:rPr lang="ko-KR" altLang="en-US" sz="2000" kern="1200" dirty="0">
                <a:solidFill>
                  <a:srgbClr val="333333"/>
                </a:solidFill>
              </a:rPr>
              <a:t>세상을 구하기 위해 선택 받았다거나 비밀정보부에 쫓기고 있다</a:t>
            </a:r>
            <a:r>
              <a:rPr lang="en-US" altLang="ko-KR" sz="2000" kern="1200" dirty="0">
                <a:solidFill>
                  <a:srgbClr val="333333"/>
                </a:solidFill>
              </a:rPr>
              <a:t>)</a:t>
            </a: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56</a:t>
            </a:fld>
            <a:endParaRPr lang="de-DE">
              <a:latin typeface="+mn-lt"/>
              <a:ea typeface="+mn-ea"/>
              <a:cs typeface="+mn-cs"/>
            </a:endParaRPr>
          </a:p>
        </p:txBody>
      </p:sp>
    </p:spTree>
    <p:extLst>
      <p:ext uri="{BB962C8B-B14F-4D97-AF65-F5344CB8AC3E}">
        <p14:creationId xmlns:p14="http://schemas.microsoft.com/office/powerpoint/2010/main" val="766285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나의 병에 대해 어떻게 말할까요</a:t>
            </a:r>
            <a:r>
              <a:rPr lang="en-US" altLang="ko-KR" sz="3600">
                <a:latin typeface="+mn-lt"/>
                <a:ea typeface="+mn-ea"/>
                <a:cs typeface="+mn-cs"/>
              </a:rPr>
              <a: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ko-KR" altLang="en-US" sz="2000" kern="1200" dirty="0" err="1">
                <a:solidFill>
                  <a:srgbClr val="004992"/>
                </a:solidFill>
              </a:rPr>
              <a:t>정신증과</a:t>
            </a:r>
            <a:r>
              <a:rPr lang="ko-KR" altLang="en-US" sz="2000" kern="1200" dirty="0">
                <a:solidFill>
                  <a:srgbClr val="004992"/>
                </a:solidFill>
              </a:rPr>
              <a:t> </a:t>
            </a:r>
            <a:r>
              <a:rPr lang="ko-KR" altLang="en-US" sz="2000" kern="1200" dirty="0" err="1">
                <a:solidFill>
                  <a:srgbClr val="004992"/>
                </a:solidFill>
              </a:rPr>
              <a:t>조현병의</a:t>
            </a:r>
            <a:r>
              <a:rPr lang="ko-KR" altLang="en-US" sz="2000" kern="1200" dirty="0">
                <a:solidFill>
                  <a:srgbClr val="004992"/>
                </a:solidFill>
              </a:rPr>
              <a:t> 주된 증상</a:t>
            </a:r>
            <a:r>
              <a:rPr lang="en-US" altLang="ko-KR" sz="2000" kern="1200" dirty="0">
                <a:solidFill>
                  <a:srgbClr val="004992"/>
                </a:solidFill>
              </a:rPr>
              <a:t>:</a:t>
            </a:r>
            <a:endParaRPr lang="de-DE" altLang="ko-KR" sz="2000" kern="1200" dirty="0">
              <a:solidFill>
                <a:srgbClr val="004992"/>
              </a:solidFill>
            </a:endParaRPr>
          </a:p>
          <a:p>
            <a:pPr marL="342900" indent="-342900">
              <a:lnSpc>
                <a:spcPct val="100000"/>
              </a:lnSpc>
              <a:spcBef>
                <a:spcPts val="1200"/>
              </a:spcBef>
              <a:buClr>
                <a:srgbClr val="333333"/>
              </a:buClr>
              <a:buFont typeface="WingDings"/>
              <a:buChar char=""/>
            </a:pPr>
            <a:r>
              <a:rPr lang="ko-KR" altLang="en-US" sz="2000" b="1" kern="1200" dirty="0">
                <a:solidFill>
                  <a:srgbClr val="333333"/>
                </a:solidFill>
              </a:rPr>
              <a:t>망상</a:t>
            </a:r>
            <a:r>
              <a:rPr lang="en-US" altLang="ko-KR" sz="2000" b="1" kern="1200" dirty="0">
                <a:solidFill>
                  <a:srgbClr val="333333"/>
                </a:solidFill>
              </a:rPr>
              <a:t>: </a:t>
            </a:r>
            <a:r>
              <a:rPr lang="ko-KR" altLang="en-US" sz="2000" kern="1200" dirty="0">
                <a:solidFill>
                  <a:srgbClr val="333333"/>
                </a:solidFill>
              </a:rPr>
              <a:t>사실이 아닌 무엇인가를 확신하는 것</a:t>
            </a:r>
            <a:r>
              <a:rPr lang="de-DE" altLang="ko-KR" sz="2000" kern="1200" dirty="0">
                <a:solidFill>
                  <a:srgbClr val="333333"/>
                </a:solidFill>
              </a:rPr>
              <a:t> </a:t>
            </a:r>
            <a:r>
              <a:rPr lang="en-US" altLang="ko-KR" sz="2000" kern="1200" dirty="0">
                <a:solidFill>
                  <a:srgbClr val="333333"/>
                </a:solidFill>
              </a:rPr>
              <a:t>(</a:t>
            </a:r>
            <a:r>
              <a:rPr lang="ko-KR" altLang="en-US" sz="2000" kern="1200" dirty="0">
                <a:solidFill>
                  <a:srgbClr val="333333"/>
                </a:solidFill>
              </a:rPr>
              <a:t>예</a:t>
            </a:r>
            <a:r>
              <a:rPr lang="en-US" altLang="ko-KR" sz="2000" kern="1200" dirty="0">
                <a:solidFill>
                  <a:srgbClr val="333333"/>
                </a:solidFill>
              </a:rPr>
              <a:t>, </a:t>
            </a:r>
            <a:r>
              <a:rPr lang="ko-KR" altLang="en-US" sz="2000" kern="1200" dirty="0">
                <a:solidFill>
                  <a:srgbClr val="333333"/>
                </a:solidFill>
              </a:rPr>
              <a:t>세상을 구하기 위해 선택 받았다거나 비밀정보부에 쫓기고 있다</a:t>
            </a:r>
            <a:r>
              <a:rPr lang="en-US" altLang="ko-KR" sz="2000" kern="1200" dirty="0">
                <a:solidFill>
                  <a:srgbClr val="333333"/>
                </a:solidFill>
              </a:rPr>
              <a:t>)</a:t>
            </a:r>
          </a:p>
          <a:p>
            <a:pPr lvl="0">
              <a:lnSpc>
                <a:spcPct val="100000"/>
              </a:lnSpc>
              <a:spcBef>
                <a:spcPts val="1200"/>
              </a:spcBef>
            </a:pPr>
            <a:r>
              <a:rPr lang="ko-KR" altLang="en-US" sz="2000" kern="1200" dirty="0">
                <a:solidFill>
                  <a:srgbClr val="004992"/>
                </a:solidFill>
              </a:rPr>
              <a:t>예시</a:t>
            </a:r>
            <a:r>
              <a:rPr lang="de-DE" altLang="ko-KR" sz="2000" kern="1200" dirty="0">
                <a:solidFill>
                  <a:srgbClr val="004992"/>
                </a:solidFill>
              </a:rPr>
              <a:t>:</a:t>
            </a:r>
          </a:p>
          <a:p>
            <a:pPr>
              <a:lnSpc>
                <a:spcPct val="100000"/>
              </a:lnSpc>
              <a:spcBef>
                <a:spcPts val="1200"/>
              </a:spcBef>
            </a:pPr>
            <a:r>
              <a:rPr lang="en-US" sz="2000" dirty="0">
                <a:solidFill>
                  <a:srgbClr val="333333"/>
                </a:solidFill>
              </a:rPr>
              <a:t>“</a:t>
            </a:r>
            <a:r>
              <a:rPr lang="ko-KR" altLang="en-US" sz="2000" i="1" kern="1200" dirty="0">
                <a:solidFill>
                  <a:srgbClr val="333333"/>
                </a:solidFill>
              </a:rPr>
              <a:t>대부분의 사람들은 당신이 온세상이 당신에게 맞서있는 듯한 강렬한 기분을 느낄 때를 알고 있다</a:t>
            </a:r>
            <a:r>
              <a:rPr lang="en-US" altLang="ko-KR" sz="2000" i="1" kern="1200" dirty="0">
                <a:solidFill>
                  <a:srgbClr val="333333"/>
                </a:solidFill>
              </a:rPr>
              <a:t>. </a:t>
            </a:r>
            <a:r>
              <a:rPr lang="ko-KR" altLang="en-US" sz="2000" i="1" kern="1200" dirty="0">
                <a:solidFill>
                  <a:srgbClr val="333333"/>
                </a:solidFill>
              </a:rPr>
              <a:t>또는 특히 당신이 자신을 편하게 대하지 못한다면</a:t>
            </a:r>
            <a:r>
              <a:rPr lang="en-US" altLang="ko-KR" sz="2000" i="1" kern="1200" dirty="0">
                <a:solidFill>
                  <a:srgbClr val="333333"/>
                </a:solidFill>
              </a:rPr>
              <a:t>, </a:t>
            </a:r>
            <a:r>
              <a:rPr lang="ko-KR" altLang="en-US" sz="2000" i="1" kern="1200" dirty="0">
                <a:solidFill>
                  <a:srgbClr val="333333"/>
                </a:solidFill>
              </a:rPr>
              <a:t>그 사람들은 당신을 보고 있을 것이다</a:t>
            </a:r>
            <a:r>
              <a:rPr lang="en-US" altLang="ko-KR" sz="2000" i="1" kern="1200" dirty="0">
                <a:solidFill>
                  <a:srgbClr val="333333"/>
                </a:solidFill>
              </a:rPr>
              <a:t>. </a:t>
            </a:r>
            <a:r>
              <a:rPr lang="ko-KR" altLang="en-US" sz="2000" i="1" kern="1200" dirty="0">
                <a:solidFill>
                  <a:srgbClr val="333333"/>
                </a:solidFill>
              </a:rPr>
              <a:t>이런 느낌은 나에게 훨씬 더 강하다</a:t>
            </a:r>
            <a:r>
              <a:rPr lang="en-US" altLang="ko-KR" sz="2000" i="1" kern="1200" dirty="0">
                <a:solidFill>
                  <a:srgbClr val="333333"/>
                </a:solidFill>
              </a:rPr>
              <a:t>. </a:t>
            </a:r>
            <a:r>
              <a:rPr lang="ko-KR" altLang="en-US" sz="2000" i="1" kern="1200" dirty="0">
                <a:solidFill>
                  <a:srgbClr val="333333"/>
                </a:solidFill>
              </a:rPr>
              <a:t>병이 있는 기간에 </a:t>
            </a:r>
            <a:r>
              <a:rPr lang="en-US" altLang="ko-KR" sz="2000" i="1" kern="1200" dirty="0">
                <a:solidFill>
                  <a:srgbClr val="333333"/>
                </a:solidFill>
              </a:rPr>
              <a:t>, </a:t>
            </a:r>
            <a:r>
              <a:rPr lang="ko-KR" altLang="en-US" sz="2000" i="1" kern="1200" dirty="0">
                <a:solidFill>
                  <a:srgbClr val="333333"/>
                </a:solidFill>
              </a:rPr>
              <a:t>나를 따르는 사람들이 있다는 것을 </a:t>
            </a:r>
            <a:r>
              <a:rPr lang="en-US" altLang="ko-KR" sz="2000" i="1" kern="1200" dirty="0">
                <a:solidFill>
                  <a:srgbClr val="333333"/>
                </a:solidFill>
              </a:rPr>
              <a:t>100% </a:t>
            </a:r>
            <a:r>
              <a:rPr lang="ko-KR" altLang="en-US" sz="2000" i="1" kern="1200" dirty="0">
                <a:solidFill>
                  <a:srgbClr val="333333"/>
                </a:solidFill>
              </a:rPr>
              <a:t>확신했다</a:t>
            </a:r>
            <a:r>
              <a:rPr lang="en-US" altLang="ko-KR" sz="2000" i="1" kern="1200" dirty="0">
                <a:solidFill>
                  <a:srgbClr val="333333"/>
                </a:solidFill>
              </a:rPr>
              <a:t>. </a:t>
            </a:r>
            <a:r>
              <a:rPr lang="ko-KR" altLang="en-US" sz="2000" i="1" kern="1200" dirty="0">
                <a:solidFill>
                  <a:srgbClr val="333333"/>
                </a:solidFill>
              </a:rPr>
              <a:t>지금은 그것을 다르게 본다</a:t>
            </a:r>
            <a:r>
              <a:rPr lang="en-US" altLang="ko-KR" sz="2000" i="1" kern="1200" dirty="0">
                <a:solidFill>
                  <a:srgbClr val="333333"/>
                </a:solidFill>
              </a:rPr>
              <a:t>.”</a:t>
            </a:r>
          </a:p>
          <a:p>
            <a:pPr>
              <a:lnSpc>
                <a:spcPct val="100000"/>
              </a:lnSpc>
              <a:spcBef>
                <a:spcPts val="1200"/>
              </a:spcBef>
            </a:pPr>
            <a:r>
              <a:rPr lang="en-US" sz="2000" dirty="0">
                <a:solidFill>
                  <a:srgbClr val="333333"/>
                </a:solidFill>
              </a:rPr>
              <a:t>“</a:t>
            </a:r>
            <a:r>
              <a:rPr lang="ko-KR" altLang="en-US" sz="2000" i="1" kern="1200" dirty="0">
                <a:solidFill>
                  <a:srgbClr val="333333"/>
                </a:solidFill>
              </a:rPr>
              <a:t>대부분의 사람들은 어떤 일을 맡을 준비가 된듯한 기분을 경험해왔고 누구도 그들보다 더 잘하지 못할것만 같다</a:t>
            </a:r>
            <a:r>
              <a:rPr lang="en-US" altLang="ko-KR" sz="2000" i="1" kern="1200" dirty="0">
                <a:solidFill>
                  <a:srgbClr val="333333"/>
                </a:solidFill>
              </a:rPr>
              <a:t>. </a:t>
            </a:r>
            <a:r>
              <a:rPr lang="ko-KR" altLang="en-US" sz="2000" i="1" kern="1200" dirty="0">
                <a:solidFill>
                  <a:srgbClr val="333333"/>
                </a:solidFill>
              </a:rPr>
              <a:t>나에게 </a:t>
            </a:r>
            <a:r>
              <a:rPr lang="ko-KR" altLang="en-US" sz="2000" i="1" kern="1200" dirty="0" err="1">
                <a:solidFill>
                  <a:srgbClr val="333333"/>
                </a:solidFill>
              </a:rPr>
              <a:t>이런류의</a:t>
            </a:r>
            <a:r>
              <a:rPr lang="ko-KR" altLang="en-US" sz="2000" i="1" kern="1200" dirty="0">
                <a:solidFill>
                  <a:srgbClr val="333333"/>
                </a:solidFill>
              </a:rPr>
              <a:t> 생각은 더 오래 지속되었고 직장문제 같은</a:t>
            </a:r>
            <a:r>
              <a:rPr lang="en-US" altLang="ko-KR" sz="2000" i="1" kern="1200" dirty="0">
                <a:solidFill>
                  <a:srgbClr val="333333"/>
                </a:solidFill>
              </a:rPr>
              <a:t>, </a:t>
            </a:r>
            <a:r>
              <a:rPr lang="ko-KR" altLang="en-US" sz="2000" i="1" kern="1200" dirty="0">
                <a:solidFill>
                  <a:srgbClr val="333333"/>
                </a:solidFill>
              </a:rPr>
              <a:t>몇 가지 문제를 야기한다</a:t>
            </a:r>
            <a:r>
              <a:rPr lang="en-US" altLang="ko-KR" sz="2000" i="1" kern="1200" dirty="0">
                <a:solidFill>
                  <a:srgbClr val="333333"/>
                </a:solidFill>
              </a:rPr>
              <a:t>...”</a:t>
            </a:r>
            <a:endParaRPr lang="de-DE" altLang="ko-KR" sz="2000" i="1" kern="12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57</a:t>
            </a:fld>
            <a:endParaRPr lang="de-DE">
              <a:latin typeface="+mn-lt"/>
              <a:ea typeface="+mn-ea"/>
              <a:cs typeface="+mn-cs"/>
            </a:endParaRPr>
          </a:p>
        </p:txBody>
      </p:sp>
    </p:spTree>
    <p:extLst>
      <p:ext uri="{BB962C8B-B14F-4D97-AF65-F5344CB8AC3E}">
        <p14:creationId xmlns:p14="http://schemas.microsoft.com/office/powerpoint/2010/main" val="3008415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나의 질병에 대해 어떻게 말할 수 있을까요</a:t>
            </a:r>
            <a:r>
              <a:rPr lang="en-US" altLang="ko-KR" sz="3600">
                <a:latin typeface="+mn-lt"/>
                <a:ea typeface="+mn-ea"/>
                <a:cs typeface="+mn-cs"/>
              </a:rPr>
              <a: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ko-KR" altLang="en-US" sz="2000" kern="1200" dirty="0" err="1">
                <a:solidFill>
                  <a:srgbClr val="004992"/>
                </a:solidFill>
              </a:rPr>
              <a:t>정신증과</a:t>
            </a:r>
            <a:r>
              <a:rPr lang="ko-KR" altLang="en-US" sz="2000" kern="1200" dirty="0">
                <a:solidFill>
                  <a:srgbClr val="004992"/>
                </a:solidFill>
              </a:rPr>
              <a:t> </a:t>
            </a:r>
            <a:r>
              <a:rPr lang="ko-KR" altLang="en-US" sz="2000" kern="1200" dirty="0" err="1">
                <a:solidFill>
                  <a:srgbClr val="004992"/>
                </a:solidFill>
              </a:rPr>
              <a:t>조현병의</a:t>
            </a:r>
            <a:r>
              <a:rPr lang="ko-KR" altLang="en-US" sz="2000" kern="1200" dirty="0">
                <a:solidFill>
                  <a:srgbClr val="004992"/>
                </a:solidFill>
              </a:rPr>
              <a:t> 주요 증상</a:t>
            </a:r>
            <a:r>
              <a:rPr lang="en-US" sz="2000" kern="1200" dirty="0">
                <a:solidFill>
                  <a:srgbClr val="004992"/>
                </a:solidFill>
              </a:rPr>
              <a:t>:</a:t>
            </a:r>
            <a:endParaRPr lang="de-DE" sz="2000" kern="1200" dirty="0">
              <a:solidFill>
                <a:srgbClr val="004992"/>
              </a:solidFill>
            </a:endParaRPr>
          </a:p>
          <a:p>
            <a:pPr marL="342900" indent="-342900">
              <a:lnSpc>
                <a:spcPct val="100000"/>
              </a:lnSpc>
              <a:spcBef>
                <a:spcPts val="1200"/>
              </a:spcBef>
              <a:buClr>
                <a:srgbClr val="333333"/>
              </a:buClr>
              <a:buFont typeface="WingDings"/>
              <a:buChar char=""/>
            </a:pPr>
            <a:r>
              <a:rPr lang="ko-KR" altLang="en-US" sz="2000" b="1" kern="1200" dirty="0">
                <a:solidFill>
                  <a:srgbClr val="333333"/>
                </a:solidFill>
              </a:rPr>
              <a:t>다른</a:t>
            </a:r>
            <a:r>
              <a:rPr lang="en-US" altLang="ko-KR" sz="2000" b="1" kern="1200" dirty="0">
                <a:solidFill>
                  <a:srgbClr val="333333"/>
                </a:solidFill>
              </a:rPr>
              <a:t>(</a:t>
            </a:r>
            <a:r>
              <a:rPr lang="ko-KR" altLang="en-US" sz="2000" b="1" kern="1200" dirty="0">
                <a:solidFill>
                  <a:srgbClr val="333333"/>
                </a:solidFill>
              </a:rPr>
              <a:t>비특이적</a:t>
            </a:r>
            <a:r>
              <a:rPr lang="en-US" sz="2000" b="1" kern="1200" dirty="0">
                <a:solidFill>
                  <a:srgbClr val="333333"/>
                </a:solidFill>
              </a:rPr>
              <a:t>) </a:t>
            </a:r>
            <a:r>
              <a:rPr lang="ko-KR" altLang="en-US" sz="2000" b="1" kern="1200" dirty="0">
                <a:solidFill>
                  <a:srgbClr val="333333"/>
                </a:solidFill>
              </a:rPr>
              <a:t>증상들</a:t>
            </a:r>
            <a:r>
              <a:rPr lang="en-US" sz="2000" b="1" kern="1200" dirty="0">
                <a:solidFill>
                  <a:srgbClr val="333333"/>
                </a:solidFill>
              </a:rPr>
              <a:t>:</a:t>
            </a:r>
            <a:r>
              <a:rPr lang="en-US" sz="2000" kern="1200" dirty="0">
                <a:solidFill>
                  <a:srgbClr val="333333"/>
                </a:solidFill>
              </a:rPr>
              <a:t> </a:t>
            </a:r>
            <a:r>
              <a:rPr lang="ko-KR" altLang="en-US" sz="2000" kern="1200" dirty="0">
                <a:solidFill>
                  <a:srgbClr val="333333"/>
                </a:solidFill>
              </a:rPr>
              <a:t>예를 들어</a:t>
            </a:r>
            <a:r>
              <a:rPr lang="en-US" altLang="ko-KR" sz="2000" kern="1200" dirty="0">
                <a:solidFill>
                  <a:srgbClr val="333333"/>
                </a:solidFill>
              </a:rPr>
              <a:t>, </a:t>
            </a:r>
            <a:r>
              <a:rPr lang="ko-KR" altLang="en-US" sz="2000" kern="1200" dirty="0">
                <a:solidFill>
                  <a:srgbClr val="333333"/>
                </a:solidFill>
              </a:rPr>
              <a:t>우울증</a:t>
            </a:r>
            <a:r>
              <a:rPr lang="en-US" altLang="ko-KR" sz="2000" kern="1200" dirty="0">
                <a:solidFill>
                  <a:srgbClr val="333333"/>
                </a:solidFill>
              </a:rPr>
              <a:t>, </a:t>
            </a:r>
            <a:r>
              <a:rPr lang="ko-KR" altLang="en-US" sz="2000" kern="1200" dirty="0">
                <a:solidFill>
                  <a:srgbClr val="333333"/>
                </a:solidFill>
              </a:rPr>
              <a:t>의사소통 장애</a:t>
            </a:r>
            <a:r>
              <a:rPr lang="en-US" altLang="ko-KR" sz="2000" kern="1200" dirty="0">
                <a:solidFill>
                  <a:srgbClr val="333333"/>
                </a:solidFill>
              </a:rPr>
              <a:t>, </a:t>
            </a:r>
            <a:r>
              <a:rPr lang="ko-KR" altLang="en-US" sz="2000" kern="1200" dirty="0">
                <a:solidFill>
                  <a:srgbClr val="333333"/>
                </a:solidFill>
              </a:rPr>
              <a:t>또는 주의력 장애</a:t>
            </a:r>
            <a:endParaRPr lang="en-US" altLang="ko-KR" sz="2000" kern="12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58</a:t>
            </a:fld>
            <a:endParaRPr lang="de-DE">
              <a:latin typeface="+mn-lt"/>
              <a:ea typeface="+mn-ea"/>
              <a:cs typeface="+mn-cs"/>
            </a:endParaRPr>
          </a:p>
        </p:txBody>
      </p:sp>
    </p:spTree>
    <p:extLst>
      <p:ext uri="{BB962C8B-B14F-4D97-AF65-F5344CB8AC3E}">
        <p14:creationId xmlns:p14="http://schemas.microsoft.com/office/powerpoint/2010/main" val="8602892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나의 질병에 대해 어떻게 말할 수 있을까요</a:t>
            </a:r>
            <a:r>
              <a:rPr lang="en-US" altLang="ko-KR" sz="3600">
                <a:latin typeface="+mn-lt"/>
                <a:ea typeface="+mn-ea"/>
                <a:cs typeface="+mn-cs"/>
              </a:rPr>
              <a: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ko-KR" altLang="en-US" sz="2000" kern="1200" dirty="0" err="1">
                <a:solidFill>
                  <a:srgbClr val="004992"/>
                </a:solidFill>
              </a:rPr>
              <a:t>정신증과</a:t>
            </a:r>
            <a:r>
              <a:rPr lang="ko-KR" altLang="en-US" sz="2000" kern="1200" dirty="0">
                <a:solidFill>
                  <a:srgbClr val="004992"/>
                </a:solidFill>
              </a:rPr>
              <a:t> </a:t>
            </a:r>
            <a:r>
              <a:rPr lang="ko-KR" altLang="en-US" sz="2000" kern="1200" dirty="0" err="1">
                <a:solidFill>
                  <a:srgbClr val="004992"/>
                </a:solidFill>
              </a:rPr>
              <a:t>조현병의</a:t>
            </a:r>
            <a:r>
              <a:rPr lang="ko-KR" altLang="en-US" sz="2000" kern="1200" dirty="0">
                <a:solidFill>
                  <a:srgbClr val="004992"/>
                </a:solidFill>
              </a:rPr>
              <a:t> 주요 증상</a:t>
            </a:r>
            <a:r>
              <a:rPr lang="en-US" sz="2000" kern="1200" dirty="0">
                <a:solidFill>
                  <a:srgbClr val="004992"/>
                </a:solidFill>
              </a:rPr>
              <a:t>:</a:t>
            </a:r>
            <a:endParaRPr lang="de-DE" sz="2000" kern="1200" dirty="0">
              <a:solidFill>
                <a:srgbClr val="004992"/>
              </a:solidFill>
            </a:endParaRPr>
          </a:p>
          <a:p>
            <a:pPr marL="342900" indent="-342900">
              <a:lnSpc>
                <a:spcPct val="100000"/>
              </a:lnSpc>
              <a:spcBef>
                <a:spcPts val="1200"/>
              </a:spcBef>
              <a:buClr>
                <a:srgbClr val="333333"/>
              </a:buClr>
              <a:buFont typeface="WingDings"/>
              <a:buChar char=""/>
            </a:pPr>
            <a:r>
              <a:rPr lang="ko-KR" altLang="en-US" sz="2000" b="1" kern="1200" dirty="0">
                <a:solidFill>
                  <a:srgbClr val="333333"/>
                </a:solidFill>
              </a:rPr>
              <a:t>다른</a:t>
            </a:r>
            <a:r>
              <a:rPr lang="en-US" altLang="ko-KR" sz="2000" b="1" kern="1200" dirty="0">
                <a:solidFill>
                  <a:srgbClr val="333333"/>
                </a:solidFill>
              </a:rPr>
              <a:t>(</a:t>
            </a:r>
            <a:r>
              <a:rPr lang="ko-KR" altLang="en-US" sz="2000" b="1" kern="1200" dirty="0">
                <a:solidFill>
                  <a:srgbClr val="333333"/>
                </a:solidFill>
              </a:rPr>
              <a:t>비특이적</a:t>
            </a:r>
            <a:r>
              <a:rPr lang="en-US" sz="2000" b="1" kern="1200" dirty="0">
                <a:solidFill>
                  <a:srgbClr val="333333"/>
                </a:solidFill>
              </a:rPr>
              <a:t>) </a:t>
            </a:r>
            <a:r>
              <a:rPr lang="ko-KR" altLang="en-US" sz="2000" b="1" kern="1200" dirty="0">
                <a:solidFill>
                  <a:srgbClr val="333333"/>
                </a:solidFill>
              </a:rPr>
              <a:t>증상들</a:t>
            </a:r>
            <a:r>
              <a:rPr lang="en-US" sz="2000" b="1" kern="1200" dirty="0">
                <a:solidFill>
                  <a:srgbClr val="333333"/>
                </a:solidFill>
              </a:rPr>
              <a:t>:</a:t>
            </a:r>
            <a:r>
              <a:rPr lang="en-US" sz="2000" kern="1200" dirty="0">
                <a:solidFill>
                  <a:srgbClr val="333333"/>
                </a:solidFill>
              </a:rPr>
              <a:t> </a:t>
            </a:r>
            <a:r>
              <a:rPr lang="ko-KR" altLang="en-US" sz="2000" kern="1200" dirty="0">
                <a:solidFill>
                  <a:srgbClr val="333333"/>
                </a:solidFill>
              </a:rPr>
              <a:t>예를 들어</a:t>
            </a:r>
            <a:r>
              <a:rPr lang="en-US" altLang="ko-KR" sz="2000" kern="1200" dirty="0">
                <a:solidFill>
                  <a:srgbClr val="333333"/>
                </a:solidFill>
              </a:rPr>
              <a:t>, </a:t>
            </a:r>
            <a:r>
              <a:rPr lang="ko-KR" altLang="en-US" sz="2000" kern="1200" dirty="0">
                <a:solidFill>
                  <a:srgbClr val="333333"/>
                </a:solidFill>
              </a:rPr>
              <a:t>우울증</a:t>
            </a:r>
            <a:r>
              <a:rPr lang="en-US" altLang="ko-KR" sz="2000" kern="1200" dirty="0">
                <a:solidFill>
                  <a:srgbClr val="333333"/>
                </a:solidFill>
              </a:rPr>
              <a:t>, </a:t>
            </a:r>
            <a:r>
              <a:rPr lang="ko-KR" altLang="en-US" sz="2000" kern="1200" dirty="0">
                <a:solidFill>
                  <a:srgbClr val="333333"/>
                </a:solidFill>
              </a:rPr>
              <a:t>의사소통 장애</a:t>
            </a:r>
            <a:r>
              <a:rPr lang="en-US" altLang="ko-KR" sz="2000" kern="1200" dirty="0">
                <a:solidFill>
                  <a:srgbClr val="333333"/>
                </a:solidFill>
              </a:rPr>
              <a:t>, </a:t>
            </a:r>
            <a:r>
              <a:rPr lang="ko-KR" altLang="en-US" sz="2000" kern="1200" dirty="0">
                <a:solidFill>
                  <a:srgbClr val="333333"/>
                </a:solidFill>
              </a:rPr>
              <a:t>또는 주의력 장애</a:t>
            </a:r>
            <a:endParaRPr lang="en-US" altLang="ko-KR" sz="2000" kern="1200" dirty="0">
              <a:solidFill>
                <a:srgbClr val="333333"/>
              </a:solidFill>
            </a:endParaRPr>
          </a:p>
          <a:p>
            <a:pPr>
              <a:lnSpc>
                <a:spcPct val="100000"/>
              </a:lnSpc>
              <a:spcBef>
                <a:spcPts val="1200"/>
              </a:spcBef>
            </a:pPr>
            <a:r>
              <a:rPr lang="ko-KR" altLang="en-US" sz="2000" kern="1200" dirty="0">
                <a:solidFill>
                  <a:srgbClr val="004992"/>
                </a:solidFill>
              </a:rPr>
              <a:t>예시</a:t>
            </a:r>
            <a:r>
              <a:rPr lang="de-DE" sz="2000" kern="1200" dirty="0">
                <a:solidFill>
                  <a:srgbClr val="004992"/>
                </a:solidFill>
              </a:rPr>
              <a:t>:</a:t>
            </a:r>
          </a:p>
          <a:p>
            <a:pPr>
              <a:lnSpc>
                <a:spcPct val="100000"/>
              </a:lnSpc>
              <a:spcBef>
                <a:spcPts val="1200"/>
              </a:spcBef>
            </a:pPr>
            <a:r>
              <a:rPr lang="en-US" sz="2000" dirty="0">
                <a:solidFill>
                  <a:srgbClr val="333333"/>
                </a:solidFill>
              </a:rPr>
              <a:t>“</a:t>
            </a:r>
            <a:r>
              <a:rPr lang="ko-KR" altLang="en-US" sz="2000" i="1" kern="1200" dirty="0">
                <a:solidFill>
                  <a:srgbClr val="333333"/>
                </a:solidFill>
              </a:rPr>
              <a:t>모든 사람은 속수무책이 되거나 물러서야 하는 매우 슬픔을 겪는 시간을 갖는다</a:t>
            </a:r>
            <a:r>
              <a:rPr lang="en-US" altLang="ko-KR" sz="2000" i="1" kern="1200" dirty="0">
                <a:solidFill>
                  <a:srgbClr val="333333"/>
                </a:solidFill>
              </a:rPr>
              <a:t>. </a:t>
            </a:r>
            <a:r>
              <a:rPr lang="ko-KR" altLang="en-US" sz="2000" i="1" kern="1200" dirty="0">
                <a:solidFill>
                  <a:srgbClr val="333333"/>
                </a:solidFill>
              </a:rPr>
              <a:t>나도 마찬가지다</a:t>
            </a:r>
            <a:r>
              <a:rPr lang="en-US" altLang="ko-KR" sz="2000" i="1" kern="1200" dirty="0">
                <a:solidFill>
                  <a:srgbClr val="333333"/>
                </a:solidFill>
              </a:rPr>
              <a:t>- </a:t>
            </a:r>
            <a:r>
              <a:rPr lang="ko-KR" altLang="en-US" sz="2000" i="1" kern="1200" dirty="0">
                <a:solidFill>
                  <a:srgbClr val="333333"/>
                </a:solidFill>
              </a:rPr>
              <a:t>몇 주 동안 이런 슬픔이 지속되고 나를 </a:t>
            </a:r>
            <a:r>
              <a:rPr lang="ko-KR" altLang="en-US" sz="2000" i="1" kern="1200" dirty="0" err="1">
                <a:solidFill>
                  <a:srgbClr val="333333"/>
                </a:solidFill>
              </a:rPr>
              <a:t>기운내도록</a:t>
            </a:r>
            <a:r>
              <a:rPr lang="ko-KR" altLang="en-US" sz="2000" i="1" kern="1200" dirty="0">
                <a:solidFill>
                  <a:srgbClr val="333333"/>
                </a:solidFill>
              </a:rPr>
              <a:t> 하는 것이 아무것도 없다는 것 외에는</a:t>
            </a:r>
            <a:r>
              <a:rPr lang="en-US" altLang="ko-KR" sz="2000" i="1" kern="1200" dirty="0">
                <a:solidFill>
                  <a:srgbClr val="333333"/>
                </a:solidFill>
              </a:rPr>
              <a:t>. </a:t>
            </a:r>
            <a:r>
              <a:rPr lang="ko-KR" altLang="en-US" sz="2000" i="1" kern="1200" dirty="0">
                <a:solidFill>
                  <a:srgbClr val="333333"/>
                </a:solidFill>
              </a:rPr>
              <a:t>나는 단지 슬프기만 한 것이 아니고</a:t>
            </a:r>
            <a:r>
              <a:rPr lang="en-US" altLang="ko-KR" sz="2000" i="1" kern="1200" dirty="0">
                <a:solidFill>
                  <a:srgbClr val="333333"/>
                </a:solidFill>
              </a:rPr>
              <a:t>, </a:t>
            </a:r>
            <a:r>
              <a:rPr lang="ko-KR" altLang="en-US" sz="2000" i="1" kern="1200" dirty="0">
                <a:solidFill>
                  <a:srgbClr val="333333"/>
                </a:solidFill>
              </a:rPr>
              <a:t>완전히 절망스럽고 </a:t>
            </a:r>
            <a:r>
              <a:rPr lang="ko-KR" altLang="en-US" sz="2000" i="1" kern="1200" dirty="0" err="1">
                <a:solidFill>
                  <a:srgbClr val="333333"/>
                </a:solidFill>
              </a:rPr>
              <a:t>쓸모없다고</a:t>
            </a:r>
            <a:r>
              <a:rPr lang="ko-KR" altLang="en-US" sz="2000" i="1" kern="1200" dirty="0">
                <a:solidFill>
                  <a:srgbClr val="333333"/>
                </a:solidFill>
              </a:rPr>
              <a:t> 느낀다</a:t>
            </a:r>
            <a:r>
              <a:rPr lang="en-US" altLang="ko-KR" sz="2000" i="1" kern="1200" dirty="0">
                <a:solidFill>
                  <a:srgbClr val="333333"/>
                </a:solidFill>
              </a:rPr>
              <a:t>. </a:t>
            </a:r>
            <a:r>
              <a:rPr lang="ko-KR" altLang="en-US" sz="2000" i="1" kern="1200" dirty="0">
                <a:solidFill>
                  <a:srgbClr val="333333"/>
                </a:solidFill>
              </a:rPr>
              <a:t>특별한 순간에 그것은 사라지지 않고</a:t>
            </a:r>
            <a:r>
              <a:rPr lang="en-US" altLang="ko-KR" sz="2000" i="1" kern="1200" dirty="0">
                <a:solidFill>
                  <a:srgbClr val="333333"/>
                </a:solidFill>
              </a:rPr>
              <a:t>, </a:t>
            </a:r>
            <a:r>
              <a:rPr lang="ko-KR" altLang="en-US" sz="2000" i="1" kern="1200" dirty="0">
                <a:solidFill>
                  <a:srgbClr val="333333"/>
                </a:solidFill>
              </a:rPr>
              <a:t>늘 </a:t>
            </a:r>
            <a:r>
              <a:rPr lang="ko-KR" altLang="en-US" sz="2000" i="1" kern="1200" dirty="0" err="1">
                <a:solidFill>
                  <a:srgbClr val="333333"/>
                </a:solidFill>
              </a:rPr>
              <a:t>이런식이었다고</a:t>
            </a:r>
            <a:r>
              <a:rPr lang="ko-KR" altLang="en-US" sz="2000" i="1" kern="1200" dirty="0">
                <a:solidFill>
                  <a:srgbClr val="333333"/>
                </a:solidFill>
              </a:rPr>
              <a:t> 생각한다</a:t>
            </a:r>
            <a:r>
              <a:rPr lang="en-US" altLang="ko-KR" sz="2000" i="1" kern="1200" dirty="0">
                <a:solidFill>
                  <a:srgbClr val="333333"/>
                </a:solidFill>
              </a:rPr>
              <a:t>. </a:t>
            </a:r>
            <a:r>
              <a:rPr lang="ko-KR" altLang="en-US" sz="2000" i="1" kern="1200" dirty="0">
                <a:solidFill>
                  <a:srgbClr val="333333"/>
                </a:solidFill>
              </a:rPr>
              <a:t>그러나 어느 한순간에 커튼이 열리게 된다</a:t>
            </a:r>
            <a:r>
              <a:rPr lang="en-US" altLang="ko-KR" sz="2000" i="1" kern="1200" dirty="0">
                <a:solidFill>
                  <a:srgbClr val="333333"/>
                </a:solidFill>
              </a:rPr>
              <a:t>…”</a:t>
            </a:r>
            <a:endParaRPr lang="de-DE" altLang="ko-KR" sz="2000" i="1" kern="12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59</a:t>
            </a:fld>
            <a:endParaRPr lang="de-DE">
              <a:latin typeface="+mn-lt"/>
              <a:ea typeface="+mn-ea"/>
              <a:cs typeface="+mn-cs"/>
            </a:endParaRPr>
          </a:p>
        </p:txBody>
      </p:sp>
    </p:spTree>
    <p:extLst>
      <p:ext uri="{BB962C8B-B14F-4D97-AF65-F5344CB8AC3E}">
        <p14:creationId xmlns:p14="http://schemas.microsoft.com/office/powerpoint/2010/main" val="878450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나의 질병에 대해 어떻게 말할 수 있을까요</a:t>
            </a:r>
            <a:r>
              <a:rPr lang="en-US" altLang="ko-KR" sz="3600">
                <a:latin typeface="+mn-lt"/>
                <a:ea typeface="+mn-ea"/>
                <a:cs typeface="+mn-cs"/>
              </a:rPr>
              <a:t>?</a:t>
            </a:r>
            <a:endParaRPr lang="de-DE" sz="3600" dirty="0">
              <a:latin typeface="+mn-lt"/>
              <a:ea typeface="+mn-ea"/>
              <a:cs typeface="+mn-cs"/>
            </a:endParaRPr>
          </a:p>
        </p:txBody>
      </p:sp>
      <p:sp>
        <p:nvSpPr>
          <p:cNvPr id="117762" name="Inhaltsplatzhalter 2"/>
          <p:cNvSpPr>
            <a:spLocks noGrp="1"/>
          </p:cNvSpPr>
          <p:nvPr>
            <p:ph idx="1"/>
          </p:nvPr>
        </p:nvSpPr>
        <p:spPr/>
        <p:txBody>
          <a:bodyPr>
            <a:noAutofit/>
          </a:bodyPr>
          <a:lstStyle/>
          <a:p>
            <a:pPr marL="0" indent="0">
              <a:buFont typeface="Wingdings" pitchFamily="2" charset="2"/>
              <a:buNone/>
            </a:pPr>
            <a:r>
              <a:rPr lang="ko-KR" altLang="en-US" sz="2400" kern="1200" dirty="0" err="1">
                <a:solidFill>
                  <a:srgbClr val="333333"/>
                </a:solidFill>
              </a:rPr>
              <a:t>정신증</a:t>
            </a:r>
            <a:r>
              <a:rPr lang="ko-KR" altLang="en-US" sz="2400" kern="1200" dirty="0">
                <a:solidFill>
                  <a:srgbClr val="333333"/>
                </a:solidFill>
              </a:rPr>
              <a:t> 주제에 대해 알게 된다</a:t>
            </a:r>
            <a:r>
              <a:rPr lang="en-US" altLang="ko-KR" sz="2400" kern="1200" dirty="0">
                <a:solidFill>
                  <a:srgbClr val="333333"/>
                </a:solidFill>
              </a:rPr>
              <a:t>. </a:t>
            </a:r>
            <a:r>
              <a:rPr lang="ko-KR" altLang="en-US" sz="2400" kern="1200" dirty="0">
                <a:solidFill>
                  <a:srgbClr val="333333"/>
                </a:solidFill>
              </a:rPr>
              <a:t>타인이 갖고 있을지 모를 잘못된 견해나 오해를 바로잡는 가장 좋은 방법은 사실을 그들에게 말하는 것이다</a:t>
            </a:r>
            <a:r>
              <a:rPr lang="en-US" altLang="ko-KR" sz="2400" kern="1200" dirty="0">
                <a:solidFill>
                  <a:srgbClr val="333333"/>
                </a:solidFill>
              </a:rPr>
              <a:t>. </a:t>
            </a:r>
            <a:endParaRPr lang="de-DE" sz="2400" kern="12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60</a:t>
            </a:fld>
            <a:endParaRPr lang="de-DE">
              <a:latin typeface="+mn-lt"/>
              <a:ea typeface="+mn-ea"/>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전환</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a:lnSpc>
                <a:spcPct val="100000"/>
              </a:lnSpc>
              <a:spcBef>
                <a:spcPts val="1200"/>
              </a:spcBef>
              <a:defRPr/>
            </a:pPr>
            <a:r>
              <a:rPr lang="ko-KR" altLang="en-US" sz="2400" b="1" dirty="0">
                <a:solidFill>
                  <a:srgbClr val="333333"/>
                </a:solidFill>
              </a:rPr>
              <a:t>학습 목표</a:t>
            </a:r>
            <a:r>
              <a:rPr lang="de-DE" sz="2400" b="1" dirty="0">
                <a:solidFill>
                  <a:srgbClr val="333333"/>
                </a:solidFill>
              </a:rPr>
              <a:t>:</a:t>
            </a:r>
          </a:p>
          <a:p>
            <a:pPr>
              <a:lnSpc>
                <a:spcPct val="100000"/>
              </a:lnSpc>
              <a:spcBef>
                <a:spcPts val="1200"/>
              </a:spcBef>
              <a:defRPr/>
            </a:pPr>
            <a:r>
              <a:rPr lang="ko-KR" altLang="en-US" sz="2400" dirty="0">
                <a:solidFill>
                  <a:srgbClr val="333333"/>
                </a:solidFill>
              </a:rPr>
              <a:t>편견과 낙인을 예방하기 위해</a:t>
            </a:r>
            <a:r>
              <a:rPr lang="en-US" altLang="ko-KR" sz="2400" dirty="0">
                <a:solidFill>
                  <a:srgbClr val="333333"/>
                </a:solidFill>
              </a:rPr>
              <a:t>, </a:t>
            </a:r>
            <a:r>
              <a:rPr lang="ko-KR" altLang="en-US" sz="2400" dirty="0">
                <a:solidFill>
                  <a:srgbClr val="333333"/>
                </a:solidFill>
              </a:rPr>
              <a:t>다른 사람들에게 당신의 병을 적절하게 말하는 것이 중요하다</a:t>
            </a:r>
            <a:r>
              <a:rPr lang="en-US" altLang="ko-KR" sz="2400" dirty="0">
                <a:solidFill>
                  <a:srgbClr val="333333"/>
                </a:solidFill>
              </a:rPr>
              <a:t>.</a:t>
            </a:r>
            <a:endParaRPr lang="de-DE" sz="2400" dirty="0">
              <a:solidFill>
                <a:srgbClr val="333333"/>
              </a:solidFill>
            </a:endParaRPr>
          </a:p>
          <a:p>
            <a:pPr marL="342900" lvl="1" indent="-342900">
              <a:lnSpc>
                <a:spcPct val="100000"/>
              </a:lnSpc>
              <a:spcBef>
                <a:spcPts val="1200"/>
              </a:spcBef>
              <a:spcAft>
                <a:spcPts val="0"/>
              </a:spcAft>
              <a:buClr>
                <a:srgbClr val="333333"/>
              </a:buClr>
              <a:buFont typeface="WingDings"/>
              <a:buChar char=""/>
              <a:defRPr/>
            </a:pPr>
            <a:r>
              <a:rPr lang="ko-KR" altLang="en-US" sz="2400" dirty="0">
                <a:solidFill>
                  <a:srgbClr val="333333"/>
                </a:solidFill>
                <a:latin typeface="+mn-lt"/>
              </a:rPr>
              <a:t>정신장애는 일반적이다</a:t>
            </a:r>
            <a:r>
              <a:rPr lang="de-DE" sz="2400" dirty="0">
                <a:solidFill>
                  <a:srgbClr val="333333"/>
                </a:solidFill>
                <a:latin typeface="+mn-lt"/>
              </a:rPr>
              <a:t>.</a:t>
            </a:r>
          </a:p>
          <a:p>
            <a:pPr marL="342900" lvl="1" indent="-342900">
              <a:lnSpc>
                <a:spcPct val="100000"/>
              </a:lnSpc>
              <a:spcBef>
                <a:spcPts val="1200"/>
              </a:spcBef>
              <a:spcAft>
                <a:spcPts val="0"/>
              </a:spcAft>
              <a:buClr>
                <a:srgbClr val="333333"/>
              </a:buClr>
              <a:buFont typeface="WingDings"/>
              <a:buChar char=""/>
              <a:defRPr/>
            </a:pPr>
            <a:r>
              <a:rPr lang="ko-KR" altLang="en-US" sz="2400" dirty="0">
                <a:solidFill>
                  <a:srgbClr val="333333"/>
                </a:solidFill>
                <a:latin typeface="+mn-lt"/>
              </a:rPr>
              <a:t>당신이 편하지 않다면 의학적 상태에 대해 공유할 필요는 없다</a:t>
            </a:r>
            <a:r>
              <a:rPr lang="en-US" altLang="ko-KR" sz="2400" dirty="0">
                <a:solidFill>
                  <a:srgbClr val="333333"/>
                </a:solidFill>
                <a:latin typeface="+mn-lt"/>
              </a:rPr>
              <a:t>.</a:t>
            </a:r>
          </a:p>
          <a:p>
            <a:pPr marL="342900" lvl="1" indent="-342900">
              <a:lnSpc>
                <a:spcPct val="100000"/>
              </a:lnSpc>
              <a:spcBef>
                <a:spcPts val="1200"/>
              </a:spcBef>
              <a:spcAft>
                <a:spcPts val="0"/>
              </a:spcAft>
              <a:buClr>
                <a:srgbClr val="333333"/>
              </a:buClr>
              <a:buFont typeface="WingDings"/>
              <a:buChar char=""/>
              <a:defRPr/>
            </a:pPr>
            <a:r>
              <a:rPr lang="ko-KR" altLang="en-US" sz="2400" dirty="0">
                <a:solidFill>
                  <a:srgbClr val="333333"/>
                </a:solidFill>
                <a:latin typeface="+mn-lt"/>
              </a:rPr>
              <a:t>일반적인 지지나 재발방지를 돕기 위해 당신이 신뢰하는 사람들에게 당신의 진단에 대해 발하는 것은 중요하고 도움이 될 수 있다</a:t>
            </a:r>
            <a:r>
              <a:rPr lang="en-US" altLang="ko-KR" sz="2400" dirty="0">
                <a:solidFill>
                  <a:srgbClr val="333333"/>
                </a:solidFill>
                <a:latin typeface="+mn-lt"/>
              </a:rPr>
              <a:t>.</a:t>
            </a:r>
            <a:endParaRPr lang="en-US" sz="2400" strike="sngStrike" dirty="0">
              <a:solidFill>
                <a:srgbClr val="333333"/>
              </a:solidFill>
              <a:latin typeface="+mn-lt"/>
            </a:endParaRPr>
          </a:p>
          <a:p>
            <a:pPr marL="342900" lvl="1" indent="-342900">
              <a:lnSpc>
                <a:spcPct val="100000"/>
              </a:lnSpc>
              <a:spcBef>
                <a:spcPts val="1200"/>
              </a:spcBef>
              <a:spcAft>
                <a:spcPts val="0"/>
              </a:spcAft>
              <a:buClr>
                <a:srgbClr val="333333"/>
              </a:buClr>
              <a:buFont typeface="WingDings"/>
              <a:buChar char=""/>
              <a:defRPr/>
            </a:pPr>
            <a:r>
              <a:rPr lang="ko-KR" altLang="en-US" sz="2400" dirty="0">
                <a:solidFill>
                  <a:srgbClr val="333333"/>
                </a:solidFill>
                <a:latin typeface="+mn-lt"/>
              </a:rPr>
              <a:t>때때로</a:t>
            </a:r>
            <a:r>
              <a:rPr lang="en-US" altLang="ko-KR" sz="2400" dirty="0">
                <a:solidFill>
                  <a:srgbClr val="333333"/>
                </a:solidFill>
                <a:latin typeface="+mn-lt"/>
              </a:rPr>
              <a:t>, </a:t>
            </a:r>
            <a:r>
              <a:rPr lang="ko-KR" altLang="en-US" sz="2400" dirty="0">
                <a:solidFill>
                  <a:srgbClr val="333333"/>
                </a:solidFill>
                <a:latin typeface="+mn-lt"/>
              </a:rPr>
              <a:t>타인들은 병에 대해 부정확한 믿음을 </a:t>
            </a:r>
            <a:r>
              <a:rPr lang="ko-KR" altLang="en-US" sz="2400" dirty="0" err="1">
                <a:solidFill>
                  <a:srgbClr val="333333"/>
                </a:solidFill>
                <a:latin typeface="+mn-lt"/>
              </a:rPr>
              <a:t>갖을</a:t>
            </a:r>
            <a:r>
              <a:rPr lang="ko-KR" altLang="en-US" sz="2400" dirty="0">
                <a:solidFill>
                  <a:srgbClr val="333333"/>
                </a:solidFill>
                <a:latin typeface="+mn-lt"/>
              </a:rPr>
              <a:t> 수 있다</a:t>
            </a:r>
            <a:r>
              <a:rPr lang="en-US" altLang="ko-KR" sz="2400" dirty="0">
                <a:solidFill>
                  <a:srgbClr val="333333"/>
                </a:solidFill>
                <a:latin typeface="+mn-lt"/>
              </a:rPr>
              <a:t>. </a:t>
            </a:r>
            <a:r>
              <a:rPr lang="ko-KR" altLang="en-US" sz="2400" dirty="0">
                <a:solidFill>
                  <a:srgbClr val="333333"/>
                </a:solidFill>
                <a:latin typeface="+mn-lt"/>
              </a:rPr>
              <a:t>당신의 증상</a:t>
            </a:r>
            <a:r>
              <a:rPr lang="en-US" altLang="ko-KR" sz="2400" dirty="0">
                <a:solidFill>
                  <a:srgbClr val="333333"/>
                </a:solidFill>
                <a:latin typeface="+mn-lt"/>
              </a:rPr>
              <a:t>(</a:t>
            </a:r>
            <a:r>
              <a:rPr lang="ko-KR" altLang="en-US" sz="2400" dirty="0" err="1">
                <a:solidFill>
                  <a:srgbClr val="333333"/>
                </a:solidFill>
                <a:latin typeface="+mn-lt"/>
              </a:rPr>
              <a:t>정신증</a:t>
            </a:r>
            <a:r>
              <a:rPr lang="en-US" altLang="ko-KR" sz="2400" dirty="0">
                <a:solidFill>
                  <a:srgbClr val="333333"/>
                </a:solidFill>
                <a:latin typeface="+mn-lt"/>
              </a:rPr>
              <a:t>)</a:t>
            </a:r>
            <a:r>
              <a:rPr lang="ko-KR" altLang="en-US" sz="2400" dirty="0">
                <a:solidFill>
                  <a:srgbClr val="333333"/>
                </a:solidFill>
                <a:latin typeface="+mn-lt"/>
              </a:rPr>
              <a:t>을 설명하는 것은 </a:t>
            </a:r>
            <a:r>
              <a:rPr lang="ko-KR" altLang="en-US" sz="2400" dirty="0" err="1">
                <a:solidFill>
                  <a:srgbClr val="333333"/>
                </a:solidFill>
                <a:latin typeface="+mn-lt"/>
              </a:rPr>
              <a:t>오해받을</a:t>
            </a:r>
            <a:r>
              <a:rPr lang="ko-KR" altLang="en-US" sz="2400" dirty="0">
                <a:solidFill>
                  <a:srgbClr val="333333"/>
                </a:solidFill>
                <a:latin typeface="+mn-lt"/>
              </a:rPr>
              <a:t> 수 있는 진단을 공유하는 것보다 훨씬 도움이 될 수 있다</a:t>
            </a:r>
            <a:r>
              <a:rPr lang="en-US" altLang="ko-KR" sz="2400" dirty="0">
                <a:solidFill>
                  <a:srgbClr val="333333"/>
                </a:solidFill>
                <a:latin typeface="+mn-lt"/>
              </a:rPr>
              <a:t>.</a:t>
            </a:r>
            <a:endParaRPr lang="de-DE" sz="24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61</a:t>
            </a:fld>
            <a:endParaRPr lang="de-DE">
              <a:latin typeface="+mn-lt"/>
              <a:ea typeface="+mn-ea"/>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정신증과 관련이 있는 것이 무엇일까요</a:t>
            </a:r>
            <a:r>
              <a:rPr lang="en-US" altLang="ko-KR" sz="3600" dirty="0">
                <a:latin typeface="+mn-lt"/>
                <a:ea typeface="+mn-ea"/>
                <a:cs typeface="+mn-cs"/>
              </a:rPr>
              <a:t>?</a:t>
            </a:r>
            <a:endParaRPr lang="de-DE" sz="3600" dirty="0">
              <a:latin typeface="+mn-lt"/>
              <a:ea typeface="+mn-ea"/>
              <a:cs typeface="+mn-cs"/>
            </a:endParaRPr>
          </a:p>
        </p:txBody>
      </p:sp>
      <p:sp>
        <p:nvSpPr>
          <p:cNvPr id="119810" name="Inhaltsplatzhalter 2"/>
          <p:cNvSpPr>
            <a:spLocks noGrp="1"/>
          </p:cNvSpPr>
          <p:nvPr>
            <p:ph idx="1"/>
          </p:nvPr>
        </p:nvSpPr>
        <p:spPr/>
        <p:txBody>
          <a:bodyPr>
            <a:noAutofit/>
          </a:bodyPr>
          <a:lstStyle/>
          <a:p>
            <a:pPr marL="0" indent="0">
              <a:spcAft>
                <a:spcPts val="600"/>
              </a:spcAft>
              <a:buNone/>
            </a:pPr>
            <a:r>
              <a:rPr lang="ko-KR" altLang="en-US" sz="2000" b="1" dirty="0">
                <a:solidFill>
                  <a:srgbClr val="333333"/>
                </a:solidFill>
              </a:rPr>
              <a:t>정신증을 가진 많은 사람들은</a:t>
            </a:r>
            <a:r>
              <a:rPr lang="en-US" sz="2000" b="1" dirty="0">
                <a:solidFill>
                  <a:srgbClr val="333333"/>
                </a:solidFill>
              </a:rPr>
              <a:t> (</a:t>
            </a:r>
            <a:r>
              <a:rPr lang="ko-KR" altLang="en-US" sz="2000" b="1" dirty="0">
                <a:solidFill>
                  <a:srgbClr val="333333"/>
                </a:solidFill>
              </a:rPr>
              <a:t>그러나 모두는 아닌</a:t>
            </a:r>
            <a:r>
              <a:rPr lang="en-US" sz="2000" b="1" dirty="0">
                <a:solidFill>
                  <a:srgbClr val="333333"/>
                </a:solidFill>
              </a:rPr>
              <a:t>!) </a:t>
            </a:r>
            <a:r>
              <a:rPr lang="ko-KR" altLang="en-US" sz="2000" b="1" dirty="0">
                <a:solidFill>
                  <a:srgbClr val="333333"/>
                </a:solidFill>
              </a:rPr>
              <a:t>편견과 싸워야 한다</a:t>
            </a:r>
            <a:r>
              <a:rPr lang="en-US" altLang="ko-KR" sz="2000" b="1" dirty="0">
                <a:solidFill>
                  <a:srgbClr val="333333"/>
                </a:solidFill>
              </a:rPr>
              <a:t>. </a:t>
            </a:r>
            <a:r>
              <a:rPr lang="ko-KR" altLang="en-US" sz="2000" b="1" dirty="0">
                <a:solidFill>
                  <a:srgbClr val="333333"/>
                </a:solidFill>
              </a:rPr>
              <a:t>편견을 방지하기 위해 타인에게 병을 설명하는 것이 도움이 된다</a:t>
            </a:r>
            <a:r>
              <a:rPr lang="en-US" altLang="ko-KR" sz="2000" b="1" dirty="0">
                <a:solidFill>
                  <a:srgbClr val="333333"/>
                </a:solidFill>
              </a:rPr>
              <a:t>.</a:t>
            </a:r>
            <a:endParaRPr lang="en-US" sz="2000" b="1" dirty="0">
              <a:solidFill>
                <a:srgbClr val="333333"/>
              </a:solidFill>
            </a:endParaRPr>
          </a:p>
          <a:p>
            <a:pPr marL="0" indent="0">
              <a:spcAft>
                <a:spcPts val="600"/>
              </a:spcAft>
              <a:buFont typeface="Wingdings" pitchFamily="2" charset="2"/>
              <a:buNone/>
            </a:pPr>
            <a:r>
              <a:rPr lang="ko-KR" altLang="en-US" sz="2000" dirty="0">
                <a:solidFill>
                  <a:srgbClr val="004992"/>
                </a:solidFill>
              </a:rPr>
              <a:t>예시</a:t>
            </a:r>
            <a:r>
              <a:rPr lang="de-DE" sz="2000" dirty="0">
                <a:solidFill>
                  <a:srgbClr val="004992"/>
                </a:solidFill>
              </a:rPr>
              <a:t>:</a:t>
            </a:r>
            <a:r>
              <a:rPr lang="de-DE" sz="2000" dirty="0">
                <a:solidFill>
                  <a:srgbClr val="333333"/>
                </a:solidFill>
              </a:rPr>
              <a:t> </a:t>
            </a:r>
            <a:r>
              <a:rPr lang="ko-KR" altLang="en-US" sz="2000" dirty="0" err="1">
                <a:solidFill>
                  <a:srgbClr val="333333"/>
                </a:solidFill>
              </a:rPr>
              <a:t>정신증</a:t>
            </a:r>
            <a:r>
              <a:rPr lang="ko-KR" altLang="en-US" sz="2000" dirty="0">
                <a:solidFill>
                  <a:srgbClr val="333333"/>
                </a:solidFill>
              </a:rPr>
              <a:t> 기간 동안</a:t>
            </a:r>
            <a:r>
              <a:rPr lang="en-US" altLang="ko-KR" sz="2000" dirty="0">
                <a:solidFill>
                  <a:srgbClr val="333333"/>
                </a:solidFill>
              </a:rPr>
              <a:t>, </a:t>
            </a:r>
            <a:r>
              <a:rPr lang="ko-KR" altLang="en-US" sz="2000" dirty="0" err="1">
                <a:solidFill>
                  <a:srgbClr val="333333"/>
                </a:solidFill>
              </a:rPr>
              <a:t>마틴은</a:t>
            </a:r>
            <a:r>
              <a:rPr lang="ko-KR" altLang="en-US" sz="2000" dirty="0">
                <a:solidFill>
                  <a:srgbClr val="333333"/>
                </a:solidFill>
              </a:rPr>
              <a:t> 병원에서 마지막 </a:t>
            </a:r>
            <a:r>
              <a:rPr lang="ko-KR" altLang="en-US" sz="2000" dirty="0" err="1">
                <a:solidFill>
                  <a:srgbClr val="333333"/>
                </a:solidFill>
              </a:rPr>
              <a:t>몇주를</a:t>
            </a:r>
            <a:r>
              <a:rPr lang="ko-KR" altLang="en-US" sz="2000" dirty="0">
                <a:solidFill>
                  <a:srgbClr val="333333"/>
                </a:solidFill>
              </a:rPr>
              <a:t> 보냈다</a:t>
            </a:r>
            <a:r>
              <a:rPr lang="en-US" altLang="ko-KR" sz="2000" dirty="0">
                <a:solidFill>
                  <a:srgbClr val="333333"/>
                </a:solidFill>
              </a:rPr>
              <a:t>. </a:t>
            </a:r>
            <a:r>
              <a:rPr lang="ko-KR" altLang="en-US" sz="2000" dirty="0">
                <a:solidFill>
                  <a:srgbClr val="333333"/>
                </a:solidFill>
              </a:rPr>
              <a:t>그는 대부분의 누구에게도 병에 대해 말하지 않았으며 점점 더 타인으로부터 고립되게 되었다</a:t>
            </a:r>
            <a:r>
              <a:rPr lang="en-US" altLang="ko-KR" sz="2000" dirty="0">
                <a:solidFill>
                  <a:srgbClr val="333333"/>
                </a:solidFill>
              </a:rPr>
              <a:t>. </a:t>
            </a:r>
          </a:p>
          <a:p>
            <a:pPr marL="0" indent="0">
              <a:spcAft>
                <a:spcPts val="600"/>
              </a:spcAft>
              <a:buFont typeface="Wingdings" pitchFamily="2" charset="2"/>
              <a:buNone/>
            </a:pPr>
            <a:r>
              <a:rPr lang="ko-KR" altLang="en-US" sz="2000" dirty="0">
                <a:solidFill>
                  <a:srgbClr val="004992"/>
                </a:solidFill>
              </a:rPr>
              <a:t>배경</a:t>
            </a:r>
            <a:r>
              <a:rPr lang="de-DE" sz="2000" dirty="0">
                <a:solidFill>
                  <a:srgbClr val="004992"/>
                </a:solidFill>
              </a:rPr>
              <a:t>:</a:t>
            </a:r>
            <a:r>
              <a:rPr lang="de-DE" sz="2000" dirty="0">
                <a:solidFill>
                  <a:srgbClr val="333333"/>
                </a:solidFill>
              </a:rPr>
              <a:t> </a:t>
            </a:r>
            <a:r>
              <a:rPr lang="ko-KR" altLang="en-US" sz="2000" dirty="0">
                <a:solidFill>
                  <a:srgbClr val="333333"/>
                </a:solidFill>
              </a:rPr>
              <a:t>과거에</a:t>
            </a:r>
            <a:r>
              <a:rPr lang="en-US" altLang="ko-KR" sz="2000" dirty="0">
                <a:solidFill>
                  <a:srgbClr val="333333"/>
                </a:solidFill>
              </a:rPr>
              <a:t>, </a:t>
            </a:r>
            <a:r>
              <a:rPr lang="ko-KR" altLang="en-US" sz="2000" dirty="0" err="1">
                <a:solidFill>
                  <a:srgbClr val="333333"/>
                </a:solidFill>
              </a:rPr>
              <a:t>마틴은</a:t>
            </a:r>
            <a:r>
              <a:rPr lang="ko-KR" altLang="en-US" sz="2000" dirty="0">
                <a:solidFill>
                  <a:srgbClr val="333333"/>
                </a:solidFill>
              </a:rPr>
              <a:t> 그의 </a:t>
            </a:r>
            <a:r>
              <a:rPr lang="ko-KR" altLang="en-US" sz="2000" dirty="0" err="1">
                <a:solidFill>
                  <a:srgbClr val="333333"/>
                </a:solidFill>
              </a:rPr>
              <a:t>정신증에</a:t>
            </a:r>
            <a:r>
              <a:rPr lang="ko-KR" altLang="en-US" sz="2000" dirty="0">
                <a:solidFill>
                  <a:srgbClr val="333333"/>
                </a:solidFill>
              </a:rPr>
              <a:t> 대해 개방하여 말했던 부정적인 경험을 했었다</a:t>
            </a:r>
            <a:r>
              <a:rPr lang="en-US" altLang="ko-KR" sz="2000" dirty="0">
                <a:solidFill>
                  <a:srgbClr val="333333"/>
                </a:solidFill>
              </a:rPr>
              <a:t>. </a:t>
            </a:r>
            <a:r>
              <a:rPr lang="ko-KR" altLang="en-US" sz="2000" dirty="0">
                <a:solidFill>
                  <a:srgbClr val="333333"/>
                </a:solidFill>
              </a:rPr>
              <a:t>그의 상사에게 병에 대해 이야기 </a:t>
            </a:r>
            <a:r>
              <a:rPr lang="ko-KR" altLang="en-US" sz="2000" dirty="0" err="1">
                <a:solidFill>
                  <a:srgbClr val="333333"/>
                </a:solidFill>
              </a:rPr>
              <a:t>하고나서</a:t>
            </a:r>
            <a:r>
              <a:rPr lang="en-US" altLang="ko-KR" sz="2000" dirty="0">
                <a:solidFill>
                  <a:srgbClr val="333333"/>
                </a:solidFill>
              </a:rPr>
              <a:t>, </a:t>
            </a:r>
            <a:r>
              <a:rPr lang="ko-KR" altLang="en-US" sz="2000" dirty="0">
                <a:solidFill>
                  <a:srgbClr val="333333"/>
                </a:solidFill>
              </a:rPr>
              <a:t>곧 그는 이동되었다</a:t>
            </a:r>
            <a:r>
              <a:rPr lang="en-US" altLang="ko-KR" sz="2000" dirty="0">
                <a:solidFill>
                  <a:srgbClr val="333333"/>
                </a:solidFill>
              </a:rPr>
              <a:t>. </a:t>
            </a:r>
            <a:r>
              <a:rPr lang="ko-KR" altLang="en-US" sz="2000" dirty="0">
                <a:solidFill>
                  <a:srgbClr val="333333"/>
                </a:solidFill>
              </a:rPr>
              <a:t>그는 친구들이 그가 미쳤다고 생각하고 그에게서 등을 </a:t>
            </a:r>
            <a:r>
              <a:rPr lang="ko-KR" altLang="en-US" sz="2000" dirty="0" err="1">
                <a:solidFill>
                  <a:srgbClr val="333333"/>
                </a:solidFill>
              </a:rPr>
              <a:t>돌릴까봐</a:t>
            </a:r>
            <a:r>
              <a:rPr lang="ko-KR" altLang="en-US" sz="2000" dirty="0">
                <a:solidFill>
                  <a:srgbClr val="333333"/>
                </a:solidFill>
              </a:rPr>
              <a:t> 두려워 한다</a:t>
            </a:r>
            <a:r>
              <a:rPr lang="en-US" altLang="ko-KR" sz="2000" dirty="0">
                <a:solidFill>
                  <a:srgbClr val="333333"/>
                </a:solidFill>
              </a:rPr>
              <a:t>. </a:t>
            </a:r>
          </a:p>
          <a:p>
            <a:pPr marL="0" indent="0">
              <a:spcAft>
                <a:spcPts val="600"/>
              </a:spcAft>
              <a:buFont typeface="Wingdings" pitchFamily="2" charset="2"/>
              <a:buNone/>
            </a:pPr>
            <a:r>
              <a:rPr lang="ko-KR" altLang="en-US" sz="2000" dirty="0">
                <a:solidFill>
                  <a:srgbClr val="004992"/>
                </a:solidFill>
              </a:rPr>
              <a:t>그러나</a:t>
            </a:r>
            <a:r>
              <a:rPr lang="de-DE" sz="2000" dirty="0">
                <a:solidFill>
                  <a:srgbClr val="004992"/>
                </a:solidFill>
              </a:rPr>
              <a:t>:</a:t>
            </a:r>
            <a:r>
              <a:rPr lang="de-DE" sz="2000" dirty="0">
                <a:solidFill>
                  <a:srgbClr val="333333"/>
                </a:solidFill>
              </a:rPr>
              <a:t> </a:t>
            </a:r>
            <a:r>
              <a:rPr lang="ko-KR" altLang="en-US" sz="2000" dirty="0">
                <a:solidFill>
                  <a:srgbClr val="333333"/>
                </a:solidFill>
              </a:rPr>
              <a:t>최근 </a:t>
            </a:r>
            <a:r>
              <a:rPr lang="ko-KR" altLang="en-US" sz="2000" dirty="0" err="1">
                <a:solidFill>
                  <a:srgbClr val="333333"/>
                </a:solidFill>
              </a:rPr>
              <a:t>입원기간동안</a:t>
            </a:r>
            <a:r>
              <a:rPr lang="en-US" altLang="ko-KR" sz="2000" dirty="0">
                <a:solidFill>
                  <a:srgbClr val="333333"/>
                </a:solidFill>
              </a:rPr>
              <a:t>, </a:t>
            </a:r>
            <a:r>
              <a:rPr lang="ko-KR" altLang="en-US" sz="2000" dirty="0" err="1">
                <a:solidFill>
                  <a:srgbClr val="333333"/>
                </a:solidFill>
              </a:rPr>
              <a:t>마틴은</a:t>
            </a:r>
            <a:r>
              <a:rPr lang="ko-KR" altLang="en-US" sz="2000" dirty="0">
                <a:solidFill>
                  <a:srgbClr val="333333"/>
                </a:solidFill>
              </a:rPr>
              <a:t> </a:t>
            </a:r>
            <a:r>
              <a:rPr lang="en-US" altLang="ko-KR" sz="2000" dirty="0">
                <a:solidFill>
                  <a:srgbClr val="333333"/>
                </a:solidFill>
              </a:rPr>
              <a:t>MCT</a:t>
            </a:r>
            <a:r>
              <a:rPr lang="ko-KR" altLang="en-US" sz="2000" dirty="0">
                <a:solidFill>
                  <a:srgbClr val="333333"/>
                </a:solidFill>
              </a:rPr>
              <a:t>와 치료 및 활동에 참여하였고 친구들로부터 숨는 것을 멈추기로 결심했다</a:t>
            </a:r>
            <a:r>
              <a:rPr lang="en-US" altLang="ko-KR" sz="2000" dirty="0">
                <a:solidFill>
                  <a:srgbClr val="333333"/>
                </a:solidFill>
              </a:rPr>
              <a:t>. </a:t>
            </a:r>
            <a:r>
              <a:rPr lang="ko-KR" altLang="en-US" sz="2000" dirty="0">
                <a:solidFill>
                  <a:srgbClr val="333333"/>
                </a:solidFill>
              </a:rPr>
              <a:t>거의 그들 대부분은 </a:t>
            </a:r>
            <a:r>
              <a:rPr lang="ko-KR" altLang="en-US" sz="2000" dirty="0" err="1">
                <a:solidFill>
                  <a:srgbClr val="333333"/>
                </a:solidFill>
              </a:rPr>
              <a:t>마틴이</a:t>
            </a:r>
            <a:r>
              <a:rPr lang="ko-KR" altLang="en-US" sz="2000" dirty="0">
                <a:solidFill>
                  <a:srgbClr val="333333"/>
                </a:solidFill>
              </a:rPr>
              <a:t> 증상에 대해 설명하는 것에 합리적으로 반응하였다</a:t>
            </a:r>
            <a:r>
              <a:rPr lang="en-US" altLang="ko-KR" sz="2000" dirty="0">
                <a:solidFill>
                  <a:srgbClr val="333333"/>
                </a:solidFill>
              </a:rPr>
              <a:t>. </a:t>
            </a:r>
            <a:r>
              <a:rPr lang="ko-KR" altLang="en-US" sz="2000" dirty="0">
                <a:solidFill>
                  <a:srgbClr val="333333"/>
                </a:solidFill>
              </a:rPr>
              <a:t>그들 중 </a:t>
            </a:r>
            <a:r>
              <a:rPr lang="ko-KR" altLang="en-US" sz="2000" dirty="0" err="1">
                <a:solidFill>
                  <a:srgbClr val="333333"/>
                </a:solidFill>
              </a:rPr>
              <a:t>한사람은</a:t>
            </a:r>
            <a:r>
              <a:rPr lang="ko-KR" altLang="en-US" sz="2000" dirty="0">
                <a:solidFill>
                  <a:srgbClr val="333333"/>
                </a:solidFill>
              </a:rPr>
              <a:t> 모함이나 위협받는 느낌을 경험한적이 있다고 알려주기까지 하였다</a:t>
            </a:r>
            <a:r>
              <a:rPr lang="en-US" altLang="ko-KR" sz="2000" dirty="0">
                <a:solidFill>
                  <a:srgbClr val="333333"/>
                </a:solidFill>
              </a:rPr>
              <a:t>. </a:t>
            </a:r>
            <a:r>
              <a:rPr lang="ko-KR" altLang="en-US" sz="2000" dirty="0">
                <a:solidFill>
                  <a:srgbClr val="333333"/>
                </a:solidFill>
              </a:rPr>
              <a:t> </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62</a:t>
            </a:fld>
            <a:endParaRPr lang="de-DE">
              <a:latin typeface="+mn-lt"/>
              <a:ea typeface="+mn-ea"/>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ko-KR" altLang="en-US" sz="3600" dirty="0">
                <a:latin typeface="+mn-lt"/>
                <a:ea typeface="+mn-ea"/>
                <a:cs typeface="+mn-cs"/>
              </a:rPr>
              <a:t>집중해주셔서 감사합니다</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훈련자들을 위해</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ko-KR" altLang="en-US" dirty="0">
                <a:solidFill>
                  <a:srgbClr val="004992"/>
                </a:solidFill>
              </a:rPr>
              <a:t>워크시트를 나눠 주세요</a:t>
            </a:r>
            <a:r>
              <a:rPr lang="en-US" altLang="ko-KR" dirty="0">
                <a:solidFill>
                  <a:srgbClr val="004992"/>
                </a:solidFill>
              </a:rPr>
              <a:t>. </a:t>
            </a:r>
            <a:r>
              <a:rPr lang="ko-KR" altLang="en-US" dirty="0">
                <a:solidFill>
                  <a:srgbClr val="004992"/>
                </a:solidFill>
              </a:rPr>
              <a:t>우리의 응용 프로그램 </a:t>
            </a:r>
            <a:r>
              <a:rPr lang="en-US" altLang="ko-KR" dirty="0">
                <a:solidFill>
                  <a:srgbClr val="004992"/>
                </a:solidFill>
              </a:rPr>
              <a:t>COGITO (</a:t>
            </a:r>
            <a:r>
              <a:rPr lang="ko-KR" altLang="en-US" dirty="0">
                <a:solidFill>
                  <a:srgbClr val="004992"/>
                </a:solidFill>
              </a:rPr>
              <a:t>무료로 다운로드</a:t>
            </a:r>
            <a:r>
              <a:rPr lang="en-US" altLang="ko-KR" dirty="0">
                <a:solidFill>
                  <a:srgbClr val="004992"/>
                </a:solidFill>
              </a:rPr>
              <a:t>)</a:t>
            </a:r>
            <a:r>
              <a:rPr lang="ko-KR" altLang="en-US" dirty="0">
                <a:solidFill>
                  <a:srgbClr val="004992"/>
                </a:solidFill>
              </a:rPr>
              <a:t>를 소개합니다</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63</a:t>
            </a:fld>
            <a:endParaRPr lang="de-DE">
              <a:latin typeface="+mn-lt"/>
              <a:ea typeface="+mn-ea"/>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cs typeface="+mn-cs"/>
              </a:rPr>
              <a:t>www.uke.de/mct_app</a:t>
            </a:r>
            <a:endParaRPr lang="de-DE" sz="1800" dirty="0">
              <a:solidFill>
                <a:srgbClr val="333333"/>
              </a:solidFill>
              <a:latin typeface="+mn-lt"/>
              <a:ea typeface="+mn-ea"/>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6111686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ea typeface="+mn-ea"/>
                <a:cs typeface="+mn-cs"/>
              </a:rPr>
              <a:t>훈련 모듈 </a:t>
            </a:r>
            <a:r>
              <a:rPr lang="en-US" altLang="ko-KR">
                <a:latin typeface="+mn-lt"/>
                <a:ea typeface="+mn-ea"/>
                <a:cs typeface="+mn-cs"/>
              </a:rPr>
              <a:t>10 – </a:t>
            </a:r>
            <a:r>
              <a:rPr lang="ko-KR" altLang="en-US">
                <a:latin typeface="+mn-lt"/>
                <a:ea typeface="+mn-ea"/>
                <a:cs typeface="+mn-cs"/>
              </a:rPr>
              <a:t>편견 다루기</a:t>
            </a:r>
            <a:r>
              <a:rPr lang="en-US" altLang="ko-KR">
                <a:latin typeface="+mn-lt"/>
                <a:ea typeface="+mn-ea"/>
                <a:cs typeface="+mn-cs"/>
              </a:rPr>
              <a:t>(</a:t>
            </a:r>
            <a:r>
              <a:rPr lang="ko-KR" altLang="en-US">
                <a:latin typeface="+mn-lt"/>
                <a:ea typeface="+mn-ea"/>
                <a:cs typeface="+mn-cs"/>
              </a:rPr>
              <a:t>낙인</a:t>
            </a:r>
            <a:r>
              <a:rPr lang="en-US" altLang="ko-KR">
                <a:latin typeface="+mn-lt"/>
                <a:ea typeface="+mn-ea"/>
                <a:cs typeface="+mn-cs"/>
              </a:rPr>
              <a:t>)</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64</a:t>
            </a:fld>
            <a:endParaRPr lang="de-DE">
              <a:latin typeface="+mn-lt"/>
              <a:ea typeface="+mn-ea"/>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220595190"/>
              </p:ext>
            </p:extLst>
          </p:nvPr>
        </p:nvGraphicFramePr>
        <p:xfrm>
          <a:off x="408954" y="2011680"/>
          <a:ext cx="11375999" cy="34868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Vecree.com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a:solidFill>
                            <a:srgbClr val="333333"/>
                          </a:solidFill>
                          <a:latin typeface="+mn-lt"/>
                          <a:ea typeface="+mn-ea"/>
                          <a:cs typeface="+mn-cs"/>
                        </a:rPr>
                        <a:t>basketball sketch</a:t>
                      </a:r>
                      <a:endParaRPr lang="nl-NL" sz="1000" b="0" dirty="0">
                        <a:solidFill>
                          <a:srgbClr val="333333"/>
                        </a:solidFill>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basketball/Basketball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Plings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Hockey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hockey stick/Hockeyschläger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Jeff Nelson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ft_edm_park__0103.jpg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letter/Brief</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mn-lt"/>
                          <a:ea typeface="+mn-ea"/>
                          <a:cs typeface="+mn-cs"/>
                        </a:rPr>
                        <a:t>Victor Svensson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DNA</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mn-lt"/>
                          <a:ea typeface="+mn-ea"/>
                          <a:cs typeface="+mn-cs"/>
                        </a:rPr>
                        <a:t>Christian Schnettelker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DonkeyHotey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Stop Sign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stop sign/Stoppschild</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cap="none" normalizeH="0" baseline="0" dirty="0">
                          <a:ln>
                            <a:noFill/>
                          </a:ln>
                          <a:solidFill>
                            <a:srgbClr val="333333"/>
                          </a:solidFill>
                          <a:effectLst/>
                          <a:latin typeface="+mn-lt"/>
                          <a:ea typeface="+mn-ea"/>
                          <a:cs typeface="+mn-cs"/>
                        </a:rPr>
                        <a:t>Vic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Deciding Which Door to Choose 2</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deciding which door to choose/Entscheidung zwischen zwei Türen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39854542"/>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4536</Words>
  <Application>Microsoft Office PowerPoint</Application>
  <PresentationFormat>Benutzerdefiniert</PresentationFormat>
  <Paragraphs>638</Paragraphs>
  <Slides>64</Slides>
  <Notes>64</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64</vt:i4>
      </vt:variant>
    </vt:vector>
  </HeadingPairs>
  <TitlesOfParts>
    <vt:vector size="74" baseType="lpstr">
      <vt:lpstr>Arial</vt:lpstr>
      <vt:lpstr>Calibri Light</vt:lpstr>
      <vt:lpstr>Symbol</vt:lpstr>
      <vt:lpstr>Times New Roman</vt:lpstr>
      <vt:lpstr>Verdana</vt:lpstr>
      <vt:lpstr>WingDings</vt:lpstr>
      <vt:lpstr>WingDings</vt:lpstr>
      <vt:lpstr>Wingdings 2</vt:lpstr>
      <vt:lpstr>UKE_PPT-Vorlage_16zu9</vt:lpstr>
      <vt:lpstr>1_UKE_PPT-Vorlage_16zu9</vt:lpstr>
      <vt:lpstr>MCT 10 II – 편견 다루기(낙인)</vt:lpstr>
      <vt:lpstr>아래 사람들의 공통점이 무엇인가요?</vt:lpstr>
      <vt:lpstr>아래 사람들의 공통점이 무엇인가요?</vt:lpstr>
      <vt:lpstr>아래 사람들의 공통점이 무엇인가요?</vt:lpstr>
      <vt:lpstr>아래 사람들의 공통점이 무엇인가요?</vt:lpstr>
      <vt:lpstr>아래 사람들의 공통점이 무엇인가요?</vt:lpstr>
      <vt:lpstr>아래 사람들의 공통점이 무엇인가요?</vt:lpstr>
      <vt:lpstr>아래 사람들의 공통점이 무엇인가요?</vt:lpstr>
      <vt:lpstr>유명함 = 완전함?</vt:lpstr>
      <vt:lpstr>어떤 그림이 정신병적 증상을 가진 사람이 그린 그림일까요?</vt:lpstr>
      <vt:lpstr>어떤 그림이 옥션에서 가장 높은 값이 매겨질까?</vt:lpstr>
      <vt:lpstr>어떤 그림이 옥션에서 가장 높은 값이 매겨질까?</vt:lpstr>
      <vt:lpstr>에드바르트 뭉크</vt:lpstr>
      <vt:lpstr>스테픈 모리츠</vt:lpstr>
      <vt:lpstr>빈센트 반 고흐</vt:lpstr>
      <vt:lpstr>링고스타 (비틀스의 드러머)</vt:lpstr>
      <vt:lpstr>첫번째 결론</vt:lpstr>
      <vt:lpstr>첫번째 결론</vt:lpstr>
      <vt:lpstr>첫번째 결론</vt:lpstr>
      <vt:lpstr>첫번째 결론</vt:lpstr>
      <vt:lpstr>정신적 문제를 갖는 것은 “정상”인가?</vt:lpstr>
      <vt:lpstr>정신적 문제를 갖는 것은 “정상”인가?</vt:lpstr>
      <vt:lpstr>정신적 문제를 갖는 것은 “정상”인가?</vt:lpstr>
      <vt:lpstr>특별한 믿음은 그렇게 유별난것은 아니다… 인구의 정신증 경험의 빈도</vt:lpstr>
      <vt:lpstr>특별한 믿음은 그렇게 유별난것은 아니다… 인구의 정신증 경험의 빈도</vt:lpstr>
      <vt:lpstr>특별한 믿음은 그렇게 유별난것은 아니다… 인구의 정신증 경험의 빈도</vt:lpstr>
      <vt:lpstr>특별한 믿음은 그렇게 유별난것은 아니다… 인구의 정신증 경험의 빈도</vt:lpstr>
      <vt:lpstr>특별한 믿음은 그렇게 유별난것은 아니다… 인구의 정신증 경험의 빈도</vt:lpstr>
      <vt:lpstr>특별한 믿음은 그렇게 유별난것은 아니다… 인구의 정신증 경험의 빈도</vt:lpstr>
      <vt:lpstr>특별한 믿음은 그렇게 유별난것은 아니다… 인구의 정신증 경험의 빈도</vt:lpstr>
      <vt:lpstr>특별한 믿음은 그렇게 유별난것은 아니다… 인구의 정신증 경험의 빈도</vt:lpstr>
      <vt:lpstr>기억…</vt:lpstr>
      <vt:lpstr>낙인이 무엇이며 자기-낙인은 무엇인가?</vt:lpstr>
      <vt:lpstr>낙인이 무엇이며 자기-낙인은 무엇인가?</vt:lpstr>
      <vt:lpstr>낙인이 무엇이며 자기-낙인은 무엇인가?</vt:lpstr>
      <vt:lpstr>낙인이 무엇이며 자기-낙인은 무엇인가?</vt:lpstr>
      <vt:lpstr>정신병을 경험하는 사람들을 향한 낙인</vt:lpstr>
      <vt:lpstr>정신병을 경험하는 사람들을 향한 낙인</vt:lpstr>
      <vt:lpstr>정신병을 경험하는 사람들을 향한 낙인</vt:lpstr>
      <vt:lpstr>정신병을 경험하는 사람들을 향한 낙인</vt:lpstr>
      <vt:lpstr>정신병을 경험하는 사람들을 향한 낙인</vt:lpstr>
      <vt:lpstr>정신병을 경험하는 사람들을 향한 낙인</vt:lpstr>
      <vt:lpstr>정신병을 경험하는 사람들을 향한 낙인</vt:lpstr>
      <vt:lpstr>우리는 왜 이것을 하고 있을까요?</vt:lpstr>
      <vt:lpstr>우리는 왜 이것을 하고 있을까요?</vt:lpstr>
      <vt:lpstr>우리는 무엇을 해야만 하나요?</vt:lpstr>
      <vt:lpstr>나의 질병에 대해 대화할 수 있나요… 그리고 어떻게?</vt:lpstr>
      <vt:lpstr>나의 질병에 대해 대화할 수 있나요… 그리고 어떻게?</vt:lpstr>
      <vt:lpstr>나의 질병에 대해 어떻게 말할수 있을까요?</vt:lpstr>
      <vt:lpstr>나의 질병에 대해 어떻게 말할수 있을까요?</vt:lpstr>
      <vt:lpstr>나의 질병에 대해 어떻게 말할수 있을까요?</vt:lpstr>
      <vt:lpstr>나의 병에 대해 어떻게 말할까요?</vt:lpstr>
      <vt:lpstr>나의 병에 대해 어떻게 말할까요?</vt:lpstr>
      <vt:lpstr>나의 병에 대해 어떻게 말할까요?</vt:lpstr>
      <vt:lpstr>나의 병에 대해 어떻게 말할까요?</vt:lpstr>
      <vt:lpstr>나의 병에 대해 어떻게 말할까요?</vt:lpstr>
      <vt:lpstr>나의 병에 대해 어떻게 말할까요?</vt:lpstr>
      <vt:lpstr>나의 질병에 대해 어떻게 말할 수 있을까요?</vt:lpstr>
      <vt:lpstr>나의 질병에 대해 어떻게 말할 수 있을까요?</vt:lpstr>
      <vt:lpstr>나의 질병에 대해 어떻게 말할 수 있을까요?</vt:lpstr>
      <vt:lpstr>일상생활로 전환</vt:lpstr>
      <vt:lpstr>정신증과 관련이 있는 것이 무엇일까요?</vt:lpstr>
      <vt:lpstr>집중해주셔서 감사합니다!</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1360</cp:revision>
  <dcterms:created xsi:type="dcterms:W3CDTF">2015-05-22T07:54:23Z</dcterms:created>
  <dcterms:modified xsi:type="dcterms:W3CDTF">2022-07-04T08:31:57Z</dcterms:modified>
</cp:coreProperties>
</file>