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60"/>
  </p:notesMasterIdLst>
  <p:handoutMasterIdLst>
    <p:handoutMasterId r:id="rId61"/>
  </p:handoutMasterIdLst>
  <p:sldIdLst>
    <p:sldId id="398" r:id="rId3"/>
    <p:sldId id="292" r:id="rId4"/>
    <p:sldId id="384" r:id="rId5"/>
    <p:sldId id="385" r:id="rId6"/>
    <p:sldId id="296" r:id="rId7"/>
    <p:sldId id="386" r:id="rId8"/>
    <p:sldId id="387" r:id="rId9"/>
    <p:sldId id="298" r:id="rId10"/>
    <p:sldId id="353" r:id="rId11"/>
    <p:sldId id="354" r:id="rId12"/>
    <p:sldId id="388" r:id="rId13"/>
    <p:sldId id="359" r:id="rId14"/>
    <p:sldId id="357" r:id="rId15"/>
    <p:sldId id="306" r:id="rId16"/>
    <p:sldId id="390" r:id="rId17"/>
    <p:sldId id="389" r:id="rId18"/>
    <p:sldId id="307" r:id="rId19"/>
    <p:sldId id="308" r:id="rId20"/>
    <p:sldId id="311" r:id="rId21"/>
    <p:sldId id="392" r:id="rId22"/>
    <p:sldId id="391" r:id="rId23"/>
    <p:sldId id="312" r:id="rId24"/>
    <p:sldId id="313" r:id="rId25"/>
    <p:sldId id="314" r:id="rId26"/>
    <p:sldId id="315" r:id="rId27"/>
    <p:sldId id="381" r:id="rId28"/>
    <p:sldId id="317" r:id="rId29"/>
    <p:sldId id="318" r:id="rId30"/>
    <p:sldId id="319" r:id="rId31"/>
    <p:sldId id="320" r:id="rId32"/>
    <p:sldId id="321" r:id="rId33"/>
    <p:sldId id="380" r:id="rId34"/>
    <p:sldId id="322" r:id="rId35"/>
    <p:sldId id="323" r:id="rId36"/>
    <p:sldId id="324" r:id="rId37"/>
    <p:sldId id="372" r:id="rId38"/>
    <p:sldId id="393" r:id="rId39"/>
    <p:sldId id="394" r:id="rId40"/>
    <p:sldId id="395" r:id="rId41"/>
    <p:sldId id="329" r:id="rId42"/>
    <p:sldId id="330" r:id="rId43"/>
    <p:sldId id="331" r:id="rId44"/>
    <p:sldId id="332" r:id="rId45"/>
    <p:sldId id="333" r:id="rId46"/>
    <p:sldId id="334" r:id="rId47"/>
    <p:sldId id="335" r:id="rId48"/>
    <p:sldId id="336" r:id="rId49"/>
    <p:sldId id="337" r:id="rId50"/>
    <p:sldId id="338" r:id="rId51"/>
    <p:sldId id="341" r:id="rId52"/>
    <p:sldId id="396" r:id="rId53"/>
    <p:sldId id="397" r:id="rId54"/>
    <p:sldId id="342" r:id="rId55"/>
    <p:sldId id="343" r:id="rId56"/>
    <p:sldId id="383" r:id="rId57"/>
    <p:sldId id="376" r:id="rId58"/>
    <p:sldId id="377" r:id="rId59"/>
  </p:sldIdLst>
  <p:sldSz cx="12195175" cy="6858000"/>
  <p:notesSz cx="7099300" cy="10234613"/>
  <p:defaultTextStyle>
    <a:defPPr>
      <a:defRPr lang="en-US"/>
    </a:defPPr>
    <a:lvl1pPr algn="l" rtl="0" eaLnBrk="0" fontAlgn="base" hangingPunct="0">
      <a:spcBef>
        <a:spcPct val="0"/>
      </a:spcBef>
      <a:spcAft>
        <a:spcPct val="0"/>
      </a:spcAft>
      <a:defRPr sz="2400" kern="1200">
        <a:solidFill>
          <a:schemeClr val="tx1"/>
        </a:solidFill>
        <a:latin typeface="Verdana" panose="020B0604030504040204" pitchFamily="34" charset="0"/>
        <a:ea typeface="굴림" charset="-127"/>
        <a:cs typeface="+mn-cs"/>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굴림" charset="-127"/>
        <a:cs typeface="+mn-cs"/>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굴림" charset="-127"/>
        <a:cs typeface="+mn-cs"/>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굴림" charset="-127"/>
        <a:cs typeface="+mn-cs"/>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굴림" charset="-127"/>
        <a:cs typeface="+mn-cs"/>
      </a:defRPr>
    </a:lvl5pPr>
    <a:lvl6pPr marL="2286000" algn="l" defTabSz="914400" rtl="0" eaLnBrk="1" latinLnBrk="0" hangingPunct="1">
      <a:defRPr sz="2400" kern="1200">
        <a:solidFill>
          <a:schemeClr val="tx1"/>
        </a:solidFill>
        <a:latin typeface="Verdana" panose="020B0604030504040204" pitchFamily="34" charset="0"/>
        <a:ea typeface="굴림" charset="-127"/>
        <a:cs typeface="+mn-cs"/>
      </a:defRPr>
    </a:lvl6pPr>
    <a:lvl7pPr marL="2743200" algn="l" defTabSz="914400" rtl="0" eaLnBrk="1" latinLnBrk="0" hangingPunct="1">
      <a:defRPr sz="2400" kern="1200">
        <a:solidFill>
          <a:schemeClr val="tx1"/>
        </a:solidFill>
        <a:latin typeface="Verdana" panose="020B0604030504040204" pitchFamily="34" charset="0"/>
        <a:ea typeface="굴림" charset="-127"/>
        <a:cs typeface="+mn-cs"/>
      </a:defRPr>
    </a:lvl7pPr>
    <a:lvl8pPr marL="3200400" algn="l" defTabSz="914400" rtl="0" eaLnBrk="1" latinLnBrk="0" hangingPunct="1">
      <a:defRPr sz="2400" kern="1200">
        <a:solidFill>
          <a:schemeClr val="tx1"/>
        </a:solidFill>
        <a:latin typeface="Verdana" panose="020B0604030504040204" pitchFamily="34" charset="0"/>
        <a:ea typeface="굴림" charset="-127"/>
        <a:cs typeface="+mn-cs"/>
      </a:defRPr>
    </a:lvl8pPr>
    <a:lvl9pPr marL="3657600" algn="l" defTabSz="914400" rtl="0" eaLnBrk="1" latinLnBrk="0" hangingPunct="1">
      <a:defRPr sz="2400" kern="1200">
        <a:solidFill>
          <a:schemeClr val="tx1"/>
        </a:solidFill>
        <a:latin typeface="Verdana" panose="020B0604030504040204" pitchFamily="34" charset="0"/>
        <a:ea typeface="굴림" charset="-127"/>
        <a:cs typeface="+mn-cs"/>
      </a:defRPr>
    </a:lvl9pPr>
  </p:defaultTextStyle>
  <p:extLst>
    <p:ext uri="{EFAFB233-063F-42B5-8137-9DF3F51BA10A}">
      <p15:sldGuideLst xmlns:p15="http://schemas.microsoft.com/office/powerpoint/2012/main">
        <p15:guide id="1" orient="horz" pos="1525">
          <p15:clr>
            <a:srgbClr val="A4A3A4"/>
          </p15:clr>
        </p15:guide>
        <p15:guide id="2" pos="5712">
          <p15:clr>
            <a:srgbClr val="A4A3A4"/>
          </p15:clr>
        </p15:guide>
        <p15:guide id="3" pos="7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9920" autoAdjust="0"/>
    <p:restoredTop sz="94636" autoAdjust="0"/>
  </p:normalViewPr>
  <p:slideViewPr>
    <p:cSldViewPr>
      <p:cViewPr varScale="1">
        <p:scale>
          <a:sx n="62" d="100"/>
          <a:sy n="62" d="100"/>
        </p:scale>
        <p:origin x="1136" y="56"/>
      </p:cViewPr>
      <p:guideLst>
        <p:guide orient="horz" pos="1525"/>
        <p:guide pos="5712"/>
        <p:guide pos="76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ea typeface="+mn-ea"/>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ea typeface="+mn-ea"/>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ea typeface="+mn-ea"/>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ea typeface="굴림" panose="020B0600000101010101" pitchFamily="34" charset="-127"/>
              </a:defRPr>
            </a:lvl1pPr>
          </a:lstStyle>
          <a:p>
            <a:pPr>
              <a:defRPr/>
            </a:pPr>
            <a:fld id="{94FACBCA-2932-48C8-9323-56E544BFADDF}" type="slidenum">
              <a:rPr lang="en-GB" altLang="de-DE"/>
              <a:pPr>
                <a:defRPr/>
              </a:pPr>
              <a:t>‹Nr.›</a:t>
            </a:fld>
            <a:endParaRPr lang="en-GB" altLang="de-DE"/>
          </a:p>
        </p:txBody>
      </p:sp>
    </p:spTree>
    <p:extLst>
      <p:ext uri="{BB962C8B-B14F-4D97-AF65-F5344CB8AC3E}">
        <p14:creationId xmlns:p14="http://schemas.microsoft.com/office/powerpoint/2010/main" val="673674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ea typeface="굴림" pitchFamily="50" charset="-127"/>
                <a:cs typeface="Times New Roman" pitchFamily="18" charset="0"/>
              </a:defRPr>
            </a:lvl1pPr>
          </a:lstStyle>
          <a:p>
            <a:pPr>
              <a:defRPr/>
            </a:pPr>
            <a:endParaRPr lang="en-US" altLang="ko-KR"/>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ea typeface="굴림" pitchFamily="50" charset="-127"/>
                <a:cs typeface="Times New Roman" pitchFamily="18" charset="0"/>
              </a:defRPr>
            </a:lvl1pPr>
          </a:lstStyle>
          <a:p>
            <a:pPr>
              <a:defRPr/>
            </a:pPr>
            <a:endParaRPr lang="en-US" altLang="ko-KR"/>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ko-KR" noProof="0"/>
              <a:t>Klicken Sie, um die Formate des Vorlagentextes zu bearbeiten</a:t>
            </a:r>
          </a:p>
          <a:p>
            <a:pPr lvl="1"/>
            <a:r>
              <a:rPr lang="en-US" altLang="ko-KR" noProof="0"/>
              <a:t>Zweite Ebene</a:t>
            </a:r>
          </a:p>
          <a:p>
            <a:pPr lvl="2"/>
            <a:r>
              <a:rPr lang="en-US" altLang="ko-KR" noProof="0"/>
              <a:t>Dritte Ebene</a:t>
            </a:r>
          </a:p>
          <a:p>
            <a:pPr lvl="3"/>
            <a:r>
              <a:rPr lang="en-US" altLang="ko-KR" noProof="0"/>
              <a:t>Vierte Ebene</a:t>
            </a:r>
          </a:p>
          <a:p>
            <a:pPr lvl="4"/>
            <a:r>
              <a:rPr lang="en-US" altLang="ko-KR"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ea typeface="굴림" pitchFamily="50" charset="-127"/>
                <a:cs typeface="Times New Roman" pitchFamily="18" charset="0"/>
              </a:defRPr>
            </a:lvl1pPr>
          </a:lstStyle>
          <a:p>
            <a:pPr>
              <a:defRPr/>
            </a:pPr>
            <a:endParaRPr lang="en-US" altLang="ko-KR"/>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ea typeface="굴림" panose="020B0600000101010101" pitchFamily="34" charset="-127"/>
              </a:defRPr>
            </a:lvl1pPr>
          </a:lstStyle>
          <a:p>
            <a:pPr>
              <a:defRPr/>
            </a:pPr>
            <a:fld id="{FB2EC93B-2A0D-4A7C-9BF0-C2D9F55F076A}" type="slidenum">
              <a:rPr lang="ko-KR" altLang="en-US"/>
              <a:pPr>
                <a:defRPr/>
              </a:pPr>
              <a:t>‹Nr.›</a:t>
            </a:fld>
            <a:endParaRPr lang="en-US" altLang="ko-KR"/>
          </a:p>
        </p:txBody>
      </p:sp>
    </p:spTree>
    <p:extLst>
      <p:ext uri="{BB962C8B-B14F-4D97-AF65-F5344CB8AC3E}">
        <p14:creationId xmlns:p14="http://schemas.microsoft.com/office/powerpoint/2010/main" val="25589907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80DF711-D51A-4B0E-B406-77807C16D2E1}" type="slidenum">
              <a:rPr lang="ko-KR" altLang="en-US" sz="1300">
                <a:latin typeface="Verdana" panose="020B0604030504040204" pitchFamily="34" charset="0"/>
                <a:ea typeface="굴림" charset="-127"/>
              </a:rPr>
              <a:pPr>
                <a:spcBef>
                  <a:spcPct val="0"/>
                </a:spcBef>
              </a:pPr>
              <a:t>2</a:t>
            </a:fld>
            <a:endParaRPr lang="en-US" altLang="ko-KR" sz="1300">
              <a:latin typeface="Verdana" panose="020B0604030504040204" pitchFamily="34" charset="0"/>
              <a:ea typeface="굴림" charset="-127"/>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71498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80DF711-D51A-4B0E-B406-77807C16D2E1}" type="slidenum">
              <a:rPr lang="ko-KR" altLang="en-US" sz="1300">
                <a:latin typeface="Verdana" panose="020B0604030504040204" pitchFamily="34" charset="0"/>
                <a:ea typeface="굴림" charset="-127"/>
              </a:rPr>
              <a:pPr>
                <a:spcBef>
                  <a:spcPct val="0"/>
                </a:spcBef>
              </a:pPr>
              <a:t>3</a:t>
            </a:fld>
            <a:endParaRPr lang="en-US" altLang="ko-KR" sz="1300">
              <a:latin typeface="Verdana" panose="020B0604030504040204" pitchFamily="34" charset="0"/>
              <a:ea typeface="굴림" charset="-127"/>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71498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80DF711-D51A-4B0E-B406-77807C16D2E1}" type="slidenum">
              <a:rPr lang="ko-KR" altLang="en-US" sz="1300">
                <a:latin typeface="Verdana" panose="020B0604030504040204" pitchFamily="34" charset="0"/>
                <a:ea typeface="굴림" charset="-127"/>
              </a:rPr>
              <a:pPr>
                <a:spcBef>
                  <a:spcPct val="0"/>
                </a:spcBef>
              </a:pPr>
              <a:t>4</a:t>
            </a:fld>
            <a:endParaRPr lang="en-US" altLang="ko-KR" sz="1300">
              <a:latin typeface="Verdana" panose="020B0604030504040204" pitchFamily="34" charset="0"/>
              <a:ea typeface="굴림" charset="-127"/>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71498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C21F470-3052-49B0-8E5C-C78C483AB8E7}" type="slidenum">
              <a:rPr lang="ko-KR" altLang="en-US" sz="1300">
                <a:latin typeface="Verdana" panose="020B0604030504040204" pitchFamily="34" charset="0"/>
                <a:ea typeface="굴림" charset="-127"/>
              </a:rPr>
              <a:pPr>
                <a:spcBef>
                  <a:spcPct val="0"/>
                </a:spcBef>
              </a:pPr>
              <a:t>5</a:t>
            </a:fld>
            <a:endParaRPr lang="en-US" altLang="ko-KR" sz="1300">
              <a:latin typeface="Verdana" panose="020B0604030504040204" pitchFamily="34" charset="0"/>
              <a:ea typeface="굴림" charset="-127"/>
            </a:endParaRPr>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502" tIns="51751" rIns="103502" bIns="51751"/>
          <a:lstStyle/>
          <a:p>
            <a:pPr eaLnBrk="1" hangingPunct="1"/>
            <a:endParaRPr lang="en-CA" altLang="de-DE"/>
          </a:p>
        </p:txBody>
      </p:sp>
    </p:spTree>
    <p:extLst>
      <p:ext uri="{BB962C8B-B14F-4D97-AF65-F5344CB8AC3E}">
        <p14:creationId xmlns:p14="http://schemas.microsoft.com/office/powerpoint/2010/main" val="1429628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C21F470-3052-49B0-8E5C-C78C483AB8E7}" type="slidenum">
              <a:rPr lang="ko-KR" altLang="en-US" sz="1300">
                <a:latin typeface="Verdana" panose="020B0604030504040204" pitchFamily="34" charset="0"/>
                <a:ea typeface="굴림" charset="-127"/>
              </a:rPr>
              <a:pPr>
                <a:spcBef>
                  <a:spcPct val="0"/>
                </a:spcBef>
              </a:pPr>
              <a:t>6</a:t>
            </a:fld>
            <a:endParaRPr lang="en-US" altLang="ko-KR" sz="1300">
              <a:latin typeface="Verdana" panose="020B0604030504040204" pitchFamily="34" charset="0"/>
              <a:ea typeface="굴림" charset="-127"/>
            </a:endParaRPr>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502" tIns="51751" rIns="103502" bIns="51751"/>
          <a:lstStyle/>
          <a:p>
            <a:pPr eaLnBrk="1" hangingPunct="1"/>
            <a:endParaRPr lang="en-CA" altLang="de-DE"/>
          </a:p>
        </p:txBody>
      </p:sp>
    </p:spTree>
    <p:extLst>
      <p:ext uri="{BB962C8B-B14F-4D97-AF65-F5344CB8AC3E}">
        <p14:creationId xmlns:p14="http://schemas.microsoft.com/office/powerpoint/2010/main" val="1429628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C21F470-3052-49B0-8E5C-C78C483AB8E7}" type="slidenum">
              <a:rPr lang="ko-KR" altLang="en-US" sz="1300">
                <a:latin typeface="Verdana" panose="020B0604030504040204" pitchFamily="34" charset="0"/>
                <a:ea typeface="굴림" charset="-127"/>
              </a:rPr>
              <a:pPr>
                <a:spcBef>
                  <a:spcPct val="0"/>
                </a:spcBef>
              </a:pPr>
              <a:t>7</a:t>
            </a:fld>
            <a:endParaRPr lang="en-US" altLang="ko-KR" sz="1300">
              <a:latin typeface="Verdana" panose="020B0604030504040204" pitchFamily="34" charset="0"/>
              <a:ea typeface="굴림" charset="-127"/>
            </a:endParaRPr>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502" tIns="51751" rIns="103502" bIns="51751"/>
          <a:lstStyle/>
          <a:p>
            <a:pPr eaLnBrk="1" hangingPunct="1"/>
            <a:endParaRPr lang="en-CA" altLang="de-DE"/>
          </a:p>
        </p:txBody>
      </p:sp>
    </p:spTree>
    <p:extLst>
      <p:ext uri="{BB962C8B-B14F-4D97-AF65-F5344CB8AC3E}">
        <p14:creationId xmlns:p14="http://schemas.microsoft.com/office/powerpoint/2010/main" val="1429628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2191BA2-FEF7-4986-A19D-808156BA215F}" type="slidenum">
              <a:rPr lang="ko-KR" altLang="en-US" sz="1300">
                <a:latin typeface="Verdana" panose="020B0604030504040204" pitchFamily="34" charset="0"/>
                <a:ea typeface="굴림" charset="-127"/>
              </a:rPr>
              <a:pPr>
                <a:spcBef>
                  <a:spcPct val="0"/>
                </a:spcBef>
              </a:pPr>
              <a:t>8</a:t>
            </a:fld>
            <a:endParaRPr lang="en-US" altLang="ko-KR" sz="1300">
              <a:latin typeface="Verdana" panose="020B0604030504040204" pitchFamily="34" charset="0"/>
              <a:ea typeface="굴림" charset="-127"/>
            </a:endParaRPr>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0524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1881E78-EE64-4775-965D-FBFA8C8B7881}" type="slidenum">
              <a:rPr lang="ko-KR" altLang="en-US" sz="1300">
                <a:latin typeface="Verdana" panose="020B0604030504040204" pitchFamily="34" charset="0"/>
                <a:ea typeface="굴림" charset="-127"/>
              </a:rPr>
              <a:pPr>
                <a:spcBef>
                  <a:spcPct val="0"/>
                </a:spcBef>
              </a:pPr>
              <a:t>9</a:t>
            </a:fld>
            <a:endParaRPr lang="en-US" altLang="ko-KR" sz="1300">
              <a:latin typeface="Verdana" panose="020B0604030504040204" pitchFamily="34" charset="0"/>
              <a:ea typeface="굴림" charset="-127"/>
            </a:endParaRPr>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88809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8C72AA0-00CA-4DFF-9542-0E90E3603B9A}" type="slidenum">
              <a:rPr lang="ko-KR" altLang="en-US" sz="1300">
                <a:latin typeface="Verdana" panose="020B0604030504040204" pitchFamily="34" charset="0"/>
                <a:ea typeface="굴림" charset="-127"/>
              </a:rPr>
              <a:pPr>
                <a:spcBef>
                  <a:spcPct val="0"/>
                </a:spcBef>
              </a:pPr>
              <a:t>10</a:t>
            </a:fld>
            <a:endParaRPr lang="en-US" altLang="ko-KR" sz="1300">
              <a:latin typeface="Verdana" panose="020B0604030504040204" pitchFamily="34" charset="0"/>
              <a:ea typeface="굴림" charset="-127"/>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34756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8C72AA0-00CA-4DFF-9542-0E90E3603B9A}" type="slidenum">
              <a:rPr lang="ko-KR" altLang="en-US" sz="1300">
                <a:latin typeface="Verdana" panose="020B0604030504040204" pitchFamily="34" charset="0"/>
                <a:ea typeface="굴림" charset="-127"/>
              </a:rPr>
              <a:pPr>
                <a:spcBef>
                  <a:spcPct val="0"/>
                </a:spcBef>
              </a:pPr>
              <a:t>11</a:t>
            </a:fld>
            <a:endParaRPr lang="en-US" altLang="ko-KR" sz="1300">
              <a:latin typeface="Verdana" panose="020B0604030504040204" pitchFamily="34" charset="0"/>
              <a:ea typeface="굴림" charset="-127"/>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34756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2C811B2-2528-49A6-8CC8-5C6037BBDDDE}" type="slidenum">
              <a:rPr lang="ko-KR" altLang="en-US" sz="1300">
                <a:latin typeface="Verdana" panose="020B0604030504040204" pitchFamily="34" charset="0"/>
                <a:ea typeface="굴림" charset="-127"/>
              </a:rPr>
              <a:pPr>
                <a:spcBef>
                  <a:spcPct val="0"/>
                </a:spcBef>
              </a:pPr>
              <a:t>12</a:t>
            </a:fld>
            <a:endParaRPr lang="en-US" altLang="ko-KR" sz="1300">
              <a:latin typeface="Verdana" panose="020B0604030504040204" pitchFamily="34" charset="0"/>
              <a:ea typeface="굴림" charset="-127"/>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15036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C8D74BF-58B8-4385-90D7-782D3484398F}" type="slidenum">
              <a:rPr lang="ko-KR" altLang="en-US" sz="1300">
                <a:latin typeface="Verdana" panose="020B0604030504040204" pitchFamily="34" charset="0"/>
                <a:ea typeface="굴림" charset="-127"/>
              </a:rPr>
              <a:pPr>
                <a:spcBef>
                  <a:spcPct val="0"/>
                </a:spcBef>
              </a:pPr>
              <a:t>13</a:t>
            </a:fld>
            <a:endParaRPr lang="en-US" altLang="ko-KR" sz="1300">
              <a:latin typeface="Verdana" panose="020B0604030504040204" pitchFamily="34" charset="0"/>
              <a:ea typeface="굴림" charset="-127"/>
            </a:endParaRPr>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40121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58E780-B374-4921-BADF-84538362205E}" type="slidenum">
              <a:rPr lang="ko-KR" altLang="en-US" sz="1300">
                <a:latin typeface="Verdana" panose="020B0604030504040204" pitchFamily="34" charset="0"/>
                <a:ea typeface="굴림" charset="-127"/>
              </a:rPr>
              <a:pPr>
                <a:spcBef>
                  <a:spcPct val="0"/>
                </a:spcBef>
              </a:pPr>
              <a:t>14</a:t>
            </a:fld>
            <a:endParaRPr lang="en-US" altLang="ko-KR" sz="1300">
              <a:latin typeface="Verdana" panose="020B0604030504040204" pitchFamily="34" charset="0"/>
              <a:ea typeface="굴림" charset="-127"/>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CA" altLang="de-DE"/>
          </a:p>
        </p:txBody>
      </p:sp>
    </p:spTree>
    <p:extLst>
      <p:ext uri="{BB962C8B-B14F-4D97-AF65-F5344CB8AC3E}">
        <p14:creationId xmlns:p14="http://schemas.microsoft.com/office/powerpoint/2010/main" val="3662571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58E780-B374-4921-BADF-84538362205E}" type="slidenum">
              <a:rPr lang="ko-KR" altLang="en-US" sz="1300">
                <a:latin typeface="Verdana" panose="020B0604030504040204" pitchFamily="34" charset="0"/>
                <a:ea typeface="굴림" charset="-127"/>
              </a:rPr>
              <a:pPr>
                <a:spcBef>
                  <a:spcPct val="0"/>
                </a:spcBef>
              </a:pPr>
              <a:t>15</a:t>
            </a:fld>
            <a:endParaRPr lang="en-US" altLang="ko-KR" sz="1300">
              <a:latin typeface="Verdana" panose="020B0604030504040204" pitchFamily="34" charset="0"/>
              <a:ea typeface="굴림" charset="-127"/>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CA" altLang="de-DE"/>
          </a:p>
        </p:txBody>
      </p:sp>
    </p:spTree>
    <p:extLst>
      <p:ext uri="{BB962C8B-B14F-4D97-AF65-F5344CB8AC3E}">
        <p14:creationId xmlns:p14="http://schemas.microsoft.com/office/powerpoint/2010/main" val="36625713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58E780-B374-4921-BADF-84538362205E}" type="slidenum">
              <a:rPr lang="ko-KR" altLang="en-US" sz="1300">
                <a:latin typeface="Verdana" panose="020B0604030504040204" pitchFamily="34" charset="0"/>
                <a:ea typeface="굴림" charset="-127"/>
              </a:rPr>
              <a:pPr>
                <a:spcBef>
                  <a:spcPct val="0"/>
                </a:spcBef>
              </a:pPr>
              <a:t>16</a:t>
            </a:fld>
            <a:endParaRPr lang="en-US" altLang="ko-KR" sz="1300">
              <a:latin typeface="Verdana" panose="020B0604030504040204" pitchFamily="34" charset="0"/>
              <a:ea typeface="굴림" charset="-127"/>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CA" altLang="de-DE"/>
          </a:p>
        </p:txBody>
      </p:sp>
    </p:spTree>
    <p:extLst>
      <p:ext uri="{BB962C8B-B14F-4D97-AF65-F5344CB8AC3E}">
        <p14:creationId xmlns:p14="http://schemas.microsoft.com/office/powerpoint/2010/main" val="3662571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D782C29-0829-446D-842D-148F50A9BE07}" type="slidenum">
              <a:rPr lang="ko-KR" altLang="en-US" sz="1300">
                <a:latin typeface="Verdana" panose="020B0604030504040204" pitchFamily="34" charset="0"/>
                <a:ea typeface="굴림" charset="-127"/>
              </a:rPr>
              <a:pPr>
                <a:spcBef>
                  <a:spcPct val="0"/>
                </a:spcBef>
              </a:pPr>
              <a:t>17</a:t>
            </a:fld>
            <a:endParaRPr lang="en-US" altLang="ko-KR" sz="1300">
              <a:latin typeface="Verdana" panose="020B0604030504040204" pitchFamily="34" charset="0"/>
              <a:ea typeface="굴림" charset="-127"/>
            </a:endParaRPr>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CA" altLang="de-DE"/>
          </a:p>
        </p:txBody>
      </p:sp>
    </p:spTree>
    <p:extLst>
      <p:ext uri="{BB962C8B-B14F-4D97-AF65-F5344CB8AC3E}">
        <p14:creationId xmlns:p14="http://schemas.microsoft.com/office/powerpoint/2010/main" val="3236004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5487351-0AF3-4EB5-88F2-2D04CB97E747}" type="slidenum">
              <a:rPr lang="ko-KR" altLang="en-US" sz="1300">
                <a:latin typeface="Verdana" panose="020B0604030504040204" pitchFamily="34" charset="0"/>
                <a:ea typeface="굴림" charset="-127"/>
              </a:rPr>
              <a:pPr>
                <a:spcBef>
                  <a:spcPct val="0"/>
                </a:spcBef>
              </a:pPr>
              <a:t>18</a:t>
            </a:fld>
            <a:endParaRPr lang="en-US" altLang="ko-KR" sz="1300">
              <a:latin typeface="Verdana" panose="020B0604030504040204" pitchFamily="34" charset="0"/>
              <a:ea typeface="굴림" charset="-127"/>
            </a:endParaRPr>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CA" altLang="de-DE"/>
          </a:p>
        </p:txBody>
      </p:sp>
    </p:spTree>
    <p:extLst>
      <p:ext uri="{BB962C8B-B14F-4D97-AF65-F5344CB8AC3E}">
        <p14:creationId xmlns:p14="http://schemas.microsoft.com/office/powerpoint/2010/main" val="38858655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936BCF9-2DCA-4E99-B421-59CE1BD90E66}" type="slidenum">
              <a:rPr lang="ko-KR" altLang="en-US" sz="1300">
                <a:latin typeface="Verdana" panose="020B0604030504040204" pitchFamily="34" charset="0"/>
                <a:ea typeface="굴림" charset="-127"/>
              </a:rPr>
              <a:pPr>
                <a:spcBef>
                  <a:spcPct val="0"/>
                </a:spcBef>
              </a:pPr>
              <a:t>19</a:t>
            </a:fld>
            <a:endParaRPr lang="en-US" altLang="ko-KR" sz="1300">
              <a:latin typeface="Verdana" panose="020B0604030504040204" pitchFamily="34" charset="0"/>
              <a:ea typeface="굴림" charset="-127"/>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CA" altLang="de-DE"/>
          </a:p>
        </p:txBody>
      </p:sp>
    </p:spTree>
    <p:extLst>
      <p:ext uri="{BB962C8B-B14F-4D97-AF65-F5344CB8AC3E}">
        <p14:creationId xmlns:p14="http://schemas.microsoft.com/office/powerpoint/2010/main" val="4761158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936BCF9-2DCA-4E99-B421-59CE1BD90E66}" type="slidenum">
              <a:rPr lang="ko-KR" altLang="en-US" sz="1300">
                <a:latin typeface="Verdana" panose="020B0604030504040204" pitchFamily="34" charset="0"/>
                <a:ea typeface="굴림" charset="-127"/>
              </a:rPr>
              <a:pPr>
                <a:spcBef>
                  <a:spcPct val="0"/>
                </a:spcBef>
              </a:pPr>
              <a:t>20</a:t>
            </a:fld>
            <a:endParaRPr lang="en-US" altLang="ko-KR" sz="1300">
              <a:latin typeface="Verdana" panose="020B0604030504040204" pitchFamily="34" charset="0"/>
              <a:ea typeface="굴림" charset="-127"/>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CA" altLang="de-DE"/>
          </a:p>
        </p:txBody>
      </p:sp>
    </p:spTree>
    <p:extLst>
      <p:ext uri="{BB962C8B-B14F-4D97-AF65-F5344CB8AC3E}">
        <p14:creationId xmlns:p14="http://schemas.microsoft.com/office/powerpoint/2010/main" val="4761158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936BCF9-2DCA-4E99-B421-59CE1BD90E66}" type="slidenum">
              <a:rPr lang="ko-KR" altLang="en-US" sz="1300">
                <a:latin typeface="Verdana" panose="020B0604030504040204" pitchFamily="34" charset="0"/>
                <a:ea typeface="굴림" charset="-127"/>
              </a:rPr>
              <a:pPr>
                <a:spcBef>
                  <a:spcPct val="0"/>
                </a:spcBef>
              </a:pPr>
              <a:t>21</a:t>
            </a:fld>
            <a:endParaRPr lang="en-US" altLang="ko-KR" sz="1300">
              <a:latin typeface="Verdana" panose="020B0604030504040204" pitchFamily="34" charset="0"/>
              <a:ea typeface="굴림" charset="-127"/>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CA" altLang="de-DE"/>
          </a:p>
        </p:txBody>
      </p:sp>
    </p:spTree>
    <p:extLst>
      <p:ext uri="{BB962C8B-B14F-4D97-AF65-F5344CB8AC3E}">
        <p14:creationId xmlns:p14="http://schemas.microsoft.com/office/powerpoint/2010/main" val="476115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95E05A5-6671-430E-8F01-DCCF04EC0ACD}" type="slidenum">
              <a:rPr lang="ko-KR" altLang="en-US" sz="1300">
                <a:latin typeface="Verdana" panose="020B0604030504040204" pitchFamily="34" charset="0"/>
                <a:ea typeface="굴림" charset="-127"/>
              </a:rPr>
              <a:pPr>
                <a:spcBef>
                  <a:spcPct val="0"/>
                </a:spcBef>
              </a:pPr>
              <a:t>22</a:t>
            </a:fld>
            <a:endParaRPr lang="en-US" altLang="ko-KR" sz="1300">
              <a:latin typeface="Verdana" panose="020B0604030504040204" pitchFamily="34" charset="0"/>
              <a:ea typeface="굴림" charset="-127"/>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CA" altLang="de-DE"/>
          </a:p>
        </p:txBody>
      </p:sp>
    </p:spTree>
    <p:extLst>
      <p:ext uri="{BB962C8B-B14F-4D97-AF65-F5344CB8AC3E}">
        <p14:creationId xmlns:p14="http://schemas.microsoft.com/office/powerpoint/2010/main" val="3216415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BDE5DCE-AC9F-4BB8-A0A8-7F75B790478F}" type="slidenum">
              <a:rPr lang="ko-KR" altLang="en-US" sz="1300">
                <a:latin typeface="Verdana" panose="020B0604030504040204" pitchFamily="34" charset="0"/>
                <a:ea typeface="굴림" charset="-127"/>
              </a:rPr>
              <a:pPr>
                <a:spcBef>
                  <a:spcPct val="0"/>
                </a:spcBef>
              </a:pPr>
              <a:t>23</a:t>
            </a:fld>
            <a:endParaRPr lang="en-US" altLang="ko-KR" sz="1300">
              <a:latin typeface="Verdana" panose="020B0604030504040204" pitchFamily="34" charset="0"/>
              <a:ea typeface="굴림" charset="-127"/>
            </a:endParaRPr>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CA" altLang="de-DE"/>
          </a:p>
        </p:txBody>
      </p:sp>
    </p:spTree>
    <p:extLst>
      <p:ext uri="{BB962C8B-B14F-4D97-AF65-F5344CB8AC3E}">
        <p14:creationId xmlns:p14="http://schemas.microsoft.com/office/powerpoint/2010/main" val="21506567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6794B98-251B-4595-878F-D2D2EDE0757B}" type="slidenum">
              <a:rPr lang="ko-KR" altLang="en-US" sz="1300">
                <a:latin typeface="Verdana" panose="020B0604030504040204" pitchFamily="34" charset="0"/>
                <a:ea typeface="굴림" charset="-127"/>
              </a:rPr>
              <a:pPr>
                <a:spcBef>
                  <a:spcPct val="0"/>
                </a:spcBef>
              </a:pPr>
              <a:t>24</a:t>
            </a:fld>
            <a:endParaRPr lang="en-US" altLang="ko-KR" sz="1300">
              <a:latin typeface="Verdana" panose="020B0604030504040204" pitchFamily="34" charset="0"/>
              <a:ea typeface="굴림" charset="-127"/>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474226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4B182B1-6664-4A93-9109-8ABCADC8D048}" type="slidenum">
              <a:rPr lang="ko-KR" altLang="en-US" sz="1300">
                <a:latin typeface="Verdana" panose="020B0604030504040204" pitchFamily="34" charset="0"/>
                <a:ea typeface="굴림" charset="-127"/>
              </a:rPr>
              <a:pPr>
                <a:spcBef>
                  <a:spcPct val="0"/>
                </a:spcBef>
              </a:pPr>
              <a:t>25</a:t>
            </a:fld>
            <a:endParaRPr lang="en-US" altLang="ko-KR" sz="1300">
              <a:latin typeface="Verdana" panose="020B0604030504040204" pitchFamily="34" charset="0"/>
              <a:ea typeface="굴림" charset="-127"/>
            </a:endParaRPr>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796441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6B00317-4745-4DC4-837E-8F4A6315BC06}" type="slidenum">
              <a:rPr lang="ko-KR" altLang="en-US" sz="1300">
                <a:latin typeface="Verdana" panose="020B0604030504040204" pitchFamily="34" charset="0"/>
                <a:ea typeface="굴림" charset="-127"/>
              </a:rPr>
              <a:pPr>
                <a:spcBef>
                  <a:spcPct val="0"/>
                </a:spcBef>
              </a:pPr>
              <a:t>26</a:t>
            </a:fld>
            <a:endParaRPr lang="en-US" altLang="ko-KR" sz="1300">
              <a:latin typeface="Verdana" panose="020B0604030504040204" pitchFamily="34" charset="0"/>
              <a:ea typeface="굴림" charset="-127"/>
            </a:endParaRPr>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576852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6AE851D-3C6E-4802-BBA8-A4C58E38750B}" type="slidenum">
              <a:rPr lang="ko-KR" altLang="en-US" sz="1300">
                <a:latin typeface="Verdana" panose="020B0604030504040204" pitchFamily="34" charset="0"/>
                <a:ea typeface="굴림" charset="-127"/>
              </a:rPr>
              <a:pPr>
                <a:spcBef>
                  <a:spcPct val="0"/>
                </a:spcBef>
              </a:pPr>
              <a:t>27</a:t>
            </a:fld>
            <a:endParaRPr lang="en-US" altLang="ko-KR" sz="1300">
              <a:latin typeface="Verdana" panose="020B0604030504040204" pitchFamily="34" charset="0"/>
              <a:ea typeface="굴림" charset="-127"/>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782396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BF3D45F-3FA9-4C63-A175-C12BC980758A}" type="slidenum">
              <a:rPr lang="ko-KR" altLang="en-US" sz="1300">
                <a:latin typeface="Verdana" panose="020B0604030504040204" pitchFamily="34" charset="0"/>
                <a:ea typeface="굴림" charset="-127"/>
              </a:rPr>
              <a:pPr>
                <a:spcBef>
                  <a:spcPct val="0"/>
                </a:spcBef>
              </a:pPr>
              <a:t>28</a:t>
            </a:fld>
            <a:endParaRPr lang="en-US" altLang="ko-KR" sz="1300">
              <a:latin typeface="Verdana" panose="020B0604030504040204" pitchFamily="34" charset="0"/>
              <a:ea typeface="굴림" charset="-127"/>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833740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A6B5A88-7E33-41B9-A5AA-F7131B060807}" type="slidenum">
              <a:rPr lang="ko-KR" altLang="en-US" sz="1300">
                <a:latin typeface="Verdana" panose="020B0604030504040204" pitchFamily="34" charset="0"/>
                <a:ea typeface="굴림" charset="-127"/>
              </a:rPr>
              <a:pPr>
                <a:spcBef>
                  <a:spcPct val="0"/>
                </a:spcBef>
              </a:pPr>
              <a:t>29</a:t>
            </a:fld>
            <a:endParaRPr lang="en-US" altLang="ko-KR" sz="1300">
              <a:latin typeface="Verdana" panose="020B0604030504040204" pitchFamily="34" charset="0"/>
              <a:ea typeface="굴림" charset="-127"/>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10704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35E8402-AFA7-4FF0-9066-22C9617C08EC}" type="slidenum">
              <a:rPr lang="ko-KR" altLang="en-US" sz="1300">
                <a:latin typeface="Verdana" panose="020B0604030504040204" pitchFamily="34" charset="0"/>
                <a:ea typeface="굴림" charset="-127"/>
              </a:rPr>
              <a:pPr>
                <a:spcBef>
                  <a:spcPct val="0"/>
                </a:spcBef>
              </a:pPr>
              <a:t>30</a:t>
            </a:fld>
            <a:endParaRPr lang="en-US" altLang="ko-KR" sz="1300">
              <a:latin typeface="Verdana" panose="020B0604030504040204" pitchFamily="34" charset="0"/>
              <a:ea typeface="굴림" charset="-127"/>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893643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4237817-E912-491A-8B02-7D48D791920D}" type="slidenum">
              <a:rPr lang="ko-KR" altLang="en-US" sz="1300">
                <a:latin typeface="Verdana" panose="020B0604030504040204" pitchFamily="34" charset="0"/>
                <a:ea typeface="굴림" charset="-127"/>
              </a:rPr>
              <a:pPr>
                <a:spcBef>
                  <a:spcPct val="0"/>
                </a:spcBef>
              </a:pPr>
              <a:t>31</a:t>
            </a:fld>
            <a:endParaRPr lang="en-US" altLang="ko-KR" sz="1300">
              <a:latin typeface="Verdana" panose="020B0604030504040204" pitchFamily="34" charset="0"/>
              <a:ea typeface="굴림" charset="-127"/>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979319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38" indent="-295275" defTabSz="989013">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275" indent="-236538" defTabSz="989013">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7350" indent="-236538" defTabSz="989013">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013" indent="-236538" defTabSz="989013">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89213" indent="-236538" defTabSz="989013"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46413" indent="-236538" defTabSz="989013"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03613" indent="-236538" defTabSz="989013"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960813" indent="-236538" defTabSz="989013"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0EDB4FF-4677-447E-B0BB-3BD53BCB99CB}" type="slidenum">
              <a:rPr lang="ko-KR" altLang="en-US" sz="1300">
                <a:latin typeface="Verdana" panose="020B0604030504040204" pitchFamily="34" charset="0"/>
                <a:ea typeface="굴림" charset="-127"/>
              </a:rPr>
              <a:pPr>
                <a:spcBef>
                  <a:spcPct val="0"/>
                </a:spcBef>
              </a:pPr>
              <a:t>32</a:t>
            </a:fld>
            <a:endParaRPr lang="en-US" altLang="ko-KR" sz="1300">
              <a:latin typeface="Verdana" panose="020B0604030504040204" pitchFamily="34" charset="0"/>
              <a:ea typeface="굴림" charset="-127"/>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212586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075A0A9-B83F-4BB0-8E41-FFE816C7E460}" type="slidenum">
              <a:rPr lang="ko-KR" altLang="en-US" sz="1300">
                <a:latin typeface="Verdana" panose="020B0604030504040204" pitchFamily="34" charset="0"/>
                <a:ea typeface="굴림" charset="-127"/>
              </a:rPr>
              <a:pPr>
                <a:spcBef>
                  <a:spcPct val="0"/>
                </a:spcBef>
              </a:pPr>
              <a:t>33</a:t>
            </a:fld>
            <a:endParaRPr lang="en-US" altLang="ko-KR" sz="1300">
              <a:latin typeface="Verdana" panose="020B0604030504040204" pitchFamily="34" charset="0"/>
              <a:ea typeface="굴림" charset="-127"/>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266569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CD3B3A1-5F5F-475E-A940-0BCC454E99E7}" type="slidenum">
              <a:rPr lang="ko-KR" altLang="en-US" sz="1300">
                <a:latin typeface="Verdana" panose="020B0604030504040204" pitchFamily="34" charset="0"/>
                <a:ea typeface="굴림" charset="-127"/>
              </a:rPr>
              <a:pPr>
                <a:spcBef>
                  <a:spcPct val="0"/>
                </a:spcBef>
              </a:pPr>
              <a:t>34</a:t>
            </a:fld>
            <a:endParaRPr lang="en-US" altLang="ko-KR" sz="1300">
              <a:latin typeface="Verdana" panose="020B0604030504040204" pitchFamily="34" charset="0"/>
              <a:ea typeface="굴림" charset="-127"/>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086157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B2CE9C7-0958-48D9-A803-0EBB5E0DE66E}" type="slidenum">
              <a:rPr lang="ko-KR" altLang="en-US" sz="1300">
                <a:latin typeface="Verdana" panose="020B0604030504040204" pitchFamily="34" charset="0"/>
                <a:ea typeface="굴림" charset="-127"/>
              </a:rPr>
              <a:pPr>
                <a:spcBef>
                  <a:spcPct val="0"/>
                </a:spcBef>
              </a:pPr>
              <a:t>35</a:t>
            </a:fld>
            <a:endParaRPr lang="en-US" altLang="ko-KR" sz="1300">
              <a:latin typeface="Verdana" panose="020B0604030504040204" pitchFamily="34" charset="0"/>
              <a:ea typeface="굴림" charset="-127"/>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33692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501FCAF-3372-4F88-BDF2-5BFEBA97961F}" type="slidenum">
              <a:rPr lang="ko-KR" altLang="en-US" sz="1300">
                <a:latin typeface="Verdana" panose="020B0604030504040204" pitchFamily="34" charset="0"/>
                <a:ea typeface="굴림" charset="-127"/>
              </a:rPr>
              <a:pPr>
                <a:spcBef>
                  <a:spcPct val="0"/>
                </a:spcBef>
              </a:pPr>
              <a:t>36</a:t>
            </a:fld>
            <a:endParaRPr lang="en-US" altLang="ko-KR" sz="1300">
              <a:latin typeface="Verdana" panose="020B0604030504040204" pitchFamily="34" charset="0"/>
              <a:ea typeface="굴림" charset="-127"/>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925167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501FCAF-3372-4F88-BDF2-5BFEBA97961F}" type="slidenum">
              <a:rPr lang="ko-KR" altLang="en-US" sz="1300">
                <a:latin typeface="Verdana" panose="020B0604030504040204" pitchFamily="34" charset="0"/>
                <a:ea typeface="굴림" charset="-127"/>
              </a:rPr>
              <a:pPr>
                <a:spcBef>
                  <a:spcPct val="0"/>
                </a:spcBef>
              </a:pPr>
              <a:t>37</a:t>
            </a:fld>
            <a:endParaRPr lang="en-US" altLang="ko-KR" sz="1300">
              <a:latin typeface="Verdana" panose="020B0604030504040204" pitchFamily="34" charset="0"/>
              <a:ea typeface="굴림" charset="-127"/>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925167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501FCAF-3372-4F88-BDF2-5BFEBA97961F}" type="slidenum">
              <a:rPr lang="ko-KR" altLang="en-US" sz="1300">
                <a:latin typeface="Verdana" panose="020B0604030504040204" pitchFamily="34" charset="0"/>
                <a:ea typeface="굴림" charset="-127"/>
              </a:rPr>
              <a:pPr>
                <a:spcBef>
                  <a:spcPct val="0"/>
                </a:spcBef>
              </a:pPr>
              <a:t>38</a:t>
            </a:fld>
            <a:endParaRPr lang="en-US" altLang="ko-KR" sz="1300">
              <a:latin typeface="Verdana" panose="020B0604030504040204" pitchFamily="34" charset="0"/>
              <a:ea typeface="굴림" charset="-127"/>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925167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501FCAF-3372-4F88-BDF2-5BFEBA97961F}" type="slidenum">
              <a:rPr lang="ko-KR" altLang="en-US" sz="1300">
                <a:latin typeface="Verdana" panose="020B0604030504040204" pitchFamily="34" charset="0"/>
                <a:ea typeface="굴림" charset="-127"/>
              </a:rPr>
              <a:pPr>
                <a:spcBef>
                  <a:spcPct val="0"/>
                </a:spcBef>
              </a:pPr>
              <a:t>39</a:t>
            </a:fld>
            <a:endParaRPr lang="en-US" altLang="ko-KR" sz="1300">
              <a:latin typeface="Verdana" panose="020B0604030504040204" pitchFamily="34" charset="0"/>
              <a:ea typeface="굴림" charset="-127"/>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925167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05DEB68-8AD1-4D93-943A-39EBD052A530}" type="slidenum">
              <a:rPr lang="ko-KR" altLang="en-US" sz="1300">
                <a:latin typeface="Verdana" panose="020B0604030504040204" pitchFamily="34" charset="0"/>
                <a:ea typeface="굴림" charset="-127"/>
              </a:rPr>
              <a:pPr>
                <a:spcBef>
                  <a:spcPct val="0"/>
                </a:spcBef>
              </a:pPr>
              <a:t>40</a:t>
            </a:fld>
            <a:endParaRPr lang="en-US" altLang="ko-KR" sz="1300">
              <a:latin typeface="Verdana" panose="020B0604030504040204" pitchFamily="34" charset="0"/>
              <a:ea typeface="굴림" charset="-127"/>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652144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7FFFE17-F11C-4D9C-BA96-1969A004B31D}" type="slidenum">
              <a:rPr lang="ko-KR" altLang="en-US" sz="1300">
                <a:latin typeface="Verdana" panose="020B0604030504040204" pitchFamily="34" charset="0"/>
                <a:ea typeface="굴림" charset="-127"/>
              </a:rPr>
              <a:pPr>
                <a:spcBef>
                  <a:spcPct val="0"/>
                </a:spcBef>
              </a:pPr>
              <a:t>41</a:t>
            </a:fld>
            <a:endParaRPr lang="en-US" altLang="ko-KR" sz="1300">
              <a:latin typeface="Verdana" panose="020B0604030504040204" pitchFamily="34" charset="0"/>
              <a:ea typeface="굴림" charset="-127"/>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670580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728C827-796D-4EC4-BB99-67D028849DFF}" type="slidenum">
              <a:rPr lang="ko-KR" altLang="en-US" sz="1300">
                <a:latin typeface="Verdana" panose="020B0604030504040204" pitchFamily="34" charset="0"/>
                <a:ea typeface="굴림" charset="-127"/>
              </a:rPr>
              <a:pPr>
                <a:spcBef>
                  <a:spcPct val="0"/>
                </a:spcBef>
              </a:pPr>
              <a:t>42</a:t>
            </a:fld>
            <a:endParaRPr lang="en-US" altLang="ko-KR" sz="1300">
              <a:latin typeface="Verdana" panose="020B0604030504040204" pitchFamily="34" charset="0"/>
              <a:ea typeface="굴림" charset="-127"/>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400340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D24ACB9-3DD5-412F-9365-FA0F070C90EB}" type="slidenum">
              <a:rPr lang="ko-KR" altLang="en-US" sz="1300">
                <a:latin typeface="Verdana" panose="020B0604030504040204" pitchFamily="34" charset="0"/>
                <a:ea typeface="굴림" charset="-127"/>
              </a:rPr>
              <a:pPr>
                <a:spcBef>
                  <a:spcPct val="0"/>
                </a:spcBef>
              </a:pPr>
              <a:t>43</a:t>
            </a:fld>
            <a:endParaRPr lang="en-US" altLang="ko-KR" sz="1300">
              <a:latin typeface="Verdana" panose="020B0604030504040204" pitchFamily="34" charset="0"/>
              <a:ea typeface="굴림" charset="-127"/>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818321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B55FC1A-76CA-405B-AA2E-4C31E2203812}" type="slidenum">
              <a:rPr lang="ko-KR" altLang="en-US" sz="1300">
                <a:latin typeface="Verdana" panose="020B0604030504040204" pitchFamily="34" charset="0"/>
                <a:ea typeface="굴림" charset="-127"/>
              </a:rPr>
              <a:pPr>
                <a:spcBef>
                  <a:spcPct val="0"/>
                </a:spcBef>
              </a:pPr>
              <a:t>44</a:t>
            </a:fld>
            <a:endParaRPr lang="en-US" altLang="ko-KR" sz="1300">
              <a:latin typeface="Verdana" panose="020B0604030504040204" pitchFamily="34" charset="0"/>
              <a:ea typeface="굴림" charset="-127"/>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310996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FA32E73-6ACF-4A4E-A5FB-A9BC4D462519}" type="slidenum">
              <a:rPr lang="ko-KR" altLang="en-US" sz="1300">
                <a:latin typeface="Verdana" panose="020B0604030504040204" pitchFamily="34" charset="0"/>
                <a:ea typeface="굴림" charset="-127"/>
              </a:rPr>
              <a:pPr>
                <a:spcBef>
                  <a:spcPct val="0"/>
                </a:spcBef>
              </a:pPr>
              <a:t>45</a:t>
            </a:fld>
            <a:endParaRPr lang="en-US" altLang="ko-KR" sz="1300">
              <a:latin typeface="Verdana" panose="020B0604030504040204" pitchFamily="34" charset="0"/>
              <a:ea typeface="굴림" charset="-127"/>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252809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AB2BDC4-3457-4998-9B69-2879EF43EDDE}" type="slidenum">
              <a:rPr lang="ko-KR" altLang="en-US" sz="1300">
                <a:latin typeface="Verdana" panose="020B0604030504040204" pitchFamily="34" charset="0"/>
                <a:ea typeface="굴림" charset="-127"/>
              </a:rPr>
              <a:pPr>
                <a:spcBef>
                  <a:spcPct val="0"/>
                </a:spcBef>
              </a:pPr>
              <a:t>46</a:t>
            </a:fld>
            <a:endParaRPr lang="en-US" altLang="ko-KR" sz="1300">
              <a:latin typeface="Verdana" panose="020B0604030504040204" pitchFamily="34" charset="0"/>
              <a:ea typeface="굴림" charset="-127"/>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357778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326A283-20B9-40DB-915C-B3511ACDD41E}" type="slidenum">
              <a:rPr lang="ko-KR" altLang="en-US" sz="1300">
                <a:latin typeface="Verdana" panose="020B0604030504040204" pitchFamily="34" charset="0"/>
                <a:ea typeface="굴림" charset="-127"/>
              </a:rPr>
              <a:pPr>
                <a:spcBef>
                  <a:spcPct val="0"/>
                </a:spcBef>
              </a:pPr>
              <a:t>47</a:t>
            </a:fld>
            <a:endParaRPr lang="en-US" altLang="ko-KR" sz="1300">
              <a:latin typeface="Verdana" panose="020B0604030504040204" pitchFamily="34" charset="0"/>
              <a:ea typeface="굴림" charset="-127"/>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015441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DB2D271-8E73-4A49-A287-9CB6A47D48F7}" type="slidenum">
              <a:rPr lang="ko-KR" altLang="en-US" sz="1300">
                <a:latin typeface="Verdana" panose="020B0604030504040204" pitchFamily="34" charset="0"/>
                <a:ea typeface="굴림" charset="-127"/>
              </a:rPr>
              <a:pPr>
                <a:spcBef>
                  <a:spcPct val="0"/>
                </a:spcBef>
              </a:pPr>
              <a:t>48</a:t>
            </a:fld>
            <a:endParaRPr lang="en-US" altLang="ko-KR" sz="1300">
              <a:latin typeface="Verdana" panose="020B0604030504040204" pitchFamily="34" charset="0"/>
              <a:ea typeface="굴림" charset="-127"/>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894412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6F2C6FB-A77A-472D-B217-49B172781E7A}" type="slidenum">
              <a:rPr lang="ko-KR" altLang="en-US" sz="1300">
                <a:latin typeface="Verdana" panose="020B0604030504040204" pitchFamily="34" charset="0"/>
                <a:ea typeface="굴림" charset="-127"/>
              </a:rPr>
              <a:pPr>
                <a:spcBef>
                  <a:spcPct val="0"/>
                </a:spcBef>
              </a:pPr>
              <a:t>49</a:t>
            </a:fld>
            <a:endParaRPr lang="en-US" altLang="ko-KR" sz="1300">
              <a:latin typeface="Verdana" panose="020B0604030504040204" pitchFamily="34" charset="0"/>
              <a:ea typeface="굴림" charset="-127"/>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222530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EC589B9-5896-4B3F-B657-84A2F71DB734}" type="slidenum">
              <a:rPr lang="ko-KR" altLang="en-US" sz="1300">
                <a:latin typeface="Verdana" panose="020B0604030504040204" pitchFamily="34" charset="0"/>
                <a:ea typeface="굴림" charset="-127"/>
              </a:rPr>
              <a:pPr>
                <a:spcBef>
                  <a:spcPct val="0"/>
                </a:spcBef>
              </a:pPr>
              <a:t>50</a:t>
            </a:fld>
            <a:endParaRPr lang="en-US" altLang="ko-KR" sz="1300">
              <a:latin typeface="Verdana" panose="020B0604030504040204" pitchFamily="34" charset="0"/>
              <a:ea typeface="굴림" charset="-127"/>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354695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EC589B9-5896-4B3F-B657-84A2F71DB734}" type="slidenum">
              <a:rPr lang="ko-KR" altLang="en-US" sz="1300">
                <a:latin typeface="Verdana" panose="020B0604030504040204" pitchFamily="34" charset="0"/>
                <a:ea typeface="굴림" charset="-127"/>
              </a:rPr>
              <a:pPr>
                <a:spcBef>
                  <a:spcPct val="0"/>
                </a:spcBef>
              </a:pPr>
              <a:t>51</a:t>
            </a:fld>
            <a:endParaRPr lang="en-US" altLang="ko-KR" sz="1300">
              <a:latin typeface="Verdana" panose="020B0604030504040204" pitchFamily="34" charset="0"/>
              <a:ea typeface="굴림" charset="-127"/>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354695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EC589B9-5896-4B3F-B657-84A2F71DB734}" type="slidenum">
              <a:rPr lang="ko-KR" altLang="en-US" sz="1300">
                <a:latin typeface="Verdana" panose="020B0604030504040204" pitchFamily="34" charset="0"/>
                <a:ea typeface="굴림" charset="-127"/>
              </a:rPr>
              <a:pPr>
                <a:spcBef>
                  <a:spcPct val="0"/>
                </a:spcBef>
              </a:pPr>
              <a:t>52</a:t>
            </a:fld>
            <a:endParaRPr lang="en-US" altLang="ko-KR" sz="1300">
              <a:latin typeface="Verdana" panose="020B0604030504040204" pitchFamily="34" charset="0"/>
              <a:ea typeface="굴림" charset="-127"/>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354695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DBF8831-CA36-4EA7-9870-10DF7235D575}" type="slidenum">
              <a:rPr lang="ko-KR" altLang="en-US" sz="1300">
                <a:latin typeface="Verdana" panose="020B0604030504040204" pitchFamily="34" charset="0"/>
                <a:ea typeface="굴림" charset="-127"/>
              </a:rPr>
              <a:pPr>
                <a:spcBef>
                  <a:spcPct val="0"/>
                </a:spcBef>
              </a:pPr>
              <a:t>53</a:t>
            </a:fld>
            <a:endParaRPr lang="en-US" altLang="ko-KR" sz="1300">
              <a:latin typeface="Verdana" panose="020B0604030504040204" pitchFamily="34" charset="0"/>
              <a:ea typeface="굴림" charset="-127"/>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44854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C3C044F-5A94-4CEF-8665-04F67F78B30B}" type="slidenum">
              <a:rPr lang="ko-KR" altLang="en-US" sz="1300">
                <a:latin typeface="Verdana" panose="020B0604030504040204" pitchFamily="34" charset="0"/>
                <a:ea typeface="굴림" charset="-127"/>
              </a:rPr>
              <a:pPr>
                <a:spcBef>
                  <a:spcPct val="0"/>
                </a:spcBef>
              </a:pPr>
              <a:t>54</a:t>
            </a:fld>
            <a:endParaRPr lang="en-US" altLang="ko-KR" sz="1300">
              <a:latin typeface="Verdana" panose="020B0604030504040204" pitchFamily="34" charset="0"/>
              <a:ea typeface="굴림" charset="-127"/>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868297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C0F1583-BEB7-4F0F-855F-A0FFA0977E79}" type="slidenum">
              <a:rPr lang="ko-KR" altLang="en-US" sz="1300">
                <a:latin typeface="Verdana" panose="020B0604030504040204" pitchFamily="34" charset="0"/>
                <a:ea typeface="굴림" charset="-127"/>
              </a:rPr>
              <a:pPr>
                <a:spcBef>
                  <a:spcPct val="0"/>
                </a:spcBef>
              </a:pPr>
              <a:t>56</a:t>
            </a:fld>
            <a:endParaRPr lang="en-US" altLang="ko-KR" sz="1300">
              <a:latin typeface="Verdana" panose="020B0604030504040204" pitchFamily="34" charset="0"/>
              <a:ea typeface="굴림" charset="-127"/>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97529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3FA6D2D-E26A-4C71-825A-320029FF45B4}" type="slidenum">
              <a:rPr lang="ko-KR" altLang="en-US" sz="1300">
                <a:latin typeface="Verdana" panose="020B0604030504040204" pitchFamily="34" charset="0"/>
                <a:ea typeface="굴림" charset="-127"/>
              </a:rPr>
              <a:pPr>
                <a:spcBef>
                  <a:spcPct val="0"/>
                </a:spcBef>
              </a:pPr>
              <a:t>57</a:t>
            </a:fld>
            <a:endParaRPr lang="en-US" altLang="ko-KR" sz="1300">
              <a:latin typeface="Verdana" panose="020B0604030504040204" pitchFamily="34" charset="0"/>
              <a:ea typeface="굴림" charset="-127"/>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345161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ko-KR" altLang="en-US"/>
              <a:t>훈련 모듈 </a:t>
            </a:r>
            <a:r>
              <a:rPr lang="en-US" altLang="ko-KR"/>
              <a:t>1 – </a:t>
            </a:r>
            <a:r>
              <a:rPr lang="ko-KR" altLang="en-US"/>
              <a:t>귀인</a:t>
            </a:r>
            <a:r>
              <a:rPr lang="en-US" altLang="ko-KR"/>
              <a:t>-</a:t>
            </a:r>
            <a:r>
              <a:rPr lang="ko-KR" altLang="en-US"/>
              <a:t>탓하기와 공로 새치기하기</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ko-KR" altLang="en-US"/>
              <a:t>훈련 모듈 </a:t>
            </a:r>
            <a:r>
              <a:rPr lang="en-US" altLang="ko-KR"/>
              <a:t>1 – </a:t>
            </a:r>
            <a:r>
              <a:rPr lang="ko-KR" altLang="en-US"/>
              <a:t>귀인</a:t>
            </a:r>
            <a:r>
              <a:rPr lang="en-US" altLang="ko-KR"/>
              <a:t>-</a:t>
            </a:r>
            <a:r>
              <a:rPr lang="ko-KR" altLang="en-US"/>
              <a:t>탓하기와 공로 새치기하기</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ko-KR" altLang="en-US"/>
              <a:t>훈련 모듈 </a:t>
            </a:r>
            <a:r>
              <a:rPr lang="en-US" altLang="ko-KR"/>
              <a:t>1 – </a:t>
            </a:r>
            <a:r>
              <a:rPr lang="ko-KR" altLang="en-US"/>
              <a:t>귀인</a:t>
            </a:r>
            <a:r>
              <a:rPr lang="en-US" altLang="ko-KR"/>
              <a:t>-</a:t>
            </a:r>
            <a:r>
              <a:rPr lang="ko-KR" altLang="en-US"/>
              <a:t>탓하기와 공로 새치기하기</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ko-KR" altLang="en-US"/>
              <a:t>훈련 모듈 </a:t>
            </a:r>
            <a:r>
              <a:rPr lang="en-US" altLang="ko-KR"/>
              <a:t>1 – </a:t>
            </a:r>
            <a:r>
              <a:rPr lang="ko-KR" altLang="en-US"/>
              <a:t>귀인</a:t>
            </a:r>
            <a:r>
              <a:rPr lang="en-US" altLang="ko-KR"/>
              <a:t>-</a:t>
            </a:r>
            <a:r>
              <a:rPr lang="ko-KR" altLang="en-US"/>
              <a:t>탓하기와 공로 새치기하기</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ko-KR" altLang="en-US"/>
              <a:t>훈련 모듈 </a:t>
            </a:r>
            <a:r>
              <a:rPr lang="en-US" altLang="ko-KR"/>
              <a:t>1 – </a:t>
            </a:r>
            <a:r>
              <a:rPr lang="ko-KR" altLang="en-US"/>
              <a:t>귀인</a:t>
            </a:r>
            <a:r>
              <a:rPr lang="en-US" altLang="ko-KR"/>
              <a:t>-</a:t>
            </a:r>
            <a:r>
              <a:rPr lang="ko-KR" altLang="en-US"/>
              <a:t>탓하기와 공로 새치기하기</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ko-KR" altLang="en-US"/>
              <a:t>훈련 모듈 </a:t>
            </a:r>
            <a:r>
              <a:rPr lang="en-US" altLang="ko-KR"/>
              <a:t>1 – </a:t>
            </a:r>
            <a:r>
              <a:rPr lang="ko-KR" altLang="en-US"/>
              <a:t>귀인</a:t>
            </a:r>
            <a:r>
              <a:rPr lang="en-US" altLang="ko-KR"/>
              <a:t>-</a:t>
            </a:r>
            <a:r>
              <a:rPr lang="ko-KR" altLang="en-US"/>
              <a:t>탓하기와 공로 새치기하기</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ko-KR" altLang="en-US"/>
              <a:t>훈련 모듈 </a:t>
            </a:r>
            <a:r>
              <a:rPr lang="en-US" altLang="ko-KR"/>
              <a:t>1 – </a:t>
            </a:r>
            <a:r>
              <a:rPr lang="ko-KR" altLang="en-US"/>
              <a:t>귀인</a:t>
            </a:r>
            <a:r>
              <a:rPr lang="en-US" altLang="ko-KR"/>
              <a:t>-</a:t>
            </a:r>
            <a:r>
              <a:rPr lang="ko-KR" altLang="en-US"/>
              <a:t>탓하기와 공로 새치기하기</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8350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79521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ko-KR" altLang="en-US" sz="1000" dirty="0">
                <a:solidFill>
                  <a:srgbClr val="333333"/>
                </a:solidFill>
                <a:latin typeface="Calibri Light"/>
              </a:rPr>
              <a:t>이 모듈의 사진 사용은 작가와 저작권 소유자에게 허락 받았다</a:t>
            </a:r>
            <a:r>
              <a:rPr lang="en-US" altLang="ko-KR" sz="1000" dirty="0">
                <a:solidFill>
                  <a:srgbClr val="333333"/>
                </a:solidFill>
                <a:latin typeface="Calibri Light"/>
              </a:rPr>
              <a:t>. </a:t>
            </a:r>
            <a:r>
              <a:rPr lang="ko-KR" altLang="en-US" sz="1000" dirty="0">
                <a:solidFill>
                  <a:srgbClr val="333333"/>
                </a:solidFill>
                <a:latin typeface="Calibri Light"/>
              </a:rPr>
              <a:t>세부사항</a:t>
            </a:r>
            <a:r>
              <a:rPr lang="en-US" altLang="ko-KR" sz="1000" dirty="0">
                <a:solidFill>
                  <a:srgbClr val="333333"/>
                </a:solidFill>
                <a:latin typeface="Calibri Light"/>
              </a:rPr>
              <a:t>(</a:t>
            </a:r>
            <a:r>
              <a:rPr lang="ko-KR" altLang="en-US" sz="1000" dirty="0">
                <a:solidFill>
                  <a:srgbClr val="333333"/>
                </a:solidFill>
                <a:latin typeface="Calibri Light"/>
              </a:rPr>
              <a:t>작가</a:t>
            </a:r>
            <a:r>
              <a:rPr lang="en-US" altLang="ko-KR" sz="1000" dirty="0">
                <a:solidFill>
                  <a:srgbClr val="333333"/>
                </a:solidFill>
                <a:latin typeface="Calibri Light"/>
              </a:rPr>
              <a:t>, </a:t>
            </a:r>
            <a:r>
              <a:rPr lang="ko-KR" altLang="en-US" sz="1000" dirty="0">
                <a:solidFill>
                  <a:srgbClr val="333333"/>
                </a:solidFill>
                <a:latin typeface="Calibri Light"/>
              </a:rPr>
              <a:t>제목</a:t>
            </a:r>
            <a:r>
              <a:rPr lang="en-US" altLang="ko-KR" sz="1000" dirty="0">
                <a:solidFill>
                  <a:srgbClr val="333333"/>
                </a:solidFill>
                <a:latin typeface="Calibri Light"/>
              </a:rPr>
              <a:t>)</a:t>
            </a:r>
            <a:r>
              <a:rPr lang="ko-KR" altLang="en-US" sz="1000" dirty="0">
                <a:solidFill>
                  <a:srgbClr val="333333"/>
                </a:solidFill>
                <a:latin typeface="Calibri Light"/>
              </a:rPr>
              <a:t>은</a:t>
            </a:r>
            <a:r>
              <a:rPr lang="en-US" altLang="ko-KR" sz="1000" dirty="0">
                <a:solidFill>
                  <a:srgbClr val="333333"/>
                </a:solidFill>
                <a:latin typeface="Calibri Light"/>
              </a:rPr>
              <a:t>, </a:t>
            </a:r>
            <a:r>
              <a:rPr lang="ko-KR" altLang="en-US" sz="1000" dirty="0">
                <a:solidFill>
                  <a:srgbClr val="333333"/>
                </a:solidFill>
                <a:latin typeface="Calibri Light"/>
              </a:rPr>
              <a:t>이 프리젠테이션의 마지막 슬라이드에 언급</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266998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335713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753731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7904741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581082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5164463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4255309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221178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397555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5109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ko-KR" altLang="en-US"/>
              <a:t>훈련 모듈 </a:t>
            </a:r>
            <a:r>
              <a:rPr lang="en-US" altLang="ko-KR"/>
              <a:t>1 – </a:t>
            </a:r>
            <a:r>
              <a:rPr lang="ko-KR" altLang="en-US"/>
              <a:t>귀인</a:t>
            </a:r>
            <a:r>
              <a:rPr lang="en-US" altLang="ko-KR"/>
              <a:t>-</a:t>
            </a:r>
            <a:r>
              <a:rPr lang="ko-KR" altLang="en-US"/>
              <a:t>탓하기와 공로 새치기하기</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595024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1 B – </a:t>
            </a:r>
            <a:r>
              <a:rPr lang="ko-KR" altLang="en-US" dirty="0"/>
              <a:t>귀인</a:t>
            </a:r>
            <a:r>
              <a:rPr lang="en-US" altLang="ko-KR" dirty="0"/>
              <a:t>-</a:t>
            </a:r>
            <a:r>
              <a:rPr lang="ko-KR" altLang="en-US" dirty="0"/>
              <a:t>탓하기와 공로 새치기하기</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a:solidFill>
                  <a:srgbClr val="004992"/>
                </a:solidFill>
              </a:rPr>
              <a:t> (10|21</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100981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귀인</a:t>
            </a:r>
            <a:r>
              <a:rPr lang="en-US" altLang="ko-KR" sz="3600">
                <a:latin typeface="+mn-lt"/>
                <a:ea typeface="+mn-ea"/>
                <a:cs typeface="+mn-cs"/>
              </a:rPr>
              <a:t>: </a:t>
            </a:r>
            <a:r>
              <a:rPr lang="ko-KR" altLang="en-US" sz="3600">
                <a:latin typeface="+mn-lt"/>
                <a:ea typeface="+mn-ea"/>
                <a:cs typeface="+mn-cs"/>
              </a:rPr>
              <a:t>비난하기와 공로 가로채기</a:t>
            </a:r>
          </a:p>
        </p:txBody>
      </p:sp>
      <p:sp>
        <p:nvSpPr>
          <p:cNvPr id="10242" name="Rectangle 2"/>
          <p:cNvSpPr>
            <a:spLocks noGrp="1" noChangeArrowheads="1"/>
          </p:cNvSpPr>
          <p:nvPr>
            <p:ph idx="1"/>
          </p:nvPr>
        </p:nvSpPr>
        <p:spPr>
          <a:noFill/>
        </p:spPr>
        <p:txBody>
          <a:bodyPr>
            <a:noAutofit/>
          </a:bodyPr>
          <a:lstStyle/>
          <a:p>
            <a:pPr eaLnBrk="1" hangingPunct="1">
              <a:tabLst>
                <a:tab pos="0" algn="l"/>
              </a:tabLst>
            </a:pPr>
            <a:r>
              <a:rPr lang="ko-KR" altLang="en-US" sz="2400" dirty="0">
                <a:solidFill>
                  <a:srgbClr val="333333"/>
                </a:solidFill>
              </a:rPr>
              <a:t>귀인 이란</a:t>
            </a:r>
            <a:r>
              <a:rPr lang="en-US" altLang="ko-KR" sz="2400" dirty="0">
                <a:solidFill>
                  <a:srgbClr val="333333"/>
                </a:solidFill>
              </a:rPr>
              <a:t>?</a:t>
            </a:r>
          </a:p>
          <a:p>
            <a:pPr eaLnBrk="1" hangingPunct="1">
              <a:tabLst>
                <a:tab pos="0" algn="l"/>
              </a:tabLst>
            </a:pPr>
            <a:r>
              <a:rPr lang="ko-KR" altLang="en-US" sz="2400" dirty="0">
                <a:solidFill>
                  <a:srgbClr val="333333"/>
                </a:solidFill>
              </a:rPr>
              <a:t>상황</a:t>
            </a:r>
            <a:r>
              <a:rPr lang="en-US" altLang="ko-KR" sz="2400" dirty="0">
                <a:solidFill>
                  <a:srgbClr val="333333"/>
                </a:solidFill>
              </a:rPr>
              <a:t>, </a:t>
            </a:r>
            <a:r>
              <a:rPr lang="ko-KR" altLang="en-US" sz="2400" dirty="0">
                <a:solidFill>
                  <a:srgbClr val="333333"/>
                </a:solidFill>
              </a:rPr>
              <a:t>사건을 보고 원인을 추론하는 것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비난하기와 공로 가로채기</a:t>
            </a:r>
            <a:r>
              <a:rPr lang="en-US" altLang="ko-KR" sz="2400" dirty="0">
                <a:solidFill>
                  <a:srgbClr val="333333"/>
                </a:solidFill>
              </a:rPr>
              <a:t>)</a:t>
            </a: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a:t>
            </a:fld>
            <a:endParaRPr lang="de-DE" dirty="0">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귀인</a:t>
            </a:r>
            <a:r>
              <a:rPr lang="en-US" altLang="ko-KR" sz="3600">
                <a:latin typeface="+mn-lt"/>
                <a:ea typeface="+mn-ea"/>
                <a:cs typeface="+mn-cs"/>
              </a:rPr>
              <a:t>: </a:t>
            </a:r>
            <a:r>
              <a:rPr lang="ko-KR" altLang="en-US" sz="3600">
                <a:latin typeface="+mn-lt"/>
                <a:ea typeface="+mn-ea"/>
                <a:cs typeface="+mn-cs"/>
              </a:rPr>
              <a:t>비난하기와 공로 가로채기</a:t>
            </a:r>
          </a:p>
        </p:txBody>
      </p:sp>
      <p:sp>
        <p:nvSpPr>
          <p:cNvPr id="10242" name="Rectangle 2"/>
          <p:cNvSpPr>
            <a:spLocks noGrp="1" noChangeArrowheads="1"/>
          </p:cNvSpPr>
          <p:nvPr>
            <p:ph idx="1"/>
          </p:nvPr>
        </p:nvSpPr>
        <p:spPr>
          <a:noFill/>
        </p:spPr>
        <p:txBody>
          <a:bodyPr>
            <a:noAutofit/>
          </a:bodyPr>
          <a:lstStyle/>
          <a:p>
            <a:pPr eaLnBrk="1" hangingPunct="1">
              <a:tabLst>
                <a:tab pos="0" algn="l"/>
              </a:tabLst>
            </a:pPr>
            <a:r>
              <a:rPr lang="ko-KR" altLang="en-US" sz="2400" dirty="0">
                <a:solidFill>
                  <a:srgbClr val="333333"/>
                </a:solidFill>
              </a:rPr>
              <a:t>귀인 이란</a:t>
            </a:r>
            <a:r>
              <a:rPr lang="en-US" altLang="ko-KR" sz="2400" dirty="0">
                <a:solidFill>
                  <a:srgbClr val="333333"/>
                </a:solidFill>
              </a:rPr>
              <a:t>?</a:t>
            </a:r>
          </a:p>
          <a:p>
            <a:pPr eaLnBrk="1" hangingPunct="1">
              <a:tabLst>
                <a:tab pos="0" algn="l"/>
              </a:tabLst>
            </a:pPr>
            <a:r>
              <a:rPr lang="ko-KR" altLang="en-US" sz="2400" dirty="0">
                <a:solidFill>
                  <a:srgbClr val="333333"/>
                </a:solidFill>
              </a:rPr>
              <a:t>상황</a:t>
            </a:r>
            <a:r>
              <a:rPr lang="en-US" altLang="ko-KR" sz="2400" dirty="0">
                <a:solidFill>
                  <a:srgbClr val="333333"/>
                </a:solidFill>
              </a:rPr>
              <a:t>, </a:t>
            </a:r>
            <a:r>
              <a:rPr lang="ko-KR" altLang="en-US" sz="2400" dirty="0">
                <a:solidFill>
                  <a:srgbClr val="333333"/>
                </a:solidFill>
              </a:rPr>
              <a:t>사건을 보고 원인을 추론하는 것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비난하기와 공로 가로채기</a:t>
            </a:r>
            <a:r>
              <a:rPr lang="en-US" altLang="ko-KR" sz="2400" dirty="0">
                <a:solidFill>
                  <a:srgbClr val="333333"/>
                </a:solidFill>
              </a:rPr>
              <a:t>)</a:t>
            </a:r>
          </a:p>
          <a:p>
            <a:pPr eaLnBrk="1" hangingPunct="1">
              <a:tabLst>
                <a:tab pos="0" algn="l"/>
              </a:tabLst>
            </a:pPr>
            <a:r>
              <a:rPr lang="ko-KR" altLang="en-US" sz="2400" dirty="0">
                <a:solidFill>
                  <a:srgbClr val="333333"/>
                </a:solidFill>
              </a:rPr>
              <a:t>우리는 같은 결과 일지라도 그 원인은 다를 수 있다는 것을 종종 간과한다</a:t>
            </a: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a:t>
            </a:fld>
            <a:endParaRPr lang="de-DE" dirty="0">
              <a:latin typeface="+mn-lt"/>
              <a:ea typeface="+mn-ea"/>
            </a:endParaRPr>
          </a:p>
        </p:txBody>
      </p:sp>
    </p:spTree>
    <p:extLst>
      <p:ext uri="{BB962C8B-B14F-4D97-AF65-F5344CB8AC3E}">
        <p14:creationId xmlns:p14="http://schemas.microsoft.com/office/powerpoint/2010/main" val="373288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귀인</a:t>
            </a:r>
            <a:r>
              <a:rPr lang="en-US" altLang="ko-KR" sz="3600">
                <a:latin typeface="+mn-lt"/>
                <a:ea typeface="+mn-ea"/>
                <a:cs typeface="+mn-cs"/>
              </a:rPr>
              <a:t>: </a:t>
            </a:r>
            <a:r>
              <a:rPr lang="ko-KR" altLang="en-US" sz="3600">
                <a:latin typeface="+mn-lt"/>
                <a:ea typeface="+mn-ea"/>
                <a:cs typeface="+mn-cs"/>
              </a:rPr>
              <a:t>비난하기와 공로 가로채기</a:t>
            </a:r>
          </a:p>
        </p:txBody>
      </p:sp>
      <p:sp>
        <p:nvSpPr>
          <p:cNvPr id="10242" name="Rectangle 2"/>
          <p:cNvSpPr>
            <a:spLocks noGrp="1" noChangeArrowheads="1"/>
          </p:cNvSpPr>
          <p:nvPr>
            <p:ph idx="1"/>
          </p:nvPr>
        </p:nvSpPr>
        <p:spPr>
          <a:noFill/>
        </p:spPr>
        <p:txBody>
          <a:bodyPr>
            <a:noAutofit/>
          </a:bodyPr>
          <a:lstStyle/>
          <a:p>
            <a:pPr eaLnBrk="1" hangingPunct="1">
              <a:tabLst>
                <a:tab pos="0" algn="l"/>
              </a:tabLst>
            </a:pPr>
            <a:r>
              <a:rPr lang="ko-KR" altLang="en-US" sz="2400" dirty="0">
                <a:solidFill>
                  <a:srgbClr val="333333"/>
                </a:solidFill>
              </a:rPr>
              <a:t>귀인 이란</a:t>
            </a:r>
            <a:r>
              <a:rPr lang="en-US" altLang="ko-KR" sz="2400" dirty="0">
                <a:solidFill>
                  <a:srgbClr val="333333"/>
                </a:solidFill>
              </a:rPr>
              <a:t>?</a:t>
            </a:r>
          </a:p>
          <a:p>
            <a:pPr eaLnBrk="1" hangingPunct="1">
              <a:tabLst>
                <a:tab pos="0" algn="l"/>
              </a:tabLst>
            </a:pPr>
            <a:r>
              <a:rPr lang="ko-KR" altLang="en-US" sz="2400" dirty="0">
                <a:solidFill>
                  <a:srgbClr val="333333"/>
                </a:solidFill>
              </a:rPr>
              <a:t>상황</a:t>
            </a:r>
            <a:r>
              <a:rPr lang="en-US" altLang="ko-KR" sz="2400" dirty="0">
                <a:solidFill>
                  <a:srgbClr val="333333"/>
                </a:solidFill>
              </a:rPr>
              <a:t>, </a:t>
            </a:r>
            <a:r>
              <a:rPr lang="ko-KR" altLang="en-US" sz="2400" dirty="0">
                <a:solidFill>
                  <a:srgbClr val="333333"/>
                </a:solidFill>
              </a:rPr>
              <a:t>사건을 보고 원인을 추론하는 것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비난하기와 공로 가로채기</a:t>
            </a:r>
            <a:r>
              <a:rPr lang="en-US" altLang="ko-KR" sz="2400" dirty="0">
                <a:solidFill>
                  <a:srgbClr val="333333"/>
                </a:solidFill>
              </a:rPr>
              <a:t>)</a:t>
            </a:r>
          </a:p>
          <a:p>
            <a:pPr eaLnBrk="1" hangingPunct="1">
              <a:tabLst>
                <a:tab pos="0" algn="l"/>
              </a:tabLst>
            </a:pPr>
            <a:r>
              <a:rPr lang="ko-KR" altLang="en-US" sz="2400" dirty="0">
                <a:solidFill>
                  <a:srgbClr val="333333"/>
                </a:solidFill>
              </a:rPr>
              <a:t>우리는 같은 결과 일지라도 그 원인은 다를 수 있다는 것을 종종 간과한다</a:t>
            </a:r>
          </a:p>
          <a:p>
            <a:pPr lvl="0" defTabSz="914400" fontAlgn="base"/>
            <a:endParaRPr lang="en-US" altLang="ko-KR" sz="2400" b="1" dirty="0">
              <a:solidFill>
                <a:srgbClr val="004992"/>
              </a:solidFill>
            </a:endParaRPr>
          </a:p>
          <a:p>
            <a:pPr lvl="0" defTabSz="914400" fontAlgn="base"/>
            <a:r>
              <a:rPr lang="ko-KR" altLang="en-US" sz="2400" b="1" dirty="0">
                <a:solidFill>
                  <a:srgbClr val="004992"/>
                </a:solidFill>
              </a:rPr>
              <a:t>다음 상황은 어떤 이유로 인한 결과인가</a:t>
            </a:r>
            <a:r>
              <a:rPr lang="en-US" altLang="ko-KR" sz="2400" b="1" dirty="0">
                <a:solidFill>
                  <a:srgbClr val="004992"/>
                </a:solidFill>
              </a:rPr>
              <a:t>?</a:t>
            </a:r>
          </a:p>
          <a:p>
            <a:pPr lvl="0" defTabSz="914400" fontAlgn="base"/>
            <a:r>
              <a:rPr lang="ko-KR" altLang="en-US" sz="2400" dirty="0">
                <a:solidFill>
                  <a:srgbClr val="333333"/>
                </a:solidFill>
              </a:rPr>
              <a:t>좋은 친구가 당신의 생일에 당신을 부르지 않았다</a:t>
            </a: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a:t>
            </a:fld>
            <a:endParaRPr lang="de-DE" dirty="0">
              <a:latin typeface="+mn-lt"/>
              <a:ea typeface="+mn-ea"/>
            </a:endParaRPr>
          </a:p>
        </p:txBody>
      </p:sp>
    </p:spTree>
    <p:extLst>
      <p:ext uri="{BB962C8B-B14F-4D97-AF65-F5344CB8AC3E}">
        <p14:creationId xmlns:p14="http://schemas.microsoft.com/office/powerpoint/2010/main" val="1974272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a:solidFill>
                  <a:srgbClr val="004992"/>
                </a:solidFill>
                <a:latin typeface="+mn-lt"/>
                <a:ea typeface="+mn-ea"/>
                <a:cs typeface="+mn-cs"/>
              </a:rPr>
              <a:t>설명</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ko-KR" altLang="en-US" sz="2400" dirty="0">
                <a:solidFill>
                  <a:srgbClr val="333333"/>
                </a:solidFill>
              </a:rPr>
              <a:t>친구가 왜 부르지 않았을까</a:t>
            </a:r>
            <a:r>
              <a:rPr lang="en-US" altLang="ko-KR" sz="2400" dirty="0">
                <a:solidFill>
                  <a:srgbClr val="333333"/>
                </a:solidFill>
              </a:rPr>
              <a:t>?</a:t>
            </a:r>
          </a:p>
          <a:p>
            <a:pPr lvl="0" defTabSz="914400" fontAlgn="base"/>
            <a:r>
              <a:rPr lang="ko-KR" altLang="en-US" sz="2400" dirty="0">
                <a:solidFill>
                  <a:srgbClr val="004992"/>
                </a:solidFill>
              </a:rPr>
              <a:t>이 행위에 대한 원인으로 가능성이 있는 것들</a:t>
            </a:r>
          </a:p>
          <a:p>
            <a:pPr lvl="0" defTabSz="914400" fontAlgn="base">
              <a:buClr>
                <a:srgbClr val="333333"/>
              </a:buClr>
            </a:pPr>
            <a:r>
              <a:rPr lang="en-US" altLang="ko-KR"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5</a:t>
            </a:fld>
            <a:endParaRPr lang="de-DE" dirty="0">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a:solidFill>
                  <a:srgbClr val="004992"/>
                </a:solidFill>
                <a:latin typeface="+mn-lt"/>
                <a:ea typeface="+mn-ea"/>
                <a:cs typeface="+mn-cs"/>
              </a:rPr>
              <a:t>설명</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ko-KR" altLang="en-US" sz="2400" dirty="0">
                <a:solidFill>
                  <a:srgbClr val="333333"/>
                </a:solidFill>
              </a:rPr>
              <a:t>친구가 왜 부르지 않았을까</a:t>
            </a:r>
            <a:r>
              <a:rPr lang="en-US" altLang="ko-KR" sz="2400" dirty="0">
                <a:solidFill>
                  <a:srgbClr val="333333"/>
                </a:solidFill>
              </a:rPr>
              <a:t>?</a:t>
            </a:r>
          </a:p>
          <a:p>
            <a:pPr lvl="0" defTabSz="914400" fontAlgn="base"/>
            <a:r>
              <a:rPr lang="ko-KR" altLang="en-US" sz="2400" dirty="0">
                <a:solidFill>
                  <a:srgbClr val="004992"/>
                </a:solidFill>
              </a:rPr>
              <a:t>이 행위에 대한 원인으로 가능성이 있는 것들</a:t>
            </a:r>
          </a:p>
          <a:p>
            <a:pPr marL="342900" lvl="0" indent="-342900" defTabSz="914400" fontAlgn="base">
              <a:buClr>
                <a:srgbClr val="333333"/>
              </a:buClr>
              <a:buFont typeface="WingDings"/>
              <a:buChar char=""/>
            </a:pPr>
            <a:r>
              <a:rPr lang="ko-KR" altLang="en-US" sz="2400" dirty="0">
                <a:solidFill>
                  <a:srgbClr val="333333"/>
                </a:solidFill>
              </a:rPr>
              <a:t>친구에게 나는 별로 중요한 존재가 아니다</a:t>
            </a:r>
            <a:r>
              <a:rPr lang="en-US" altLang="ko-KR" sz="2400" dirty="0">
                <a:solidFill>
                  <a:srgbClr val="333333"/>
                </a:solidFill>
              </a:rPr>
              <a:t>. </a:t>
            </a:r>
            <a:r>
              <a:rPr lang="ko-KR" altLang="en-US" sz="2400" dirty="0">
                <a:solidFill>
                  <a:srgbClr val="333333"/>
                </a:solidFill>
              </a:rPr>
              <a:t>다른 사람이었다면 그가 잊지 않았을 것이다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친구는 건망증이 있다</a:t>
            </a:r>
            <a:r>
              <a:rPr lang="en-US" altLang="ko-KR" sz="2400" dirty="0">
                <a:solidFill>
                  <a:srgbClr val="333333"/>
                </a:solidFill>
              </a:rPr>
              <a:t>. </a:t>
            </a:r>
            <a:r>
              <a:rPr lang="ko-KR" altLang="en-US" sz="2400" dirty="0">
                <a:solidFill>
                  <a:srgbClr val="333333"/>
                </a:solidFill>
              </a:rPr>
              <a:t>자기 자신의 생일조차 잊곤 한다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친구는 치뤄야 할 중요한 시험이 있고 다른일을 할 시간이 없다</a:t>
            </a:r>
            <a:r>
              <a:rPr lang="en-US" altLang="ko-KR"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6</a:t>
            </a:fld>
            <a:endParaRPr lang="de-DE" dirty="0">
              <a:latin typeface="+mn-lt"/>
              <a:ea typeface="+mn-ea"/>
            </a:endParaRPr>
          </a:p>
        </p:txBody>
      </p:sp>
    </p:spTree>
    <p:extLst>
      <p:ext uri="{BB962C8B-B14F-4D97-AF65-F5344CB8AC3E}">
        <p14:creationId xmlns:p14="http://schemas.microsoft.com/office/powerpoint/2010/main" val="53228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a:solidFill>
                  <a:srgbClr val="004992"/>
                </a:solidFill>
                <a:latin typeface="+mn-lt"/>
                <a:ea typeface="+mn-ea"/>
                <a:cs typeface="+mn-cs"/>
              </a:rPr>
              <a:t>설명</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ko-KR" altLang="en-US" sz="2400" dirty="0">
                <a:solidFill>
                  <a:srgbClr val="333333"/>
                </a:solidFill>
              </a:rPr>
              <a:t>친구가 왜 부르지 않았을까</a:t>
            </a:r>
            <a:r>
              <a:rPr lang="en-US" altLang="ko-KR" sz="2400" dirty="0">
                <a:solidFill>
                  <a:srgbClr val="333333"/>
                </a:solidFill>
              </a:rPr>
              <a:t>?</a:t>
            </a:r>
          </a:p>
          <a:p>
            <a:pPr lvl="0" defTabSz="914400" fontAlgn="base"/>
            <a:r>
              <a:rPr lang="ko-KR" altLang="en-US" sz="2400" dirty="0">
                <a:solidFill>
                  <a:srgbClr val="004992"/>
                </a:solidFill>
              </a:rPr>
              <a:t>이 행위에 대한 원인으로 가능성이 있는 것들</a:t>
            </a: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7</a:t>
            </a:fld>
            <a:endParaRPr lang="de-DE" dirty="0">
              <a:latin typeface="+mn-lt"/>
              <a:ea typeface="+mn-ea"/>
            </a:endParaRPr>
          </a:p>
        </p:txBody>
      </p:sp>
      <p:graphicFrame>
        <p:nvGraphicFramePr>
          <p:cNvPr id="7" name="Group 68"/>
          <p:cNvGraphicFramePr>
            <a:graphicFrameLocks/>
          </p:cNvGraphicFramePr>
          <p:nvPr>
            <p:extLst>
              <p:ext uri="{D42A27DB-BD31-4B8C-83A1-F6EECF244321}">
                <p14:modId xmlns:p14="http://schemas.microsoft.com/office/powerpoint/2010/main" val="674971523"/>
              </p:ext>
            </p:extLst>
          </p:nvPr>
        </p:nvGraphicFramePr>
        <p:xfrm>
          <a:off x="408955" y="3471161"/>
          <a:ext cx="11376002" cy="1936952"/>
        </p:xfrm>
        <a:graphic>
          <a:graphicData uri="http://schemas.openxmlformats.org/drawingml/2006/table">
            <a:tbl>
              <a:tblPr/>
              <a:tblGrid>
                <a:gridCol w="2952328">
                  <a:extLst>
                    <a:ext uri="{9D8B030D-6E8A-4147-A177-3AD203B41FA5}">
                      <a16:colId xmlns:a16="http://schemas.microsoft.com/office/drawing/2014/main" val="20000"/>
                    </a:ext>
                  </a:extLst>
                </a:gridCol>
                <a:gridCol w="8423674">
                  <a:extLst>
                    <a:ext uri="{9D8B030D-6E8A-4147-A177-3AD203B41FA5}">
                      <a16:colId xmlns:a16="http://schemas.microsoft.com/office/drawing/2014/main" val="20001"/>
                    </a:ext>
                  </a:extLst>
                </a:gridCol>
              </a:tblGrid>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ko-KR" sz="2400" b="0" i="0" u="none" strike="noStrike" cap="none" normalizeH="0" baseline="0" dirty="0">
                          <a:ln>
                            <a:noFill/>
                          </a:ln>
                          <a:solidFill>
                            <a:srgbClr val="004992"/>
                          </a:solidFill>
                          <a:effectLst/>
                          <a:latin typeface="+mn-lt"/>
                          <a:ea typeface="+mn-ea"/>
                          <a:cs typeface="+mn-cs"/>
                        </a:rPr>
                        <a:t>... </a:t>
                      </a:r>
                      <a:r>
                        <a:rPr kumimoji="0" lang="ko-KR" altLang="en-US" sz="2400" b="0" i="0" u="none" strike="noStrike" cap="none" normalizeH="0" baseline="0" dirty="0">
                          <a:ln>
                            <a:noFill/>
                          </a:ln>
                          <a:solidFill>
                            <a:srgbClr val="004992"/>
                          </a:solidFill>
                          <a:effectLst/>
                          <a:latin typeface="+mn-lt"/>
                          <a:ea typeface="+mn-ea"/>
                          <a:cs typeface="+mn-cs"/>
                        </a:rPr>
                        <a:t>내가 원인</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내가 그에게 중요하지 않기 때문</a:t>
                      </a: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ko-KR" sz="2400" b="0" i="0" u="none" strike="noStrike" cap="none" normalizeH="0" baseline="0" dirty="0">
                          <a:ln>
                            <a:noFill/>
                          </a:ln>
                          <a:solidFill>
                            <a:srgbClr val="004992"/>
                          </a:solidFill>
                          <a:effectLst/>
                          <a:latin typeface="+mn-lt"/>
                          <a:ea typeface="+mn-ea"/>
                          <a:cs typeface="+mn-cs"/>
                        </a:rPr>
                        <a:t>... </a:t>
                      </a:r>
                      <a:r>
                        <a:rPr kumimoji="0" lang="ko-KR" altLang="en-US" sz="2400" b="0" i="0" u="none" strike="noStrike" cap="none" normalizeH="0" baseline="0" dirty="0">
                          <a:ln>
                            <a:noFill/>
                          </a:ln>
                          <a:solidFill>
                            <a:srgbClr val="004992"/>
                          </a:solidFill>
                          <a:effectLst/>
                          <a:latin typeface="+mn-lt"/>
                          <a:ea typeface="+mn-ea"/>
                          <a:cs typeface="+mn-cs"/>
                        </a:rPr>
                        <a:t>다른 사람이 원인</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친구는 건망증이 있다</a:t>
                      </a:r>
                      <a:r>
                        <a:rPr kumimoji="0" lang="en-US" altLang="ko-KR" sz="2400" b="0" i="0" u="none" strike="noStrike" cap="none" normalizeH="0" baseline="0" dirty="0">
                          <a:ln>
                            <a:noFill/>
                          </a:ln>
                          <a:solidFill>
                            <a:srgbClr val="333333"/>
                          </a:solidFill>
                          <a:effectLst/>
                          <a:latin typeface="+mn-lt"/>
                          <a:ea typeface="+mn-ea"/>
                          <a:cs typeface="+mn-cs"/>
                        </a:rPr>
                        <a:t>.</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06216">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n-US" altLang="ko-KR" sz="2400" b="0" i="0" u="none" strike="noStrike" cap="none" normalizeH="0" baseline="0" dirty="0">
                          <a:ln>
                            <a:noFill/>
                          </a:ln>
                          <a:solidFill>
                            <a:srgbClr val="004992"/>
                          </a:solidFill>
                          <a:effectLst/>
                          <a:latin typeface="+mn-lt"/>
                          <a:ea typeface="+mn-ea"/>
                          <a:cs typeface="+mn-cs"/>
                        </a:rPr>
                        <a:t>... </a:t>
                      </a:r>
                      <a:r>
                        <a:rPr kumimoji="0" lang="ko-KR" altLang="en-US" sz="2400" b="0" i="0" u="none" strike="noStrike" cap="none" normalizeH="0" baseline="0" dirty="0">
                          <a:ln>
                            <a:noFill/>
                          </a:ln>
                          <a:solidFill>
                            <a:srgbClr val="004992"/>
                          </a:solidFill>
                          <a:effectLst/>
                          <a:latin typeface="+mn-lt"/>
                          <a:ea typeface="+mn-ea"/>
                          <a:cs typeface="+mn-cs"/>
                        </a:rPr>
                        <a:t>우연 혹은 상황이 원인</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친구는 치뤄야 할 중요한 시험이 있고 시간이 없다</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38130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a:solidFill>
                  <a:srgbClr val="004992"/>
                </a:solidFill>
                <a:latin typeface="+mn-lt"/>
                <a:ea typeface="+mn-ea"/>
                <a:cs typeface="+mn-cs"/>
              </a:rPr>
              <a:t>탓하기와 공로를 가로채기</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ko-KR" altLang="en-US" sz="2400">
                <a:solidFill>
                  <a:srgbClr val="333333"/>
                </a:solidFill>
              </a:rPr>
              <a:t>앞서 설명하였듯이 사건과 상황은 그 원인이 여러 가지이다</a:t>
            </a:r>
            <a:r>
              <a:rPr lang="en-US" altLang="ko-KR" sz="2400" dirty="0">
                <a:solidFill>
                  <a:srgbClr val="333333"/>
                </a:solidFill>
              </a:rPr>
              <a:t>. </a:t>
            </a:r>
            <a:r>
              <a:rPr lang="ko-KR" altLang="en-US" sz="2400" dirty="0">
                <a:solidFill>
                  <a:srgbClr val="333333"/>
                </a:solidFill>
              </a:rPr>
              <a:t>더구나 대부분의 사건은 그 원인이 복잡하게 얽혀 있다</a:t>
            </a:r>
            <a:r>
              <a:rPr lang="en-US" altLang="ko-KR" sz="2400" dirty="0">
                <a:solidFill>
                  <a:srgbClr val="333333"/>
                </a:solidFill>
              </a:rPr>
              <a:t>.</a:t>
            </a:r>
          </a:p>
          <a:p>
            <a:pPr lvl="0" defTabSz="914377"/>
            <a:r>
              <a:rPr lang="ko-KR" altLang="en-US" sz="2400" dirty="0">
                <a:solidFill>
                  <a:srgbClr val="333333"/>
                </a:solidFill>
              </a:rPr>
              <a:t>그럼에도 불구하고 많은 사람들은 그 원인을 한쪽에서만 찾는 경향이 있다</a:t>
            </a:r>
            <a:r>
              <a:rPr lang="en-US" altLang="ko-KR" sz="2400" dirty="0">
                <a:solidFill>
                  <a:srgbClr val="333333"/>
                </a:solidFill>
              </a:rPr>
              <a:t>.</a:t>
            </a:r>
          </a:p>
          <a:p>
            <a:pPr lvl="0" defTabSz="914377"/>
            <a:r>
              <a:rPr lang="en-US" altLang="ko-KR" sz="2400" dirty="0">
                <a:solidFill>
                  <a:srgbClr val="333333"/>
                </a:solidFill>
              </a:rPr>
              <a:t>(</a:t>
            </a:r>
            <a:r>
              <a:rPr lang="ko-KR" altLang="en-US" sz="2400" dirty="0">
                <a:solidFill>
                  <a:srgbClr val="333333"/>
                </a:solidFill>
              </a:rPr>
              <a:t>어떤 사건에 대해 남 탓이나 상황탓만 한다든지 아니면 반대로 내 탓만 한다든지</a:t>
            </a:r>
            <a:r>
              <a:rPr lang="en-US" altLang="ko-KR"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8</a:t>
            </a:fld>
            <a:endParaRPr lang="de-DE" dirty="0">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a:solidFill>
                  <a:srgbClr val="004992"/>
                </a:solidFill>
                <a:latin typeface="+mn-lt"/>
                <a:ea typeface="+mn-ea"/>
                <a:cs typeface="+mn-cs"/>
              </a:rPr>
              <a:t>당신은 거의 증상이 사라진 상태에서 병원을 퇴원한다</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ko-KR" altLang="en-US" sz="2400" dirty="0">
                <a:solidFill>
                  <a:srgbClr val="004992"/>
                </a:solidFill>
              </a:rPr>
              <a:t>이유</a:t>
            </a:r>
            <a:r>
              <a:rPr lang="en-US" altLang="ko-KR" sz="2400" dirty="0">
                <a:solidFill>
                  <a:srgbClr val="004992"/>
                </a:solidFill>
              </a:rPr>
              <a:t>...</a:t>
            </a:r>
          </a:p>
          <a:p>
            <a:pPr lvl="0" defTabSz="914377"/>
            <a:r>
              <a:rPr lang="en-US" altLang="ko-KR" sz="2400" dirty="0">
                <a:solidFill>
                  <a:srgbClr val="333333"/>
                </a:solidFill>
              </a:rPr>
              <a:t>...</a:t>
            </a:r>
            <a:r>
              <a:rPr lang="ko-KR" altLang="en-US" sz="2400" dirty="0">
                <a:solidFill>
                  <a:srgbClr val="333333"/>
                </a:solidFill>
              </a:rPr>
              <a:t>나자신</a:t>
            </a:r>
          </a:p>
          <a:p>
            <a:pPr lvl="0" defTabSz="914377"/>
            <a:r>
              <a:rPr lang="en-US" altLang="ko-KR" sz="2400" dirty="0">
                <a:solidFill>
                  <a:srgbClr val="333333"/>
                </a:solidFill>
              </a:rPr>
              <a:t>...</a:t>
            </a:r>
            <a:r>
              <a:rPr lang="ko-KR" altLang="en-US" sz="2400" dirty="0">
                <a:solidFill>
                  <a:srgbClr val="333333"/>
                </a:solidFill>
              </a:rPr>
              <a:t>타인</a:t>
            </a:r>
          </a:p>
          <a:p>
            <a:pPr lvl="0" defTabSz="914377"/>
            <a:r>
              <a:rPr lang="en-US" altLang="ko-KR" sz="2400" dirty="0">
                <a:solidFill>
                  <a:srgbClr val="333333"/>
                </a:solidFill>
              </a:rPr>
              <a:t>...</a:t>
            </a:r>
            <a:r>
              <a:rPr lang="ko-KR" altLang="en-US" sz="2400" dirty="0">
                <a:solidFill>
                  <a:srgbClr val="333333"/>
                </a:solidFill>
              </a:rPr>
              <a:t>상황이나 우연</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9</a:t>
            </a:fld>
            <a:endParaRPr lang="de-DE" dirty="0">
              <a:latin typeface="+mn-lt"/>
              <a:ea typeface="+mn-ea"/>
            </a:endParaRPr>
          </a:p>
        </p:txBody>
      </p:sp>
      <p:sp>
        <p:nvSpPr>
          <p:cNvPr id="20484" name="Rectangle 4"/>
          <p:cNvSpPr>
            <a:spLocks noChangeArrowheads="1"/>
          </p:cNvSpPr>
          <p:nvPr/>
        </p:nvSpPr>
        <p:spPr bwMode="auto">
          <a:xfrm>
            <a:off x="813012" y="6301224"/>
            <a:ext cx="10365899" cy="30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Char char="•"/>
              <a:defRPr sz="3200">
                <a:solidFill>
                  <a:schemeClr val="tx1"/>
                </a:solidFill>
                <a:latin typeface="굴림" charset="-127"/>
                <a:ea typeface="굴림" charset="-127"/>
                <a:cs typeface="Times New Roman" panose="02020603050405020304" pitchFamily="18" charset="0"/>
              </a:defRPr>
            </a:lvl1pPr>
            <a:lvl2pPr marL="742950" indent="-285750">
              <a:spcBef>
                <a:spcPct val="20000"/>
              </a:spcBef>
              <a:buClr>
                <a:srgbClr val="336699"/>
              </a:buClr>
              <a:buChar char="•"/>
              <a:defRPr sz="2800">
                <a:solidFill>
                  <a:schemeClr val="tx1"/>
                </a:solidFill>
                <a:latin typeface="굴림" charset="-127"/>
                <a:ea typeface="굴림" charset="-127"/>
                <a:cs typeface="Times New Roman" panose="02020603050405020304" pitchFamily="18" charset="0"/>
              </a:defRPr>
            </a:lvl2pPr>
            <a:lvl3pPr marL="1143000" indent="-228600">
              <a:spcBef>
                <a:spcPct val="20000"/>
              </a:spcBef>
              <a:buClr>
                <a:srgbClr val="336699"/>
              </a:buClr>
              <a:buChar char="•"/>
              <a:defRPr sz="2400">
                <a:solidFill>
                  <a:schemeClr val="tx1"/>
                </a:solidFill>
                <a:latin typeface="굴림" charset="-127"/>
                <a:ea typeface="굴림" charset="-127"/>
                <a:cs typeface="Times New Roman" panose="02020603050405020304" pitchFamily="18" charset="0"/>
              </a:defRPr>
            </a:lvl3pPr>
            <a:lvl4pPr marL="1600200" indent="-228600">
              <a:spcBef>
                <a:spcPct val="20000"/>
              </a:spcBef>
              <a:buClr>
                <a:srgbClr val="336699"/>
              </a:buClr>
              <a:buChar char="•"/>
              <a:defRPr sz="2000">
                <a:solidFill>
                  <a:schemeClr val="tx1"/>
                </a:solidFill>
                <a:latin typeface="굴림" charset="-127"/>
                <a:ea typeface="굴림" charset="-127"/>
                <a:cs typeface="Times New Roman" panose="02020603050405020304" pitchFamily="18" charset="0"/>
              </a:defRPr>
            </a:lvl4pPr>
            <a:lvl5pPr marL="2057400" indent="-228600">
              <a:spcBef>
                <a:spcPct val="20000"/>
              </a:spcBef>
              <a:buClr>
                <a:srgbClr val="336699"/>
              </a:buClr>
              <a:buChar char="•"/>
              <a:defRPr sz="2000">
                <a:solidFill>
                  <a:schemeClr val="tx1"/>
                </a:solidFill>
                <a:latin typeface="굴림" charset="-127"/>
                <a:ea typeface="굴림" charset="-127"/>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굴림" charset="-127"/>
                <a:ea typeface="굴림" charset="-127"/>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굴림" charset="-127"/>
                <a:ea typeface="굴림" charset="-127"/>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굴림" charset="-127"/>
                <a:ea typeface="굴림" charset="-127"/>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굴림" charset="-127"/>
                <a:ea typeface="굴림" charset="-127"/>
                <a:cs typeface="Times New Roman" panose="02020603050405020304" pitchFamily="18" charset="0"/>
              </a:defRPr>
            </a:lvl9pPr>
          </a:lstStyle>
          <a:p>
            <a:pPr eaLnBrk="1" hangingPunct="1">
              <a:lnSpc>
                <a:spcPct val="90000"/>
              </a:lnSpc>
              <a:buClrTx/>
              <a:buFontTx/>
              <a:buNone/>
            </a:pPr>
            <a:endParaRPr lang="ko-KR" altLang="en-US" sz="2800">
              <a:solidFill>
                <a:srgbClr val="3333FF"/>
              </a:solidFill>
              <a:latin typeface="Calibri Light"/>
            </a:endParaRPr>
          </a:p>
        </p:txBody>
      </p:sp>
      <p:pic>
        <p:nvPicPr>
          <p:cNvPr id="12"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거의 증상이 사라진 상태에서 병원을 퇴원한다</a:t>
            </a:r>
            <a:r>
              <a:rPr lang="en-US" altLang="ko-KR" sz="3600">
                <a:latin typeface="+mn-lt"/>
                <a:ea typeface="+mn-ea"/>
                <a:cs typeface="+mn-cs"/>
              </a:rPr>
              <a:t>.</a:t>
            </a:r>
            <a:endParaRPr lang="en-US" altLang="ko-KR" sz="3600" dirty="0">
              <a:latin typeface="+mn-lt"/>
              <a:ea typeface="+mn-ea"/>
              <a:cs typeface="+mn-cs"/>
            </a:endParaRPr>
          </a:p>
        </p:txBody>
      </p:sp>
      <p:sp>
        <p:nvSpPr>
          <p:cNvPr id="22530" name="Rectangle 2"/>
          <p:cNvSpPr>
            <a:spLocks noGrp="1" noChangeArrowheads="1"/>
          </p:cNvSpPr>
          <p:nvPr>
            <p:ph idx="1"/>
          </p:nvPr>
        </p:nvSpPr>
        <p:spPr/>
        <p:txBody>
          <a:bodyPr>
            <a:noAutofit/>
          </a:bodyPr>
          <a:lstStyle/>
          <a:p>
            <a:pPr eaLnBrk="1" hangingPunct="1">
              <a:lnSpc>
                <a:spcPct val="100000"/>
              </a:lnSpc>
              <a:spcBef>
                <a:spcPts val="0"/>
              </a:spcBef>
              <a:buFontTx/>
              <a:buNone/>
            </a:pPr>
            <a:r>
              <a:rPr lang="ko-KR" altLang="en-US" sz="1600" b="1" dirty="0">
                <a:solidFill>
                  <a:srgbClr val="004992"/>
                </a:solidFill>
              </a:rPr>
              <a:t>설명</a:t>
            </a:r>
            <a:r>
              <a:rPr lang="de-DE" altLang="de-DE" sz="1600" b="1" dirty="0">
                <a:solidFill>
                  <a:srgbClr val="004992"/>
                </a:solidFill>
              </a:rPr>
              <a:t>...</a:t>
            </a:r>
          </a:p>
          <a:p>
            <a:pPr eaLnBrk="1" hangingPunct="1">
              <a:lnSpc>
                <a:spcPct val="100000"/>
              </a:lnSpc>
              <a:spcBef>
                <a:spcPts val="1200"/>
              </a:spcBef>
              <a:buFontTx/>
              <a:buNone/>
            </a:pPr>
            <a:r>
              <a:rPr lang="de-DE" altLang="de-DE" sz="1600" b="1" dirty="0">
                <a:solidFill>
                  <a:srgbClr val="004992"/>
                </a:solidFill>
              </a:rPr>
              <a:t>... </a:t>
            </a:r>
            <a:r>
              <a:rPr lang="ko-KR" altLang="en-US" sz="1600" b="1" dirty="0">
                <a:solidFill>
                  <a:srgbClr val="004992"/>
                </a:solidFill>
              </a:rPr>
              <a:t>자신</a:t>
            </a:r>
            <a:r>
              <a:rPr lang="de-DE" altLang="de-DE" sz="1600" b="1" dirty="0">
                <a:solidFill>
                  <a:srgbClr val="004992"/>
                </a:solidFill>
              </a:rPr>
              <a:t>:</a:t>
            </a:r>
          </a:p>
          <a:p>
            <a:pPr eaLnBrk="1" hangingPunct="1">
              <a:lnSpc>
                <a:spcPct val="100000"/>
              </a:lnSpc>
              <a:spcBef>
                <a:spcPts val="0"/>
              </a:spcBef>
              <a:buFontTx/>
              <a:buNone/>
            </a:pPr>
            <a:r>
              <a:rPr lang="en-US" altLang="ko-KR" sz="1600" i="1" dirty="0">
                <a:solidFill>
                  <a:srgbClr val="333333"/>
                </a:solidFill>
              </a:rPr>
              <a:t>(</a:t>
            </a:r>
            <a:r>
              <a:rPr lang="ko-KR" altLang="en-US" sz="1600" i="1" dirty="0">
                <a:solidFill>
                  <a:srgbClr val="333333"/>
                </a:solidFill>
              </a:rPr>
              <a:t>가능한 것들</a:t>
            </a:r>
            <a:r>
              <a:rPr lang="en-US" altLang="ko-KR"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회복과정은 성공적이었는데 내가 상당하게 의욕적이었기 때문이다</a:t>
            </a:r>
            <a:r>
              <a:rPr lang="en-US" altLang="ko-KR" sz="1600" dirty="0">
                <a:solidFill>
                  <a:srgbClr val="333333"/>
                </a:solidFill>
              </a:rPr>
              <a:t>.</a:t>
            </a:r>
            <a:r>
              <a:rPr lang="de-DE" altLang="ko-KR" sz="1600" dirty="0">
                <a:solidFill>
                  <a:srgbClr val="333333"/>
                </a:solidFill>
              </a:rPr>
              <a:t> </a:t>
            </a: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나는 어떤 치료의 선택을 제안했는데 그것은 치유를 성공적으로 만든 주된 역할을 하였다</a:t>
            </a:r>
            <a:r>
              <a:rPr lang="de-DE" altLang="de-DE" sz="1600" dirty="0">
                <a:solidFill>
                  <a:srgbClr val="333333"/>
                </a:solidFill>
              </a:rPr>
              <a:t>.</a:t>
            </a:r>
          </a:p>
          <a:p>
            <a:pPr eaLnBrk="1" hangingPunct="1">
              <a:lnSpc>
                <a:spcPct val="100000"/>
              </a:lnSpc>
              <a:spcBef>
                <a:spcPts val="1200"/>
              </a:spcBef>
            </a:pPr>
            <a:r>
              <a:rPr lang="de-DE" altLang="de-DE" sz="1600" i="1" dirty="0">
                <a:solidFill>
                  <a:srgbClr val="333333"/>
                </a:solidFill>
              </a:rPr>
              <a:t>(</a:t>
            </a:r>
            <a:r>
              <a:rPr lang="ko-KR" altLang="en-US" sz="1600" i="1" dirty="0">
                <a:solidFill>
                  <a:srgbClr val="333333"/>
                </a:solidFill>
              </a:rPr>
              <a:t>가능성이 적은것들</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나의 의견으로는</a:t>
            </a:r>
            <a:r>
              <a:rPr lang="de-DE" altLang="de-DE" sz="1600" dirty="0">
                <a:solidFill>
                  <a:srgbClr val="333333"/>
                </a:solidFill>
              </a:rPr>
              <a:t>, </a:t>
            </a:r>
            <a:r>
              <a:rPr lang="ko-KR" altLang="en-US" sz="1600" dirty="0">
                <a:solidFill>
                  <a:srgbClr val="333333"/>
                </a:solidFill>
              </a:rPr>
              <a:t>나는 치료와 약물 없이 회복되었을 것이다</a:t>
            </a:r>
            <a:r>
              <a:rPr lang="en-US" altLang="ko-KR" sz="1600"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회복은 나의 뛰어난 유전자 때문이다</a:t>
            </a:r>
            <a:r>
              <a:rPr lang="en-US" altLang="ko-KR" sz="1600" dirty="0">
                <a:solidFill>
                  <a:srgbClr val="333333"/>
                </a:solidFill>
              </a:rPr>
              <a:t>.</a:t>
            </a:r>
            <a:endParaRPr lang="de-DE" altLang="de-DE" sz="1600" i="1" dirty="0">
              <a:solidFill>
                <a:srgbClr val="333333"/>
              </a:solidFill>
            </a:endParaRPr>
          </a:p>
          <a:p>
            <a:pPr eaLnBrk="1" hangingPunct="1">
              <a:lnSpc>
                <a:spcPct val="100000"/>
              </a:lnSpc>
              <a:spcBef>
                <a:spcPts val="1200"/>
              </a:spcBef>
              <a:buClr>
                <a:schemeClr val="tx1"/>
              </a:buClr>
              <a:buFont typeface="Wingdings" panose="05000000000000000000" pitchFamily="2" charset="2"/>
              <a:buNone/>
            </a:pPr>
            <a:r>
              <a:rPr lang="de-DE" altLang="de-DE" sz="1600" b="1" dirty="0">
                <a:solidFill>
                  <a:srgbClr val="004992"/>
                </a:solidFill>
              </a:rPr>
              <a:t>... </a:t>
            </a:r>
            <a:r>
              <a:rPr lang="ko-KR" altLang="en-US" sz="1600" b="1" dirty="0">
                <a:solidFill>
                  <a:srgbClr val="004992"/>
                </a:solidFill>
              </a:rPr>
              <a:t>타인</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병원의 의료진은 매우 능력있다</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내 가족의 지원이 없었다면</a:t>
            </a:r>
            <a:r>
              <a:rPr lang="en-US" altLang="ko-KR" sz="1600" dirty="0">
                <a:solidFill>
                  <a:srgbClr val="333333"/>
                </a:solidFill>
              </a:rPr>
              <a:t>, </a:t>
            </a:r>
            <a:r>
              <a:rPr lang="ko-KR" altLang="en-US" sz="1600" dirty="0">
                <a:solidFill>
                  <a:srgbClr val="333333"/>
                </a:solidFill>
              </a:rPr>
              <a:t>그러한 성공은 있을수 없었을 것이다</a:t>
            </a:r>
            <a:r>
              <a:rPr lang="en-US" altLang="ko-KR" sz="1600" dirty="0">
                <a:solidFill>
                  <a:srgbClr val="333333"/>
                </a:solidFill>
              </a:rPr>
              <a:t>.</a:t>
            </a:r>
            <a:endParaRPr lang="de-DE" altLang="de-DE" sz="1600" dirty="0">
              <a:solidFill>
                <a:srgbClr val="333333"/>
              </a:solidFill>
            </a:endParaRPr>
          </a:p>
          <a:p>
            <a:pPr eaLnBrk="1" hangingPunct="1">
              <a:lnSpc>
                <a:spcPct val="100000"/>
              </a:lnSpc>
              <a:spcBef>
                <a:spcPts val="1200"/>
              </a:spcBef>
              <a:buClr>
                <a:schemeClr val="tx1"/>
              </a:buClr>
              <a:buFont typeface="Wingdings" panose="05000000000000000000" pitchFamily="2" charset="2"/>
              <a:buNone/>
            </a:pPr>
            <a:r>
              <a:rPr lang="de-DE" altLang="de-DE" sz="1600" b="1" dirty="0">
                <a:solidFill>
                  <a:srgbClr val="004992"/>
                </a:solidFill>
              </a:rPr>
              <a:t>... </a:t>
            </a:r>
            <a:r>
              <a:rPr lang="ko-KR" altLang="en-US" sz="1600" b="1" dirty="0">
                <a:solidFill>
                  <a:srgbClr val="004992"/>
                </a:solidFill>
              </a:rPr>
              <a:t>상황이나 기회</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병원 치료진이 보통때처럼 바쁘지 않았기 때문에 운이 좋았다</a:t>
            </a:r>
            <a:r>
              <a:rPr lang="en-US" altLang="ko-KR" sz="1600"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회복은 약물 치료에 의한 것이다</a:t>
            </a:r>
            <a:r>
              <a:rPr lang="en-US" altLang="ko-KR" sz="1600" dirty="0">
                <a:solidFill>
                  <a:srgbClr val="333333"/>
                </a:solidFill>
              </a:rPr>
              <a:t>.</a:t>
            </a:r>
            <a:endParaRPr lang="de-DE" altLang="de-DE"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10</a:t>
            </a:fld>
            <a:endParaRPr lang="de-DE" dirty="0">
              <a:latin typeface="+mn-lt"/>
              <a:ea typeface="+mn-ea"/>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거의 증상이 사라진 상태에서 병원을 퇴원한다</a:t>
            </a:r>
            <a:r>
              <a:rPr lang="en-US" altLang="ko-KR" sz="3600">
                <a:latin typeface="+mn-lt"/>
                <a:ea typeface="+mn-ea"/>
                <a:cs typeface="+mn-cs"/>
              </a:rPr>
              <a:t>.</a:t>
            </a:r>
            <a:endParaRPr lang="en-US" altLang="ko-KR" sz="3600" dirty="0">
              <a:latin typeface="+mn-lt"/>
              <a:ea typeface="+mn-ea"/>
              <a:cs typeface="+mn-cs"/>
            </a:endParaRPr>
          </a:p>
        </p:txBody>
      </p:sp>
      <p:sp>
        <p:nvSpPr>
          <p:cNvPr id="22530" name="Rectangle 2"/>
          <p:cNvSpPr>
            <a:spLocks noGrp="1" noChangeArrowheads="1"/>
          </p:cNvSpPr>
          <p:nvPr>
            <p:ph idx="1"/>
          </p:nvPr>
        </p:nvSpPr>
        <p:spPr/>
        <p:txBody>
          <a:bodyPr>
            <a:noAutofit/>
          </a:bodyPr>
          <a:lstStyle/>
          <a:p>
            <a:pPr eaLnBrk="1" hangingPunct="1">
              <a:lnSpc>
                <a:spcPct val="100000"/>
              </a:lnSpc>
              <a:spcBef>
                <a:spcPts val="0"/>
              </a:spcBef>
              <a:buFontTx/>
              <a:buNone/>
            </a:pPr>
            <a:r>
              <a:rPr lang="ko-KR" altLang="en-US" sz="1600" b="1" dirty="0">
                <a:solidFill>
                  <a:srgbClr val="004992"/>
                </a:solidFill>
              </a:rPr>
              <a:t>설명</a:t>
            </a:r>
            <a:r>
              <a:rPr lang="de-DE" altLang="de-DE" sz="1600" b="1" dirty="0">
                <a:solidFill>
                  <a:srgbClr val="004992"/>
                </a:solidFill>
              </a:rPr>
              <a:t>...</a:t>
            </a:r>
          </a:p>
          <a:p>
            <a:pPr eaLnBrk="1" hangingPunct="1">
              <a:lnSpc>
                <a:spcPct val="100000"/>
              </a:lnSpc>
              <a:spcBef>
                <a:spcPts val="1200"/>
              </a:spcBef>
              <a:buFontTx/>
              <a:buNone/>
            </a:pPr>
            <a:r>
              <a:rPr lang="de-DE" altLang="de-DE" sz="1600" b="1" dirty="0">
                <a:solidFill>
                  <a:srgbClr val="004992"/>
                </a:solidFill>
              </a:rPr>
              <a:t>... </a:t>
            </a:r>
            <a:r>
              <a:rPr lang="ko-KR" altLang="en-US" sz="1600" b="1" dirty="0">
                <a:solidFill>
                  <a:srgbClr val="004992"/>
                </a:solidFill>
              </a:rPr>
              <a:t>자신</a:t>
            </a:r>
            <a:r>
              <a:rPr lang="de-DE" altLang="de-DE" sz="1600" b="1" dirty="0">
                <a:solidFill>
                  <a:srgbClr val="004992"/>
                </a:solidFill>
              </a:rPr>
              <a:t>:</a:t>
            </a:r>
          </a:p>
          <a:p>
            <a:pPr eaLnBrk="1" hangingPunct="1">
              <a:lnSpc>
                <a:spcPct val="100000"/>
              </a:lnSpc>
              <a:spcBef>
                <a:spcPts val="0"/>
              </a:spcBef>
              <a:buFontTx/>
              <a:buNone/>
            </a:pPr>
            <a:r>
              <a:rPr lang="en-US" altLang="ko-KR" sz="1600" i="1" dirty="0">
                <a:solidFill>
                  <a:srgbClr val="333333"/>
                </a:solidFill>
              </a:rPr>
              <a:t>(</a:t>
            </a:r>
            <a:r>
              <a:rPr lang="ko-KR" altLang="en-US" sz="1600" i="1" dirty="0">
                <a:solidFill>
                  <a:srgbClr val="333333"/>
                </a:solidFill>
              </a:rPr>
              <a:t>가능한 것들</a:t>
            </a:r>
            <a:r>
              <a:rPr lang="en-US" altLang="ko-KR"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회복과정은 성공적이었는데 내가 상당하게 의욕적이었기 때문이다</a:t>
            </a:r>
            <a:r>
              <a:rPr lang="en-US" altLang="ko-KR" sz="1600" dirty="0">
                <a:solidFill>
                  <a:srgbClr val="333333"/>
                </a:solidFill>
              </a:rPr>
              <a:t>.</a:t>
            </a:r>
            <a:r>
              <a:rPr lang="de-DE" altLang="ko-KR" sz="1600" dirty="0">
                <a:solidFill>
                  <a:srgbClr val="333333"/>
                </a:solidFill>
              </a:rPr>
              <a:t> </a:t>
            </a: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나는 어떤 치료의 선택을 제안했는데 그것은 치유를 성공적으로 만든 주된 역할을 하였다</a:t>
            </a:r>
            <a:r>
              <a:rPr lang="de-DE" altLang="de-DE" sz="1600" dirty="0">
                <a:solidFill>
                  <a:srgbClr val="333333"/>
                </a:solidFill>
              </a:rPr>
              <a:t>.</a:t>
            </a:r>
          </a:p>
          <a:p>
            <a:pPr eaLnBrk="1" hangingPunct="1">
              <a:lnSpc>
                <a:spcPct val="100000"/>
              </a:lnSpc>
              <a:spcBef>
                <a:spcPts val="1200"/>
              </a:spcBef>
            </a:pPr>
            <a:r>
              <a:rPr lang="de-DE" altLang="de-DE" sz="1600" i="1" dirty="0">
                <a:solidFill>
                  <a:srgbClr val="333333"/>
                </a:solidFill>
              </a:rPr>
              <a:t>(</a:t>
            </a:r>
            <a:r>
              <a:rPr lang="ko-KR" altLang="en-US" sz="1600" i="1" dirty="0">
                <a:solidFill>
                  <a:srgbClr val="333333"/>
                </a:solidFill>
              </a:rPr>
              <a:t>가능성이 적은것들</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나의 의견으로는</a:t>
            </a:r>
            <a:r>
              <a:rPr lang="de-DE" altLang="de-DE" sz="1600" dirty="0">
                <a:solidFill>
                  <a:srgbClr val="333333"/>
                </a:solidFill>
              </a:rPr>
              <a:t>, </a:t>
            </a:r>
            <a:r>
              <a:rPr lang="ko-KR" altLang="en-US" sz="1600" dirty="0">
                <a:solidFill>
                  <a:srgbClr val="333333"/>
                </a:solidFill>
              </a:rPr>
              <a:t>나는 치료와 약물 없이 회복되었을 것이다</a:t>
            </a:r>
            <a:r>
              <a:rPr lang="en-US" altLang="ko-KR" sz="1600"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회복은 나의 뛰어난 유전자 때문이다</a:t>
            </a:r>
            <a:r>
              <a:rPr lang="en-US" altLang="ko-KR" sz="1600" dirty="0">
                <a:solidFill>
                  <a:srgbClr val="333333"/>
                </a:solidFill>
              </a:rPr>
              <a:t>.</a:t>
            </a:r>
            <a:endParaRPr lang="de-DE" altLang="de-DE" sz="1600" i="1" dirty="0">
              <a:solidFill>
                <a:srgbClr val="333333"/>
              </a:solidFill>
            </a:endParaRPr>
          </a:p>
          <a:p>
            <a:pPr eaLnBrk="1" hangingPunct="1">
              <a:lnSpc>
                <a:spcPct val="100000"/>
              </a:lnSpc>
              <a:spcBef>
                <a:spcPts val="1200"/>
              </a:spcBef>
              <a:buClr>
                <a:schemeClr val="tx1"/>
              </a:buClr>
              <a:buFont typeface="Wingdings" panose="05000000000000000000" pitchFamily="2" charset="2"/>
              <a:buNone/>
            </a:pPr>
            <a:r>
              <a:rPr lang="de-DE" altLang="de-DE" sz="1600" b="1" dirty="0">
                <a:solidFill>
                  <a:srgbClr val="004992"/>
                </a:solidFill>
              </a:rPr>
              <a:t>... </a:t>
            </a:r>
            <a:r>
              <a:rPr lang="ko-KR" altLang="en-US" sz="1600" b="1" dirty="0">
                <a:solidFill>
                  <a:srgbClr val="004992"/>
                </a:solidFill>
              </a:rPr>
              <a:t>타인</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병원의 의료진은 매우 능력있다</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내 가족의 지원이 없었다면</a:t>
            </a:r>
            <a:r>
              <a:rPr lang="en-US" altLang="ko-KR" sz="1600" dirty="0">
                <a:solidFill>
                  <a:srgbClr val="333333"/>
                </a:solidFill>
              </a:rPr>
              <a:t>, </a:t>
            </a:r>
            <a:r>
              <a:rPr lang="ko-KR" altLang="en-US" sz="1600" dirty="0">
                <a:solidFill>
                  <a:srgbClr val="333333"/>
                </a:solidFill>
              </a:rPr>
              <a:t>그러한 성공은 있을수 없었을 것이다</a:t>
            </a:r>
            <a:r>
              <a:rPr lang="en-US" altLang="ko-KR" sz="1600" dirty="0">
                <a:solidFill>
                  <a:srgbClr val="333333"/>
                </a:solidFill>
              </a:rPr>
              <a:t>.</a:t>
            </a:r>
            <a:endParaRPr lang="de-DE" altLang="de-DE" sz="1600" dirty="0">
              <a:solidFill>
                <a:srgbClr val="333333"/>
              </a:solidFill>
            </a:endParaRPr>
          </a:p>
          <a:p>
            <a:pPr eaLnBrk="1" hangingPunct="1">
              <a:lnSpc>
                <a:spcPct val="100000"/>
              </a:lnSpc>
              <a:spcBef>
                <a:spcPts val="1200"/>
              </a:spcBef>
              <a:buClr>
                <a:schemeClr val="tx1"/>
              </a:buClr>
              <a:buFont typeface="Wingdings" panose="05000000000000000000" pitchFamily="2" charset="2"/>
              <a:buNone/>
            </a:pPr>
            <a:r>
              <a:rPr lang="de-DE" altLang="de-DE" sz="1600" b="1" dirty="0">
                <a:solidFill>
                  <a:srgbClr val="004992"/>
                </a:solidFill>
              </a:rPr>
              <a:t>... </a:t>
            </a:r>
            <a:r>
              <a:rPr lang="ko-KR" altLang="en-US" sz="1600" b="1" dirty="0">
                <a:solidFill>
                  <a:srgbClr val="004992"/>
                </a:solidFill>
              </a:rPr>
              <a:t>상황이나 기회</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병원 치료진이 보통때처럼 바쁘지 않았기 때문에 운이 좋았다</a:t>
            </a:r>
            <a:r>
              <a:rPr lang="en-US" altLang="ko-KR" sz="1600"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ko-KR" altLang="en-US" sz="1600" dirty="0">
                <a:solidFill>
                  <a:srgbClr val="333333"/>
                </a:solidFill>
              </a:rPr>
              <a:t>회복은 약물 치료에 의한 것이다</a:t>
            </a:r>
            <a:r>
              <a:rPr lang="en-US" altLang="ko-KR" sz="1600" dirty="0">
                <a:solidFill>
                  <a:srgbClr val="333333"/>
                </a:solidFill>
              </a:rPr>
              <a:t>.</a:t>
            </a:r>
            <a:endParaRPr lang="de-DE" altLang="de-DE"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11</a:t>
            </a:fld>
            <a:endParaRPr lang="de-DE" dirty="0">
              <a:latin typeface="+mn-lt"/>
              <a:ea typeface="+mn-ea"/>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800" b="1">
                <a:solidFill>
                  <a:srgbClr val="FF0000"/>
                </a:solidFill>
                <a:latin typeface="+mn-lt"/>
                <a:ea typeface="+mn-ea"/>
                <a:cs typeface="+mn-cs"/>
              </a:rPr>
              <a:t>주의</a:t>
            </a:r>
            <a:r>
              <a:rPr lang="en-US" altLang="ko-KR" sz="2800" b="1">
                <a:solidFill>
                  <a:srgbClr val="FF0000"/>
                </a:solidFill>
                <a:latin typeface="+mn-lt"/>
                <a:ea typeface="+mn-ea"/>
                <a:cs typeface="+mn-cs"/>
              </a:rPr>
              <a:t>: </a:t>
            </a:r>
            <a:r>
              <a:rPr lang="ko-KR" altLang="en-US" sz="2800" b="1">
                <a:solidFill>
                  <a:srgbClr val="FF0000"/>
                </a:solidFill>
                <a:latin typeface="+mn-lt"/>
                <a:ea typeface="+mn-ea"/>
                <a:cs typeface="+mn-cs"/>
              </a:rPr>
              <a:t>단편적인 설명</a:t>
            </a:r>
            <a:r>
              <a:rPr lang="en-US" altLang="ko-KR" sz="2800" b="1">
                <a:solidFill>
                  <a:srgbClr val="FF0000"/>
                </a:solidFill>
                <a:latin typeface="+mn-lt"/>
                <a:ea typeface="+mn-ea"/>
                <a:cs typeface="+mn-cs"/>
              </a:rPr>
              <a:t>!</a:t>
            </a:r>
            <a:endParaRPr lang="en-US" altLang="de-DE" sz="2800" b="1" dirty="0">
              <a:solidFill>
                <a:srgbClr val="FF0000"/>
              </a:solidFill>
              <a:latin typeface="+mn-lt"/>
              <a:ea typeface="+mn-ea"/>
              <a:cs typeface="+mn-cs"/>
            </a:endParaRPr>
          </a:p>
        </p:txBody>
      </p:sp>
    </p:spTree>
    <p:extLst>
      <p:ext uri="{BB962C8B-B14F-4D97-AF65-F5344CB8AC3E}">
        <p14:creationId xmlns:p14="http://schemas.microsoft.com/office/powerpoint/2010/main" val="2552135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ko-KR" altLang="en-US" sz="3600">
                <a:solidFill>
                  <a:srgbClr val="004992"/>
                </a:solidFill>
                <a:latin typeface="+mn-lt"/>
                <a:ea typeface="+mn-ea"/>
                <a:cs typeface="+mn-cs"/>
              </a:rPr>
              <a:t>당신은 거의 증상이 사라진 상태에서 병원을 퇴원한다</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26627" name="Rectangle 10"/>
          <p:cNvSpPr>
            <a:spLocks noGrp="1" noChangeArrowheads="1"/>
          </p:cNvSpPr>
          <p:nvPr>
            <p:ph idx="1"/>
          </p:nvPr>
        </p:nvSpPr>
        <p:spPr>
          <a:noFill/>
        </p:spPr>
        <p:txBody>
          <a:bodyPr>
            <a:noAutofit/>
          </a:bodyPr>
          <a:lstStyle/>
          <a:p>
            <a:pPr lvl="0" defTabSz="914377"/>
            <a:r>
              <a:rPr lang="ko-KR" altLang="en-US" sz="2400" dirty="0">
                <a:solidFill>
                  <a:srgbClr val="333333"/>
                </a:solidFill>
              </a:rPr>
              <a:t>그러면</a:t>
            </a:r>
            <a:r>
              <a:rPr lang="en-US" altLang="ko-KR" sz="2400" dirty="0">
                <a:solidFill>
                  <a:srgbClr val="333333"/>
                </a:solidFill>
              </a:rPr>
              <a:t>, </a:t>
            </a:r>
            <a:r>
              <a:rPr lang="ko-KR" altLang="en-US" sz="2400" dirty="0">
                <a:solidFill>
                  <a:srgbClr val="333333"/>
                </a:solidFill>
              </a:rPr>
              <a:t>더 균형 잡힌</a:t>
            </a:r>
            <a:r>
              <a:rPr lang="en-US" altLang="ko-KR" sz="2400" dirty="0">
                <a:solidFill>
                  <a:srgbClr val="333333"/>
                </a:solidFill>
              </a:rPr>
              <a:t>, </a:t>
            </a:r>
            <a:r>
              <a:rPr lang="ko-KR" altLang="en-US" sz="2400" dirty="0">
                <a:solidFill>
                  <a:srgbClr val="333333"/>
                </a:solidFill>
              </a:rPr>
              <a:t>즉 다른 사람</a:t>
            </a:r>
            <a:r>
              <a:rPr lang="en-US" altLang="ko-KR" sz="2400" dirty="0">
                <a:solidFill>
                  <a:srgbClr val="333333"/>
                </a:solidFill>
              </a:rPr>
              <a:t>, </a:t>
            </a:r>
            <a:r>
              <a:rPr lang="ko-KR" altLang="en-US" sz="2400" dirty="0">
                <a:solidFill>
                  <a:srgbClr val="333333"/>
                </a:solidFill>
              </a:rPr>
              <a:t>상황</a:t>
            </a:r>
            <a:r>
              <a:rPr lang="en-US" altLang="ko-KR" sz="2400" dirty="0">
                <a:solidFill>
                  <a:srgbClr val="333333"/>
                </a:solidFill>
              </a:rPr>
              <a:t>, </a:t>
            </a:r>
            <a:r>
              <a:rPr lang="ko-KR" altLang="en-US" sz="2400" dirty="0">
                <a:solidFill>
                  <a:srgbClr val="333333"/>
                </a:solidFill>
              </a:rPr>
              <a:t>그리고 자신을 복합적으로 고려한 원인을 찾아 보시오</a:t>
            </a:r>
            <a:r>
              <a:rPr lang="en-US" altLang="ko-KR"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12</a:t>
            </a:fld>
            <a:endParaRPr lang="de-DE" dirty="0">
              <a:latin typeface="+mn-lt"/>
              <a:ea typeface="+mn-ea"/>
            </a:endParaRPr>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당신은 거의 증상이 사라진 상태에서 병원을 퇴원한다</a:t>
            </a:r>
            <a:r>
              <a:rPr lang="en-US" altLang="ko-KR" sz="3600">
                <a:solidFill>
                  <a:srgbClr val="004992"/>
                </a:solidFill>
                <a:latin typeface="+mn-lt"/>
                <a:ea typeface="+mn-ea"/>
                <a:cs typeface="+mn-cs"/>
              </a:rPr>
              <a:t>.</a:t>
            </a:r>
            <a:endParaRPr lang="en-US" altLang="ko-KR" sz="3600" dirty="0">
              <a:solidFill>
                <a:srgbClr val="004992"/>
              </a:solidFill>
              <a:latin typeface="+mn-lt"/>
              <a:ea typeface="+mn-ea"/>
              <a:cs typeface="+mn-cs"/>
            </a:endParaRPr>
          </a:p>
        </p:txBody>
      </p:sp>
      <p:sp>
        <p:nvSpPr>
          <p:cNvPr id="28674" name="Rectangle 2"/>
          <p:cNvSpPr>
            <a:spLocks noGrp="1" noChangeArrowheads="1"/>
          </p:cNvSpPr>
          <p:nvPr>
            <p:ph idx="1"/>
          </p:nvPr>
        </p:nvSpPr>
        <p:spPr/>
        <p:txBody>
          <a:bodyPr>
            <a:noAutofit/>
          </a:bodyPr>
          <a:lstStyle/>
          <a:p>
            <a:pPr lvl="0">
              <a:buClr>
                <a:srgbClr val="333333"/>
              </a:buClr>
            </a:pPr>
            <a:r>
              <a:rPr lang="ko-KR" altLang="en-US" sz="2400" dirty="0">
                <a:solidFill>
                  <a:srgbClr val="333333"/>
                </a:solidFill>
              </a:rPr>
              <a:t>그러면</a:t>
            </a:r>
            <a:r>
              <a:rPr lang="en-US" altLang="ko-KR" sz="2400" dirty="0">
                <a:solidFill>
                  <a:srgbClr val="333333"/>
                </a:solidFill>
              </a:rPr>
              <a:t>, </a:t>
            </a:r>
            <a:r>
              <a:rPr lang="ko-KR" altLang="en-US" sz="2400" dirty="0">
                <a:solidFill>
                  <a:srgbClr val="333333"/>
                </a:solidFill>
              </a:rPr>
              <a:t>더 균형 잡힌</a:t>
            </a:r>
            <a:r>
              <a:rPr lang="en-US" altLang="ko-KR" sz="2400" dirty="0">
                <a:solidFill>
                  <a:srgbClr val="333333"/>
                </a:solidFill>
              </a:rPr>
              <a:t>, </a:t>
            </a:r>
            <a:r>
              <a:rPr lang="ko-KR" altLang="en-US" sz="2400" dirty="0">
                <a:solidFill>
                  <a:srgbClr val="333333"/>
                </a:solidFill>
              </a:rPr>
              <a:t>즉 다른 사람</a:t>
            </a:r>
            <a:r>
              <a:rPr lang="en-US" altLang="ko-KR" sz="2400" dirty="0">
                <a:solidFill>
                  <a:srgbClr val="333333"/>
                </a:solidFill>
              </a:rPr>
              <a:t>, </a:t>
            </a:r>
            <a:r>
              <a:rPr lang="ko-KR" altLang="en-US" sz="2400" dirty="0">
                <a:solidFill>
                  <a:srgbClr val="333333"/>
                </a:solidFill>
              </a:rPr>
              <a:t>상황</a:t>
            </a:r>
            <a:r>
              <a:rPr lang="en-US" altLang="ko-KR" sz="2400" dirty="0">
                <a:solidFill>
                  <a:srgbClr val="333333"/>
                </a:solidFill>
              </a:rPr>
              <a:t>, </a:t>
            </a:r>
            <a:r>
              <a:rPr lang="ko-KR" altLang="en-US" sz="2400" dirty="0">
                <a:solidFill>
                  <a:srgbClr val="333333"/>
                </a:solidFill>
              </a:rPr>
              <a:t>그리고 자신을 복합적으로 고려한 원인을 찾아 보시오</a:t>
            </a:r>
            <a:r>
              <a:rPr lang="en-US" altLang="ko-KR" sz="2400" dirty="0">
                <a:solidFill>
                  <a:srgbClr val="333333"/>
                </a:solidFill>
              </a:rPr>
              <a:t>.</a:t>
            </a:r>
            <a:endParaRPr lang="en-CA" altLang="ko-KR" sz="2400" dirty="0">
              <a:solidFill>
                <a:srgbClr val="333333"/>
              </a:solidFill>
            </a:endParaRPr>
          </a:p>
          <a:p>
            <a:pPr marL="342900" indent="-342900" eaLnBrk="1" hangingPunct="1">
              <a:buClr>
                <a:srgbClr val="333333"/>
              </a:buClr>
              <a:buFont typeface="WingDings"/>
              <a:buChar char=""/>
            </a:pPr>
            <a:r>
              <a:rPr lang="en-CA" altLang="ko-KR" sz="2400" dirty="0">
                <a:solidFill>
                  <a:srgbClr val="333333"/>
                </a:solidFill>
              </a:rPr>
              <a:t>“</a:t>
            </a:r>
            <a:r>
              <a:rPr lang="ko-KR" altLang="en-US" sz="2400" dirty="0">
                <a:solidFill>
                  <a:srgbClr val="333333"/>
                </a:solidFill>
              </a:rPr>
              <a:t>내 가족과 의사</a:t>
            </a:r>
            <a:r>
              <a:rPr lang="en-US" altLang="ko-KR" sz="2400" dirty="0">
                <a:solidFill>
                  <a:srgbClr val="333333"/>
                </a:solidFill>
              </a:rPr>
              <a:t>, </a:t>
            </a:r>
            <a:r>
              <a:rPr lang="ko-KR" altLang="en-US" sz="2400" dirty="0">
                <a:solidFill>
                  <a:srgbClr val="333333"/>
                </a:solidFill>
              </a:rPr>
              <a:t>약물치료의 지원이 치료과정에 기여했다</a:t>
            </a:r>
            <a:r>
              <a:rPr lang="en-US" altLang="ko-KR" sz="2400" dirty="0">
                <a:solidFill>
                  <a:srgbClr val="333333"/>
                </a:solidFill>
              </a:rPr>
              <a:t>. </a:t>
            </a:r>
            <a:r>
              <a:rPr lang="ko-KR" altLang="en-US" sz="2400" dirty="0">
                <a:solidFill>
                  <a:srgbClr val="333333"/>
                </a:solidFill>
              </a:rPr>
              <a:t>마지막으로 매우 중요한 것은</a:t>
            </a:r>
            <a:r>
              <a:rPr lang="en-US" altLang="ko-KR" sz="2400" dirty="0">
                <a:solidFill>
                  <a:srgbClr val="333333"/>
                </a:solidFill>
              </a:rPr>
              <a:t>, </a:t>
            </a:r>
            <a:r>
              <a:rPr lang="ko-KR" altLang="en-US" sz="2400" dirty="0">
                <a:solidFill>
                  <a:srgbClr val="333333"/>
                </a:solidFill>
              </a:rPr>
              <a:t>내가 매우 의욕적이었고 능동적으로 치료과정에 참여했기 때문에 성공의 일부분은 나자신에 의한 것일 수 있다</a:t>
            </a:r>
            <a:r>
              <a:rPr lang="en-US" altLang="ko-KR" sz="2400" dirty="0">
                <a:solidFill>
                  <a:srgbClr val="333333"/>
                </a:solidFill>
              </a:rPr>
              <a:t>.”</a:t>
            </a:r>
          </a:p>
          <a:p>
            <a:pPr marL="342900" indent="-342900" eaLnBrk="1" hangingPunct="1">
              <a:buClr>
                <a:srgbClr val="333333"/>
              </a:buClr>
              <a:buFont typeface="WingDings"/>
              <a:buChar char=""/>
            </a:pPr>
            <a:r>
              <a:rPr lang="en-CA" altLang="de-DE" sz="2400" dirty="0">
                <a:solidFill>
                  <a:srgbClr val="333333"/>
                </a:solidFill>
              </a:rPr>
              <a:t>“</a:t>
            </a:r>
            <a:r>
              <a:rPr lang="ko-KR" altLang="en-US" sz="2400" dirty="0">
                <a:solidFill>
                  <a:srgbClr val="333333"/>
                </a:solidFill>
              </a:rPr>
              <a:t>나는 치료자가 잘 이끄는 특수한 집단 치료에 참여하는 것을</a:t>
            </a:r>
            <a:br>
              <a:rPr lang="en-US" altLang="ko-KR" sz="2400" dirty="0">
                <a:solidFill>
                  <a:srgbClr val="333333"/>
                </a:solidFill>
              </a:rPr>
            </a:br>
            <a:r>
              <a:rPr lang="ko-KR" altLang="en-US" sz="2400" dirty="0">
                <a:solidFill>
                  <a:srgbClr val="333333"/>
                </a:solidFill>
              </a:rPr>
              <a:t>요청했기 때문에</a:t>
            </a:r>
            <a:r>
              <a:rPr lang="en-US" altLang="ko-KR" sz="2400" dirty="0">
                <a:solidFill>
                  <a:srgbClr val="333333"/>
                </a:solidFill>
              </a:rPr>
              <a:t>,</a:t>
            </a:r>
            <a:r>
              <a:rPr lang="en-CA" altLang="de-DE" sz="2400" dirty="0">
                <a:solidFill>
                  <a:srgbClr val="333333"/>
                </a:solidFill>
              </a:rPr>
              <a:t> </a:t>
            </a:r>
            <a:r>
              <a:rPr lang="ko-KR" altLang="en-US" sz="2400" dirty="0">
                <a:solidFill>
                  <a:srgbClr val="333333"/>
                </a:solidFill>
              </a:rPr>
              <a:t>나는 변화에 대한 동기부여가 되었다</a:t>
            </a:r>
            <a:r>
              <a:rPr lang="en-US" altLang="ko-KR" sz="2400" dirty="0">
                <a:solidFill>
                  <a:srgbClr val="333333"/>
                </a:solidFill>
              </a:rPr>
              <a:t>.”</a:t>
            </a: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13</a:t>
            </a:fld>
            <a:endParaRPr lang="de-DE" dirty="0">
              <a:latin typeface="+mn-lt"/>
              <a:ea typeface="+mn-ea"/>
            </a:endParaRPr>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부정적 사건에 있어서 특별한 귀인경향의 효과</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14</a:t>
            </a:fld>
            <a:endParaRPr lang="de-DE" dirty="0">
              <a:latin typeface="+mn-lt"/>
              <a:ea typeface="+mn-ea"/>
            </a:endParaRPr>
          </a:p>
        </p:txBody>
      </p:sp>
      <p:graphicFrame>
        <p:nvGraphicFramePr>
          <p:cNvPr id="15" name="object 2"/>
          <p:cNvGraphicFramePr>
            <a:graphicFrameLocks noGrp="1"/>
          </p:cNvGraphicFramePr>
          <p:nvPr>
            <p:extLst>
              <p:ext uri="{D42A27DB-BD31-4B8C-83A1-F6EECF244321}">
                <p14:modId xmlns:p14="http://schemas.microsoft.com/office/powerpoint/2010/main" val="94413230"/>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1200"/>
                        </a:spcBef>
                      </a:pPr>
                      <a:r>
                        <a:rPr lang="ko-KR" altLang="en-US" sz="1800" b="1" spc="-5" dirty="0">
                          <a:solidFill>
                            <a:srgbClr val="333333"/>
                          </a:solidFill>
                          <a:latin typeface="+mn-lt"/>
                          <a:ea typeface="+mn-ea"/>
                          <a:cs typeface="+mn-cs"/>
                        </a:rPr>
                        <a:t>자기 귀인</a:t>
                      </a:r>
                    </a:p>
                    <a:p>
                      <a:pPr marL="90805">
                        <a:lnSpc>
                          <a:spcPct val="100000"/>
                        </a:lnSpc>
                        <a:spcBef>
                          <a:spcPts val="1200"/>
                        </a:spcBef>
                      </a:pPr>
                      <a:r>
                        <a:rPr lang="en-US" altLang="ko-KR" sz="1800" b="0" spc="-5" dirty="0">
                          <a:solidFill>
                            <a:srgbClr val="333333"/>
                          </a:solidFill>
                          <a:latin typeface="+mn-lt"/>
                          <a:ea typeface="+mn-ea"/>
                          <a:cs typeface="+mn-cs"/>
                        </a:rPr>
                        <a:t>(</a:t>
                      </a:r>
                      <a:r>
                        <a:rPr lang="ko-KR" altLang="en-US" sz="1800" b="0" spc="-5" dirty="0">
                          <a:solidFill>
                            <a:srgbClr val="333333"/>
                          </a:solidFill>
                          <a:latin typeface="+mn-lt"/>
                          <a:ea typeface="+mn-ea"/>
                          <a:cs typeface="+mn-cs"/>
                        </a:rPr>
                        <a:t>예</a:t>
                      </a:r>
                      <a:r>
                        <a:rPr lang="en-US" altLang="ko-KR" sz="1800" b="0" spc="-5">
                          <a:solidFill>
                            <a:srgbClr val="333333"/>
                          </a:solidFill>
                          <a:latin typeface="+mn-lt"/>
                          <a:ea typeface="+mn-ea"/>
                          <a:cs typeface="+mn-cs"/>
                        </a:rPr>
                        <a:t>. “</a:t>
                      </a:r>
                      <a:r>
                        <a:rPr lang="ko-KR" altLang="en-US" sz="1800" b="0" spc="-5">
                          <a:solidFill>
                            <a:srgbClr val="333333"/>
                          </a:solidFill>
                          <a:latin typeface="+mn-lt"/>
                          <a:ea typeface="+mn-ea"/>
                          <a:cs typeface="+mn-cs"/>
                        </a:rPr>
                        <a:t>나는 </a:t>
                      </a:r>
                      <a:r>
                        <a:rPr lang="ko-KR" altLang="en-US" sz="1800" b="0" spc="-5" dirty="0">
                          <a:solidFill>
                            <a:srgbClr val="333333"/>
                          </a:solidFill>
                          <a:latin typeface="+mn-lt"/>
                          <a:ea typeface="+mn-ea"/>
                          <a:cs typeface="+mn-cs"/>
                        </a:rPr>
                        <a:t>더 공부를 했어야 </a:t>
                      </a:r>
                      <a:r>
                        <a:rPr lang="ko-KR" altLang="en-US" sz="1800" b="0" spc="-5">
                          <a:solidFill>
                            <a:srgbClr val="333333"/>
                          </a:solidFill>
                          <a:latin typeface="+mn-lt"/>
                          <a:ea typeface="+mn-ea"/>
                          <a:cs typeface="+mn-cs"/>
                        </a:rPr>
                        <a:t>했어</a:t>
                      </a:r>
                      <a:r>
                        <a:rPr lang="en-US" altLang="ko-KR" sz="1800" b="0" spc="-5">
                          <a:solidFill>
                            <a:srgbClr val="333333"/>
                          </a:solidFill>
                          <a:latin typeface="+mn-lt"/>
                          <a:ea typeface="+mn-ea"/>
                          <a:cs typeface="+mn-cs"/>
                        </a:rPr>
                        <a:t>!”) </a:t>
                      </a:r>
                      <a:r>
                        <a:rPr lang="en-US" altLang="ko-KR" sz="1800" b="0" spc="-5" dirty="0">
                          <a:solidFill>
                            <a:srgbClr val="333333"/>
                          </a:solidFill>
                          <a:latin typeface="+mn-lt"/>
                          <a:ea typeface="+mn-ea"/>
                          <a:cs typeface="+mn-cs"/>
                        </a:rPr>
                        <a:t>	</a:t>
                      </a:r>
                      <a:endParaRPr sz="1600" b="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ko-KR" altLang="en-US" sz="1800" b="1" spc="-5" dirty="0">
                          <a:solidFill>
                            <a:srgbClr val="333333"/>
                          </a:solidFill>
                          <a:latin typeface="+mn-lt"/>
                          <a:ea typeface="+mn-ea"/>
                          <a:cs typeface="+mn-cs"/>
                        </a:rPr>
                        <a:t>불이익</a:t>
                      </a:r>
                      <a:r>
                        <a:rPr lang="en-US" altLang="ko-KR" sz="1800" b="1" spc="-5" dirty="0">
                          <a:solidFill>
                            <a:srgbClr val="333333"/>
                          </a:solidFill>
                          <a:latin typeface="+mn-lt"/>
                          <a:ea typeface="+mn-ea"/>
                          <a:cs typeface="+mn-cs"/>
                        </a:rPr>
                        <a:t>:</a:t>
                      </a:r>
                      <a:r>
                        <a:rPr lang="en-US" altLang="ko-KR" sz="1800" b="0" spc="-5" dirty="0">
                          <a:solidFill>
                            <a:srgbClr val="333333"/>
                          </a:solidFill>
                          <a:latin typeface="+mn-lt"/>
                          <a:ea typeface="+mn-ea"/>
                          <a:cs typeface="+mn-cs"/>
                        </a:rPr>
                        <a:t> </a:t>
                      </a:r>
                      <a:r>
                        <a:rPr lang="en-US" altLang="ko-KR" sz="1800" b="0" spc="-5" dirty="0">
                          <a:solidFill>
                            <a:srgbClr val="004992"/>
                          </a:solidFill>
                          <a:latin typeface="+mn-lt"/>
                          <a:ea typeface="+mn-ea"/>
                          <a:cs typeface="+mn-cs"/>
                        </a:rPr>
                        <a:t>???</a:t>
                      </a:r>
                      <a:r>
                        <a:rPr lang="en-US" altLang="ko-KR" sz="1800" b="0" spc="-5" dirty="0">
                          <a:solidFill>
                            <a:srgbClr val="333333"/>
                          </a:solidFill>
                          <a:latin typeface="+mn-lt"/>
                          <a:ea typeface="+mn-ea"/>
                          <a:cs typeface="+mn-cs"/>
                        </a:rPr>
                        <a:t> </a:t>
                      </a:r>
                      <a:r>
                        <a:rPr lang="ko-KR" altLang="en-US" sz="1800" b="0" spc="-5" dirty="0">
                          <a:solidFill>
                            <a:srgbClr val="FFFFFF"/>
                          </a:solidFill>
                          <a:latin typeface="+mn-lt"/>
                          <a:ea typeface="+mn-ea"/>
                          <a:cs typeface="+mn-cs"/>
                        </a:rPr>
                        <a:t>자신감이 감소</a:t>
                      </a:r>
                    </a:p>
                    <a:p>
                      <a:pPr marL="92075">
                        <a:lnSpc>
                          <a:spcPct val="100000"/>
                        </a:lnSpc>
                        <a:spcBef>
                          <a:spcPts val="1200"/>
                        </a:spcBef>
                      </a:pPr>
                      <a:r>
                        <a:rPr lang="ko-KR" altLang="en-US" sz="1800" b="1" spc="-5" dirty="0">
                          <a:solidFill>
                            <a:srgbClr val="333333"/>
                          </a:solidFill>
                          <a:latin typeface="+mn-lt"/>
                          <a:ea typeface="+mn-ea"/>
                          <a:cs typeface="+mn-cs"/>
                        </a:rPr>
                        <a:t>이익</a:t>
                      </a:r>
                      <a:r>
                        <a:rPr lang="en-US" altLang="ko-KR" sz="1800" b="1" spc="-5" dirty="0">
                          <a:solidFill>
                            <a:srgbClr val="333333"/>
                          </a:solidFill>
                          <a:latin typeface="+mn-lt"/>
                          <a:ea typeface="+mn-ea"/>
                          <a:cs typeface="+mn-cs"/>
                        </a:rPr>
                        <a:t>:</a:t>
                      </a:r>
                      <a:r>
                        <a:rPr lang="en-US" altLang="ko-KR" sz="1800" b="0" spc="-5" dirty="0">
                          <a:solidFill>
                            <a:srgbClr val="333333"/>
                          </a:solidFill>
                          <a:latin typeface="+mn-lt"/>
                          <a:ea typeface="+mn-ea"/>
                          <a:cs typeface="+mn-cs"/>
                        </a:rPr>
                        <a:t> </a:t>
                      </a:r>
                      <a:r>
                        <a:rPr lang="en-US" altLang="ko-KR" sz="1800" b="0" spc="-5" dirty="0">
                          <a:solidFill>
                            <a:srgbClr val="004992"/>
                          </a:solidFill>
                          <a:latin typeface="+mn-lt"/>
                          <a:ea typeface="+mn-ea"/>
                          <a:cs typeface="+mn-cs"/>
                        </a:rPr>
                        <a:t>???</a:t>
                      </a:r>
                      <a:r>
                        <a:rPr lang="en-US" altLang="ko-KR" sz="1800" b="0" spc="-5" dirty="0">
                          <a:solidFill>
                            <a:srgbClr val="333333"/>
                          </a:solidFill>
                          <a:latin typeface="+mn-lt"/>
                          <a:ea typeface="+mn-ea"/>
                          <a:cs typeface="+mn-cs"/>
                        </a:rPr>
                        <a:t> </a:t>
                      </a:r>
                      <a:r>
                        <a:rPr lang="ko-KR" altLang="en-US" sz="1800" b="0" spc="-5" dirty="0">
                          <a:solidFill>
                            <a:srgbClr val="FFFFFF"/>
                          </a:solidFill>
                          <a:latin typeface="+mn-lt"/>
                          <a:ea typeface="+mn-ea"/>
                          <a:cs typeface="+mn-cs"/>
                        </a:rPr>
                        <a:t>책임질 줄 아는 존경스럽고 용감한 사람으로 여겨짐 </a:t>
                      </a:r>
                      <a:endParaRPr sz="1800" b="0" dirty="0">
                        <a:solidFill>
                          <a:srgbClr val="FFFFFF"/>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0000"/>
                        </a:lnSpc>
                        <a:spcBef>
                          <a:spcPts val="1200"/>
                        </a:spcBef>
                      </a:pPr>
                      <a:r>
                        <a:rPr lang="ko-KR" altLang="en-US" sz="1800" b="1" spc="-5" dirty="0">
                          <a:solidFill>
                            <a:srgbClr val="333333"/>
                          </a:solidFill>
                          <a:latin typeface="+mn-lt"/>
                          <a:ea typeface="+mn-ea"/>
                          <a:cs typeface="+mn-cs"/>
                        </a:rPr>
                        <a:t>타인</a:t>
                      </a:r>
                      <a:r>
                        <a:rPr lang="en-US" altLang="ko-KR" sz="1800" b="1" spc="-5" dirty="0">
                          <a:solidFill>
                            <a:srgbClr val="333333"/>
                          </a:solidFill>
                          <a:latin typeface="+mn-lt"/>
                          <a:ea typeface="+mn-ea"/>
                          <a:cs typeface="+mn-cs"/>
                        </a:rPr>
                        <a:t>/</a:t>
                      </a:r>
                      <a:r>
                        <a:rPr lang="ko-KR" altLang="en-US" sz="1800" b="1" spc="-5" dirty="0">
                          <a:solidFill>
                            <a:srgbClr val="333333"/>
                          </a:solidFill>
                          <a:latin typeface="+mn-lt"/>
                          <a:ea typeface="+mn-ea"/>
                          <a:cs typeface="+mn-cs"/>
                        </a:rPr>
                        <a:t>상황적 귀인</a:t>
                      </a:r>
                    </a:p>
                    <a:p>
                      <a:pPr marL="90805" marR="203835">
                        <a:lnSpc>
                          <a:spcPct val="100000"/>
                        </a:lnSpc>
                        <a:spcBef>
                          <a:spcPts val="1200"/>
                        </a:spcBef>
                      </a:pPr>
                      <a:r>
                        <a:rPr lang="en-US" altLang="ko-KR" sz="1800" b="0" spc="-5" dirty="0">
                          <a:solidFill>
                            <a:srgbClr val="333333"/>
                          </a:solidFill>
                          <a:latin typeface="+mn-lt"/>
                          <a:ea typeface="+mn-ea"/>
                          <a:cs typeface="+mn-cs"/>
                        </a:rPr>
                        <a:t>(</a:t>
                      </a:r>
                      <a:r>
                        <a:rPr lang="ko-KR" altLang="en-US" sz="1800" b="0" spc="-5" dirty="0">
                          <a:solidFill>
                            <a:srgbClr val="333333"/>
                          </a:solidFill>
                          <a:latin typeface="+mn-lt"/>
                          <a:ea typeface="+mn-ea"/>
                          <a:cs typeface="+mn-cs"/>
                        </a:rPr>
                        <a:t>예</a:t>
                      </a:r>
                      <a:r>
                        <a:rPr lang="en-US" altLang="ko-KR" sz="1800" b="0" spc="-5">
                          <a:solidFill>
                            <a:srgbClr val="333333"/>
                          </a:solidFill>
                          <a:latin typeface="+mn-lt"/>
                          <a:ea typeface="+mn-ea"/>
                          <a:cs typeface="+mn-cs"/>
                        </a:rPr>
                        <a:t>. “</a:t>
                      </a:r>
                      <a:r>
                        <a:rPr lang="ko-KR" altLang="en-US" sz="1800" b="0" spc="-5">
                          <a:solidFill>
                            <a:srgbClr val="333333"/>
                          </a:solidFill>
                          <a:latin typeface="+mn-lt"/>
                          <a:ea typeface="+mn-ea"/>
                          <a:cs typeface="+mn-cs"/>
                        </a:rPr>
                        <a:t>선생님은 </a:t>
                      </a:r>
                      <a:r>
                        <a:rPr lang="ko-KR" altLang="en-US" sz="1800" b="0" spc="-5" dirty="0">
                          <a:solidFill>
                            <a:srgbClr val="333333"/>
                          </a:solidFill>
                          <a:latin typeface="+mn-lt"/>
                          <a:ea typeface="+mn-ea"/>
                          <a:cs typeface="+mn-cs"/>
                        </a:rPr>
                        <a:t>멍청이야</a:t>
                      </a:r>
                      <a:r>
                        <a:rPr lang="en-US" altLang="ko-KR" sz="1800" b="0" spc="-5" dirty="0">
                          <a:solidFill>
                            <a:srgbClr val="333333"/>
                          </a:solidFill>
                          <a:latin typeface="+mn-lt"/>
                          <a:ea typeface="+mn-ea"/>
                          <a:cs typeface="+mn-cs"/>
                        </a:rPr>
                        <a:t>. </a:t>
                      </a:r>
                      <a:r>
                        <a:rPr lang="ko-KR" altLang="en-US" sz="1800" b="0" spc="-5" dirty="0">
                          <a:solidFill>
                            <a:srgbClr val="333333"/>
                          </a:solidFill>
                          <a:latin typeface="+mn-lt"/>
                          <a:ea typeface="+mn-ea"/>
                          <a:cs typeface="+mn-cs"/>
                        </a:rPr>
                        <a:t>그리고 나를 </a:t>
                      </a:r>
                      <a:r>
                        <a:rPr lang="ko-KR" altLang="en-US" sz="1800" b="0" spc="-5">
                          <a:solidFill>
                            <a:srgbClr val="333333"/>
                          </a:solidFill>
                          <a:latin typeface="+mn-lt"/>
                          <a:ea typeface="+mn-ea"/>
                          <a:cs typeface="+mn-cs"/>
                        </a:rPr>
                        <a:t>미워해</a:t>
                      </a:r>
                      <a:r>
                        <a:rPr lang="en-US" altLang="ko-KR" sz="1800" b="0" spc="-5">
                          <a:solidFill>
                            <a:srgbClr val="333333"/>
                          </a:solidFill>
                          <a:latin typeface="+mn-lt"/>
                          <a:ea typeface="+mn-ea"/>
                          <a:cs typeface="+mn-cs"/>
                        </a:rPr>
                        <a:t>.”)</a:t>
                      </a:r>
                      <a:endParaRPr sz="1600" b="0" dirty="0">
                        <a:solidFill>
                          <a:srgbClr val="333333"/>
                        </a:solidFill>
                        <a:latin typeface="+mn-l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ko-KR" altLang="en-US" sz="1800" b="1" spc="-5" dirty="0">
                          <a:solidFill>
                            <a:srgbClr val="333333"/>
                          </a:solidFill>
                          <a:latin typeface="+mn-lt"/>
                          <a:ea typeface="+mn-ea"/>
                          <a:cs typeface="+mn-cs"/>
                        </a:rPr>
                        <a:t>불이익</a:t>
                      </a:r>
                      <a:r>
                        <a:rPr lang="en-US" altLang="ko-KR" sz="1800" b="1" spc="-5" dirty="0">
                          <a:solidFill>
                            <a:srgbClr val="333333"/>
                          </a:solidFill>
                          <a:latin typeface="+mn-lt"/>
                          <a:ea typeface="+mn-ea"/>
                          <a:cs typeface="+mn-cs"/>
                        </a:rPr>
                        <a:t>:</a:t>
                      </a:r>
                      <a:r>
                        <a:rPr lang="en-US" altLang="ko-KR" sz="1800" b="0" spc="-5" dirty="0">
                          <a:solidFill>
                            <a:srgbClr val="333333"/>
                          </a:solidFill>
                          <a:latin typeface="+mn-lt"/>
                          <a:ea typeface="+mn-ea"/>
                          <a:cs typeface="+mn-cs"/>
                        </a:rPr>
                        <a:t> </a:t>
                      </a:r>
                      <a:r>
                        <a:rPr lang="en-US" altLang="ko-KR" sz="1800" b="0" spc="-5" dirty="0">
                          <a:solidFill>
                            <a:srgbClr val="004992"/>
                          </a:solidFill>
                          <a:latin typeface="+mn-lt"/>
                          <a:ea typeface="+mn-ea"/>
                          <a:cs typeface="+mn-cs"/>
                        </a:rPr>
                        <a:t>???</a:t>
                      </a:r>
                      <a:r>
                        <a:rPr lang="en-US" altLang="ko-KR" sz="1800" b="0" spc="-5" dirty="0">
                          <a:solidFill>
                            <a:srgbClr val="333333"/>
                          </a:solidFill>
                          <a:latin typeface="+mn-lt"/>
                          <a:ea typeface="+mn-ea"/>
                          <a:cs typeface="+mn-cs"/>
                        </a:rPr>
                        <a:t> </a:t>
                      </a:r>
                      <a:r>
                        <a:rPr lang="ko-KR" altLang="en-US" sz="1800" b="0" spc="-5" dirty="0">
                          <a:solidFill>
                            <a:srgbClr val="E3EFF8"/>
                          </a:solidFill>
                          <a:latin typeface="+mn-lt"/>
                          <a:ea typeface="+mn-ea"/>
                          <a:cs typeface="+mn-cs"/>
                        </a:rPr>
                        <a:t>자신에게 편할지는 모르나 책임회피는 비겁한 것으로 여겨진다</a:t>
                      </a:r>
                      <a:r>
                        <a:rPr lang="en-US" altLang="ko-KR" sz="1800" b="0" spc="-5" dirty="0">
                          <a:solidFill>
                            <a:srgbClr val="E3EFF8"/>
                          </a:solidFill>
                          <a:latin typeface="+mn-lt"/>
                          <a:ea typeface="+mn-ea"/>
                          <a:cs typeface="+mn-cs"/>
                        </a:rPr>
                        <a:t>. </a:t>
                      </a:r>
                    </a:p>
                    <a:p>
                      <a:pPr marL="92075" marR="147320">
                        <a:lnSpc>
                          <a:spcPct val="100000"/>
                        </a:lnSpc>
                        <a:spcBef>
                          <a:spcPts val="1200"/>
                        </a:spcBef>
                      </a:pPr>
                      <a:r>
                        <a:rPr lang="ko-KR" altLang="en-US" sz="1800" b="1" spc="-5" dirty="0">
                          <a:solidFill>
                            <a:srgbClr val="333333"/>
                          </a:solidFill>
                          <a:latin typeface="+mn-lt"/>
                          <a:ea typeface="+mn-ea"/>
                          <a:cs typeface="+mn-cs"/>
                        </a:rPr>
                        <a:t>이익</a:t>
                      </a:r>
                      <a:r>
                        <a:rPr lang="en-US" altLang="ko-KR" sz="1800" b="1" spc="-5" dirty="0">
                          <a:solidFill>
                            <a:srgbClr val="333333"/>
                          </a:solidFill>
                          <a:latin typeface="+mn-lt"/>
                          <a:ea typeface="+mn-ea"/>
                          <a:cs typeface="+mn-cs"/>
                        </a:rPr>
                        <a:t>:</a:t>
                      </a:r>
                      <a:r>
                        <a:rPr lang="en-US" altLang="ko-KR" sz="1800" b="0" spc="-5" dirty="0">
                          <a:solidFill>
                            <a:srgbClr val="333333"/>
                          </a:solidFill>
                          <a:latin typeface="+mn-lt"/>
                          <a:ea typeface="+mn-ea"/>
                          <a:cs typeface="+mn-cs"/>
                        </a:rPr>
                        <a:t> </a:t>
                      </a:r>
                      <a:r>
                        <a:rPr lang="en-US" altLang="ko-KR" sz="1800" b="0" spc="-5" dirty="0">
                          <a:solidFill>
                            <a:srgbClr val="004992"/>
                          </a:solidFill>
                          <a:latin typeface="+mn-lt"/>
                          <a:ea typeface="+mn-ea"/>
                          <a:cs typeface="+mn-cs"/>
                        </a:rPr>
                        <a:t>???</a:t>
                      </a:r>
                      <a:r>
                        <a:rPr lang="en-US" altLang="ko-KR" sz="1800" b="0" spc="-5" dirty="0">
                          <a:solidFill>
                            <a:srgbClr val="333333"/>
                          </a:solidFill>
                          <a:latin typeface="+mn-lt"/>
                          <a:ea typeface="+mn-ea"/>
                          <a:cs typeface="+mn-cs"/>
                        </a:rPr>
                        <a:t> </a:t>
                      </a:r>
                      <a:r>
                        <a:rPr lang="ko-KR" altLang="en-US" sz="1800" b="0" spc="-5" dirty="0">
                          <a:solidFill>
                            <a:srgbClr val="E3EFF8"/>
                          </a:solidFill>
                          <a:latin typeface="+mn-lt"/>
                          <a:ea typeface="+mn-ea"/>
                          <a:cs typeface="+mn-cs"/>
                        </a:rPr>
                        <a:t>자신감이 유지된다</a:t>
                      </a:r>
                      <a:r>
                        <a:rPr lang="en-US" altLang="ko-KR" sz="1800" b="0" spc="-5" dirty="0">
                          <a:solidFill>
                            <a:srgbClr val="E3EFF8"/>
                          </a:solidFill>
                          <a:latin typeface="+mn-lt"/>
                          <a:ea typeface="+mn-ea"/>
                          <a:cs typeface="+mn-cs"/>
                        </a:rPr>
                        <a:t>.</a:t>
                      </a:r>
                      <a:endParaRPr sz="1800" b="0" dirty="0">
                        <a:solidFill>
                          <a:srgbClr val="E3EFF8"/>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6"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7"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600">
                <a:latin typeface="+mn-lt"/>
                <a:ea typeface="+mn-ea"/>
                <a:cs typeface="+mn-cs"/>
              </a:rPr>
              <a:t>안되었구나</a:t>
            </a:r>
            <a:r>
              <a:rPr lang="en-US" altLang="ko-KR" sz="1600">
                <a:latin typeface="+mn-lt"/>
                <a:ea typeface="+mn-ea"/>
                <a:cs typeface="+mn-cs"/>
              </a:rPr>
              <a:t>. </a:t>
            </a:r>
            <a:r>
              <a:rPr lang="ko-KR" altLang="en-US" sz="1600">
                <a:latin typeface="+mn-lt"/>
                <a:ea typeface="+mn-ea"/>
                <a:cs typeface="+mn-cs"/>
              </a:rPr>
              <a:t>너는 영어시험에서 낙제하였단다</a:t>
            </a:r>
            <a:r>
              <a:rPr lang="en-US" altLang="ko-KR" sz="1600">
                <a:latin typeface="+mn-lt"/>
                <a:ea typeface="+mn-ea"/>
                <a:cs typeface="+mn-cs"/>
              </a:rPr>
              <a:t>. </a:t>
            </a:r>
            <a:endParaRPr lang="en-CA" altLang="de-DE" sz="1600" dirty="0">
              <a:latin typeface="+mn-lt"/>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부정적 사건에 있어서 특별한 귀인경향의 효과</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15</a:t>
            </a:fld>
            <a:endParaRPr lang="de-DE" dirty="0">
              <a:latin typeface="+mn-lt"/>
              <a:ea typeface="+mn-ea"/>
            </a:endParaRPr>
          </a:p>
        </p:txBody>
      </p:sp>
      <p:graphicFrame>
        <p:nvGraphicFramePr>
          <p:cNvPr id="15" name="object 2"/>
          <p:cNvGraphicFramePr>
            <a:graphicFrameLocks noGrp="1"/>
          </p:cNvGraphicFramePr>
          <p:nvPr>
            <p:extLst>
              <p:ext uri="{D42A27DB-BD31-4B8C-83A1-F6EECF244321}">
                <p14:modId xmlns:p14="http://schemas.microsoft.com/office/powerpoint/2010/main" val="558023098"/>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1200"/>
                        </a:spcBef>
                      </a:pPr>
                      <a:r>
                        <a:rPr lang="ko-KR" altLang="en-US" sz="1800" b="1" spc="-5" dirty="0">
                          <a:solidFill>
                            <a:srgbClr val="333333"/>
                          </a:solidFill>
                          <a:latin typeface="+mn-lt"/>
                          <a:ea typeface="+mn-ea"/>
                          <a:cs typeface="+mn-cs"/>
                        </a:rPr>
                        <a:t>자기 귀인</a:t>
                      </a:r>
                    </a:p>
                    <a:p>
                      <a:pPr marL="90805">
                        <a:lnSpc>
                          <a:spcPct val="100000"/>
                        </a:lnSpc>
                        <a:spcBef>
                          <a:spcPts val="1200"/>
                        </a:spcBef>
                      </a:pPr>
                      <a:r>
                        <a:rPr lang="en-US" altLang="ko-KR" sz="1800" b="0" spc="-5" dirty="0">
                          <a:solidFill>
                            <a:srgbClr val="333333"/>
                          </a:solidFill>
                          <a:latin typeface="+mn-lt"/>
                          <a:ea typeface="+mn-ea"/>
                          <a:cs typeface="+mn-cs"/>
                        </a:rPr>
                        <a:t>(</a:t>
                      </a:r>
                      <a:r>
                        <a:rPr lang="ko-KR" altLang="en-US" sz="1800" b="0" spc="-5" dirty="0">
                          <a:solidFill>
                            <a:srgbClr val="333333"/>
                          </a:solidFill>
                          <a:latin typeface="+mn-lt"/>
                          <a:ea typeface="+mn-ea"/>
                          <a:cs typeface="+mn-cs"/>
                        </a:rPr>
                        <a:t>예</a:t>
                      </a:r>
                      <a:r>
                        <a:rPr lang="en-US" altLang="ko-KR" sz="1800" b="0" spc="-5">
                          <a:solidFill>
                            <a:srgbClr val="333333"/>
                          </a:solidFill>
                          <a:latin typeface="+mn-lt"/>
                          <a:ea typeface="+mn-ea"/>
                          <a:cs typeface="+mn-cs"/>
                        </a:rPr>
                        <a:t>. “</a:t>
                      </a:r>
                      <a:r>
                        <a:rPr lang="ko-KR" altLang="en-US" sz="1800" b="0" spc="-5">
                          <a:solidFill>
                            <a:srgbClr val="333333"/>
                          </a:solidFill>
                          <a:latin typeface="+mn-lt"/>
                          <a:ea typeface="+mn-ea"/>
                          <a:cs typeface="+mn-cs"/>
                        </a:rPr>
                        <a:t>나는 </a:t>
                      </a:r>
                      <a:r>
                        <a:rPr lang="ko-KR" altLang="en-US" sz="1800" b="0" spc="-5" dirty="0">
                          <a:solidFill>
                            <a:srgbClr val="333333"/>
                          </a:solidFill>
                          <a:latin typeface="+mn-lt"/>
                          <a:ea typeface="+mn-ea"/>
                          <a:cs typeface="+mn-cs"/>
                        </a:rPr>
                        <a:t>더 공부를 했어야 </a:t>
                      </a:r>
                      <a:r>
                        <a:rPr lang="ko-KR" altLang="en-US" sz="1800" b="0" spc="-5">
                          <a:solidFill>
                            <a:srgbClr val="333333"/>
                          </a:solidFill>
                          <a:latin typeface="+mn-lt"/>
                          <a:ea typeface="+mn-ea"/>
                          <a:cs typeface="+mn-cs"/>
                        </a:rPr>
                        <a:t>했어</a:t>
                      </a:r>
                      <a:r>
                        <a:rPr lang="en-US" altLang="ko-KR" sz="1800" b="0" spc="-5">
                          <a:solidFill>
                            <a:srgbClr val="333333"/>
                          </a:solidFill>
                          <a:latin typeface="+mn-lt"/>
                          <a:ea typeface="+mn-ea"/>
                          <a:cs typeface="+mn-cs"/>
                        </a:rPr>
                        <a:t>!”) </a:t>
                      </a:r>
                      <a:r>
                        <a:rPr lang="en-US" altLang="ko-KR" sz="1800" b="0" spc="-5" dirty="0">
                          <a:solidFill>
                            <a:srgbClr val="333333"/>
                          </a:solidFill>
                          <a:latin typeface="+mn-lt"/>
                          <a:ea typeface="+mn-ea"/>
                          <a:cs typeface="+mn-cs"/>
                        </a:rPr>
                        <a:t>	</a:t>
                      </a:r>
                      <a:endParaRPr sz="1600" b="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ko-KR" altLang="en-US" sz="1800" b="1" spc="-5" dirty="0">
                          <a:solidFill>
                            <a:srgbClr val="333333"/>
                          </a:solidFill>
                          <a:latin typeface="+mn-lt"/>
                          <a:ea typeface="+mn-ea"/>
                          <a:cs typeface="+mn-cs"/>
                        </a:rPr>
                        <a:t>불이익</a:t>
                      </a:r>
                      <a:r>
                        <a:rPr lang="en-US" altLang="ko-KR" sz="1800" b="1" spc="-5" dirty="0">
                          <a:solidFill>
                            <a:srgbClr val="333333"/>
                          </a:solidFill>
                          <a:latin typeface="+mn-lt"/>
                          <a:ea typeface="+mn-ea"/>
                          <a:cs typeface="+mn-cs"/>
                        </a:rPr>
                        <a:t>:</a:t>
                      </a:r>
                      <a:r>
                        <a:rPr lang="en-US" altLang="ko-KR" sz="1800" b="0" spc="-5" dirty="0">
                          <a:solidFill>
                            <a:srgbClr val="333333"/>
                          </a:solidFill>
                          <a:latin typeface="+mn-lt"/>
                          <a:ea typeface="+mn-ea"/>
                          <a:cs typeface="+mn-cs"/>
                        </a:rPr>
                        <a:t> </a:t>
                      </a:r>
                      <a:r>
                        <a:rPr lang="ko-KR" altLang="en-US" sz="1800" b="0" spc="-5" dirty="0">
                          <a:solidFill>
                            <a:srgbClr val="333333"/>
                          </a:solidFill>
                          <a:latin typeface="+mn-lt"/>
                          <a:ea typeface="+mn-ea"/>
                          <a:cs typeface="+mn-cs"/>
                        </a:rPr>
                        <a:t>자신감이 감소</a:t>
                      </a:r>
                    </a:p>
                    <a:p>
                      <a:pPr marL="92075">
                        <a:lnSpc>
                          <a:spcPct val="100000"/>
                        </a:lnSpc>
                        <a:spcBef>
                          <a:spcPts val="1200"/>
                        </a:spcBef>
                      </a:pPr>
                      <a:r>
                        <a:rPr lang="ko-KR" altLang="en-US" sz="1800" b="1" spc="-5" dirty="0">
                          <a:solidFill>
                            <a:srgbClr val="333333"/>
                          </a:solidFill>
                          <a:latin typeface="+mn-lt"/>
                          <a:ea typeface="+mn-ea"/>
                          <a:cs typeface="+mn-cs"/>
                        </a:rPr>
                        <a:t>이익</a:t>
                      </a:r>
                      <a:r>
                        <a:rPr lang="en-US" altLang="ko-KR" sz="1800" b="1" spc="-5" dirty="0">
                          <a:solidFill>
                            <a:srgbClr val="333333"/>
                          </a:solidFill>
                          <a:latin typeface="+mn-lt"/>
                          <a:ea typeface="+mn-ea"/>
                          <a:cs typeface="+mn-cs"/>
                        </a:rPr>
                        <a:t>:</a:t>
                      </a:r>
                      <a:r>
                        <a:rPr lang="en-US" altLang="ko-KR" sz="1800" b="0" spc="-5" dirty="0">
                          <a:solidFill>
                            <a:srgbClr val="333333"/>
                          </a:solidFill>
                          <a:latin typeface="+mn-lt"/>
                          <a:ea typeface="+mn-ea"/>
                          <a:cs typeface="+mn-cs"/>
                        </a:rPr>
                        <a:t> </a:t>
                      </a:r>
                      <a:r>
                        <a:rPr lang="ko-KR" altLang="en-US" sz="1800" b="0" spc="-5" dirty="0">
                          <a:solidFill>
                            <a:srgbClr val="333333"/>
                          </a:solidFill>
                          <a:latin typeface="+mn-lt"/>
                          <a:ea typeface="+mn-ea"/>
                          <a:cs typeface="+mn-cs"/>
                        </a:rPr>
                        <a:t>책임질 줄 아는 존경스럽고 용감한 사람으로 여겨짐 </a:t>
                      </a:r>
                      <a:endParaRPr sz="1800" b="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0000"/>
                        </a:lnSpc>
                        <a:spcBef>
                          <a:spcPts val="1200"/>
                        </a:spcBef>
                      </a:pPr>
                      <a:r>
                        <a:rPr lang="ko-KR" altLang="en-US" sz="1800" b="1" spc="-5" dirty="0">
                          <a:solidFill>
                            <a:srgbClr val="333333"/>
                          </a:solidFill>
                          <a:latin typeface="+mn-lt"/>
                          <a:ea typeface="+mn-ea"/>
                          <a:cs typeface="+mn-cs"/>
                        </a:rPr>
                        <a:t>타인</a:t>
                      </a:r>
                      <a:r>
                        <a:rPr lang="en-US" altLang="ko-KR" sz="1800" b="1" spc="-5" dirty="0">
                          <a:solidFill>
                            <a:srgbClr val="333333"/>
                          </a:solidFill>
                          <a:latin typeface="+mn-lt"/>
                          <a:ea typeface="+mn-ea"/>
                          <a:cs typeface="+mn-cs"/>
                        </a:rPr>
                        <a:t>/</a:t>
                      </a:r>
                      <a:r>
                        <a:rPr lang="ko-KR" altLang="en-US" sz="1800" b="1" spc="-5" dirty="0">
                          <a:solidFill>
                            <a:srgbClr val="333333"/>
                          </a:solidFill>
                          <a:latin typeface="+mn-lt"/>
                          <a:ea typeface="+mn-ea"/>
                          <a:cs typeface="+mn-cs"/>
                        </a:rPr>
                        <a:t>상황적 귀인</a:t>
                      </a:r>
                    </a:p>
                    <a:p>
                      <a:pPr marL="90805" marR="203835">
                        <a:lnSpc>
                          <a:spcPct val="100000"/>
                        </a:lnSpc>
                        <a:spcBef>
                          <a:spcPts val="1200"/>
                        </a:spcBef>
                      </a:pPr>
                      <a:r>
                        <a:rPr lang="en-US" altLang="ko-KR" sz="1800" b="0" spc="-5" dirty="0">
                          <a:solidFill>
                            <a:srgbClr val="333333"/>
                          </a:solidFill>
                          <a:latin typeface="+mn-lt"/>
                          <a:ea typeface="+mn-ea"/>
                          <a:cs typeface="+mn-cs"/>
                        </a:rPr>
                        <a:t>(</a:t>
                      </a:r>
                      <a:r>
                        <a:rPr lang="ko-KR" altLang="en-US" sz="1800" b="0" spc="-5" dirty="0">
                          <a:solidFill>
                            <a:srgbClr val="333333"/>
                          </a:solidFill>
                          <a:latin typeface="+mn-lt"/>
                          <a:ea typeface="+mn-ea"/>
                          <a:cs typeface="+mn-cs"/>
                        </a:rPr>
                        <a:t>예</a:t>
                      </a:r>
                      <a:r>
                        <a:rPr lang="en-US" altLang="ko-KR" sz="1800" b="0" spc="-5">
                          <a:solidFill>
                            <a:srgbClr val="333333"/>
                          </a:solidFill>
                          <a:latin typeface="+mn-lt"/>
                          <a:ea typeface="+mn-ea"/>
                          <a:cs typeface="+mn-cs"/>
                        </a:rPr>
                        <a:t>. “</a:t>
                      </a:r>
                      <a:r>
                        <a:rPr lang="ko-KR" altLang="en-US" sz="1800" b="0" spc="-5">
                          <a:solidFill>
                            <a:srgbClr val="333333"/>
                          </a:solidFill>
                          <a:latin typeface="+mn-lt"/>
                          <a:ea typeface="+mn-ea"/>
                          <a:cs typeface="+mn-cs"/>
                        </a:rPr>
                        <a:t>선생님은 </a:t>
                      </a:r>
                      <a:r>
                        <a:rPr lang="ko-KR" altLang="en-US" sz="1800" b="0" spc="-5" dirty="0">
                          <a:solidFill>
                            <a:srgbClr val="333333"/>
                          </a:solidFill>
                          <a:latin typeface="+mn-lt"/>
                          <a:ea typeface="+mn-ea"/>
                          <a:cs typeface="+mn-cs"/>
                        </a:rPr>
                        <a:t>멍청이야</a:t>
                      </a:r>
                      <a:r>
                        <a:rPr lang="en-US" altLang="ko-KR" sz="1800" b="0" spc="-5" dirty="0">
                          <a:solidFill>
                            <a:srgbClr val="333333"/>
                          </a:solidFill>
                          <a:latin typeface="+mn-lt"/>
                          <a:ea typeface="+mn-ea"/>
                          <a:cs typeface="+mn-cs"/>
                        </a:rPr>
                        <a:t>. </a:t>
                      </a:r>
                      <a:r>
                        <a:rPr lang="ko-KR" altLang="en-US" sz="1800" b="0" spc="-5" dirty="0">
                          <a:solidFill>
                            <a:srgbClr val="333333"/>
                          </a:solidFill>
                          <a:latin typeface="+mn-lt"/>
                          <a:ea typeface="+mn-ea"/>
                          <a:cs typeface="+mn-cs"/>
                        </a:rPr>
                        <a:t>그리고 나를 </a:t>
                      </a:r>
                      <a:r>
                        <a:rPr lang="ko-KR" altLang="en-US" sz="1800" b="0" spc="-5">
                          <a:solidFill>
                            <a:srgbClr val="333333"/>
                          </a:solidFill>
                          <a:latin typeface="+mn-lt"/>
                          <a:ea typeface="+mn-ea"/>
                          <a:cs typeface="+mn-cs"/>
                        </a:rPr>
                        <a:t>미워해</a:t>
                      </a:r>
                      <a:r>
                        <a:rPr lang="en-US" altLang="ko-KR" sz="1800" b="0" spc="-5">
                          <a:solidFill>
                            <a:srgbClr val="333333"/>
                          </a:solidFill>
                          <a:latin typeface="+mn-lt"/>
                          <a:ea typeface="+mn-ea"/>
                          <a:cs typeface="+mn-cs"/>
                        </a:rPr>
                        <a:t>.”)</a:t>
                      </a:r>
                      <a:endParaRPr sz="1600" b="0" dirty="0">
                        <a:solidFill>
                          <a:srgbClr val="333333"/>
                        </a:solidFill>
                        <a:latin typeface="+mn-l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ko-KR" altLang="en-US" sz="1800" b="1" spc="-5" dirty="0">
                          <a:solidFill>
                            <a:srgbClr val="333333"/>
                          </a:solidFill>
                          <a:latin typeface="+mn-lt"/>
                          <a:ea typeface="+mn-ea"/>
                          <a:cs typeface="+mn-cs"/>
                        </a:rPr>
                        <a:t>불이익</a:t>
                      </a:r>
                      <a:r>
                        <a:rPr lang="en-US" altLang="ko-KR" sz="1800" b="1" spc="-5" dirty="0">
                          <a:solidFill>
                            <a:srgbClr val="333333"/>
                          </a:solidFill>
                          <a:latin typeface="+mn-lt"/>
                          <a:ea typeface="+mn-ea"/>
                          <a:cs typeface="+mn-cs"/>
                        </a:rPr>
                        <a:t>:</a:t>
                      </a:r>
                      <a:r>
                        <a:rPr lang="en-US" altLang="ko-KR" sz="1800" b="0" spc="-5" dirty="0">
                          <a:solidFill>
                            <a:srgbClr val="333333"/>
                          </a:solidFill>
                          <a:latin typeface="+mn-lt"/>
                          <a:ea typeface="+mn-ea"/>
                          <a:cs typeface="+mn-cs"/>
                        </a:rPr>
                        <a:t> </a:t>
                      </a:r>
                      <a:r>
                        <a:rPr lang="en-US" altLang="ko-KR" sz="1800" b="0" spc="-5" dirty="0">
                          <a:solidFill>
                            <a:srgbClr val="004992"/>
                          </a:solidFill>
                          <a:latin typeface="+mn-lt"/>
                          <a:ea typeface="+mn-ea"/>
                          <a:cs typeface="+mn-cs"/>
                        </a:rPr>
                        <a:t>???</a:t>
                      </a:r>
                      <a:r>
                        <a:rPr lang="en-US" altLang="ko-KR" sz="1800" b="0" spc="-5" dirty="0">
                          <a:solidFill>
                            <a:srgbClr val="333333"/>
                          </a:solidFill>
                          <a:latin typeface="+mn-lt"/>
                          <a:ea typeface="+mn-ea"/>
                          <a:cs typeface="+mn-cs"/>
                        </a:rPr>
                        <a:t> </a:t>
                      </a:r>
                      <a:r>
                        <a:rPr lang="ko-KR" altLang="en-US" sz="1800" b="0" spc="-5" dirty="0">
                          <a:solidFill>
                            <a:srgbClr val="E3EFF8"/>
                          </a:solidFill>
                          <a:latin typeface="+mn-lt"/>
                          <a:ea typeface="+mn-ea"/>
                          <a:cs typeface="+mn-cs"/>
                        </a:rPr>
                        <a:t>자신에게 편할지는 모르나 책임회피는 비겁한 것으로 여겨진다</a:t>
                      </a:r>
                      <a:r>
                        <a:rPr lang="en-US" altLang="ko-KR" sz="1800" b="0" spc="-5" dirty="0">
                          <a:solidFill>
                            <a:srgbClr val="E3EFF8"/>
                          </a:solidFill>
                          <a:latin typeface="+mn-lt"/>
                          <a:ea typeface="+mn-ea"/>
                          <a:cs typeface="+mn-cs"/>
                        </a:rPr>
                        <a:t>. </a:t>
                      </a:r>
                    </a:p>
                    <a:p>
                      <a:pPr marL="92075" marR="147320">
                        <a:lnSpc>
                          <a:spcPct val="100000"/>
                        </a:lnSpc>
                        <a:spcBef>
                          <a:spcPts val="1200"/>
                        </a:spcBef>
                      </a:pPr>
                      <a:r>
                        <a:rPr lang="ko-KR" altLang="en-US" sz="1800" b="1" spc="-5" dirty="0">
                          <a:solidFill>
                            <a:srgbClr val="333333"/>
                          </a:solidFill>
                          <a:latin typeface="+mn-lt"/>
                          <a:ea typeface="+mn-ea"/>
                          <a:cs typeface="+mn-cs"/>
                        </a:rPr>
                        <a:t>이익</a:t>
                      </a:r>
                      <a:r>
                        <a:rPr lang="en-US" altLang="ko-KR" sz="1800" b="1" spc="-5" dirty="0">
                          <a:solidFill>
                            <a:srgbClr val="333333"/>
                          </a:solidFill>
                          <a:latin typeface="+mn-lt"/>
                          <a:ea typeface="+mn-ea"/>
                          <a:cs typeface="+mn-cs"/>
                        </a:rPr>
                        <a:t>:</a:t>
                      </a:r>
                      <a:r>
                        <a:rPr lang="en-US" altLang="ko-KR" sz="1800" b="0" spc="-5" dirty="0">
                          <a:solidFill>
                            <a:srgbClr val="333333"/>
                          </a:solidFill>
                          <a:latin typeface="+mn-lt"/>
                          <a:ea typeface="+mn-ea"/>
                          <a:cs typeface="+mn-cs"/>
                        </a:rPr>
                        <a:t> </a:t>
                      </a:r>
                      <a:r>
                        <a:rPr lang="en-US" altLang="ko-KR" sz="1800" b="0" spc="-5" dirty="0">
                          <a:solidFill>
                            <a:srgbClr val="004992"/>
                          </a:solidFill>
                          <a:latin typeface="+mn-lt"/>
                          <a:ea typeface="+mn-ea"/>
                          <a:cs typeface="+mn-cs"/>
                        </a:rPr>
                        <a:t>???</a:t>
                      </a:r>
                      <a:r>
                        <a:rPr lang="en-US" altLang="ko-KR" sz="1800" b="0" spc="-5" dirty="0">
                          <a:solidFill>
                            <a:srgbClr val="333333"/>
                          </a:solidFill>
                          <a:latin typeface="+mn-lt"/>
                          <a:ea typeface="+mn-ea"/>
                          <a:cs typeface="+mn-cs"/>
                        </a:rPr>
                        <a:t> </a:t>
                      </a:r>
                      <a:r>
                        <a:rPr lang="ko-KR" altLang="en-US" sz="1800" b="0" spc="-5" dirty="0">
                          <a:solidFill>
                            <a:srgbClr val="E3EFF8"/>
                          </a:solidFill>
                          <a:latin typeface="+mn-lt"/>
                          <a:ea typeface="+mn-ea"/>
                          <a:cs typeface="+mn-cs"/>
                        </a:rPr>
                        <a:t>자신감이 유지된다</a:t>
                      </a:r>
                      <a:r>
                        <a:rPr lang="en-US" altLang="ko-KR" sz="1800" b="0" spc="-5" dirty="0">
                          <a:solidFill>
                            <a:srgbClr val="E3EFF8"/>
                          </a:solidFill>
                          <a:latin typeface="+mn-lt"/>
                          <a:ea typeface="+mn-ea"/>
                          <a:cs typeface="+mn-cs"/>
                        </a:rPr>
                        <a:t>.</a:t>
                      </a:r>
                      <a:endParaRPr sz="1800" b="0" dirty="0">
                        <a:solidFill>
                          <a:srgbClr val="E3EFF8"/>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6"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7"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600">
                <a:latin typeface="+mn-lt"/>
                <a:ea typeface="+mn-ea"/>
                <a:cs typeface="+mn-cs"/>
              </a:rPr>
              <a:t>안되었구나</a:t>
            </a:r>
            <a:r>
              <a:rPr lang="en-US" altLang="ko-KR" sz="1600">
                <a:latin typeface="+mn-lt"/>
                <a:ea typeface="+mn-ea"/>
                <a:cs typeface="+mn-cs"/>
              </a:rPr>
              <a:t>. </a:t>
            </a:r>
            <a:r>
              <a:rPr lang="ko-KR" altLang="en-US" sz="1600">
                <a:latin typeface="+mn-lt"/>
                <a:ea typeface="+mn-ea"/>
                <a:cs typeface="+mn-cs"/>
              </a:rPr>
              <a:t>너는 영어시험에서 낙제하였단다</a:t>
            </a:r>
            <a:r>
              <a:rPr lang="en-US" altLang="ko-KR" sz="1600">
                <a:latin typeface="+mn-lt"/>
                <a:ea typeface="+mn-ea"/>
                <a:cs typeface="+mn-cs"/>
              </a:rPr>
              <a:t>. </a:t>
            </a:r>
            <a:endParaRPr lang="en-CA" altLang="de-DE" sz="1600" dirty="0">
              <a:latin typeface="+mn-lt"/>
              <a:ea typeface="+mn-ea"/>
              <a:cs typeface="+mn-cs"/>
            </a:endParaRPr>
          </a:p>
        </p:txBody>
      </p:sp>
    </p:spTree>
    <p:extLst>
      <p:ext uri="{BB962C8B-B14F-4D97-AF65-F5344CB8AC3E}">
        <p14:creationId xmlns:p14="http://schemas.microsoft.com/office/powerpoint/2010/main" val="2101735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부정적 사건에 있어서 특별한 귀인경향의 효과</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16</a:t>
            </a:fld>
            <a:endParaRPr lang="de-DE" dirty="0">
              <a:latin typeface="+mn-lt"/>
              <a:ea typeface="+mn-ea"/>
            </a:endParaRPr>
          </a:p>
        </p:txBody>
      </p:sp>
      <p:graphicFrame>
        <p:nvGraphicFramePr>
          <p:cNvPr id="15" name="object 2"/>
          <p:cNvGraphicFramePr>
            <a:graphicFrameLocks noGrp="1"/>
          </p:cNvGraphicFramePr>
          <p:nvPr>
            <p:extLst>
              <p:ext uri="{D42A27DB-BD31-4B8C-83A1-F6EECF244321}">
                <p14:modId xmlns:p14="http://schemas.microsoft.com/office/powerpoint/2010/main" val="1000652003"/>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1200"/>
                        </a:spcBef>
                      </a:pPr>
                      <a:r>
                        <a:rPr lang="ko-KR" altLang="en-US" sz="1800" b="1" spc="-5" dirty="0">
                          <a:solidFill>
                            <a:srgbClr val="333333"/>
                          </a:solidFill>
                          <a:latin typeface="+mn-lt"/>
                          <a:ea typeface="+mn-ea"/>
                          <a:cs typeface="+mn-cs"/>
                        </a:rPr>
                        <a:t>자기 귀인</a:t>
                      </a:r>
                    </a:p>
                    <a:p>
                      <a:pPr marL="90805">
                        <a:lnSpc>
                          <a:spcPct val="100000"/>
                        </a:lnSpc>
                        <a:spcBef>
                          <a:spcPts val="1200"/>
                        </a:spcBef>
                      </a:pPr>
                      <a:r>
                        <a:rPr lang="en-US" altLang="ko-KR" sz="1800" b="0" spc="-5" dirty="0">
                          <a:solidFill>
                            <a:srgbClr val="333333"/>
                          </a:solidFill>
                          <a:latin typeface="+mn-lt"/>
                          <a:ea typeface="+mn-ea"/>
                          <a:cs typeface="+mn-cs"/>
                        </a:rPr>
                        <a:t>(</a:t>
                      </a:r>
                      <a:r>
                        <a:rPr lang="ko-KR" altLang="en-US" sz="1800" b="0" spc="-5" dirty="0">
                          <a:solidFill>
                            <a:srgbClr val="333333"/>
                          </a:solidFill>
                          <a:latin typeface="+mn-lt"/>
                          <a:ea typeface="+mn-ea"/>
                          <a:cs typeface="+mn-cs"/>
                        </a:rPr>
                        <a:t>예</a:t>
                      </a:r>
                      <a:r>
                        <a:rPr lang="en-US" altLang="ko-KR" sz="1800" b="0" spc="-5">
                          <a:solidFill>
                            <a:srgbClr val="333333"/>
                          </a:solidFill>
                          <a:latin typeface="+mn-lt"/>
                          <a:ea typeface="+mn-ea"/>
                          <a:cs typeface="+mn-cs"/>
                        </a:rPr>
                        <a:t>. “</a:t>
                      </a:r>
                      <a:r>
                        <a:rPr lang="ko-KR" altLang="en-US" sz="1800" b="0" spc="-5">
                          <a:solidFill>
                            <a:srgbClr val="333333"/>
                          </a:solidFill>
                          <a:latin typeface="+mn-lt"/>
                          <a:ea typeface="+mn-ea"/>
                          <a:cs typeface="+mn-cs"/>
                        </a:rPr>
                        <a:t>나는 </a:t>
                      </a:r>
                      <a:r>
                        <a:rPr lang="ko-KR" altLang="en-US" sz="1800" b="0" spc="-5" dirty="0">
                          <a:solidFill>
                            <a:srgbClr val="333333"/>
                          </a:solidFill>
                          <a:latin typeface="+mn-lt"/>
                          <a:ea typeface="+mn-ea"/>
                          <a:cs typeface="+mn-cs"/>
                        </a:rPr>
                        <a:t>더 공부를 했어야 </a:t>
                      </a:r>
                      <a:r>
                        <a:rPr lang="ko-KR" altLang="en-US" sz="1800" b="0" spc="-5">
                          <a:solidFill>
                            <a:srgbClr val="333333"/>
                          </a:solidFill>
                          <a:latin typeface="+mn-lt"/>
                          <a:ea typeface="+mn-ea"/>
                          <a:cs typeface="+mn-cs"/>
                        </a:rPr>
                        <a:t>했어</a:t>
                      </a:r>
                      <a:r>
                        <a:rPr lang="en-US" altLang="ko-KR" sz="1800" b="0" spc="-5">
                          <a:solidFill>
                            <a:srgbClr val="333333"/>
                          </a:solidFill>
                          <a:latin typeface="+mn-lt"/>
                          <a:ea typeface="+mn-ea"/>
                          <a:cs typeface="+mn-cs"/>
                        </a:rPr>
                        <a:t>!”) </a:t>
                      </a:r>
                      <a:r>
                        <a:rPr lang="en-US" altLang="ko-KR" sz="1800" b="0" spc="-5" dirty="0">
                          <a:solidFill>
                            <a:srgbClr val="333333"/>
                          </a:solidFill>
                          <a:latin typeface="+mn-lt"/>
                          <a:ea typeface="+mn-ea"/>
                          <a:cs typeface="+mn-cs"/>
                        </a:rPr>
                        <a:t>	</a:t>
                      </a:r>
                      <a:endParaRPr sz="1600" b="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ko-KR" altLang="en-US" sz="1800" b="1" spc="-5" dirty="0">
                          <a:solidFill>
                            <a:srgbClr val="333333"/>
                          </a:solidFill>
                          <a:latin typeface="+mn-lt"/>
                          <a:ea typeface="+mn-ea"/>
                          <a:cs typeface="+mn-cs"/>
                        </a:rPr>
                        <a:t>불이익</a:t>
                      </a:r>
                      <a:r>
                        <a:rPr lang="en-US" altLang="ko-KR" sz="1800" b="1" spc="-5" dirty="0">
                          <a:solidFill>
                            <a:srgbClr val="333333"/>
                          </a:solidFill>
                          <a:latin typeface="+mn-lt"/>
                          <a:ea typeface="+mn-ea"/>
                          <a:cs typeface="+mn-cs"/>
                        </a:rPr>
                        <a:t>:</a:t>
                      </a:r>
                      <a:r>
                        <a:rPr lang="en-US" altLang="ko-KR" sz="1800" b="0" spc="-5" dirty="0">
                          <a:solidFill>
                            <a:srgbClr val="333333"/>
                          </a:solidFill>
                          <a:latin typeface="+mn-lt"/>
                          <a:ea typeface="+mn-ea"/>
                          <a:cs typeface="+mn-cs"/>
                        </a:rPr>
                        <a:t> </a:t>
                      </a:r>
                      <a:r>
                        <a:rPr lang="ko-KR" altLang="en-US" sz="1800" b="0" spc="-5" dirty="0">
                          <a:solidFill>
                            <a:srgbClr val="333333"/>
                          </a:solidFill>
                          <a:latin typeface="+mn-lt"/>
                          <a:ea typeface="+mn-ea"/>
                          <a:cs typeface="+mn-cs"/>
                        </a:rPr>
                        <a:t>자신감이 감소</a:t>
                      </a:r>
                    </a:p>
                    <a:p>
                      <a:pPr marL="92075">
                        <a:lnSpc>
                          <a:spcPct val="100000"/>
                        </a:lnSpc>
                        <a:spcBef>
                          <a:spcPts val="1200"/>
                        </a:spcBef>
                      </a:pPr>
                      <a:r>
                        <a:rPr lang="ko-KR" altLang="en-US" sz="1800" b="1" spc="-5" dirty="0">
                          <a:solidFill>
                            <a:srgbClr val="333333"/>
                          </a:solidFill>
                          <a:latin typeface="+mn-lt"/>
                          <a:ea typeface="+mn-ea"/>
                          <a:cs typeface="+mn-cs"/>
                        </a:rPr>
                        <a:t>이익</a:t>
                      </a:r>
                      <a:r>
                        <a:rPr lang="en-US" altLang="ko-KR" sz="1800" b="1" spc="-5" dirty="0">
                          <a:solidFill>
                            <a:srgbClr val="333333"/>
                          </a:solidFill>
                          <a:latin typeface="+mn-lt"/>
                          <a:ea typeface="+mn-ea"/>
                          <a:cs typeface="+mn-cs"/>
                        </a:rPr>
                        <a:t>:</a:t>
                      </a:r>
                      <a:r>
                        <a:rPr lang="en-US" altLang="ko-KR" sz="1800" b="0" spc="-5" dirty="0">
                          <a:solidFill>
                            <a:srgbClr val="333333"/>
                          </a:solidFill>
                          <a:latin typeface="+mn-lt"/>
                          <a:ea typeface="+mn-ea"/>
                          <a:cs typeface="+mn-cs"/>
                        </a:rPr>
                        <a:t> </a:t>
                      </a:r>
                      <a:r>
                        <a:rPr lang="ko-KR" altLang="en-US" sz="1800" b="0" spc="-5" dirty="0">
                          <a:solidFill>
                            <a:srgbClr val="333333"/>
                          </a:solidFill>
                          <a:latin typeface="+mn-lt"/>
                          <a:ea typeface="+mn-ea"/>
                          <a:cs typeface="+mn-cs"/>
                        </a:rPr>
                        <a:t>책임질 줄 아는 존경스럽고 용감한 사람으로 여겨짐 </a:t>
                      </a:r>
                      <a:endParaRPr sz="1800" b="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0000"/>
                        </a:lnSpc>
                        <a:spcBef>
                          <a:spcPts val="1200"/>
                        </a:spcBef>
                      </a:pPr>
                      <a:r>
                        <a:rPr lang="ko-KR" altLang="en-US" sz="1800" b="1" spc="-5" dirty="0">
                          <a:solidFill>
                            <a:srgbClr val="333333"/>
                          </a:solidFill>
                          <a:latin typeface="+mn-lt"/>
                          <a:ea typeface="+mn-ea"/>
                          <a:cs typeface="+mn-cs"/>
                        </a:rPr>
                        <a:t>타인</a:t>
                      </a:r>
                      <a:r>
                        <a:rPr lang="en-US" altLang="ko-KR" sz="1800" b="1" spc="-5" dirty="0">
                          <a:solidFill>
                            <a:srgbClr val="333333"/>
                          </a:solidFill>
                          <a:latin typeface="+mn-lt"/>
                          <a:ea typeface="+mn-ea"/>
                          <a:cs typeface="+mn-cs"/>
                        </a:rPr>
                        <a:t>/</a:t>
                      </a:r>
                      <a:r>
                        <a:rPr lang="ko-KR" altLang="en-US" sz="1800" b="1" spc="-5" dirty="0">
                          <a:solidFill>
                            <a:srgbClr val="333333"/>
                          </a:solidFill>
                          <a:latin typeface="+mn-lt"/>
                          <a:ea typeface="+mn-ea"/>
                          <a:cs typeface="+mn-cs"/>
                        </a:rPr>
                        <a:t>상황적 귀인</a:t>
                      </a:r>
                    </a:p>
                    <a:p>
                      <a:pPr marL="90805" marR="203835">
                        <a:lnSpc>
                          <a:spcPct val="100000"/>
                        </a:lnSpc>
                        <a:spcBef>
                          <a:spcPts val="1200"/>
                        </a:spcBef>
                      </a:pPr>
                      <a:r>
                        <a:rPr lang="en-US" altLang="ko-KR" sz="1800" b="0" spc="-5" dirty="0">
                          <a:solidFill>
                            <a:srgbClr val="333333"/>
                          </a:solidFill>
                          <a:latin typeface="+mn-lt"/>
                          <a:ea typeface="+mn-ea"/>
                          <a:cs typeface="+mn-cs"/>
                        </a:rPr>
                        <a:t>(</a:t>
                      </a:r>
                      <a:r>
                        <a:rPr lang="ko-KR" altLang="en-US" sz="1800" b="0" spc="-5" dirty="0">
                          <a:solidFill>
                            <a:srgbClr val="333333"/>
                          </a:solidFill>
                          <a:latin typeface="+mn-lt"/>
                          <a:ea typeface="+mn-ea"/>
                          <a:cs typeface="+mn-cs"/>
                        </a:rPr>
                        <a:t>예</a:t>
                      </a:r>
                      <a:r>
                        <a:rPr lang="en-US" altLang="ko-KR" sz="1800" b="0" spc="-5">
                          <a:solidFill>
                            <a:srgbClr val="333333"/>
                          </a:solidFill>
                          <a:latin typeface="+mn-lt"/>
                          <a:ea typeface="+mn-ea"/>
                          <a:cs typeface="+mn-cs"/>
                        </a:rPr>
                        <a:t>. “</a:t>
                      </a:r>
                      <a:r>
                        <a:rPr lang="ko-KR" altLang="en-US" sz="1800" b="0" spc="-5">
                          <a:solidFill>
                            <a:srgbClr val="333333"/>
                          </a:solidFill>
                          <a:latin typeface="+mn-lt"/>
                          <a:ea typeface="+mn-ea"/>
                          <a:cs typeface="+mn-cs"/>
                        </a:rPr>
                        <a:t>선생님은 </a:t>
                      </a:r>
                      <a:r>
                        <a:rPr lang="ko-KR" altLang="en-US" sz="1800" b="0" spc="-5" dirty="0">
                          <a:solidFill>
                            <a:srgbClr val="333333"/>
                          </a:solidFill>
                          <a:latin typeface="+mn-lt"/>
                          <a:ea typeface="+mn-ea"/>
                          <a:cs typeface="+mn-cs"/>
                        </a:rPr>
                        <a:t>멍청이야</a:t>
                      </a:r>
                      <a:r>
                        <a:rPr lang="en-US" altLang="ko-KR" sz="1800" b="0" spc="-5" dirty="0">
                          <a:solidFill>
                            <a:srgbClr val="333333"/>
                          </a:solidFill>
                          <a:latin typeface="+mn-lt"/>
                          <a:ea typeface="+mn-ea"/>
                          <a:cs typeface="+mn-cs"/>
                        </a:rPr>
                        <a:t>. </a:t>
                      </a:r>
                      <a:r>
                        <a:rPr lang="ko-KR" altLang="en-US" sz="1800" b="0" spc="-5" dirty="0">
                          <a:solidFill>
                            <a:srgbClr val="333333"/>
                          </a:solidFill>
                          <a:latin typeface="+mn-lt"/>
                          <a:ea typeface="+mn-ea"/>
                          <a:cs typeface="+mn-cs"/>
                        </a:rPr>
                        <a:t>그리고 나를 </a:t>
                      </a:r>
                      <a:r>
                        <a:rPr lang="ko-KR" altLang="en-US" sz="1800" b="0" spc="-5">
                          <a:solidFill>
                            <a:srgbClr val="333333"/>
                          </a:solidFill>
                          <a:latin typeface="+mn-lt"/>
                          <a:ea typeface="+mn-ea"/>
                          <a:cs typeface="+mn-cs"/>
                        </a:rPr>
                        <a:t>미워해</a:t>
                      </a:r>
                      <a:r>
                        <a:rPr lang="en-US" altLang="ko-KR" sz="1800" b="0" spc="-5">
                          <a:solidFill>
                            <a:srgbClr val="333333"/>
                          </a:solidFill>
                          <a:latin typeface="+mn-lt"/>
                          <a:ea typeface="+mn-ea"/>
                          <a:cs typeface="+mn-cs"/>
                        </a:rPr>
                        <a:t>.”)</a:t>
                      </a:r>
                      <a:endParaRPr sz="1600" b="0" dirty="0">
                        <a:solidFill>
                          <a:srgbClr val="333333"/>
                        </a:solidFill>
                        <a:latin typeface="+mn-l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ko-KR" altLang="en-US" sz="1800" b="1" spc="-5" dirty="0">
                          <a:solidFill>
                            <a:srgbClr val="333333"/>
                          </a:solidFill>
                          <a:latin typeface="+mn-lt"/>
                          <a:ea typeface="+mn-ea"/>
                          <a:cs typeface="+mn-cs"/>
                        </a:rPr>
                        <a:t>불이익</a:t>
                      </a:r>
                      <a:r>
                        <a:rPr lang="en-US" altLang="ko-KR" sz="1800" b="1" spc="-5" dirty="0">
                          <a:solidFill>
                            <a:srgbClr val="333333"/>
                          </a:solidFill>
                          <a:latin typeface="+mn-lt"/>
                          <a:ea typeface="+mn-ea"/>
                          <a:cs typeface="+mn-cs"/>
                        </a:rPr>
                        <a:t>:</a:t>
                      </a:r>
                      <a:r>
                        <a:rPr lang="en-US" altLang="ko-KR" sz="1800" b="0" spc="-5" dirty="0">
                          <a:solidFill>
                            <a:srgbClr val="333333"/>
                          </a:solidFill>
                          <a:latin typeface="+mn-lt"/>
                          <a:ea typeface="+mn-ea"/>
                          <a:cs typeface="+mn-cs"/>
                        </a:rPr>
                        <a:t> </a:t>
                      </a:r>
                      <a:r>
                        <a:rPr lang="ko-KR" altLang="en-US" sz="1800" b="0" spc="-5" dirty="0">
                          <a:solidFill>
                            <a:srgbClr val="333333"/>
                          </a:solidFill>
                          <a:latin typeface="+mn-lt"/>
                          <a:ea typeface="+mn-ea"/>
                          <a:cs typeface="+mn-cs"/>
                        </a:rPr>
                        <a:t>자신에게 편할지는 모르나 책임회피는 비겁한 것으로 여겨진다</a:t>
                      </a:r>
                      <a:r>
                        <a:rPr lang="en-US" altLang="ko-KR" sz="1800" b="0" spc="-5" dirty="0">
                          <a:solidFill>
                            <a:srgbClr val="333333"/>
                          </a:solidFill>
                          <a:latin typeface="+mn-lt"/>
                          <a:ea typeface="+mn-ea"/>
                          <a:cs typeface="+mn-cs"/>
                        </a:rPr>
                        <a:t>. </a:t>
                      </a:r>
                    </a:p>
                    <a:p>
                      <a:pPr marL="92075" marR="147320">
                        <a:lnSpc>
                          <a:spcPct val="100000"/>
                        </a:lnSpc>
                        <a:spcBef>
                          <a:spcPts val="1200"/>
                        </a:spcBef>
                      </a:pPr>
                      <a:r>
                        <a:rPr lang="ko-KR" altLang="en-US" sz="1800" b="1" spc="-5" dirty="0">
                          <a:solidFill>
                            <a:srgbClr val="333333"/>
                          </a:solidFill>
                          <a:latin typeface="+mn-lt"/>
                          <a:ea typeface="+mn-ea"/>
                          <a:cs typeface="+mn-cs"/>
                        </a:rPr>
                        <a:t>이익</a:t>
                      </a:r>
                      <a:r>
                        <a:rPr lang="en-US" altLang="ko-KR" sz="1800" b="1" spc="-5" dirty="0">
                          <a:solidFill>
                            <a:srgbClr val="333333"/>
                          </a:solidFill>
                          <a:latin typeface="+mn-lt"/>
                          <a:ea typeface="+mn-ea"/>
                          <a:cs typeface="+mn-cs"/>
                        </a:rPr>
                        <a:t>:</a:t>
                      </a:r>
                      <a:r>
                        <a:rPr lang="en-US" altLang="ko-KR" sz="1800" b="0" spc="-5" dirty="0">
                          <a:solidFill>
                            <a:srgbClr val="333333"/>
                          </a:solidFill>
                          <a:latin typeface="+mn-lt"/>
                          <a:ea typeface="+mn-ea"/>
                          <a:cs typeface="+mn-cs"/>
                        </a:rPr>
                        <a:t> </a:t>
                      </a:r>
                      <a:r>
                        <a:rPr lang="ko-KR" altLang="en-US" sz="1800" b="0" spc="-5" dirty="0">
                          <a:solidFill>
                            <a:srgbClr val="333333"/>
                          </a:solidFill>
                          <a:latin typeface="+mn-lt"/>
                          <a:ea typeface="+mn-ea"/>
                          <a:cs typeface="+mn-cs"/>
                        </a:rPr>
                        <a:t>자신감이 유지된다</a:t>
                      </a:r>
                      <a:r>
                        <a:rPr lang="en-US" altLang="ko-KR" sz="1800" b="0" spc="-5" dirty="0">
                          <a:solidFill>
                            <a:srgbClr val="333333"/>
                          </a:solidFill>
                          <a:latin typeface="+mn-lt"/>
                          <a:ea typeface="+mn-ea"/>
                          <a:cs typeface="+mn-cs"/>
                        </a:rPr>
                        <a:t>.</a:t>
                      </a:r>
                      <a:endParaRPr sz="1800" b="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6"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7"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600">
                <a:latin typeface="+mn-lt"/>
                <a:ea typeface="+mn-ea"/>
                <a:cs typeface="+mn-cs"/>
              </a:rPr>
              <a:t>안되었구나</a:t>
            </a:r>
            <a:r>
              <a:rPr lang="en-US" altLang="ko-KR" sz="1600">
                <a:latin typeface="+mn-lt"/>
                <a:ea typeface="+mn-ea"/>
                <a:cs typeface="+mn-cs"/>
              </a:rPr>
              <a:t>. </a:t>
            </a:r>
            <a:r>
              <a:rPr lang="ko-KR" altLang="en-US" sz="1600">
                <a:latin typeface="+mn-lt"/>
                <a:ea typeface="+mn-ea"/>
                <a:cs typeface="+mn-cs"/>
              </a:rPr>
              <a:t>너는 영어시험에서 낙제하였단다</a:t>
            </a:r>
            <a:r>
              <a:rPr lang="en-US" altLang="ko-KR" sz="1600">
                <a:latin typeface="+mn-lt"/>
                <a:ea typeface="+mn-ea"/>
                <a:cs typeface="+mn-cs"/>
              </a:rPr>
              <a:t>. </a:t>
            </a:r>
            <a:endParaRPr lang="en-CA" altLang="de-DE" sz="1600" dirty="0">
              <a:latin typeface="+mn-lt"/>
              <a:ea typeface="+mn-ea"/>
              <a:cs typeface="+mn-cs"/>
            </a:endParaRPr>
          </a:p>
        </p:txBody>
      </p:sp>
    </p:spTree>
    <p:extLst>
      <p:ext uri="{BB962C8B-B14F-4D97-AF65-F5344CB8AC3E}">
        <p14:creationId xmlns:p14="http://schemas.microsoft.com/office/powerpoint/2010/main" val="192826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부정적 사건에 있어서 특별한 귀인경향의 효과</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17</a:t>
            </a:fld>
            <a:endParaRPr lang="de-DE" dirty="0">
              <a:latin typeface="+mn-lt"/>
              <a:ea typeface="+mn-ea"/>
            </a:endParaRPr>
          </a:p>
        </p:txBody>
      </p:sp>
      <p:sp>
        <p:nvSpPr>
          <p:cNvPr id="16"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7"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600">
                <a:latin typeface="+mn-lt"/>
                <a:ea typeface="+mn-ea"/>
                <a:cs typeface="+mn-cs"/>
              </a:rPr>
              <a:t>안되었구나</a:t>
            </a:r>
            <a:r>
              <a:rPr lang="en-US" altLang="ko-KR" sz="1600">
                <a:latin typeface="+mn-lt"/>
                <a:ea typeface="+mn-ea"/>
                <a:cs typeface="+mn-cs"/>
              </a:rPr>
              <a:t>. </a:t>
            </a:r>
            <a:r>
              <a:rPr lang="ko-KR" altLang="en-US" sz="1600">
                <a:latin typeface="+mn-lt"/>
                <a:ea typeface="+mn-ea"/>
                <a:cs typeface="+mn-cs"/>
              </a:rPr>
              <a:t>너는 영어시험에서 낙제하였단다</a:t>
            </a:r>
            <a:r>
              <a:rPr lang="en-US" altLang="ko-KR" sz="1600">
                <a:latin typeface="+mn-lt"/>
                <a:ea typeface="+mn-ea"/>
                <a:cs typeface="+mn-cs"/>
              </a:rPr>
              <a:t>. </a:t>
            </a:r>
            <a:endParaRPr lang="en-CA" altLang="de-DE" sz="1600" dirty="0">
              <a:latin typeface="+mn-lt"/>
              <a:ea typeface="+mn-ea"/>
              <a:cs typeface="+mn-cs"/>
            </a:endParaRPr>
          </a:p>
        </p:txBody>
      </p:sp>
      <p:graphicFrame>
        <p:nvGraphicFramePr>
          <p:cNvPr id="15" name="Group 2"/>
          <p:cNvGraphicFramePr>
            <a:graphicFrameLocks noGrp="1"/>
          </p:cNvGraphicFramePr>
          <p:nvPr>
            <p:extLst>
              <p:ext uri="{D42A27DB-BD31-4B8C-83A1-F6EECF244321}">
                <p14:modId xmlns:p14="http://schemas.microsoft.com/office/powerpoint/2010/main" val="4270125943"/>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보다 균형적인 반응들</a:t>
                      </a:r>
                      <a:r>
                        <a:rPr kumimoji="0" lang="en-US" altLang="ko-KR" sz="2000" b="0" i="0" u="none" strike="noStrike" cap="none" normalizeH="0" baseline="0" dirty="0">
                          <a:ln>
                            <a:noFill/>
                          </a:ln>
                          <a:solidFill>
                            <a:srgbClr val="000000"/>
                          </a:solidFill>
                          <a:effectLst/>
                          <a:latin typeface="+mn-lt"/>
                          <a:ea typeface="+mn-ea"/>
                          <a:cs typeface="+mn-cs"/>
                        </a:rPr>
                        <a:t>(</a:t>
                      </a:r>
                      <a:r>
                        <a:rPr kumimoji="0" lang="ko-KR" altLang="en-US" sz="2000" b="0" i="0" u="none" strike="noStrike" cap="none" normalizeH="0" baseline="0" dirty="0">
                          <a:ln>
                            <a:noFill/>
                          </a:ln>
                          <a:solidFill>
                            <a:srgbClr val="000000"/>
                          </a:solidFill>
                          <a:effectLst/>
                          <a:latin typeface="+mn-lt"/>
                          <a:ea typeface="+mn-ea"/>
                          <a:cs typeface="+mn-cs"/>
                        </a:rPr>
                        <a:t>즉</a:t>
                      </a:r>
                      <a:r>
                        <a:rPr kumimoji="0" lang="en-US" altLang="ko-KR" sz="2000" b="0" i="0" u="none" strike="noStrike" cap="none" normalizeH="0" baseline="0" dirty="0">
                          <a:ln>
                            <a:noFill/>
                          </a:ln>
                          <a:solidFill>
                            <a:srgbClr val="000000"/>
                          </a:solidFill>
                          <a:effectLst/>
                          <a:latin typeface="+mn-lt"/>
                          <a:ea typeface="+mn-ea"/>
                          <a:cs typeface="+mn-cs"/>
                        </a:rPr>
                        <a:t>, </a:t>
                      </a:r>
                      <a:r>
                        <a:rPr kumimoji="0" lang="ko-KR" altLang="en-US" sz="2000" b="0" i="0" u="none" strike="noStrike" cap="none" normalizeH="0" baseline="0" dirty="0">
                          <a:ln>
                            <a:noFill/>
                          </a:ln>
                          <a:solidFill>
                            <a:srgbClr val="000000"/>
                          </a:solidFill>
                          <a:effectLst/>
                          <a:latin typeface="+mn-lt"/>
                          <a:ea typeface="+mn-ea"/>
                          <a:cs typeface="+mn-cs"/>
                        </a:rPr>
                        <a:t>자신</a:t>
                      </a:r>
                      <a:r>
                        <a:rPr kumimoji="0" lang="en-US" altLang="ko-KR" sz="2000" b="0" i="0" u="none" strike="noStrike" cap="none" normalizeH="0" baseline="0" dirty="0">
                          <a:ln>
                            <a:noFill/>
                          </a:ln>
                          <a:solidFill>
                            <a:srgbClr val="000000"/>
                          </a:solidFill>
                          <a:effectLst/>
                          <a:latin typeface="+mn-lt"/>
                          <a:ea typeface="+mn-ea"/>
                          <a:cs typeface="+mn-cs"/>
                        </a:rPr>
                        <a:t>, </a:t>
                      </a:r>
                      <a:r>
                        <a:rPr kumimoji="0" lang="ko-KR" altLang="en-US" sz="2000" b="0" i="0" u="none" strike="noStrike" cap="none" normalizeH="0" baseline="0" dirty="0">
                          <a:ln>
                            <a:noFill/>
                          </a:ln>
                          <a:solidFill>
                            <a:srgbClr val="000000"/>
                          </a:solidFill>
                          <a:effectLst/>
                          <a:latin typeface="+mn-lt"/>
                          <a:ea typeface="+mn-ea"/>
                          <a:cs typeface="+mn-cs"/>
                        </a:rPr>
                        <a:t>타인</a:t>
                      </a:r>
                      <a:r>
                        <a:rPr kumimoji="0" lang="en-US" altLang="ko-KR" sz="2000" b="0" i="0" u="none" strike="noStrike" cap="none" normalizeH="0" baseline="0" dirty="0">
                          <a:ln>
                            <a:noFill/>
                          </a:ln>
                          <a:solidFill>
                            <a:srgbClr val="000000"/>
                          </a:solidFill>
                          <a:effectLst/>
                          <a:latin typeface="+mn-lt"/>
                          <a:ea typeface="+mn-ea"/>
                          <a:cs typeface="+mn-cs"/>
                        </a:rPr>
                        <a:t>/</a:t>
                      </a:r>
                      <a:r>
                        <a:rPr kumimoji="0" lang="ko-KR" altLang="en-US" sz="2000" b="0" i="0" u="none" strike="noStrike" cap="none" normalizeH="0" baseline="0" dirty="0">
                          <a:ln>
                            <a:noFill/>
                          </a:ln>
                          <a:solidFill>
                            <a:srgbClr val="000000"/>
                          </a:solidFill>
                          <a:effectLst/>
                          <a:latin typeface="+mn-lt"/>
                          <a:ea typeface="+mn-ea"/>
                          <a:cs typeface="+mn-cs"/>
                        </a:rPr>
                        <a:t>상황의 영향을 접목한다</a:t>
                      </a:r>
                      <a:r>
                        <a:rPr kumimoji="0" lang="en-US" altLang="ko-KR" sz="2000" b="0" i="0" u="none" strike="noStrike" cap="none" normalizeH="0" baseline="0" dirty="0">
                          <a:ln>
                            <a:noFill/>
                          </a:ln>
                          <a:solidFill>
                            <a:srgbClr val="000000"/>
                          </a:solidFill>
                          <a:effectLst/>
                          <a:latin typeface="+mn-lt"/>
                          <a:ea typeface="+mn-ea"/>
                          <a:cs typeface="+mn-cs"/>
                        </a:rPr>
                        <a:t>; </a:t>
                      </a:r>
                      <a:r>
                        <a:rPr kumimoji="0" lang="ko-KR" altLang="en-US" sz="2000" b="0" i="0" u="none" strike="noStrike" cap="none" normalizeH="0" baseline="0" dirty="0">
                          <a:ln>
                            <a:noFill/>
                          </a:ln>
                          <a:solidFill>
                            <a:srgbClr val="000000"/>
                          </a:solidFill>
                          <a:effectLst/>
                          <a:latin typeface="+mn-lt"/>
                          <a:ea typeface="+mn-ea"/>
                          <a:cs typeface="+mn-cs"/>
                        </a:rPr>
                        <a:t>또 다른 설명을 제의</a:t>
                      </a:r>
                      <a:r>
                        <a:rPr kumimoji="0" lang="en-US" altLang="ko-KR" sz="2000" b="0" i="0" u="none" strike="noStrike" cap="none" normalizeH="0" baseline="0" dirty="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부정적 사건에 있어서 특별한 귀인경향의 효과</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18</a:t>
            </a:fld>
            <a:endParaRPr lang="de-DE" dirty="0">
              <a:latin typeface="+mn-lt"/>
              <a:ea typeface="+mn-ea"/>
            </a:endParaRPr>
          </a:p>
        </p:txBody>
      </p:sp>
      <p:sp>
        <p:nvSpPr>
          <p:cNvPr id="16"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7"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600">
                <a:latin typeface="+mn-lt"/>
                <a:ea typeface="+mn-ea"/>
                <a:cs typeface="+mn-cs"/>
              </a:rPr>
              <a:t>안되었구나</a:t>
            </a:r>
            <a:r>
              <a:rPr lang="en-US" altLang="ko-KR" sz="1600">
                <a:latin typeface="+mn-lt"/>
                <a:ea typeface="+mn-ea"/>
                <a:cs typeface="+mn-cs"/>
              </a:rPr>
              <a:t>. </a:t>
            </a:r>
            <a:r>
              <a:rPr lang="ko-KR" altLang="en-US" sz="1600">
                <a:latin typeface="+mn-lt"/>
                <a:ea typeface="+mn-ea"/>
                <a:cs typeface="+mn-cs"/>
              </a:rPr>
              <a:t>너는 영어시험에서 낙제하였단다</a:t>
            </a:r>
            <a:r>
              <a:rPr lang="en-US" altLang="ko-KR" sz="1600">
                <a:latin typeface="+mn-lt"/>
                <a:ea typeface="+mn-ea"/>
                <a:cs typeface="+mn-cs"/>
              </a:rPr>
              <a:t>. </a:t>
            </a:r>
            <a:endParaRPr lang="en-CA" altLang="de-DE" sz="1600" dirty="0">
              <a:latin typeface="+mn-lt"/>
              <a:ea typeface="+mn-ea"/>
              <a:cs typeface="+mn-cs"/>
            </a:endParaRPr>
          </a:p>
        </p:txBody>
      </p:sp>
      <p:graphicFrame>
        <p:nvGraphicFramePr>
          <p:cNvPr id="15" name="Group 2"/>
          <p:cNvGraphicFramePr>
            <a:graphicFrameLocks noGrp="1"/>
          </p:cNvGraphicFramePr>
          <p:nvPr>
            <p:extLst>
              <p:ext uri="{D42A27DB-BD31-4B8C-83A1-F6EECF244321}">
                <p14:modId xmlns:p14="http://schemas.microsoft.com/office/powerpoint/2010/main" val="2274470810"/>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보다 균형적인 반응들</a:t>
                      </a:r>
                      <a:r>
                        <a:rPr kumimoji="0" lang="en-US" altLang="ko-KR" sz="2000" b="0" i="0" u="none" strike="noStrike" cap="none" normalizeH="0" baseline="0">
                          <a:ln>
                            <a:noFill/>
                          </a:ln>
                          <a:solidFill>
                            <a:srgbClr val="000000"/>
                          </a:solidFill>
                          <a:effectLst/>
                          <a:latin typeface="+mn-lt"/>
                          <a:ea typeface="+mn-ea"/>
                          <a:cs typeface="+mn-cs"/>
                        </a:rPr>
                        <a:t>(</a:t>
                      </a:r>
                      <a:r>
                        <a:rPr kumimoji="0" lang="ko-KR" altLang="en-US" sz="2000" b="0" i="0" u="none" strike="noStrike" cap="none" normalizeH="0" baseline="0">
                          <a:ln>
                            <a:noFill/>
                          </a:ln>
                          <a:solidFill>
                            <a:srgbClr val="000000"/>
                          </a:solidFill>
                          <a:effectLst/>
                          <a:latin typeface="+mn-lt"/>
                          <a:ea typeface="+mn-ea"/>
                          <a:cs typeface="+mn-cs"/>
                        </a:rPr>
                        <a:t>즉</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자신</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타인</a:t>
                      </a:r>
                      <a:r>
                        <a:rPr kumimoji="0" lang="en-US" altLang="ko-KR" sz="2000" b="0" i="0" u="none" strike="noStrike" cap="none" normalizeH="0" baseline="0">
                          <a:ln>
                            <a:noFill/>
                          </a:ln>
                          <a:solidFill>
                            <a:srgbClr val="000000"/>
                          </a:solidFill>
                          <a:effectLst/>
                          <a:latin typeface="+mn-lt"/>
                          <a:ea typeface="+mn-ea"/>
                          <a:cs typeface="+mn-cs"/>
                        </a:rPr>
                        <a:t>/</a:t>
                      </a:r>
                      <a:r>
                        <a:rPr kumimoji="0" lang="ko-KR" altLang="en-US" sz="2000" b="0" i="0" u="none" strike="noStrike" cap="none" normalizeH="0" baseline="0">
                          <a:ln>
                            <a:noFill/>
                          </a:ln>
                          <a:solidFill>
                            <a:srgbClr val="000000"/>
                          </a:solidFill>
                          <a:effectLst/>
                          <a:latin typeface="+mn-lt"/>
                          <a:ea typeface="+mn-ea"/>
                          <a:cs typeface="+mn-cs"/>
                        </a:rPr>
                        <a:t>상황의 영향을 접목한다</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또 다른 설명을 제의</a:t>
                      </a:r>
                      <a:r>
                        <a:rPr kumimoji="0" lang="en-US" altLang="ko-KR" sz="2000" b="0" i="0" u="none" strike="noStrike" cap="none" normalizeH="0" baseline="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1800" b="0" i="0" u="none" strike="noStrike" cap="none" normalizeH="0" baseline="0">
                          <a:ln>
                            <a:noFill/>
                          </a:ln>
                          <a:solidFill>
                            <a:schemeClr val="tx1"/>
                          </a:solidFill>
                          <a:effectLst/>
                          <a:latin typeface="+mn-lt"/>
                          <a:ea typeface="+mn-ea"/>
                          <a:cs typeface="+mn-cs"/>
                        </a:rPr>
                        <a:t>“나는 </a:t>
                      </a:r>
                      <a:r>
                        <a:rPr kumimoji="0" lang="ko-KR" altLang="en-US" sz="1800" b="0" i="0" u="none" strike="noStrike" cap="none" normalizeH="0" baseline="0" dirty="0">
                          <a:ln>
                            <a:noFill/>
                          </a:ln>
                          <a:solidFill>
                            <a:schemeClr val="tx1"/>
                          </a:solidFill>
                          <a:effectLst/>
                          <a:latin typeface="+mn-lt"/>
                          <a:ea typeface="+mn-ea"/>
                          <a:cs typeface="+mn-cs"/>
                        </a:rPr>
                        <a:t>그런류의 시험에 익숙하지 않아</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다음번에는 시험에 더 잘 대비할수 </a:t>
                      </a:r>
                      <a:r>
                        <a:rPr kumimoji="0" lang="ko-KR" altLang="en-US" sz="1800" b="0" i="0" u="none" strike="noStrike" cap="none" normalizeH="0" baseline="0">
                          <a:ln>
                            <a:noFill/>
                          </a:ln>
                          <a:solidFill>
                            <a:schemeClr val="tx1"/>
                          </a:solidFill>
                          <a:effectLst/>
                          <a:latin typeface="+mn-lt"/>
                          <a:ea typeface="+mn-ea"/>
                          <a:cs typeface="+mn-cs"/>
                        </a:rPr>
                        <a:t>있을거야</a:t>
                      </a:r>
                      <a:r>
                        <a:rPr kumimoji="0" lang="en-US" altLang="ko-KR" sz="1800" b="0" i="0" u="none" strike="noStrike" cap="none" normalizeH="0" baseline="0">
                          <a:ln>
                            <a:noFill/>
                          </a:ln>
                          <a:solidFill>
                            <a:schemeClr val="tx1"/>
                          </a:solidFill>
                          <a:effectLst/>
                          <a:latin typeface="+mn-lt"/>
                          <a:ea typeface="+mn-ea"/>
                          <a:cs typeface="+mn-cs"/>
                        </a:rPr>
                        <a:t>.”</a:t>
                      </a:r>
                      <a:endParaRPr kumimoji="0" lang="en-US" altLang="ko-KR" sz="1800" b="0" i="0" u="none" strike="noStrike" cap="none" normalizeH="0" baseline="0" dirty="0">
                        <a:ln>
                          <a:noFill/>
                        </a:ln>
                        <a:solidFill>
                          <a:schemeClr val="tx1"/>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ko-KR" sz="1800" b="0" i="0" u="none" strike="noStrike" cap="none" normalizeH="0" baseline="0">
                          <a:ln>
                            <a:noFill/>
                          </a:ln>
                          <a:solidFill>
                            <a:schemeClr val="tx1"/>
                          </a:solidFill>
                          <a:effectLst/>
                          <a:latin typeface="+mn-lt"/>
                          <a:ea typeface="+mn-ea"/>
                          <a:cs typeface="+mn-cs"/>
                        </a:rPr>
                        <a:t>“</a:t>
                      </a:r>
                      <a:r>
                        <a:rPr kumimoji="0" lang="ko-KR" altLang="en-US" sz="1800" b="0" i="0" u="none" strike="noStrike" cap="none" normalizeH="0" baseline="0">
                          <a:ln>
                            <a:noFill/>
                          </a:ln>
                          <a:solidFill>
                            <a:schemeClr val="tx1"/>
                          </a:solidFill>
                          <a:effectLst/>
                          <a:latin typeface="+mn-lt"/>
                          <a:ea typeface="+mn-ea"/>
                          <a:cs typeface="+mn-cs"/>
                        </a:rPr>
                        <a:t>나는 </a:t>
                      </a:r>
                      <a:r>
                        <a:rPr kumimoji="0" lang="ko-KR" altLang="en-US" sz="1800" b="0" i="0" u="none" strike="noStrike" cap="none" normalizeH="0" baseline="0" dirty="0">
                          <a:ln>
                            <a:noFill/>
                          </a:ln>
                          <a:solidFill>
                            <a:schemeClr val="tx1"/>
                          </a:solidFill>
                          <a:effectLst/>
                          <a:latin typeface="+mn-lt"/>
                          <a:ea typeface="+mn-ea"/>
                          <a:cs typeface="+mn-cs"/>
                        </a:rPr>
                        <a:t>선생님과의 관계를 개선시켜야 해</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선생님이 나를 순전히 미워해서 낙제시키지는 </a:t>
                      </a:r>
                      <a:r>
                        <a:rPr kumimoji="0" lang="ko-KR" altLang="en-US" sz="1800" b="0" i="0" u="none" strike="noStrike" cap="none" normalizeH="0" baseline="0">
                          <a:ln>
                            <a:noFill/>
                          </a:ln>
                          <a:solidFill>
                            <a:schemeClr val="tx1"/>
                          </a:solidFill>
                          <a:effectLst/>
                          <a:latin typeface="+mn-lt"/>
                          <a:ea typeface="+mn-ea"/>
                          <a:cs typeface="+mn-cs"/>
                        </a:rPr>
                        <a:t>않을거야</a:t>
                      </a:r>
                      <a:r>
                        <a:rPr kumimoji="0" lang="en-US" altLang="ko-KR" sz="1800" b="0" i="0" u="none" strike="noStrike" cap="none" normalizeH="0" baseline="0">
                          <a:ln>
                            <a:noFill/>
                          </a:ln>
                          <a:solidFill>
                            <a:schemeClr val="tx1"/>
                          </a:solidFill>
                          <a:effectLst/>
                          <a:latin typeface="+mn-lt"/>
                          <a:ea typeface="+mn-ea"/>
                          <a:cs typeface="+mn-cs"/>
                        </a:rPr>
                        <a:t>.”</a:t>
                      </a:r>
                      <a:endParaRPr kumimoji="0" lang="en-US" sz="1800" b="0" i="0" u="none" strike="noStrike" cap="none" normalizeH="0" baseline="0" dirty="0">
                        <a:ln>
                          <a:noFill/>
                        </a:ln>
                        <a:solidFill>
                          <a:schemeClr val="tx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부정적 사건에 있어서 특별한 귀인경향의 효과</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19</a:t>
            </a:fld>
            <a:endParaRPr lang="de-DE" dirty="0">
              <a:latin typeface="+mn-lt"/>
              <a:ea typeface="+mn-ea"/>
            </a:endParaRPr>
          </a:p>
        </p:txBody>
      </p:sp>
      <p:graphicFrame>
        <p:nvGraphicFramePr>
          <p:cNvPr id="15" name="Table 14"/>
          <p:cNvGraphicFramePr>
            <a:graphicFrameLocks noGrp="1"/>
          </p:cNvGraphicFramePr>
          <p:nvPr>
            <p:extLst>
              <p:ext uri="{D42A27DB-BD31-4B8C-83A1-F6EECF244321}">
                <p14:modId xmlns:p14="http://schemas.microsoft.com/office/powerpoint/2010/main" val="4172736068"/>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lnSpc>
                          <a:spcPct val="100000"/>
                        </a:lnSpc>
                        <a:spcBef>
                          <a:spcPts val="1200"/>
                        </a:spcBef>
                      </a:pPr>
                      <a:r>
                        <a:rPr lang="ko-KR" altLang="en-US" sz="1800" b="1" i="0" u="none" strike="noStrike" dirty="0">
                          <a:solidFill>
                            <a:srgbClr val="000000"/>
                          </a:solidFill>
                          <a:effectLst/>
                          <a:latin typeface="+mn-lt"/>
                          <a:ea typeface="+mn-ea"/>
                          <a:cs typeface="+mn-cs"/>
                        </a:rPr>
                        <a:t>자기 귀인</a:t>
                      </a:r>
                      <a:endParaRPr lang="en-US" altLang="ko-KR" sz="1800" b="1" i="0" u="none" strike="noStrike" dirty="0">
                        <a:solidFill>
                          <a:srgbClr val="000000"/>
                        </a:solidFill>
                        <a:effectLst/>
                        <a:latin typeface="+mn-lt"/>
                        <a:ea typeface="+mn-ea"/>
                        <a:cs typeface="+mn-cs"/>
                      </a:endParaRPr>
                    </a:p>
                    <a:p>
                      <a:pPr algn="l" fontAlgn="b">
                        <a:lnSpc>
                          <a:spcPct val="100000"/>
                        </a:lnSpc>
                        <a:spcBef>
                          <a:spcPts val="1200"/>
                        </a:spcBef>
                      </a:pPr>
                      <a:r>
                        <a:rPr lang="en-US" altLang="ko-KR" sz="1800" b="0" i="0" u="none" strike="noStrike" dirty="0">
                          <a:solidFill>
                            <a:srgbClr val="000000"/>
                          </a:solidFill>
                          <a:effectLst/>
                          <a:latin typeface="+mn-lt"/>
                          <a:ea typeface="+mn-ea"/>
                          <a:cs typeface="+mn-cs"/>
                        </a:rPr>
                        <a:t>(</a:t>
                      </a:r>
                      <a:r>
                        <a:rPr lang="ko-KR" altLang="en-US" sz="1800" b="0" i="0" u="none" strike="noStrike">
                          <a:solidFill>
                            <a:srgbClr val="000000"/>
                          </a:solidFill>
                          <a:effectLst/>
                          <a:latin typeface="+mn-lt"/>
                          <a:ea typeface="+mn-ea"/>
                          <a:cs typeface="+mn-cs"/>
                        </a:rPr>
                        <a:t>예</a:t>
                      </a:r>
                      <a:r>
                        <a:rPr lang="en-US" altLang="ko-KR" sz="1800" b="0" i="0" u="none" strike="noStrike">
                          <a:solidFill>
                            <a:srgbClr val="000000"/>
                          </a:solidFill>
                          <a:effectLst/>
                          <a:latin typeface="+mn-lt"/>
                          <a:ea typeface="+mn-ea"/>
                          <a:cs typeface="+mn-cs"/>
                        </a:rPr>
                        <a:t>.“</a:t>
                      </a:r>
                      <a:r>
                        <a:rPr lang="ko-KR" altLang="en-US" sz="1800" b="0" i="0" u="none" strike="noStrike">
                          <a:solidFill>
                            <a:srgbClr val="000000"/>
                          </a:solidFill>
                          <a:effectLst/>
                          <a:latin typeface="+mn-lt"/>
                          <a:ea typeface="+mn-ea"/>
                          <a:cs typeface="+mn-cs"/>
                        </a:rPr>
                        <a:t>이건 </a:t>
                      </a:r>
                      <a:r>
                        <a:rPr lang="ko-KR" altLang="en-US" sz="1800" b="0" i="0" u="none" strike="noStrike" dirty="0">
                          <a:solidFill>
                            <a:srgbClr val="000000"/>
                          </a:solidFill>
                          <a:effectLst/>
                          <a:latin typeface="+mn-lt"/>
                          <a:ea typeface="+mn-ea"/>
                          <a:cs typeface="+mn-cs"/>
                        </a:rPr>
                        <a:t>훌륭한 나의 </a:t>
                      </a:r>
                      <a:r>
                        <a:rPr lang="ko-KR" altLang="en-US" sz="1800" b="0" i="0" u="none" strike="noStrike">
                          <a:solidFill>
                            <a:srgbClr val="000000"/>
                          </a:solidFill>
                          <a:effectLst/>
                          <a:latin typeface="+mn-lt"/>
                          <a:ea typeface="+mn-ea"/>
                          <a:cs typeface="+mn-cs"/>
                        </a:rPr>
                        <a:t>작품이었어</a:t>
                      </a:r>
                      <a:r>
                        <a:rPr lang="en-US" altLang="ko-KR" sz="1800" b="0" i="0" u="none" strike="noStrike">
                          <a:solidFill>
                            <a:srgbClr val="000000"/>
                          </a:solidFill>
                          <a:effectLst/>
                          <a:latin typeface="+mn-lt"/>
                          <a:ea typeface="+mn-ea"/>
                          <a:cs typeface="+mn-cs"/>
                        </a:rPr>
                        <a:t>.”)</a:t>
                      </a:r>
                      <a:r>
                        <a:rPr lang="en-US" altLang="ko-KR" sz="1800" b="0" i="0" u="none" strike="noStrike" dirty="0">
                          <a:solidFill>
                            <a:srgbClr val="000000"/>
                          </a:solidFill>
                          <a:effectLst/>
                          <a:latin typeface="+mn-lt"/>
                          <a:ea typeface="+mn-ea"/>
                          <a:cs typeface="+mn-cs"/>
                        </a:rPr>
                        <a:t>	</a:t>
                      </a:r>
                      <a:endParaRPr lang="en-US" sz="14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ko-KR" altLang="en-US" sz="1800" b="1" i="0" u="none" strike="noStrike" dirty="0">
                          <a:solidFill>
                            <a:srgbClr val="333333"/>
                          </a:solidFill>
                          <a:effectLst/>
                          <a:latin typeface="+mn-lt"/>
                          <a:ea typeface="+mn-ea"/>
                          <a:cs typeface="+mn-cs"/>
                        </a:rPr>
                        <a:t>불이익</a:t>
                      </a:r>
                      <a:r>
                        <a:rPr lang="en-US" altLang="ko-KR" sz="1800" b="0" i="0" u="none" strike="noStrike" dirty="0">
                          <a:solidFill>
                            <a:srgbClr val="333333"/>
                          </a:solidFill>
                          <a:effectLst/>
                          <a:latin typeface="+mn-lt"/>
                          <a:ea typeface="+mn-ea"/>
                          <a:cs typeface="+mn-cs"/>
                        </a:rPr>
                        <a:t>: </a:t>
                      </a:r>
                      <a:r>
                        <a:rPr lang="en-US" sz="1800" b="0" i="0" u="none" strike="noStrike" dirty="0">
                          <a:solidFill>
                            <a:srgbClr val="004992"/>
                          </a:solidFill>
                          <a:effectLst/>
                          <a:latin typeface="+mn-lt"/>
                          <a:ea typeface="+mn-ea"/>
                          <a:cs typeface="+mn-cs"/>
                        </a:rPr>
                        <a:t>???</a:t>
                      </a:r>
                      <a:r>
                        <a:rPr lang="en-US" sz="1800" b="0" i="0" u="none" strike="noStrike" dirty="0">
                          <a:solidFill>
                            <a:srgbClr val="333333"/>
                          </a:solidFill>
                          <a:effectLst/>
                          <a:latin typeface="+mn-lt"/>
                          <a:ea typeface="+mn-ea"/>
                          <a:cs typeface="+mn-cs"/>
                        </a:rPr>
                        <a:t> </a:t>
                      </a:r>
                      <a:r>
                        <a:rPr lang="ko-KR" altLang="en-US" sz="1800" b="0" i="0" u="none" strike="noStrike" dirty="0">
                          <a:solidFill>
                            <a:srgbClr val="FFFFFF"/>
                          </a:solidFill>
                          <a:effectLst/>
                          <a:latin typeface="+mn-lt"/>
                          <a:ea typeface="+mn-ea"/>
                          <a:cs typeface="+mn-cs"/>
                        </a:rPr>
                        <a:t>자기를 칭찬하는 것은 거만해 보일 수 있다</a:t>
                      </a:r>
                      <a:r>
                        <a:rPr lang="en-US" altLang="ko-KR" sz="1800" b="0" i="0" u="none" strike="noStrike" dirty="0">
                          <a:solidFill>
                            <a:srgbClr val="FFFFFF"/>
                          </a:solidFill>
                          <a:effectLst/>
                          <a:latin typeface="+mn-lt"/>
                          <a:ea typeface="+mn-ea"/>
                          <a:cs typeface="+mn-cs"/>
                        </a:rPr>
                        <a:t>.</a:t>
                      </a:r>
                    </a:p>
                    <a:p>
                      <a:pPr algn="l" fontAlgn="b">
                        <a:lnSpc>
                          <a:spcPct val="100000"/>
                        </a:lnSpc>
                        <a:spcBef>
                          <a:spcPts val="1200"/>
                        </a:spcBef>
                      </a:pPr>
                      <a:r>
                        <a:rPr lang="ko-KR" altLang="en-US" sz="1800" b="1" i="0" u="none" strike="noStrike" dirty="0">
                          <a:solidFill>
                            <a:srgbClr val="333333"/>
                          </a:solidFill>
                          <a:effectLst/>
                          <a:latin typeface="+mn-lt"/>
                          <a:ea typeface="+mn-ea"/>
                          <a:cs typeface="+mn-cs"/>
                        </a:rPr>
                        <a:t>이익</a:t>
                      </a:r>
                      <a:r>
                        <a:rPr lang="en-US" altLang="ko-KR" sz="1800" b="0" i="0" u="none" strike="noStrike" dirty="0">
                          <a:solidFill>
                            <a:srgbClr val="333333"/>
                          </a:solidFill>
                          <a:effectLst/>
                          <a:latin typeface="+mn-lt"/>
                          <a:ea typeface="+mn-ea"/>
                          <a:cs typeface="+mn-cs"/>
                        </a:rPr>
                        <a:t>: </a:t>
                      </a:r>
                      <a:r>
                        <a:rPr lang="en-US" sz="1800" b="0" i="0" u="none" strike="noStrike" dirty="0">
                          <a:solidFill>
                            <a:srgbClr val="004992"/>
                          </a:solidFill>
                          <a:effectLst/>
                          <a:latin typeface="+mn-lt"/>
                          <a:ea typeface="+mn-ea"/>
                          <a:cs typeface="+mn-cs"/>
                        </a:rPr>
                        <a:t>???</a:t>
                      </a:r>
                      <a:r>
                        <a:rPr lang="en-US" sz="1800" b="0" i="0" u="none" strike="noStrike" dirty="0">
                          <a:solidFill>
                            <a:srgbClr val="333333"/>
                          </a:solidFill>
                          <a:effectLst/>
                          <a:latin typeface="+mn-lt"/>
                          <a:ea typeface="+mn-ea"/>
                          <a:cs typeface="+mn-cs"/>
                        </a:rPr>
                        <a:t> </a:t>
                      </a:r>
                      <a:r>
                        <a:rPr lang="ko-KR" altLang="en-US" sz="1800" b="0" i="0" u="none" strike="noStrike" dirty="0">
                          <a:solidFill>
                            <a:srgbClr val="FFFFFF"/>
                          </a:solidFill>
                          <a:effectLst/>
                          <a:latin typeface="+mn-lt"/>
                          <a:ea typeface="+mn-ea"/>
                          <a:cs typeface="+mn-cs"/>
                        </a:rPr>
                        <a:t>자신감이 늘어난다</a:t>
                      </a:r>
                      <a:endParaRPr lang="en-US" sz="1600" b="0" i="0" u="none" strike="noStrike" dirty="0">
                        <a:solidFill>
                          <a:srgbClr val="FFFFFF"/>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lnSpc>
                          <a:spcPct val="100000"/>
                        </a:lnSpc>
                        <a:spcBef>
                          <a:spcPts val="1200"/>
                        </a:spcBef>
                      </a:pPr>
                      <a:r>
                        <a:rPr lang="ko-KR" altLang="en-US" sz="1800" b="1" i="0" u="none" strike="noStrike" dirty="0">
                          <a:solidFill>
                            <a:srgbClr val="000000"/>
                          </a:solidFill>
                          <a:effectLst/>
                          <a:latin typeface="+mn-lt"/>
                          <a:ea typeface="+mn-ea"/>
                          <a:cs typeface="+mn-cs"/>
                        </a:rPr>
                        <a:t>타인</a:t>
                      </a:r>
                      <a:r>
                        <a:rPr lang="en-US" altLang="ko-KR" sz="1800" b="1" i="0" u="none" strike="noStrike" dirty="0">
                          <a:solidFill>
                            <a:srgbClr val="000000"/>
                          </a:solidFill>
                          <a:effectLst/>
                          <a:latin typeface="+mn-lt"/>
                          <a:ea typeface="+mn-ea"/>
                          <a:cs typeface="+mn-cs"/>
                        </a:rPr>
                        <a:t>/</a:t>
                      </a:r>
                      <a:r>
                        <a:rPr lang="ko-KR" altLang="en-US" sz="1800" b="1" i="0" u="none" strike="noStrike" dirty="0">
                          <a:solidFill>
                            <a:srgbClr val="000000"/>
                          </a:solidFill>
                          <a:effectLst/>
                          <a:latin typeface="+mn-lt"/>
                          <a:ea typeface="+mn-ea"/>
                          <a:cs typeface="+mn-cs"/>
                        </a:rPr>
                        <a:t>상황적 귀인</a:t>
                      </a:r>
                      <a:endParaRPr lang="en-US" altLang="ko-KR" sz="1800" b="1" i="0" u="none" strike="noStrike" dirty="0">
                        <a:solidFill>
                          <a:srgbClr val="000000"/>
                        </a:solidFill>
                        <a:effectLst/>
                        <a:latin typeface="+mn-lt"/>
                        <a:ea typeface="+mn-ea"/>
                        <a:cs typeface="+mn-cs"/>
                      </a:endParaRPr>
                    </a:p>
                    <a:p>
                      <a:pPr algn="l" fontAlgn="b">
                        <a:lnSpc>
                          <a:spcPct val="100000"/>
                        </a:lnSpc>
                        <a:spcBef>
                          <a:spcPts val="1200"/>
                        </a:spcBef>
                      </a:pPr>
                      <a:r>
                        <a:rPr lang="en-US" altLang="ko-KR" sz="1800" b="0" i="0" u="none" strike="noStrike" dirty="0">
                          <a:solidFill>
                            <a:srgbClr val="000000"/>
                          </a:solidFill>
                          <a:effectLst/>
                          <a:latin typeface="+mn-lt"/>
                          <a:ea typeface="+mn-ea"/>
                          <a:cs typeface="+mn-cs"/>
                        </a:rPr>
                        <a:t>(</a:t>
                      </a:r>
                      <a:r>
                        <a:rPr lang="ko-KR" altLang="en-US" sz="1800" b="0" i="0" u="none" strike="noStrike">
                          <a:solidFill>
                            <a:srgbClr val="000000"/>
                          </a:solidFill>
                          <a:effectLst/>
                          <a:latin typeface="+mn-lt"/>
                          <a:ea typeface="+mn-ea"/>
                          <a:cs typeface="+mn-cs"/>
                        </a:rPr>
                        <a:t>예</a:t>
                      </a:r>
                      <a:r>
                        <a:rPr lang="en-US" altLang="ko-KR" sz="1800" b="0" i="0" u="none" strike="noStrike">
                          <a:solidFill>
                            <a:srgbClr val="000000"/>
                          </a:solidFill>
                          <a:effectLst/>
                          <a:latin typeface="+mn-lt"/>
                          <a:ea typeface="+mn-ea"/>
                          <a:cs typeface="+mn-cs"/>
                        </a:rPr>
                        <a:t>.“</a:t>
                      </a:r>
                      <a:r>
                        <a:rPr lang="ko-KR" altLang="en-US" sz="1800" b="0" i="0" u="none" strike="noStrike">
                          <a:solidFill>
                            <a:srgbClr val="000000"/>
                          </a:solidFill>
                          <a:effectLst/>
                          <a:latin typeface="+mn-lt"/>
                          <a:ea typeface="+mn-ea"/>
                          <a:cs typeface="+mn-cs"/>
                        </a:rPr>
                        <a:t>누구라도 </a:t>
                      </a:r>
                      <a:r>
                        <a:rPr lang="ko-KR" altLang="en-US" sz="1800" b="0" i="0" u="none" strike="noStrike" dirty="0">
                          <a:solidFill>
                            <a:srgbClr val="000000"/>
                          </a:solidFill>
                          <a:effectLst/>
                          <a:latin typeface="+mn-lt"/>
                          <a:ea typeface="+mn-ea"/>
                          <a:cs typeface="+mn-cs"/>
                        </a:rPr>
                        <a:t>거기에서 득점할 수 </a:t>
                      </a:r>
                      <a:r>
                        <a:rPr lang="ko-KR" altLang="en-US" sz="1800" b="0" i="0" u="none" strike="noStrike">
                          <a:solidFill>
                            <a:srgbClr val="000000"/>
                          </a:solidFill>
                          <a:effectLst/>
                          <a:latin typeface="+mn-lt"/>
                          <a:ea typeface="+mn-ea"/>
                          <a:cs typeface="+mn-cs"/>
                        </a:rPr>
                        <a:t>있었어</a:t>
                      </a:r>
                      <a:r>
                        <a:rPr lang="en-US" altLang="ko-KR" sz="1800" b="0" i="0" u="none" strike="noStrike">
                          <a:solidFill>
                            <a:srgbClr val="000000"/>
                          </a:solidFill>
                          <a:effectLst/>
                          <a:latin typeface="+mn-lt"/>
                          <a:ea typeface="+mn-ea"/>
                          <a:cs typeface="+mn-cs"/>
                        </a:rPr>
                        <a:t>.”) </a:t>
                      </a:r>
                      <a:r>
                        <a:rPr lang="en-US" altLang="ko-KR" sz="1800" b="0" i="0" u="none" strike="noStrike" dirty="0">
                          <a:solidFill>
                            <a:srgbClr val="000000"/>
                          </a:solidFill>
                          <a:effectLst/>
                          <a:latin typeface="+mn-lt"/>
                          <a:ea typeface="+mn-ea"/>
                          <a:cs typeface="+mn-cs"/>
                        </a:rPr>
                        <a:t>	</a:t>
                      </a:r>
                      <a:endParaRPr lang="en-US" sz="16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ko-KR" altLang="en-US" sz="1800" b="1" i="0" u="none" strike="noStrike" dirty="0">
                          <a:solidFill>
                            <a:srgbClr val="333333"/>
                          </a:solidFill>
                          <a:effectLst/>
                          <a:latin typeface="+mn-lt"/>
                          <a:ea typeface="+mn-ea"/>
                          <a:cs typeface="+mn-cs"/>
                        </a:rPr>
                        <a:t>불이익</a:t>
                      </a:r>
                      <a:r>
                        <a:rPr lang="en-US" altLang="ko-KR" sz="1800" b="0" i="0" u="none" strike="noStrike" dirty="0">
                          <a:solidFill>
                            <a:srgbClr val="333333"/>
                          </a:solidFill>
                          <a:effectLst/>
                          <a:latin typeface="+mn-lt"/>
                          <a:ea typeface="+mn-ea"/>
                          <a:cs typeface="+mn-cs"/>
                        </a:rPr>
                        <a:t>: </a:t>
                      </a:r>
                      <a:r>
                        <a:rPr lang="en-US" sz="1800" b="0" i="0" u="none" strike="noStrike" dirty="0">
                          <a:solidFill>
                            <a:srgbClr val="004992"/>
                          </a:solidFill>
                          <a:effectLst/>
                          <a:latin typeface="+mn-lt"/>
                          <a:ea typeface="+mn-ea"/>
                          <a:cs typeface="+mn-cs"/>
                        </a:rPr>
                        <a:t>???</a:t>
                      </a:r>
                      <a:r>
                        <a:rPr lang="en-US" sz="1800" b="0" i="0" u="none" strike="noStrike" dirty="0">
                          <a:solidFill>
                            <a:srgbClr val="333333"/>
                          </a:solidFill>
                          <a:effectLst/>
                          <a:latin typeface="+mn-lt"/>
                          <a:ea typeface="+mn-ea"/>
                          <a:cs typeface="+mn-cs"/>
                        </a:rPr>
                        <a:t> </a:t>
                      </a:r>
                      <a:r>
                        <a:rPr lang="ko-KR" altLang="en-US" sz="1800" b="0" i="0" u="none" strike="noStrike" dirty="0">
                          <a:solidFill>
                            <a:srgbClr val="E3EFF8"/>
                          </a:solidFill>
                          <a:effectLst/>
                          <a:latin typeface="+mn-lt"/>
                          <a:ea typeface="+mn-ea"/>
                          <a:cs typeface="+mn-cs"/>
                        </a:rPr>
                        <a:t>자신감이 강화되지 않는다</a:t>
                      </a:r>
                      <a:r>
                        <a:rPr lang="en-US" altLang="ko-KR" sz="1800" b="0" i="0" u="none" strike="noStrike" dirty="0">
                          <a:solidFill>
                            <a:srgbClr val="E3EFF8"/>
                          </a:solidFill>
                          <a:effectLst/>
                          <a:latin typeface="+mn-lt"/>
                          <a:ea typeface="+mn-ea"/>
                          <a:cs typeface="+mn-cs"/>
                        </a:rPr>
                        <a:t>.</a:t>
                      </a:r>
                    </a:p>
                    <a:p>
                      <a:pPr algn="l" fontAlgn="b">
                        <a:lnSpc>
                          <a:spcPct val="100000"/>
                        </a:lnSpc>
                        <a:spcBef>
                          <a:spcPts val="1200"/>
                        </a:spcBef>
                      </a:pPr>
                      <a:r>
                        <a:rPr lang="ko-KR" altLang="en-US" sz="1800" b="1" i="0" u="none" strike="noStrike" dirty="0">
                          <a:solidFill>
                            <a:srgbClr val="333333"/>
                          </a:solidFill>
                          <a:effectLst/>
                          <a:latin typeface="+mn-lt"/>
                          <a:ea typeface="+mn-ea"/>
                          <a:cs typeface="+mn-cs"/>
                        </a:rPr>
                        <a:t>이익</a:t>
                      </a:r>
                      <a:r>
                        <a:rPr lang="en-US" altLang="ko-KR" sz="1800" b="0" i="0" u="none" strike="noStrike" dirty="0">
                          <a:solidFill>
                            <a:srgbClr val="333333"/>
                          </a:solidFill>
                          <a:effectLst/>
                          <a:latin typeface="+mn-lt"/>
                          <a:ea typeface="+mn-ea"/>
                          <a:cs typeface="+mn-cs"/>
                        </a:rPr>
                        <a:t>: </a:t>
                      </a:r>
                      <a:r>
                        <a:rPr lang="en-US" sz="1800" b="0" i="0" u="none" strike="noStrike" dirty="0">
                          <a:solidFill>
                            <a:srgbClr val="004992"/>
                          </a:solidFill>
                          <a:effectLst/>
                          <a:latin typeface="+mn-lt"/>
                          <a:ea typeface="+mn-ea"/>
                          <a:cs typeface="+mn-cs"/>
                        </a:rPr>
                        <a:t>???</a:t>
                      </a:r>
                      <a:r>
                        <a:rPr lang="en-US" sz="1800" b="0" i="0" u="none" strike="noStrike" dirty="0">
                          <a:solidFill>
                            <a:srgbClr val="333333"/>
                          </a:solidFill>
                          <a:effectLst/>
                          <a:latin typeface="+mn-lt"/>
                          <a:ea typeface="+mn-ea"/>
                          <a:cs typeface="+mn-cs"/>
                        </a:rPr>
                        <a:t> </a:t>
                      </a:r>
                      <a:r>
                        <a:rPr lang="ko-KR" altLang="en-US" sz="1800" b="0" i="0" u="none" strike="noStrike" dirty="0">
                          <a:solidFill>
                            <a:srgbClr val="E3EFF8"/>
                          </a:solidFill>
                          <a:effectLst/>
                          <a:latin typeface="+mn-lt"/>
                          <a:ea typeface="+mn-ea"/>
                          <a:cs typeface="+mn-cs"/>
                        </a:rPr>
                        <a:t>겸손하고</a:t>
                      </a:r>
                      <a:r>
                        <a:rPr lang="en-US" altLang="ko-KR" sz="1800" b="0" i="0" u="none" strike="noStrike" dirty="0">
                          <a:solidFill>
                            <a:srgbClr val="E3EFF8"/>
                          </a:solidFill>
                          <a:effectLst/>
                          <a:latin typeface="+mn-lt"/>
                          <a:ea typeface="+mn-ea"/>
                          <a:cs typeface="+mn-cs"/>
                        </a:rPr>
                        <a:t>, </a:t>
                      </a:r>
                      <a:r>
                        <a:rPr lang="ko-KR" altLang="en-US" sz="1800" b="0" i="0" u="none" strike="noStrike" dirty="0">
                          <a:solidFill>
                            <a:srgbClr val="E3EFF8"/>
                          </a:solidFill>
                          <a:effectLst/>
                          <a:latin typeface="+mn-lt"/>
                          <a:ea typeface="+mn-ea"/>
                          <a:cs typeface="+mn-cs"/>
                        </a:rPr>
                        <a:t>진실로 다른 사람을 위한다고 여겨짐</a:t>
                      </a:r>
                      <a:r>
                        <a:rPr lang="en-US" altLang="ko-KR" sz="1800" b="0" i="0" u="none" strike="noStrike" dirty="0">
                          <a:solidFill>
                            <a:srgbClr val="E3EFF8"/>
                          </a:solidFill>
                          <a:effectLst/>
                          <a:latin typeface="+mn-lt"/>
                          <a:ea typeface="+mn-ea"/>
                          <a:cs typeface="+mn-cs"/>
                        </a:rPr>
                        <a:t>.</a:t>
                      </a:r>
                      <a:r>
                        <a:rPr lang="en-US" altLang="ko-KR" sz="1800" b="0" i="0" u="none" strike="noStrike" dirty="0">
                          <a:solidFill>
                            <a:srgbClr val="333333"/>
                          </a:solidFill>
                          <a:effectLst/>
                          <a:latin typeface="+mn-lt"/>
                          <a:ea typeface="+mn-ea"/>
                          <a:cs typeface="+mn-cs"/>
                        </a:rPr>
                        <a:t> </a:t>
                      </a:r>
                      <a:endParaRPr lang="en-US" sz="1600" b="0" i="0" u="none" strike="noStrike" dirty="0">
                        <a:solidFill>
                          <a:srgbClr val="333333"/>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6"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7"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ko-KR" altLang="en-US" sz="1800" spc="-5">
                <a:solidFill>
                  <a:srgbClr val="333333"/>
                </a:solidFill>
                <a:latin typeface="+mn-lt"/>
                <a:ea typeface="+mn-ea"/>
                <a:cs typeface="+mn-cs"/>
              </a:rPr>
              <a:t>훌륭해</a:t>
            </a:r>
            <a:r>
              <a:rPr lang="en-US" altLang="ko-KR" sz="1800" spc="-5">
                <a:solidFill>
                  <a:srgbClr val="333333"/>
                </a:solidFill>
                <a:latin typeface="+mn-lt"/>
                <a:ea typeface="+mn-ea"/>
                <a:cs typeface="+mn-cs"/>
              </a:rPr>
              <a:t>! </a:t>
            </a:r>
            <a:r>
              <a:rPr lang="ko-KR" altLang="en-US" sz="1800" spc="-5">
                <a:solidFill>
                  <a:srgbClr val="333333"/>
                </a:solidFill>
                <a:latin typeface="+mn-lt"/>
                <a:ea typeface="+mn-ea"/>
                <a:cs typeface="+mn-cs"/>
              </a:rPr>
              <a:t>너의 골로 게임을 이겼어</a:t>
            </a:r>
            <a:r>
              <a:rPr lang="en-US" altLang="ko-KR" sz="1800" spc="-5">
                <a:solidFill>
                  <a:srgbClr val="333333"/>
                </a:solidFill>
                <a:latin typeface="+mn-lt"/>
                <a:ea typeface="+mn-ea"/>
                <a:cs typeface="+mn-cs"/>
              </a:rPr>
              <a:t>!</a:t>
            </a:r>
            <a:endParaRPr lang="en-US" sz="1800" dirty="0">
              <a:solidFill>
                <a:srgbClr val="333333"/>
              </a:solidFill>
              <a:latin typeface="+mn-lt"/>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부정적 사건에 있어서 특별한 귀인경향의 효과</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20</a:t>
            </a:fld>
            <a:endParaRPr lang="de-DE" dirty="0">
              <a:latin typeface="+mn-lt"/>
              <a:ea typeface="+mn-ea"/>
            </a:endParaRPr>
          </a:p>
        </p:txBody>
      </p:sp>
      <p:graphicFrame>
        <p:nvGraphicFramePr>
          <p:cNvPr id="15" name="Table 14"/>
          <p:cNvGraphicFramePr>
            <a:graphicFrameLocks noGrp="1"/>
          </p:cNvGraphicFramePr>
          <p:nvPr>
            <p:extLst>
              <p:ext uri="{D42A27DB-BD31-4B8C-83A1-F6EECF244321}">
                <p14:modId xmlns:p14="http://schemas.microsoft.com/office/powerpoint/2010/main" val="930549948"/>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lnSpc>
                          <a:spcPct val="100000"/>
                        </a:lnSpc>
                        <a:spcBef>
                          <a:spcPts val="1200"/>
                        </a:spcBef>
                      </a:pPr>
                      <a:r>
                        <a:rPr lang="ko-KR" altLang="en-US" sz="1800" b="1" i="0" u="none" strike="noStrike" dirty="0">
                          <a:solidFill>
                            <a:srgbClr val="000000"/>
                          </a:solidFill>
                          <a:effectLst/>
                          <a:latin typeface="+mn-lt"/>
                          <a:ea typeface="+mn-ea"/>
                          <a:cs typeface="+mn-cs"/>
                        </a:rPr>
                        <a:t>자기 귀인</a:t>
                      </a:r>
                      <a:endParaRPr lang="en-US" altLang="ko-KR" sz="1800" b="1" i="0" u="none" strike="noStrike" dirty="0">
                        <a:solidFill>
                          <a:srgbClr val="000000"/>
                        </a:solidFill>
                        <a:effectLst/>
                        <a:latin typeface="+mn-lt"/>
                        <a:ea typeface="+mn-ea"/>
                        <a:cs typeface="+mn-cs"/>
                      </a:endParaRPr>
                    </a:p>
                    <a:p>
                      <a:pPr algn="l" fontAlgn="b">
                        <a:lnSpc>
                          <a:spcPct val="100000"/>
                        </a:lnSpc>
                        <a:spcBef>
                          <a:spcPts val="1200"/>
                        </a:spcBef>
                      </a:pPr>
                      <a:r>
                        <a:rPr lang="en-US" altLang="ko-KR" sz="1800" b="0" i="0" u="none" strike="noStrike" dirty="0">
                          <a:solidFill>
                            <a:srgbClr val="000000"/>
                          </a:solidFill>
                          <a:effectLst/>
                          <a:latin typeface="+mn-lt"/>
                          <a:ea typeface="+mn-ea"/>
                          <a:cs typeface="+mn-cs"/>
                        </a:rPr>
                        <a:t>(</a:t>
                      </a:r>
                      <a:r>
                        <a:rPr lang="ko-KR" altLang="en-US" sz="1800" b="0" i="0" u="none" strike="noStrike">
                          <a:solidFill>
                            <a:srgbClr val="000000"/>
                          </a:solidFill>
                          <a:effectLst/>
                          <a:latin typeface="+mn-lt"/>
                          <a:ea typeface="+mn-ea"/>
                          <a:cs typeface="+mn-cs"/>
                        </a:rPr>
                        <a:t>예</a:t>
                      </a:r>
                      <a:r>
                        <a:rPr lang="en-US" altLang="ko-KR" sz="1800" b="0" i="0" u="none" strike="noStrike">
                          <a:solidFill>
                            <a:srgbClr val="000000"/>
                          </a:solidFill>
                          <a:effectLst/>
                          <a:latin typeface="+mn-lt"/>
                          <a:ea typeface="+mn-ea"/>
                          <a:cs typeface="+mn-cs"/>
                        </a:rPr>
                        <a:t>.“</a:t>
                      </a:r>
                      <a:r>
                        <a:rPr lang="ko-KR" altLang="en-US" sz="1800" b="0" i="0" u="none" strike="noStrike">
                          <a:solidFill>
                            <a:srgbClr val="000000"/>
                          </a:solidFill>
                          <a:effectLst/>
                          <a:latin typeface="+mn-lt"/>
                          <a:ea typeface="+mn-ea"/>
                          <a:cs typeface="+mn-cs"/>
                        </a:rPr>
                        <a:t>이건 </a:t>
                      </a:r>
                      <a:r>
                        <a:rPr lang="ko-KR" altLang="en-US" sz="1800" b="0" i="0" u="none" strike="noStrike" dirty="0">
                          <a:solidFill>
                            <a:srgbClr val="000000"/>
                          </a:solidFill>
                          <a:effectLst/>
                          <a:latin typeface="+mn-lt"/>
                          <a:ea typeface="+mn-ea"/>
                          <a:cs typeface="+mn-cs"/>
                        </a:rPr>
                        <a:t>훌륭한 나의 </a:t>
                      </a:r>
                      <a:r>
                        <a:rPr lang="ko-KR" altLang="en-US" sz="1800" b="0" i="0" u="none" strike="noStrike">
                          <a:solidFill>
                            <a:srgbClr val="000000"/>
                          </a:solidFill>
                          <a:effectLst/>
                          <a:latin typeface="+mn-lt"/>
                          <a:ea typeface="+mn-ea"/>
                          <a:cs typeface="+mn-cs"/>
                        </a:rPr>
                        <a:t>작품이었어</a:t>
                      </a:r>
                      <a:r>
                        <a:rPr lang="en-US" altLang="ko-KR" sz="1800" b="0" i="0" u="none" strike="noStrike">
                          <a:solidFill>
                            <a:srgbClr val="000000"/>
                          </a:solidFill>
                          <a:effectLst/>
                          <a:latin typeface="+mn-lt"/>
                          <a:ea typeface="+mn-ea"/>
                          <a:cs typeface="+mn-cs"/>
                        </a:rPr>
                        <a:t>.”)</a:t>
                      </a:r>
                      <a:r>
                        <a:rPr lang="en-US" altLang="ko-KR" sz="1800" b="0" i="0" u="none" strike="noStrike" dirty="0">
                          <a:solidFill>
                            <a:srgbClr val="000000"/>
                          </a:solidFill>
                          <a:effectLst/>
                          <a:latin typeface="+mn-lt"/>
                          <a:ea typeface="+mn-ea"/>
                          <a:cs typeface="+mn-cs"/>
                        </a:rPr>
                        <a:t>	</a:t>
                      </a:r>
                      <a:endParaRPr lang="en-US" sz="14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ko-KR" altLang="en-US" sz="1800" b="1" i="0" u="none" strike="noStrike" dirty="0">
                          <a:solidFill>
                            <a:srgbClr val="333333"/>
                          </a:solidFill>
                          <a:effectLst/>
                          <a:latin typeface="+mn-lt"/>
                          <a:ea typeface="+mn-ea"/>
                          <a:cs typeface="+mn-cs"/>
                        </a:rPr>
                        <a:t>불이익</a:t>
                      </a:r>
                      <a:r>
                        <a:rPr lang="en-US" altLang="ko-KR" sz="1800" b="0" i="0" u="none" strike="noStrike" dirty="0">
                          <a:solidFill>
                            <a:srgbClr val="333333"/>
                          </a:solidFill>
                          <a:effectLst/>
                          <a:latin typeface="+mn-lt"/>
                          <a:ea typeface="+mn-ea"/>
                          <a:cs typeface="+mn-cs"/>
                        </a:rPr>
                        <a:t>: </a:t>
                      </a:r>
                      <a:r>
                        <a:rPr lang="ko-KR" altLang="en-US" sz="1800" b="0" i="0" u="none" strike="noStrike" dirty="0">
                          <a:solidFill>
                            <a:srgbClr val="333333"/>
                          </a:solidFill>
                          <a:effectLst/>
                          <a:latin typeface="+mn-lt"/>
                          <a:ea typeface="+mn-ea"/>
                          <a:cs typeface="+mn-cs"/>
                        </a:rPr>
                        <a:t>자기를 칭찬하는 것은 거만해 보일 수 있다</a:t>
                      </a:r>
                      <a:r>
                        <a:rPr lang="en-US" altLang="ko-KR" sz="1800" b="0" i="0" u="none" strike="noStrike" dirty="0">
                          <a:solidFill>
                            <a:srgbClr val="333333"/>
                          </a:solidFill>
                          <a:effectLst/>
                          <a:latin typeface="+mn-lt"/>
                          <a:ea typeface="+mn-ea"/>
                          <a:cs typeface="+mn-cs"/>
                        </a:rPr>
                        <a:t>.</a:t>
                      </a:r>
                    </a:p>
                    <a:p>
                      <a:pPr algn="l" fontAlgn="b">
                        <a:lnSpc>
                          <a:spcPct val="100000"/>
                        </a:lnSpc>
                        <a:spcBef>
                          <a:spcPts val="1200"/>
                        </a:spcBef>
                      </a:pPr>
                      <a:r>
                        <a:rPr lang="ko-KR" altLang="en-US" sz="1800" b="1" i="0" u="none" strike="noStrike" dirty="0">
                          <a:solidFill>
                            <a:srgbClr val="333333"/>
                          </a:solidFill>
                          <a:effectLst/>
                          <a:latin typeface="+mn-lt"/>
                          <a:ea typeface="+mn-ea"/>
                          <a:cs typeface="+mn-cs"/>
                        </a:rPr>
                        <a:t>이익</a:t>
                      </a:r>
                      <a:r>
                        <a:rPr lang="en-US" altLang="ko-KR" sz="1800" b="0" i="0" u="none" strike="noStrike" dirty="0">
                          <a:solidFill>
                            <a:srgbClr val="333333"/>
                          </a:solidFill>
                          <a:effectLst/>
                          <a:latin typeface="+mn-lt"/>
                          <a:ea typeface="+mn-ea"/>
                          <a:cs typeface="+mn-cs"/>
                        </a:rPr>
                        <a:t>: </a:t>
                      </a:r>
                      <a:r>
                        <a:rPr lang="ko-KR" altLang="en-US" sz="1800" b="0" i="0" u="none" strike="noStrike" dirty="0">
                          <a:solidFill>
                            <a:srgbClr val="333333"/>
                          </a:solidFill>
                          <a:effectLst/>
                          <a:latin typeface="+mn-lt"/>
                          <a:ea typeface="+mn-ea"/>
                          <a:cs typeface="+mn-cs"/>
                        </a:rPr>
                        <a:t>자신감이 늘어난다</a:t>
                      </a:r>
                      <a:endParaRPr lang="en-US" sz="1600" b="0" i="0" u="none" strike="noStrike" dirty="0">
                        <a:solidFill>
                          <a:srgbClr val="333333"/>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lnSpc>
                          <a:spcPct val="100000"/>
                        </a:lnSpc>
                        <a:spcBef>
                          <a:spcPts val="1200"/>
                        </a:spcBef>
                      </a:pPr>
                      <a:r>
                        <a:rPr lang="ko-KR" altLang="en-US" sz="1800" b="1" i="0" u="none" strike="noStrike" dirty="0">
                          <a:solidFill>
                            <a:srgbClr val="000000"/>
                          </a:solidFill>
                          <a:effectLst/>
                          <a:latin typeface="+mn-lt"/>
                          <a:ea typeface="+mn-ea"/>
                          <a:cs typeface="+mn-cs"/>
                        </a:rPr>
                        <a:t>타인</a:t>
                      </a:r>
                      <a:r>
                        <a:rPr lang="en-US" altLang="ko-KR" sz="1800" b="1" i="0" u="none" strike="noStrike" dirty="0">
                          <a:solidFill>
                            <a:srgbClr val="000000"/>
                          </a:solidFill>
                          <a:effectLst/>
                          <a:latin typeface="+mn-lt"/>
                          <a:ea typeface="+mn-ea"/>
                          <a:cs typeface="+mn-cs"/>
                        </a:rPr>
                        <a:t>/</a:t>
                      </a:r>
                      <a:r>
                        <a:rPr lang="ko-KR" altLang="en-US" sz="1800" b="1" i="0" u="none" strike="noStrike" dirty="0">
                          <a:solidFill>
                            <a:srgbClr val="000000"/>
                          </a:solidFill>
                          <a:effectLst/>
                          <a:latin typeface="+mn-lt"/>
                          <a:ea typeface="+mn-ea"/>
                          <a:cs typeface="+mn-cs"/>
                        </a:rPr>
                        <a:t>상황적 귀인</a:t>
                      </a:r>
                      <a:endParaRPr lang="en-US" altLang="ko-KR" sz="1800" b="1" i="0" u="none" strike="noStrike" dirty="0">
                        <a:solidFill>
                          <a:srgbClr val="000000"/>
                        </a:solidFill>
                        <a:effectLst/>
                        <a:latin typeface="+mn-lt"/>
                        <a:ea typeface="+mn-ea"/>
                        <a:cs typeface="+mn-cs"/>
                      </a:endParaRPr>
                    </a:p>
                    <a:p>
                      <a:pPr algn="l" fontAlgn="b">
                        <a:lnSpc>
                          <a:spcPct val="100000"/>
                        </a:lnSpc>
                        <a:spcBef>
                          <a:spcPts val="1200"/>
                        </a:spcBef>
                      </a:pPr>
                      <a:r>
                        <a:rPr lang="en-US" altLang="ko-KR" sz="1800" b="0" i="0" u="none" strike="noStrike" dirty="0">
                          <a:solidFill>
                            <a:srgbClr val="000000"/>
                          </a:solidFill>
                          <a:effectLst/>
                          <a:latin typeface="+mn-lt"/>
                          <a:ea typeface="+mn-ea"/>
                          <a:cs typeface="+mn-cs"/>
                        </a:rPr>
                        <a:t>(</a:t>
                      </a:r>
                      <a:r>
                        <a:rPr lang="ko-KR" altLang="en-US" sz="1800" b="0" i="0" u="none" strike="noStrike">
                          <a:solidFill>
                            <a:srgbClr val="000000"/>
                          </a:solidFill>
                          <a:effectLst/>
                          <a:latin typeface="+mn-lt"/>
                          <a:ea typeface="+mn-ea"/>
                          <a:cs typeface="+mn-cs"/>
                        </a:rPr>
                        <a:t>예</a:t>
                      </a:r>
                      <a:r>
                        <a:rPr lang="en-US" altLang="ko-KR" sz="1800" b="0" i="0" u="none" strike="noStrike">
                          <a:solidFill>
                            <a:srgbClr val="000000"/>
                          </a:solidFill>
                          <a:effectLst/>
                          <a:latin typeface="+mn-lt"/>
                          <a:ea typeface="+mn-ea"/>
                          <a:cs typeface="+mn-cs"/>
                        </a:rPr>
                        <a:t>.“</a:t>
                      </a:r>
                      <a:r>
                        <a:rPr lang="ko-KR" altLang="en-US" sz="1800" b="0" i="0" u="none" strike="noStrike">
                          <a:solidFill>
                            <a:srgbClr val="000000"/>
                          </a:solidFill>
                          <a:effectLst/>
                          <a:latin typeface="+mn-lt"/>
                          <a:ea typeface="+mn-ea"/>
                          <a:cs typeface="+mn-cs"/>
                        </a:rPr>
                        <a:t>누구라도 </a:t>
                      </a:r>
                      <a:r>
                        <a:rPr lang="ko-KR" altLang="en-US" sz="1800" b="0" i="0" u="none" strike="noStrike" dirty="0">
                          <a:solidFill>
                            <a:srgbClr val="000000"/>
                          </a:solidFill>
                          <a:effectLst/>
                          <a:latin typeface="+mn-lt"/>
                          <a:ea typeface="+mn-ea"/>
                          <a:cs typeface="+mn-cs"/>
                        </a:rPr>
                        <a:t>거기에서 득점할 수 </a:t>
                      </a:r>
                      <a:r>
                        <a:rPr lang="ko-KR" altLang="en-US" sz="1800" b="0" i="0" u="none" strike="noStrike">
                          <a:solidFill>
                            <a:srgbClr val="000000"/>
                          </a:solidFill>
                          <a:effectLst/>
                          <a:latin typeface="+mn-lt"/>
                          <a:ea typeface="+mn-ea"/>
                          <a:cs typeface="+mn-cs"/>
                        </a:rPr>
                        <a:t>있었어</a:t>
                      </a:r>
                      <a:r>
                        <a:rPr lang="en-US" altLang="ko-KR" sz="1800" b="0" i="0" u="none" strike="noStrike">
                          <a:solidFill>
                            <a:srgbClr val="000000"/>
                          </a:solidFill>
                          <a:effectLst/>
                          <a:latin typeface="+mn-lt"/>
                          <a:ea typeface="+mn-ea"/>
                          <a:cs typeface="+mn-cs"/>
                        </a:rPr>
                        <a:t>.”) </a:t>
                      </a:r>
                      <a:r>
                        <a:rPr lang="en-US" altLang="ko-KR" sz="1800" b="0" i="0" u="none" strike="noStrike" dirty="0">
                          <a:solidFill>
                            <a:srgbClr val="000000"/>
                          </a:solidFill>
                          <a:effectLst/>
                          <a:latin typeface="+mn-lt"/>
                          <a:ea typeface="+mn-ea"/>
                          <a:cs typeface="+mn-cs"/>
                        </a:rPr>
                        <a:t>	</a:t>
                      </a:r>
                      <a:endParaRPr lang="en-US" sz="16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ko-KR" altLang="en-US" sz="1800" b="1" i="0" u="none" strike="noStrike" dirty="0">
                          <a:solidFill>
                            <a:srgbClr val="333333"/>
                          </a:solidFill>
                          <a:effectLst/>
                          <a:latin typeface="+mn-lt"/>
                          <a:ea typeface="+mn-ea"/>
                          <a:cs typeface="+mn-cs"/>
                        </a:rPr>
                        <a:t>불이익</a:t>
                      </a:r>
                      <a:r>
                        <a:rPr lang="en-US" altLang="ko-KR" sz="1800" b="0" i="0" u="none" strike="noStrike" dirty="0">
                          <a:solidFill>
                            <a:srgbClr val="333333"/>
                          </a:solidFill>
                          <a:effectLst/>
                          <a:latin typeface="+mn-lt"/>
                          <a:ea typeface="+mn-ea"/>
                          <a:cs typeface="+mn-cs"/>
                        </a:rPr>
                        <a:t>: </a:t>
                      </a:r>
                      <a:r>
                        <a:rPr lang="en-US" sz="1800" b="0" i="0" u="none" strike="noStrike" dirty="0">
                          <a:solidFill>
                            <a:srgbClr val="004992"/>
                          </a:solidFill>
                          <a:effectLst/>
                          <a:latin typeface="+mn-lt"/>
                          <a:ea typeface="+mn-ea"/>
                          <a:cs typeface="+mn-cs"/>
                        </a:rPr>
                        <a:t>???</a:t>
                      </a:r>
                      <a:r>
                        <a:rPr lang="en-US" sz="1800" b="0" i="0" u="none" strike="noStrike" dirty="0">
                          <a:solidFill>
                            <a:srgbClr val="333333"/>
                          </a:solidFill>
                          <a:effectLst/>
                          <a:latin typeface="+mn-lt"/>
                          <a:ea typeface="+mn-ea"/>
                          <a:cs typeface="+mn-cs"/>
                        </a:rPr>
                        <a:t> </a:t>
                      </a:r>
                      <a:r>
                        <a:rPr lang="ko-KR" altLang="en-US" sz="1800" b="0" i="0" u="none" strike="noStrike" dirty="0">
                          <a:solidFill>
                            <a:srgbClr val="E3EFF8"/>
                          </a:solidFill>
                          <a:effectLst/>
                          <a:latin typeface="+mn-lt"/>
                          <a:ea typeface="+mn-ea"/>
                          <a:cs typeface="+mn-cs"/>
                        </a:rPr>
                        <a:t>자신감이 강화되지 않는다</a:t>
                      </a:r>
                      <a:r>
                        <a:rPr lang="en-US" altLang="ko-KR" sz="1800" b="0" i="0" u="none" strike="noStrike" dirty="0">
                          <a:solidFill>
                            <a:srgbClr val="E3EFF8"/>
                          </a:solidFill>
                          <a:effectLst/>
                          <a:latin typeface="+mn-lt"/>
                          <a:ea typeface="+mn-ea"/>
                          <a:cs typeface="+mn-cs"/>
                        </a:rPr>
                        <a:t>.</a:t>
                      </a:r>
                    </a:p>
                    <a:p>
                      <a:pPr algn="l" fontAlgn="b">
                        <a:lnSpc>
                          <a:spcPct val="100000"/>
                        </a:lnSpc>
                        <a:spcBef>
                          <a:spcPts val="1200"/>
                        </a:spcBef>
                      </a:pPr>
                      <a:r>
                        <a:rPr lang="ko-KR" altLang="en-US" sz="1800" b="1" i="0" u="none" strike="noStrike" dirty="0">
                          <a:solidFill>
                            <a:srgbClr val="333333"/>
                          </a:solidFill>
                          <a:effectLst/>
                          <a:latin typeface="+mn-lt"/>
                          <a:ea typeface="+mn-ea"/>
                          <a:cs typeface="+mn-cs"/>
                        </a:rPr>
                        <a:t>이익</a:t>
                      </a:r>
                      <a:r>
                        <a:rPr lang="en-US" altLang="ko-KR" sz="1800" b="0" i="0" u="none" strike="noStrike" dirty="0">
                          <a:solidFill>
                            <a:srgbClr val="333333"/>
                          </a:solidFill>
                          <a:effectLst/>
                          <a:latin typeface="+mn-lt"/>
                          <a:ea typeface="+mn-ea"/>
                          <a:cs typeface="+mn-cs"/>
                        </a:rPr>
                        <a:t>: </a:t>
                      </a:r>
                      <a:r>
                        <a:rPr lang="en-US" sz="1800" b="0" i="0" u="none" strike="noStrike" dirty="0">
                          <a:solidFill>
                            <a:srgbClr val="004992"/>
                          </a:solidFill>
                          <a:effectLst/>
                          <a:latin typeface="+mn-lt"/>
                          <a:ea typeface="+mn-ea"/>
                          <a:cs typeface="+mn-cs"/>
                        </a:rPr>
                        <a:t>???</a:t>
                      </a:r>
                      <a:r>
                        <a:rPr lang="en-US" sz="1800" b="0" i="0" u="none" strike="noStrike" dirty="0">
                          <a:solidFill>
                            <a:srgbClr val="333333"/>
                          </a:solidFill>
                          <a:effectLst/>
                          <a:latin typeface="+mn-lt"/>
                          <a:ea typeface="+mn-ea"/>
                          <a:cs typeface="+mn-cs"/>
                        </a:rPr>
                        <a:t> </a:t>
                      </a:r>
                      <a:r>
                        <a:rPr lang="ko-KR" altLang="en-US" sz="1800" b="0" i="0" u="none" strike="noStrike" dirty="0">
                          <a:solidFill>
                            <a:srgbClr val="E3EFF8"/>
                          </a:solidFill>
                          <a:effectLst/>
                          <a:latin typeface="+mn-lt"/>
                          <a:ea typeface="+mn-ea"/>
                          <a:cs typeface="+mn-cs"/>
                        </a:rPr>
                        <a:t>겸손하고</a:t>
                      </a:r>
                      <a:r>
                        <a:rPr lang="en-US" altLang="ko-KR" sz="1800" b="0" i="0" u="none" strike="noStrike" dirty="0">
                          <a:solidFill>
                            <a:srgbClr val="E3EFF8"/>
                          </a:solidFill>
                          <a:effectLst/>
                          <a:latin typeface="+mn-lt"/>
                          <a:ea typeface="+mn-ea"/>
                          <a:cs typeface="+mn-cs"/>
                        </a:rPr>
                        <a:t>, </a:t>
                      </a:r>
                      <a:r>
                        <a:rPr lang="ko-KR" altLang="en-US" sz="1800" b="0" i="0" u="none" strike="noStrike" dirty="0">
                          <a:solidFill>
                            <a:srgbClr val="E3EFF8"/>
                          </a:solidFill>
                          <a:effectLst/>
                          <a:latin typeface="+mn-lt"/>
                          <a:ea typeface="+mn-ea"/>
                          <a:cs typeface="+mn-cs"/>
                        </a:rPr>
                        <a:t>진실로 다른 사람을 위한다고 여겨짐</a:t>
                      </a:r>
                      <a:r>
                        <a:rPr lang="en-US" altLang="ko-KR" sz="1800" b="0" i="0" u="none" strike="noStrike" dirty="0">
                          <a:solidFill>
                            <a:srgbClr val="E3EFF8"/>
                          </a:solidFill>
                          <a:effectLst/>
                          <a:latin typeface="+mn-lt"/>
                          <a:ea typeface="+mn-ea"/>
                          <a:cs typeface="+mn-cs"/>
                        </a:rPr>
                        <a:t>.</a:t>
                      </a:r>
                      <a:r>
                        <a:rPr lang="en-US" altLang="ko-KR" sz="1800" b="0" i="0" u="none" strike="noStrike" dirty="0">
                          <a:solidFill>
                            <a:srgbClr val="333333"/>
                          </a:solidFill>
                          <a:effectLst/>
                          <a:latin typeface="+mn-lt"/>
                          <a:ea typeface="+mn-ea"/>
                          <a:cs typeface="+mn-cs"/>
                        </a:rPr>
                        <a:t> </a:t>
                      </a:r>
                      <a:endParaRPr lang="en-US" sz="1600" b="0" i="0" u="none" strike="noStrike" dirty="0">
                        <a:solidFill>
                          <a:srgbClr val="333333"/>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6"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7"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ko-KR" altLang="en-US" sz="1800" spc="-5">
                <a:solidFill>
                  <a:srgbClr val="333333"/>
                </a:solidFill>
                <a:latin typeface="+mn-lt"/>
                <a:ea typeface="+mn-ea"/>
                <a:cs typeface="+mn-cs"/>
              </a:rPr>
              <a:t>훌륭해</a:t>
            </a:r>
            <a:r>
              <a:rPr lang="en-US" altLang="ko-KR" sz="1800" spc="-5">
                <a:solidFill>
                  <a:srgbClr val="333333"/>
                </a:solidFill>
                <a:latin typeface="+mn-lt"/>
                <a:ea typeface="+mn-ea"/>
                <a:cs typeface="+mn-cs"/>
              </a:rPr>
              <a:t>! </a:t>
            </a:r>
            <a:r>
              <a:rPr lang="ko-KR" altLang="en-US" sz="1800" spc="-5">
                <a:solidFill>
                  <a:srgbClr val="333333"/>
                </a:solidFill>
                <a:latin typeface="+mn-lt"/>
                <a:ea typeface="+mn-ea"/>
                <a:cs typeface="+mn-cs"/>
              </a:rPr>
              <a:t>너의 골로 게임을 이겼어</a:t>
            </a:r>
            <a:r>
              <a:rPr lang="en-US" altLang="ko-KR" sz="1800" spc="-5">
                <a:solidFill>
                  <a:srgbClr val="333333"/>
                </a:solidFill>
                <a:latin typeface="+mn-lt"/>
                <a:ea typeface="+mn-ea"/>
                <a:cs typeface="+mn-cs"/>
              </a:rPr>
              <a:t>!</a:t>
            </a:r>
            <a:endParaRPr lang="en-US" sz="1800" dirty="0">
              <a:solidFill>
                <a:srgbClr val="333333"/>
              </a:solidFill>
              <a:latin typeface="+mn-lt"/>
              <a:ea typeface="+mn-ea"/>
              <a:cs typeface="+mn-cs"/>
            </a:endParaRPr>
          </a:p>
        </p:txBody>
      </p:sp>
    </p:spTree>
    <p:extLst>
      <p:ext uri="{BB962C8B-B14F-4D97-AF65-F5344CB8AC3E}">
        <p14:creationId xmlns:p14="http://schemas.microsoft.com/office/powerpoint/2010/main" val="2761946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부정적 사건에 있어서 특별한 귀인경향의 효과</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21</a:t>
            </a:fld>
            <a:endParaRPr lang="de-DE" dirty="0">
              <a:latin typeface="+mn-lt"/>
              <a:ea typeface="+mn-ea"/>
            </a:endParaRPr>
          </a:p>
        </p:txBody>
      </p:sp>
      <p:graphicFrame>
        <p:nvGraphicFramePr>
          <p:cNvPr id="15" name="Table 14"/>
          <p:cNvGraphicFramePr>
            <a:graphicFrameLocks noGrp="1"/>
          </p:cNvGraphicFramePr>
          <p:nvPr>
            <p:extLst>
              <p:ext uri="{D42A27DB-BD31-4B8C-83A1-F6EECF244321}">
                <p14:modId xmlns:p14="http://schemas.microsoft.com/office/powerpoint/2010/main" val="1526397830"/>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lnSpc>
                          <a:spcPct val="100000"/>
                        </a:lnSpc>
                        <a:spcBef>
                          <a:spcPts val="1200"/>
                        </a:spcBef>
                      </a:pPr>
                      <a:r>
                        <a:rPr lang="ko-KR" altLang="en-US" sz="1800" b="1" i="0" u="none" strike="noStrike" dirty="0">
                          <a:solidFill>
                            <a:srgbClr val="000000"/>
                          </a:solidFill>
                          <a:effectLst/>
                          <a:latin typeface="+mn-lt"/>
                          <a:ea typeface="+mn-ea"/>
                          <a:cs typeface="+mn-cs"/>
                        </a:rPr>
                        <a:t>자기 귀인</a:t>
                      </a:r>
                      <a:endParaRPr lang="en-US" altLang="ko-KR" sz="1800" b="1" i="0" u="none" strike="noStrike" dirty="0">
                        <a:solidFill>
                          <a:srgbClr val="000000"/>
                        </a:solidFill>
                        <a:effectLst/>
                        <a:latin typeface="+mn-lt"/>
                        <a:ea typeface="+mn-ea"/>
                        <a:cs typeface="+mn-cs"/>
                      </a:endParaRPr>
                    </a:p>
                    <a:p>
                      <a:pPr algn="l" fontAlgn="b">
                        <a:lnSpc>
                          <a:spcPct val="100000"/>
                        </a:lnSpc>
                        <a:spcBef>
                          <a:spcPts val="1200"/>
                        </a:spcBef>
                      </a:pPr>
                      <a:r>
                        <a:rPr lang="en-US" altLang="ko-KR" sz="1800" b="0" i="0" u="none" strike="noStrike" dirty="0">
                          <a:solidFill>
                            <a:srgbClr val="000000"/>
                          </a:solidFill>
                          <a:effectLst/>
                          <a:latin typeface="+mn-lt"/>
                          <a:ea typeface="+mn-ea"/>
                          <a:cs typeface="+mn-cs"/>
                        </a:rPr>
                        <a:t>(</a:t>
                      </a:r>
                      <a:r>
                        <a:rPr lang="ko-KR" altLang="en-US" sz="1800" b="0" i="0" u="none" strike="noStrike">
                          <a:solidFill>
                            <a:srgbClr val="000000"/>
                          </a:solidFill>
                          <a:effectLst/>
                          <a:latin typeface="+mn-lt"/>
                          <a:ea typeface="+mn-ea"/>
                          <a:cs typeface="+mn-cs"/>
                        </a:rPr>
                        <a:t>예</a:t>
                      </a:r>
                      <a:r>
                        <a:rPr lang="en-US" altLang="ko-KR" sz="1800" b="0" i="0" u="none" strike="noStrike">
                          <a:solidFill>
                            <a:srgbClr val="000000"/>
                          </a:solidFill>
                          <a:effectLst/>
                          <a:latin typeface="+mn-lt"/>
                          <a:ea typeface="+mn-ea"/>
                          <a:cs typeface="+mn-cs"/>
                        </a:rPr>
                        <a:t>.“</a:t>
                      </a:r>
                      <a:r>
                        <a:rPr lang="ko-KR" altLang="en-US" sz="1800" b="0" i="0" u="none" strike="noStrike">
                          <a:solidFill>
                            <a:srgbClr val="000000"/>
                          </a:solidFill>
                          <a:effectLst/>
                          <a:latin typeface="+mn-lt"/>
                          <a:ea typeface="+mn-ea"/>
                          <a:cs typeface="+mn-cs"/>
                        </a:rPr>
                        <a:t>이건 </a:t>
                      </a:r>
                      <a:r>
                        <a:rPr lang="ko-KR" altLang="en-US" sz="1800" b="0" i="0" u="none" strike="noStrike" dirty="0">
                          <a:solidFill>
                            <a:srgbClr val="000000"/>
                          </a:solidFill>
                          <a:effectLst/>
                          <a:latin typeface="+mn-lt"/>
                          <a:ea typeface="+mn-ea"/>
                          <a:cs typeface="+mn-cs"/>
                        </a:rPr>
                        <a:t>훌륭한 나의 </a:t>
                      </a:r>
                      <a:r>
                        <a:rPr lang="ko-KR" altLang="en-US" sz="1800" b="0" i="0" u="none" strike="noStrike">
                          <a:solidFill>
                            <a:srgbClr val="000000"/>
                          </a:solidFill>
                          <a:effectLst/>
                          <a:latin typeface="+mn-lt"/>
                          <a:ea typeface="+mn-ea"/>
                          <a:cs typeface="+mn-cs"/>
                        </a:rPr>
                        <a:t>작품이었어</a:t>
                      </a:r>
                      <a:r>
                        <a:rPr lang="en-US" altLang="ko-KR" sz="1800" b="0" i="0" u="none" strike="noStrike">
                          <a:solidFill>
                            <a:srgbClr val="000000"/>
                          </a:solidFill>
                          <a:effectLst/>
                          <a:latin typeface="+mn-lt"/>
                          <a:ea typeface="+mn-ea"/>
                          <a:cs typeface="+mn-cs"/>
                        </a:rPr>
                        <a:t>.”)</a:t>
                      </a:r>
                      <a:r>
                        <a:rPr lang="en-US" altLang="ko-KR" sz="1800" b="0" i="0" u="none" strike="noStrike" dirty="0">
                          <a:solidFill>
                            <a:srgbClr val="000000"/>
                          </a:solidFill>
                          <a:effectLst/>
                          <a:latin typeface="+mn-lt"/>
                          <a:ea typeface="+mn-ea"/>
                          <a:cs typeface="+mn-cs"/>
                        </a:rPr>
                        <a:t>	</a:t>
                      </a:r>
                      <a:endParaRPr lang="en-US" sz="14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ko-KR" altLang="en-US" sz="1800" b="1" i="0" u="none" strike="noStrike" dirty="0">
                          <a:solidFill>
                            <a:srgbClr val="333333"/>
                          </a:solidFill>
                          <a:effectLst/>
                          <a:latin typeface="+mn-lt"/>
                          <a:ea typeface="+mn-ea"/>
                          <a:cs typeface="+mn-cs"/>
                        </a:rPr>
                        <a:t>불이익</a:t>
                      </a:r>
                      <a:r>
                        <a:rPr lang="en-US" altLang="ko-KR" sz="1800" b="0" i="0" u="none" strike="noStrike" dirty="0">
                          <a:solidFill>
                            <a:srgbClr val="333333"/>
                          </a:solidFill>
                          <a:effectLst/>
                          <a:latin typeface="+mn-lt"/>
                          <a:ea typeface="+mn-ea"/>
                          <a:cs typeface="+mn-cs"/>
                        </a:rPr>
                        <a:t>: </a:t>
                      </a:r>
                      <a:r>
                        <a:rPr lang="ko-KR" altLang="en-US" sz="1800" b="0" i="0" u="none" strike="noStrike" dirty="0">
                          <a:solidFill>
                            <a:srgbClr val="333333"/>
                          </a:solidFill>
                          <a:effectLst/>
                          <a:latin typeface="+mn-lt"/>
                          <a:ea typeface="+mn-ea"/>
                          <a:cs typeface="+mn-cs"/>
                        </a:rPr>
                        <a:t>자기를 칭찬하는 것은 거만해 보일 수 있다</a:t>
                      </a:r>
                      <a:r>
                        <a:rPr lang="en-US" altLang="ko-KR" sz="1800" b="0" i="0" u="none" strike="noStrike" dirty="0">
                          <a:solidFill>
                            <a:srgbClr val="333333"/>
                          </a:solidFill>
                          <a:effectLst/>
                          <a:latin typeface="+mn-lt"/>
                          <a:ea typeface="+mn-ea"/>
                          <a:cs typeface="+mn-cs"/>
                        </a:rPr>
                        <a:t>.</a:t>
                      </a:r>
                    </a:p>
                    <a:p>
                      <a:pPr algn="l" fontAlgn="b">
                        <a:lnSpc>
                          <a:spcPct val="100000"/>
                        </a:lnSpc>
                        <a:spcBef>
                          <a:spcPts val="1200"/>
                        </a:spcBef>
                      </a:pPr>
                      <a:r>
                        <a:rPr lang="ko-KR" altLang="en-US" sz="1800" b="1" i="0" u="none" strike="noStrike" dirty="0">
                          <a:solidFill>
                            <a:srgbClr val="333333"/>
                          </a:solidFill>
                          <a:effectLst/>
                          <a:latin typeface="+mn-lt"/>
                          <a:ea typeface="+mn-ea"/>
                          <a:cs typeface="+mn-cs"/>
                        </a:rPr>
                        <a:t>이익</a:t>
                      </a:r>
                      <a:r>
                        <a:rPr lang="en-US" altLang="ko-KR" sz="1800" b="0" i="0" u="none" strike="noStrike" dirty="0">
                          <a:solidFill>
                            <a:srgbClr val="333333"/>
                          </a:solidFill>
                          <a:effectLst/>
                          <a:latin typeface="+mn-lt"/>
                          <a:ea typeface="+mn-ea"/>
                          <a:cs typeface="+mn-cs"/>
                        </a:rPr>
                        <a:t>: </a:t>
                      </a:r>
                      <a:r>
                        <a:rPr lang="ko-KR" altLang="en-US" sz="1800" b="0" i="0" u="none" strike="noStrike" dirty="0">
                          <a:solidFill>
                            <a:srgbClr val="333333"/>
                          </a:solidFill>
                          <a:effectLst/>
                          <a:latin typeface="+mn-lt"/>
                          <a:ea typeface="+mn-ea"/>
                          <a:cs typeface="+mn-cs"/>
                        </a:rPr>
                        <a:t>자신감이 늘어난다</a:t>
                      </a:r>
                      <a:endParaRPr lang="en-US" sz="1600" b="0" i="0" u="none" strike="noStrike" dirty="0">
                        <a:solidFill>
                          <a:srgbClr val="333333"/>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lnSpc>
                          <a:spcPct val="100000"/>
                        </a:lnSpc>
                        <a:spcBef>
                          <a:spcPts val="1200"/>
                        </a:spcBef>
                      </a:pPr>
                      <a:r>
                        <a:rPr lang="ko-KR" altLang="en-US" sz="1800" b="1" i="0" u="none" strike="noStrike" dirty="0">
                          <a:solidFill>
                            <a:srgbClr val="000000"/>
                          </a:solidFill>
                          <a:effectLst/>
                          <a:latin typeface="+mn-lt"/>
                          <a:ea typeface="+mn-ea"/>
                          <a:cs typeface="+mn-cs"/>
                        </a:rPr>
                        <a:t>타인</a:t>
                      </a:r>
                      <a:r>
                        <a:rPr lang="en-US" altLang="ko-KR" sz="1800" b="1" i="0" u="none" strike="noStrike" dirty="0">
                          <a:solidFill>
                            <a:srgbClr val="000000"/>
                          </a:solidFill>
                          <a:effectLst/>
                          <a:latin typeface="+mn-lt"/>
                          <a:ea typeface="+mn-ea"/>
                          <a:cs typeface="+mn-cs"/>
                        </a:rPr>
                        <a:t>/</a:t>
                      </a:r>
                      <a:r>
                        <a:rPr lang="ko-KR" altLang="en-US" sz="1800" b="1" i="0" u="none" strike="noStrike" dirty="0">
                          <a:solidFill>
                            <a:srgbClr val="000000"/>
                          </a:solidFill>
                          <a:effectLst/>
                          <a:latin typeface="+mn-lt"/>
                          <a:ea typeface="+mn-ea"/>
                          <a:cs typeface="+mn-cs"/>
                        </a:rPr>
                        <a:t>상황적 귀인</a:t>
                      </a:r>
                      <a:endParaRPr lang="en-US" altLang="ko-KR" sz="1800" b="1" i="0" u="none" strike="noStrike" dirty="0">
                        <a:solidFill>
                          <a:srgbClr val="000000"/>
                        </a:solidFill>
                        <a:effectLst/>
                        <a:latin typeface="+mn-lt"/>
                        <a:ea typeface="+mn-ea"/>
                        <a:cs typeface="+mn-cs"/>
                      </a:endParaRPr>
                    </a:p>
                    <a:p>
                      <a:pPr algn="l" fontAlgn="b">
                        <a:lnSpc>
                          <a:spcPct val="100000"/>
                        </a:lnSpc>
                        <a:spcBef>
                          <a:spcPts val="1200"/>
                        </a:spcBef>
                      </a:pPr>
                      <a:r>
                        <a:rPr lang="en-US" altLang="ko-KR" sz="1800" b="0" i="0" u="none" strike="noStrike" dirty="0">
                          <a:solidFill>
                            <a:srgbClr val="000000"/>
                          </a:solidFill>
                          <a:effectLst/>
                          <a:latin typeface="+mn-lt"/>
                          <a:ea typeface="+mn-ea"/>
                          <a:cs typeface="+mn-cs"/>
                        </a:rPr>
                        <a:t>(</a:t>
                      </a:r>
                      <a:r>
                        <a:rPr lang="ko-KR" altLang="en-US" sz="1800" b="0" i="0" u="none" strike="noStrike">
                          <a:solidFill>
                            <a:srgbClr val="000000"/>
                          </a:solidFill>
                          <a:effectLst/>
                          <a:latin typeface="+mn-lt"/>
                          <a:ea typeface="+mn-ea"/>
                          <a:cs typeface="+mn-cs"/>
                        </a:rPr>
                        <a:t>예</a:t>
                      </a:r>
                      <a:r>
                        <a:rPr lang="en-US" altLang="ko-KR" sz="1800" b="0" i="0" u="none" strike="noStrike">
                          <a:solidFill>
                            <a:srgbClr val="000000"/>
                          </a:solidFill>
                          <a:effectLst/>
                          <a:latin typeface="+mn-lt"/>
                          <a:ea typeface="+mn-ea"/>
                          <a:cs typeface="+mn-cs"/>
                        </a:rPr>
                        <a:t>.“</a:t>
                      </a:r>
                      <a:r>
                        <a:rPr lang="ko-KR" altLang="en-US" sz="1800" b="0" i="0" u="none" strike="noStrike">
                          <a:solidFill>
                            <a:srgbClr val="000000"/>
                          </a:solidFill>
                          <a:effectLst/>
                          <a:latin typeface="+mn-lt"/>
                          <a:ea typeface="+mn-ea"/>
                          <a:cs typeface="+mn-cs"/>
                        </a:rPr>
                        <a:t>누구라도 </a:t>
                      </a:r>
                      <a:r>
                        <a:rPr lang="ko-KR" altLang="en-US" sz="1800" b="0" i="0" u="none" strike="noStrike" dirty="0">
                          <a:solidFill>
                            <a:srgbClr val="000000"/>
                          </a:solidFill>
                          <a:effectLst/>
                          <a:latin typeface="+mn-lt"/>
                          <a:ea typeface="+mn-ea"/>
                          <a:cs typeface="+mn-cs"/>
                        </a:rPr>
                        <a:t>거기에서 득점할 수 </a:t>
                      </a:r>
                      <a:r>
                        <a:rPr lang="ko-KR" altLang="en-US" sz="1800" b="0" i="0" u="none" strike="noStrike">
                          <a:solidFill>
                            <a:srgbClr val="000000"/>
                          </a:solidFill>
                          <a:effectLst/>
                          <a:latin typeface="+mn-lt"/>
                          <a:ea typeface="+mn-ea"/>
                          <a:cs typeface="+mn-cs"/>
                        </a:rPr>
                        <a:t>있었어</a:t>
                      </a:r>
                      <a:r>
                        <a:rPr lang="en-US" altLang="ko-KR" sz="1800" b="0" i="0" u="none" strike="noStrike">
                          <a:solidFill>
                            <a:srgbClr val="000000"/>
                          </a:solidFill>
                          <a:effectLst/>
                          <a:latin typeface="+mn-lt"/>
                          <a:ea typeface="+mn-ea"/>
                          <a:cs typeface="+mn-cs"/>
                        </a:rPr>
                        <a:t>.”) </a:t>
                      </a:r>
                      <a:r>
                        <a:rPr lang="en-US" altLang="ko-KR" sz="1800" b="0" i="0" u="none" strike="noStrike" dirty="0">
                          <a:solidFill>
                            <a:srgbClr val="000000"/>
                          </a:solidFill>
                          <a:effectLst/>
                          <a:latin typeface="+mn-lt"/>
                          <a:ea typeface="+mn-ea"/>
                          <a:cs typeface="+mn-cs"/>
                        </a:rPr>
                        <a:t>	</a:t>
                      </a:r>
                      <a:endParaRPr lang="en-US" sz="16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ko-KR" altLang="en-US" sz="1800" b="1" i="0" u="none" strike="noStrike" dirty="0">
                          <a:solidFill>
                            <a:srgbClr val="333333"/>
                          </a:solidFill>
                          <a:effectLst/>
                          <a:latin typeface="+mn-lt"/>
                          <a:ea typeface="+mn-ea"/>
                          <a:cs typeface="+mn-cs"/>
                        </a:rPr>
                        <a:t>불이익</a:t>
                      </a:r>
                      <a:r>
                        <a:rPr lang="en-US" altLang="ko-KR" sz="1800" b="0" i="0" u="none" strike="noStrike" dirty="0">
                          <a:solidFill>
                            <a:srgbClr val="333333"/>
                          </a:solidFill>
                          <a:effectLst/>
                          <a:latin typeface="+mn-lt"/>
                          <a:ea typeface="+mn-ea"/>
                          <a:cs typeface="+mn-cs"/>
                        </a:rPr>
                        <a:t>: </a:t>
                      </a:r>
                      <a:r>
                        <a:rPr lang="ko-KR" altLang="en-US" sz="1800" b="0" i="0" u="none" strike="noStrike" dirty="0">
                          <a:solidFill>
                            <a:srgbClr val="333333"/>
                          </a:solidFill>
                          <a:effectLst/>
                          <a:latin typeface="+mn-lt"/>
                          <a:ea typeface="+mn-ea"/>
                          <a:cs typeface="+mn-cs"/>
                        </a:rPr>
                        <a:t>자신감이 강화되지 않는다</a:t>
                      </a:r>
                      <a:r>
                        <a:rPr lang="en-US" altLang="ko-KR" sz="1800" b="0" i="0" u="none" strike="noStrike" dirty="0">
                          <a:solidFill>
                            <a:srgbClr val="333333"/>
                          </a:solidFill>
                          <a:effectLst/>
                          <a:latin typeface="+mn-lt"/>
                          <a:ea typeface="+mn-ea"/>
                          <a:cs typeface="+mn-cs"/>
                        </a:rPr>
                        <a:t>.</a:t>
                      </a:r>
                    </a:p>
                    <a:p>
                      <a:pPr algn="l" fontAlgn="b">
                        <a:lnSpc>
                          <a:spcPct val="100000"/>
                        </a:lnSpc>
                        <a:spcBef>
                          <a:spcPts val="1200"/>
                        </a:spcBef>
                      </a:pPr>
                      <a:r>
                        <a:rPr lang="ko-KR" altLang="en-US" sz="1800" b="1" i="0" u="none" strike="noStrike" dirty="0">
                          <a:solidFill>
                            <a:srgbClr val="333333"/>
                          </a:solidFill>
                          <a:effectLst/>
                          <a:latin typeface="+mn-lt"/>
                          <a:ea typeface="+mn-ea"/>
                          <a:cs typeface="+mn-cs"/>
                        </a:rPr>
                        <a:t>이익</a:t>
                      </a:r>
                      <a:r>
                        <a:rPr lang="en-US" altLang="ko-KR" sz="1800" b="0" i="0" u="none" strike="noStrike" dirty="0">
                          <a:solidFill>
                            <a:srgbClr val="333333"/>
                          </a:solidFill>
                          <a:effectLst/>
                          <a:latin typeface="+mn-lt"/>
                          <a:ea typeface="+mn-ea"/>
                          <a:cs typeface="+mn-cs"/>
                        </a:rPr>
                        <a:t>: </a:t>
                      </a:r>
                      <a:r>
                        <a:rPr lang="ko-KR" altLang="en-US" sz="1800" b="0" i="0" u="none" strike="noStrike" dirty="0">
                          <a:solidFill>
                            <a:srgbClr val="333333"/>
                          </a:solidFill>
                          <a:effectLst/>
                          <a:latin typeface="+mn-lt"/>
                          <a:ea typeface="+mn-ea"/>
                          <a:cs typeface="+mn-cs"/>
                        </a:rPr>
                        <a:t>겸손하고</a:t>
                      </a:r>
                      <a:r>
                        <a:rPr lang="en-US" altLang="ko-KR" sz="1800" b="0" i="0" u="none" strike="noStrike" dirty="0">
                          <a:solidFill>
                            <a:srgbClr val="333333"/>
                          </a:solidFill>
                          <a:effectLst/>
                          <a:latin typeface="+mn-lt"/>
                          <a:ea typeface="+mn-ea"/>
                          <a:cs typeface="+mn-cs"/>
                        </a:rPr>
                        <a:t>, </a:t>
                      </a:r>
                      <a:r>
                        <a:rPr lang="ko-KR" altLang="en-US" sz="1800" b="0" i="0" u="none" strike="noStrike" dirty="0">
                          <a:solidFill>
                            <a:srgbClr val="333333"/>
                          </a:solidFill>
                          <a:effectLst/>
                          <a:latin typeface="+mn-lt"/>
                          <a:ea typeface="+mn-ea"/>
                          <a:cs typeface="+mn-cs"/>
                        </a:rPr>
                        <a:t>진실로 다른 사람을 위한다고 여겨짐</a:t>
                      </a:r>
                      <a:r>
                        <a:rPr lang="en-US" altLang="ko-KR" sz="1800" b="0" i="0" u="none" strike="noStrike" dirty="0">
                          <a:solidFill>
                            <a:srgbClr val="333333"/>
                          </a:solidFill>
                          <a:effectLst/>
                          <a:latin typeface="+mn-lt"/>
                          <a:ea typeface="+mn-ea"/>
                          <a:cs typeface="+mn-cs"/>
                        </a:rPr>
                        <a:t>. </a:t>
                      </a:r>
                      <a:endParaRPr lang="en-US" sz="1600" b="0" i="0" u="none" strike="noStrike" dirty="0">
                        <a:solidFill>
                          <a:srgbClr val="333333"/>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6"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7"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ko-KR" altLang="en-US" sz="1800" spc="-5">
                <a:solidFill>
                  <a:srgbClr val="333333"/>
                </a:solidFill>
                <a:latin typeface="+mn-lt"/>
                <a:ea typeface="+mn-ea"/>
                <a:cs typeface="+mn-cs"/>
              </a:rPr>
              <a:t>훌륭해</a:t>
            </a:r>
            <a:r>
              <a:rPr lang="en-US" altLang="ko-KR" sz="1800" spc="-5">
                <a:solidFill>
                  <a:srgbClr val="333333"/>
                </a:solidFill>
                <a:latin typeface="+mn-lt"/>
                <a:ea typeface="+mn-ea"/>
                <a:cs typeface="+mn-cs"/>
              </a:rPr>
              <a:t>! </a:t>
            </a:r>
            <a:r>
              <a:rPr lang="ko-KR" altLang="en-US" sz="1800" spc="-5">
                <a:solidFill>
                  <a:srgbClr val="333333"/>
                </a:solidFill>
                <a:latin typeface="+mn-lt"/>
                <a:ea typeface="+mn-ea"/>
                <a:cs typeface="+mn-cs"/>
              </a:rPr>
              <a:t>너의 골로 게임을 이겼어</a:t>
            </a:r>
            <a:r>
              <a:rPr lang="en-US" altLang="ko-KR" sz="1800" spc="-5">
                <a:solidFill>
                  <a:srgbClr val="333333"/>
                </a:solidFill>
                <a:latin typeface="+mn-lt"/>
                <a:ea typeface="+mn-ea"/>
                <a:cs typeface="+mn-cs"/>
              </a:rPr>
              <a:t>!</a:t>
            </a:r>
            <a:endParaRPr lang="en-US" sz="1800" dirty="0">
              <a:solidFill>
                <a:srgbClr val="333333"/>
              </a:solidFill>
              <a:latin typeface="+mn-lt"/>
              <a:ea typeface="+mn-ea"/>
              <a:cs typeface="+mn-cs"/>
            </a:endParaRPr>
          </a:p>
        </p:txBody>
      </p:sp>
    </p:spTree>
    <p:extLst>
      <p:ext uri="{BB962C8B-B14F-4D97-AF65-F5344CB8AC3E}">
        <p14:creationId xmlns:p14="http://schemas.microsoft.com/office/powerpoint/2010/main" val="3339137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부정적 사건에 있어서 특별한 귀인경향의 효과</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22</a:t>
            </a:fld>
            <a:endParaRPr lang="de-DE" dirty="0">
              <a:latin typeface="+mn-lt"/>
              <a:ea typeface="+mn-ea"/>
            </a:endParaRPr>
          </a:p>
        </p:txBody>
      </p:sp>
      <p:graphicFrame>
        <p:nvGraphicFramePr>
          <p:cNvPr id="15" name="Group 2"/>
          <p:cNvGraphicFramePr>
            <a:graphicFrameLocks noGrp="1"/>
          </p:cNvGraphicFramePr>
          <p:nvPr>
            <p:extLst>
              <p:ext uri="{D42A27DB-BD31-4B8C-83A1-F6EECF244321}">
                <p14:modId xmlns:p14="http://schemas.microsoft.com/office/powerpoint/2010/main" val="272131742"/>
              </p:ext>
            </p:extLst>
          </p:nvPr>
        </p:nvGraphicFramePr>
        <p:xfrm>
          <a:off x="408955" y="441655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보다 균형적인 반응들</a:t>
                      </a:r>
                      <a:r>
                        <a:rPr kumimoji="0" lang="en-US" altLang="ko-KR" sz="2000" b="0" i="0" u="none" strike="noStrike" cap="none" normalizeH="0" baseline="0">
                          <a:ln>
                            <a:noFill/>
                          </a:ln>
                          <a:solidFill>
                            <a:srgbClr val="000000"/>
                          </a:solidFill>
                          <a:effectLst/>
                          <a:latin typeface="+mn-lt"/>
                          <a:ea typeface="+mn-ea"/>
                          <a:cs typeface="+mn-cs"/>
                        </a:rPr>
                        <a:t>(</a:t>
                      </a:r>
                      <a:r>
                        <a:rPr kumimoji="0" lang="ko-KR" altLang="en-US" sz="2000" b="0" i="0" u="none" strike="noStrike" cap="none" normalizeH="0" baseline="0">
                          <a:ln>
                            <a:noFill/>
                          </a:ln>
                          <a:solidFill>
                            <a:srgbClr val="000000"/>
                          </a:solidFill>
                          <a:effectLst/>
                          <a:latin typeface="+mn-lt"/>
                          <a:ea typeface="+mn-ea"/>
                          <a:cs typeface="+mn-cs"/>
                        </a:rPr>
                        <a:t>즉 자신</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타인</a:t>
                      </a:r>
                      <a:r>
                        <a:rPr kumimoji="0" lang="en-US" altLang="ko-KR" sz="2000" b="0" i="0" u="none" strike="noStrike" cap="none" normalizeH="0" baseline="0">
                          <a:ln>
                            <a:noFill/>
                          </a:ln>
                          <a:solidFill>
                            <a:srgbClr val="000000"/>
                          </a:solidFill>
                          <a:effectLst/>
                          <a:latin typeface="+mn-lt"/>
                          <a:ea typeface="+mn-ea"/>
                          <a:cs typeface="+mn-cs"/>
                        </a:rPr>
                        <a:t>/</a:t>
                      </a:r>
                      <a:r>
                        <a:rPr kumimoji="0" lang="ko-KR" altLang="en-US" sz="2000" b="0" i="0" u="none" strike="noStrike" cap="none" normalizeH="0" baseline="0">
                          <a:ln>
                            <a:noFill/>
                          </a:ln>
                          <a:solidFill>
                            <a:srgbClr val="000000"/>
                          </a:solidFill>
                          <a:effectLst/>
                          <a:latin typeface="+mn-lt"/>
                          <a:ea typeface="+mn-ea"/>
                          <a:cs typeface="+mn-cs"/>
                        </a:rPr>
                        <a:t>상황의 영향을 조화시켜</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또 다른 설명을 제시한다</a:t>
                      </a:r>
                      <a:r>
                        <a:rPr kumimoji="0" lang="en-US" altLang="ko-KR" sz="2000" b="0" i="0" u="none" strike="noStrike" cap="none" normalizeH="0" baseline="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6"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7"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ko-KR" altLang="en-US" sz="1800" spc="-5">
                <a:solidFill>
                  <a:srgbClr val="333333"/>
                </a:solidFill>
                <a:latin typeface="+mn-lt"/>
                <a:ea typeface="+mn-ea"/>
                <a:cs typeface="+mn-cs"/>
              </a:rPr>
              <a:t>훌륭해</a:t>
            </a:r>
            <a:r>
              <a:rPr lang="en-US" altLang="ko-KR" sz="1800" spc="-5">
                <a:solidFill>
                  <a:srgbClr val="333333"/>
                </a:solidFill>
                <a:latin typeface="+mn-lt"/>
                <a:ea typeface="+mn-ea"/>
                <a:cs typeface="+mn-cs"/>
              </a:rPr>
              <a:t>! </a:t>
            </a:r>
            <a:r>
              <a:rPr lang="ko-KR" altLang="en-US" sz="1800" spc="-5">
                <a:solidFill>
                  <a:srgbClr val="333333"/>
                </a:solidFill>
                <a:latin typeface="+mn-lt"/>
                <a:ea typeface="+mn-ea"/>
                <a:cs typeface="+mn-cs"/>
              </a:rPr>
              <a:t>너의 골로 게임을 이겼어</a:t>
            </a:r>
            <a:r>
              <a:rPr lang="en-US" altLang="ko-KR" sz="1800" spc="-5">
                <a:solidFill>
                  <a:srgbClr val="333333"/>
                </a:solidFill>
                <a:latin typeface="+mn-lt"/>
                <a:ea typeface="+mn-ea"/>
                <a:cs typeface="+mn-cs"/>
              </a:rPr>
              <a:t>!</a:t>
            </a:r>
            <a:endParaRPr lang="en-US" sz="1800" dirty="0">
              <a:solidFill>
                <a:srgbClr val="333333"/>
              </a:solidFill>
              <a:latin typeface="+mn-lt"/>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부정적 사건에 있어서 특별한 귀인경향의 효과</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23</a:t>
            </a:fld>
            <a:endParaRPr lang="de-DE" dirty="0">
              <a:latin typeface="+mn-lt"/>
              <a:ea typeface="+mn-ea"/>
            </a:endParaRPr>
          </a:p>
        </p:txBody>
      </p:sp>
      <p:graphicFrame>
        <p:nvGraphicFramePr>
          <p:cNvPr id="15" name="Group 2"/>
          <p:cNvGraphicFramePr>
            <a:graphicFrameLocks noGrp="1"/>
          </p:cNvGraphicFramePr>
          <p:nvPr>
            <p:extLst>
              <p:ext uri="{D42A27DB-BD31-4B8C-83A1-F6EECF244321}">
                <p14:modId xmlns:p14="http://schemas.microsoft.com/office/powerpoint/2010/main" val="204784810"/>
              </p:ext>
            </p:extLst>
          </p:nvPr>
        </p:nvGraphicFramePr>
        <p:xfrm>
          <a:off x="408955" y="441655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보다 균형적인 반응들</a:t>
                      </a:r>
                      <a:r>
                        <a:rPr kumimoji="0" lang="en-US" altLang="ko-KR" sz="2000" b="0" i="0" u="none" strike="noStrike" cap="none" normalizeH="0" baseline="0">
                          <a:ln>
                            <a:noFill/>
                          </a:ln>
                          <a:solidFill>
                            <a:srgbClr val="000000"/>
                          </a:solidFill>
                          <a:effectLst/>
                          <a:latin typeface="+mn-lt"/>
                          <a:ea typeface="+mn-ea"/>
                          <a:cs typeface="+mn-cs"/>
                        </a:rPr>
                        <a:t>(</a:t>
                      </a:r>
                      <a:r>
                        <a:rPr kumimoji="0" lang="ko-KR" altLang="en-US" sz="2000" b="0" i="0" u="none" strike="noStrike" cap="none" normalizeH="0" baseline="0">
                          <a:ln>
                            <a:noFill/>
                          </a:ln>
                          <a:solidFill>
                            <a:srgbClr val="000000"/>
                          </a:solidFill>
                          <a:effectLst/>
                          <a:latin typeface="+mn-lt"/>
                          <a:ea typeface="+mn-ea"/>
                          <a:cs typeface="+mn-cs"/>
                        </a:rPr>
                        <a:t>즉 자신</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타인</a:t>
                      </a:r>
                      <a:r>
                        <a:rPr kumimoji="0" lang="en-US" altLang="ko-KR" sz="2000" b="0" i="0" u="none" strike="noStrike" cap="none" normalizeH="0" baseline="0">
                          <a:ln>
                            <a:noFill/>
                          </a:ln>
                          <a:solidFill>
                            <a:srgbClr val="000000"/>
                          </a:solidFill>
                          <a:effectLst/>
                          <a:latin typeface="+mn-lt"/>
                          <a:ea typeface="+mn-ea"/>
                          <a:cs typeface="+mn-cs"/>
                        </a:rPr>
                        <a:t>/</a:t>
                      </a:r>
                      <a:r>
                        <a:rPr kumimoji="0" lang="ko-KR" altLang="en-US" sz="2000" b="0" i="0" u="none" strike="noStrike" cap="none" normalizeH="0" baseline="0">
                          <a:ln>
                            <a:noFill/>
                          </a:ln>
                          <a:solidFill>
                            <a:srgbClr val="000000"/>
                          </a:solidFill>
                          <a:effectLst/>
                          <a:latin typeface="+mn-lt"/>
                          <a:ea typeface="+mn-ea"/>
                          <a:cs typeface="+mn-cs"/>
                        </a:rPr>
                        <a:t>상황의 영향을 조화시켜</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또 다른 설명을 제시한다</a:t>
                      </a:r>
                      <a:r>
                        <a:rPr kumimoji="0" lang="en-US" altLang="ko-KR" sz="2000" b="0" i="0" u="none" strike="noStrike" cap="none" normalizeH="0" baseline="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1800" b="0" i="0" u="none" strike="noStrike" cap="none" normalizeH="0" baseline="0">
                          <a:ln>
                            <a:noFill/>
                          </a:ln>
                          <a:solidFill>
                            <a:schemeClr val="tx1"/>
                          </a:solidFill>
                          <a:effectLst/>
                          <a:latin typeface="+mn-lt"/>
                          <a:ea typeface="+mn-ea"/>
                          <a:cs typeface="+mn-cs"/>
                        </a:rPr>
                        <a:t>“내가 </a:t>
                      </a:r>
                      <a:r>
                        <a:rPr kumimoji="0" lang="ko-KR" altLang="en-US" sz="1800" b="0" i="0" u="none" strike="noStrike" cap="none" normalizeH="0" baseline="0" dirty="0">
                          <a:ln>
                            <a:noFill/>
                          </a:ln>
                          <a:solidFill>
                            <a:schemeClr val="tx1"/>
                          </a:solidFill>
                          <a:effectLst/>
                          <a:latin typeface="+mn-lt"/>
                          <a:ea typeface="+mn-ea"/>
                          <a:cs typeface="+mn-cs"/>
                        </a:rPr>
                        <a:t>매우 자랑스러워요</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그러나 다른 사람들의 기여도 </a:t>
                      </a:r>
                      <a:r>
                        <a:rPr kumimoji="0" lang="ko-KR" altLang="en-US" sz="1800" b="0" i="0" u="none" strike="noStrike" cap="none" normalizeH="0" baseline="0">
                          <a:ln>
                            <a:noFill/>
                          </a:ln>
                          <a:solidFill>
                            <a:schemeClr val="tx1"/>
                          </a:solidFill>
                          <a:effectLst/>
                          <a:latin typeface="+mn-lt"/>
                          <a:ea typeface="+mn-ea"/>
                          <a:cs typeface="+mn-cs"/>
                        </a:rPr>
                        <a:t>대단했습니다</a:t>
                      </a:r>
                      <a:r>
                        <a:rPr kumimoji="0" lang="en-US" altLang="ko-KR" sz="1800" b="0" i="0" u="none" strike="noStrike" cap="none" normalizeH="0" baseline="0">
                          <a:ln>
                            <a:noFill/>
                          </a:ln>
                          <a:solidFill>
                            <a:schemeClr val="tx1"/>
                          </a:solidFill>
                          <a:effectLst/>
                          <a:latin typeface="+mn-lt"/>
                          <a:ea typeface="+mn-ea"/>
                          <a:cs typeface="+mn-cs"/>
                        </a:rPr>
                        <a:t>.”</a:t>
                      </a:r>
                      <a:endParaRPr kumimoji="0" lang="en-US" altLang="ko-KR" sz="1800" b="0" i="0" u="none" strike="noStrike" cap="none" normalizeH="0" baseline="0" dirty="0">
                        <a:ln>
                          <a:noFill/>
                        </a:ln>
                        <a:solidFill>
                          <a:schemeClr val="tx1"/>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ko-KR" sz="1800" b="0" i="0" u="none" strike="noStrike" cap="none" normalizeH="0" baseline="0">
                          <a:ln>
                            <a:noFill/>
                          </a:ln>
                          <a:solidFill>
                            <a:schemeClr val="tx1"/>
                          </a:solidFill>
                          <a:effectLst/>
                          <a:latin typeface="+mn-lt"/>
                          <a:ea typeface="+mn-ea"/>
                          <a:cs typeface="+mn-cs"/>
                        </a:rPr>
                        <a:t>“</a:t>
                      </a:r>
                      <a:r>
                        <a:rPr kumimoji="0" lang="ko-KR" altLang="en-US" sz="1800" b="0" i="0" u="none" strike="noStrike" cap="none" normalizeH="0" baseline="0">
                          <a:ln>
                            <a:noFill/>
                          </a:ln>
                          <a:solidFill>
                            <a:schemeClr val="tx1"/>
                          </a:solidFill>
                          <a:effectLst/>
                          <a:latin typeface="+mn-lt"/>
                          <a:ea typeface="+mn-ea"/>
                          <a:cs typeface="+mn-cs"/>
                        </a:rPr>
                        <a:t>내 </a:t>
                      </a:r>
                      <a:r>
                        <a:rPr kumimoji="0" lang="ko-KR" altLang="en-US" sz="1800" b="0" i="0" u="none" strike="noStrike" cap="none" normalizeH="0" baseline="0" dirty="0">
                          <a:ln>
                            <a:noFill/>
                          </a:ln>
                          <a:solidFill>
                            <a:schemeClr val="tx1"/>
                          </a:solidFill>
                          <a:effectLst/>
                          <a:latin typeface="+mn-lt"/>
                          <a:ea typeface="+mn-ea"/>
                          <a:cs typeface="+mn-cs"/>
                        </a:rPr>
                        <a:t>할일 이었어요</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하지만 실제로</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그 지점에서 득점하기는 </a:t>
                      </a:r>
                      <a:r>
                        <a:rPr kumimoji="0" lang="ko-KR" altLang="en-US" sz="1800" b="0" i="0" u="none" strike="noStrike" cap="none" normalizeH="0" baseline="0">
                          <a:ln>
                            <a:noFill/>
                          </a:ln>
                          <a:solidFill>
                            <a:schemeClr val="tx1"/>
                          </a:solidFill>
                          <a:effectLst/>
                          <a:latin typeface="+mn-lt"/>
                          <a:ea typeface="+mn-ea"/>
                          <a:cs typeface="+mn-cs"/>
                        </a:rPr>
                        <a:t>어려웠습니다</a:t>
                      </a:r>
                      <a:r>
                        <a:rPr kumimoji="0" lang="en-US" altLang="ko-KR" sz="1800" b="0" i="0" u="none" strike="noStrike" cap="none" normalizeH="0" baseline="0">
                          <a:ln>
                            <a:noFill/>
                          </a:ln>
                          <a:solidFill>
                            <a:schemeClr val="tx1"/>
                          </a:solidFill>
                          <a:effectLst/>
                          <a:latin typeface="+mn-lt"/>
                          <a:ea typeface="+mn-ea"/>
                          <a:cs typeface="+mn-cs"/>
                        </a:rPr>
                        <a:t>.”</a:t>
                      </a:r>
                      <a:endParaRPr kumimoji="0" lang="en-US" altLang="ko-KR" sz="1800" b="0" i="0" u="none" strike="noStrike" cap="none" normalizeH="0" baseline="0" dirty="0">
                        <a:ln>
                          <a:noFill/>
                        </a:ln>
                        <a:solidFill>
                          <a:schemeClr val="tx1"/>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ko-KR" sz="1800" b="0" i="0" u="none" strike="noStrike" cap="none" normalizeH="0" baseline="0">
                          <a:ln>
                            <a:noFill/>
                          </a:ln>
                          <a:solidFill>
                            <a:schemeClr val="tx1"/>
                          </a:solidFill>
                          <a:effectLst/>
                          <a:latin typeface="+mn-lt"/>
                          <a:ea typeface="+mn-ea"/>
                          <a:cs typeface="+mn-cs"/>
                        </a:rPr>
                        <a:t>“</a:t>
                      </a:r>
                      <a:r>
                        <a:rPr kumimoji="0" lang="ko-KR" altLang="en-US" sz="1800" b="0" i="0" u="none" strike="noStrike" cap="none" normalizeH="0" baseline="0">
                          <a:ln>
                            <a:noFill/>
                          </a:ln>
                          <a:solidFill>
                            <a:schemeClr val="tx1"/>
                          </a:solidFill>
                          <a:effectLst/>
                          <a:latin typeface="+mn-lt"/>
                          <a:ea typeface="+mn-ea"/>
                          <a:cs typeface="+mn-cs"/>
                        </a:rPr>
                        <a:t>감사합니다</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그 순간에 일이 잘 </a:t>
                      </a:r>
                      <a:r>
                        <a:rPr kumimoji="0" lang="ko-KR" altLang="en-US" sz="1800" b="0" i="0" u="none" strike="noStrike" cap="none" normalizeH="0" baseline="0">
                          <a:ln>
                            <a:noFill/>
                          </a:ln>
                          <a:solidFill>
                            <a:schemeClr val="tx1"/>
                          </a:solidFill>
                          <a:effectLst/>
                          <a:latin typeface="+mn-lt"/>
                          <a:ea typeface="+mn-ea"/>
                          <a:cs typeface="+mn-cs"/>
                        </a:rPr>
                        <a:t>되었어요</a:t>
                      </a:r>
                      <a:r>
                        <a:rPr kumimoji="0" lang="en-US" altLang="ko-KR" sz="1800" b="0" i="0" u="none" strike="noStrike" cap="none" normalizeH="0" baseline="0">
                          <a:ln>
                            <a:noFill/>
                          </a:ln>
                          <a:solidFill>
                            <a:schemeClr val="tx1"/>
                          </a:solidFill>
                          <a:effectLst/>
                          <a:latin typeface="+mn-lt"/>
                          <a:ea typeface="+mn-ea"/>
                          <a:cs typeface="+mn-cs"/>
                        </a:rPr>
                        <a:t>.”</a:t>
                      </a:r>
                      <a:endParaRPr kumimoji="0" lang="en-US" sz="1800" b="0" i="0" u="none" strike="noStrike" cap="none" normalizeH="0" baseline="0" dirty="0">
                        <a:ln>
                          <a:noFill/>
                        </a:ln>
                        <a:solidFill>
                          <a:schemeClr val="tx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6"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7"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ko-KR" altLang="en-US" sz="1800" spc="-5">
                <a:solidFill>
                  <a:srgbClr val="333333"/>
                </a:solidFill>
                <a:latin typeface="+mn-lt"/>
                <a:ea typeface="+mn-ea"/>
                <a:cs typeface="+mn-cs"/>
              </a:rPr>
              <a:t>훌륭해</a:t>
            </a:r>
            <a:r>
              <a:rPr lang="en-US" altLang="ko-KR" sz="1800" spc="-5">
                <a:solidFill>
                  <a:srgbClr val="333333"/>
                </a:solidFill>
                <a:latin typeface="+mn-lt"/>
                <a:ea typeface="+mn-ea"/>
                <a:cs typeface="+mn-cs"/>
              </a:rPr>
              <a:t>! </a:t>
            </a:r>
            <a:r>
              <a:rPr lang="ko-KR" altLang="en-US" sz="1800" spc="-5">
                <a:solidFill>
                  <a:srgbClr val="333333"/>
                </a:solidFill>
                <a:latin typeface="+mn-lt"/>
                <a:ea typeface="+mn-ea"/>
                <a:cs typeface="+mn-cs"/>
              </a:rPr>
              <a:t>너의 골로 게임을 이겼어</a:t>
            </a:r>
            <a:r>
              <a:rPr lang="en-US" altLang="ko-KR" sz="1800" spc="-5">
                <a:solidFill>
                  <a:srgbClr val="333333"/>
                </a:solidFill>
                <a:latin typeface="+mn-lt"/>
                <a:ea typeface="+mn-ea"/>
                <a:cs typeface="+mn-cs"/>
              </a:rPr>
              <a:t>!</a:t>
            </a:r>
            <a:endParaRPr lang="en-US" sz="1800" dirty="0">
              <a:solidFill>
                <a:srgbClr val="333333"/>
              </a:solidFill>
              <a:latin typeface="+mn-lt"/>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우리는 왜 이것을 하는 걸까</a:t>
            </a:r>
            <a:r>
              <a:rPr lang="en-US" altLang="ko-KR" sz="3600">
                <a:latin typeface="+mn-lt"/>
                <a:ea typeface="+mn-ea"/>
                <a:cs typeface="+mn-cs"/>
              </a:rPr>
              <a:t>?</a:t>
            </a:r>
            <a:endParaRPr lang="de-DE" altLang="ko-KR"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dirty="0">
                <a:solidFill>
                  <a:srgbClr val="333333"/>
                </a:solidFill>
              </a:rPr>
              <a:t>예를 들어</a:t>
            </a:r>
            <a:r>
              <a:rPr lang="en-US" altLang="ko-KR" sz="2400" dirty="0">
                <a:solidFill>
                  <a:srgbClr val="333333"/>
                </a:solidFill>
              </a:rPr>
              <a:t>, </a:t>
            </a:r>
            <a:r>
              <a:rPr lang="ko-KR" altLang="en-US" sz="2400" dirty="0">
                <a:solidFill>
                  <a:srgbClr val="333333"/>
                </a:solidFill>
              </a:rPr>
              <a:t>우울증이 있는 사람들은 </a:t>
            </a:r>
            <a:r>
              <a:rPr lang="en-US" altLang="ko-KR" sz="2400" dirty="0">
                <a:solidFill>
                  <a:srgbClr val="333333"/>
                </a:solidFill>
              </a:rPr>
              <a:t>[</a:t>
            </a:r>
            <a:r>
              <a:rPr lang="ko-KR" altLang="en-US" sz="2400" dirty="0">
                <a:solidFill>
                  <a:srgbClr val="333333"/>
                </a:solidFill>
              </a:rPr>
              <a:t>그러나 모두는 아니지요</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자기 자신으로부터 원인을 찾는 경향이 있다</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성공에 대한 이유를 다른 사람들과 환경에 그 공적을 돌리는 경향이 있다</a:t>
            </a:r>
            <a:r>
              <a:rPr lang="de-DE" altLang="ko-KR" sz="2400" dirty="0">
                <a:solidFill>
                  <a:srgbClr val="333333"/>
                </a:solidFill>
              </a:rPr>
              <a:t>.</a:t>
            </a:r>
            <a:endParaRPr lang="ko-KR" altLang="en-US" sz="2400" dirty="0">
              <a:solidFill>
                <a:srgbClr val="333333"/>
              </a:solidFill>
            </a:endParaRPr>
          </a:p>
          <a:p>
            <a:pPr lvl="0" algn="ctr" defTabSz="914400" fontAlgn="base"/>
            <a:r>
              <a:rPr lang="ko-KR" altLang="en-US" sz="2400" b="1" dirty="0">
                <a:solidFill>
                  <a:srgbClr val="004992"/>
                </a:solidFill>
              </a:rPr>
              <a:t>이것은 자존감을 낮추는 결과를 가져올 수 있다</a:t>
            </a:r>
            <a:r>
              <a:rPr lang="en-US" altLang="ko-KR" sz="2400" b="1"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24</a:t>
            </a:fld>
            <a:endParaRPr lang="de-DE" dirty="0">
              <a:latin typeface="+mn-lt"/>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우리는 왜 이것을 하는 걸까</a:t>
            </a:r>
            <a:r>
              <a:rPr lang="en-US" altLang="ko-KR" sz="3600">
                <a:latin typeface="+mn-lt"/>
                <a:ea typeface="+mn-ea"/>
                <a:cs typeface="+mn-cs"/>
              </a:rPr>
              <a:t>?</a:t>
            </a:r>
            <a:endParaRPr lang="de-DE" altLang="ko-KR"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dirty="0">
                <a:solidFill>
                  <a:srgbClr val="333333"/>
                </a:solidFill>
              </a:rPr>
              <a:t>연구들은 망상을 가진 많은 사람들을 보여줍니다</a:t>
            </a:r>
            <a:r>
              <a:rPr lang="en-US" altLang="ko-KR" sz="2400" dirty="0">
                <a:solidFill>
                  <a:srgbClr val="333333"/>
                </a:solidFill>
              </a:rPr>
              <a:t>. [</a:t>
            </a:r>
            <a:r>
              <a:rPr lang="ko-KR" altLang="en-US" sz="2400" dirty="0">
                <a:solidFill>
                  <a:srgbClr val="333333"/>
                </a:solidFill>
              </a:rPr>
              <a:t>그러나 모두는 아니지요</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부정적인 사건이나 실패에 대해 남탓을 하는 경향</a:t>
            </a:r>
            <a:r>
              <a:rPr lang="de-DE" altLang="ko-KR" sz="2400" dirty="0">
                <a:solidFill>
                  <a:srgbClr val="333333"/>
                </a:solidFill>
              </a:rPr>
              <a:t>.</a:t>
            </a:r>
            <a:endParaRPr lang="ko-KR" altLang="en-US"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모든 일이 자신의 통제를 벗어났다고 생각하는 경향</a:t>
            </a:r>
            <a:r>
              <a:rPr lang="de-DE" altLang="ko-KR" sz="2400" dirty="0">
                <a:solidFill>
                  <a:srgbClr val="333333"/>
                </a:solidFill>
              </a:rPr>
              <a:t>.</a:t>
            </a:r>
            <a:endParaRPr lang="ko-KR" altLang="en-US" sz="2400" dirty="0">
              <a:solidFill>
                <a:srgbClr val="333333"/>
              </a:solidFill>
            </a:endParaRPr>
          </a:p>
          <a:p>
            <a:pPr lvl="0" algn="ctr" defTabSz="914400" fontAlgn="base"/>
            <a:r>
              <a:rPr lang="ko-KR" altLang="en-US" sz="2400" b="1" dirty="0">
                <a:solidFill>
                  <a:srgbClr val="004992"/>
                </a:solidFill>
              </a:rPr>
              <a:t>특히 첫번째 귀인 유형은 대인관계 문제를 일으킬 수 있습니다</a:t>
            </a:r>
            <a:r>
              <a:rPr lang="en-US" altLang="ko-KR" sz="2400" b="1"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25</a:t>
            </a:fld>
            <a:endParaRPr lang="de-DE" dirty="0">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21" name="Rectangle 35"/>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정신증이 있는 동안에 치우친 귀인이 어떻게 오해를 불러일으키는가에 대한 예시</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26</a:t>
            </a:fld>
            <a:endParaRPr lang="de-DE" dirty="0">
              <a:latin typeface="+mn-lt"/>
              <a:ea typeface="+mn-ea"/>
            </a:endParaRPr>
          </a:p>
        </p:txBody>
      </p:sp>
      <p:sp>
        <p:nvSpPr>
          <p:cNvPr id="55322" name="Rechteck 1"/>
          <p:cNvSpPr>
            <a:spLocks noChangeArrowheads="1"/>
          </p:cNvSpPr>
          <p:nvPr/>
        </p:nvSpPr>
        <p:spPr bwMode="auto">
          <a:xfrm>
            <a:off x="408955" y="5938838"/>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굴림" charset="-127"/>
                <a:ea typeface="굴림" charset="-127"/>
                <a:cs typeface="Times New Roman" panose="02020603050405020304" pitchFamily="18" charset="0"/>
              </a:defRPr>
            </a:lvl1pPr>
            <a:lvl2pPr marL="742950" indent="-285750">
              <a:spcBef>
                <a:spcPct val="20000"/>
              </a:spcBef>
              <a:buClr>
                <a:srgbClr val="336699"/>
              </a:buClr>
              <a:buChar char="•"/>
              <a:defRPr sz="2800">
                <a:solidFill>
                  <a:schemeClr val="tx1"/>
                </a:solidFill>
                <a:latin typeface="굴림" charset="-127"/>
                <a:ea typeface="굴림" charset="-127"/>
                <a:cs typeface="Times New Roman" panose="02020603050405020304" pitchFamily="18" charset="0"/>
              </a:defRPr>
            </a:lvl2pPr>
            <a:lvl3pPr marL="1143000" indent="-228600">
              <a:spcBef>
                <a:spcPct val="20000"/>
              </a:spcBef>
              <a:buClr>
                <a:srgbClr val="336699"/>
              </a:buClr>
              <a:buChar char="•"/>
              <a:defRPr sz="2400">
                <a:solidFill>
                  <a:schemeClr val="tx1"/>
                </a:solidFill>
                <a:latin typeface="굴림" charset="-127"/>
                <a:ea typeface="굴림" charset="-127"/>
                <a:cs typeface="Times New Roman" panose="02020603050405020304" pitchFamily="18" charset="0"/>
              </a:defRPr>
            </a:lvl3pPr>
            <a:lvl4pPr marL="1600200" indent="-228600">
              <a:spcBef>
                <a:spcPct val="20000"/>
              </a:spcBef>
              <a:buClr>
                <a:srgbClr val="336699"/>
              </a:buClr>
              <a:buChar char="•"/>
              <a:defRPr sz="2000">
                <a:solidFill>
                  <a:schemeClr val="tx1"/>
                </a:solidFill>
                <a:latin typeface="굴림" charset="-127"/>
                <a:ea typeface="굴림" charset="-127"/>
                <a:cs typeface="Times New Roman" panose="02020603050405020304" pitchFamily="18" charset="0"/>
              </a:defRPr>
            </a:lvl4pPr>
            <a:lvl5pPr marL="2057400" indent="-228600">
              <a:spcBef>
                <a:spcPct val="20000"/>
              </a:spcBef>
              <a:buClr>
                <a:srgbClr val="336699"/>
              </a:buClr>
              <a:buChar char="•"/>
              <a:defRPr sz="2000">
                <a:solidFill>
                  <a:schemeClr val="tx1"/>
                </a:solidFill>
                <a:latin typeface="굴림" charset="-127"/>
                <a:ea typeface="굴림" charset="-127"/>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굴림" charset="-127"/>
                <a:ea typeface="굴림" charset="-127"/>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굴림" charset="-127"/>
                <a:ea typeface="굴림" charset="-127"/>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굴림" charset="-127"/>
                <a:ea typeface="굴림" charset="-127"/>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굴림" charset="-127"/>
                <a:ea typeface="굴림" charset="-127"/>
                <a:cs typeface="Times New Roman" panose="02020603050405020304" pitchFamily="18" charset="0"/>
              </a:defRPr>
            </a:lvl9pPr>
          </a:lstStyle>
          <a:p>
            <a:pPr algn="ctr" eaLnBrk="1" hangingPunct="1">
              <a:spcBef>
                <a:spcPct val="0"/>
              </a:spcBef>
              <a:buClrTx/>
              <a:buFontTx/>
              <a:buNone/>
            </a:pPr>
            <a:r>
              <a:rPr lang="ko-KR" altLang="en-US" sz="1800">
                <a:solidFill>
                  <a:srgbClr val="004992"/>
                </a:solidFill>
                <a:latin typeface="+mn-lt"/>
                <a:ea typeface="+mn-ea"/>
                <a:cs typeface="+mn-cs"/>
              </a:rPr>
              <a:t>누가 개인적인 경험을 말할 수 있겠는가</a:t>
            </a:r>
            <a:r>
              <a:rPr lang="en-US" altLang="ko-KR" sz="1800">
                <a:solidFill>
                  <a:srgbClr val="004992"/>
                </a:solidFill>
                <a:latin typeface="+mn-lt"/>
                <a:ea typeface="+mn-ea"/>
                <a:cs typeface="+mn-cs"/>
              </a:rPr>
              <a:t>?</a:t>
            </a:r>
            <a:endParaRPr lang="de-DE" altLang="de-DE" sz="1800">
              <a:solidFill>
                <a:srgbClr val="004992"/>
              </a:solidFill>
              <a:latin typeface="+mn-lt"/>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728011008"/>
              </p:ext>
            </p:extLst>
          </p:nvPr>
        </p:nvGraphicFramePr>
        <p:xfrm>
          <a:off x="408955" y="2420888"/>
          <a:ext cx="11376000" cy="3200382"/>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4317753">
                  <a:extLst>
                    <a:ext uri="{9D8B030D-6E8A-4147-A177-3AD203B41FA5}">
                      <a16:colId xmlns:a16="http://schemas.microsoft.com/office/drawing/2014/main" val="20001"/>
                    </a:ext>
                  </a:extLst>
                </a:gridCol>
                <a:gridCol w="43177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사건</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해석</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다른 설명</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91440" marR="579755">
                        <a:lnSpc>
                          <a:spcPct val="100000"/>
                        </a:lnSpc>
                        <a:spcBef>
                          <a:spcPts val="350"/>
                        </a:spcBef>
                      </a:pPr>
                      <a:r>
                        <a:rPr lang="ko-KR" altLang="en-US" sz="1800" spc="-5">
                          <a:solidFill>
                            <a:srgbClr val="333333"/>
                          </a:solidFill>
                          <a:latin typeface="+mn-lt"/>
                          <a:ea typeface="+mn-ea"/>
                          <a:cs typeface="+mn-cs"/>
                        </a:rPr>
                        <a:t>중요한 서류를 잃어 버렸다</a:t>
                      </a:r>
                      <a:r>
                        <a:rPr lang="en-US" altLang="ko-KR" sz="1800" spc="-5">
                          <a:solidFill>
                            <a:srgbClr val="333333"/>
                          </a:solidFill>
                          <a:latin typeface="+mn-lt"/>
                          <a:ea typeface="+mn-ea"/>
                          <a:cs typeface="+mn-cs"/>
                        </a:rPr>
                        <a:t>.</a:t>
                      </a:r>
                      <a:endParaRPr sz="1800" dirty="0">
                        <a:solidFill>
                          <a:srgbClr val="333333"/>
                        </a:solidFill>
                        <a:latin typeface="+mn-l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just">
                        <a:lnSpc>
                          <a:spcPct val="100000"/>
                        </a:lnSpc>
                        <a:spcBef>
                          <a:spcPts val="350"/>
                        </a:spcBef>
                      </a:pPr>
                      <a:r>
                        <a:rPr lang="ko-KR" altLang="en-US" sz="1800">
                          <a:solidFill>
                            <a:srgbClr val="333333"/>
                          </a:solidFill>
                          <a:latin typeface="+mn-lt"/>
                          <a:ea typeface="+mn-ea"/>
                          <a:cs typeface="+mn-cs"/>
                        </a:rPr>
                        <a:t>누군가 당신의 집을 부수고 들어왔으며 당신에게 해를 주려고 서류를 훔쳐간 것이다</a:t>
                      </a:r>
                      <a:r>
                        <a:rPr lang="en-US" altLang="ko-KR" sz="1800">
                          <a:solidFill>
                            <a:srgbClr val="333333"/>
                          </a:solidFill>
                          <a:latin typeface="+mn-lt"/>
                          <a:ea typeface="+mn-ea"/>
                          <a:cs typeface="+mn-cs"/>
                        </a:rPr>
                        <a:t>.</a:t>
                      </a:r>
                      <a:endParaRPr sz="1800" dirty="0">
                        <a:solidFill>
                          <a:srgbClr val="333333"/>
                        </a:solidFill>
                        <a:latin typeface="+mn-l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nSpc>
                          <a:spcPct val="100000"/>
                        </a:lnSpc>
                        <a:spcBef>
                          <a:spcPts val="350"/>
                        </a:spcBef>
                      </a:pPr>
                      <a:r>
                        <a:rPr lang="ko-KR" altLang="en-US" sz="1800" spc="-5">
                          <a:solidFill>
                            <a:srgbClr val="333333"/>
                          </a:solidFill>
                          <a:latin typeface="+mn-lt"/>
                          <a:ea typeface="+mn-ea"/>
                          <a:cs typeface="+mn-cs"/>
                        </a:rPr>
                        <a:t>서류는 실수로 잘못된 곳에 놓여 있었던 것이다</a:t>
                      </a:r>
                      <a:r>
                        <a:rPr lang="en-US" altLang="ko-KR" sz="1800" spc="-5">
                          <a:solidFill>
                            <a:srgbClr val="333333"/>
                          </a:solidFill>
                          <a:latin typeface="+mn-lt"/>
                          <a:ea typeface="+mn-ea"/>
                          <a:cs typeface="+mn-cs"/>
                        </a:rPr>
                        <a:t>. </a:t>
                      </a:r>
                      <a:endParaRPr sz="1800" dirty="0">
                        <a:solidFill>
                          <a:srgbClr val="333333"/>
                        </a:solidFill>
                        <a:latin typeface="+mn-l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91440" marR="208279">
                        <a:lnSpc>
                          <a:spcPct val="100000"/>
                        </a:lnSpc>
                        <a:spcBef>
                          <a:spcPts val="355"/>
                        </a:spcBef>
                      </a:pPr>
                      <a:r>
                        <a:rPr lang="ko-KR" altLang="en-US" sz="1800" spc="-45">
                          <a:solidFill>
                            <a:srgbClr val="333333"/>
                          </a:solidFill>
                          <a:latin typeface="+mn-lt"/>
                          <a:ea typeface="+mn-ea"/>
                          <a:cs typeface="+mn-cs"/>
                        </a:rPr>
                        <a:t>당신은 시험에 낙제하였다</a:t>
                      </a:r>
                      <a:r>
                        <a:rPr lang="en-US" altLang="ko-KR" sz="1800" spc="-45">
                          <a:solidFill>
                            <a:srgbClr val="333333"/>
                          </a:solidFill>
                          <a:latin typeface="+mn-lt"/>
                          <a:ea typeface="+mn-ea"/>
                          <a:cs typeface="+mn-cs"/>
                        </a:rPr>
                        <a:t>.</a:t>
                      </a:r>
                      <a:endParaRPr sz="18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nSpc>
                          <a:spcPct val="100000"/>
                        </a:lnSpc>
                        <a:spcBef>
                          <a:spcPts val="355"/>
                        </a:spcBef>
                      </a:pPr>
                      <a:r>
                        <a:rPr lang="ko-KR" altLang="en-US" sz="1800" spc="-5">
                          <a:solidFill>
                            <a:srgbClr val="333333"/>
                          </a:solidFill>
                          <a:latin typeface="+mn-lt"/>
                          <a:ea typeface="+mn-ea"/>
                          <a:cs typeface="+mn-cs"/>
                        </a:rPr>
                        <a:t>검사관은 당신의 경력을 망치고 싶어 한다</a:t>
                      </a:r>
                      <a:r>
                        <a:rPr lang="en-US" altLang="ko-KR" sz="1800" spc="-5">
                          <a:solidFill>
                            <a:srgbClr val="333333"/>
                          </a:solidFill>
                          <a:latin typeface="+mn-lt"/>
                          <a:ea typeface="+mn-ea"/>
                          <a:cs typeface="+mn-cs"/>
                        </a:rPr>
                        <a:t>.</a:t>
                      </a:r>
                      <a:endParaRPr sz="18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nSpc>
                          <a:spcPct val="100000"/>
                        </a:lnSpc>
                        <a:spcBef>
                          <a:spcPts val="355"/>
                        </a:spcBef>
                      </a:pPr>
                      <a:r>
                        <a:rPr lang="ko-KR" altLang="en-US" sz="1800" spc="-10">
                          <a:solidFill>
                            <a:srgbClr val="333333"/>
                          </a:solidFill>
                          <a:latin typeface="+mn-lt"/>
                          <a:ea typeface="+mn-ea"/>
                          <a:cs typeface="+mn-cs"/>
                        </a:rPr>
                        <a:t>아마도 검사관은 엄격하였던 것 같다</a:t>
                      </a:r>
                      <a:r>
                        <a:rPr lang="en-US" altLang="ko-KR" sz="1800" spc="-10">
                          <a:solidFill>
                            <a:srgbClr val="333333"/>
                          </a:solidFill>
                          <a:latin typeface="+mn-lt"/>
                          <a:ea typeface="+mn-ea"/>
                          <a:cs typeface="+mn-cs"/>
                        </a:rPr>
                        <a:t>. </a:t>
                      </a:r>
                      <a:r>
                        <a:rPr lang="ko-KR" altLang="en-US" sz="1800" spc="-10">
                          <a:solidFill>
                            <a:srgbClr val="333333"/>
                          </a:solidFill>
                          <a:latin typeface="+mn-lt"/>
                          <a:ea typeface="+mn-ea"/>
                          <a:cs typeface="+mn-cs"/>
                        </a:rPr>
                        <a:t>그러나 충분하지 못한 시험준비와 수면부족이 낙제의 원인일 수 있다</a:t>
                      </a:r>
                      <a:r>
                        <a:rPr lang="en-US" altLang="ko-KR" sz="1800" spc="-10">
                          <a:solidFill>
                            <a:srgbClr val="333333"/>
                          </a:solidFill>
                          <a:latin typeface="+mn-lt"/>
                          <a:ea typeface="+mn-ea"/>
                          <a:cs typeface="+mn-cs"/>
                        </a:rPr>
                        <a:t>. </a:t>
                      </a:r>
                      <a:endParaRPr sz="18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91440" marR="99695">
                        <a:lnSpc>
                          <a:spcPct val="100000"/>
                        </a:lnSpc>
                        <a:spcBef>
                          <a:spcPts val="355"/>
                        </a:spcBef>
                      </a:pPr>
                      <a:r>
                        <a:rPr lang="ko-KR" altLang="en-US" sz="1800">
                          <a:solidFill>
                            <a:srgbClr val="333333"/>
                          </a:solidFill>
                          <a:latin typeface="+mn-lt"/>
                          <a:ea typeface="+mn-ea"/>
                          <a:cs typeface="+mn-cs"/>
                        </a:rPr>
                        <a:t>친구가 당신을 반기지 않는다</a:t>
                      </a:r>
                      <a:r>
                        <a:rPr lang="en-US" altLang="ko-KR" sz="1800">
                          <a:solidFill>
                            <a:srgbClr val="333333"/>
                          </a:solidFill>
                          <a:latin typeface="+mn-lt"/>
                          <a:ea typeface="+mn-ea"/>
                          <a:cs typeface="+mn-cs"/>
                        </a:rPr>
                        <a:t>.</a:t>
                      </a:r>
                      <a:endParaRPr sz="18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nSpc>
                          <a:spcPct val="100000"/>
                        </a:lnSpc>
                        <a:spcBef>
                          <a:spcPts val="355"/>
                        </a:spcBef>
                      </a:pPr>
                      <a:r>
                        <a:rPr lang="ko-KR" altLang="en-US" sz="1800" spc="-35">
                          <a:solidFill>
                            <a:srgbClr val="333333"/>
                          </a:solidFill>
                          <a:latin typeface="+mn-lt"/>
                          <a:ea typeface="+mn-ea"/>
                          <a:cs typeface="+mn-cs"/>
                        </a:rPr>
                        <a:t>당신 친구는 당신을 더 이상 알고 지내고 싶지 않다</a:t>
                      </a:r>
                      <a:r>
                        <a:rPr lang="en-US" altLang="ko-KR" sz="1800" spc="-35">
                          <a:solidFill>
                            <a:srgbClr val="333333"/>
                          </a:solidFill>
                          <a:latin typeface="+mn-lt"/>
                          <a:ea typeface="+mn-ea"/>
                          <a:cs typeface="+mn-cs"/>
                        </a:rPr>
                        <a:t>. </a:t>
                      </a:r>
                      <a:r>
                        <a:rPr lang="ko-KR" altLang="en-US" sz="1800" spc="-35">
                          <a:solidFill>
                            <a:srgbClr val="333333"/>
                          </a:solidFill>
                          <a:latin typeface="+mn-lt"/>
                          <a:ea typeface="+mn-ea"/>
                          <a:cs typeface="+mn-cs"/>
                        </a:rPr>
                        <a:t>당신을 부끄러워 한다</a:t>
                      </a:r>
                      <a:r>
                        <a:rPr lang="en-US" altLang="ko-KR" sz="1800" spc="-35">
                          <a:solidFill>
                            <a:srgbClr val="333333"/>
                          </a:solidFill>
                          <a:latin typeface="+mn-lt"/>
                          <a:ea typeface="+mn-ea"/>
                          <a:cs typeface="+mn-cs"/>
                        </a:rPr>
                        <a:t>.</a:t>
                      </a:r>
                      <a:endParaRPr sz="18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nSpc>
                          <a:spcPct val="100000"/>
                        </a:lnSpc>
                        <a:spcBef>
                          <a:spcPts val="355"/>
                        </a:spcBef>
                      </a:pPr>
                      <a:r>
                        <a:rPr lang="ko-KR" altLang="en-US" sz="1800" spc="-35" dirty="0">
                          <a:solidFill>
                            <a:srgbClr val="333333"/>
                          </a:solidFill>
                          <a:latin typeface="+mn-lt"/>
                          <a:ea typeface="+mn-ea"/>
                          <a:cs typeface="+mn-cs"/>
                        </a:rPr>
                        <a:t>당신 친구는 걱정이 있다</a:t>
                      </a:r>
                      <a:r>
                        <a:rPr lang="en-US" altLang="ko-KR" sz="1800" spc="-35" dirty="0">
                          <a:solidFill>
                            <a:srgbClr val="333333"/>
                          </a:solidFill>
                          <a:latin typeface="+mn-lt"/>
                          <a:ea typeface="+mn-ea"/>
                          <a:cs typeface="+mn-cs"/>
                        </a:rPr>
                        <a:t>; </a:t>
                      </a:r>
                      <a:r>
                        <a:rPr lang="ko-KR" altLang="en-US" sz="1800" spc="-35" dirty="0">
                          <a:solidFill>
                            <a:srgbClr val="333333"/>
                          </a:solidFill>
                          <a:latin typeface="+mn-lt"/>
                          <a:ea typeface="+mn-ea"/>
                          <a:cs typeface="+mn-cs"/>
                        </a:rPr>
                        <a:t>당신을 알아채지 못하였다</a:t>
                      </a:r>
                      <a:r>
                        <a:rPr lang="en-US" altLang="ko-KR" sz="1800" spc="-35" dirty="0">
                          <a:solidFill>
                            <a:srgbClr val="333333"/>
                          </a:solidFill>
                          <a:latin typeface="+mn-lt"/>
                          <a:ea typeface="+mn-ea"/>
                          <a:cs typeface="+mn-cs"/>
                        </a:rPr>
                        <a:t>.</a:t>
                      </a:r>
                      <a:endParaRPr sz="18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7"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귀인 유형</a:t>
            </a:r>
            <a:br>
              <a:rPr lang="ko-KR" altLang="en-US" sz="3600">
                <a:solidFill>
                  <a:srgbClr val="004992"/>
                </a:solidFill>
                <a:latin typeface="+mn-lt"/>
                <a:ea typeface="+mn-ea"/>
                <a:cs typeface="+mn-cs"/>
              </a:rPr>
            </a:br>
            <a:r>
              <a:rPr lang="ko-KR" altLang="en-US">
                <a:solidFill>
                  <a:srgbClr val="004992"/>
                </a:solidFill>
                <a:latin typeface="+mn-lt"/>
                <a:ea typeface="+mn-ea"/>
                <a:cs typeface="+mn-cs"/>
              </a:rPr>
              <a:t>오늘 회기의 목표 알기</a:t>
            </a:r>
          </a:p>
        </p:txBody>
      </p:sp>
      <p:sp>
        <p:nvSpPr>
          <p:cNvPr id="57346" name="Text Box 2"/>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ko-KR" altLang="en-US" sz="2400" dirty="0">
                <a:solidFill>
                  <a:srgbClr val="333333"/>
                </a:solidFill>
              </a:rPr>
              <a:t>상황의 원인들 고려해 보기</a:t>
            </a:r>
          </a:p>
          <a:p>
            <a:pPr marL="342900" indent="-342900" eaLnBrk="1" hangingPunct="1">
              <a:buClr>
                <a:srgbClr val="333333"/>
              </a:buClr>
              <a:buFont typeface="WingDings"/>
              <a:buChar char=""/>
            </a:pPr>
            <a:r>
              <a:rPr lang="ko-KR" altLang="en-US" sz="2400" dirty="0">
                <a:solidFill>
                  <a:srgbClr val="333333"/>
                </a:solidFill>
              </a:rPr>
              <a:t>하나의 원인으로 성급히 결정해 버리는 것 피함</a:t>
            </a:r>
          </a:p>
          <a:p>
            <a:pPr marL="342900" indent="-342900" eaLnBrk="1" hangingPunct="1">
              <a:buClr>
                <a:srgbClr val="333333"/>
              </a:buClr>
              <a:buFont typeface="WingDings"/>
              <a:buChar char=""/>
            </a:pPr>
            <a:r>
              <a:rPr lang="ko-KR" altLang="en-US" sz="2400" dirty="0">
                <a:solidFill>
                  <a:srgbClr val="333333"/>
                </a:solidFill>
              </a:rPr>
              <a:t>특정한 원인들에 대한 가능한 결과들에 대해 토론해 본다</a:t>
            </a:r>
          </a:p>
          <a:p>
            <a:pPr eaLnBrk="1" hangingPunct="1"/>
            <a:r>
              <a:rPr lang="ko-KR" altLang="en-US" sz="2400" dirty="0">
                <a:solidFill>
                  <a:srgbClr val="004992"/>
                </a:solidFill>
              </a:rPr>
              <a:t>일상생활에서 일어날수 있는 현실적인 상황 고려</a:t>
            </a:r>
            <a:r>
              <a:rPr lang="de-DE" altLang="ko-KR" sz="2400" dirty="0">
                <a:solidFill>
                  <a:srgbClr val="004992"/>
                </a:solidFill>
              </a:rPr>
              <a:t>.</a:t>
            </a:r>
          </a:p>
          <a:p>
            <a:pPr eaLnBrk="1" hangingPunct="1"/>
            <a:r>
              <a:rPr lang="ko-KR" altLang="en-US" sz="2400" dirty="0">
                <a:solidFill>
                  <a:srgbClr val="004992"/>
                </a:solidFill>
              </a:rPr>
              <a:t>실패 시 남 탓만 해서도 안 되고</a:t>
            </a:r>
            <a:r>
              <a:rPr lang="en-US" altLang="ko-KR" sz="2400" dirty="0">
                <a:solidFill>
                  <a:srgbClr val="004992"/>
                </a:solidFill>
              </a:rPr>
              <a:t>, </a:t>
            </a:r>
            <a:r>
              <a:rPr lang="ko-KR" altLang="en-US" sz="2400" dirty="0">
                <a:solidFill>
                  <a:srgbClr val="004992"/>
                </a:solidFill>
              </a:rPr>
              <a:t>마찬가지로 잘못 되었을 때 자신 탓만 해서도 안 된다</a:t>
            </a:r>
            <a:r>
              <a:rPr lang="en-US" altLang="ko-KR" sz="2400" dirty="0">
                <a:solidFill>
                  <a:srgbClr val="004992"/>
                </a:solidFill>
              </a:rPr>
              <a:t>.</a:t>
            </a: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27</a:t>
            </a:fld>
            <a:endParaRPr lang="de-DE" dirty="0">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친구가 당신 뒤에서 이야기 한다</a:t>
            </a:r>
            <a:r>
              <a:rPr lang="en-US" altLang="ko-KR" sz="3600">
                <a:latin typeface="+mn-lt"/>
                <a:ea typeface="+mn-ea"/>
                <a:cs typeface="+mn-cs"/>
              </a:rPr>
              <a:t>.</a:t>
            </a:r>
            <a:endParaRPr lang="de-DE" altLang="de-DE" sz="3600">
              <a:latin typeface="+mn-lt"/>
              <a:ea typeface="+mn-ea"/>
              <a:cs typeface="+mn-cs"/>
            </a:endParaRPr>
          </a:p>
        </p:txBody>
      </p:sp>
      <p:sp>
        <p:nvSpPr>
          <p:cNvPr id="59395" name="Rectangle 3"/>
          <p:cNvSpPr>
            <a:spLocks noGrp="1" noChangeArrowheads="1"/>
          </p:cNvSpPr>
          <p:nvPr>
            <p:ph idx="1"/>
          </p:nvPr>
        </p:nvSpPr>
        <p:spPr/>
        <p:txBody>
          <a:bodyPr>
            <a:noAutofit/>
          </a:bodyPr>
          <a:lstStyle/>
          <a:p>
            <a:pPr eaLnBrk="1" hangingPunct="1"/>
            <a:r>
              <a:rPr lang="ko-KR" altLang="en-US" sz="2400" dirty="0">
                <a:solidFill>
                  <a:srgbClr val="333333"/>
                </a:solidFill>
              </a:rPr>
              <a:t>친구가 당신 등 뒤에서 말하도록 만든 원인이 무엇인가</a:t>
            </a:r>
            <a:r>
              <a:rPr lang="en-US" altLang="ko-KR" sz="2400" dirty="0">
                <a:solidFill>
                  <a:srgbClr val="333333"/>
                </a:solidFill>
              </a:rPr>
              <a:t>?</a:t>
            </a:r>
          </a:p>
          <a:p>
            <a:pPr lvl="0" defTabSz="914400" fontAlgn="base"/>
            <a:r>
              <a:rPr lang="ko-KR" altLang="en-US" sz="2400" dirty="0">
                <a:solidFill>
                  <a:srgbClr val="333333"/>
                </a:solidFill>
              </a:rPr>
              <a:t>이 사건의 주된 이유가 무엇입니까</a:t>
            </a:r>
            <a:r>
              <a:rPr lang="en-US"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28</a:t>
            </a:fld>
            <a:endParaRPr lang="de-DE" dirty="0">
              <a:latin typeface="+mn-lt"/>
              <a:ea typeface="+mn-ea"/>
            </a:endParaRPr>
          </a:p>
        </p:txBody>
      </p:sp>
      <p:pic>
        <p:nvPicPr>
          <p:cNvPr id="11"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구직 인터뷰에 초대 되었다</a:t>
            </a:r>
            <a:r>
              <a:rPr lang="en-US" altLang="ko-KR" sz="3600">
                <a:latin typeface="+mn-lt"/>
                <a:ea typeface="+mn-ea"/>
                <a:cs typeface="+mn-cs"/>
              </a:rPr>
              <a:t>.</a:t>
            </a:r>
            <a:endParaRPr lang="de-DE" altLang="de-DE" sz="3600">
              <a:latin typeface="+mn-lt"/>
              <a:ea typeface="+mn-ea"/>
              <a:cs typeface="+mn-cs"/>
            </a:endParaRPr>
          </a:p>
        </p:txBody>
      </p:sp>
      <p:sp>
        <p:nvSpPr>
          <p:cNvPr id="61443" name="Rectangle 3"/>
          <p:cNvSpPr>
            <a:spLocks noGrp="1" noChangeArrowheads="1"/>
          </p:cNvSpPr>
          <p:nvPr>
            <p:ph idx="1"/>
          </p:nvPr>
        </p:nvSpPr>
        <p:spPr/>
        <p:txBody>
          <a:bodyPr>
            <a:noAutofit/>
          </a:bodyPr>
          <a:lstStyle/>
          <a:p>
            <a:pPr eaLnBrk="1" hangingPunct="1"/>
            <a:r>
              <a:rPr lang="ko-KR" altLang="en-US" sz="2400">
                <a:solidFill>
                  <a:srgbClr val="333333"/>
                </a:solidFill>
              </a:rPr>
              <a:t>당신은 </a:t>
            </a:r>
            <a:r>
              <a:rPr lang="ko-KR" altLang="en-US" sz="2400" dirty="0">
                <a:solidFill>
                  <a:srgbClr val="333333"/>
                </a:solidFill>
              </a:rPr>
              <a:t>왜 이 인터뷰에 </a:t>
            </a:r>
            <a:r>
              <a:rPr lang="ko-KR" altLang="en-US" sz="2400">
                <a:solidFill>
                  <a:srgbClr val="333333"/>
                </a:solidFill>
              </a:rPr>
              <a:t>초대되었을까요</a:t>
            </a:r>
            <a:r>
              <a:rPr lang="de-DE" altLang="de-DE" sz="2400" dirty="0">
                <a:solidFill>
                  <a:srgbClr val="333333"/>
                </a:solidFill>
              </a:rPr>
              <a:t>?</a:t>
            </a:r>
          </a:p>
          <a:p>
            <a:pPr lvl="0" defTabSz="914400" fontAlgn="base"/>
            <a:r>
              <a:rPr lang="ko-KR" altLang="en-US" sz="2400" dirty="0">
                <a:solidFill>
                  <a:srgbClr val="333333"/>
                </a:solidFill>
              </a:rPr>
              <a:t>이 사건의 주된 이유가 무엇입니까</a:t>
            </a:r>
            <a:r>
              <a:rPr lang="en-US"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29</a:t>
            </a:fld>
            <a:endParaRPr lang="de-DE" dirty="0">
              <a:latin typeface="+mn-lt"/>
              <a:ea typeface="+mn-ea"/>
            </a:endParaRPr>
          </a:p>
        </p:txBody>
      </p:sp>
      <p:pic>
        <p:nvPicPr>
          <p:cNvPr id="11"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친구가 당신의 지속적인 방문에 달갑지 않게 놀란다</a:t>
            </a:r>
            <a:r>
              <a:rPr lang="en-US" altLang="ko-KR" sz="3600">
                <a:latin typeface="+mn-lt"/>
                <a:ea typeface="+mn-ea"/>
                <a:cs typeface="+mn-cs"/>
              </a:rPr>
              <a:t>.</a:t>
            </a:r>
            <a:endParaRPr lang="de-DE" altLang="de-DE" sz="3600">
              <a:latin typeface="+mn-lt"/>
              <a:ea typeface="+mn-ea"/>
              <a:cs typeface="+mn-cs"/>
            </a:endParaRPr>
          </a:p>
        </p:txBody>
      </p:sp>
      <p:sp>
        <p:nvSpPr>
          <p:cNvPr id="63491" name="Rectangle 3"/>
          <p:cNvSpPr>
            <a:spLocks noGrp="1" noChangeArrowheads="1"/>
          </p:cNvSpPr>
          <p:nvPr>
            <p:ph idx="1"/>
          </p:nvPr>
        </p:nvSpPr>
        <p:spPr/>
        <p:txBody>
          <a:bodyPr>
            <a:noAutofit/>
          </a:bodyPr>
          <a:lstStyle/>
          <a:p>
            <a:pPr eaLnBrk="1" hangingPunct="1"/>
            <a:r>
              <a:rPr lang="ko-KR" altLang="en-US" sz="2400" dirty="0">
                <a:solidFill>
                  <a:srgbClr val="333333"/>
                </a:solidFill>
              </a:rPr>
              <a:t>당신 친구가 달갑지 않아하면서 놀라게 만든 원인이 </a:t>
            </a:r>
            <a:r>
              <a:rPr lang="ko-KR" altLang="en-US" sz="2400">
                <a:solidFill>
                  <a:srgbClr val="333333"/>
                </a:solidFill>
              </a:rPr>
              <a:t>무엇인가요</a:t>
            </a:r>
            <a:r>
              <a:rPr lang="en-US" altLang="ko-KR" sz="2400" dirty="0">
                <a:solidFill>
                  <a:srgbClr val="333333"/>
                </a:solidFill>
              </a:rPr>
              <a:t>?</a:t>
            </a:r>
          </a:p>
          <a:p>
            <a:pPr lvl="0" defTabSz="914400" fontAlgn="base"/>
            <a:r>
              <a:rPr lang="ko-KR" altLang="en-US" sz="2400" dirty="0">
                <a:solidFill>
                  <a:srgbClr val="333333"/>
                </a:solidFill>
              </a:rPr>
              <a:t>이 사건의 주된 이유가 무엇입니까</a:t>
            </a:r>
            <a:r>
              <a:rPr lang="en-US"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30</a:t>
            </a:fld>
            <a:endParaRPr lang="de-DE" dirty="0">
              <a:latin typeface="+mn-lt"/>
              <a:ea typeface="+mn-ea"/>
            </a:endParaRPr>
          </a:p>
        </p:txBody>
      </p:sp>
      <p:pic>
        <p:nvPicPr>
          <p:cNvPr id="11"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당신이 말하는 동안 다른 사람들이 웃는다</a:t>
            </a:r>
            <a:r>
              <a:rPr lang="en-US" altLang="ko-KR" sz="3600">
                <a:latin typeface="+mn-lt"/>
                <a:ea typeface="+mn-ea"/>
                <a:cs typeface="+mn-cs"/>
              </a:rPr>
              <a:t>.</a:t>
            </a:r>
            <a:endParaRPr lang="de-DE" altLang="de-DE" sz="3600">
              <a:latin typeface="+mn-lt"/>
              <a:ea typeface="+mn-ea"/>
              <a:cs typeface="+mn-cs"/>
            </a:endParaRPr>
          </a:p>
        </p:txBody>
      </p:sp>
      <p:sp>
        <p:nvSpPr>
          <p:cNvPr id="65539" name="Rectangle 3"/>
          <p:cNvSpPr>
            <a:spLocks noGrp="1" noChangeArrowheads="1"/>
          </p:cNvSpPr>
          <p:nvPr>
            <p:ph idx="1"/>
          </p:nvPr>
        </p:nvSpPr>
        <p:spPr/>
        <p:txBody>
          <a:bodyPr>
            <a:noAutofit/>
          </a:bodyPr>
          <a:lstStyle/>
          <a:p>
            <a:pPr eaLnBrk="1" hangingPunct="1"/>
            <a:r>
              <a:rPr lang="ko-KR" altLang="en-US" sz="2400" dirty="0">
                <a:solidFill>
                  <a:srgbClr val="333333"/>
                </a:solidFill>
              </a:rPr>
              <a:t>당신이 말하는 동안 다른 사람들을 웃게 만든 원인 </a:t>
            </a:r>
            <a:r>
              <a:rPr lang="ko-KR" altLang="en-US" sz="2400">
                <a:solidFill>
                  <a:srgbClr val="333333"/>
                </a:solidFill>
              </a:rPr>
              <a:t>무엇일까요</a:t>
            </a:r>
            <a:r>
              <a:rPr lang="en-US" altLang="ko-KR" sz="2400" dirty="0">
                <a:solidFill>
                  <a:srgbClr val="333333"/>
                </a:solidFill>
              </a:rPr>
              <a:t>?</a:t>
            </a:r>
          </a:p>
          <a:p>
            <a:pPr lvl="0" defTabSz="914400" fontAlgn="base"/>
            <a:r>
              <a:rPr lang="ko-KR" altLang="en-US" sz="2400" dirty="0">
                <a:solidFill>
                  <a:srgbClr val="333333"/>
                </a:solidFill>
              </a:rPr>
              <a:t>이 사건의 주된 이유가 무엇입니까</a:t>
            </a:r>
            <a:r>
              <a:rPr lang="en-US"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31</a:t>
            </a:fld>
            <a:endParaRPr lang="de-DE" dirty="0">
              <a:latin typeface="+mn-lt"/>
              <a:ea typeface="+mn-ea"/>
            </a:endParaRPr>
          </a:p>
        </p:txBody>
      </p:sp>
      <p:pic>
        <p:nvPicPr>
          <p:cNvPr id="11"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 자신의 사례를 제시하시오</a:t>
            </a:r>
            <a:r>
              <a:rPr lang="en-US" altLang="ko-KR" sz="3600">
                <a:latin typeface="+mn-lt"/>
                <a:ea typeface="+mn-ea"/>
                <a:cs typeface="+mn-cs"/>
              </a:rPr>
              <a:t>!</a:t>
            </a:r>
            <a:endParaRPr lang="ko-KR" altLang="de-DE"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a:solidFill>
                  <a:srgbClr val="333333"/>
                </a:solidFill>
              </a:rPr>
              <a:t>무엇이 그 상황으로</a:t>
            </a:r>
            <a:r>
              <a:rPr lang="en-US" altLang="ko-KR" sz="2400" dirty="0">
                <a:solidFill>
                  <a:srgbClr val="333333"/>
                </a:solidFill>
              </a:rPr>
              <a:t> </a:t>
            </a:r>
            <a:r>
              <a:rPr lang="ko-KR" altLang="en-US" sz="2400" dirty="0">
                <a:solidFill>
                  <a:srgbClr val="333333"/>
                </a:solidFill>
              </a:rPr>
              <a:t>이어지게 하는가</a:t>
            </a:r>
            <a:r>
              <a:rPr lang="en-US" altLang="ko-KR"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32</a:t>
            </a:fld>
            <a:endParaRPr lang="de-DE" dirty="0">
              <a:latin typeface="+mn-lt"/>
              <a:ea typeface="+mn-ea"/>
            </a:endParaRPr>
          </a:p>
        </p:txBody>
      </p:sp>
      <p:pic>
        <p:nvPicPr>
          <p:cNvPr id="14"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
          <p:cNvSpPr>
            <a:spLocks noChangeArrowheads="1"/>
          </p:cNvSpPr>
          <p:nvPr/>
        </p:nvSpPr>
        <p:spPr bwMode="auto">
          <a:xfrm>
            <a:off x="10121912" y="6654552"/>
            <a:ext cx="16482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a:solidFill>
                  <a:srgbClr val="000000"/>
                </a:solidFill>
                <a:latin typeface="+mn-lt"/>
                <a:ea typeface="+mn-ea"/>
                <a:cs typeface="+mn-cs"/>
              </a:rPr>
              <a:t>“Interrogante” </a:t>
            </a:r>
            <a:r>
              <a:rPr lang="de-DE" altLang="de-DE" sz="900" dirty="0">
                <a:solidFill>
                  <a:srgbClr val="000000"/>
                </a:solidFill>
                <a:latin typeface="+mn-lt"/>
                <a:ea typeface="+mn-ea"/>
                <a:cs typeface="+mn-cs"/>
              </a:rPr>
              <a:t>(Marco Bellucci)</a:t>
            </a:r>
          </a:p>
        </p:txBody>
      </p:sp>
      <p:sp>
        <p:nvSpPr>
          <p:cNvPr id="16"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sz="900" spc="-5" dirty="0">
                <a:solidFill>
                  <a:srgbClr val="333333"/>
                </a:solidFill>
                <a:latin typeface="+mn-lt"/>
                <a:ea typeface="+mn-ea"/>
              </a:rPr>
              <a:t>„</a:t>
            </a:r>
            <a:r>
              <a:rPr sz="900" spc="-5">
                <a:solidFill>
                  <a:srgbClr val="333333"/>
                </a:solidFill>
                <a:latin typeface="+mn-lt"/>
                <a:ea typeface="+mn-ea"/>
              </a:rPr>
              <a:t>Question mark</a:t>
            </a:r>
            <a:r>
              <a:rPr lang="en-US" sz="900" spc="-5">
                <a:solidFill>
                  <a:srgbClr val="333333"/>
                </a:solidFill>
                <a:latin typeface="+mn-lt"/>
                <a:ea typeface="+mn-ea"/>
              </a:rPr>
              <a:t>“</a:t>
            </a:r>
            <a:r>
              <a:rPr sz="900" spc="-5">
                <a:solidFill>
                  <a:srgbClr val="333333"/>
                </a:solidFill>
                <a:latin typeface="+mn-lt"/>
                <a:ea typeface="+mn-ea"/>
              </a:rPr>
              <a:t> </a:t>
            </a:r>
            <a:r>
              <a:rPr sz="900" spc="-5" dirty="0">
                <a:solidFill>
                  <a:srgbClr val="333333"/>
                </a:solidFill>
                <a:latin typeface="+mn-lt"/>
                <a:ea typeface="+mn-ea"/>
              </a:rPr>
              <a:t>(Marco</a:t>
            </a:r>
            <a:r>
              <a:rPr sz="900" spc="25" dirty="0">
                <a:solidFill>
                  <a:srgbClr val="333333"/>
                </a:solidFill>
                <a:latin typeface="+mn-lt"/>
                <a:ea typeface="+mn-ea"/>
              </a:rPr>
              <a:t> </a:t>
            </a:r>
            <a:r>
              <a:rPr sz="900" spc="-5" dirty="0">
                <a:solidFill>
                  <a:srgbClr val="333333"/>
                </a:solidFill>
                <a:latin typeface="+mn-lt"/>
                <a:ea typeface="+mn-ea"/>
              </a:rPr>
              <a:t>Bellucci)</a:t>
            </a:r>
            <a:endParaRPr sz="900" dirty="0">
              <a:solidFill>
                <a:srgbClr val="333333"/>
              </a:solidFill>
              <a:latin typeface="+mn-lt"/>
              <a:ea typeface="+mn-ea"/>
            </a:endParaRPr>
          </a:p>
        </p:txBody>
      </p:sp>
      <p:sp>
        <p:nvSpPr>
          <p:cNvPr id="18"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내부의 목소리가 당신은 좋은 사람이 아니라고</a:t>
            </a:r>
            <a:br>
              <a:rPr lang="en-US" altLang="ko-KR" sz="3600" dirty="0">
                <a:latin typeface="+mn-lt"/>
                <a:ea typeface="+mn-ea"/>
                <a:cs typeface="+mn-cs"/>
              </a:rPr>
            </a:br>
            <a:r>
              <a:rPr lang="ko-KR" altLang="en-US" sz="3600" dirty="0">
                <a:latin typeface="+mn-lt"/>
                <a:ea typeface="+mn-ea"/>
                <a:cs typeface="+mn-cs"/>
              </a:rPr>
              <a:t>말한다</a:t>
            </a:r>
            <a:r>
              <a:rPr lang="en-US" altLang="ko-KR" sz="3600" dirty="0">
                <a:latin typeface="+mn-lt"/>
                <a:ea typeface="+mn-ea"/>
                <a:cs typeface="+mn-cs"/>
              </a:rPr>
              <a:t>.</a:t>
            </a:r>
          </a:p>
        </p:txBody>
      </p:sp>
      <p:sp>
        <p:nvSpPr>
          <p:cNvPr id="69634" name="Rectangle 2"/>
          <p:cNvSpPr>
            <a:spLocks noGrp="1" noChangeArrowheads="1"/>
          </p:cNvSpPr>
          <p:nvPr>
            <p:ph idx="1"/>
          </p:nvPr>
        </p:nvSpPr>
        <p:spPr>
          <a:xfrm>
            <a:off x="408955" y="2564904"/>
            <a:ext cx="11340000" cy="3887960"/>
          </a:xfrm>
        </p:spPr>
        <p:txBody>
          <a:bodyPr>
            <a:noAutofit/>
          </a:bodyPr>
          <a:lstStyle/>
          <a:p>
            <a:pPr eaLnBrk="1" hangingPunct="1">
              <a:lnSpc>
                <a:spcPct val="90000"/>
              </a:lnSpc>
              <a:buFontTx/>
              <a:buNone/>
            </a:pPr>
            <a:r>
              <a:rPr lang="ko-KR" altLang="en-US" sz="2400" b="1" dirty="0">
                <a:solidFill>
                  <a:srgbClr val="004992"/>
                </a:solidFill>
              </a:rPr>
              <a:t>이유</a:t>
            </a:r>
            <a:r>
              <a:rPr lang="de-DE" altLang="de-DE" sz="2400" b="1" dirty="0">
                <a:solidFill>
                  <a:srgbClr val="004992"/>
                </a:solidFill>
              </a:rPr>
              <a:t>...</a:t>
            </a:r>
          </a:p>
          <a:p>
            <a:pPr eaLnBrk="1" hangingPunct="1">
              <a:lnSpc>
                <a:spcPct val="90000"/>
              </a:lnSpc>
              <a:buFontTx/>
              <a:buNone/>
            </a:pPr>
            <a:r>
              <a:rPr lang="de-DE" altLang="de-DE" sz="2400" dirty="0">
                <a:solidFill>
                  <a:srgbClr val="004992"/>
                </a:solidFill>
              </a:rPr>
              <a:t>.</a:t>
            </a:r>
            <a:r>
              <a:rPr lang="de-DE" altLang="de-DE" sz="2400" dirty="0">
                <a:solidFill>
                  <a:srgbClr val="333333"/>
                </a:solidFill>
              </a:rPr>
              <a:t>..</a:t>
            </a:r>
            <a:r>
              <a:rPr lang="ko-KR" altLang="en-US" sz="2400" dirty="0">
                <a:solidFill>
                  <a:srgbClr val="333333"/>
                </a:solidFill>
              </a:rPr>
              <a:t>당신자신</a:t>
            </a:r>
          </a:p>
          <a:p>
            <a:pPr eaLnBrk="1" hangingPunct="1">
              <a:lnSpc>
                <a:spcPct val="90000"/>
              </a:lnSpc>
              <a:buFontTx/>
              <a:buNone/>
            </a:pPr>
            <a:r>
              <a:rPr lang="de-DE" altLang="de-DE" sz="2400" dirty="0">
                <a:solidFill>
                  <a:srgbClr val="333333"/>
                </a:solidFill>
              </a:rPr>
              <a:t>..</a:t>
            </a:r>
            <a:r>
              <a:rPr lang="de-DE" altLang="ko-KR" sz="2400" dirty="0">
                <a:solidFill>
                  <a:srgbClr val="333333"/>
                </a:solidFill>
              </a:rPr>
              <a:t>.</a:t>
            </a:r>
            <a:r>
              <a:rPr lang="ko-KR" altLang="en-US" sz="2400" dirty="0">
                <a:solidFill>
                  <a:srgbClr val="333333"/>
                </a:solidFill>
              </a:rPr>
              <a:t>다른 사람</a:t>
            </a:r>
            <a:r>
              <a:rPr lang="ko-KR" altLang="de-DE" sz="2400" dirty="0">
                <a:solidFill>
                  <a:srgbClr val="333333"/>
                </a:solidFill>
              </a:rPr>
              <a:t> 	</a:t>
            </a:r>
          </a:p>
          <a:p>
            <a:pPr eaLnBrk="1" hangingPunct="1">
              <a:lnSpc>
                <a:spcPct val="90000"/>
              </a:lnSpc>
              <a:buFontTx/>
              <a:buNone/>
            </a:pPr>
            <a:r>
              <a:rPr lang="de-DE" altLang="de-DE" sz="2400" dirty="0">
                <a:solidFill>
                  <a:srgbClr val="333333"/>
                </a:solidFill>
              </a:rPr>
              <a:t>...</a:t>
            </a:r>
            <a:r>
              <a:rPr lang="ko-KR" altLang="en-US" sz="2400" dirty="0">
                <a:solidFill>
                  <a:srgbClr val="333333"/>
                </a:solidFill>
              </a:rPr>
              <a:t>상황</a:t>
            </a:r>
            <a:r>
              <a:rPr lang="de-DE" altLang="de-DE" sz="2400" dirty="0">
                <a:solidFill>
                  <a:srgbClr val="333333"/>
                </a:solidFill>
              </a:rPr>
              <a:t>/</a:t>
            </a:r>
            <a:r>
              <a:rPr lang="ko-KR" altLang="en-US" sz="2400" dirty="0">
                <a:solidFill>
                  <a:srgbClr val="333333"/>
                </a:solidFill>
              </a:rPr>
              <a:t>환경</a:t>
            </a: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33</a:t>
            </a:fld>
            <a:endParaRPr lang="de-DE" dirty="0">
              <a:latin typeface="+mn-lt"/>
              <a:ea typeface="+mn-ea"/>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3"/>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내부의 목소리가 당신은 좋은 사람이 아니라고</a:t>
            </a:r>
            <a:br>
              <a:rPr lang="en-US" altLang="ko-KR" sz="3600" dirty="0">
                <a:latin typeface="+mn-lt"/>
                <a:ea typeface="+mn-ea"/>
                <a:cs typeface="+mn-cs"/>
              </a:rPr>
            </a:br>
            <a:r>
              <a:rPr lang="ko-KR" altLang="en-US" sz="3600" dirty="0">
                <a:latin typeface="+mn-lt"/>
                <a:ea typeface="+mn-ea"/>
                <a:cs typeface="+mn-cs"/>
              </a:rPr>
              <a:t>말한다</a:t>
            </a:r>
            <a:r>
              <a:rPr lang="en-US" altLang="ko-KR" sz="3600" dirty="0">
                <a:latin typeface="+mn-lt"/>
                <a:ea typeface="+mn-ea"/>
                <a:cs typeface="+mn-cs"/>
              </a:rPr>
              <a:t>.</a:t>
            </a:r>
          </a:p>
        </p:txBody>
      </p:sp>
      <p:sp>
        <p:nvSpPr>
          <p:cNvPr id="6" name="Content Placeholder 5"/>
          <p:cNvSpPr>
            <a:spLocks noGrp="1"/>
          </p:cNvSpPr>
          <p:nvPr>
            <p:ph idx="1"/>
          </p:nvPr>
        </p:nvSpPr>
        <p:spPr>
          <a:xfrm>
            <a:off x="408955" y="2564904"/>
            <a:ext cx="11340000" cy="3887960"/>
          </a:xfrm>
        </p:spPr>
        <p:txBody>
          <a:bodyPr/>
          <a:lstStyle/>
          <a:p>
            <a:pPr lvl="0" defTabSz="914400" eaLnBrk="0" hangingPunct="0">
              <a:lnSpc>
                <a:spcPct val="100000"/>
              </a:lnSpc>
              <a:spcBef>
                <a:spcPts val="0"/>
              </a:spcBef>
            </a:pPr>
            <a:r>
              <a:rPr lang="ko-KR" altLang="en-US" sz="2000" b="1" dirty="0">
                <a:solidFill>
                  <a:srgbClr val="004992"/>
                </a:solidFill>
              </a:rPr>
              <a:t>이유들</a:t>
            </a:r>
            <a:r>
              <a:rPr lang="en-US" altLang="ko-KR" sz="2000" b="1" dirty="0">
                <a:solidFill>
                  <a:srgbClr val="004992"/>
                </a:solidFill>
              </a:rPr>
              <a:t>...</a:t>
            </a:r>
          </a:p>
          <a:p>
            <a:pPr lvl="0" defTabSz="914400" eaLnBrk="0" hangingPunct="0">
              <a:lnSpc>
                <a:spcPct val="100000"/>
              </a:lnSpc>
              <a:spcBef>
                <a:spcPts val="1200"/>
              </a:spcBef>
            </a:pPr>
            <a:r>
              <a:rPr lang="en-US" altLang="ko-KR" sz="2000" b="1" dirty="0">
                <a:solidFill>
                  <a:srgbClr val="004992"/>
                </a:solidFill>
              </a:rPr>
              <a:t>... </a:t>
            </a:r>
            <a:r>
              <a:rPr lang="ko-KR" altLang="en-US" sz="2000" b="1" dirty="0">
                <a:solidFill>
                  <a:srgbClr val="004992"/>
                </a:solidFill>
              </a:rPr>
              <a:t>당신 자신</a:t>
            </a:r>
          </a:p>
          <a:p>
            <a:pPr marL="342900" lvl="0" indent="-342900" defTabSz="914400" eaLnBrk="0" hangingPunct="0">
              <a:lnSpc>
                <a:spcPct val="100000"/>
              </a:lnSpc>
              <a:spcBef>
                <a:spcPts val="0"/>
              </a:spcBef>
              <a:buClr>
                <a:srgbClr val="333333"/>
              </a:buClr>
              <a:buFont typeface="WingDings"/>
              <a:buChar char=""/>
            </a:pPr>
            <a:r>
              <a:rPr lang="en-CA" altLang="de-DE" sz="2000" dirty="0">
                <a:solidFill>
                  <a:srgbClr val="333333"/>
                </a:solidFill>
              </a:rPr>
              <a:t>“</a:t>
            </a:r>
            <a:r>
              <a:rPr lang="ko-KR" altLang="en-US" sz="2000" dirty="0">
                <a:solidFill>
                  <a:srgbClr val="333333"/>
                </a:solidFill>
              </a:rPr>
              <a:t>불행히도</a:t>
            </a:r>
            <a:r>
              <a:rPr lang="en-US" altLang="ko-KR" sz="2000" dirty="0">
                <a:solidFill>
                  <a:srgbClr val="333333"/>
                </a:solidFill>
              </a:rPr>
              <a:t>, </a:t>
            </a:r>
            <a:r>
              <a:rPr lang="ko-KR" altLang="en-US" sz="2000" dirty="0">
                <a:solidFill>
                  <a:srgbClr val="333333"/>
                </a:solidFill>
              </a:rPr>
              <a:t>나는 끊임없이 나 자신을 자책한다</a:t>
            </a:r>
            <a:r>
              <a:rPr lang="en-US" altLang="ko-KR" sz="2000" dirty="0">
                <a:solidFill>
                  <a:srgbClr val="333333"/>
                </a:solidFill>
              </a:rPr>
              <a:t>. </a:t>
            </a:r>
            <a:r>
              <a:rPr lang="ko-KR" altLang="en-US" sz="2000" dirty="0">
                <a:solidFill>
                  <a:srgbClr val="333333"/>
                </a:solidFill>
              </a:rPr>
              <a:t>이는 숨겨진 자기혐오 때문으로 보인다</a:t>
            </a:r>
            <a:r>
              <a:rPr lang="en-US" altLang="ko-KR" sz="2000" dirty="0">
                <a:solidFill>
                  <a:srgbClr val="333333"/>
                </a:solidFill>
              </a:rPr>
              <a:t>”</a:t>
            </a:r>
            <a:endParaRPr lang="ko-KR" altLang="en-US" sz="2000" dirty="0">
              <a:solidFill>
                <a:srgbClr val="333333"/>
              </a:solidFill>
            </a:endParaRPr>
          </a:p>
          <a:p>
            <a:pPr marL="342900" lvl="0" indent="-342900" defTabSz="914400" eaLnBrk="0" hangingPunct="0">
              <a:lnSpc>
                <a:spcPct val="100000"/>
              </a:lnSpc>
              <a:spcBef>
                <a:spcPts val="0"/>
              </a:spcBef>
              <a:buClr>
                <a:srgbClr val="333333"/>
              </a:buClr>
              <a:buFont typeface="WingDings"/>
              <a:buChar char=""/>
            </a:pPr>
            <a:r>
              <a:rPr lang="en-CA" altLang="de-DE" sz="2000" dirty="0">
                <a:solidFill>
                  <a:srgbClr val="333333"/>
                </a:solidFill>
              </a:rPr>
              <a:t>“</a:t>
            </a:r>
            <a:r>
              <a:rPr lang="ko-KR" altLang="en-US" sz="2000" dirty="0">
                <a:solidFill>
                  <a:srgbClr val="333333"/>
                </a:solidFill>
              </a:rPr>
              <a:t>나는 미치고 있다</a:t>
            </a:r>
            <a:r>
              <a:rPr lang="en-US" altLang="ko-KR" sz="2000" dirty="0">
                <a:solidFill>
                  <a:srgbClr val="333333"/>
                </a:solidFill>
              </a:rPr>
              <a:t>”</a:t>
            </a:r>
            <a:endParaRPr lang="ko-KR" altLang="en-US" sz="2000" dirty="0">
              <a:solidFill>
                <a:srgbClr val="333333"/>
              </a:solidFill>
            </a:endParaRPr>
          </a:p>
          <a:p>
            <a:pPr marL="342900" lvl="0" indent="-342900" defTabSz="914400" eaLnBrk="0" hangingPunct="0">
              <a:lnSpc>
                <a:spcPct val="100000"/>
              </a:lnSpc>
              <a:spcBef>
                <a:spcPts val="0"/>
              </a:spcBef>
              <a:buClr>
                <a:srgbClr val="333333"/>
              </a:buClr>
              <a:buFont typeface="WingDings"/>
              <a:buChar char=""/>
            </a:pPr>
            <a:r>
              <a:rPr lang="en-CA" altLang="de-DE" sz="2000" dirty="0">
                <a:solidFill>
                  <a:srgbClr val="333333"/>
                </a:solidFill>
              </a:rPr>
              <a:t>“</a:t>
            </a:r>
            <a:r>
              <a:rPr lang="ko-KR" altLang="en-US" sz="2000" dirty="0">
                <a:solidFill>
                  <a:srgbClr val="333333"/>
                </a:solidFill>
              </a:rPr>
              <a:t>다른 사람의 생각 같다</a:t>
            </a:r>
            <a:r>
              <a:rPr lang="en-US" altLang="ko-KR" sz="2000" dirty="0">
                <a:solidFill>
                  <a:srgbClr val="333333"/>
                </a:solidFill>
              </a:rPr>
              <a:t>. </a:t>
            </a:r>
            <a:r>
              <a:rPr lang="ko-KR" altLang="en-US" sz="2000" dirty="0">
                <a:solidFill>
                  <a:srgbClr val="333333"/>
                </a:solidFill>
              </a:rPr>
              <a:t>하지만 나 자신의 생각 인지도 모르겠다</a:t>
            </a:r>
            <a:r>
              <a:rPr lang="en-US" altLang="ko-KR" sz="2000" dirty="0">
                <a:solidFill>
                  <a:srgbClr val="333333"/>
                </a:solidFill>
              </a:rPr>
              <a:t>”</a:t>
            </a:r>
            <a:endParaRPr lang="ko-KR" altLang="en-US" sz="2000" dirty="0">
              <a:solidFill>
                <a:srgbClr val="333333"/>
              </a:solidFill>
            </a:endParaRPr>
          </a:p>
          <a:p>
            <a:pPr lvl="0" defTabSz="914400" eaLnBrk="0" hangingPunct="0">
              <a:lnSpc>
                <a:spcPct val="100000"/>
              </a:lnSpc>
              <a:spcBef>
                <a:spcPts val="1200"/>
              </a:spcBef>
              <a:buClr>
                <a:srgbClr val="333333"/>
              </a:buClr>
            </a:pPr>
            <a:r>
              <a:rPr lang="en-US" altLang="ko-KR" sz="2000" b="1" dirty="0">
                <a:solidFill>
                  <a:srgbClr val="333333"/>
                </a:solidFill>
              </a:rPr>
              <a:t>.</a:t>
            </a:r>
            <a:r>
              <a:rPr lang="en-US" altLang="ko-KR" sz="2000" b="1" dirty="0">
                <a:solidFill>
                  <a:srgbClr val="004992"/>
                </a:solidFill>
              </a:rPr>
              <a:t>.. </a:t>
            </a:r>
            <a:r>
              <a:rPr lang="ko-KR" altLang="en-US" sz="2000" b="1" dirty="0">
                <a:solidFill>
                  <a:srgbClr val="004992"/>
                </a:solidFill>
              </a:rPr>
              <a:t>타인</a:t>
            </a:r>
          </a:p>
          <a:p>
            <a:pPr marL="342900" lvl="0" indent="-342900" defTabSz="914400" eaLnBrk="0" hangingPunct="0">
              <a:lnSpc>
                <a:spcPct val="100000"/>
              </a:lnSpc>
              <a:spcBef>
                <a:spcPts val="0"/>
              </a:spcBef>
              <a:buClr>
                <a:srgbClr val="333333"/>
              </a:buClr>
              <a:buFont typeface="WingDings"/>
              <a:buChar char=""/>
            </a:pPr>
            <a:r>
              <a:rPr lang="en-CA" altLang="de-DE" sz="2000" dirty="0">
                <a:solidFill>
                  <a:srgbClr val="333333"/>
                </a:solidFill>
              </a:rPr>
              <a:t>“</a:t>
            </a:r>
            <a:r>
              <a:rPr lang="ko-KR" altLang="en-US" sz="2000" dirty="0">
                <a:solidFill>
                  <a:srgbClr val="333333"/>
                </a:solidFill>
              </a:rPr>
              <a:t>내 뇌에 무슨 장치가 설치되었다</a:t>
            </a:r>
            <a:r>
              <a:rPr lang="en-US" altLang="ko-KR" sz="2000" dirty="0">
                <a:solidFill>
                  <a:srgbClr val="333333"/>
                </a:solidFill>
              </a:rPr>
              <a:t>”</a:t>
            </a:r>
            <a:endParaRPr lang="ko-KR" altLang="en-US" sz="2000" dirty="0">
              <a:solidFill>
                <a:srgbClr val="333333"/>
              </a:solidFill>
            </a:endParaRPr>
          </a:p>
          <a:p>
            <a:pPr marL="342900" lvl="0" indent="-342900" defTabSz="914400" eaLnBrk="0" hangingPunct="0">
              <a:lnSpc>
                <a:spcPct val="100000"/>
              </a:lnSpc>
              <a:spcBef>
                <a:spcPts val="0"/>
              </a:spcBef>
              <a:buClr>
                <a:srgbClr val="333333"/>
              </a:buClr>
              <a:buFont typeface="WingDings"/>
              <a:buChar char=""/>
            </a:pPr>
            <a:r>
              <a:rPr lang="en-CA" altLang="de-DE" sz="2000" dirty="0">
                <a:solidFill>
                  <a:srgbClr val="333333"/>
                </a:solidFill>
              </a:rPr>
              <a:t>“</a:t>
            </a:r>
            <a:r>
              <a:rPr lang="ko-KR" altLang="en-US" sz="2000" dirty="0">
                <a:solidFill>
                  <a:srgbClr val="333333"/>
                </a:solidFill>
              </a:rPr>
              <a:t>어떻게 그럴 수 있는지는 모르겠지만 누가 내 생각을 조종하고 있다</a:t>
            </a:r>
            <a:r>
              <a:rPr lang="en-US" altLang="ko-KR" sz="2000" dirty="0">
                <a:solidFill>
                  <a:srgbClr val="333333"/>
                </a:solidFill>
              </a:rPr>
              <a:t>”</a:t>
            </a:r>
            <a:endParaRPr lang="ko-KR" altLang="en-US" sz="2000" b="1" dirty="0">
              <a:solidFill>
                <a:srgbClr val="333333"/>
              </a:solidFill>
            </a:endParaRPr>
          </a:p>
          <a:p>
            <a:pPr lvl="0" defTabSz="914400" eaLnBrk="0" hangingPunct="0">
              <a:lnSpc>
                <a:spcPct val="100000"/>
              </a:lnSpc>
              <a:spcBef>
                <a:spcPts val="1200"/>
              </a:spcBef>
              <a:buClr>
                <a:srgbClr val="333333"/>
              </a:buClr>
            </a:pPr>
            <a:r>
              <a:rPr lang="en-US" altLang="ko-KR" sz="2000" b="1" dirty="0">
                <a:solidFill>
                  <a:srgbClr val="333333"/>
                </a:solidFill>
              </a:rPr>
              <a:t>.</a:t>
            </a:r>
            <a:r>
              <a:rPr lang="en-US" altLang="ko-KR" sz="2000" b="1" dirty="0">
                <a:solidFill>
                  <a:srgbClr val="004992"/>
                </a:solidFill>
              </a:rPr>
              <a:t>.. </a:t>
            </a:r>
            <a:r>
              <a:rPr lang="ko-KR" altLang="en-US" sz="2000" b="1" dirty="0">
                <a:solidFill>
                  <a:srgbClr val="004992"/>
                </a:solidFill>
              </a:rPr>
              <a:t>상황</a:t>
            </a:r>
            <a:r>
              <a:rPr lang="en-US" altLang="ko-KR" sz="2000" b="1" dirty="0">
                <a:solidFill>
                  <a:srgbClr val="004992"/>
                </a:solidFill>
              </a:rPr>
              <a:t>/</a:t>
            </a:r>
            <a:r>
              <a:rPr lang="ko-KR" altLang="en-US" sz="2000" b="1" dirty="0">
                <a:solidFill>
                  <a:srgbClr val="004992"/>
                </a:solidFill>
              </a:rPr>
              <a:t>우연</a:t>
            </a:r>
          </a:p>
          <a:p>
            <a:pPr marL="342900" lvl="0" indent="-342900" defTabSz="914400" eaLnBrk="0" hangingPunct="0">
              <a:lnSpc>
                <a:spcPct val="100000"/>
              </a:lnSpc>
              <a:spcBef>
                <a:spcPts val="0"/>
              </a:spcBef>
              <a:buClr>
                <a:srgbClr val="333333"/>
              </a:buClr>
              <a:buFont typeface="WingDings"/>
              <a:buChar char=""/>
            </a:pPr>
            <a:r>
              <a:rPr lang="en-CA" altLang="de-DE" sz="2000" dirty="0">
                <a:solidFill>
                  <a:srgbClr val="333333"/>
                </a:solidFill>
              </a:rPr>
              <a:t>“</a:t>
            </a:r>
            <a:r>
              <a:rPr lang="ko-KR" altLang="en-US" sz="2000" dirty="0">
                <a:solidFill>
                  <a:srgbClr val="333333"/>
                </a:solidFill>
              </a:rPr>
              <a:t>나는 요즘 스트레스가 많다</a:t>
            </a:r>
            <a:r>
              <a:rPr lang="en-US" altLang="ko-KR" sz="2000" dirty="0">
                <a:solidFill>
                  <a:srgbClr val="333333"/>
                </a:solidFill>
              </a:rPr>
              <a:t>. </a:t>
            </a:r>
            <a:r>
              <a:rPr lang="ko-KR" altLang="en-US" sz="2000" dirty="0">
                <a:solidFill>
                  <a:srgbClr val="333333"/>
                </a:solidFill>
              </a:rPr>
              <a:t>그래서 내 생각을 포함해 모든 게 더 격하게 느껴지는 것 같다</a:t>
            </a:r>
            <a:r>
              <a:rPr lang="en-US" altLang="ko-KR" sz="2000" dirty="0">
                <a:solidFill>
                  <a:srgbClr val="333333"/>
                </a:solidFill>
              </a:rPr>
              <a:t>”</a:t>
            </a:r>
            <a:endParaRPr lang="ko-KR" altLang="en-US" sz="2000" dirty="0">
              <a:solidFill>
                <a:srgbClr val="333333"/>
              </a:solidFill>
            </a:endParaRPr>
          </a:p>
          <a:p>
            <a:pPr marL="342900" lvl="0" indent="-342900" defTabSz="914400" eaLnBrk="0" hangingPunct="0">
              <a:lnSpc>
                <a:spcPct val="100000"/>
              </a:lnSpc>
              <a:spcBef>
                <a:spcPts val="0"/>
              </a:spcBef>
              <a:buClr>
                <a:srgbClr val="333333"/>
              </a:buClr>
              <a:buFont typeface="WingDings"/>
              <a:buChar char=""/>
            </a:pPr>
            <a:r>
              <a:rPr lang="en-CA" altLang="de-DE" sz="2000" dirty="0">
                <a:solidFill>
                  <a:srgbClr val="333333"/>
                </a:solidFill>
              </a:rPr>
              <a:t>“</a:t>
            </a:r>
            <a:r>
              <a:rPr lang="ko-KR" altLang="en-US" sz="2000" dirty="0">
                <a:solidFill>
                  <a:srgbClr val="333333"/>
                </a:solidFill>
              </a:rPr>
              <a:t>록 음악 소리 때문에 귀가 울린다</a:t>
            </a:r>
            <a:r>
              <a:rPr lang="en-US" altLang="ko-KR"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34</a:t>
            </a:fld>
            <a:endParaRPr lang="de-DE" dirty="0">
              <a:latin typeface="+mn-lt"/>
              <a:ea typeface="+mn-ea"/>
            </a:endParaRPr>
          </a:p>
        </p:txBody>
      </p:sp>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3"/>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내부의 목소리가 당신은 좋은 사람이 아니라고</a:t>
            </a:r>
            <a:br>
              <a:rPr lang="en-US" altLang="ko-KR" sz="3600" dirty="0">
                <a:latin typeface="+mn-lt"/>
                <a:ea typeface="+mn-ea"/>
                <a:cs typeface="+mn-cs"/>
              </a:rPr>
            </a:br>
            <a:r>
              <a:rPr lang="ko-KR" altLang="en-US" sz="3600" dirty="0">
                <a:latin typeface="+mn-lt"/>
                <a:ea typeface="+mn-ea"/>
                <a:cs typeface="+mn-cs"/>
              </a:rPr>
              <a:t>말한다</a:t>
            </a:r>
            <a:r>
              <a:rPr lang="en-US" altLang="ko-KR" sz="3600" dirty="0">
                <a:latin typeface="+mn-lt"/>
                <a:ea typeface="+mn-ea"/>
                <a:cs typeface="+mn-cs"/>
              </a:rPr>
              <a:t>.</a:t>
            </a:r>
          </a:p>
        </p:txBody>
      </p:sp>
      <p:sp>
        <p:nvSpPr>
          <p:cNvPr id="35842" name="Rectangle 2"/>
          <p:cNvSpPr>
            <a:spLocks noGrp="1" noChangeArrowheads="1"/>
          </p:cNvSpPr>
          <p:nvPr>
            <p:ph idx="1"/>
          </p:nvPr>
        </p:nvSpPr>
        <p:spPr>
          <a:xfrm>
            <a:off x="408955" y="2564904"/>
            <a:ext cx="11340000" cy="3887960"/>
          </a:xfrm>
        </p:spPr>
        <p:txBody>
          <a:bodyPr>
            <a:noAutofit/>
          </a:bodyPr>
          <a:lstStyle/>
          <a:p>
            <a:pPr eaLnBrk="1" hangingPunct="1">
              <a:defRPr/>
            </a:pPr>
            <a:r>
              <a:rPr lang="ko-KR" altLang="en-US" sz="2400" b="1" dirty="0">
                <a:solidFill>
                  <a:srgbClr val="004992"/>
                </a:solidFill>
              </a:rPr>
              <a:t>정신병</a:t>
            </a:r>
            <a:r>
              <a:rPr lang="de-DE" sz="2400" b="1" dirty="0">
                <a:solidFill>
                  <a:srgbClr val="004992"/>
                </a:solidFill>
              </a:rPr>
              <a:t>: </a:t>
            </a:r>
            <a:r>
              <a:rPr lang="ko-KR" altLang="en-US" sz="2400" b="1" dirty="0">
                <a:solidFill>
                  <a:srgbClr val="004992"/>
                </a:solidFill>
              </a:rPr>
              <a:t>내부의 소리는 다른 사람</a:t>
            </a:r>
            <a:r>
              <a:rPr lang="en-US" altLang="ko-KR" sz="2400" b="1" dirty="0">
                <a:solidFill>
                  <a:srgbClr val="004992"/>
                </a:solidFill>
              </a:rPr>
              <a:t>/</a:t>
            </a:r>
            <a:r>
              <a:rPr lang="ko-KR" altLang="en-US" sz="2400" b="1" dirty="0">
                <a:solidFill>
                  <a:srgbClr val="004992"/>
                </a:solidFill>
              </a:rPr>
              <a:t>영향력 때문이다</a:t>
            </a:r>
            <a:r>
              <a:rPr lang="en-US" altLang="ko-KR" sz="2400" b="1" dirty="0">
                <a:solidFill>
                  <a:srgbClr val="004992"/>
                </a:solidFill>
              </a:rPr>
              <a:t>.</a:t>
            </a:r>
          </a:p>
          <a:p>
            <a:pPr marL="342900" indent="-342900" eaLnBrk="1" hangingPunct="1">
              <a:buClr>
                <a:srgbClr val="333333"/>
              </a:buClr>
              <a:buFont typeface="WingDings"/>
              <a:buChar char=""/>
              <a:defRPr/>
            </a:pPr>
            <a:r>
              <a:rPr lang="en-CA" sz="2400" dirty="0">
                <a:solidFill>
                  <a:srgbClr val="333333"/>
                </a:solidFill>
              </a:rPr>
              <a:t>“</a:t>
            </a:r>
            <a:r>
              <a:rPr lang="ko-KR" altLang="en-US" sz="2400" dirty="0">
                <a:solidFill>
                  <a:srgbClr val="333333"/>
                </a:solidFill>
              </a:rPr>
              <a:t>내 머리에 무슨 장치가 심어졌다</a:t>
            </a:r>
            <a:r>
              <a:rPr lang="en-US" altLang="ko-KR" sz="2400" dirty="0">
                <a:solidFill>
                  <a:srgbClr val="333333"/>
                </a:solidFill>
              </a:rPr>
              <a:t>”</a:t>
            </a:r>
            <a:endParaRPr lang="de-DE" altLang="ko-KR" sz="2400" dirty="0">
              <a:solidFill>
                <a:srgbClr val="333333"/>
              </a:solidFill>
            </a:endParaRPr>
          </a:p>
          <a:p>
            <a:pPr marL="342900" indent="-342900" eaLnBrk="1" hangingPunct="1">
              <a:buClr>
                <a:srgbClr val="333333"/>
              </a:buClr>
              <a:buFont typeface="WingDings"/>
              <a:buChar char=""/>
              <a:defRPr/>
            </a:pPr>
            <a:r>
              <a:rPr lang="en-CA" sz="2400" dirty="0">
                <a:solidFill>
                  <a:srgbClr val="333333"/>
                </a:solidFill>
              </a:rPr>
              <a:t>“</a:t>
            </a:r>
            <a:r>
              <a:rPr lang="ko-KR" altLang="en-US" sz="2400" dirty="0">
                <a:solidFill>
                  <a:srgbClr val="333333"/>
                </a:solidFill>
              </a:rPr>
              <a:t>어찌된 일인지는 모르나 누군가 내 생각을 지배한다</a:t>
            </a:r>
            <a:r>
              <a:rPr lang="en-US" altLang="ko-KR" sz="2400" dirty="0">
                <a:solidFill>
                  <a:srgbClr val="333333"/>
                </a:solidFill>
              </a:rPr>
              <a:t>”</a:t>
            </a:r>
            <a:endParaRPr lang="ko-KR" altLang="en-US"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35</a:t>
            </a:fld>
            <a:endParaRPr lang="de-DE" dirty="0">
              <a:latin typeface="+mn-lt"/>
              <a:ea typeface="+mn-ea"/>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3663419992"/>
              </p:ext>
            </p:extLst>
          </p:nvPr>
        </p:nvGraphicFramePr>
        <p:xfrm>
          <a:off x="408955" y="2564904"/>
          <a:ext cx="11376000" cy="372388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dirty="0">
                          <a:ln>
                            <a:noFill/>
                          </a:ln>
                          <a:solidFill>
                            <a:srgbClr val="000000"/>
                          </a:solidFill>
                          <a:effectLst/>
                          <a:latin typeface="+mn-lt"/>
                          <a:ea typeface="+mn-ea"/>
                          <a:cs typeface="+mn-cs"/>
                        </a:rPr>
                        <a:t>외부로부터의 조정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왼쪽에 기술된 가정에 대한 또 다른 설명이 있는가</a:t>
                      </a:r>
                      <a:r>
                        <a:rPr kumimoji="0" lang="en-US" altLang="ko-KR" sz="1800" b="0" i="0" u="none" strike="noStrike" cap="none" normalizeH="0" baseline="0">
                          <a:ln>
                            <a:noFill/>
                          </a:ln>
                          <a:solidFill>
                            <a:srgbClr val="000000"/>
                          </a:solidFill>
                          <a:effectLst/>
                          <a:latin typeface="+mn-lt"/>
                          <a:ea typeface="+mn-ea"/>
                          <a:cs typeface="+mn-cs"/>
                        </a:rPr>
                        <a:t>? </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600">
                          <a:latin typeface="+mn-lt"/>
                          <a:ea typeface="+mn-ea"/>
                          <a:cs typeface="+mn-cs"/>
                        </a:rPr>
                        <a:t>“소리는 </a:t>
                      </a:r>
                      <a:r>
                        <a:rPr lang="ko-KR" altLang="en-US" sz="1600" dirty="0">
                          <a:latin typeface="+mn-lt"/>
                          <a:ea typeface="+mn-ea"/>
                          <a:cs typeface="+mn-cs"/>
                        </a:rPr>
                        <a:t>분명히 들리나 자신의 </a:t>
                      </a:r>
                      <a:r>
                        <a:rPr lang="ko-KR" altLang="en-US" sz="1600">
                          <a:latin typeface="+mn-lt"/>
                          <a:ea typeface="+mn-ea"/>
                          <a:cs typeface="+mn-cs"/>
                        </a:rPr>
                        <a:t>생각은 없다”</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mn-lt"/>
                          <a:ea typeface="+mn-ea"/>
                          <a:cs typeface="+mn-cs"/>
                        </a:rPr>
                        <a:t>???</a:t>
                      </a:r>
                      <a:endParaRPr kumimoji="0" lang="en-US" altLang="ko-KR"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600">
                          <a:latin typeface="+mn-lt"/>
                          <a:ea typeface="+mn-ea"/>
                          <a:cs typeface="+mn-cs"/>
                        </a:rPr>
                        <a:t>“이 생각들은 내가 주체할 수 없다</a:t>
                      </a:r>
                      <a:r>
                        <a:rPr lang="en-US" altLang="ko-KR" sz="1600">
                          <a:latin typeface="+mn-lt"/>
                          <a:ea typeface="+mn-ea"/>
                          <a:cs typeface="+mn-cs"/>
                        </a:rPr>
                        <a:t>. </a:t>
                      </a:r>
                      <a:r>
                        <a:rPr lang="ko-KR" altLang="en-US" sz="1600">
                          <a:latin typeface="+mn-lt"/>
                          <a:ea typeface="+mn-ea"/>
                          <a:cs typeface="+mn-cs"/>
                        </a:rPr>
                        <a:t>내가 이를 이기려면 더 악화된다</a:t>
                      </a:r>
                      <a:r>
                        <a:rPr lang="en-US" altLang="ko-KR" sz="1600">
                          <a:latin typeface="+mn-lt"/>
                          <a:ea typeface="+mn-ea"/>
                          <a:cs typeface="+mn-cs"/>
                        </a:rPr>
                        <a:t>. </a:t>
                      </a:r>
                      <a:r>
                        <a:rPr lang="ko-KR" altLang="en-US" sz="1600">
                          <a:latin typeface="+mn-lt"/>
                          <a:ea typeface="+mn-ea"/>
                          <a:cs typeface="+mn-cs"/>
                        </a:rPr>
                        <a:t>이는 누가 나를 끌어내리려는 것을 보여준다”</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mn-lt"/>
                          <a:ea typeface="+mn-ea"/>
                          <a:cs typeface="+mn-cs"/>
                        </a:rPr>
                        <a:t>???</a:t>
                      </a:r>
                      <a:endParaRPr kumimoji="0" lang="en-US" altLang="ko-KR"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600">
                          <a:latin typeface="+mn-lt"/>
                          <a:ea typeface="+mn-ea"/>
                          <a:cs typeface="+mn-cs"/>
                        </a:rPr>
                        <a:t>“나는 그런 사악한 생각을 갖지 않으려 한다</a:t>
                      </a:r>
                      <a:r>
                        <a:rPr lang="en-US" altLang="ko-KR" sz="1600">
                          <a:latin typeface="+mn-lt"/>
                          <a:ea typeface="+mn-ea"/>
                          <a:cs typeface="+mn-cs"/>
                        </a:rPr>
                        <a:t>. </a:t>
                      </a:r>
                      <a:r>
                        <a:rPr lang="ko-KR" altLang="en-US" sz="1600">
                          <a:latin typeface="+mn-lt"/>
                          <a:ea typeface="+mn-ea"/>
                          <a:cs typeface="+mn-cs"/>
                        </a:rPr>
                        <a:t>나는 남을 해할 수도 없다</a:t>
                      </a:r>
                      <a:r>
                        <a:rPr lang="en-US" altLang="ko-KR" sz="1600">
                          <a:latin typeface="+mn-lt"/>
                          <a:ea typeface="+mn-ea"/>
                          <a:cs typeface="+mn-cs"/>
                        </a:rPr>
                        <a:t>. </a:t>
                      </a:r>
                      <a:r>
                        <a:rPr lang="ko-KR" altLang="en-US" sz="1600">
                          <a:latin typeface="+mn-lt"/>
                          <a:ea typeface="+mn-ea"/>
                          <a:cs typeface="+mn-cs"/>
                        </a:rPr>
                        <a:t>그래도 나는 공격적인 생각은 계속 든다”</a:t>
                      </a:r>
                      <a:endParaRPr lang="en-US" sz="16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mn-lt"/>
                          <a:ea typeface="+mn-ea"/>
                          <a:cs typeface="+mn-cs"/>
                        </a:rPr>
                        <a:t>???</a:t>
                      </a:r>
                      <a:endParaRPr kumimoji="0" lang="en-US" altLang="ko-KR"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192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환청</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자신의 생각인가 타인에 의한 조종인가</a:t>
            </a:r>
            <a:r>
              <a:rPr lang="en-US" altLang="ko-KR">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동의 및 반대</a:t>
            </a: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36</a:t>
            </a:fld>
            <a:endParaRPr lang="de-DE" dirty="0">
              <a:latin typeface="+mn-lt"/>
              <a:ea typeface="+mn-ea"/>
            </a:endParaRPr>
          </a:p>
        </p:txBody>
      </p:sp>
      <p:pic>
        <p:nvPicPr>
          <p:cNvPr id="14"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1281495903"/>
              </p:ext>
            </p:extLst>
          </p:nvPr>
        </p:nvGraphicFramePr>
        <p:xfrm>
          <a:off x="408955" y="2564904"/>
          <a:ext cx="11376000" cy="372388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dirty="0">
                          <a:ln>
                            <a:noFill/>
                          </a:ln>
                          <a:solidFill>
                            <a:srgbClr val="000000"/>
                          </a:solidFill>
                          <a:effectLst/>
                          <a:latin typeface="+mn-lt"/>
                          <a:ea typeface="+mn-ea"/>
                          <a:cs typeface="+mn-cs"/>
                        </a:rPr>
                        <a:t>외부로부터의 조정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왼쪽에 기술된 가정에 대한 또 다른 설명이 있는가</a:t>
                      </a:r>
                      <a:r>
                        <a:rPr kumimoji="0" lang="en-US" altLang="ko-KR" sz="1800" b="0" i="0" u="none" strike="noStrike" cap="none" normalizeH="0" baseline="0">
                          <a:ln>
                            <a:noFill/>
                          </a:ln>
                          <a:solidFill>
                            <a:srgbClr val="000000"/>
                          </a:solidFill>
                          <a:effectLst/>
                          <a:latin typeface="+mn-lt"/>
                          <a:ea typeface="+mn-ea"/>
                          <a:cs typeface="+mn-cs"/>
                        </a:rPr>
                        <a:t>? </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600">
                          <a:latin typeface="+mn-lt"/>
                          <a:ea typeface="+mn-ea"/>
                          <a:cs typeface="+mn-cs"/>
                        </a:rPr>
                        <a:t>“소리는 </a:t>
                      </a:r>
                      <a:r>
                        <a:rPr lang="ko-KR" altLang="en-US" sz="1600" dirty="0">
                          <a:latin typeface="+mn-lt"/>
                          <a:ea typeface="+mn-ea"/>
                          <a:cs typeface="+mn-cs"/>
                        </a:rPr>
                        <a:t>분명히 들리나 자신의 </a:t>
                      </a:r>
                      <a:r>
                        <a:rPr lang="ko-KR" altLang="en-US" sz="1600">
                          <a:latin typeface="+mn-lt"/>
                          <a:ea typeface="+mn-ea"/>
                          <a:cs typeface="+mn-cs"/>
                        </a:rPr>
                        <a:t>생각은 없다”</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대략 </a:t>
                      </a:r>
                      <a:r>
                        <a:rPr kumimoji="0" lang="en-US" altLang="ko-KR" sz="1600" b="0" i="0" u="none" strike="noStrike" cap="none" normalizeH="0" baseline="0" dirty="0">
                          <a:ln>
                            <a:noFill/>
                          </a:ln>
                          <a:solidFill>
                            <a:srgbClr val="333333"/>
                          </a:solidFill>
                          <a:effectLst/>
                          <a:latin typeface="+mn-lt"/>
                          <a:ea typeface="+mn-ea"/>
                          <a:cs typeface="+mn-cs"/>
                        </a:rPr>
                        <a:t>15-20%</a:t>
                      </a:r>
                      <a:r>
                        <a:rPr kumimoji="0" lang="ko-KR" altLang="en-US" sz="1600" b="0" i="0" u="none" strike="noStrike" cap="none" normalizeH="0" baseline="0" dirty="0">
                          <a:ln>
                            <a:noFill/>
                          </a:ln>
                          <a:solidFill>
                            <a:srgbClr val="333333"/>
                          </a:solidFill>
                          <a:effectLst/>
                          <a:latin typeface="+mn-lt"/>
                          <a:ea typeface="+mn-ea"/>
                          <a:cs typeface="+mn-cs"/>
                        </a:rPr>
                        <a:t>의 정상인들도 때때로 이런 환청을 듣는다</a:t>
                      </a:r>
                      <a:r>
                        <a:rPr kumimoji="0" lang="en-US" altLang="ko-KR"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곰곰히 생각해보면 그런 생각이 거의 들린다</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따라하기 쉬운 음절</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곰곰한 생각</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친구의 이메일을 읽다가 그</a:t>
                      </a:r>
                      <a:r>
                        <a:rPr kumimoji="0" lang="en-US" altLang="ko-KR" sz="1600" b="0" i="0" u="none" strike="noStrike" cap="none" normalizeH="0" baseline="0" dirty="0">
                          <a:ln>
                            <a:noFill/>
                          </a:ln>
                          <a:solidFill>
                            <a:srgbClr val="333333"/>
                          </a:solidFill>
                          <a:effectLst/>
                          <a:latin typeface="+mn-lt"/>
                          <a:ea typeface="+mn-ea"/>
                          <a:cs typeface="+mn-cs"/>
                        </a:rPr>
                        <a:t>/</a:t>
                      </a:r>
                      <a:r>
                        <a:rPr kumimoji="0" lang="ko-KR" altLang="en-US" sz="1600" b="0" i="0" u="none" strike="noStrike" cap="none" normalizeH="0" baseline="0" dirty="0">
                          <a:ln>
                            <a:noFill/>
                          </a:ln>
                          <a:solidFill>
                            <a:srgbClr val="333333"/>
                          </a:solidFill>
                          <a:effectLst/>
                          <a:latin typeface="+mn-lt"/>
                          <a:ea typeface="+mn-ea"/>
                          <a:cs typeface="+mn-cs"/>
                        </a:rPr>
                        <a:t>그녀의 목소리를 들음</a:t>
                      </a:r>
                      <a:r>
                        <a:rPr kumimoji="0" lang="en-US" altLang="ko-KR" sz="1600" b="0" i="0" u="none" strike="noStrike" cap="none" normalizeH="0" baseline="0" dirty="0">
                          <a:ln>
                            <a:noFill/>
                          </a:ln>
                          <a:solidFill>
                            <a:srgbClr val="333333"/>
                          </a:solidFill>
                          <a:effectLst/>
                          <a:latin typeface="+mn-lt"/>
                          <a:ea typeface="+mn-ea"/>
                          <a:cs typeface="+mn-cs"/>
                        </a:rPr>
                        <a:t>).</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600">
                          <a:latin typeface="+mn-lt"/>
                          <a:ea typeface="+mn-ea"/>
                          <a:cs typeface="+mn-cs"/>
                        </a:rPr>
                        <a:t>“이 생각들은 내가 주체할 수 없다</a:t>
                      </a:r>
                      <a:r>
                        <a:rPr lang="en-US" altLang="ko-KR" sz="1600">
                          <a:latin typeface="+mn-lt"/>
                          <a:ea typeface="+mn-ea"/>
                          <a:cs typeface="+mn-cs"/>
                        </a:rPr>
                        <a:t>. </a:t>
                      </a:r>
                      <a:r>
                        <a:rPr lang="ko-KR" altLang="en-US" sz="1600">
                          <a:latin typeface="+mn-lt"/>
                          <a:ea typeface="+mn-ea"/>
                          <a:cs typeface="+mn-cs"/>
                        </a:rPr>
                        <a:t>내가 이를 이기려면 더 악화된다</a:t>
                      </a:r>
                      <a:r>
                        <a:rPr lang="en-US" altLang="ko-KR" sz="1600">
                          <a:latin typeface="+mn-lt"/>
                          <a:ea typeface="+mn-ea"/>
                          <a:cs typeface="+mn-cs"/>
                        </a:rPr>
                        <a:t>. </a:t>
                      </a:r>
                      <a:r>
                        <a:rPr lang="ko-KR" altLang="en-US" sz="1600">
                          <a:latin typeface="+mn-lt"/>
                          <a:ea typeface="+mn-ea"/>
                          <a:cs typeface="+mn-cs"/>
                        </a:rPr>
                        <a:t>이는 누가 나를 끌어내리려는 것을 보여준다”</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mn-lt"/>
                          <a:ea typeface="+mn-ea"/>
                          <a:cs typeface="+mn-cs"/>
                        </a:rPr>
                        <a:t>???</a:t>
                      </a:r>
                      <a:endParaRPr kumimoji="0" lang="en-US" altLang="ko-KR"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600">
                          <a:latin typeface="+mn-lt"/>
                          <a:ea typeface="+mn-ea"/>
                          <a:cs typeface="+mn-cs"/>
                        </a:rPr>
                        <a:t>“나는 그런 사악한 생각을 갖지 않으려 한다</a:t>
                      </a:r>
                      <a:r>
                        <a:rPr lang="en-US" altLang="ko-KR" sz="1600">
                          <a:latin typeface="+mn-lt"/>
                          <a:ea typeface="+mn-ea"/>
                          <a:cs typeface="+mn-cs"/>
                        </a:rPr>
                        <a:t>. </a:t>
                      </a:r>
                      <a:r>
                        <a:rPr lang="ko-KR" altLang="en-US" sz="1600">
                          <a:latin typeface="+mn-lt"/>
                          <a:ea typeface="+mn-ea"/>
                          <a:cs typeface="+mn-cs"/>
                        </a:rPr>
                        <a:t>나는 남을 해할 수도 없다</a:t>
                      </a:r>
                      <a:r>
                        <a:rPr lang="en-US" altLang="ko-KR" sz="1600">
                          <a:latin typeface="+mn-lt"/>
                          <a:ea typeface="+mn-ea"/>
                          <a:cs typeface="+mn-cs"/>
                        </a:rPr>
                        <a:t>. </a:t>
                      </a:r>
                      <a:r>
                        <a:rPr lang="ko-KR" altLang="en-US" sz="1600">
                          <a:latin typeface="+mn-lt"/>
                          <a:ea typeface="+mn-ea"/>
                          <a:cs typeface="+mn-cs"/>
                        </a:rPr>
                        <a:t>그래도 나는 공격적인 생각은 계속 든다”</a:t>
                      </a:r>
                      <a:endParaRPr lang="en-US" sz="16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mn-lt"/>
                          <a:ea typeface="+mn-ea"/>
                          <a:cs typeface="+mn-cs"/>
                        </a:rPr>
                        <a:t>???</a:t>
                      </a:r>
                      <a:endParaRPr kumimoji="0" lang="en-US" altLang="ko-KR"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192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환청</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자신의 생각인가 타인에 의한 조종인가</a:t>
            </a:r>
            <a:r>
              <a:rPr lang="en-US" altLang="ko-KR">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동의 및 반대</a:t>
            </a: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37</a:t>
            </a:fld>
            <a:endParaRPr lang="de-DE" dirty="0">
              <a:latin typeface="+mn-lt"/>
              <a:ea typeface="+mn-ea"/>
            </a:endParaRPr>
          </a:p>
        </p:txBody>
      </p:sp>
      <p:pic>
        <p:nvPicPr>
          <p:cNvPr id="14"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30170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693368737"/>
              </p:ext>
            </p:extLst>
          </p:nvPr>
        </p:nvGraphicFramePr>
        <p:xfrm>
          <a:off x="408955" y="2564904"/>
          <a:ext cx="11376000" cy="372388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dirty="0">
                          <a:ln>
                            <a:noFill/>
                          </a:ln>
                          <a:solidFill>
                            <a:srgbClr val="000000"/>
                          </a:solidFill>
                          <a:effectLst/>
                          <a:latin typeface="+mn-lt"/>
                          <a:ea typeface="+mn-ea"/>
                          <a:cs typeface="+mn-cs"/>
                        </a:rPr>
                        <a:t>외부로부터의 조정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왼쪽에 기술된 가정에 대한 또 다른 설명이 있는가</a:t>
                      </a:r>
                      <a:r>
                        <a:rPr kumimoji="0" lang="en-US" altLang="ko-KR" sz="1800" b="0" i="0" u="none" strike="noStrike" cap="none" normalizeH="0" baseline="0">
                          <a:ln>
                            <a:noFill/>
                          </a:ln>
                          <a:solidFill>
                            <a:srgbClr val="000000"/>
                          </a:solidFill>
                          <a:effectLst/>
                          <a:latin typeface="+mn-lt"/>
                          <a:ea typeface="+mn-ea"/>
                          <a:cs typeface="+mn-cs"/>
                        </a:rPr>
                        <a:t>? </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600">
                          <a:latin typeface="+mn-lt"/>
                          <a:ea typeface="+mn-ea"/>
                          <a:cs typeface="+mn-cs"/>
                        </a:rPr>
                        <a:t>“소리는 </a:t>
                      </a:r>
                      <a:r>
                        <a:rPr lang="ko-KR" altLang="en-US" sz="1600" dirty="0">
                          <a:latin typeface="+mn-lt"/>
                          <a:ea typeface="+mn-ea"/>
                          <a:cs typeface="+mn-cs"/>
                        </a:rPr>
                        <a:t>분명히 들리나 자신의 </a:t>
                      </a:r>
                      <a:r>
                        <a:rPr lang="ko-KR" altLang="en-US" sz="1600">
                          <a:latin typeface="+mn-lt"/>
                          <a:ea typeface="+mn-ea"/>
                          <a:cs typeface="+mn-cs"/>
                        </a:rPr>
                        <a:t>생각은 없다”</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대략 </a:t>
                      </a:r>
                      <a:r>
                        <a:rPr kumimoji="0" lang="en-US" altLang="ko-KR" sz="1600" b="0" i="0" u="none" strike="noStrike" cap="none" normalizeH="0" baseline="0" dirty="0">
                          <a:ln>
                            <a:noFill/>
                          </a:ln>
                          <a:solidFill>
                            <a:srgbClr val="333333"/>
                          </a:solidFill>
                          <a:effectLst/>
                          <a:latin typeface="+mn-lt"/>
                          <a:ea typeface="+mn-ea"/>
                          <a:cs typeface="+mn-cs"/>
                        </a:rPr>
                        <a:t>15-20%</a:t>
                      </a:r>
                      <a:r>
                        <a:rPr kumimoji="0" lang="ko-KR" altLang="en-US" sz="1600" b="0" i="0" u="none" strike="noStrike" cap="none" normalizeH="0" baseline="0" dirty="0">
                          <a:ln>
                            <a:noFill/>
                          </a:ln>
                          <a:solidFill>
                            <a:srgbClr val="333333"/>
                          </a:solidFill>
                          <a:effectLst/>
                          <a:latin typeface="+mn-lt"/>
                          <a:ea typeface="+mn-ea"/>
                          <a:cs typeface="+mn-cs"/>
                        </a:rPr>
                        <a:t>의 정상인들도 때때로 이런 환청을 듣는다</a:t>
                      </a:r>
                      <a:r>
                        <a:rPr kumimoji="0" lang="en-US" altLang="ko-KR"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곰곰히 생각해보면 그런 생각이 거의 들린다</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따라하기 쉬운 음절</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곰곰한 생각</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친구의 이메일을 읽다가 그</a:t>
                      </a:r>
                      <a:r>
                        <a:rPr kumimoji="0" lang="en-US" altLang="ko-KR" sz="1600" b="0" i="0" u="none" strike="noStrike" cap="none" normalizeH="0" baseline="0" dirty="0">
                          <a:ln>
                            <a:noFill/>
                          </a:ln>
                          <a:solidFill>
                            <a:srgbClr val="333333"/>
                          </a:solidFill>
                          <a:effectLst/>
                          <a:latin typeface="+mn-lt"/>
                          <a:ea typeface="+mn-ea"/>
                          <a:cs typeface="+mn-cs"/>
                        </a:rPr>
                        <a:t>/</a:t>
                      </a:r>
                      <a:r>
                        <a:rPr kumimoji="0" lang="ko-KR" altLang="en-US" sz="1600" b="0" i="0" u="none" strike="noStrike" cap="none" normalizeH="0" baseline="0" dirty="0">
                          <a:ln>
                            <a:noFill/>
                          </a:ln>
                          <a:solidFill>
                            <a:srgbClr val="333333"/>
                          </a:solidFill>
                          <a:effectLst/>
                          <a:latin typeface="+mn-lt"/>
                          <a:ea typeface="+mn-ea"/>
                          <a:cs typeface="+mn-cs"/>
                        </a:rPr>
                        <a:t>그녀의 목소리를 들음</a:t>
                      </a:r>
                      <a:r>
                        <a:rPr kumimoji="0" lang="en-US" altLang="ko-KR" sz="1600" b="0" i="0" u="none" strike="noStrike" cap="none" normalizeH="0" baseline="0" dirty="0">
                          <a:ln>
                            <a:noFill/>
                          </a:ln>
                          <a:solidFill>
                            <a:srgbClr val="333333"/>
                          </a:solidFill>
                          <a:effectLst/>
                          <a:latin typeface="+mn-lt"/>
                          <a:ea typeface="+mn-ea"/>
                          <a:cs typeface="+mn-cs"/>
                        </a:rPr>
                        <a:t>).</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600">
                          <a:latin typeface="+mn-lt"/>
                          <a:ea typeface="+mn-ea"/>
                          <a:cs typeface="+mn-cs"/>
                        </a:rPr>
                        <a:t>“이 생각들은 내가 주체할 수 없다</a:t>
                      </a:r>
                      <a:r>
                        <a:rPr lang="en-US" altLang="ko-KR" sz="1600">
                          <a:latin typeface="+mn-lt"/>
                          <a:ea typeface="+mn-ea"/>
                          <a:cs typeface="+mn-cs"/>
                        </a:rPr>
                        <a:t>. </a:t>
                      </a:r>
                      <a:r>
                        <a:rPr lang="ko-KR" altLang="en-US" sz="1600">
                          <a:latin typeface="+mn-lt"/>
                          <a:ea typeface="+mn-ea"/>
                          <a:cs typeface="+mn-cs"/>
                        </a:rPr>
                        <a:t>내가 이를 이기려면 더 악화된다</a:t>
                      </a:r>
                      <a:r>
                        <a:rPr lang="en-US" altLang="ko-KR" sz="1600">
                          <a:latin typeface="+mn-lt"/>
                          <a:ea typeface="+mn-ea"/>
                          <a:cs typeface="+mn-cs"/>
                        </a:rPr>
                        <a:t>. </a:t>
                      </a:r>
                      <a:r>
                        <a:rPr lang="ko-KR" altLang="en-US" sz="1600">
                          <a:latin typeface="+mn-lt"/>
                          <a:ea typeface="+mn-ea"/>
                          <a:cs typeface="+mn-cs"/>
                        </a:rPr>
                        <a:t>이는 누가 나를 끌어내리려는 것을 보여준다”</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우리 생각은 완전히 통제 가능한 것은 아니다</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통제가능하다면 영감</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브레인스토밍</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곰곰히 생각함 등은 불가능할 것이다</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만약 그런 생각을 거스르려 하면 더 강렬해질 뿐이다</a:t>
                      </a:r>
                      <a:br>
                        <a:rPr kumimoji="0" lang="en-US" altLang="ko-KR" sz="1600" b="0" i="0" u="none" strike="noStrike" cap="none" normalizeH="0" baseline="0">
                          <a:ln>
                            <a:noFill/>
                          </a:ln>
                          <a:solidFill>
                            <a:srgbClr val="333333"/>
                          </a:solidFill>
                          <a:effectLst/>
                          <a:latin typeface="+mn-lt"/>
                          <a:ea typeface="+mn-ea"/>
                          <a:cs typeface="+mn-cs"/>
                        </a:rPr>
                      </a:br>
                      <a:r>
                        <a:rPr kumimoji="0" lang="en-US" altLang="ko-KR" sz="1600" b="0" i="0"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ko-KR" altLang="en-US" sz="1600" b="0" i="0" u="none" strike="noStrike" cap="none" normalizeH="0" baseline="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실험</a:t>
                      </a:r>
                      <a:r>
                        <a:rPr kumimoji="0" lang="en-US" altLang="ko-KR" sz="1600" b="0" i="0" u="none" strike="noStrike" cap="none" normalizeH="0" baseline="0" dirty="0">
                          <a:ln>
                            <a:noFill/>
                          </a:ln>
                          <a:solidFill>
                            <a:srgbClr val="333333"/>
                          </a:solidFill>
                          <a:effectLst/>
                          <a:latin typeface="+mn-lt"/>
                          <a:ea typeface="+mn-ea"/>
                          <a:cs typeface="+mn-cs"/>
                        </a:rPr>
                        <a:t>: 8</a:t>
                      </a:r>
                      <a:r>
                        <a:rPr kumimoji="0" lang="ko-KR" altLang="en-US" sz="1600" b="0" i="0" u="none" strike="noStrike" cap="none" normalizeH="0" baseline="0" dirty="0">
                          <a:ln>
                            <a:noFill/>
                          </a:ln>
                          <a:solidFill>
                            <a:srgbClr val="333333"/>
                          </a:solidFill>
                          <a:effectLst/>
                          <a:latin typeface="+mn-lt"/>
                          <a:ea typeface="+mn-ea"/>
                          <a:cs typeface="+mn-cs"/>
                        </a:rPr>
                        <a:t>이란 숫자를 생각하지 마라</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이는 불가능 할 것이다</a:t>
                      </a:r>
                      <a:r>
                        <a:rPr kumimoji="0" lang="en-US" altLang="ko-KR" sz="1600" b="0" i="0" u="none" strike="noStrike" cap="none" normalizeH="0" baseline="0" dirty="0">
                          <a:ln>
                            <a:noFill/>
                          </a:ln>
                          <a:solidFill>
                            <a:srgbClr val="333333"/>
                          </a:solidFill>
                          <a:effectLst/>
                          <a:latin typeface="+mn-lt"/>
                          <a:ea typeface="+mn-ea"/>
                          <a:cs typeface="+mn-cs"/>
                        </a:rPr>
                        <a:t>.</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600">
                          <a:latin typeface="+mn-lt"/>
                          <a:ea typeface="+mn-ea"/>
                          <a:cs typeface="+mn-cs"/>
                        </a:rPr>
                        <a:t>“나는 그런 사악한 생각을 갖지 않으려 한다</a:t>
                      </a:r>
                      <a:r>
                        <a:rPr lang="en-US" altLang="ko-KR" sz="1600">
                          <a:latin typeface="+mn-lt"/>
                          <a:ea typeface="+mn-ea"/>
                          <a:cs typeface="+mn-cs"/>
                        </a:rPr>
                        <a:t>. </a:t>
                      </a:r>
                      <a:r>
                        <a:rPr lang="ko-KR" altLang="en-US" sz="1600">
                          <a:latin typeface="+mn-lt"/>
                          <a:ea typeface="+mn-ea"/>
                          <a:cs typeface="+mn-cs"/>
                        </a:rPr>
                        <a:t>나는 남을 해할 수도 없다</a:t>
                      </a:r>
                      <a:r>
                        <a:rPr lang="en-US" altLang="ko-KR" sz="1600">
                          <a:latin typeface="+mn-lt"/>
                          <a:ea typeface="+mn-ea"/>
                          <a:cs typeface="+mn-cs"/>
                        </a:rPr>
                        <a:t>. </a:t>
                      </a:r>
                      <a:r>
                        <a:rPr lang="ko-KR" altLang="en-US" sz="1600">
                          <a:latin typeface="+mn-lt"/>
                          <a:ea typeface="+mn-ea"/>
                          <a:cs typeface="+mn-cs"/>
                        </a:rPr>
                        <a:t>그래도 나는 공격적인 생각은 계속 든다”</a:t>
                      </a:r>
                      <a:endParaRPr lang="en-US" sz="16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mn-lt"/>
                          <a:ea typeface="+mn-ea"/>
                          <a:cs typeface="+mn-cs"/>
                        </a:rPr>
                        <a:t>???</a:t>
                      </a:r>
                      <a:endParaRPr kumimoji="0" lang="en-US" altLang="ko-KR"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192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환청</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자신의 생각인가 타인에 의한 조종인가</a:t>
            </a:r>
            <a:r>
              <a:rPr lang="en-US" altLang="ko-KR">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동의 및 반대</a:t>
            </a: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38</a:t>
            </a:fld>
            <a:endParaRPr lang="de-DE" dirty="0">
              <a:latin typeface="+mn-lt"/>
              <a:ea typeface="+mn-ea"/>
            </a:endParaRPr>
          </a:p>
        </p:txBody>
      </p:sp>
      <p:pic>
        <p:nvPicPr>
          <p:cNvPr id="14"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23761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4074941846"/>
              </p:ext>
            </p:extLst>
          </p:nvPr>
        </p:nvGraphicFramePr>
        <p:xfrm>
          <a:off x="408955" y="2564904"/>
          <a:ext cx="11376000" cy="372388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dirty="0">
                          <a:ln>
                            <a:noFill/>
                          </a:ln>
                          <a:solidFill>
                            <a:srgbClr val="000000"/>
                          </a:solidFill>
                          <a:effectLst/>
                          <a:latin typeface="+mn-lt"/>
                          <a:ea typeface="+mn-ea"/>
                          <a:cs typeface="+mn-cs"/>
                        </a:rPr>
                        <a:t>외부로부터의 조정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왼쪽에 기술된 가정에 대한 또 다른 설명이 있는가</a:t>
                      </a:r>
                      <a:r>
                        <a:rPr kumimoji="0" lang="en-US" altLang="ko-KR" sz="1800" b="0" i="0" u="none" strike="noStrike" cap="none" normalizeH="0" baseline="0">
                          <a:ln>
                            <a:noFill/>
                          </a:ln>
                          <a:solidFill>
                            <a:srgbClr val="000000"/>
                          </a:solidFill>
                          <a:effectLst/>
                          <a:latin typeface="+mn-lt"/>
                          <a:ea typeface="+mn-ea"/>
                          <a:cs typeface="+mn-cs"/>
                        </a:rPr>
                        <a:t>? </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600">
                          <a:latin typeface="+mn-lt"/>
                          <a:ea typeface="+mn-ea"/>
                          <a:cs typeface="+mn-cs"/>
                        </a:rPr>
                        <a:t>“소리는 </a:t>
                      </a:r>
                      <a:r>
                        <a:rPr lang="ko-KR" altLang="en-US" sz="1600" dirty="0">
                          <a:latin typeface="+mn-lt"/>
                          <a:ea typeface="+mn-ea"/>
                          <a:cs typeface="+mn-cs"/>
                        </a:rPr>
                        <a:t>분명히 들리나 자신의 </a:t>
                      </a:r>
                      <a:r>
                        <a:rPr lang="ko-KR" altLang="en-US" sz="1600">
                          <a:latin typeface="+mn-lt"/>
                          <a:ea typeface="+mn-ea"/>
                          <a:cs typeface="+mn-cs"/>
                        </a:rPr>
                        <a:t>생각은 없다”</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대략 </a:t>
                      </a:r>
                      <a:r>
                        <a:rPr kumimoji="0" lang="en-US" altLang="ko-KR" sz="1600" b="0" i="0" u="none" strike="noStrike" cap="none" normalizeH="0" baseline="0" dirty="0">
                          <a:ln>
                            <a:noFill/>
                          </a:ln>
                          <a:solidFill>
                            <a:srgbClr val="333333"/>
                          </a:solidFill>
                          <a:effectLst/>
                          <a:latin typeface="+mn-lt"/>
                          <a:ea typeface="+mn-ea"/>
                          <a:cs typeface="+mn-cs"/>
                        </a:rPr>
                        <a:t>15-20%</a:t>
                      </a:r>
                      <a:r>
                        <a:rPr kumimoji="0" lang="ko-KR" altLang="en-US" sz="1600" b="0" i="0" u="none" strike="noStrike" cap="none" normalizeH="0" baseline="0" dirty="0">
                          <a:ln>
                            <a:noFill/>
                          </a:ln>
                          <a:solidFill>
                            <a:srgbClr val="333333"/>
                          </a:solidFill>
                          <a:effectLst/>
                          <a:latin typeface="+mn-lt"/>
                          <a:ea typeface="+mn-ea"/>
                          <a:cs typeface="+mn-cs"/>
                        </a:rPr>
                        <a:t>의 정상인들도 때때로 이런 환청을 듣는다</a:t>
                      </a:r>
                      <a:r>
                        <a:rPr kumimoji="0" lang="en-US" altLang="ko-KR"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곰곰히 생각해보면 그런 생각이 거의 들린다</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따라하기 쉬운 음절</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곰곰한 생각</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친구의 이메일을 읽다가 그</a:t>
                      </a:r>
                      <a:r>
                        <a:rPr kumimoji="0" lang="en-US" altLang="ko-KR" sz="1600" b="0" i="0" u="none" strike="noStrike" cap="none" normalizeH="0" baseline="0" dirty="0">
                          <a:ln>
                            <a:noFill/>
                          </a:ln>
                          <a:solidFill>
                            <a:srgbClr val="333333"/>
                          </a:solidFill>
                          <a:effectLst/>
                          <a:latin typeface="+mn-lt"/>
                          <a:ea typeface="+mn-ea"/>
                          <a:cs typeface="+mn-cs"/>
                        </a:rPr>
                        <a:t>/</a:t>
                      </a:r>
                      <a:r>
                        <a:rPr kumimoji="0" lang="ko-KR" altLang="en-US" sz="1600" b="0" i="0" u="none" strike="noStrike" cap="none" normalizeH="0" baseline="0" dirty="0">
                          <a:ln>
                            <a:noFill/>
                          </a:ln>
                          <a:solidFill>
                            <a:srgbClr val="333333"/>
                          </a:solidFill>
                          <a:effectLst/>
                          <a:latin typeface="+mn-lt"/>
                          <a:ea typeface="+mn-ea"/>
                          <a:cs typeface="+mn-cs"/>
                        </a:rPr>
                        <a:t>그녀의 목소리를 들음</a:t>
                      </a:r>
                      <a:r>
                        <a:rPr kumimoji="0" lang="en-US" altLang="ko-KR" sz="1600" b="0" i="0" u="none" strike="noStrike" cap="none" normalizeH="0" baseline="0" dirty="0">
                          <a:ln>
                            <a:noFill/>
                          </a:ln>
                          <a:solidFill>
                            <a:srgbClr val="333333"/>
                          </a:solidFill>
                          <a:effectLst/>
                          <a:latin typeface="+mn-lt"/>
                          <a:ea typeface="+mn-ea"/>
                          <a:cs typeface="+mn-cs"/>
                        </a:rPr>
                        <a:t>).</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600">
                          <a:latin typeface="+mn-lt"/>
                          <a:ea typeface="+mn-ea"/>
                          <a:cs typeface="+mn-cs"/>
                        </a:rPr>
                        <a:t>“이 생각들은 내가 주체할 수 없다</a:t>
                      </a:r>
                      <a:r>
                        <a:rPr lang="en-US" altLang="ko-KR" sz="1600">
                          <a:latin typeface="+mn-lt"/>
                          <a:ea typeface="+mn-ea"/>
                          <a:cs typeface="+mn-cs"/>
                        </a:rPr>
                        <a:t>. </a:t>
                      </a:r>
                      <a:r>
                        <a:rPr lang="ko-KR" altLang="en-US" sz="1600">
                          <a:latin typeface="+mn-lt"/>
                          <a:ea typeface="+mn-ea"/>
                          <a:cs typeface="+mn-cs"/>
                        </a:rPr>
                        <a:t>내가 이를 이기려면 더 악화된다</a:t>
                      </a:r>
                      <a:r>
                        <a:rPr lang="en-US" altLang="ko-KR" sz="1600">
                          <a:latin typeface="+mn-lt"/>
                          <a:ea typeface="+mn-ea"/>
                          <a:cs typeface="+mn-cs"/>
                        </a:rPr>
                        <a:t>. </a:t>
                      </a:r>
                      <a:r>
                        <a:rPr lang="ko-KR" altLang="en-US" sz="1600">
                          <a:latin typeface="+mn-lt"/>
                          <a:ea typeface="+mn-ea"/>
                          <a:cs typeface="+mn-cs"/>
                        </a:rPr>
                        <a:t>이는 누가 나를 끌어내리려는 것을 보여준다”</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우리 생각은 완전히 통제 가능한 것은 아니다</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통제가능하다면 영감</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브레인스토밍</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곰곰히 생각함 등은 불가능할 것이다</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만약 그런 생각을 거스르려 하면 더 강렬해질 뿐이다</a:t>
                      </a:r>
                      <a:br>
                        <a:rPr kumimoji="0" lang="en-US" altLang="ko-KR" sz="1600" b="0" i="0" u="none" strike="noStrike" cap="none" normalizeH="0" baseline="0">
                          <a:ln>
                            <a:noFill/>
                          </a:ln>
                          <a:solidFill>
                            <a:srgbClr val="333333"/>
                          </a:solidFill>
                          <a:effectLst/>
                          <a:latin typeface="+mn-lt"/>
                          <a:ea typeface="+mn-ea"/>
                          <a:cs typeface="+mn-cs"/>
                        </a:rPr>
                      </a:br>
                      <a:r>
                        <a:rPr kumimoji="0" lang="en-US" altLang="ko-KR" sz="1600" b="0" i="0"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ko-KR" altLang="en-US" sz="1600" b="0" i="0" u="none" strike="noStrike" cap="none" normalizeH="0" baseline="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실험</a:t>
                      </a:r>
                      <a:r>
                        <a:rPr kumimoji="0" lang="en-US" altLang="ko-KR" sz="1600" b="0" i="0" u="none" strike="noStrike" cap="none" normalizeH="0" baseline="0" dirty="0">
                          <a:ln>
                            <a:noFill/>
                          </a:ln>
                          <a:solidFill>
                            <a:srgbClr val="333333"/>
                          </a:solidFill>
                          <a:effectLst/>
                          <a:latin typeface="+mn-lt"/>
                          <a:ea typeface="+mn-ea"/>
                          <a:cs typeface="+mn-cs"/>
                        </a:rPr>
                        <a:t>: 8</a:t>
                      </a:r>
                      <a:r>
                        <a:rPr kumimoji="0" lang="ko-KR" altLang="en-US" sz="1600" b="0" i="0" u="none" strike="noStrike" cap="none" normalizeH="0" baseline="0" dirty="0">
                          <a:ln>
                            <a:noFill/>
                          </a:ln>
                          <a:solidFill>
                            <a:srgbClr val="333333"/>
                          </a:solidFill>
                          <a:effectLst/>
                          <a:latin typeface="+mn-lt"/>
                          <a:ea typeface="+mn-ea"/>
                          <a:cs typeface="+mn-cs"/>
                        </a:rPr>
                        <a:t>이란 숫자를 생각하지 마라</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이는 불가능 할 것이다</a:t>
                      </a:r>
                      <a:r>
                        <a:rPr kumimoji="0" lang="en-US" altLang="ko-KR" sz="1600" b="0" i="0" u="none" strike="noStrike" cap="none" normalizeH="0" baseline="0" dirty="0">
                          <a:ln>
                            <a:noFill/>
                          </a:ln>
                          <a:solidFill>
                            <a:srgbClr val="333333"/>
                          </a:solidFill>
                          <a:effectLst/>
                          <a:latin typeface="+mn-lt"/>
                          <a:ea typeface="+mn-ea"/>
                          <a:cs typeface="+mn-cs"/>
                        </a:rPr>
                        <a:t>.</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ko-KR" altLang="en-US" sz="1600">
                          <a:latin typeface="+mn-lt"/>
                          <a:ea typeface="+mn-ea"/>
                          <a:cs typeface="+mn-cs"/>
                        </a:rPr>
                        <a:t>“나는 그런 사악한 생각을 갖지 않으려 한다</a:t>
                      </a:r>
                      <a:r>
                        <a:rPr lang="en-US" altLang="ko-KR" sz="1600">
                          <a:latin typeface="+mn-lt"/>
                          <a:ea typeface="+mn-ea"/>
                          <a:cs typeface="+mn-cs"/>
                        </a:rPr>
                        <a:t>. </a:t>
                      </a:r>
                      <a:r>
                        <a:rPr lang="ko-KR" altLang="en-US" sz="1600">
                          <a:latin typeface="+mn-lt"/>
                          <a:ea typeface="+mn-ea"/>
                          <a:cs typeface="+mn-cs"/>
                        </a:rPr>
                        <a:t>나는 남을 해할 수도 없다</a:t>
                      </a:r>
                      <a:r>
                        <a:rPr lang="en-US" altLang="ko-KR" sz="1600">
                          <a:latin typeface="+mn-lt"/>
                          <a:ea typeface="+mn-ea"/>
                          <a:cs typeface="+mn-cs"/>
                        </a:rPr>
                        <a:t>. </a:t>
                      </a:r>
                      <a:r>
                        <a:rPr lang="ko-KR" altLang="en-US" sz="1600">
                          <a:latin typeface="+mn-lt"/>
                          <a:ea typeface="+mn-ea"/>
                          <a:cs typeface="+mn-cs"/>
                        </a:rPr>
                        <a:t>그래도 나는 공격적인 생각은 계속 든다”</a:t>
                      </a:r>
                      <a:endParaRPr lang="en-US" sz="16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평소와 반대의 생각이 때때로 생긴다</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생각 행동</a:t>
                      </a:r>
                      <a:r>
                        <a:rPr kumimoji="0" lang="en-US" altLang="ko-KR" sz="1600" b="0" i="0" u="none" strike="noStrike" cap="none" normalizeH="0" baseline="0" dirty="0">
                          <a:ln>
                            <a:noFill/>
                          </a:ln>
                          <a:solidFill>
                            <a:srgbClr val="333333"/>
                          </a:solidFill>
                          <a:effectLst/>
                          <a:latin typeface="+mn-lt"/>
                          <a:ea typeface="+mn-ea"/>
                          <a:cs typeface="+mn-cs"/>
                        </a:rPr>
                        <a:t>: 20%</a:t>
                      </a:r>
                      <a:r>
                        <a:rPr kumimoji="0" lang="ko-KR" altLang="en-US" sz="1600" b="0" i="0" u="none" strike="noStrike" cap="none" normalizeH="0" baseline="0" dirty="0">
                          <a:ln>
                            <a:noFill/>
                          </a:ln>
                          <a:solidFill>
                            <a:srgbClr val="333333"/>
                          </a:solidFill>
                          <a:effectLst/>
                          <a:latin typeface="+mn-lt"/>
                          <a:ea typeface="+mn-ea"/>
                          <a:cs typeface="+mn-cs"/>
                        </a:rPr>
                        <a:t>의 일반인들도 자살에 대한 충동을 느끼나 이를 행동화 하지 않는다</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사랑하는 사람에게도 공격감정이 들 때가 있다</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즉</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엄마와 그녀의 울고 있는 아이</a:t>
                      </a:r>
                      <a:r>
                        <a:rPr kumimoji="0" lang="en-US" altLang="ko-KR" sz="1600" b="0" i="0" u="none" strike="noStrike" cap="none" normalizeH="0" baseline="0" dirty="0">
                          <a:ln>
                            <a:noFill/>
                          </a:ln>
                          <a:solidFill>
                            <a:srgbClr val="333333"/>
                          </a:solidFill>
                          <a:effectLst/>
                          <a:latin typeface="+mn-lt"/>
                          <a:ea typeface="+mn-ea"/>
                          <a:cs typeface="+mn-cs"/>
                        </a:rPr>
                        <a:t>).</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192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환청</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자신의 생각인가 타인에 의한 조종인가</a:t>
            </a:r>
            <a:r>
              <a:rPr lang="en-US" altLang="ko-KR">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동의 및 반대</a:t>
            </a: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39</a:t>
            </a:fld>
            <a:endParaRPr lang="de-DE" dirty="0">
              <a:latin typeface="+mn-lt"/>
              <a:ea typeface="+mn-ea"/>
            </a:endParaRPr>
          </a:p>
        </p:txBody>
      </p:sp>
      <p:pic>
        <p:nvPicPr>
          <p:cNvPr id="14"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54374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a:solidFill>
                  <a:srgbClr val="004992"/>
                </a:solidFill>
                <a:latin typeface="+mn-lt"/>
                <a:ea typeface="+mn-ea"/>
                <a:cs typeface="+mn-cs"/>
              </a:rPr>
              <a:t>환청</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자신의 생각인가 타인에 의한 조종인가</a:t>
            </a:r>
            <a:r>
              <a:rPr lang="en-US" altLang="ko-KR">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동의 및 반대</a:t>
            </a:r>
            <a:endParaRPr lang="en-US" dirty="0">
              <a:solidFill>
                <a:srgbClr val="004992"/>
              </a:solidFill>
              <a:latin typeface="+mn-lt"/>
              <a:ea typeface="+mn-ea"/>
              <a:cs typeface="+mn-cs"/>
            </a:endParaRPr>
          </a:p>
        </p:txBody>
      </p:sp>
      <p:sp>
        <p:nvSpPr>
          <p:cNvPr id="9" name="Content Placeholder 8"/>
          <p:cNvSpPr>
            <a:spLocks noGrp="1"/>
          </p:cNvSpPr>
          <p:nvPr>
            <p:ph idx="1"/>
          </p:nvPr>
        </p:nvSpPr>
        <p:spPr>
          <a:xfrm>
            <a:off x="408955" y="2564904"/>
            <a:ext cx="11340000" cy="3887960"/>
          </a:xfrm>
        </p:spPr>
        <p:txBody>
          <a:bodyPr/>
          <a:lstStyle/>
          <a:p>
            <a:pPr lvl="0" defTabSz="914400" fontAlgn="base"/>
            <a:r>
              <a:rPr lang="ko-KR" altLang="en-US" sz="2400" dirty="0">
                <a:solidFill>
                  <a:srgbClr val="004992"/>
                </a:solidFill>
              </a:rPr>
              <a:t>이상한 생각들이 타인에 의해 조종된다는 설명은 답보다는 더 많은 질문을 야기한다 즉</a:t>
            </a:r>
            <a:r>
              <a:rPr lang="en-US" altLang="ko-KR" sz="2400" dirty="0">
                <a:solidFill>
                  <a:srgbClr val="004992"/>
                </a:solidFill>
              </a:rPr>
              <a:t>,</a:t>
            </a:r>
          </a:p>
          <a:p>
            <a:pPr marL="342900" lvl="0" indent="-342900" defTabSz="914400" fontAlgn="base">
              <a:buClr>
                <a:srgbClr val="333333"/>
              </a:buClr>
              <a:buFont typeface="WingDings"/>
              <a:buChar char=""/>
            </a:pPr>
            <a:r>
              <a:rPr lang="ko-KR" altLang="en-US" sz="2400" dirty="0">
                <a:solidFill>
                  <a:srgbClr val="333333"/>
                </a:solidFill>
              </a:rPr>
              <a:t>기술적으로 가능한가</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언제 어디서 그 설치가 이뤄졌나</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누가 당신을 해하려 하는가</a:t>
            </a:r>
            <a:r>
              <a:rPr lang="en-US" altLang="ko-KR" sz="2400" dirty="0">
                <a:solidFill>
                  <a:srgbClr val="333333"/>
                </a:solidFill>
              </a:rPr>
              <a:t>? </a:t>
            </a:r>
            <a:r>
              <a:rPr lang="ko-KR" altLang="en-US" sz="2400" dirty="0">
                <a:solidFill>
                  <a:srgbClr val="333333"/>
                </a:solidFill>
              </a:rPr>
              <a:t>누가 그럴 시간과 비용을 부담하나</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누굴 해하려면 이보다 쉬운 방법도 있을 텐데</a:t>
            </a:r>
            <a:r>
              <a:rPr lang="en-US" altLang="ko-KR" sz="2400" dirty="0">
                <a:solidFill>
                  <a:srgbClr val="333333"/>
                </a:solidFill>
              </a:rPr>
              <a:t>, </a:t>
            </a:r>
            <a:r>
              <a:rPr lang="ko-KR" altLang="en-US" sz="2400" dirty="0">
                <a:solidFill>
                  <a:srgbClr val="333333"/>
                </a:solidFill>
              </a:rPr>
              <a:t>왜 이런 복잡한 </a:t>
            </a:r>
            <a:r>
              <a:rPr lang="en-US" altLang="ko-KR" sz="2400" dirty="0">
                <a:solidFill>
                  <a:srgbClr val="333333"/>
                </a:solidFill>
              </a:rPr>
              <a:t>(</a:t>
            </a:r>
            <a:r>
              <a:rPr lang="ko-KR" altLang="en-US" sz="2400" dirty="0">
                <a:solidFill>
                  <a:srgbClr val="333333"/>
                </a:solidFill>
              </a:rPr>
              <a:t>아마도 불가능한</a:t>
            </a:r>
            <a:r>
              <a:rPr lang="en-US" altLang="ko-KR" sz="2400" dirty="0">
                <a:solidFill>
                  <a:srgbClr val="333333"/>
                </a:solidFill>
              </a:rPr>
              <a:t>) </a:t>
            </a:r>
            <a:r>
              <a:rPr lang="ko-KR" altLang="en-US" sz="2400" dirty="0">
                <a:solidFill>
                  <a:srgbClr val="333333"/>
                </a:solidFill>
              </a:rPr>
              <a:t>방법이 택해졌나</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40</a:t>
            </a:fld>
            <a:endParaRPr lang="de-DE" dirty="0">
              <a:latin typeface="+mn-lt"/>
              <a:ea typeface="+mn-ea"/>
            </a:endParaRPr>
          </a:p>
        </p:txBody>
      </p:sp>
      <p:pic>
        <p:nvPicPr>
          <p:cNvPr id="11"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친구가 당신을 집에 태워다 준다</a:t>
            </a:r>
            <a:r>
              <a:rPr lang="en-US" altLang="ko-KR" sz="3600">
                <a:latin typeface="+mn-lt"/>
                <a:ea typeface="+mn-ea"/>
                <a:cs typeface="+mn-cs"/>
              </a:rPr>
              <a:t>.</a:t>
            </a:r>
            <a:endParaRPr lang="de-DE" altLang="de-DE" sz="3600">
              <a:latin typeface="+mn-lt"/>
              <a:ea typeface="+mn-ea"/>
              <a:cs typeface="+mn-cs"/>
            </a:endParaRPr>
          </a:p>
        </p:txBody>
      </p:sp>
      <p:sp>
        <p:nvSpPr>
          <p:cNvPr id="86019" name="Rectangle 3"/>
          <p:cNvSpPr>
            <a:spLocks noGrp="1" noChangeArrowheads="1"/>
          </p:cNvSpPr>
          <p:nvPr>
            <p:ph idx="1"/>
          </p:nvPr>
        </p:nvSpPr>
        <p:spPr/>
        <p:txBody>
          <a:bodyPr>
            <a:noAutofit/>
          </a:bodyPr>
          <a:lstStyle/>
          <a:p>
            <a:pPr eaLnBrk="1" hangingPunct="1"/>
            <a:r>
              <a:rPr lang="ko-KR" altLang="en-US" sz="2400" dirty="0">
                <a:solidFill>
                  <a:srgbClr val="333333"/>
                </a:solidFill>
              </a:rPr>
              <a:t>당신 친구가 당신을 집에 차로 바래다 주게 만든 원인이 </a:t>
            </a:r>
            <a:r>
              <a:rPr lang="ko-KR" altLang="en-US" sz="2400">
                <a:solidFill>
                  <a:srgbClr val="333333"/>
                </a:solidFill>
              </a:rPr>
              <a:t>무엇입니까</a:t>
            </a:r>
            <a:r>
              <a:rPr lang="en-US" altLang="ko-KR" sz="2400" dirty="0">
                <a:solidFill>
                  <a:srgbClr val="333333"/>
                </a:solidFill>
              </a:rPr>
              <a:t>?</a:t>
            </a:r>
          </a:p>
          <a:p>
            <a:pPr lvl="0" defTabSz="914400" fontAlgn="base"/>
            <a:r>
              <a:rPr lang="ko-KR" altLang="en-US" sz="2400" dirty="0">
                <a:solidFill>
                  <a:srgbClr val="333333"/>
                </a:solidFill>
              </a:rPr>
              <a:t>이 사건의 주된 이유가 무엇입니까</a:t>
            </a:r>
            <a:r>
              <a:rPr lang="en-US"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41</a:t>
            </a:fld>
            <a:endParaRPr lang="de-DE" dirty="0">
              <a:latin typeface="+mn-lt"/>
              <a:ea typeface="+mn-ea"/>
            </a:endParaRPr>
          </a:p>
        </p:txBody>
      </p:sp>
      <p:pic>
        <p:nvPicPr>
          <p:cNvPr id="11"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친구가 당신과 만날 장소에 나타나지 않았다</a:t>
            </a:r>
            <a:r>
              <a:rPr lang="en-US" altLang="ko-KR" sz="3600">
                <a:latin typeface="+mn-lt"/>
                <a:ea typeface="+mn-ea"/>
                <a:cs typeface="+mn-cs"/>
              </a:rPr>
              <a:t>.</a:t>
            </a:r>
            <a:endParaRPr lang="de-DE" altLang="de-DE" sz="3600">
              <a:latin typeface="+mn-lt"/>
              <a:ea typeface="+mn-ea"/>
              <a:cs typeface="+mn-cs"/>
            </a:endParaRPr>
          </a:p>
        </p:txBody>
      </p:sp>
      <p:sp>
        <p:nvSpPr>
          <p:cNvPr id="88067" name="Rectangle 3"/>
          <p:cNvSpPr>
            <a:spLocks noGrp="1" noChangeArrowheads="1"/>
          </p:cNvSpPr>
          <p:nvPr>
            <p:ph idx="1"/>
          </p:nvPr>
        </p:nvSpPr>
        <p:spPr/>
        <p:txBody>
          <a:bodyPr>
            <a:noAutofit/>
          </a:bodyPr>
          <a:lstStyle/>
          <a:p>
            <a:pPr eaLnBrk="1" hangingPunct="1"/>
            <a:r>
              <a:rPr lang="ko-KR" altLang="en-US" sz="2400" dirty="0">
                <a:solidFill>
                  <a:srgbClr val="333333"/>
                </a:solidFill>
              </a:rPr>
              <a:t>친구가 나타나지 않도록 만든 원인이 </a:t>
            </a:r>
            <a:r>
              <a:rPr lang="ko-KR" altLang="en-US" sz="2400">
                <a:solidFill>
                  <a:srgbClr val="333333"/>
                </a:solidFill>
              </a:rPr>
              <a:t>무엇일까요</a:t>
            </a:r>
            <a:r>
              <a:rPr lang="de-DE" altLang="de-DE" sz="2400" dirty="0">
                <a:solidFill>
                  <a:srgbClr val="333333"/>
                </a:solidFill>
              </a:rPr>
              <a:t>?</a:t>
            </a:r>
          </a:p>
          <a:p>
            <a:pPr lvl="0" defTabSz="914400" fontAlgn="base"/>
            <a:r>
              <a:rPr lang="ko-KR" altLang="en-US" sz="2400" dirty="0">
                <a:solidFill>
                  <a:srgbClr val="333333"/>
                </a:solidFill>
              </a:rPr>
              <a:t>이 사건의 주된 이유가 무엇입니까</a:t>
            </a:r>
            <a:r>
              <a:rPr lang="en-US"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42</a:t>
            </a:fld>
            <a:endParaRPr lang="de-DE" dirty="0">
              <a:latin typeface="+mn-lt"/>
              <a:ea typeface="+mn-ea"/>
            </a:endParaRPr>
          </a:p>
        </p:txBody>
      </p:sp>
      <p:pic>
        <p:nvPicPr>
          <p:cNvPr id="11"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친구가 당신에게 엽서를 보내지 않았다</a:t>
            </a:r>
            <a:r>
              <a:rPr lang="en-US" altLang="ko-KR" sz="3600">
                <a:latin typeface="+mn-lt"/>
                <a:ea typeface="+mn-ea"/>
                <a:cs typeface="+mn-cs"/>
              </a:rPr>
              <a:t>.</a:t>
            </a:r>
            <a:endParaRPr lang="de-DE" altLang="de-DE" sz="3600">
              <a:latin typeface="+mn-lt"/>
              <a:ea typeface="+mn-ea"/>
              <a:cs typeface="+mn-cs"/>
            </a:endParaRPr>
          </a:p>
        </p:txBody>
      </p:sp>
      <p:sp>
        <p:nvSpPr>
          <p:cNvPr id="90115" name="Rectangle 3"/>
          <p:cNvSpPr>
            <a:spLocks noGrp="1" noChangeArrowheads="1"/>
          </p:cNvSpPr>
          <p:nvPr>
            <p:ph idx="1"/>
          </p:nvPr>
        </p:nvSpPr>
        <p:spPr/>
        <p:txBody>
          <a:bodyPr>
            <a:noAutofit/>
          </a:bodyPr>
          <a:lstStyle/>
          <a:p>
            <a:pPr eaLnBrk="1" hangingPunct="1"/>
            <a:r>
              <a:rPr lang="ko-KR" altLang="en-US" sz="2400" dirty="0">
                <a:solidFill>
                  <a:srgbClr val="333333"/>
                </a:solidFill>
              </a:rPr>
              <a:t>친구가 당신에게 엽서를 보내지 않도록 만든 원인이 </a:t>
            </a:r>
            <a:r>
              <a:rPr lang="ko-KR" altLang="en-US" sz="2400">
                <a:solidFill>
                  <a:srgbClr val="333333"/>
                </a:solidFill>
              </a:rPr>
              <a:t>무엇일까요</a:t>
            </a:r>
            <a:r>
              <a:rPr lang="de-DE" altLang="de-DE" sz="2400" dirty="0">
                <a:solidFill>
                  <a:srgbClr val="333333"/>
                </a:solidFill>
              </a:rPr>
              <a:t>.</a:t>
            </a:r>
          </a:p>
          <a:p>
            <a:pPr lvl="0" defTabSz="914400" fontAlgn="base"/>
            <a:r>
              <a:rPr lang="ko-KR" altLang="en-US" sz="2400" dirty="0">
                <a:solidFill>
                  <a:srgbClr val="333333"/>
                </a:solidFill>
              </a:rPr>
              <a:t>이 사건의 주된 이유가 무엇입니까</a:t>
            </a:r>
            <a:r>
              <a:rPr lang="en-US"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43</a:t>
            </a:fld>
            <a:endParaRPr lang="de-DE" dirty="0">
              <a:latin typeface="+mn-lt"/>
              <a:ea typeface="+mn-ea"/>
            </a:endParaRPr>
          </a:p>
        </p:txBody>
      </p:sp>
      <p:pic>
        <p:nvPicPr>
          <p:cNvPr id="11"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차는 당신 뒤에서 한시간 반동안 맴돌고 있다</a:t>
            </a:r>
            <a:r>
              <a:rPr lang="en-US" altLang="ko-KR" sz="3600">
                <a:latin typeface="+mn-lt"/>
                <a:ea typeface="+mn-ea"/>
                <a:cs typeface="+mn-cs"/>
              </a:rPr>
              <a:t>.</a:t>
            </a:r>
            <a:endParaRPr lang="de-DE" altLang="de-DE" sz="3600">
              <a:latin typeface="+mn-lt"/>
              <a:ea typeface="+mn-ea"/>
              <a:cs typeface="+mn-cs"/>
            </a:endParaRPr>
          </a:p>
        </p:txBody>
      </p:sp>
      <p:sp>
        <p:nvSpPr>
          <p:cNvPr id="92163" name="Rectangle 3"/>
          <p:cNvSpPr>
            <a:spLocks noGrp="1" noChangeArrowheads="1"/>
          </p:cNvSpPr>
          <p:nvPr>
            <p:ph idx="1"/>
          </p:nvPr>
        </p:nvSpPr>
        <p:spPr/>
        <p:txBody>
          <a:bodyPr>
            <a:noAutofit/>
          </a:bodyPr>
          <a:lstStyle/>
          <a:p>
            <a:pPr eaLnBrk="1" hangingPunct="1"/>
            <a:r>
              <a:rPr lang="ko-KR" altLang="en-US" sz="2400" dirty="0">
                <a:solidFill>
                  <a:srgbClr val="333333"/>
                </a:solidFill>
              </a:rPr>
              <a:t>당신뒤에서 차가 맴돌도록 만든 원인은 무엇입니까</a:t>
            </a:r>
            <a:r>
              <a:rPr lang="en-US" altLang="ko-KR" sz="2400" dirty="0">
                <a:solidFill>
                  <a:srgbClr val="333333"/>
                </a:solidFill>
              </a:rPr>
              <a:t>?</a:t>
            </a:r>
          </a:p>
          <a:p>
            <a:pPr lvl="0" defTabSz="914400" fontAlgn="base"/>
            <a:r>
              <a:rPr lang="ko-KR" altLang="en-US" sz="2400" dirty="0">
                <a:solidFill>
                  <a:srgbClr val="333333"/>
                </a:solidFill>
              </a:rPr>
              <a:t>이 사건의 주된 이유가 무엇입니까</a:t>
            </a:r>
            <a:r>
              <a:rPr lang="en-US"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44</a:t>
            </a:fld>
            <a:endParaRPr lang="de-DE" dirty="0">
              <a:latin typeface="+mn-lt"/>
              <a:ea typeface="+mn-ea"/>
            </a:endParaRPr>
          </a:p>
        </p:txBody>
      </p:sp>
      <p:pic>
        <p:nvPicPr>
          <p:cNvPr id="11" name="Picture 10"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당신이 막 타려고 했던 버스가 당신 앞을 곧바로 지나가 버렸다</a:t>
            </a:r>
            <a:r>
              <a:rPr lang="en-US" altLang="ko-KR" sz="3600">
                <a:latin typeface="+mn-lt"/>
                <a:ea typeface="+mn-ea"/>
                <a:cs typeface="+mn-cs"/>
              </a:rPr>
              <a:t>.</a:t>
            </a:r>
            <a:endParaRPr lang="de-DE" altLang="de-DE" sz="3600">
              <a:latin typeface="+mn-lt"/>
              <a:ea typeface="+mn-ea"/>
              <a:cs typeface="+mn-cs"/>
            </a:endParaRPr>
          </a:p>
        </p:txBody>
      </p:sp>
      <p:sp>
        <p:nvSpPr>
          <p:cNvPr id="94211" name="Rectangle 3"/>
          <p:cNvSpPr>
            <a:spLocks noGrp="1" noChangeArrowheads="1"/>
          </p:cNvSpPr>
          <p:nvPr>
            <p:ph idx="1"/>
          </p:nvPr>
        </p:nvSpPr>
        <p:spPr/>
        <p:txBody>
          <a:bodyPr>
            <a:noAutofit/>
          </a:bodyPr>
          <a:lstStyle/>
          <a:p>
            <a:pPr eaLnBrk="1" hangingPunct="1"/>
            <a:r>
              <a:rPr lang="ko-KR" altLang="en-US" sz="2400" dirty="0">
                <a:solidFill>
                  <a:srgbClr val="333333"/>
                </a:solidFill>
              </a:rPr>
              <a:t>왜</a:t>
            </a:r>
            <a:r>
              <a:rPr lang="ko-KR" altLang="de-DE" sz="2400" dirty="0">
                <a:solidFill>
                  <a:srgbClr val="333333"/>
                </a:solidFill>
              </a:rPr>
              <a:t> </a:t>
            </a:r>
            <a:r>
              <a:rPr lang="ko-KR" altLang="en-US" sz="2400" dirty="0">
                <a:solidFill>
                  <a:srgbClr val="333333"/>
                </a:solidFill>
              </a:rPr>
              <a:t>버스가 당신을 태우지 </a:t>
            </a:r>
            <a:r>
              <a:rPr lang="ko-KR" altLang="en-US" sz="2400">
                <a:solidFill>
                  <a:srgbClr val="333333"/>
                </a:solidFill>
              </a:rPr>
              <a:t>않았을까요</a:t>
            </a:r>
            <a:r>
              <a:rPr lang="de-DE" altLang="de-DE" sz="2400" dirty="0">
                <a:solidFill>
                  <a:srgbClr val="333333"/>
                </a:solidFill>
              </a:rPr>
              <a:t>?</a:t>
            </a:r>
          </a:p>
          <a:p>
            <a:pPr lvl="0" defTabSz="914400" fontAlgn="base"/>
            <a:r>
              <a:rPr lang="ko-KR" altLang="en-US" sz="2400" dirty="0">
                <a:solidFill>
                  <a:srgbClr val="333333"/>
                </a:solidFill>
              </a:rPr>
              <a:t>이 사건의 주된 이유가 무엇입니까</a:t>
            </a:r>
            <a:r>
              <a:rPr lang="en-US"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45</a:t>
            </a:fld>
            <a:endParaRPr lang="de-DE" dirty="0">
              <a:latin typeface="+mn-lt"/>
              <a:ea typeface="+mn-ea"/>
            </a:endParaRPr>
          </a:p>
        </p:txBody>
      </p:sp>
      <p:pic>
        <p:nvPicPr>
          <p:cNvPr id="11"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이웃은 술한잔 하기 위해 당신을 찾아왔다</a:t>
            </a:r>
            <a:r>
              <a:rPr lang="en-US" altLang="ko-KR" sz="3600">
                <a:latin typeface="+mn-lt"/>
                <a:ea typeface="+mn-ea"/>
                <a:cs typeface="+mn-cs"/>
              </a:rPr>
              <a:t>.</a:t>
            </a:r>
            <a:endParaRPr lang="de-DE" altLang="de-DE" sz="3600">
              <a:latin typeface="+mn-lt"/>
              <a:ea typeface="+mn-ea"/>
              <a:cs typeface="+mn-cs"/>
            </a:endParaRPr>
          </a:p>
        </p:txBody>
      </p:sp>
      <p:sp>
        <p:nvSpPr>
          <p:cNvPr id="96259" name="Rectangle 3"/>
          <p:cNvSpPr>
            <a:spLocks noGrp="1" noChangeArrowheads="1"/>
          </p:cNvSpPr>
          <p:nvPr>
            <p:ph idx="1"/>
          </p:nvPr>
        </p:nvSpPr>
        <p:spPr/>
        <p:txBody>
          <a:bodyPr>
            <a:noAutofit/>
          </a:bodyPr>
          <a:lstStyle/>
          <a:p>
            <a:pPr eaLnBrk="1" hangingPunct="1"/>
            <a:r>
              <a:rPr lang="ko-KR" altLang="en-US" sz="2400" dirty="0">
                <a:solidFill>
                  <a:srgbClr val="333333"/>
                </a:solidFill>
              </a:rPr>
              <a:t>이웃이 술한잔 하기 위해 당신을 찾아오게 만든 원인이 </a:t>
            </a:r>
            <a:r>
              <a:rPr lang="ko-KR" altLang="en-US" sz="2400">
                <a:solidFill>
                  <a:srgbClr val="333333"/>
                </a:solidFill>
              </a:rPr>
              <a:t>무엇일까요</a:t>
            </a:r>
            <a:r>
              <a:rPr lang="en-US" altLang="ko-KR" sz="2400" dirty="0">
                <a:solidFill>
                  <a:srgbClr val="333333"/>
                </a:solidFill>
              </a:rPr>
              <a:t>?</a:t>
            </a:r>
          </a:p>
          <a:p>
            <a:pPr lvl="0" defTabSz="914400" fontAlgn="base"/>
            <a:r>
              <a:rPr lang="ko-KR" altLang="en-US" sz="2400" dirty="0">
                <a:solidFill>
                  <a:srgbClr val="333333"/>
                </a:solidFill>
              </a:rPr>
              <a:t>이 사건의 주된 이유가 무엇입니까</a:t>
            </a:r>
            <a:r>
              <a:rPr lang="en-US"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46</a:t>
            </a:fld>
            <a:endParaRPr lang="de-DE" dirty="0">
              <a:latin typeface="+mn-lt"/>
              <a:ea typeface="+mn-ea"/>
            </a:endParaRPr>
          </a:p>
        </p:txBody>
      </p:sp>
      <p:pic>
        <p:nvPicPr>
          <p:cNvPr id="11"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꽤 오랫동안</a:t>
            </a:r>
            <a:r>
              <a:rPr lang="en-US" altLang="ko-KR" sz="3600">
                <a:latin typeface="+mn-lt"/>
                <a:ea typeface="+mn-ea"/>
                <a:cs typeface="+mn-cs"/>
              </a:rPr>
              <a:t>, </a:t>
            </a:r>
            <a:r>
              <a:rPr lang="ko-KR" altLang="en-US" sz="3600">
                <a:latin typeface="+mn-lt"/>
                <a:ea typeface="+mn-ea"/>
                <a:cs typeface="+mn-cs"/>
              </a:rPr>
              <a:t>한 남자가 당신의 집 앞에서 신문을 읽고 있다</a:t>
            </a:r>
            <a:r>
              <a:rPr lang="en-US" altLang="ko-KR" sz="3600">
                <a:latin typeface="+mn-lt"/>
                <a:ea typeface="+mn-ea"/>
                <a:cs typeface="+mn-cs"/>
              </a:rPr>
              <a:t>.</a:t>
            </a:r>
            <a:endParaRPr lang="de-DE" altLang="de-DE" sz="3600">
              <a:latin typeface="+mn-lt"/>
              <a:ea typeface="+mn-ea"/>
              <a:cs typeface="+mn-cs"/>
            </a:endParaRPr>
          </a:p>
        </p:txBody>
      </p:sp>
      <p:sp>
        <p:nvSpPr>
          <p:cNvPr id="98307" name="Rectangle 3"/>
          <p:cNvSpPr>
            <a:spLocks noGrp="1" noChangeArrowheads="1"/>
          </p:cNvSpPr>
          <p:nvPr>
            <p:ph idx="1"/>
          </p:nvPr>
        </p:nvSpPr>
        <p:spPr/>
        <p:txBody>
          <a:bodyPr>
            <a:noAutofit/>
          </a:bodyPr>
          <a:lstStyle/>
          <a:p>
            <a:pPr eaLnBrk="1" hangingPunct="1"/>
            <a:r>
              <a:rPr lang="ko-KR" altLang="en-US" sz="2400" dirty="0">
                <a:solidFill>
                  <a:srgbClr val="333333"/>
                </a:solidFill>
              </a:rPr>
              <a:t>남자가 당신 집앞에서 신문을 읽도록 만든 원인이 </a:t>
            </a:r>
            <a:r>
              <a:rPr lang="ko-KR" altLang="en-US" sz="2400">
                <a:solidFill>
                  <a:srgbClr val="333333"/>
                </a:solidFill>
              </a:rPr>
              <a:t>무엇일까요</a:t>
            </a:r>
            <a:r>
              <a:rPr lang="de-DE" altLang="de-DE" sz="2400" dirty="0">
                <a:solidFill>
                  <a:srgbClr val="333333"/>
                </a:solidFill>
              </a:rPr>
              <a:t>?</a:t>
            </a:r>
          </a:p>
          <a:p>
            <a:pPr lvl="0" defTabSz="914400" fontAlgn="base"/>
            <a:r>
              <a:rPr lang="ko-KR" altLang="en-US" sz="2400" dirty="0">
                <a:solidFill>
                  <a:srgbClr val="333333"/>
                </a:solidFill>
              </a:rPr>
              <a:t>이 사건의 주된 이유가 무엇입니까</a:t>
            </a:r>
            <a:r>
              <a:rPr lang="en-US"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47</a:t>
            </a:fld>
            <a:endParaRPr lang="de-DE" dirty="0">
              <a:latin typeface="+mn-lt"/>
              <a:ea typeface="+mn-ea"/>
            </a:endParaRPr>
          </a:p>
        </p:txBody>
      </p:sp>
      <p:pic>
        <p:nvPicPr>
          <p:cNvPr id="11"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친구는 당신이 불공평하다고 생각한다</a:t>
            </a:r>
            <a:r>
              <a:rPr lang="en-US" altLang="ko-KR" sz="3600">
                <a:latin typeface="+mn-lt"/>
                <a:ea typeface="+mn-ea"/>
                <a:cs typeface="+mn-cs"/>
              </a:rPr>
              <a:t>.</a:t>
            </a:r>
            <a:endParaRPr lang="de-DE" altLang="de-DE" sz="3600">
              <a:latin typeface="+mn-lt"/>
              <a:ea typeface="+mn-ea"/>
              <a:cs typeface="+mn-cs"/>
            </a:endParaRPr>
          </a:p>
        </p:txBody>
      </p:sp>
      <p:sp>
        <p:nvSpPr>
          <p:cNvPr id="100355" name="Rectangle 3"/>
          <p:cNvSpPr>
            <a:spLocks noGrp="1" noChangeArrowheads="1"/>
          </p:cNvSpPr>
          <p:nvPr>
            <p:ph idx="1"/>
          </p:nvPr>
        </p:nvSpPr>
        <p:spPr/>
        <p:txBody>
          <a:bodyPr>
            <a:noAutofit/>
          </a:bodyPr>
          <a:lstStyle/>
          <a:p>
            <a:pPr eaLnBrk="1" hangingPunct="1"/>
            <a:r>
              <a:rPr lang="ko-KR" altLang="en-US" sz="2400" dirty="0">
                <a:solidFill>
                  <a:srgbClr val="333333"/>
                </a:solidFill>
              </a:rPr>
              <a:t>친구가 당신을 불공평하다고 생각하도록 만든 원인이 무엇일까요</a:t>
            </a:r>
            <a:r>
              <a:rPr lang="de-DE" altLang="de-DE" sz="2400" dirty="0">
                <a:solidFill>
                  <a:srgbClr val="333333"/>
                </a:solidFill>
              </a:rPr>
              <a:t>?</a:t>
            </a:r>
          </a:p>
          <a:p>
            <a:pPr lvl="0" defTabSz="914400" fontAlgn="base"/>
            <a:r>
              <a:rPr lang="ko-KR" altLang="en-US" sz="2400" dirty="0">
                <a:solidFill>
                  <a:srgbClr val="333333"/>
                </a:solidFill>
              </a:rPr>
              <a:t>이 사건의 주된 이유가 무엇입니까</a:t>
            </a:r>
            <a:r>
              <a:rPr lang="en-US"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48</a:t>
            </a:fld>
            <a:endParaRPr lang="de-DE" dirty="0">
              <a:latin typeface="+mn-lt"/>
              <a:ea typeface="+mn-ea"/>
            </a:endParaRPr>
          </a:p>
        </p:txBody>
      </p:sp>
      <p:pic>
        <p:nvPicPr>
          <p:cNvPr id="11" name="Picture 10"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친구는 당신이 영리하다고 생각한다</a:t>
            </a:r>
            <a:r>
              <a:rPr lang="en-US" altLang="ko-KR" sz="3600">
                <a:latin typeface="+mn-lt"/>
                <a:ea typeface="+mn-ea"/>
                <a:cs typeface="+mn-cs"/>
              </a:rPr>
              <a:t>.</a:t>
            </a:r>
            <a:endParaRPr lang="de-DE" altLang="de-DE" sz="3600">
              <a:latin typeface="+mn-lt"/>
              <a:ea typeface="+mn-ea"/>
              <a:cs typeface="+mn-cs"/>
            </a:endParaRPr>
          </a:p>
        </p:txBody>
      </p:sp>
      <p:sp>
        <p:nvSpPr>
          <p:cNvPr id="102403" name="Rectangle 3"/>
          <p:cNvSpPr>
            <a:spLocks noGrp="1" noChangeArrowheads="1"/>
          </p:cNvSpPr>
          <p:nvPr>
            <p:ph idx="1"/>
          </p:nvPr>
        </p:nvSpPr>
        <p:spPr/>
        <p:txBody>
          <a:bodyPr>
            <a:noAutofit/>
          </a:bodyPr>
          <a:lstStyle/>
          <a:p>
            <a:pPr eaLnBrk="1" hangingPunct="1"/>
            <a:r>
              <a:rPr lang="ko-KR" altLang="en-US" sz="2400" dirty="0">
                <a:solidFill>
                  <a:srgbClr val="333333"/>
                </a:solidFill>
              </a:rPr>
              <a:t>친구가 이런 판단을 하도록 만든 원인이 무엇일까요</a:t>
            </a:r>
            <a:r>
              <a:rPr lang="de-DE" altLang="de-DE" sz="2400" dirty="0">
                <a:solidFill>
                  <a:srgbClr val="333333"/>
                </a:solidFill>
              </a:rPr>
              <a:t>?</a:t>
            </a:r>
          </a:p>
          <a:p>
            <a:pPr lvl="0" defTabSz="914400" fontAlgn="base"/>
            <a:r>
              <a:rPr lang="ko-KR" altLang="en-US" sz="2400" dirty="0">
                <a:solidFill>
                  <a:srgbClr val="333333"/>
                </a:solidFill>
              </a:rPr>
              <a:t>이 사건의 주된 이유가 무엇입니까</a:t>
            </a:r>
            <a:r>
              <a:rPr lang="en-US"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49</a:t>
            </a:fld>
            <a:endParaRPr lang="de-DE" dirty="0">
              <a:latin typeface="+mn-lt"/>
              <a:ea typeface="+mn-ea"/>
            </a:endParaRPr>
          </a:p>
        </p:txBody>
      </p:sp>
      <p:pic>
        <p:nvPicPr>
          <p:cNvPr id="11"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ko-KR" altLang="en-US" sz="2400">
                <a:solidFill>
                  <a:srgbClr val="004992"/>
                </a:solidFill>
                <a:latin typeface="Calibri Light"/>
              </a:rPr>
              <a:t>당신 자신</a:t>
            </a:r>
            <a:r>
              <a:rPr lang="en-US" altLang="ko-KR" sz="2400">
                <a:solidFill>
                  <a:srgbClr val="004992"/>
                </a:solidFill>
                <a:latin typeface="Calibri Light"/>
              </a:rPr>
              <a:t>? </a:t>
            </a:r>
          </a:p>
          <a:p>
            <a:pPr eaLnBrk="1" hangingPunct="1">
              <a:lnSpc>
                <a:spcPct val="105000"/>
              </a:lnSpc>
              <a:spcBef>
                <a:spcPts val="1999"/>
              </a:spcBef>
              <a:spcAft>
                <a:spcPts val="0"/>
              </a:spcAft>
              <a:buClrTx/>
              <a:buNone/>
            </a:pPr>
            <a:r>
              <a:rPr lang="ko-KR" altLang="en-US" sz="2400">
                <a:solidFill>
                  <a:srgbClr val="004992"/>
                </a:solidFill>
                <a:latin typeface="Calibri Light"/>
              </a:rPr>
              <a:t>다른 사람</a:t>
            </a:r>
            <a:r>
              <a:rPr lang="en-US" altLang="ko-KR" sz="2400">
                <a:solidFill>
                  <a:srgbClr val="004992"/>
                </a:solidFill>
                <a:latin typeface="Calibri Light"/>
              </a:rPr>
              <a:t>?</a:t>
            </a:r>
          </a:p>
          <a:p>
            <a:pPr eaLnBrk="1" hangingPunct="1">
              <a:lnSpc>
                <a:spcPct val="105000"/>
              </a:lnSpc>
              <a:spcBef>
                <a:spcPts val="1999"/>
              </a:spcBef>
              <a:spcAft>
                <a:spcPts val="0"/>
              </a:spcAft>
              <a:buClrTx/>
              <a:buNone/>
            </a:pPr>
            <a:r>
              <a:rPr lang="ko-KR" altLang="en-US" sz="2400">
                <a:solidFill>
                  <a:srgbClr val="004992"/>
                </a:solidFill>
                <a:latin typeface="Calibri Light"/>
              </a:rPr>
              <a:t>환경 혹은 우연</a:t>
            </a:r>
            <a:r>
              <a:rPr lang="en-US" altLang="ko-KR"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 생활에로의 전환 </a:t>
            </a:r>
            <a:r>
              <a:rPr lang="en-US" altLang="ko-KR" sz="3600" dirty="0">
                <a:latin typeface="+mn-lt"/>
                <a:ea typeface="+mn-ea"/>
                <a:cs typeface="+mn-cs"/>
              </a:rPr>
              <a:t>(</a:t>
            </a:r>
            <a:r>
              <a:rPr lang="ko-KR" altLang="en-US" sz="3600" dirty="0">
                <a:latin typeface="+mn-lt"/>
                <a:ea typeface="+mn-ea"/>
                <a:cs typeface="+mn-cs"/>
              </a:rPr>
              <a:t>적용</a:t>
            </a:r>
            <a:r>
              <a:rPr lang="en-US" altLang="ko-KR" sz="3600" dirty="0">
                <a:latin typeface="+mn-lt"/>
                <a:ea typeface="+mn-ea"/>
                <a:cs typeface="+mn-cs"/>
              </a:rPr>
              <a:t>)</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ko-KR" altLang="en-US" sz="2400" b="1" dirty="0">
                <a:solidFill>
                  <a:srgbClr val="333333"/>
                </a:solidFill>
              </a:rPr>
              <a:t>학습목표</a:t>
            </a:r>
          </a:p>
          <a:p>
            <a:pPr marL="342900" lvl="0" indent="-342900" defTabSz="914400" fontAlgn="base">
              <a:buClr>
                <a:srgbClr val="333333"/>
              </a:buClr>
              <a:buFont typeface="WingDings"/>
              <a:buChar char=""/>
            </a:pPr>
            <a:r>
              <a:rPr lang="ko-KR" altLang="en-US" sz="2400" dirty="0">
                <a:solidFill>
                  <a:srgbClr val="333333"/>
                </a:solidFill>
              </a:rPr>
              <a:t>어떤 사건</a:t>
            </a:r>
            <a:r>
              <a:rPr lang="en-US" altLang="ko-KR" sz="2400" dirty="0">
                <a:solidFill>
                  <a:srgbClr val="333333"/>
                </a:solidFill>
              </a:rPr>
              <a:t>/</a:t>
            </a:r>
            <a:r>
              <a:rPr lang="ko-KR" altLang="en-US" sz="2400" dirty="0">
                <a:solidFill>
                  <a:srgbClr val="333333"/>
                </a:solidFill>
              </a:rPr>
              <a:t>상황의 결과에 영향을 줄 수 있는 다양한 원인이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자신</a:t>
            </a:r>
            <a:r>
              <a:rPr lang="en-US" altLang="ko-KR" sz="2400" dirty="0">
                <a:solidFill>
                  <a:srgbClr val="333333"/>
                </a:solidFill>
              </a:rPr>
              <a:t>, </a:t>
            </a:r>
            <a:r>
              <a:rPr lang="ko-KR" altLang="en-US" sz="2400" dirty="0">
                <a:solidFill>
                  <a:srgbClr val="333333"/>
                </a:solidFill>
              </a:rPr>
              <a:t>남</a:t>
            </a:r>
            <a:r>
              <a:rPr lang="en-US" altLang="ko-KR" sz="2400" dirty="0">
                <a:solidFill>
                  <a:srgbClr val="333333"/>
                </a:solidFill>
              </a:rPr>
              <a:t>, </a:t>
            </a:r>
            <a:r>
              <a:rPr lang="ko-KR" altLang="en-US" sz="2400" dirty="0">
                <a:solidFill>
                  <a:srgbClr val="333333"/>
                </a:solidFill>
              </a:rPr>
              <a:t>환경</a:t>
            </a:r>
            <a:r>
              <a:rPr lang="en-US" altLang="ko-KR" sz="2400" dirty="0">
                <a:solidFill>
                  <a:srgbClr val="333333"/>
                </a:solidFill>
              </a:rPr>
              <a:t>)</a:t>
            </a:r>
            <a:r>
              <a:rPr lang="ko-KR" altLang="en-US" sz="2400" dirty="0">
                <a:solidFill>
                  <a:srgbClr val="333333"/>
                </a:solidFill>
              </a:rPr>
              <a:t>이 있을 수 있다는 것을 항상 고려하라</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50</a:t>
            </a:fld>
            <a:endParaRPr lang="de-DE" dirty="0">
              <a:latin typeface="+mn-lt"/>
              <a:ea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 생활에로의 전환 </a:t>
            </a:r>
            <a:r>
              <a:rPr lang="en-US" altLang="ko-KR" sz="3600" dirty="0">
                <a:latin typeface="+mn-lt"/>
                <a:ea typeface="+mn-ea"/>
                <a:cs typeface="+mn-cs"/>
              </a:rPr>
              <a:t>(</a:t>
            </a:r>
            <a:r>
              <a:rPr lang="ko-KR" altLang="en-US" sz="3600" dirty="0">
                <a:latin typeface="+mn-lt"/>
                <a:ea typeface="+mn-ea"/>
                <a:cs typeface="+mn-cs"/>
              </a:rPr>
              <a:t>적용</a:t>
            </a:r>
            <a:r>
              <a:rPr lang="en-US" altLang="ko-KR" sz="3600" dirty="0">
                <a:latin typeface="+mn-lt"/>
                <a:ea typeface="+mn-ea"/>
                <a:cs typeface="+mn-cs"/>
              </a:rPr>
              <a:t>)</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ko-KR" altLang="en-US" sz="2400" b="1" dirty="0">
                <a:solidFill>
                  <a:srgbClr val="333333"/>
                </a:solidFill>
              </a:rPr>
              <a:t>학습목표</a:t>
            </a:r>
          </a:p>
          <a:p>
            <a:pPr marL="342900" lvl="0" indent="-342900" defTabSz="914400" fontAlgn="base">
              <a:buClr>
                <a:srgbClr val="333333"/>
              </a:buClr>
              <a:buFont typeface="WingDings"/>
              <a:buChar char=""/>
            </a:pPr>
            <a:r>
              <a:rPr lang="ko-KR" altLang="en-US" sz="2400" dirty="0">
                <a:solidFill>
                  <a:srgbClr val="333333"/>
                </a:solidFill>
              </a:rPr>
              <a:t>어떤 사건</a:t>
            </a:r>
            <a:r>
              <a:rPr lang="en-US" altLang="ko-KR" sz="2400" dirty="0">
                <a:solidFill>
                  <a:srgbClr val="333333"/>
                </a:solidFill>
              </a:rPr>
              <a:t>/</a:t>
            </a:r>
            <a:r>
              <a:rPr lang="ko-KR" altLang="en-US" sz="2400" dirty="0">
                <a:solidFill>
                  <a:srgbClr val="333333"/>
                </a:solidFill>
              </a:rPr>
              <a:t>상황의 결과에 영향을 줄 수 있는 다양한 원인이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자신</a:t>
            </a:r>
            <a:r>
              <a:rPr lang="en-US" altLang="ko-KR" sz="2400" dirty="0">
                <a:solidFill>
                  <a:srgbClr val="333333"/>
                </a:solidFill>
              </a:rPr>
              <a:t>, </a:t>
            </a:r>
            <a:r>
              <a:rPr lang="ko-KR" altLang="en-US" sz="2400" dirty="0">
                <a:solidFill>
                  <a:srgbClr val="333333"/>
                </a:solidFill>
              </a:rPr>
              <a:t>남</a:t>
            </a:r>
            <a:r>
              <a:rPr lang="en-US" altLang="ko-KR" sz="2400" dirty="0">
                <a:solidFill>
                  <a:srgbClr val="333333"/>
                </a:solidFill>
              </a:rPr>
              <a:t>, </a:t>
            </a:r>
            <a:r>
              <a:rPr lang="ko-KR" altLang="en-US" sz="2400" dirty="0">
                <a:solidFill>
                  <a:srgbClr val="333333"/>
                </a:solidFill>
              </a:rPr>
              <a:t>환경</a:t>
            </a:r>
            <a:r>
              <a:rPr lang="en-US" altLang="ko-KR" sz="2400" dirty="0">
                <a:solidFill>
                  <a:srgbClr val="333333"/>
                </a:solidFill>
              </a:rPr>
              <a:t>)</a:t>
            </a:r>
            <a:r>
              <a:rPr lang="ko-KR" altLang="en-US" sz="2400" dirty="0">
                <a:solidFill>
                  <a:srgbClr val="333333"/>
                </a:solidFill>
              </a:rPr>
              <a:t>이 있을 수 있다는 것을 항상 고려하라</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우리는 일상생활에서 항상 최대한 현실적으로 행동해야 한다</a:t>
            </a:r>
            <a:r>
              <a:rPr lang="en-US" altLang="ko-KR" sz="2400" dirty="0">
                <a:solidFill>
                  <a:srgbClr val="333333"/>
                </a:solidFill>
              </a:rPr>
              <a:t>: </a:t>
            </a:r>
            <a:r>
              <a:rPr lang="ko-KR" altLang="en-US" sz="2400" dirty="0">
                <a:solidFill>
                  <a:srgbClr val="333333"/>
                </a:solidFill>
              </a:rPr>
              <a:t>항상 남의 탓만 하는 것은 정당화 되지 않으며 마찬가지로 일이 잘못되는 것은 항상 우리 잘못만은 아니다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51</a:t>
            </a:fld>
            <a:endParaRPr lang="de-DE" dirty="0">
              <a:latin typeface="+mn-lt"/>
              <a:ea typeface="+mn-ea"/>
            </a:endParaRPr>
          </a:p>
        </p:txBody>
      </p:sp>
    </p:spTree>
    <p:extLst>
      <p:ext uri="{BB962C8B-B14F-4D97-AF65-F5344CB8AC3E}">
        <p14:creationId xmlns:p14="http://schemas.microsoft.com/office/powerpoint/2010/main" val="29879262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 생활에로의 전환 </a:t>
            </a:r>
            <a:r>
              <a:rPr lang="en-US" altLang="ko-KR" sz="3600" dirty="0">
                <a:latin typeface="+mn-lt"/>
                <a:ea typeface="+mn-ea"/>
                <a:cs typeface="+mn-cs"/>
              </a:rPr>
              <a:t>(</a:t>
            </a:r>
            <a:r>
              <a:rPr lang="ko-KR" altLang="en-US" sz="3600" dirty="0">
                <a:latin typeface="+mn-lt"/>
                <a:ea typeface="+mn-ea"/>
                <a:cs typeface="+mn-cs"/>
              </a:rPr>
              <a:t>적용</a:t>
            </a:r>
            <a:r>
              <a:rPr lang="en-US" altLang="ko-KR" sz="3600" dirty="0">
                <a:latin typeface="+mn-lt"/>
                <a:ea typeface="+mn-ea"/>
                <a:cs typeface="+mn-cs"/>
              </a:rPr>
              <a:t>)</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ko-KR" altLang="en-US" sz="2400" b="1" dirty="0">
                <a:solidFill>
                  <a:srgbClr val="333333"/>
                </a:solidFill>
              </a:rPr>
              <a:t>학습목표</a:t>
            </a:r>
          </a:p>
          <a:p>
            <a:pPr marL="342900" lvl="0" indent="-342900" defTabSz="914400" fontAlgn="base">
              <a:buClr>
                <a:srgbClr val="333333"/>
              </a:buClr>
              <a:buFont typeface="WingDings"/>
              <a:buChar char=""/>
            </a:pPr>
            <a:r>
              <a:rPr lang="ko-KR" altLang="en-US" sz="2400" dirty="0">
                <a:solidFill>
                  <a:srgbClr val="333333"/>
                </a:solidFill>
              </a:rPr>
              <a:t>어떤 사건</a:t>
            </a:r>
            <a:r>
              <a:rPr lang="en-US" altLang="ko-KR" sz="2400" dirty="0">
                <a:solidFill>
                  <a:srgbClr val="333333"/>
                </a:solidFill>
              </a:rPr>
              <a:t>/</a:t>
            </a:r>
            <a:r>
              <a:rPr lang="ko-KR" altLang="en-US" sz="2400" dirty="0">
                <a:solidFill>
                  <a:srgbClr val="333333"/>
                </a:solidFill>
              </a:rPr>
              <a:t>상황의 결과에 영향을 줄 수 있는 다양한 원인이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자신</a:t>
            </a:r>
            <a:r>
              <a:rPr lang="en-US" altLang="ko-KR" sz="2400" dirty="0">
                <a:solidFill>
                  <a:srgbClr val="333333"/>
                </a:solidFill>
              </a:rPr>
              <a:t>, </a:t>
            </a:r>
            <a:r>
              <a:rPr lang="ko-KR" altLang="en-US" sz="2400" dirty="0">
                <a:solidFill>
                  <a:srgbClr val="333333"/>
                </a:solidFill>
              </a:rPr>
              <a:t>남</a:t>
            </a:r>
            <a:r>
              <a:rPr lang="en-US" altLang="ko-KR" sz="2400" dirty="0">
                <a:solidFill>
                  <a:srgbClr val="333333"/>
                </a:solidFill>
              </a:rPr>
              <a:t>, </a:t>
            </a:r>
            <a:r>
              <a:rPr lang="ko-KR" altLang="en-US" sz="2400" dirty="0">
                <a:solidFill>
                  <a:srgbClr val="333333"/>
                </a:solidFill>
              </a:rPr>
              <a:t>환경</a:t>
            </a:r>
            <a:r>
              <a:rPr lang="en-US" altLang="ko-KR" sz="2400" dirty="0">
                <a:solidFill>
                  <a:srgbClr val="333333"/>
                </a:solidFill>
              </a:rPr>
              <a:t>)</a:t>
            </a:r>
            <a:r>
              <a:rPr lang="ko-KR" altLang="en-US" sz="2400" dirty="0">
                <a:solidFill>
                  <a:srgbClr val="333333"/>
                </a:solidFill>
              </a:rPr>
              <a:t>이 있을 수 있다는 것을 항상 고려하라</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우리는 일상생활에서 항상 최대한 현실적으로 행동해야 한다</a:t>
            </a:r>
            <a:r>
              <a:rPr lang="en-US" altLang="ko-KR" sz="2400" dirty="0">
                <a:solidFill>
                  <a:srgbClr val="333333"/>
                </a:solidFill>
              </a:rPr>
              <a:t>: </a:t>
            </a:r>
            <a:r>
              <a:rPr lang="ko-KR" altLang="en-US" sz="2400" dirty="0">
                <a:solidFill>
                  <a:srgbClr val="333333"/>
                </a:solidFill>
              </a:rPr>
              <a:t>항상 남의 탓만 하는 것은 정당화 되지 않으며 마찬가지로 일이 잘못되는 것은 항상 우리 잘못만은 아니다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하나의 사건은 대부분 여러 요인에 의해 일어난다</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52</a:t>
            </a:fld>
            <a:endParaRPr lang="de-DE" dirty="0">
              <a:latin typeface="+mn-lt"/>
              <a:ea typeface="+mn-ea"/>
            </a:endParaRPr>
          </a:p>
        </p:txBody>
      </p:sp>
    </p:spTree>
    <p:extLst>
      <p:ext uri="{BB962C8B-B14F-4D97-AF65-F5344CB8AC3E}">
        <p14:creationId xmlns:p14="http://schemas.microsoft.com/office/powerpoint/2010/main" val="9495158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이것이 정신증과 무슨관계가 있는가</a:t>
            </a:r>
            <a:r>
              <a:rPr lang="en-US" altLang="ko-KR" sz="3600" dirty="0">
                <a:latin typeface="+mn-lt"/>
                <a:ea typeface="+mn-ea"/>
                <a:cs typeface="+mn-cs"/>
              </a:rPr>
              <a:t>?</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ko-KR" altLang="en-US" sz="2400">
                <a:solidFill>
                  <a:srgbClr val="333333"/>
                </a:solidFill>
              </a:rPr>
              <a:t>많은 정신질환이 있는 사람들은 복잡한 사건을 하나의 원인으로만 설명하려고 한다</a:t>
            </a:r>
            <a:r>
              <a:rPr lang="en-US" altLang="ko-KR" sz="2400" dirty="0">
                <a:solidFill>
                  <a:srgbClr val="333333"/>
                </a:solidFill>
              </a:rPr>
              <a:t>. </a:t>
            </a:r>
            <a:r>
              <a:rPr lang="ko-KR" altLang="en-US" sz="2400" dirty="0">
                <a:solidFill>
                  <a:srgbClr val="333333"/>
                </a:solidFill>
              </a:rPr>
              <a:t>때때로 한사람이 실패했을 경우 여러 사람이 질책 당하기도 한다</a:t>
            </a:r>
            <a:r>
              <a:rPr lang="en-US" altLang="ko-KR" sz="2400" dirty="0">
                <a:solidFill>
                  <a:srgbClr val="333333"/>
                </a:solidFill>
              </a:rPr>
              <a:t>.</a:t>
            </a:r>
          </a:p>
          <a:p>
            <a:pPr lvl="0" defTabSz="914400" fontAlgn="base"/>
            <a:r>
              <a:rPr lang="ko-KR" altLang="en-US" sz="2400" dirty="0">
                <a:solidFill>
                  <a:srgbClr val="004992"/>
                </a:solidFill>
              </a:rPr>
              <a:t>사례</a:t>
            </a:r>
            <a:r>
              <a:rPr lang="ko-KR" altLang="en-AU" sz="2400" dirty="0">
                <a:solidFill>
                  <a:srgbClr val="004992"/>
                </a:solidFill>
              </a:rPr>
              <a:t> </a:t>
            </a:r>
            <a:r>
              <a:rPr lang="en-AU" altLang="de-DE" sz="2400" dirty="0">
                <a:solidFill>
                  <a:srgbClr val="004992"/>
                </a:solidFill>
              </a:rPr>
              <a:t>I</a:t>
            </a:r>
            <a:r>
              <a:rPr lang="en-AU" altLang="de-DE" sz="2400" dirty="0">
                <a:solidFill>
                  <a:srgbClr val="333333"/>
                </a:solidFill>
              </a:rPr>
              <a:t>: </a:t>
            </a:r>
            <a:r>
              <a:rPr lang="ko-KR" altLang="en-US" sz="2400" dirty="0">
                <a:solidFill>
                  <a:srgbClr val="333333"/>
                </a:solidFill>
              </a:rPr>
              <a:t>에드워드는 전화를 받았다</a:t>
            </a:r>
            <a:r>
              <a:rPr lang="en-US" altLang="ko-KR" sz="2400" dirty="0">
                <a:solidFill>
                  <a:srgbClr val="333333"/>
                </a:solidFill>
              </a:rPr>
              <a:t>. </a:t>
            </a:r>
            <a:r>
              <a:rPr lang="ko-KR" altLang="en-US" sz="2400" dirty="0">
                <a:solidFill>
                  <a:srgbClr val="333333"/>
                </a:solidFill>
              </a:rPr>
              <a:t>전화기의 자동화된 목소리가 그에게 소비습관에 대해 질문한다</a:t>
            </a:r>
            <a:r>
              <a:rPr lang="en-US" altLang="ko-KR" sz="2400" dirty="0">
                <a:solidFill>
                  <a:srgbClr val="333333"/>
                </a:solidFill>
              </a:rPr>
              <a:t>.</a:t>
            </a:r>
            <a:endParaRPr lang="en-AU" altLang="de-DE" sz="2400" dirty="0">
              <a:solidFill>
                <a:srgbClr val="333333"/>
              </a:solidFill>
            </a:endParaRPr>
          </a:p>
          <a:p>
            <a:pPr lvl="0" defTabSz="914400" fontAlgn="base"/>
            <a:r>
              <a:rPr lang="ko-KR" altLang="en-US" sz="2400" dirty="0">
                <a:solidFill>
                  <a:srgbClr val="004992"/>
                </a:solidFill>
              </a:rPr>
              <a:t>자신의 믿음</a:t>
            </a:r>
            <a:r>
              <a:rPr lang="en-AU" altLang="de-DE" sz="2400" dirty="0">
                <a:solidFill>
                  <a:srgbClr val="333333"/>
                </a:solidFill>
              </a:rPr>
              <a:t>: </a:t>
            </a:r>
            <a:r>
              <a:rPr lang="ko-KR" altLang="en-US" sz="2400" dirty="0">
                <a:solidFill>
                  <a:srgbClr val="333333"/>
                </a:solidFill>
              </a:rPr>
              <a:t>그를 아파트에서 쫓아내려고 하는 하숙집 주인의 스파이이다</a:t>
            </a:r>
            <a:r>
              <a:rPr lang="en-US" altLang="ko-KR" sz="2400" dirty="0">
                <a:solidFill>
                  <a:srgbClr val="333333"/>
                </a:solidFill>
              </a:rPr>
              <a:t>.</a:t>
            </a:r>
            <a:endParaRPr lang="en-AU" altLang="de-DE" sz="2400" dirty="0">
              <a:solidFill>
                <a:srgbClr val="333333"/>
              </a:solidFill>
            </a:endParaRPr>
          </a:p>
          <a:p>
            <a:pPr lvl="0" defTabSz="914400" fontAlgn="base"/>
            <a:r>
              <a:rPr lang="ko-KR" altLang="en-US" sz="2400" dirty="0">
                <a:solidFill>
                  <a:srgbClr val="004992"/>
                </a:solidFill>
              </a:rPr>
              <a:t>대안적인 설명</a:t>
            </a:r>
            <a:r>
              <a:rPr lang="en-AU" altLang="de-DE" sz="2400" dirty="0">
                <a:solidFill>
                  <a:srgbClr val="333333"/>
                </a:solidFill>
              </a:rPr>
              <a:t>: </a:t>
            </a:r>
            <a:r>
              <a:rPr lang="ko-KR" altLang="en-US" sz="2400" dirty="0">
                <a:solidFill>
                  <a:srgbClr val="333333"/>
                </a:solidFill>
              </a:rPr>
              <a:t>전화는 시장 조사회사로부터 온 것이며</a:t>
            </a:r>
            <a:r>
              <a:rPr lang="en-US" altLang="ko-KR" sz="2400" dirty="0">
                <a:solidFill>
                  <a:srgbClr val="333333"/>
                </a:solidFill>
              </a:rPr>
              <a:t>, </a:t>
            </a:r>
            <a:r>
              <a:rPr lang="ko-KR" altLang="en-US" sz="2400" dirty="0">
                <a:solidFill>
                  <a:srgbClr val="333333"/>
                </a:solidFill>
              </a:rPr>
              <a:t>무작위로 우연히 그가 받게 된 것이다</a:t>
            </a:r>
            <a:r>
              <a:rPr lang="en-US" altLang="ko-KR" sz="2400" dirty="0">
                <a:solidFill>
                  <a:srgbClr val="333333"/>
                </a:solidFill>
              </a:rPr>
              <a:t>. </a:t>
            </a:r>
            <a:r>
              <a:rPr lang="ko-KR" altLang="en-US" sz="2400" dirty="0">
                <a:solidFill>
                  <a:srgbClr val="333333"/>
                </a:solidFill>
              </a:rPr>
              <a:t>에드워드는 항상 제때에 하숙비를 지불했기 때문에 그러한 의심을 할 이유가 없다</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53</a:t>
            </a:fld>
            <a:endParaRPr lang="de-DE" dirty="0">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이것이 정신증과 무슨관계가 있는가</a:t>
            </a:r>
            <a:r>
              <a:rPr lang="en-US" altLang="ko-KR" sz="3600" dirty="0">
                <a:latin typeface="+mn-lt"/>
                <a:ea typeface="+mn-ea"/>
                <a:cs typeface="+mn-cs"/>
              </a:rPr>
              <a:t>?</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ko-KR" altLang="en-US" sz="2400">
                <a:solidFill>
                  <a:srgbClr val="333333"/>
                </a:solidFill>
              </a:rPr>
              <a:t>때로는</a:t>
            </a:r>
            <a:r>
              <a:rPr lang="en-US" altLang="ko-KR" sz="2400" dirty="0">
                <a:solidFill>
                  <a:srgbClr val="333333"/>
                </a:solidFill>
              </a:rPr>
              <a:t>, </a:t>
            </a:r>
            <a:r>
              <a:rPr lang="ko-KR" altLang="en-US" sz="2400" dirty="0">
                <a:solidFill>
                  <a:srgbClr val="333333"/>
                </a:solidFill>
              </a:rPr>
              <a:t>다른 사람에게 부분적으로 책임이 있다</a:t>
            </a:r>
            <a:r>
              <a:rPr lang="en-US" altLang="ko-KR" sz="2400" dirty="0">
                <a:solidFill>
                  <a:srgbClr val="333333"/>
                </a:solidFill>
              </a:rPr>
              <a:t>. </a:t>
            </a:r>
            <a:r>
              <a:rPr lang="ko-KR" altLang="en-US" sz="2400" dirty="0">
                <a:solidFill>
                  <a:srgbClr val="333333"/>
                </a:solidFill>
              </a:rPr>
              <a:t>그러나 다른 여러 이유도 인정 되어야 한다</a:t>
            </a:r>
            <a:r>
              <a:rPr lang="en-US" altLang="ko-KR" sz="2400" dirty="0">
                <a:solidFill>
                  <a:srgbClr val="333333"/>
                </a:solidFill>
              </a:rPr>
              <a:t>.</a:t>
            </a:r>
          </a:p>
          <a:p>
            <a:pPr lvl="0" defTabSz="914400" fontAlgn="base"/>
            <a:r>
              <a:rPr lang="ko-KR" altLang="en-US" sz="2400" dirty="0">
                <a:solidFill>
                  <a:srgbClr val="004992"/>
                </a:solidFill>
              </a:rPr>
              <a:t>사례 </a:t>
            </a:r>
            <a:r>
              <a:rPr lang="en-AU" altLang="de-DE" sz="2400" dirty="0">
                <a:solidFill>
                  <a:srgbClr val="004992"/>
                </a:solidFill>
              </a:rPr>
              <a:t>II</a:t>
            </a:r>
            <a:r>
              <a:rPr lang="en-AU" altLang="de-DE" sz="2400" dirty="0">
                <a:solidFill>
                  <a:srgbClr val="333333"/>
                </a:solidFill>
              </a:rPr>
              <a:t>: </a:t>
            </a:r>
            <a:r>
              <a:rPr lang="ko-KR" altLang="en-US" sz="2400" dirty="0">
                <a:solidFill>
                  <a:srgbClr val="333333"/>
                </a:solidFill>
              </a:rPr>
              <a:t>안나는 정신병이 재발했다</a:t>
            </a:r>
          </a:p>
          <a:p>
            <a:pPr lvl="0" defTabSz="914400" fontAlgn="base"/>
            <a:r>
              <a:rPr lang="ko-KR" altLang="en-US" sz="2400" dirty="0">
                <a:solidFill>
                  <a:srgbClr val="004992"/>
                </a:solidFill>
              </a:rPr>
              <a:t>자신의 믿음</a:t>
            </a:r>
            <a:r>
              <a:rPr lang="en-AU" altLang="de-DE" sz="2400" dirty="0">
                <a:solidFill>
                  <a:srgbClr val="333333"/>
                </a:solidFill>
              </a:rPr>
              <a:t>: </a:t>
            </a:r>
            <a:r>
              <a:rPr lang="ko-KR" altLang="en-US" sz="2400" dirty="0">
                <a:solidFill>
                  <a:srgbClr val="333333"/>
                </a:solidFill>
              </a:rPr>
              <a:t>재발은 그녀가 이혼하게 되었을 때의 끔찍한 기억때문에 발생 되었다</a:t>
            </a:r>
            <a:r>
              <a:rPr lang="en-US" altLang="ko-KR" sz="2400" dirty="0">
                <a:solidFill>
                  <a:srgbClr val="333333"/>
                </a:solidFill>
              </a:rPr>
              <a:t>. </a:t>
            </a:r>
            <a:r>
              <a:rPr lang="ko-KR" altLang="en-US" sz="2400" dirty="0">
                <a:solidFill>
                  <a:srgbClr val="333333"/>
                </a:solidFill>
              </a:rPr>
              <a:t>그들은 결혼생활 동안 많이 싸웠다</a:t>
            </a:r>
            <a:r>
              <a:rPr lang="en-US" altLang="ko-KR" sz="2400" dirty="0">
                <a:solidFill>
                  <a:srgbClr val="333333"/>
                </a:solidFill>
              </a:rPr>
              <a:t>.</a:t>
            </a:r>
          </a:p>
          <a:p>
            <a:pPr lvl="0" defTabSz="914400" fontAlgn="base"/>
            <a:r>
              <a:rPr lang="ko-KR" altLang="en-US" sz="2400" dirty="0">
                <a:solidFill>
                  <a:srgbClr val="004992"/>
                </a:solidFill>
              </a:rPr>
              <a:t>추가적인 요인</a:t>
            </a:r>
            <a:r>
              <a:rPr lang="en-AU" altLang="de-DE" sz="2400" dirty="0">
                <a:solidFill>
                  <a:srgbClr val="333333"/>
                </a:solidFill>
              </a:rPr>
              <a:t>: </a:t>
            </a:r>
            <a:r>
              <a:rPr lang="ko-KR" altLang="en-US" sz="2400" dirty="0">
                <a:solidFill>
                  <a:srgbClr val="333333"/>
                </a:solidFill>
              </a:rPr>
              <a:t>이것은 한가지 이유일 수 있다</a:t>
            </a:r>
            <a:r>
              <a:rPr lang="en-US" altLang="ko-KR" sz="2400" dirty="0">
                <a:solidFill>
                  <a:srgbClr val="333333"/>
                </a:solidFill>
              </a:rPr>
              <a:t>. </a:t>
            </a:r>
            <a:r>
              <a:rPr lang="ko-KR" altLang="en-US" sz="2400" dirty="0">
                <a:solidFill>
                  <a:srgbClr val="333333"/>
                </a:solidFill>
              </a:rPr>
              <a:t>그러나 추가적인 요인이 있다</a:t>
            </a:r>
            <a:r>
              <a:rPr lang="en-US" altLang="ko-KR" sz="2400" dirty="0">
                <a:solidFill>
                  <a:srgbClr val="333333"/>
                </a:solidFill>
              </a:rPr>
              <a:t>: </a:t>
            </a:r>
            <a:r>
              <a:rPr lang="ko-KR" altLang="en-US" sz="2400" dirty="0">
                <a:solidFill>
                  <a:srgbClr val="333333"/>
                </a:solidFill>
              </a:rPr>
              <a:t>안나는 약을 끊었고</a:t>
            </a:r>
            <a:r>
              <a:rPr lang="en-US" altLang="ko-KR" sz="2400" dirty="0">
                <a:solidFill>
                  <a:srgbClr val="333333"/>
                </a:solidFill>
              </a:rPr>
              <a:t>, </a:t>
            </a:r>
            <a:r>
              <a:rPr lang="ko-KR" altLang="en-US" sz="2400" dirty="0">
                <a:solidFill>
                  <a:srgbClr val="333333"/>
                </a:solidFill>
              </a:rPr>
              <a:t>직장에서 심한 말다툼을 했고 이 일은 직장을 잃게 만들었다</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54</a:t>
            </a:fld>
            <a:endParaRPr lang="de-DE" dirty="0">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55</a:t>
            </a:fld>
            <a:endParaRPr lang="de-DE" dirty="0">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2509466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56</a:t>
            </a:fld>
            <a:endParaRPr lang="de-DE" dirty="0">
              <a:latin typeface="+mn-lt"/>
              <a:ea typeface="+mn-ea"/>
            </a:endParaRPr>
          </a:p>
        </p:txBody>
      </p:sp>
      <p:graphicFrame>
        <p:nvGraphicFramePr>
          <p:cNvPr id="7" name="Group 2"/>
          <p:cNvGraphicFramePr>
            <a:graphicFrameLocks noGrp="1"/>
          </p:cNvGraphicFramePr>
          <p:nvPr>
            <p:extLst>
              <p:ext uri="{D42A27DB-BD31-4B8C-83A1-F6EECF244321}">
                <p14:modId xmlns:p14="http://schemas.microsoft.com/office/powerpoint/2010/main" val="3130043229"/>
              </p:ext>
            </p:extLst>
          </p:nvPr>
        </p:nvGraphicFramePr>
        <p:xfrm>
          <a:off x="408954" y="2011680"/>
          <a:ext cx="11375999" cy="4744085"/>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a:solidFill>
                            <a:srgbClr val="333333"/>
                          </a:solidFill>
                          <a:latin typeface="+mn-lt"/>
                          <a:ea typeface="+mn-ea"/>
                          <a:cs typeface="+mn-cs"/>
                        </a:rPr>
                        <a:t>Vic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Doctor greating patient [sic]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de-DE" sz="1000">
                          <a:solidFill>
                            <a:srgbClr val="333333"/>
                          </a:solidFill>
                          <a:latin typeface="+mn-lt"/>
                          <a:ea typeface="+mn-ea"/>
                          <a:cs typeface="+mn-cs"/>
                        </a:rPr>
                        <a:t>A doctor is shaking a patient’s hand/Ein Arzt schüttelt einem Patienten die Hand </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spc="-5">
                          <a:solidFill>
                            <a:srgbClr val="333333"/>
                          </a:solidFill>
                          <a:latin typeface="+mn-lt"/>
                          <a:ea typeface="+mn-ea"/>
                          <a:cs typeface="+mn-cs"/>
                        </a:rPr>
                        <a:t>Benny-Kristin Fischer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mn-lt"/>
                          <a:ea typeface="+mn-ea"/>
                          <a:cs typeface="+mn-cs"/>
                        </a:rPr>
                        <a:t>- - -</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 - -</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de-DE" sz="1000">
                          <a:solidFill>
                            <a:srgbClr val="333333"/>
                          </a:solidFill>
                          <a:latin typeface="+mn-lt"/>
                          <a:ea typeface="+mn-ea"/>
                          <a:cs typeface="+mn-cs"/>
                        </a:rPr>
                        <a:t>Produced for the MCT/Anfertigung für das MKT; © Arbeitsgruppe Neuropsychologie</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mn-lt"/>
                          <a:ea typeface="+mn-ea"/>
                          <a:cs typeface="+mn-cs"/>
                        </a:rPr>
                        <a:t>Various motives: pupil, ice hockey player/ Verschiedene Motive: Schüler, Eishockeyspieler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spc="-5">
                          <a:solidFill>
                            <a:srgbClr val="333333"/>
                          </a:solidFill>
                          <a:latin typeface="+mn-lt"/>
                          <a:ea typeface="+mn-ea"/>
                          <a:cs typeface="+mn-cs"/>
                        </a:rPr>
                        <a:t>Bdunnette</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DSCF0486</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de-DE" sz="1000">
                          <a:solidFill>
                            <a:srgbClr val="333333"/>
                          </a:solidFill>
                          <a:latin typeface="+mn-lt"/>
                          <a:ea typeface="+mn-ea"/>
                          <a:cs typeface="+mn-cs"/>
                        </a:rPr>
                        <a:t>A friend is talking behind your back (wispering)/Freundin hat hinter Ihrem Rücken geredet (flüstern)</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a:solidFill>
                            <a:srgbClr val="333333"/>
                          </a:solidFill>
                          <a:latin typeface="+mn-lt"/>
                          <a:ea typeface="+mn-ea"/>
                          <a:cs typeface="+mn-cs"/>
                        </a:rPr>
                        <a:t>rileyroxx</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mn-lt"/>
                          <a:ea typeface="+mn-ea"/>
                          <a:cs typeface="+mn-cs"/>
                        </a:rPr>
                        <a:t>Job Interview #2</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en-US" sz="1000">
                          <a:solidFill>
                            <a:srgbClr val="333333"/>
                          </a:solidFill>
                          <a:latin typeface="+mn-lt"/>
                          <a:ea typeface="+mn-ea"/>
                          <a:cs typeface="+mn-cs"/>
                        </a:rPr>
                        <a:t>You are invited for a job interview (man dressed in grey shirt + tie)/Vorstellungsgespräch (Mann in schwarzem Hemd u. Krawatte)</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a:solidFill>
                            <a:srgbClr val="333333"/>
                          </a:solidFill>
                          <a:latin typeface="+mn-lt"/>
                          <a:ea typeface="+mn-ea"/>
                          <a:cs typeface="+mn-cs"/>
                        </a:rPr>
                        <a:t>bre pettis</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lang="en-US" sz="1000" spc="-5">
                          <a:solidFill>
                            <a:srgbClr val="333333"/>
                          </a:solidFill>
                          <a:latin typeface="+mn-lt"/>
                          <a:ea typeface="+mn-ea"/>
                          <a:cs typeface="+mn-cs"/>
                        </a:rPr>
                        <a:t>This is what the webcam sees through a peephole </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en-US" sz="1000">
                          <a:solidFill>
                            <a:srgbClr val="333333"/>
                          </a:solidFill>
                          <a:latin typeface="+mn-lt"/>
                          <a:ea typeface="+mn-ea"/>
                          <a:cs typeface="+mn-cs"/>
                        </a:rPr>
                        <a:t>A friend is unpleasantly surprised by your spontaneous visit (man in a spyhole)/Eine Freundin ist von ihrem Besuch unangenehm überrascht (Mann im Spion)</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a:solidFill>
                            <a:srgbClr val="333333"/>
                          </a:solidFill>
                          <a:latin typeface="+mn-lt"/>
                          <a:ea typeface="+mn-ea"/>
                          <a:cs typeface="+mn-cs"/>
                        </a:rPr>
                        <a:t>yanec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mn-lt"/>
                          <a:ea typeface="+mn-ea"/>
                          <a:cs typeface="+mn-cs"/>
                        </a:rPr>
                        <a:t>laughter workshop</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en-US" sz="1000">
                          <a:solidFill>
                            <a:srgbClr val="333333"/>
                          </a:solidFill>
                          <a:latin typeface="+mn-lt"/>
                          <a:ea typeface="+mn-ea"/>
                          <a:cs typeface="+mn-cs"/>
                        </a:rPr>
                        <a:t>Other people laugh while you are talking (celebration)/Andere fangen an zu lachen, während Sie reden (Feier) </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0040">
                <a:tc>
                  <a:txBody>
                    <a:bodyPr/>
                    <a:lstStyle/>
                    <a:p>
                      <a:pPr marL="91440">
                        <a:lnSpc>
                          <a:spcPct val="100000"/>
                        </a:lnSpc>
                        <a:spcBef>
                          <a:spcPts val="360"/>
                        </a:spcBef>
                      </a:pPr>
                      <a:r>
                        <a:rPr lang="en-US" sz="1000">
                          <a:solidFill>
                            <a:srgbClr val="333333"/>
                          </a:solidFill>
                          <a:latin typeface="+mn-lt"/>
                          <a:ea typeface="+mn-ea"/>
                          <a:cs typeface="+mn-cs"/>
                        </a:rPr>
                        <a:t>Heidi Wittwer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mn-lt"/>
                          <a:ea typeface="+mn-ea"/>
                          <a:cs typeface="+mn-cs"/>
                        </a:rPr>
                        <a:t>fotocommunity</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mn-lt"/>
                          <a:ea typeface="+mn-ea"/>
                          <a:cs typeface="+mn-cs"/>
                        </a:rPr>
                        <a:t>schreiende Hand</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spc="-5">
                          <a:solidFill>
                            <a:srgbClr val="333333"/>
                          </a:solidFill>
                          <a:latin typeface="+mn-lt"/>
                          <a:ea typeface="+mn-ea"/>
                          <a:cs typeface="+mn-cs"/>
                        </a:rPr>
                        <a:t>PP</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mn-lt"/>
                          <a:ea typeface="+mn-ea"/>
                          <a:cs typeface="+mn-cs"/>
                        </a:rPr>
                        <a:t>Screaming hand/Schreiende Hand </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lang="en-US" sz="1000" spc="-5">
                          <a:solidFill>
                            <a:srgbClr val="333333"/>
                          </a:solidFill>
                          <a:latin typeface="+mn-lt"/>
                          <a:ea typeface="+mn-ea"/>
                          <a:cs typeface="+mn-cs"/>
                        </a:rPr>
                        <a:t>zen</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mn-lt"/>
                          <a:ea typeface="+mn-ea"/>
                          <a:cs typeface="+mn-cs"/>
                        </a:rPr>
                        <a:t>zen driving home - day 14</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de-DE" sz="1000">
                          <a:solidFill>
                            <a:srgbClr val="333333"/>
                          </a:solidFill>
                          <a:latin typeface="+mn-lt"/>
                          <a:ea typeface="+mn-ea"/>
                          <a:cs typeface="+mn-cs"/>
                        </a:rPr>
                        <a:t>A friend gives you a lift home (man in the car)/ </a:t>
                      </a:r>
                    </a:p>
                    <a:p>
                      <a:pPr marL="92075" marR="100965">
                        <a:lnSpc>
                          <a:spcPct val="100000"/>
                        </a:lnSpc>
                        <a:spcBef>
                          <a:spcPts val="360"/>
                        </a:spcBef>
                      </a:pPr>
                      <a:r>
                        <a:rPr lang="de-DE" sz="1000">
                          <a:solidFill>
                            <a:srgbClr val="333333"/>
                          </a:solidFill>
                          <a:latin typeface="+mn-lt"/>
                          <a:ea typeface="+mn-ea"/>
                          <a:cs typeface="+mn-cs"/>
                        </a:rPr>
                        <a:t>Ein Freund hat sie nach Hause gefahren (Mann im Auto) </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lang="en-US" sz="1000">
                          <a:solidFill>
                            <a:srgbClr val="333333"/>
                          </a:solidFill>
                          <a:latin typeface="+mn-lt"/>
                          <a:ea typeface="+mn-ea"/>
                          <a:cs typeface="+mn-cs"/>
                        </a:rPr>
                        <a:t>Jswieringa</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mn-lt"/>
                          <a:ea typeface="+mn-ea"/>
                          <a:cs typeface="+mn-cs"/>
                        </a:rPr>
                        <a:t>Quarter Past three</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en-US" sz="1000">
                          <a:solidFill>
                            <a:srgbClr val="333333"/>
                          </a:solidFill>
                          <a:latin typeface="+mn-lt"/>
                          <a:ea typeface="+mn-ea"/>
                          <a:cs typeface="+mn-cs"/>
                        </a:rPr>
                        <a:t>A friend did not show up for a meeting with you (clock)/Ein Freund versetzt sie (Wanduhr)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91440">
                        <a:lnSpc>
                          <a:spcPct val="100000"/>
                        </a:lnSpc>
                        <a:spcBef>
                          <a:spcPts val="360"/>
                        </a:spcBef>
                      </a:pPr>
                      <a:r>
                        <a:rPr lang="en-US" sz="1000">
                          <a:solidFill>
                            <a:srgbClr val="333333"/>
                          </a:solidFill>
                          <a:latin typeface="+mn-lt"/>
                          <a:ea typeface="+mn-ea"/>
                          <a:cs typeface="+mn-cs"/>
                        </a:rPr>
                        <a:t>Rocketjim54</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mn-lt"/>
                          <a:ea typeface="+mn-ea"/>
                          <a:cs typeface="+mn-cs"/>
                        </a:rPr>
                        <a:t>mail box</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dirty="0">
                          <a:solidFill>
                            <a:srgbClr val="333333"/>
                          </a:solidFill>
                          <a:latin typeface="+mn-lt"/>
                          <a:ea typeface="+mn-ea"/>
                          <a:cs typeface="+mn-cs"/>
                        </a:rPr>
                        <a:t>Postcard (mailbox)/</a:t>
                      </a:r>
                      <a:r>
                        <a:rPr lang="en-US" sz="1000" dirty="0" err="1">
                          <a:solidFill>
                            <a:srgbClr val="333333"/>
                          </a:solidFill>
                          <a:latin typeface="+mn-lt"/>
                          <a:ea typeface="+mn-ea"/>
                          <a:cs typeface="+mn-cs"/>
                        </a:rPr>
                        <a:t>Postkarte</a:t>
                      </a:r>
                      <a:r>
                        <a:rPr lang="en-US" sz="1000" dirty="0">
                          <a:solidFill>
                            <a:srgbClr val="333333"/>
                          </a:solidFill>
                          <a:latin typeface="+mn-lt"/>
                          <a:ea typeface="+mn-ea"/>
                          <a:cs typeface="+mn-cs"/>
                        </a:rPr>
                        <a:t> (</a:t>
                      </a:r>
                      <a:r>
                        <a:rPr lang="en-US" sz="1000" dirty="0" err="1">
                          <a:solidFill>
                            <a:srgbClr val="333333"/>
                          </a:solidFill>
                          <a:latin typeface="+mn-lt"/>
                          <a:ea typeface="+mn-ea"/>
                          <a:cs typeface="+mn-cs"/>
                        </a:rPr>
                        <a:t>Briefkasten</a:t>
                      </a:r>
                      <a:r>
                        <a:rPr lang="en-US" sz="1000" dirty="0">
                          <a:solidFill>
                            <a:srgbClr val="333333"/>
                          </a:solidFill>
                          <a:latin typeface="+mn-lt"/>
                          <a:ea typeface="+mn-ea"/>
                          <a:cs typeface="+mn-cs"/>
                        </a:rPr>
                        <a:t>)</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ko-KR" altLang="en-US">
                <a:latin typeface="+mn-lt"/>
                <a:ea typeface="+mn-ea"/>
              </a:rPr>
              <a:t>훈련 모듈 </a:t>
            </a:r>
            <a:r>
              <a:rPr lang="en-US" altLang="ko-KR">
                <a:latin typeface="+mn-lt"/>
                <a:ea typeface="+mn-ea"/>
              </a:rPr>
              <a:t>1 – </a:t>
            </a:r>
            <a:r>
              <a:rPr lang="ko-KR" altLang="en-US">
                <a:latin typeface="+mn-lt"/>
                <a:ea typeface="+mn-ea"/>
              </a:rPr>
              <a:t>귀인</a:t>
            </a:r>
            <a:r>
              <a:rPr lang="en-US" altLang="ko-KR">
                <a:latin typeface="+mn-lt"/>
                <a:ea typeface="+mn-ea"/>
              </a:rPr>
              <a:t>-</a:t>
            </a:r>
            <a:r>
              <a:rPr lang="ko-KR" altLang="en-US">
                <a:latin typeface="+mn-lt"/>
                <a:ea typeface="+mn-ea"/>
              </a:rPr>
              <a:t>탓하기와 공로 새치기하기</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57</a:t>
            </a:fld>
            <a:endParaRPr lang="de-DE" dirty="0">
              <a:latin typeface="+mn-lt"/>
              <a:ea typeface="+mn-ea"/>
            </a:endParaRPr>
          </a:p>
        </p:txBody>
      </p:sp>
      <p:graphicFrame>
        <p:nvGraphicFramePr>
          <p:cNvPr id="7" name="Group 2"/>
          <p:cNvGraphicFramePr>
            <a:graphicFrameLocks noGrp="1"/>
          </p:cNvGraphicFramePr>
          <p:nvPr>
            <p:extLst>
              <p:ext uri="{D42A27DB-BD31-4B8C-83A1-F6EECF244321}">
                <p14:modId xmlns:p14="http://schemas.microsoft.com/office/powerpoint/2010/main" val="660749079"/>
              </p:ext>
            </p:extLst>
          </p:nvPr>
        </p:nvGraphicFramePr>
        <p:xfrm>
          <a:off x="408954" y="2011680"/>
          <a:ext cx="11375999" cy="33088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a:solidFill>
                            <a:srgbClr val="333333"/>
                          </a:solidFill>
                          <a:latin typeface="+mn-lt"/>
                          <a:ea typeface="+mn-ea"/>
                          <a:cs typeface="+mn-cs"/>
                        </a:rPr>
                        <a:t>trekguy</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rear view side mirror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en-US" sz="1000">
                          <a:solidFill>
                            <a:srgbClr val="333333"/>
                          </a:solidFill>
                          <a:latin typeface="+mn-lt"/>
                          <a:ea typeface="+mn-ea"/>
                          <a:cs typeface="+mn-cs"/>
                        </a:rPr>
                        <a:t>A car has been driving behind you for some time (rearview mirror of the car)/Ein Wagen fährt längere Zeit hinter ihnen her (Rückspiegel e. Autos)</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spc="-5">
                          <a:solidFill>
                            <a:srgbClr val="333333"/>
                          </a:solidFill>
                          <a:latin typeface="+mn-lt"/>
                          <a:ea typeface="+mn-ea"/>
                          <a:cs typeface="+mn-cs"/>
                        </a:rPr>
                        <a:t>The Jamoker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mn-lt"/>
                          <a:ea typeface="+mn-ea"/>
                          <a:cs typeface="+mn-cs"/>
                        </a:rPr>
                        <a:t>Missed The Bus</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Bus passing by/Der Bus fährt weg</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spc="-5">
                          <a:solidFill>
                            <a:srgbClr val="333333"/>
                          </a:solidFill>
                          <a:latin typeface="+mn-lt"/>
                          <a:ea typeface="+mn-ea"/>
                          <a:cs typeface="+mn-cs"/>
                        </a:rPr>
                        <a:t>*MarS</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mn-lt"/>
                          <a:ea typeface="+mn-ea"/>
                          <a:cs typeface="+mn-cs"/>
                        </a:rPr>
                        <a:t>wine II</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de-DE" sz="1000">
                          <a:solidFill>
                            <a:srgbClr val="333333"/>
                          </a:solidFill>
                          <a:latin typeface="+mn-lt"/>
                          <a:ea typeface="+mn-ea"/>
                          <a:cs typeface="+mn-cs"/>
                        </a:rPr>
                        <a:t>A neighbour invited you for a drink (Glass of white wine)/Nachbar hat sie auf ein Gläschen eingeladen (Glas m. Weiswein)</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spc="-5">
                          <a:solidFill>
                            <a:srgbClr val="333333"/>
                          </a:solidFill>
                          <a:latin typeface="+mn-lt"/>
                          <a:ea typeface="+mn-ea"/>
                          <a:cs typeface="+mn-cs"/>
                        </a:rPr>
                        <a:t>heater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Commute (reading gang signs)</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Reading the newspaper/Zeitungsleser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spc="-5">
                          <a:solidFill>
                            <a:srgbClr val="333333"/>
                          </a:solidFill>
                          <a:latin typeface="+mn-lt"/>
                          <a:ea typeface="+mn-ea"/>
                          <a:cs typeface="+mn-cs"/>
                        </a:rPr>
                        <a:t>Katrin Ze.</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spc="-5">
                          <a:solidFill>
                            <a:srgbClr val="333333"/>
                          </a:solidFill>
                          <a:latin typeface="+mn-lt"/>
                          <a:ea typeface="+mn-ea"/>
                          <a:cs typeface="+mn-cs"/>
                        </a:rPr>
                        <a:t>fotocommunity</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mn-lt"/>
                          <a:ea typeface="+mn-ea"/>
                          <a:cs typeface="+mn-cs"/>
                        </a:rPr>
                        <a:t>enttäuscht</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de-DE" sz="1000">
                          <a:solidFill>
                            <a:srgbClr val="333333"/>
                          </a:solidFill>
                          <a:latin typeface="+mn-lt"/>
                          <a:ea typeface="+mn-ea"/>
                          <a:cs typeface="+mn-cs"/>
                        </a:rPr>
                        <a:t>A friend thinks you are unfair/Ein Freund findet sie unfair (in der Ecke kauernde Frau)</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spc="-5">
                          <a:solidFill>
                            <a:srgbClr val="333333"/>
                          </a:solidFill>
                          <a:latin typeface="+mn-lt"/>
                          <a:ea typeface="+mn-ea"/>
                          <a:cs typeface="+mn-cs"/>
                        </a:rPr>
                        <a:t>judge mental</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lang="en-US" sz="1000" spc="-5">
                          <a:solidFill>
                            <a:srgbClr val="333333"/>
                          </a:solidFill>
                          <a:latin typeface="+mn-lt"/>
                          <a:ea typeface="+mn-ea"/>
                          <a:cs typeface="+mn-cs"/>
                        </a:rPr>
                        <a:t>The Fluoride uncertainty Theory</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de-DE" sz="1000" dirty="0">
                          <a:solidFill>
                            <a:srgbClr val="333333"/>
                          </a:solidFill>
                          <a:latin typeface="+mn-lt"/>
                          <a:ea typeface="+mn-ea"/>
                          <a:cs typeface="+mn-cs"/>
                        </a:rPr>
                        <a:t>A friend thinks you are smart (Albert Einstein)/ Ein Freund findet sie klug (Einstein)</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4432</Words>
  <Application>Microsoft Office PowerPoint</Application>
  <PresentationFormat>Benutzerdefiniert</PresentationFormat>
  <Paragraphs>647</Paragraphs>
  <Slides>57</Slides>
  <Notes>57</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57</vt:i4>
      </vt:variant>
    </vt:vector>
  </HeadingPairs>
  <TitlesOfParts>
    <vt:vector size="66" baseType="lpstr">
      <vt:lpstr>Arial</vt:lpstr>
      <vt:lpstr>Calibri Light</vt:lpstr>
      <vt:lpstr>Symbol</vt:lpstr>
      <vt:lpstr>Times New Roman</vt:lpstr>
      <vt:lpstr>Verdana</vt:lpstr>
      <vt:lpstr>WingDings</vt:lpstr>
      <vt:lpstr>WingDings</vt:lpstr>
      <vt:lpstr>UKE_PPT-Vorlage_16zu9</vt:lpstr>
      <vt:lpstr>1_UKE_PPT-Vorlage_16zu9</vt:lpstr>
      <vt:lpstr>MCT 1 B – 귀인-탓하기와 공로 새치기하기</vt:lpstr>
      <vt:lpstr>귀인: 비난하기와 공로 가로채기</vt:lpstr>
      <vt:lpstr>귀인: 비난하기와 공로 가로채기</vt:lpstr>
      <vt:lpstr>귀인: 비난하기와 공로 가로채기</vt:lpstr>
      <vt:lpstr>설명</vt:lpstr>
      <vt:lpstr>설명</vt:lpstr>
      <vt:lpstr>설명</vt:lpstr>
      <vt:lpstr>탓하기와 공로를 가로채기</vt:lpstr>
      <vt:lpstr>당신은 거의 증상이 사라진 상태에서 병원을 퇴원한다.</vt:lpstr>
      <vt:lpstr>당신은 거의 증상이 사라진 상태에서 병원을 퇴원한다.</vt:lpstr>
      <vt:lpstr>당신은 거의 증상이 사라진 상태에서 병원을 퇴원한다.</vt:lpstr>
      <vt:lpstr>당신은 거의 증상이 사라진 상태에서 병원을 퇴원한다.</vt:lpstr>
      <vt:lpstr>당신은 거의 증상이 사라진 상태에서 병원을 퇴원한다.</vt:lpstr>
      <vt:lpstr>부정적 사건에 있어서 특별한 귀인경향의 효과</vt:lpstr>
      <vt:lpstr>부정적 사건에 있어서 특별한 귀인경향의 효과</vt:lpstr>
      <vt:lpstr>부정적 사건에 있어서 특별한 귀인경향의 효과</vt:lpstr>
      <vt:lpstr>부정적 사건에 있어서 특별한 귀인경향의 효과</vt:lpstr>
      <vt:lpstr>부정적 사건에 있어서 특별한 귀인경향의 효과</vt:lpstr>
      <vt:lpstr>부정적 사건에 있어서 특별한 귀인경향의 효과</vt:lpstr>
      <vt:lpstr>부정적 사건에 있어서 특별한 귀인경향의 효과</vt:lpstr>
      <vt:lpstr>부정적 사건에 있어서 특별한 귀인경향의 효과</vt:lpstr>
      <vt:lpstr>부정적 사건에 있어서 특별한 귀인경향의 효과</vt:lpstr>
      <vt:lpstr>부정적 사건에 있어서 특별한 귀인경향의 효과</vt:lpstr>
      <vt:lpstr>우리는 왜 이것을 하는 걸까?</vt:lpstr>
      <vt:lpstr>우리는 왜 이것을 하는 걸까?</vt:lpstr>
      <vt:lpstr>정신증이 있는 동안에 치우친 귀인이 어떻게 오해를 불러일으키는가에 대한 예시</vt:lpstr>
      <vt:lpstr>귀인 유형 오늘 회기의 목표 알기</vt:lpstr>
      <vt:lpstr>친구가 당신 뒤에서 이야기 한다.</vt:lpstr>
      <vt:lpstr>당신은 구직 인터뷰에 초대 되었다.</vt:lpstr>
      <vt:lpstr>친구가 당신의 지속적인 방문에 달갑지 않게 놀란다.</vt:lpstr>
      <vt:lpstr>당신이 말하는 동안 다른 사람들이 웃는다.</vt:lpstr>
      <vt:lpstr>당신 자신의 사례를 제시하시오!</vt:lpstr>
      <vt:lpstr>내부의 목소리가 당신은 좋은 사람이 아니라고 말한다.</vt:lpstr>
      <vt:lpstr>내부의 목소리가 당신은 좋은 사람이 아니라고 말한다.</vt:lpstr>
      <vt:lpstr>내부의 목소리가 당신은 좋은 사람이 아니라고 말한다.</vt:lpstr>
      <vt:lpstr>환청 자신의 생각인가 타인에 의한 조종인가? 동의 및 반대</vt:lpstr>
      <vt:lpstr>환청 자신의 생각인가 타인에 의한 조종인가? 동의 및 반대</vt:lpstr>
      <vt:lpstr>환청 자신의 생각인가 타인에 의한 조종인가? 동의 및 반대</vt:lpstr>
      <vt:lpstr>환청 자신의 생각인가 타인에 의한 조종인가? 동의 및 반대</vt:lpstr>
      <vt:lpstr>환청 자신의 생각인가 타인에 의한 조종인가? 동의 및 반대</vt:lpstr>
      <vt:lpstr>친구가 당신을 집에 태워다 준다.</vt:lpstr>
      <vt:lpstr>친구가 당신과 만날 장소에 나타나지 않았다.</vt:lpstr>
      <vt:lpstr>친구가 당신에게 엽서를 보내지 않았다.</vt:lpstr>
      <vt:lpstr>차는 당신 뒤에서 한시간 반동안 맴돌고 있다.</vt:lpstr>
      <vt:lpstr>당신이 막 타려고 했던 버스가 당신 앞을 곧바로 지나가 버렸다.</vt:lpstr>
      <vt:lpstr>이웃은 술한잔 하기 위해 당신을 찾아왔다.</vt:lpstr>
      <vt:lpstr>꽤 오랫동안, 한 남자가 당신의 집 앞에서 신문을 읽고 있다.</vt:lpstr>
      <vt:lpstr>친구는 당신이 불공평하다고 생각한다.</vt:lpstr>
      <vt:lpstr>친구는 당신이 영리하다고 생각한다.</vt:lpstr>
      <vt:lpstr>일상 생활에로의 전환 (적용)</vt:lpstr>
      <vt:lpstr>일상 생활에로의 전환 (적용)</vt:lpstr>
      <vt:lpstr>일상 생활에로의 전환 (적용)</vt:lpstr>
      <vt:lpstr>이것이 정신증과 무슨관계가 있는가?</vt:lpstr>
      <vt:lpstr>이것이 정신증과 무슨관계가 있는가?</vt:lpstr>
      <vt:lpstr>집중해주셔서 감사합니다!</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252</cp:revision>
  <dcterms:created xsi:type="dcterms:W3CDTF">2004-10-11T13:21:01Z</dcterms:created>
  <dcterms:modified xsi:type="dcterms:W3CDTF">2021-10-29T07:12:47Z</dcterms:modified>
</cp:coreProperties>
</file>