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81" r:id="rId2"/>
  </p:sldMasterIdLst>
  <p:notesMasterIdLst>
    <p:notesMasterId r:id="rId58"/>
  </p:notesMasterIdLst>
  <p:handoutMasterIdLst>
    <p:handoutMasterId r:id="rId59"/>
  </p:handoutMasterIdLst>
  <p:sldIdLst>
    <p:sldId id="467" r:id="rId3"/>
    <p:sldId id="311" r:id="rId4"/>
    <p:sldId id="312" r:id="rId5"/>
    <p:sldId id="388" r:id="rId6"/>
    <p:sldId id="442" r:id="rId7"/>
    <p:sldId id="441" r:id="rId8"/>
    <p:sldId id="440" r:id="rId9"/>
    <p:sldId id="321" r:id="rId10"/>
    <p:sldId id="430" r:id="rId11"/>
    <p:sldId id="444" r:id="rId12"/>
    <p:sldId id="443" r:id="rId13"/>
    <p:sldId id="351" r:id="rId14"/>
    <p:sldId id="445" r:id="rId15"/>
    <p:sldId id="427" r:id="rId16"/>
    <p:sldId id="447" r:id="rId17"/>
    <p:sldId id="446" r:id="rId18"/>
    <p:sldId id="355" r:id="rId19"/>
    <p:sldId id="394" r:id="rId20"/>
    <p:sldId id="449" r:id="rId21"/>
    <p:sldId id="448" r:id="rId22"/>
    <p:sldId id="328" r:id="rId23"/>
    <p:sldId id="396" r:id="rId24"/>
    <p:sldId id="451" r:id="rId25"/>
    <p:sldId id="450" r:id="rId26"/>
    <p:sldId id="397" r:id="rId27"/>
    <p:sldId id="452" r:id="rId28"/>
    <p:sldId id="418" r:id="rId29"/>
    <p:sldId id="414" r:id="rId30"/>
    <p:sldId id="415" r:id="rId31"/>
    <p:sldId id="416" r:id="rId32"/>
    <p:sldId id="417" r:id="rId33"/>
    <p:sldId id="398" r:id="rId34"/>
    <p:sldId id="453" r:id="rId35"/>
    <p:sldId id="438" r:id="rId36"/>
    <p:sldId id="360" r:id="rId37"/>
    <p:sldId id="380" r:id="rId38"/>
    <p:sldId id="455" r:id="rId39"/>
    <p:sldId id="454" r:id="rId40"/>
    <p:sldId id="401" r:id="rId41"/>
    <p:sldId id="457" r:id="rId42"/>
    <p:sldId id="456" r:id="rId43"/>
    <p:sldId id="404" r:id="rId44"/>
    <p:sldId id="460" r:id="rId45"/>
    <p:sldId id="459" r:id="rId46"/>
    <p:sldId id="458" r:id="rId47"/>
    <p:sldId id="463" r:id="rId48"/>
    <p:sldId id="462" r:id="rId49"/>
    <p:sldId id="461" r:id="rId50"/>
    <p:sldId id="464" r:id="rId51"/>
    <p:sldId id="422" r:id="rId52"/>
    <p:sldId id="466" r:id="rId53"/>
    <p:sldId id="465" r:id="rId54"/>
    <p:sldId id="439" r:id="rId55"/>
    <p:sldId id="433" r:id="rId56"/>
    <p:sldId id="434" r:id="rId57"/>
  </p:sldIdLst>
  <p:sldSz cx="12195175" cy="6858000"/>
  <p:notesSz cx="6796088" cy="9926638"/>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52">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4660"/>
  </p:normalViewPr>
  <p:slideViewPr>
    <p:cSldViewPr>
      <p:cViewPr varScale="1">
        <p:scale>
          <a:sx n="62" d="100"/>
          <a:sy n="62" d="100"/>
        </p:scale>
        <p:origin x="1056" y="56"/>
      </p:cViewPr>
      <p:guideLst>
        <p:guide orient="horz" pos="1752"/>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defTabSz="955675">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3851275"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algn="r" defTabSz="955675">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defTabSz="955675">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algn="r" defTabSz="955675">
              <a:defRPr sz="1300"/>
            </a:lvl1pPr>
          </a:lstStyle>
          <a:p>
            <a:fld id="{BA00595B-87AB-42E5-9F05-54EBC42B3966}" type="slidenum">
              <a:rPr lang="en-GB" altLang="de-DE"/>
              <a:pPr/>
              <a:t>‹Nr.›</a:t>
            </a:fld>
            <a:endParaRPr lang="en-GB" altLang="de-DE"/>
          </a:p>
        </p:txBody>
      </p:sp>
    </p:spTree>
    <p:extLst>
      <p:ext uri="{BB962C8B-B14F-4D97-AF65-F5344CB8AC3E}">
        <p14:creationId xmlns:p14="http://schemas.microsoft.com/office/powerpoint/2010/main" val="762570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defTabSz="955675">
              <a:defRPr sz="1300">
                <a:latin typeface="Arial" pitchFamily="34" charset="0"/>
                <a:ea typeface="굴림" pitchFamily="34" charset="-127"/>
              </a:defRPr>
            </a:lvl1pPr>
          </a:lstStyle>
          <a:p>
            <a:pPr>
              <a:defRPr/>
            </a:pPr>
            <a:endParaRPr lang="de-DE" altLang="ko-KR"/>
          </a:p>
        </p:txBody>
      </p:sp>
      <p:sp>
        <p:nvSpPr>
          <p:cNvPr id="209923" name="Rectangle 3"/>
          <p:cNvSpPr>
            <a:spLocks noGrp="1" noChangeArrowheads="1"/>
          </p:cNvSpPr>
          <p:nvPr>
            <p:ph type="dt" idx="1"/>
          </p:nvPr>
        </p:nvSpPr>
        <p:spPr bwMode="auto">
          <a:xfrm>
            <a:off x="3851275"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algn="r" defTabSz="955675">
              <a:defRPr sz="1300">
                <a:latin typeface="Arial" pitchFamily="34" charset="0"/>
                <a:ea typeface="굴림" pitchFamily="34" charset="-127"/>
              </a:defRPr>
            </a:lvl1pPr>
          </a:lstStyle>
          <a:p>
            <a:pPr>
              <a:defRPr/>
            </a:pPr>
            <a:endParaRPr lang="de-DE" altLang="ko-KR"/>
          </a:p>
        </p:txBody>
      </p:sp>
      <p:sp>
        <p:nvSpPr>
          <p:cNvPr id="58372" name="Rectangle 4"/>
          <p:cNvSpPr>
            <a:spLocks noGrp="1" noRot="1" noChangeAspect="1" noChangeArrowheads="1" noTextEdit="1"/>
          </p:cNvSpPr>
          <p:nvPr>
            <p:ph type="sldImg" idx="2"/>
          </p:nvPr>
        </p:nvSpPr>
        <p:spPr bwMode="auto">
          <a:xfrm>
            <a:off x="8890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3162" cy="4467225"/>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209926"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defTabSz="955675">
              <a:defRPr sz="1300">
                <a:latin typeface="Arial" pitchFamily="34" charset="0"/>
                <a:ea typeface="굴림" pitchFamily="34" charset="-127"/>
              </a:defRPr>
            </a:lvl1pPr>
          </a:lstStyle>
          <a:p>
            <a:pPr>
              <a:defRPr/>
            </a:pPr>
            <a:endParaRPr lang="de-DE" altLang="ko-KR"/>
          </a:p>
        </p:txBody>
      </p:sp>
      <p:sp>
        <p:nvSpPr>
          <p:cNvPr id="209927" name="Rectangle 7"/>
          <p:cNvSpPr>
            <a:spLocks noGrp="1" noChangeArrowheads="1"/>
          </p:cNvSpPr>
          <p:nvPr>
            <p:ph type="sldNum" sz="quarter" idx="5"/>
          </p:nvPr>
        </p:nvSpPr>
        <p:spPr bwMode="auto">
          <a:xfrm>
            <a:off x="3851275"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algn="r" defTabSz="955675">
              <a:defRPr sz="1300">
                <a:ea typeface="굴림" charset="-127"/>
              </a:defRPr>
            </a:lvl1pPr>
          </a:lstStyle>
          <a:p>
            <a:fld id="{5ADD6CAD-170A-4F75-8AC1-AD3E17A323FC}" type="slidenum">
              <a:rPr lang="ko-KR" altLang="de-DE"/>
              <a:pPr/>
              <a:t>‹Nr.›</a:t>
            </a:fld>
            <a:endParaRPr lang="de-DE" altLang="ko-KR"/>
          </a:p>
        </p:txBody>
      </p:sp>
    </p:spTree>
    <p:extLst>
      <p:ext uri="{BB962C8B-B14F-4D97-AF65-F5344CB8AC3E}">
        <p14:creationId xmlns:p14="http://schemas.microsoft.com/office/powerpoint/2010/main" val="2520630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9B4894-F209-43E2-AB85-5108FA15D664}" type="slidenum">
              <a:rPr lang="ko-KR" altLang="de-DE" sz="1300"/>
              <a:pPr eaLnBrk="1" hangingPunct="1">
                <a:spcBef>
                  <a:spcPct val="0"/>
                </a:spcBef>
              </a:pPr>
              <a:t>2</a:t>
            </a:fld>
            <a:endParaRPr lang="de-DE" altLang="ko-KR" sz="1300"/>
          </a:p>
        </p:txBody>
      </p:sp>
      <p:sp>
        <p:nvSpPr>
          <p:cNvPr id="60419" name="Rectangle 2"/>
          <p:cNvSpPr>
            <a:spLocks noGrp="1" noRot="1" noChangeAspect="1" noChangeArrowheads="1" noTextEdit="1"/>
          </p:cNvSpPr>
          <p:nvPr>
            <p:ph type="sldImg"/>
          </p:nvPr>
        </p:nvSpPr>
        <p:spPr>
          <a:xfrm>
            <a:off x="88900" y="744538"/>
            <a:ext cx="6618288" cy="3722687"/>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3290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49E3B0-E017-4E13-83D1-5EC3B302F418}" type="slidenum">
              <a:rPr lang="ko-KR" altLang="de-DE" sz="1300"/>
              <a:pPr eaLnBrk="1" hangingPunct="1">
                <a:spcBef>
                  <a:spcPct val="0"/>
                </a:spcBef>
              </a:pPr>
              <a:t>3</a:t>
            </a:fld>
            <a:endParaRPr lang="de-DE" altLang="ko-KR" sz="1300"/>
          </a:p>
        </p:txBody>
      </p:sp>
      <p:sp>
        <p:nvSpPr>
          <p:cNvPr id="61443" name="Rectangle 2"/>
          <p:cNvSpPr>
            <a:spLocks noGrp="1" noRot="1" noChangeAspect="1" noChangeArrowheads="1" noTextEdit="1"/>
          </p:cNvSpPr>
          <p:nvPr>
            <p:ph type="sldImg"/>
          </p:nvPr>
        </p:nvSpPr>
        <p:spPr>
          <a:xfrm>
            <a:off x="88900" y="744538"/>
            <a:ext cx="6618288" cy="3722687"/>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655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6C8F5B-9C5A-4430-B92C-00789565A023}" type="slidenum">
              <a:rPr lang="ko-KR" altLang="de-DE" sz="1300"/>
              <a:pPr eaLnBrk="1" hangingPunct="1">
                <a:spcBef>
                  <a:spcPct val="0"/>
                </a:spcBef>
              </a:pPr>
              <a:t>4</a:t>
            </a:fld>
            <a:endParaRPr lang="de-DE" altLang="ko-KR" sz="1300"/>
          </a:p>
        </p:txBody>
      </p:sp>
      <p:sp>
        <p:nvSpPr>
          <p:cNvPr id="65539" name="Rectangle 2"/>
          <p:cNvSpPr>
            <a:spLocks noGrp="1" noRot="1" noChangeAspect="1" noChangeArrowheads="1" noTextEdit="1"/>
          </p:cNvSpPr>
          <p:nvPr>
            <p:ph type="sldImg"/>
          </p:nvPr>
        </p:nvSpPr>
        <p:spPr>
          <a:xfrm>
            <a:off x="88900" y="744538"/>
            <a:ext cx="6618288"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5207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6C8F5B-9C5A-4430-B92C-00789565A023}" type="slidenum">
              <a:rPr lang="ko-KR" altLang="de-DE" sz="1300"/>
              <a:pPr eaLnBrk="1" hangingPunct="1">
                <a:spcBef>
                  <a:spcPct val="0"/>
                </a:spcBef>
              </a:pPr>
              <a:t>5</a:t>
            </a:fld>
            <a:endParaRPr lang="de-DE" altLang="ko-KR" sz="1300"/>
          </a:p>
        </p:txBody>
      </p:sp>
      <p:sp>
        <p:nvSpPr>
          <p:cNvPr id="65539" name="Rectangle 2"/>
          <p:cNvSpPr>
            <a:spLocks noGrp="1" noRot="1" noChangeAspect="1" noChangeArrowheads="1" noTextEdit="1"/>
          </p:cNvSpPr>
          <p:nvPr>
            <p:ph type="sldImg"/>
          </p:nvPr>
        </p:nvSpPr>
        <p:spPr>
          <a:xfrm>
            <a:off x="88900" y="744538"/>
            <a:ext cx="6618288"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5207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6C8F5B-9C5A-4430-B92C-00789565A023}" type="slidenum">
              <a:rPr lang="ko-KR" altLang="de-DE" sz="1300"/>
              <a:pPr eaLnBrk="1" hangingPunct="1">
                <a:spcBef>
                  <a:spcPct val="0"/>
                </a:spcBef>
              </a:pPr>
              <a:t>6</a:t>
            </a:fld>
            <a:endParaRPr lang="de-DE" altLang="ko-KR" sz="1300"/>
          </a:p>
        </p:txBody>
      </p:sp>
      <p:sp>
        <p:nvSpPr>
          <p:cNvPr id="65539" name="Rectangle 2"/>
          <p:cNvSpPr>
            <a:spLocks noGrp="1" noRot="1" noChangeAspect="1" noChangeArrowheads="1" noTextEdit="1"/>
          </p:cNvSpPr>
          <p:nvPr>
            <p:ph type="sldImg"/>
          </p:nvPr>
        </p:nvSpPr>
        <p:spPr>
          <a:xfrm>
            <a:off x="88900" y="744538"/>
            <a:ext cx="6618288"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5207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6C8F5B-9C5A-4430-B92C-00789565A023}" type="slidenum">
              <a:rPr lang="ko-KR" altLang="de-DE" sz="1300"/>
              <a:pPr eaLnBrk="1" hangingPunct="1">
                <a:spcBef>
                  <a:spcPct val="0"/>
                </a:spcBef>
              </a:pPr>
              <a:t>7</a:t>
            </a:fld>
            <a:endParaRPr lang="de-DE" altLang="ko-KR" sz="1300"/>
          </a:p>
        </p:txBody>
      </p:sp>
      <p:sp>
        <p:nvSpPr>
          <p:cNvPr id="65539" name="Rectangle 2"/>
          <p:cNvSpPr>
            <a:spLocks noGrp="1" noRot="1" noChangeAspect="1" noChangeArrowheads="1" noTextEdit="1"/>
          </p:cNvSpPr>
          <p:nvPr>
            <p:ph type="sldImg"/>
          </p:nvPr>
        </p:nvSpPr>
        <p:spPr>
          <a:xfrm>
            <a:off x="88900" y="744538"/>
            <a:ext cx="6618288" cy="3722687"/>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5207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B68F0B-6C0B-4B96-9C22-F0064196E476}" type="slidenum">
              <a:rPr lang="ko-KR" altLang="de-DE" sz="1300"/>
              <a:pPr eaLnBrk="1" hangingPunct="1">
                <a:spcBef>
                  <a:spcPct val="0"/>
                </a:spcBef>
              </a:pPr>
              <a:t>8</a:t>
            </a:fld>
            <a:endParaRPr lang="de-DE" altLang="ko-KR" sz="1300"/>
          </a:p>
        </p:txBody>
      </p:sp>
      <p:sp>
        <p:nvSpPr>
          <p:cNvPr id="66563" name="Rectangle 2"/>
          <p:cNvSpPr>
            <a:spLocks noGrp="1" noRot="1" noChangeAspect="1" noChangeArrowheads="1" noTextEdit="1"/>
          </p:cNvSpPr>
          <p:nvPr>
            <p:ph type="sldImg"/>
          </p:nvPr>
        </p:nvSpPr>
        <p:spPr>
          <a:xfrm>
            <a:off x="88900" y="744538"/>
            <a:ext cx="6618288"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2510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136C75-E3DA-40A5-B472-1B14794FECF0}" type="slidenum">
              <a:rPr lang="ko-KR" altLang="de-DE" sz="1300"/>
              <a:pPr eaLnBrk="1" hangingPunct="1">
                <a:spcBef>
                  <a:spcPct val="0"/>
                </a:spcBef>
              </a:pPr>
              <a:t>9</a:t>
            </a:fld>
            <a:endParaRPr lang="de-DE" altLang="ko-KR" sz="1300"/>
          </a:p>
        </p:txBody>
      </p:sp>
      <p:sp>
        <p:nvSpPr>
          <p:cNvPr id="69635" name="Rectangle 2"/>
          <p:cNvSpPr>
            <a:spLocks noGrp="1" noRot="1" noChangeAspect="1" noChangeArrowheads="1" noTextEdit="1"/>
          </p:cNvSpPr>
          <p:nvPr>
            <p:ph type="sldImg"/>
          </p:nvPr>
        </p:nvSpPr>
        <p:spPr>
          <a:xfrm>
            <a:off x="88900" y="744538"/>
            <a:ext cx="6618288" cy="372268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6490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136C75-E3DA-40A5-B472-1B14794FECF0}" type="slidenum">
              <a:rPr lang="ko-KR" altLang="de-DE" sz="1300"/>
              <a:pPr eaLnBrk="1" hangingPunct="1">
                <a:spcBef>
                  <a:spcPct val="0"/>
                </a:spcBef>
              </a:pPr>
              <a:t>10</a:t>
            </a:fld>
            <a:endParaRPr lang="de-DE" altLang="ko-KR" sz="1300"/>
          </a:p>
        </p:txBody>
      </p:sp>
      <p:sp>
        <p:nvSpPr>
          <p:cNvPr id="69635" name="Rectangle 2"/>
          <p:cNvSpPr>
            <a:spLocks noGrp="1" noRot="1" noChangeAspect="1" noChangeArrowheads="1" noTextEdit="1"/>
          </p:cNvSpPr>
          <p:nvPr>
            <p:ph type="sldImg"/>
          </p:nvPr>
        </p:nvSpPr>
        <p:spPr>
          <a:xfrm>
            <a:off x="88900" y="744538"/>
            <a:ext cx="6618288" cy="372268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6490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136C75-E3DA-40A5-B472-1B14794FECF0}" type="slidenum">
              <a:rPr lang="ko-KR" altLang="de-DE" sz="1300"/>
              <a:pPr eaLnBrk="1" hangingPunct="1">
                <a:spcBef>
                  <a:spcPct val="0"/>
                </a:spcBef>
              </a:pPr>
              <a:t>11</a:t>
            </a:fld>
            <a:endParaRPr lang="de-DE" altLang="ko-KR" sz="1300"/>
          </a:p>
        </p:txBody>
      </p:sp>
      <p:sp>
        <p:nvSpPr>
          <p:cNvPr id="69635" name="Rectangle 2"/>
          <p:cNvSpPr>
            <a:spLocks noGrp="1" noRot="1" noChangeAspect="1" noChangeArrowheads="1" noTextEdit="1"/>
          </p:cNvSpPr>
          <p:nvPr>
            <p:ph type="sldImg"/>
          </p:nvPr>
        </p:nvSpPr>
        <p:spPr>
          <a:xfrm>
            <a:off x="88900" y="744538"/>
            <a:ext cx="6618288" cy="372268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6490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1788E7-EE0C-45BC-99B3-24C1F28D70C4}" type="slidenum">
              <a:rPr lang="ko-KR" altLang="de-DE" sz="1300"/>
              <a:pPr eaLnBrk="1" hangingPunct="1">
                <a:spcBef>
                  <a:spcPct val="0"/>
                </a:spcBef>
              </a:pPr>
              <a:t>12</a:t>
            </a:fld>
            <a:endParaRPr lang="de-DE" altLang="ko-KR" sz="1300"/>
          </a:p>
        </p:txBody>
      </p:sp>
      <p:sp>
        <p:nvSpPr>
          <p:cNvPr id="70659" name="Rectangle 2"/>
          <p:cNvSpPr>
            <a:spLocks noGrp="1" noRot="1" noChangeAspect="1" noChangeArrowheads="1" noTextEdit="1"/>
          </p:cNvSpPr>
          <p:nvPr>
            <p:ph type="sldImg"/>
          </p:nvPr>
        </p:nvSpPr>
        <p:spPr>
          <a:xfrm>
            <a:off x="88900" y="744538"/>
            <a:ext cx="6618288"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8931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03213" y="585788"/>
            <a:ext cx="5556250"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457DB7-FBD3-42A2-A1DE-CB5F8B8C7AE8}" type="slidenum">
              <a:rPr lang="ko-KR" altLang="de-DE" sz="1300"/>
              <a:pPr eaLnBrk="1" hangingPunct="1">
                <a:spcBef>
                  <a:spcPct val="0"/>
                </a:spcBef>
              </a:pPr>
              <a:t>14</a:t>
            </a:fld>
            <a:endParaRPr lang="de-DE" altLang="ko-KR" sz="1300"/>
          </a:p>
        </p:txBody>
      </p:sp>
      <p:sp>
        <p:nvSpPr>
          <p:cNvPr id="74755" name="Rectangle 2"/>
          <p:cNvSpPr>
            <a:spLocks noGrp="1" noRot="1" noChangeAspect="1" noChangeArrowheads="1" noTextEdit="1"/>
          </p:cNvSpPr>
          <p:nvPr>
            <p:ph type="sldImg"/>
          </p:nvPr>
        </p:nvSpPr>
        <p:spPr>
          <a:xfrm>
            <a:off x="8890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540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457DB7-FBD3-42A2-A1DE-CB5F8B8C7AE8}" type="slidenum">
              <a:rPr lang="ko-KR" altLang="de-DE" sz="1300"/>
              <a:pPr eaLnBrk="1" hangingPunct="1">
                <a:spcBef>
                  <a:spcPct val="0"/>
                </a:spcBef>
              </a:pPr>
              <a:t>15</a:t>
            </a:fld>
            <a:endParaRPr lang="de-DE" altLang="ko-KR" sz="1300"/>
          </a:p>
        </p:txBody>
      </p:sp>
      <p:sp>
        <p:nvSpPr>
          <p:cNvPr id="74755" name="Rectangle 2"/>
          <p:cNvSpPr>
            <a:spLocks noGrp="1" noRot="1" noChangeAspect="1" noChangeArrowheads="1" noTextEdit="1"/>
          </p:cNvSpPr>
          <p:nvPr>
            <p:ph type="sldImg"/>
          </p:nvPr>
        </p:nvSpPr>
        <p:spPr>
          <a:xfrm>
            <a:off x="8890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540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457DB7-FBD3-42A2-A1DE-CB5F8B8C7AE8}" type="slidenum">
              <a:rPr lang="ko-KR" altLang="de-DE" sz="1300"/>
              <a:pPr eaLnBrk="1" hangingPunct="1">
                <a:spcBef>
                  <a:spcPct val="0"/>
                </a:spcBef>
              </a:pPr>
              <a:t>16</a:t>
            </a:fld>
            <a:endParaRPr lang="de-DE" altLang="ko-KR" sz="1300"/>
          </a:p>
        </p:txBody>
      </p:sp>
      <p:sp>
        <p:nvSpPr>
          <p:cNvPr id="74755" name="Rectangle 2"/>
          <p:cNvSpPr>
            <a:spLocks noGrp="1" noRot="1" noChangeAspect="1" noChangeArrowheads="1" noTextEdit="1"/>
          </p:cNvSpPr>
          <p:nvPr>
            <p:ph type="sldImg"/>
          </p:nvPr>
        </p:nvSpPr>
        <p:spPr>
          <a:xfrm>
            <a:off x="88900" y="744538"/>
            <a:ext cx="6618288"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540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1B6688-D865-47C4-AF28-532486DB3587}" type="slidenum">
              <a:rPr lang="ko-KR" altLang="de-DE" sz="1300"/>
              <a:pPr eaLnBrk="1" hangingPunct="1">
                <a:spcBef>
                  <a:spcPct val="0"/>
                </a:spcBef>
              </a:pPr>
              <a:t>17</a:t>
            </a:fld>
            <a:endParaRPr lang="de-DE" altLang="ko-KR" sz="1300"/>
          </a:p>
        </p:txBody>
      </p:sp>
      <p:sp>
        <p:nvSpPr>
          <p:cNvPr id="75779" name="Rectangle 2"/>
          <p:cNvSpPr>
            <a:spLocks noGrp="1" noRot="1" noChangeAspect="1" noChangeArrowheads="1" noTextEdit="1"/>
          </p:cNvSpPr>
          <p:nvPr>
            <p:ph type="sldImg"/>
          </p:nvPr>
        </p:nvSpPr>
        <p:spPr>
          <a:xfrm>
            <a:off x="88900" y="744538"/>
            <a:ext cx="6618288"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1698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95D6F3-C69A-4164-A74C-B5EBD19BDB9E}" type="slidenum">
              <a:rPr lang="ko-KR" altLang="de-DE" sz="1300"/>
              <a:pPr eaLnBrk="1" hangingPunct="1">
                <a:spcBef>
                  <a:spcPct val="0"/>
                </a:spcBef>
              </a:pPr>
              <a:t>18</a:t>
            </a:fld>
            <a:endParaRPr lang="de-DE" altLang="ko-KR" sz="1300"/>
          </a:p>
        </p:txBody>
      </p:sp>
      <p:sp>
        <p:nvSpPr>
          <p:cNvPr id="78851" name="Rectangle 2"/>
          <p:cNvSpPr>
            <a:spLocks noGrp="1" noRot="1" noChangeAspect="1" noChangeArrowheads="1" noTextEdit="1"/>
          </p:cNvSpPr>
          <p:nvPr>
            <p:ph type="sldImg"/>
          </p:nvPr>
        </p:nvSpPr>
        <p:spPr>
          <a:xfrm>
            <a:off x="8890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6434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95D6F3-C69A-4164-A74C-B5EBD19BDB9E}" type="slidenum">
              <a:rPr lang="ko-KR" altLang="de-DE" sz="1300"/>
              <a:pPr eaLnBrk="1" hangingPunct="1">
                <a:spcBef>
                  <a:spcPct val="0"/>
                </a:spcBef>
              </a:pPr>
              <a:t>19</a:t>
            </a:fld>
            <a:endParaRPr lang="de-DE" altLang="ko-KR" sz="1300"/>
          </a:p>
        </p:txBody>
      </p:sp>
      <p:sp>
        <p:nvSpPr>
          <p:cNvPr id="78851" name="Rectangle 2"/>
          <p:cNvSpPr>
            <a:spLocks noGrp="1" noRot="1" noChangeAspect="1" noChangeArrowheads="1" noTextEdit="1"/>
          </p:cNvSpPr>
          <p:nvPr>
            <p:ph type="sldImg"/>
          </p:nvPr>
        </p:nvSpPr>
        <p:spPr>
          <a:xfrm>
            <a:off x="8890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6434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95D6F3-C69A-4164-A74C-B5EBD19BDB9E}" type="slidenum">
              <a:rPr lang="ko-KR" altLang="de-DE" sz="1300"/>
              <a:pPr eaLnBrk="1" hangingPunct="1">
                <a:spcBef>
                  <a:spcPct val="0"/>
                </a:spcBef>
              </a:pPr>
              <a:t>20</a:t>
            </a:fld>
            <a:endParaRPr lang="de-DE" altLang="ko-KR" sz="1300"/>
          </a:p>
        </p:txBody>
      </p:sp>
      <p:sp>
        <p:nvSpPr>
          <p:cNvPr id="78851" name="Rectangle 2"/>
          <p:cNvSpPr>
            <a:spLocks noGrp="1" noRot="1" noChangeAspect="1" noChangeArrowheads="1" noTextEdit="1"/>
          </p:cNvSpPr>
          <p:nvPr>
            <p:ph type="sldImg"/>
          </p:nvPr>
        </p:nvSpPr>
        <p:spPr>
          <a:xfrm>
            <a:off x="88900" y="744538"/>
            <a:ext cx="6618288" cy="372268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6434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2AB983-B463-4662-9D3D-968688CDBAA9}" type="slidenum">
              <a:rPr lang="ko-KR" altLang="de-DE" sz="1300"/>
              <a:pPr eaLnBrk="1" hangingPunct="1">
                <a:spcBef>
                  <a:spcPct val="0"/>
                </a:spcBef>
              </a:pPr>
              <a:t>21</a:t>
            </a:fld>
            <a:endParaRPr lang="de-DE" altLang="ko-KR" sz="1300"/>
          </a:p>
        </p:txBody>
      </p:sp>
      <p:sp>
        <p:nvSpPr>
          <p:cNvPr id="79875" name="Rectangle 2"/>
          <p:cNvSpPr>
            <a:spLocks noGrp="1" noRot="1" noChangeAspect="1" noChangeArrowheads="1" noTextEdit="1"/>
          </p:cNvSpPr>
          <p:nvPr>
            <p:ph type="sldImg"/>
          </p:nvPr>
        </p:nvSpPr>
        <p:spPr>
          <a:xfrm>
            <a:off x="88900" y="744538"/>
            <a:ext cx="6618288" cy="372268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5385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EB6DC3-2CB4-43A7-A7AB-A89165AE5F51}" type="slidenum">
              <a:rPr lang="ko-KR" altLang="de-DE" sz="1300"/>
              <a:pPr eaLnBrk="1" hangingPunct="1">
                <a:spcBef>
                  <a:spcPct val="0"/>
                </a:spcBef>
              </a:pPr>
              <a:t>22</a:t>
            </a:fld>
            <a:endParaRPr lang="de-DE" altLang="ko-KR" sz="1300"/>
          </a:p>
        </p:txBody>
      </p:sp>
      <p:sp>
        <p:nvSpPr>
          <p:cNvPr id="82947" name="Rectangle 2"/>
          <p:cNvSpPr>
            <a:spLocks noGrp="1" noRot="1" noChangeAspect="1" noChangeArrowheads="1" noTextEdit="1"/>
          </p:cNvSpPr>
          <p:nvPr>
            <p:ph type="sldImg"/>
          </p:nvPr>
        </p:nvSpPr>
        <p:spPr>
          <a:xfrm>
            <a:off x="8890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444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EB6DC3-2CB4-43A7-A7AB-A89165AE5F51}" type="slidenum">
              <a:rPr lang="ko-KR" altLang="de-DE" sz="1300"/>
              <a:pPr eaLnBrk="1" hangingPunct="1">
                <a:spcBef>
                  <a:spcPct val="0"/>
                </a:spcBef>
              </a:pPr>
              <a:t>23</a:t>
            </a:fld>
            <a:endParaRPr lang="de-DE" altLang="ko-KR" sz="1300"/>
          </a:p>
        </p:txBody>
      </p:sp>
      <p:sp>
        <p:nvSpPr>
          <p:cNvPr id="82947" name="Rectangle 2"/>
          <p:cNvSpPr>
            <a:spLocks noGrp="1" noRot="1" noChangeAspect="1" noChangeArrowheads="1" noTextEdit="1"/>
          </p:cNvSpPr>
          <p:nvPr>
            <p:ph type="sldImg"/>
          </p:nvPr>
        </p:nvSpPr>
        <p:spPr>
          <a:xfrm>
            <a:off x="8890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444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EB6DC3-2CB4-43A7-A7AB-A89165AE5F51}" type="slidenum">
              <a:rPr lang="ko-KR" altLang="de-DE" sz="1300"/>
              <a:pPr eaLnBrk="1" hangingPunct="1">
                <a:spcBef>
                  <a:spcPct val="0"/>
                </a:spcBef>
              </a:pPr>
              <a:t>24</a:t>
            </a:fld>
            <a:endParaRPr lang="de-DE" altLang="ko-KR" sz="1300"/>
          </a:p>
        </p:txBody>
      </p:sp>
      <p:sp>
        <p:nvSpPr>
          <p:cNvPr id="82947" name="Rectangle 2"/>
          <p:cNvSpPr>
            <a:spLocks noGrp="1" noRot="1" noChangeAspect="1" noChangeArrowheads="1" noTextEdit="1"/>
          </p:cNvSpPr>
          <p:nvPr>
            <p:ph type="sldImg"/>
          </p:nvPr>
        </p:nvSpPr>
        <p:spPr>
          <a:xfrm>
            <a:off x="88900" y="744538"/>
            <a:ext cx="6618288" cy="3722687"/>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444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627777-0FAE-497C-B110-30EEFE4B798E}" type="slidenum">
              <a:rPr lang="ko-KR" altLang="de-DE" sz="1300"/>
              <a:pPr eaLnBrk="1" hangingPunct="1">
                <a:spcBef>
                  <a:spcPct val="0"/>
                </a:spcBef>
              </a:pPr>
              <a:t>25</a:t>
            </a:fld>
            <a:endParaRPr lang="de-DE" altLang="ko-KR" sz="1300"/>
          </a:p>
        </p:txBody>
      </p:sp>
      <p:sp>
        <p:nvSpPr>
          <p:cNvPr id="84995" name="Rectangle 2"/>
          <p:cNvSpPr>
            <a:spLocks noGrp="1" noRot="1" noChangeAspect="1" noChangeArrowheads="1" noTextEdit="1"/>
          </p:cNvSpPr>
          <p:nvPr>
            <p:ph type="sldImg"/>
          </p:nvPr>
        </p:nvSpPr>
        <p:spPr>
          <a:xfrm>
            <a:off x="88900" y="744538"/>
            <a:ext cx="6618288"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2153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627777-0FAE-497C-B110-30EEFE4B798E}" type="slidenum">
              <a:rPr lang="ko-KR" altLang="de-DE" sz="1300"/>
              <a:pPr eaLnBrk="1" hangingPunct="1">
                <a:spcBef>
                  <a:spcPct val="0"/>
                </a:spcBef>
              </a:pPr>
              <a:t>26</a:t>
            </a:fld>
            <a:endParaRPr lang="de-DE" altLang="ko-KR" sz="1300"/>
          </a:p>
        </p:txBody>
      </p:sp>
      <p:sp>
        <p:nvSpPr>
          <p:cNvPr id="84995" name="Rectangle 2"/>
          <p:cNvSpPr>
            <a:spLocks noGrp="1" noRot="1" noChangeAspect="1" noChangeArrowheads="1" noTextEdit="1"/>
          </p:cNvSpPr>
          <p:nvPr>
            <p:ph type="sldImg"/>
          </p:nvPr>
        </p:nvSpPr>
        <p:spPr>
          <a:xfrm>
            <a:off x="88900" y="744538"/>
            <a:ext cx="6618288"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2153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C1719A-E248-49A8-BA91-AAD0653DD206}" type="slidenum">
              <a:rPr lang="ko-KR" altLang="de-DE" sz="1300"/>
              <a:pPr eaLnBrk="1" hangingPunct="1">
                <a:spcBef>
                  <a:spcPct val="0"/>
                </a:spcBef>
              </a:pPr>
              <a:t>27</a:t>
            </a:fld>
            <a:endParaRPr lang="de-DE" altLang="ko-KR" sz="1300"/>
          </a:p>
        </p:txBody>
      </p:sp>
      <p:sp>
        <p:nvSpPr>
          <p:cNvPr id="86019" name="Rectangle 2"/>
          <p:cNvSpPr>
            <a:spLocks noGrp="1" noRot="1" noChangeAspect="1" noChangeArrowheads="1" noTextEdit="1"/>
          </p:cNvSpPr>
          <p:nvPr>
            <p:ph type="sldImg"/>
          </p:nvPr>
        </p:nvSpPr>
        <p:spPr>
          <a:xfrm>
            <a:off x="88900" y="744538"/>
            <a:ext cx="6618288" cy="3722687"/>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80580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27350B-CEB5-49B4-B8D6-65EA509B99E7}" type="slidenum">
              <a:rPr lang="ko-KR" altLang="de-DE" sz="1300"/>
              <a:pPr eaLnBrk="1" hangingPunct="1">
                <a:spcBef>
                  <a:spcPct val="0"/>
                </a:spcBef>
              </a:pPr>
              <a:t>28</a:t>
            </a:fld>
            <a:endParaRPr lang="de-DE" altLang="ko-KR" sz="1300"/>
          </a:p>
        </p:txBody>
      </p:sp>
      <p:sp>
        <p:nvSpPr>
          <p:cNvPr id="87043" name="Rectangle 2"/>
          <p:cNvSpPr>
            <a:spLocks noGrp="1" noRot="1" noChangeAspect="1" noChangeArrowheads="1" noTextEdit="1"/>
          </p:cNvSpPr>
          <p:nvPr>
            <p:ph type="sldImg"/>
          </p:nvPr>
        </p:nvSpPr>
        <p:spPr>
          <a:xfrm>
            <a:off x="8890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3020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DA39A0-192A-4DE7-A9FB-E7431CF8D3DE}" type="slidenum">
              <a:rPr lang="ko-KR" altLang="de-DE" sz="1300"/>
              <a:pPr eaLnBrk="1" hangingPunct="1">
                <a:spcBef>
                  <a:spcPct val="0"/>
                </a:spcBef>
              </a:pPr>
              <a:t>29</a:t>
            </a:fld>
            <a:endParaRPr lang="de-DE" altLang="ko-KR" sz="1300"/>
          </a:p>
        </p:txBody>
      </p:sp>
      <p:sp>
        <p:nvSpPr>
          <p:cNvPr id="88067" name="Rectangle 2"/>
          <p:cNvSpPr>
            <a:spLocks noGrp="1" noRot="1" noChangeAspect="1" noChangeArrowheads="1" noTextEdit="1"/>
          </p:cNvSpPr>
          <p:nvPr>
            <p:ph type="sldImg"/>
          </p:nvPr>
        </p:nvSpPr>
        <p:spPr>
          <a:xfrm>
            <a:off x="88900" y="744538"/>
            <a:ext cx="6618288" cy="3722687"/>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7928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F4181E-9610-443D-AB79-3D6FF991CE92}" type="slidenum">
              <a:rPr lang="ko-KR" altLang="de-DE" sz="1300"/>
              <a:pPr eaLnBrk="1" hangingPunct="1">
                <a:spcBef>
                  <a:spcPct val="0"/>
                </a:spcBef>
              </a:pPr>
              <a:t>30</a:t>
            </a:fld>
            <a:endParaRPr lang="de-DE" altLang="ko-KR" sz="1300"/>
          </a:p>
        </p:txBody>
      </p:sp>
      <p:sp>
        <p:nvSpPr>
          <p:cNvPr id="89091" name="Rectangle 2"/>
          <p:cNvSpPr>
            <a:spLocks noGrp="1" noRot="1" noChangeAspect="1" noChangeArrowheads="1" noTextEdit="1"/>
          </p:cNvSpPr>
          <p:nvPr>
            <p:ph type="sldImg"/>
          </p:nvPr>
        </p:nvSpPr>
        <p:spPr>
          <a:xfrm>
            <a:off x="8890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1456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04EC0F-B1B7-4127-B458-40A82BDC2805}" type="slidenum">
              <a:rPr lang="ko-KR" altLang="de-DE" sz="1300"/>
              <a:pPr eaLnBrk="1" hangingPunct="1">
                <a:spcBef>
                  <a:spcPct val="0"/>
                </a:spcBef>
              </a:pPr>
              <a:t>31</a:t>
            </a:fld>
            <a:endParaRPr lang="de-DE" altLang="ko-KR" sz="1300"/>
          </a:p>
        </p:txBody>
      </p:sp>
      <p:sp>
        <p:nvSpPr>
          <p:cNvPr id="90115" name="Rectangle 2"/>
          <p:cNvSpPr>
            <a:spLocks noGrp="1" noRot="1" noChangeAspect="1" noChangeArrowheads="1" noTextEdit="1"/>
          </p:cNvSpPr>
          <p:nvPr>
            <p:ph type="sldImg"/>
          </p:nvPr>
        </p:nvSpPr>
        <p:spPr>
          <a:xfrm>
            <a:off x="88900" y="744538"/>
            <a:ext cx="6618288" cy="3722687"/>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201811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5B0650-0176-4B42-8175-B93AF97ACA08}" type="slidenum">
              <a:rPr lang="ko-KR" altLang="de-DE" sz="1300"/>
              <a:pPr eaLnBrk="1" hangingPunct="1">
                <a:spcBef>
                  <a:spcPct val="0"/>
                </a:spcBef>
              </a:pPr>
              <a:t>32</a:t>
            </a:fld>
            <a:endParaRPr lang="de-DE" altLang="ko-KR" sz="1300"/>
          </a:p>
        </p:txBody>
      </p:sp>
      <p:sp>
        <p:nvSpPr>
          <p:cNvPr id="92163" name="Rectangle 2"/>
          <p:cNvSpPr>
            <a:spLocks noGrp="1" noRot="1" noChangeAspect="1" noChangeArrowheads="1" noTextEdit="1"/>
          </p:cNvSpPr>
          <p:nvPr>
            <p:ph type="sldImg"/>
          </p:nvPr>
        </p:nvSpPr>
        <p:spPr>
          <a:xfrm>
            <a:off x="88900" y="744538"/>
            <a:ext cx="6618288"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3362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5B0650-0176-4B42-8175-B93AF97ACA08}" type="slidenum">
              <a:rPr lang="ko-KR" altLang="de-DE" sz="1300"/>
              <a:pPr eaLnBrk="1" hangingPunct="1">
                <a:spcBef>
                  <a:spcPct val="0"/>
                </a:spcBef>
              </a:pPr>
              <a:t>33</a:t>
            </a:fld>
            <a:endParaRPr lang="de-DE" altLang="ko-KR" sz="1300"/>
          </a:p>
        </p:txBody>
      </p:sp>
      <p:sp>
        <p:nvSpPr>
          <p:cNvPr id="92163" name="Rectangle 2"/>
          <p:cNvSpPr>
            <a:spLocks noGrp="1" noRot="1" noChangeAspect="1" noChangeArrowheads="1" noTextEdit="1"/>
          </p:cNvSpPr>
          <p:nvPr>
            <p:ph type="sldImg"/>
          </p:nvPr>
        </p:nvSpPr>
        <p:spPr>
          <a:xfrm>
            <a:off x="88900" y="744538"/>
            <a:ext cx="6618288"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3362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6250"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502243-3B70-447E-8244-21B911F082DD}" type="slidenum">
              <a:rPr lang="ko-KR" altLang="de-DE" sz="1300"/>
              <a:pPr eaLnBrk="1" hangingPunct="1">
                <a:spcBef>
                  <a:spcPct val="0"/>
                </a:spcBef>
              </a:pPr>
              <a:t>35</a:t>
            </a:fld>
            <a:endParaRPr lang="de-DE" altLang="ko-KR" sz="1300"/>
          </a:p>
        </p:txBody>
      </p:sp>
      <p:sp>
        <p:nvSpPr>
          <p:cNvPr id="94211" name="Rectangle 2"/>
          <p:cNvSpPr>
            <a:spLocks noGrp="1" noRot="1" noChangeAspect="1" noChangeArrowheads="1" noTextEdit="1"/>
          </p:cNvSpPr>
          <p:nvPr>
            <p:ph type="sldImg"/>
          </p:nvPr>
        </p:nvSpPr>
        <p:spPr>
          <a:xfrm>
            <a:off x="88900" y="744538"/>
            <a:ext cx="6618288" cy="3722687"/>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62566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9AD917-BAFF-4E1F-AA84-3F892DD06C38}" type="slidenum">
              <a:rPr lang="ko-KR" altLang="de-DE" sz="1300"/>
              <a:pPr eaLnBrk="1" hangingPunct="1">
                <a:spcBef>
                  <a:spcPct val="0"/>
                </a:spcBef>
              </a:pPr>
              <a:t>36</a:t>
            </a:fld>
            <a:endParaRPr lang="de-DE" altLang="ko-KR" sz="1300"/>
          </a:p>
        </p:txBody>
      </p:sp>
      <p:sp>
        <p:nvSpPr>
          <p:cNvPr id="97283" name="Rectangle 2"/>
          <p:cNvSpPr>
            <a:spLocks noGrp="1" noRot="1" noChangeAspect="1" noChangeArrowheads="1" noTextEdit="1"/>
          </p:cNvSpPr>
          <p:nvPr>
            <p:ph type="sldImg"/>
          </p:nvPr>
        </p:nvSpPr>
        <p:spPr>
          <a:xfrm>
            <a:off x="88900" y="744538"/>
            <a:ext cx="6618288" cy="3722687"/>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lIns="88212" tIns="44106" rIns="88212" bIns="44106"/>
          <a:lstStyle/>
          <a:p>
            <a:pPr eaLnBrk="1" hangingPunct="1"/>
            <a:endParaRPr lang="en-US" altLang="de-DE"/>
          </a:p>
        </p:txBody>
      </p:sp>
    </p:spTree>
    <p:extLst>
      <p:ext uri="{BB962C8B-B14F-4D97-AF65-F5344CB8AC3E}">
        <p14:creationId xmlns:p14="http://schemas.microsoft.com/office/powerpoint/2010/main" val="21512734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9AD917-BAFF-4E1F-AA84-3F892DD06C38}" type="slidenum">
              <a:rPr lang="ko-KR" altLang="de-DE" sz="1300"/>
              <a:pPr eaLnBrk="1" hangingPunct="1">
                <a:spcBef>
                  <a:spcPct val="0"/>
                </a:spcBef>
              </a:pPr>
              <a:t>37</a:t>
            </a:fld>
            <a:endParaRPr lang="de-DE" altLang="ko-KR" sz="1300"/>
          </a:p>
        </p:txBody>
      </p:sp>
      <p:sp>
        <p:nvSpPr>
          <p:cNvPr id="97283" name="Rectangle 2"/>
          <p:cNvSpPr>
            <a:spLocks noGrp="1" noRot="1" noChangeAspect="1" noChangeArrowheads="1" noTextEdit="1"/>
          </p:cNvSpPr>
          <p:nvPr>
            <p:ph type="sldImg"/>
          </p:nvPr>
        </p:nvSpPr>
        <p:spPr>
          <a:xfrm>
            <a:off x="88900" y="744538"/>
            <a:ext cx="6618288" cy="3722687"/>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lIns="88212" tIns="44106" rIns="88212" bIns="44106"/>
          <a:lstStyle/>
          <a:p>
            <a:pPr eaLnBrk="1" hangingPunct="1"/>
            <a:endParaRPr lang="en-US" altLang="de-DE"/>
          </a:p>
        </p:txBody>
      </p:sp>
    </p:spTree>
    <p:extLst>
      <p:ext uri="{BB962C8B-B14F-4D97-AF65-F5344CB8AC3E}">
        <p14:creationId xmlns:p14="http://schemas.microsoft.com/office/powerpoint/2010/main" val="21512734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9AD917-BAFF-4E1F-AA84-3F892DD06C38}" type="slidenum">
              <a:rPr lang="ko-KR" altLang="de-DE" sz="1300"/>
              <a:pPr eaLnBrk="1" hangingPunct="1">
                <a:spcBef>
                  <a:spcPct val="0"/>
                </a:spcBef>
              </a:pPr>
              <a:t>38</a:t>
            </a:fld>
            <a:endParaRPr lang="de-DE" altLang="ko-KR" sz="1300"/>
          </a:p>
        </p:txBody>
      </p:sp>
      <p:sp>
        <p:nvSpPr>
          <p:cNvPr id="97283" name="Rectangle 2"/>
          <p:cNvSpPr>
            <a:spLocks noGrp="1" noRot="1" noChangeAspect="1" noChangeArrowheads="1" noTextEdit="1"/>
          </p:cNvSpPr>
          <p:nvPr>
            <p:ph type="sldImg"/>
          </p:nvPr>
        </p:nvSpPr>
        <p:spPr>
          <a:xfrm>
            <a:off x="88900" y="744538"/>
            <a:ext cx="6618288" cy="3722687"/>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lIns="88212" tIns="44106" rIns="88212" bIns="44106"/>
          <a:lstStyle/>
          <a:p>
            <a:pPr eaLnBrk="1" hangingPunct="1"/>
            <a:endParaRPr lang="en-US" altLang="de-DE"/>
          </a:p>
        </p:txBody>
      </p:sp>
    </p:spTree>
    <p:extLst>
      <p:ext uri="{BB962C8B-B14F-4D97-AF65-F5344CB8AC3E}">
        <p14:creationId xmlns:p14="http://schemas.microsoft.com/office/powerpoint/2010/main" val="21512734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A1B1D7-F5A8-4556-980C-448491F1C506}" type="slidenum">
              <a:rPr lang="ko-KR" altLang="de-DE" sz="1300"/>
              <a:pPr eaLnBrk="1" hangingPunct="1">
                <a:spcBef>
                  <a:spcPct val="0"/>
                </a:spcBef>
              </a:pPr>
              <a:t>39</a:t>
            </a:fld>
            <a:endParaRPr lang="de-DE" altLang="ko-KR" sz="1300"/>
          </a:p>
        </p:txBody>
      </p:sp>
      <p:sp>
        <p:nvSpPr>
          <p:cNvPr id="100355" name="Rectangle 2"/>
          <p:cNvSpPr>
            <a:spLocks noGrp="1" noRot="1" noChangeAspect="1" noChangeArrowheads="1" noTextEdit="1"/>
          </p:cNvSpPr>
          <p:nvPr>
            <p:ph type="sldImg"/>
          </p:nvPr>
        </p:nvSpPr>
        <p:spPr>
          <a:xfrm>
            <a:off x="88900" y="744538"/>
            <a:ext cx="6618288" cy="3722687"/>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902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A1B1D7-F5A8-4556-980C-448491F1C506}" type="slidenum">
              <a:rPr lang="ko-KR" altLang="de-DE" sz="1300"/>
              <a:pPr eaLnBrk="1" hangingPunct="1">
                <a:spcBef>
                  <a:spcPct val="0"/>
                </a:spcBef>
              </a:pPr>
              <a:t>40</a:t>
            </a:fld>
            <a:endParaRPr lang="de-DE" altLang="ko-KR" sz="1300"/>
          </a:p>
        </p:txBody>
      </p:sp>
      <p:sp>
        <p:nvSpPr>
          <p:cNvPr id="100355" name="Rectangle 2"/>
          <p:cNvSpPr>
            <a:spLocks noGrp="1" noRot="1" noChangeAspect="1" noChangeArrowheads="1" noTextEdit="1"/>
          </p:cNvSpPr>
          <p:nvPr>
            <p:ph type="sldImg"/>
          </p:nvPr>
        </p:nvSpPr>
        <p:spPr>
          <a:xfrm>
            <a:off x="88900" y="744538"/>
            <a:ext cx="6618288" cy="3722687"/>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902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A1B1D7-F5A8-4556-980C-448491F1C506}" type="slidenum">
              <a:rPr lang="ko-KR" altLang="de-DE" sz="1300"/>
              <a:pPr eaLnBrk="1" hangingPunct="1">
                <a:spcBef>
                  <a:spcPct val="0"/>
                </a:spcBef>
              </a:pPr>
              <a:t>41</a:t>
            </a:fld>
            <a:endParaRPr lang="de-DE" altLang="ko-KR" sz="1300"/>
          </a:p>
        </p:txBody>
      </p:sp>
      <p:sp>
        <p:nvSpPr>
          <p:cNvPr id="100355" name="Rectangle 2"/>
          <p:cNvSpPr>
            <a:spLocks noGrp="1" noRot="1" noChangeAspect="1" noChangeArrowheads="1" noTextEdit="1"/>
          </p:cNvSpPr>
          <p:nvPr>
            <p:ph type="sldImg"/>
          </p:nvPr>
        </p:nvSpPr>
        <p:spPr>
          <a:xfrm>
            <a:off x="88900" y="744538"/>
            <a:ext cx="6618288" cy="3722687"/>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902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04B27F-4BE6-4778-BED3-F3AD6C5E1C50}" type="slidenum">
              <a:rPr lang="ko-KR" altLang="de-DE" sz="1300"/>
              <a:pPr eaLnBrk="1" hangingPunct="1">
                <a:spcBef>
                  <a:spcPct val="0"/>
                </a:spcBef>
              </a:pPr>
              <a:t>42</a:t>
            </a:fld>
            <a:endParaRPr lang="de-DE" altLang="ko-KR" sz="1300"/>
          </a:p>
        </p:txBody>
      </p:sp>
      <p:sp>
        <p:nvSpPr>
          <p:cNvPr id="104451" name="Rectangle 2"/>
          <p:cNvSpPr>
            <a:spLocks noGrp="1" noRot="1" noChangeAspect="1" noChangeArrowheads="1" noTextEdit="1"/>
          </p:cNvSpPr>
          <p:nvPr>
            <p:ph type="sldImg"/>
          </p:nvPr>
        </p:nvSpPr>
        <p:spPr>
          <a:xfrm>
            <a:off x="8890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22798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04B27F-4BE6-4778-BED3-F3AD6C5E1C50}" type="slidenum">
              <a:rPr lang="ko-KR" altLang="de-DE" sz="1300"/>
              <a:pPr eaLnBrk="1" hangingPunct="1">
                <a:spcBef>
                  <a:spcPct val="0"/>
                </a:spcBef>
              </a:pPr>
              <a:t>43</a:t>
            </a:fld>
            <a:endParaRPr lang="de-DE" altLang="ko-KR" sz="1300"/>
          </a:p>
        </p:txBody>
      </p:sp>
      <p:sp>
        <p:nvSpPr>
          <p:cNvPr id="104451" name="Rectangle 2"/>
          <p:cNvSpPr>
            <a:spLocks noGrp="1" noRot="1" noChangeAspect="1" noChangeArrowheads="1" noTextEdit="1"/>
          </p:cNvSpPr>
          <p:nvPr>
            <p:ph type="sldImg"/>
          </p:nvPr>
        </p:nvSpPr>
        <p:spPr>
          <a:xfrm>
            <a:off x="8890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22798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04B27F-4BE6-4778-BED3-F3AD6C5E1C50}" type="slidenum">
              <a:rPr lang="ko-KR" altLang="de-DE" sz="1300"/>
              <a:pPr eaLnBrk="1" hangingPunct="1">
                <a:spcBef>
                  <a:spcPct val="0"/>
                </a:spcBef>
              </a:pPr>
              <a:t>44</a:t>
            </a:fld>
            <a:endParaRPr lang="de-DE" altLang="ko-KR" sz="1300"/>
          </a:p>
        </p:txBody>
      </p:sp>
      <p:sp>
        <p:nvSpPr>
          <p:cNvPr id="104451" name="Rectangle 2"/>
          <p:cNvSpPr>
            <a:spLocks noGrp="1" noRot="1" noChangeAspect="1" noChangeArrowheads="1" noTextEdit="1"/>
          </p:cNvSpPr>
          <p:nvPr>
            <p:ph type="sldImg"/>
          </p:nvPr>
        </p:nvSpPr>
        <p:spPr>
          <a:xfrm>
            <a:off x="8890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22798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04B27F-4BE6-4778-BED3-F3AD6C5E1C50}" type="slidenum">
              <a:rPr lang="ko-KR" altLang="de-DE" sz="1300"/>
              <a:pPr eaLnBrk="1" hangingPunct="1">
                <a:spcBef>
                  <a:spcPct val="0"/>
                </a:spcBef>
              </a:pPr>
              <a:t>45</a:t>
            </a:fld>
            <a:endParaRPr lang="de-DE" altLang="ko-KR" sz="1300"/>
          </a:p>
        </p:txBody>
      </p:sp>
      <p:sp>
        <p:nvSpPr>
          <p:cNvPr id="104451" name="Rectangle 2"/>
          <p:cNvSpPr>
            <a:spLocks noGrp="1" noRot="1" noChangeAspect="1" noChangeArrowheads="1" noTextEdit="1"/>
          </p:cNvSpPr>
          <p:nvPr>
            <p:ph type="sldImg"/>
          </p:nvPr>
        </p:nvSpPr>
        <p:spPr>
          <a:xfrm>
            <a:off x="8890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22798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7785F5-A9D0-457C-ADF6-4BDE3A802746}" type="slidenum">
              <a:rPr lang="ko-KR" altLang="de-DE" sz="1300"/>
              <a:pPr eaLnBrk="1" hangingPunct="1">
                <a:spcBef>
                  <a:spcPct val="0"/>
                </a:spcBef>
              </a:pPr>
              <a:t>46</a:t>
            </a:fld>
            <a:endParaRPr lang="de-DE" altLang="ko-KR" sz="1300"/>
          </a:p>
        </p:txBody>
      </p:sp>
      <p:sp>
        <p:nvSpPr>
          <p:cNvPr id="108547" name="Rectangle 2"/>
          <p:cNvSpPr>
            <a:spLocks noGrp="1" noRot="1" noChangeAspect="1" noChangeArrowheads="1" noTextEdit="1"/>
          </p:cNvSpPr>
          <p:nvPr>
            <p:ph type="sldImg"/>
          </p:nvPr>
        </p:nvSpPr>
        <p:spPr>
          <a:xfrm>
            <a:off x="88900" y="744538"/>
            <a:ext cx="6618288"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46049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7785F5-A9D0-457C-ADF6-4BDE3A802746}" type="slidenum">
              <a:rPr lang="ko-KR" altLang="de-DE" sz="1300"/>
              <a:pPr eaLnBrk="1" hangingPunct="1">
                <a:spcBef>
                  <a:spcPct val="0"/>
                </a:spcBef>
              </a:pPr>
              <a:t>47</a:t>
            </a:fld>
            <a:endParaRPr lang="de-DE" altLang="ko-KR" sz="1300"/>
          </a:p>
        </p:txBody>
      </p:sp>
      <p:sp>
        <p:nvSpPr>
          <p:cNvPr id="108547" name="Rectangle 2"/>
          <p:cNvSpPr>
            <a:spLocks noGrp="1" noRot="1" noChangeAspect="1" noChangeArrowheads="1" noTextEdit="1"/>
          </p:cNvSpPr>
          <p:nvPr>
            <p:ph type="sldImg"/>
          </p:nvPr>
        </p:nvSpPr>
        <p:spPr>
          <a:xfrm>
            <a:off x="88900" y="744538"/>
            <a:ext cx="6618288"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46049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7785F5-A9D0-457C-ADF6-4BDE3A802746}" type="slidenum">
              <a:rPr lang="ko-KR" altLang="de-DE" sz="1300"/>
              <a:pPr eaLnBrk="1" hangingPunct="1">
                <a:spcBef>
                  <a:spcPct val="0"/>
                </a:spcBef>
              </a:pPr>
              <a:t>48</a:t>
            </a:fld>
            <a:endParaRPr lang="de-DE" altLang="ko-KR" sz="1300"/>
          </a:p>
        </p:txBody>
      </p:sp>
      <p:sp>
        <p:nvSpPr>
          <p:cNvPr id="108547" name="Rectangle 2"/>
          <p:cNvSpPr>
            <a:spLocks noGrp="1" noRot="1" noChangeAspect="1" noChangeArrowheads="1" noTextEdit="1"/>
          </p:cNvSpPr>
          <p:nvPr>
            <p:ph type="sldImg"/>
          </p:nvPr>
        </p:nvSpPr>
        <p:spPr>
          <a:xfrm>
            <a:off x="88900" y="744538"/>
            <a:ext cx="6618288"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46049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7785F5-A9D0-457C-ADF6-4BDE3A802746}" type="slidenum">
              <a:rPr lang="ko-KR" altLang="de-DE" sz="1300"/>
              <a:pPr eaLnBrk="1" hangingPunct="1">
                <a:spcBef>
                  <a:spcPct val="0"/>
                </a:spcBef>
              </a:pPr>
              <a:t>49</a:t>
            </a:fld>
            <a:endParaRPr lang="de-DE" altLang="ko-KR" sz="1300"/>
          </a:p>
        </p:txBody>
      </p:sp>
      <p:sp>
        <p:nvSpPr>
          <p:cNvPr id="108547" name="Rectangle 2"/>
          <p:cNvSpPr>
            <a:spLocks noGrp="1" noRot="1" noChangeAspect="1" noChangeArrowheads="1" noTextEdit="1"/>
          </p:cNvSpPr>
          <p:nvPr>
            <p:ph type="sldImg"/>
          </p:nvPr>
        </p:nvSpPr>
        <p:spPr>
          <a:xfrm>
            <a:off x="88900" y="744538"/>
            <a:ext cx="6618288"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46049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200706-445D-4118-8560-077CB4D87D1F}" type="slidenum">
              <a:rPr lang="ko-KR" altLang="de-DE" sz="1300"/>
              <a:pPr eaLnBrk="1" hangingPunct="1">
                <a:spcBef>
                  <a:spcPct val="0"/>
                </a:spcBef>
              </a:pPr>
              <a:t>50</a:t>
            </a:fld>
            <a:endParaRPr lang="de-DE" altLang="ko-KR" sz="1300"/>
          </a:p>
        </p:txBody>
      </p:sp>
      <p:sp>
        <p:nvSpPr>
          <p:cNvPr id="111619" name="Rectangle 2"/>
          <p:cNvSpPr>
            <a:spLocks noGrp="1" noRot="1" noChangeAspect="1" noChangeArrowheads="1" noTextEdit="1"/>
          </p:cNvSpPr>
          <p:nvPr>
            <p:ph type="sldImg"/>
          </p:nvPr>
        </p:nvSpPr>
        <p:spPr>
          <a:xfrm>
            <a:off x="88900" y="744538"/>
            <a:ext cx="6618288"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11199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200706-445D-4118-8560-077CB4D87D1F}" type="slidenum">
              <a:rPr lang="ko-KR" altLang="de-DE" sz="1300"/>
              <a:pPr eaLnBrk="1" hangingPunct="1">
                <a:spcBef>
                  <a:spcPct val="0"/>
                </a:spcBef>
              </a:pPr>
              <a:t>51</a:t>
            </a:fld>
            <a:endParaRPr lang="de-DE" altLang="ko-KR" sz="1300"/>
          </a:p>
        </p:txBody>
      </p:sp>
      <p:sp>
        <p:nvSpPr>
          <p:cNvPr id="111619" name="Rectangle 2"/>
          <p:cNvSpPr>
            <a:spLocks noGrp="1" noRot="1" noChangeAspect="1" noChangeArrowheads="1" noTextEdit="1"/>
          </p:cNvSpPr>
          <p:nvPr>
            <p:ph type="sldImg"/>
          </p:nvPr>
        </p:nvSpPr>
        <p:spPr>
          <a:xfrm>
            <a:off x="88900" y="744538"/>
            <a:ext cx="6618288"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11199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200706-445D-4118-8560-077CB4D87D1F}" type="slidenum">
              <a:rPr lang="ko-KR" altLang="de-DE" sz="1300"/>
              <a:pPr eaLnBrk="1" hangingPunct="1">
                <a:spcBef>
                  <a:spcPct val="0"/>
                </a:spcBef>
              </a:pPr>
              <a:t>52</a:t>
            </a:fld>
            <a:endParaRPr lang="de-DE" altLang="ko-KR" sz="1300"/>
          </a:p>
        </p:txBody>
      </p:sp>
      <p:sp>
        <p:nvSpPr>
          <p:cNvPr id="111619" name="Rectangle 2"/>
          <p:cNvSpPr>
            <a:spLocks noGrp="1" noRot="1" noChangeAspect="1" noChangeArrowheads="1" noTextEdit="1"/>
          </p:cNvSpPr>
          <p:nvPr>
            <p:ph type="sldImg"/>
          </p:nvPr>
        </p:nvSpPr>
        <p:spPr>
          <a:xfrm>
            <a:off x="88900" y="744538"/>
            <a:ext cx="6618288"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11199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CB81F9-C59F-4E57-B690-22789B834C2D}" type="slidenum">
              <a:rPr lang="ko-KR" altLang="de-DE" sz="1300"/>
              <a:pPr eaLnBrk="1" hangingPunct="1">
                <a:spcBef>
                  <a:spcPct val="0"/>
                </a:spcBef>
              </a:pPr>
              <a:t>54</a:t>
            </a:fld>
            <a:endParaRPr lang="de-DE" altLang="ko-KR" sz="1300"/>
          </a:p>
        </p:txBody>
      </p:sp>
      <p:sp>
        <p:nvSpPr>
          <p:cNvPr id="113667" name="Rectangle 2"/>
          <p:cNvSpPr>
            <a:spLocks noGrp="1" noRot="1" noChangeAspect="1" noChangeArrowheads="1" noTextEdit="1"/>
          </p:cNvSpPr>
          <p:nvPr>
            <p:ph type="sldImg"/>
          </p:nvPr>
        </p:nvSpPr>
        <p:spPr>
          <a:xfrm>
            <a:off x="88900" y="744538"/>
            <a:ext cx="6618288"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25896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B18E02-9FB4-4D5C-91BD-632752915DA4}" type="slidenum">
              <a:rPr lang="ko-KR" altLang="de-DE" sz="1300"/>
              <a:pPr eaLnBrk="1" hangingPunct="1">
                <a:spcBef>
                  <a:spcPct val="0"/>
                </a:spcBef>
              </a:pPr>
              <a:t>55</a:t>
            </a:fld>
            <a:endParaRPr lang="de-DE" altLang="ko-KR" sz="1300"/>
          </a:p>
        </p:txBody>
      </p:sp>
      <p:sp>
        <p:nvSpPr>
          <p:cNvPr id="114691" name="Rectangle 2"/>
          <p:cNvSpPr>
            <a:spLocks noGrp="1" noRot="1" noChangeAspect="1" noChangeArrowheads="1" noTextEdit="1"/>
          </p:cNvSpPr>
          <p:nvPr>
            <p:ph type="sldImg"/>
          </p:nvPr>
        </p:nvSpPr>
        <p:spPr>
          <a:xfrm>
            <a:off x="88900" y="744538"/>
            <a:ext cx="6618288"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43571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2C2C5825-64E1-4C94-9420-9C3A059F2E74}"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8CA0C11D-3440-4AC9-BE35-3347F410ADC1}"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6175485D-581F-49A9-B73C-B6CBEAAE6F52}"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2C2C5825-64E1-4C94-9420-9C3A059F2E74}"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2C2C5825-64E1-4C94-9420-9C3A059F2E74}"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F2947FED-4B41-4662-A38D-62CC17CC9BAB}"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8 – </a:t>
            </a:r>
            <a:r>
              <a:rPr lang="ko-KR" altLang="en-US"/>
              <a:t>자존감과 기분</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084DA030-4BC7-4B76-BCA7-EA34FFDC3393}"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75284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3330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b="0" dirty="0">
                <a:solidFill>
                  <a:srgbClr val="333333"/>
                </a:solidFill>
                <a:latin typeface="Calibri Light"/>
              </a:rPr>
              <a:t>이 모듈의 사진 사용은 작가와 저작권 소유자에게 허락 받았다</a:t>
            </a:r>
            <a:r>
              <a:rPr lang="en-US" altLang="ko-KR" sz="1000" b="0" dirty="0">
                <a:solidFill>
                  <a:srgbClr val="333333"/>
                </a:solidFill>
                <a:latin typeface="Calibri Light"/>
              </a:rPr>
              <a:t>. </a:t>
            </a:r>
            <a:r>
              <a:rPr lang="ko-KR" altLang="en-US" sz="1000" b="0" dirty="0">
                <a:solidFill>
                  <a:srgbClr val="333333"/>
                </a:solidFill>
                <a:latin typeface="Calibri Light"/>
              </a:rPr>
              <a:t>세부사항</a:t>
            </a:r>
            <a:r>
              <a:rPr lang="en-US" altLang="ko-KR" sz="1000" b="0" dirty="0">
                <a:solidFill>
                  <a:srgbClr val="333333"/>
                </a:solidFill>
                <a:latin typeface="Calibri Light"/>
              </a:rPr>
              <a:t>(</a:t>
            </a:r>
            <a:r>
              <a:rPr lang="ko-KR" altLang="en-US" sz="1000" b="0" dirty="0">
                <a:solidFill>
                  <a:srgbClr val="333333"/>
                </a:solidFill>
                <a:latin typeface="Calibri Light"/>
              </a:rPr>
              <a:t>작가</a:t>
            </a:r>
            <a:r>
              <a:rPr lang="en-US" altLang="ko-KR" sz="1000" b="0" dirty="0">
                <a:solidFill>
                  <a:srgbClr val="333333"/>
                </a:solidFill>
                <a:latin typeface="Calibri Light"/>
              </a:rPr>
              <a:t>, </a:t>
            </a:r>
            <a:r>
              <a:rPr lang="ko-KR" altLang="en-US" sz="1000" b="0" dirty="0">
                <a:solidFill>
                  <a:srgbClr val="333333"/>
                </a:solidFill>
                <a:latin typeface="Calibri Light"/>
              </a:rPr>
              <a:t>제목</a:t>
            </a:r>
            <a:r>
              <a:rPr lang="en-US" altLang="ko-KR" sz="1000" b="0" dirty="0">
                <a:solidFill>
                  <a:srgbClr val="333333"/>
                </a:solidFill>
                <a:latin typeface="Calibri Light"/>
              </a:rPr>
              <a:t>)</a:t>
            </a:r>
            <a:r>
              <a:rPr lang="ko-KR" altLang="en-US" sz="1000" b="0" dirty="0">
                <a:solidFill>
                  <a:srgbClr val="333333"/>
                </a:solidFill>
                <a:latin typeface="Calibri Light"/>
              </a:rPr>
              <a:t>은</a:t>
            </a:r>
            <a:r>
              <a:rPr lang="en-US" altLang="ko-KR" sz="1000" b="0" dirty="0">
                <a:solidFill>
                  <a:srgbClr val="333333"/>
                </a:solidFill>
                <a:latin typeface="Calibri Light"/>
              </a:rPr>
              <a:t>, </a:t>
            </a:r>
            <a:r>
              <a:rPr lang="ko-KR" altLang="en-US" sz="1000" b="0" dirty="0">
                <a:solidFill>
                  <a:srgbClr val="333333"/>
                </a:solidFill>
                <a:latin typeface="Calibri Light"/>
              </a:rPr>
              <a:t>이 프리젠테이션의 마지막 슬라이드에 언급</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61413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692356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74943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920708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71589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42534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500883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17538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18169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8696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8 – </a:t>
            </a:r>
            <a:r>
              <a:rPr lang="ko-KR" altLang="en-US"/>
              <a:t>자존감과 기분</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C2C5825-64E1-4C94-9420-9C3A059F2E74}"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28863897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A – </a:t>
            </a:r>
            <a:r>
              <a:rPr lang="ko-KR" altLang="en-US"/>
              <a:t>자존감과 기분</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72705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우울 증상</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2</a:t>
            </a:fld>
            <a:endParaRPr lang="de-DE" altLang="ko-KR">
              <a:latin typeface="+mn-lt"/>
            </a:endParaRP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mn-l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우울 증상</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ko-KR" altLang="en-US" sz="2400" dirty="0">
                <a:solidFill>
                  <a:srgbClr val="333333"/>
                </a:solidFill>
              </a:rPr>
              <a:t>슬픔</a:t>
            </a:r>
            <a:r>
              <a:rPr lang="en-US" altLang="ko-KR" sz="2400" dirty="0">
                <a:solidFill>
                  <a:srgbClr val="333333"/>
                </a:solidFill>
              </a:rPr>
              <a:t>, </a:t>
            </a:r>
            <a:r>
              <a:rPr lang="ko-KR" altLang="en-US" sz="2400" dirty="0">
                <a:solidFill>
                  <a:srgbClr val="333333"/>
                </a:solidFill>
              </a:rPr>
              <a:t>우울한 기분</a:t>
            </a:r>
            <a:endParaRPr lang="de-DE" altLang="ko-KR" sz="2400" dirty="0">
              <a:solidFill>
                <a:srgbClr val="333333"/>
              </a:solidFill>
            </a:endParaRPr>
          </a:p>
          <a:p>
            <a:pPr marL="457200" lvl="0" indent="-457200" defTabSz="914400" fontAlgn="base">
              <a:buFont typeface="+mj-lt"/>
              <a:buAutoNum type="arabicPeriod"/>
            </a:pPr>
            <a:r>
              <a:rPr lang="ko-KR" altLang="en-US" sz="2400" dirty="0">
                <a:solidFill>
                  <a:srgbClr val="333333"/>
                </a:solidFill>
              </a:rPr>
              <a:t>감소된 의욕</a:t>
            </a:r>
            <a:endParaRPr lang="de-DE" altLang="ko-KR" sz="2400" dirty="0">
              <a:solidFill>
                <a:srgbClr val="333333"/>
              </a:solidFill>
            </a:endParaRPr>
          </a:p>
          <a:p>
            <a:pPr marL="457200" lvl="0" indent="-457200" defTabSz="914400" fontAlgn="base">
              <a:buFont typeface="+mj-lt"/>
              <a:buAutoNum type="arabicPeriod"/>
            </a:pPr>
            <a:r>
              <a:rPr lang="ko-KR" altLang="en-US" sz="2400" dirty="0">
                <a:solidFill>
                  <a:srgbClr val="333333"/>
                </a:solidFill>
              </a:rPr>
              <a:t>낮은 자아존중감</a:t>
            </a:r>
            <a:r>
              <a:rPr lang="en-US" altLang="ko-KR" sz="2400" dirty="0">
                <a:solidFill>
                  <a:srgbClr val="333333"/>
                </a:solidFill>
              </a:rPr>
              <a:t>, </a:t>
            </a:r>
            <a:r>
              <a:rPr lang="ko-KR" altLang="en-US" sz="2400" dirty="0">
                <a:solidFill>
                  <a:srgbClr val="333333"/>
                </a:solidFill>
              </a:rPr>
              <a:t>거절에 대한 두려움</a:t>
            </a:r>
            <a:endParaRPr lang="de-DE" altLang="ko-KR" sz="2400" dirty="0">
              <a:solidFill>
                <a:srgbClr val="333333"/>
              </a:solidFill>
            </a:endParaRPr>
          </a:p>
          <a:p>
            <a:pPr marL="457200" lvl="0" indent="-457200" defTabSz="914400" fontAlgn="base">
              <a:buFont typeface="+mj-lt"/>
              <a:buAutoNum type="arabicPeriod"/>
            </a:pPr>
            <a:r>
              <a:rPr lang="ko-KR" altLang="en-US" sz="2400" dirty="0">
                <a:solidFill>
                  <a:srgbClr val="333333"/>
                </a:solidFill>
              </a:rPr>
              <a:t>두려움</a:t>
            </a:r>
            <a:r>
              <a:rPr lang="de-DE"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미래에 관해서</a:t>
            </a:r>
            <a:r>
              <a:rPr lang="de-DE" altLang="ko-KR" sz="2400" dirty="0">
                <a:solidFill>
                  <a:srgbClr val="333333"/>
                </a:solidFill>
              </a:rPr>
              <a:t>)</a:t>
            </a:r>
          </a:p>
          <a:p>
            <a:pPr marL="457200" lvl="0" indent="-457200" defTabSz="914400" fontAlgn="base">
              <a:buFont typeface="+mj-lt"/>
              <a:buAutoNum type="arabicPeriod"/>
            </a:pPr>
            <a:r>
              <a:rPr lang="ko-KR" altLang="en-US" sz="2400" dirty="0">
                <a:solidFill>
                  <a:srgbClr val="333333"/>
                </a:solidFill>
              </a:rPr>
              <a:t>수면문제</a:t>
            </a:r>
            <a:r>
              <a:rPr lang="en-US" altLang="ko-KR" sz="2400" dirty="0">
                <a:solidFill>
                  <a:srgbClr val="333333"/>
                </a:solidFill>
              </a:rPr>
              <a:t>, </a:t>
            </a:r>
            <a:r>
              <a:rPr lang="ko-KR" altLang="en-US" sz="2400" dirty="0">
                <a:solidFill>
                  <a:srgbClr val="333333"/>
                </a:solidFill>
              </a:rPr>
              <a:t>통증</a:t>
            </a:r>
            <a:endParaRPr lang="de-DE" altLang="ko-KR" sz="2400" dirty="0">
              <a:solidFill>
                <a:srgbClr val="333333"/>
              </a:solidFill>
            </a:endParaRPr>
          </a:p>
          <a:p>
            <a:pPr marL="457200" lvl="0" indent="-457200" defTabSz="914400" fontAlgn="base">
              <a:buFont typeface="+mj-lt"/>
              <a:buAutoNum type="arabicPeriod"/>
            </a:pPr>
            <a:r>
              <a:rPr lang="ko-KR" altLang="en-US" sz="2400" dirty="0">
                <a:solidFill>
                  <a:srgbClr val="333333"/>
                </a:solidFill>
              </a:rPr>
              <a:t>인지적 손상 </a:t>
            </a:r>
            <a:r>
              <a:rPr lang="de-DE" altLang="ko-KR" sz="2400" dirty="0">
                <a:solidFill>
                  <a:srgbClr val="333333"/>
                </a:solidFill>
              </a:rPr>
              <a:t>(</a:t>
            </a:r>
            <a:r>
              <a:rPr lang="ko-KR" altLang="en-US" sz="2400" dirty="0">
                <a:solidFill>
                  <a:srgbClr val="333333"/>
                </a:solidFill>
              </a:rPr>
              <a:t>빈약한 집중력과 기억력</a:t>
            </a:r>
            <a:r>
              <a:rPr lang="de-DE" altLang="ko-KR" sz="2400" dirty="0">
                <a:solidFill>
                  <a:srgbClr val="333333"/>
                </a:solidFill>
              </a:rPr>
              <a:t>)</a:t>
            </a:r>
          </a:p>
          <a:p>
            <a:pPr lvl="0" defTabSz="914400" fontAlgn="base"/>
            <a:r>
              <a:rPr lang="de-DE"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3</a:t>
            </a:fld>
            <a:endParaRPr lang="de-DE" altLang="ko-KR">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나는 그렇게 태어났다</a:t>
            </a:r>
            <a:r>
              <a:rPr lang="en-US" altLang="ko-KR" sz="3600" dirty="0">
                <a:latin typeface="+mn-lt"/>
                <a:ea typeface="+mn-ea"/>
                <a:cs typeface="+mn-cs"/>
              </a:rPr>
              <a:t>... </a:t>
            </a:r>
            <a:r>
              <a:rPr lang="ko-KR" altLang="en-US" sz="3600" dirty="0">
                <a:latin typeface="+mn-lt"/>
                <a:ea typeface="+mn-ea"/>
                <a:cs typeface="+mn-cs"/>
              </a:rPr>
              <a:t>나는 그렇게 되어왔나</a:t>
            </a:r>
            <a:r>
              <a:rPr lang="en-US" altLang="ko-KR" sz="3600" dirty="0">
                <a:latin typeface="+mn-lt"/>
                <a:ea typeface="+mn-ea"/>
                <a:cs typeface="+mn-cs"/>
              </a:rPr>
              <a:t>?</a:t>
            </a:r>
            <a:endParaRPr lang="de-DE" altLang="ko-KR" sz="3600" dirty="0">
              <a:latin typeface="+mn-lt"/>
              <a:ea typeface="+mn-ea"/>
              <a:cs typeface="+mn-cs"/>
            </a:endParaRPr>
          </a:p>
        </p:txBody>
      </p:sp>
      <p:sp>
        <p:nvSpPr>
          <p:cNvPr id="8194" name="Rectangle 2"/>
          <p:cNvSpPr>
            <a:spLocks noGrp="1" noChangeArrowheads="1"/>
          </p:cNvSpPr>
          <p:nvPr>
            <p:ph idx="1"/>
          </p:nvPr>
        </p:nvSpPr>
        <p:spPr/>
        <p:txBody>
          <a:bodyPr>
            <a:noAutofit/>
          </a:bodyPr>
          <a:lstStyle/>
          <a:p>
            <a:pPr eaLnBrk="1" hangingPunct="1"/>
            <a:r>
              <a:rPr lang="ko-KR" altLang="en-US" sz="2400" dirty="0">
                <a:solidFill>
                  <a:srgbClr val="333333"/>
                </a:solidFill>
              </a:rPr>
              <a:t>우리가 행복하거나 슬픈지 미리 결정하는가</a:t>
            </a:r>
            <a:r>
              <a:rPr lang="en-US" altLang="ko-KR" sz="2400" dirty="0">
                <a:solidFill>
                  <a:srgbClr val="333333"/>
                </a:solidFill>
              </a:rPr>
              <a:t>? </a:t>
            </a:r>
            <a:r>
              <a:rPr lang="ko-KR" altLang="en-US" sz="2400" dirty="0">
                <a:solidFill>
                  <a:srgbClr val="333333"/>
                </a:solidFill>
              </a:rPr>
              <a:t>우리의 감정상태는 시간에 따라 변하는가</a:t>
            </a:r>
            <a:r>
              <a:rPr lang="en-US" altLang="ko-KR" sz="2400" dirty="0">
                <a:solidFill>
                  <a:srgbClr val="333333"/>
                </a:solidFill>
              </a:rPr>
              <a:t>?</a:t>
            </a:r>
            <a:endParaRPr lang="ko-KR" altLang="de-DE" sz="2400" dirty="0">
              <a:solidFill>
                <a:srgbClr val="333333"/>
              </a:solidFill>
            </a:endParaRPr>
          </a:p>
          <a:p>
            <a:pPr lvl="0" defTabSz="914400" fontAlgn="base"/>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4</a:t>
            </a:fld>
            <a:endParaRPr lang="de-DE" altLang="ko-KR">
              <a:latin typeface="+mn-l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나는 그렇게 태어났다</a:t>
            </a:r>
            <a:r>
              <a:rPr lang="en-US" altLang="ko-KR" sz="3600" dirty="0">
                <a:latin typeface="+mn-lt"/>
                <a:ea typeface="+mn-ea"/>
                <a:cs typeface="+mn-cs"/>
              </a:rPr>
              <a:t>... </a:t>
            </a:r>
            <a:r>
              <a:rPr lang="ko-KR" altLang="en-US" sz="3600" dirty="0">
                <a:latin typeface="+mn-lt"/>
                <a:ea typeface="+mn-ea"/>
                <a:cs typeface="+mn-cs"/>
              </a:rPr>
              <a:t>나는 그렇게 되어왔나</a:t>
            </a:r>
            <a:r>
              <a:rPr lang="en-US" altLang="ko-KR" sz="3600" dirty="0">
                <a:latin typeface="+mn-lt"/>
                <a:ea typeface="+mn-ea"/>
                <a:cs typeface="+mn-cs"/>
              </a:rPr>
              <a:t>?</a:t>
            </a:r>
            <a:endParaRPr lang="de-DE" altLang="ko-KR" sz="3600" dirty="0">
              <a:latin typeface="+mn-lt"/>
              <a:ea typeface="+mn-ea"/>
              <a:cs typeface="+mn-cs"/>
            </a:endParaRPr>
          </a:p>
        </p:txBody>
      </p:sp>
      <p:sp>
        <p:nvSpPr>
          <p:cNvPr id="8194" name="Rectangle 2"/>
          <p:cNvSpPr>
            <a:spLocks noGrp="1" noChangeArrowheads="1"/>
          </p:cNvSpPr>
          <p:nvPr>
            <p:ph idx="1"/>
          </p:nvPr>
        </p:nvSpPr>
        <p:spPr/>
        <p:txBody>
          <a:bodyPr>
            <a:noAutofit/>
          </a:bodyPr>
          <a:lstStyle/>
          <a:p>
            <a:pPr eaLnBrk="1" hangingPunct="1"/>
            <a:r>
              <a:rPr lang="ko-KR" altLang="en-US" sz="2400" dirty="0">
                <a:solidFill>
                  <a:srgbClr val="333333"/>
                </a:solidFill>
              </a:rPr>
              <a:t>우리가 행복하거나 슬픈지 미리 결정하는가</a:t>
            </a:r>
            <a:r>
              <a:rPr lang="en-US" altLang="ko-KR" sz="2400" dirty="0">
                <a:solidFill>
                  <a:srgbClr val="333333"/>
                </a:solidFill>
              </a:rPr>
              <a:t>? </a:t>
            </a:r>
            <a:r>
              <a:rPr lang="ko-KR" altLang="en-US" sz="2400" dirty="0">
                <a:solidFill>
                  <a:srgbClr val="333333"/>
                </a:solidFill>
              </a:rPr>
              <a:t>우리의 감정상태는 시간에 따라 변하는가</a:t>
            </a:r>
            <a:r>
              <a:rPr lang="en-US" altLang="ko-KR" sz="2400" dirty="0">
                <a:solidFill>
                  <a:srgbClr val="333333"/>
                </a:solidFill>
              </a:rPr>
              <a:t>?</a:t>
            </a:r>
            <a:endParaRPr lang="ko-KR" altLang="de-DE" sz="2400" dirty="0">
              <a:solidFill>
                <a:srgbClr val="333333"/>
              </a:solidFill>
            </a:endParaRPr>
          </a:p>
          <a:p>
            <a:pPr marL="342900" indent="-342900" eaLnBrk="1" hangingPunct="1">
              <a:buClr>
                <a:srgbClr val="333333"/>
              </a:buClr>
              <a:buFont typeface="WingDings"/>
              <a:buChar char=""/>
            </a:pPr>
            <a:r>
              <a:rPr lang="en-CA" altLang="de-DE" sz="2400" dirty="0"/>
              <a:t>“</a:t>
            </a:r>
            <a:r>
              <a:rPr lang="ko-KR" altLang="en-US" sz="2400" dirty="0">
                <a:solidFill>
                  <a:srgbClr val="004992"/>
                </a:solidFill>
              </a:rPr>
              <a:t>본성</a:t>
            </a:r>
            <a:r>
              <a:rPr lang="en-CA" altLang="de-DE" sz="2400" dirty="0">
                <a:solidFill>
                  <a:srgbClr val="004992"/>
                </a:solidFill>
              </a:rPr>
              <a:t>”</a:t>
            </a:r>
            <a:r>
              <a:rPr lang="de-DE" altLang="ko-KR" sz="2400" dirty="0">
                <a:solidFill>
                  <a:srgbClr val="004992"/>
                </a:solidFill>
              </a:rPr>
              <a:t>: </a:t>
            </a:r>
            <a:r>
              <a:rPr lang="ko-KR" altLang="en-US" sz="2400" dirty="0">
                <a:solidFill>
                  <a:srgbClr val="333333"/>
                </a:solidFill>
              </a:rPr>
              <a:t>우울한 사고와 낮은 자아존중감의 유전적 경향에 대한</a:t>
            </a:r>
            <a:br>
              <a:rPr lang="en-US" altLang="ko-KR" sz="2400" dirty="0">
                <a:solidFill>
                  <a:srgbClr val="333333"/>
                </a:solidFill>
              </a:rPr>
            </a:br>
            <a:r>
              <a:rPr lang="ko-KR" altLang="en-US" sz="2400" dirty="0">
                <a:solidFill>
                  <a:srgbClr val="333333"/>
                </a:solidFill>
              </a:rPr>
              <a:t>근거가 있다</a:t>
            </a:r>
            <a:r>
              <a:rPr lang="en-US" altLang="ko-KR" sz="2400" dirty="0">
                <a:solidFill>
                  <a:srgbClr val="333333"/>
                </a:solidFill>
              </a:rPr>
              <a:t>.</a:t>
            </a:r>
          </a:p>
          <a:p>
            <a:pPr lvl="0" defTabSz="914400" fontAlgn="base"/>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5</a:t>
            </a:fld>
            <a:endParaRPr lang="de-DE" altLang="ko-KR">
              <a:latin typeface="+mn-l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800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나는 그렇게 태어났다</a:t>
            </a:r>
            <a:r>
              <a:rPr lang="en-US" altLang="ko-KR" sz="3600" dirty="0">
                <a:latin typeface="+mn-lt"/>
                <a:ea typeface="+mn-ea"/>
                <a:cs typeface="+mn-cs"/>
              </a:rPr>
              <a:t>... </a:t>
            </a:r>
            <a:r>
              <a:rPr lang="ko-KR" altLang="en-US" sz="3600" dirty="0">
                <a:latin typeface="+mn-lt"/>
                <a:ea typeface="+mn-ea"/>
                <a:cs typeface="+mn-cs"/>
              </a:rPr>
              <a:t>나는 그렇게 되어왔나</a:t>
            </a:r>
            <a:r>
              <a:rPr lang="en-US" altLang="ko-KR" sz="3600" dirty="0">
                <a:latin typeface="+mn-lt"/>
                <a:ea typeface="+mn-ea"/>
                <a:cs typeface="+mn-cs"/>
              </a:rPr>
              <a:t>?</a:t>
            </a:r>
            <a:endParaRPr lang="de-DE" altLang="ko-KR" sz="3600" dirty="0">
              <a:latin typeface="+mn-lt"/>
              <a:ea typeface="+mn-ea"/>
              <a:cs typeface="+mn-cs"/>
            </a:endParaRPr>
          </a:p>
        </p:txBody>
      </p:sp>
      <p:sp>
        <p:nvSpPr>
          <p:cNvPr id="8194" name="Rectangle 2"/>
          <p:cNvSpPr>
            <a:spLocks noGrp="1" noChangeArrowheads="1"/>
          </p:cNvSpPr>
          <p:nvPr>
            <p:ph idx="1"/>
          </p:nvPr>
        </p:nvSpPr>
        <p:spPr/>
        <p:txBody>
          <a:bodyPr>
            <a:noAutofit/>
          </a:bodyPr>
          <a:lstStyle/>
          <a:p>
            <a:pPr eaLnBrk="1" hangingPunct="1"/>
            <a:r>
              <a:rPr lang="ko-KR" altLang="en-US" sz="2400" dirty="0">
                <a:solidFill>
                  <a:srgbClr val="333333"/>
                </a:solidFill>
              </a:rPr>
              <a:t>우리가 행복하거나 슬픈지 미리 결정하는가</a:t>
            </a:r>
            <a:r>
              <a:rPr lang="en-US" altLang="ko-KR" sz="2400" dirty="0">
                <a:solidFill>
                  <a:srgbClr val="333333"/>
                </a:solidFill>
              </a:rPr>
              <a:t>? </a:t>
            </a:r>
            <a:r>
              <a:rPr lang="ko-KR" altLang="en-US" sz="2400" dirty="0">
                <a:solidFill>
                  <a:srgbClr val="333333"/>
                </a:solidFill>
              </a:rPr>
              <a:t>우리의 감정상태는 시간에 따라 변하는가</a:t>
            </a:r>
            <a:r>
              <a:rPr lang="en-US" altLang="ko-KR" sz="2400" dirty="0">
                <a:solidFill>
                  <a:srgbClr val="333333"/>
                </a:solidFill>
              </a:rPr>
              <a:t>?</a:t>
            </a:r>
            <a:endParaRPr lang="ko-KR" altLang="de-DE" sz="2400" dirty="0">
              <a:solidFill>
                <a:srgbClr val="333333"/>
              </a:solidFill>
            </a:endParaRPr>
          </a:p>
          <a:p>
            <a:pPr marL="342900" indent="-342900" eaLnBrk="1" hangingPunct="1">
              <a:buClr>
                <a:srgbClr val="333333"/>
              </a:buClr>
              <a:buFont typeface="WingDings"/>
              <a:buChar char=""/>
            </a:pPr>
            <a:r>
              <a:rPr lang="en-CA" altLang="de-DE" sz="2400" dirty="0"/>
              <a:t>“</a:t>
            </a:r>
            <a:r>
              <a:rPr lang="ko-KR" altLang="en-US" sz="2400" dirty="0">
                <a:solidFill>
                  <a:srgbClr val="004992"/>
                </a:solidFill>
              </a:rPr>
              <a:t>본성</a:t>
            </a:r>
            <a:r>
              <a:rPr lang="en-CA" altLang="de-DE" sz="2400" dirty="0">
                <a:solidFill>
                  <a:srgbClr val="004992"/>
                </a:solidFill>
              </a:rPr>
              <a:t>”</a:t>
            </a:r>
            <a:r>
              <a:rPr lang="de-DE" altLang="ko-KR" sz="2400" dirty="0">
                <a:solidFill>
                  <a:srgbClr val="004992"/>
                </a:solidFill>
              </a:rPr>
              <a:t>: </a:t>
            </a:r>
            <a:r>
              <a:rPr lang="ko-KR" altLang="en-US" sz="2400" dirty="0">
                <a:solidFill>
                  <a:srgbClr val="333333"/>
                </a:solidFill>
              </a:rPr>
              <a:t>우울한 사고와 낮은 자아존중감의 유전적 경향에 대한</a:t>
            </a:r>
            <a:br>
              <a:rPr lang="en-US" altLang="ko-KR" sz="2400" dirty="0">
                <a:solidFill>
                  <a:srgbClr val="333333"/>
                </a:solidFill>
              </a:rPr>
            </a:br>
            <a:r>
              <a:rPr lang="ko-KR" altLang="en-US" sz="2400" dirty="0">
                <a:solidFill>
                  <a:srgbClr val="333333"/>
                </a:solidFill>
              </a:rPr>
              <a:t>근거가 있다</a:t>
            </a:r>
            <a:r>
              <a:rPr lang="en-US" altLang="ko-KR" sz="2400" dirty="0">
                <a:solidFill>
                  <a:srgbClr val="333333"/>
                </a:solidFill>
              </a:rPr>
              <a:t>.</a:t>
            </a:r>
          </a:p>
          <a:p>
            <a:pPr marL="342900" indent="-342900" eaLnBrk="1" hangingPunct="1">
              <a:buClr>
                <a:srgbClr val="000000"/>
              </a:buClr>
              <a:buFont typeface="WingDings"/>
              <a:buChar char=""/>
            </a:pPr>
            <a:r>
              <a:rPr lang="en-CA" altLang="de-DE" sz="2400" dirty="0"/>
              <a:t>“</a:t>
            </a:r>
            <a:r>
              <a:rPr lang="ko-KR" altLang="en-US" sz="2400" dirty="0">
                <a:solidFill>
                  <a:srgbClr val="004992"/>
                </a:solidFill>
              </a:rPr>
              <a:t>양성</a:t>
            </a:r>
            <a:r>
              <a:rPr lang="en-CA" altLang="de-DE" sz="2400" dirty="0">
                <a:solidFill>
                  <a:srgbClr val="004992"/>
                </a:solidFill>
              </a:rPr>
              <a:t>”</a:t>
            </a:r>
            <a:r>
              <a:rPr lang="de-DE" altLang="ko-KR" sz="2400" dirty="0">
                <a:solidFill>
                  <a:srgbClr val="004992"/>
                </a:solidFill>
              </a:rPr>
              <a:t>: </a:t>
            </a:r>
            <a:r>
              <a:rPr lang="ko-KR" altLang="en-US" sz="2400" dirty="0">
                <a:solidFill>
                  <a:srgbClr val="333333"/>
                </a:solidFill>
              </a:rPr>
              <a:t>비판적이고 무관심한 부모와 외상적 생활사건은</a:t>
            </a:r>
            <a:br>
              <a:rPr lang="en-US" altLang="ko-KR" sz="2400" dirty="0">
                <a:solidFill>
                  <a:srgbClr val="333333"/>
                </a:solidFill>
              </a:rPr>
            </a:br>
            <a:r>
              <a:rPr lang="ko-KR" altLang="en-US" sz="2400" dirty="0">
                <a:solidFill>
                  <a:srgbClr val="333333"/>
                </a:solidFill>
              </a:rPr>
              <a:t>부정적인 자아상을 촉진시킬 수 있다</a:t>
            </a:r>
            <a:r>
              <a:rPr lang="en-US" altLang="ko-KR" sz="2400" dirty="0">
                <a:solidFill>
                  <a:srgbClr val="333333"/>
                </a:solidFill>
              </a:rPr>
              <a:t>.</a:t>
            </a:r>
          </a:p>
          <a:p>
            <a:pPr lvl="0" defTabSz="914400" fontAlgn="base"/>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6</a:t>
            </a:fld>
            <a:endParaRPr lang="de-DE" altLang="ko-KR">
              <a:latin typeface="+mn-l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4471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나는 그렇게 태어났다</a:t>
            </a:r>
            <a:r>
              <a:rPr lang="en-US" altLang="ko-KR" sz="3600" dirty="0">
                <a:latin typeface="+mn-lt"/>
                <a:ea typeface="+mn-ea"/>
                <a:cs typeface="+mn-cs"/>
              </a:rPr>
              <a:t>... </a:t>
            </a:r>
            <a:r>
              <a:rPr lang="ko-KR" altLang="en-US" sz="3600" dirty="0">
                <a:latin typeface="+mn-lt"/>
                <a:ea typeface="+mn-ea"/>
                <a:cs typeface="+mn-cs"/>
              </a:rPr>
              <a:t>나는 그렇게 되어왔나</a:t>
            </a:r>
            <a:r>
              <a:rPr lang="en-US" altLang="ko-KR" sz="3600" dirty="0">
                <a:latin typeface="+mn-lt"/>
                <a:ea typeface="+mn-ea"/>
                <a:cs typeface="+mn-cs"/>
              </a:rPr>
              <a:t>?</a:t>
            </a:r>
            <a:endParaRPr lang="de-DE" altLang="ko-KR" sz="3600" dirty="0">
              <a:latin typeface="+mn-lt"/>
              <a:ea typeface="+mn-ea"/>
              <a:cs typeface="+mn-cs"/>
            </a:endParaRPr>
          </a:p>
        </p:txBody>
      </p:sp>
      <p:sp>
        <p:nvSpPr>
          <p:cNvPr id="8194" name="Rectangle 2"/>
          <p:cNvSpPr>
            <a:spLocks noGrp="1" noChangeArrowheads="1"/>
          </p:cNvSpPr>
          <p:nvPr>
            <p:ph idx="1"/>
          </p:nvPr>
        </p:nvSpPr>
        <p:spPr/>
        <p:txBody>
          <a:bodyPr>
            <a:noAutofit/>
          </a:bodyPr>
          <a:lstStyle/>
          <a:p>
            <a:pPr eaLnBrk="1" hangingPunct="1"/>
            <a:r>
              <a:rPr lang="ko-KR" altLang="en-US" sz="2400" dirty="0">
                <a:solidFill>
                  <a:srgbClr val="333333"/>
                </a:solidFill>
              </a:rPr>
              <a:t>우리가 행복하거나 슬픈지 미리 결정하는가</a:t>
            </a:r>
            <a:r>
              <a:rPr lang="en-US" altLang="ko-KR" sz="2400" dirty="0">
                <a:solidFill>
                  <a:srgbClr val="333333"/>
                </a:solidFill>
              </a:rPr>
              <a:t>? </a:t>
            </a:r>
            <a:r>
              <a:rPr lang="ko-KR" altLang="en-US" sz="2400" dirty="0">
                <a:solidFill>
                  <a:srgbClr val="333333"/>
                </a:solidFill>
              </a:rPr>
              <a:t>우리의 감정상태는 시간에 따라 변하는가</a:t>
            </a:r>
            <a:r>
              <a:rPr lang="en-US" altLang="ko-KR" sz="2400" dirty="0">
                <a:solidFill>
                  <a:srgbClr val="333333"/>
                </a:solidFill>
              </a:rPr>
              <a:t>?</a:t>
            </a:r>
            <a:endParaRPr lang="ko-KR" altLang="de-DE" sz="2400" dirty="0">
              <a:solidFill>
                <a:srgbClr val="333333"/>
              </a:solidFill>
            </a:endParaRPr>
          </a:p>
          <a:p>
            <a:pPr marL="342900" indent="-342900" eaLnBrk="1" hangingPunct="1">
              <a:buClr>
                <a:srgbClr val="333333"/>
              </a:buClr>
              <a:buFont typeface="WingDings"/>
              <a:buChar char=""/>
            </a:pPr>
            <a:r>
              <a:rPr lang="en-CA" altLang="de-DE" sz="2400" dirty="0"/>
              <a:t>“</a:t>
            </a:r>
            <a:r>
              <a:rPr lang="ko-KR" altLang="en-US" sz="2400" dirty="0">
                <a:solidFill>
                  <a:srgbClr val="004992"/>
                </a:solidFill>
              </a:rPr>
              <a:t>본성</a:t>
            </a:r>
            <a:r>
              <a:rPr lang="en-CA" altLang="de-DE" sz="2400" dirty="0">
                <a:solidFill>
                  <a:srgbClr val="004992"/>
                </a:solidFill>
              </a:rPr>
              <a:t>”</a:t>
            </a:r>
            <a:r>
              <a:rPr lang="de-DE" altLang="ko-KR" sz="2400" dirty="0">
                <a:solidFill>
                  <a:srgbClr val="004992"/>
                </a:solidFill>
              </a:rPr>
              <a:t>: </a:t>
            </a:r>
            <a:r>
              <a:rPr lang="ko-KR" altLang="en-US" sz="2400" dirty="0">
                <a:solidFill>
                  <a:srgbClr val="333333"/>
                </a:solidFill>
              </a:rPr>
              <a:t>우울한 사고와 낮은 자아존중감의 유전적 경향에 대한</a:t>
            </a:r>
            <a:br>
              <a:rPr lang="en-US" altLang="ko-KR" sz="2400" dirty="0">
                <a:solidFill>
                  <a:srgbClr val="333333"/>
                </a:solidFill>
              </a:rPr>
            </a:br>
            <a:r>
              <a:rPr lang="ko-KR" altLang="en-US" sz="2400" dirty="0">
                <a:solidFill>
                  <a:srgbClr val="333333"/>
                </a:solidFill>
              </a:rPr>
              <a:t>근거가 있다</a:t>
            </a:r>
            <a:r>
              <a:rPr lang="en-US" altLang="ko-KR" sz="2400" dirty="0">
                <a:solidFill>
                  <a:srgbClr val="333333"/>
                </a:solidFill>
              </a:rPr>
              <a:t>.</a:t>
            </a:r>
          </a:p>
          <a:p>
            <a:pPr marL="342900" indent="-342900" eaLnBrk="1" hangingPunct="1">
              <a:buClr>
                <a:srgbClr val="000000"/>
              </a:buClr>
              <a:buFont typeface="WingDings"/>
              <a:buChar char=""/>
            </a:pPr>
            <a:r>
              <a:rPr lang="en-CA" altLang="de-DE" sz="2400" dirty="0"/>
              <a:t>“</a:t>
            </a:r>
            <a:r>
              <a:rPr lang="ko-KR" altLang="en-US" sz="2400" dirty="0">
                <a:solidFill>
                  <a:srgbClr val="004992"/>
                </a:solidFill>
              </a:rPr>
              <a:t>양성</a:t>
            </a:r>
            <a:r>
              <a:rPr lang="en-CA" altLang="de-DE" sz="2400" dirty="0">
                <a:solidFill>
                  <a:srgbClr val="004992"/>
                </a:solidFill>
              </a:rPr>
              <a:t>”</a:t>
            </a:r>
            <a:r>
              <a:rPr lang="de-DE" altLang="ko-KR" sz="2400" dirty="0">
                <a:solidFill>
                  <a:srgbClr val="004992"/>
                </a:solidFill>
              </a:rPr>
              <a:t>: </a:t>
            </a:r>
            <a:r>
              <a:rPr lang="ko-KR" altLang="en-US" sz="2400" dirty="0">
                <a:solidFill>
                  <a:srgbClr val="333333"/>
                </a:solidFill>
              </a:rPr>
              <a:t>비판적이고 무관심한 부모와 외상적 생활사건은</a:t>
            </a:r>
            <a:br>
              <a:rPr lang="en-US" altLang="ko-KR" sz="2400" dirty="0">
                <a:solidFill>
                  <a:srgbClr val="333333"/>
                </a:solidFill>
              </a:rPr>
            </a:br>
            <a:r>
              <a:rPr lang="ko-KR" altLang="en-US" sz="2400" dirty="0">
                <a:solidFill>
                  <a:srgbClr val="333333"/>
                </a:solidFill>
              </a:rPr>
              <a:t>부정적인 자아상을 촉진시킬 수 있다</a:t>
            </a:r>
            <a:r>
              <a:rPr lang="en-US" altLang="ko-KR" sz="2400" dirty="0">
                <a:solidFill>
                  <a:srgbClr val="333333"/>
                </a:solidFill>
              </a:rPr>
              <a:t>.</a:t>
            </a:r>
          </a:p>
          <a:p>
            <a:pPr lvl="0" defTabSz="914400" fontAlgn="base"/>
            <a:r>
              <a:rPr lang="ko-KR" altLang="en-US" sz="2400" b="1" dirty="0">
                <a:solidFill>
                  <a:srgbClr val="004992"/>
                </a:solidFill>
              </a:rPr>
              <a:t>그러나</a:t>
            </a:r>
            <a:r>
              <a:rPr lang="de-DE" altLang="ko-KR" sz="2400" b="1" dirty="0">
                <a:solidFill>
                  <a:srgbClr val="004992"/>
                </a:solidFill>
              </a:rPr>
              <a:t>:</a:t>
            </a:r>
            <a:r>
              <a:rPr lang="de-DE" altLang="ko-KR" sz="2400" dirty="0">
                <a:solidFill>
                  <a:srgbClr val="004992"/>
                </a:solidFill>
              </a:rPr>
              <a:t> </a:t>
            </a:r>
            <a:r>
              <a:rPr lang="ko-KR" altLang="en-US" sz="2400" dirty="0">
                <a:solidFill>
                  <a:srgbClr val="004992"/>
                </a:solidFill>
              </a:rPr>
              <a:t>우울한 사고구조는 변할 수 있다</a:t>
            </a:r>
            <a:r>
              <a:rPr lang="en-US" altLang="ko-KR" sz="2400" dirty="0">
                <a:solidFill>
                  <a:srgbClr val="004992"/>
                </a:solidFill>
              </a:rPr>
              <a:t>. </a:t>
            </a:r>
            <a:r>
              <a:rPr lang="ko-KR" altLang="en-US" sz="2400" dirty="0">
                <a:solidFill>
                  <a:srgbClr val="004992"/>
                </a:solidFill>
              </a:rPr>
              <a:t>우울은 비가역적인</a:t>
            </a:r>
            <a:br>
              <a:rPr lang="en-US" altLang="ko-KR" sz="2400" dirty="0">
                <a:solidFill>
                  <a:srgbClr val="004992"/>
                </a:solidFill>
              </a:rPr>
            </a:br>
            <a:r>
              <a:rPr lang="ko-KR" altLang="en-US" sz="2400" dirty="0">
                <a:solidFill>
                  <a:srgbClr val="004992"/>
                </a:solidFill>
              </a:rPr>
              <a:t>운명이 아니다</a:t>
            </a:r>
            <a:r>
              <a:rPr lang="en-US" altLang="ko-KR" sz="2400" dirty="0">
                <a:solidFill>
                  <a:srgbClr val="004992"/>
                </a:solidFill>
              </a:rPr>
              <a:t>!</a:t>
            </a:r>
            <a:endParaRPr lang="de-DE"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7</a:t>
            </a:fld>
            <a:endParaRPr lang="de-DE" altLang="ko-KR">
              <a:latin typeface="+mn-l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870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a:solidFill>
                  <a:srgbClr val="333333"/>
                </a:solidFill>
              </a:rPr>
              <a:t>정신건강문제를 갖고 있는 많은 사람들은 </a:t>
            </a:r>
            <a:r>
              <a:rPr lang="ko-KR" altLang="en-US" sz="2400">
                <a:solidFill>
                  <a:srgbClr val="004992"/>
                </a:solidFill>
              </a:rPr>
              <a:t>우울을 촉진할 수 있는</a:t>
            </a:r>
            <a:r>
              <a:rPr lang="ko-KR" altLang="en-US" sz="2400">
                <a:solidFill>
                  <a:srgbClr val="333333"/>
                </a:solidFill>
              </a:rPr>
              <a:t> 사고의 왜곡을 보인다</a:t>
            </a:r>
            <a:r>
              <a:rPr lang="en-US" altLang="ko-KR" sz="2400" dirty="0">
                <a:solidFill>
                  <a:srgbClr val="333333"/>
                </a:solidFill>
              </a:rPr>
              <a:t>.</a:t>
            </a:r>
            <a:endParaRPr lang="en-US" altLang="de-DE" sz="2400" dirty="0">
              <a:solidFill>
                <a:srgbClr val="333333"/>
              </a:solidFill>
            </a:endParaRPr>
          </a:p>
          <a:p>
            <a:pPr lvl="0" defTabSz="914400" fontAlgn="base"/>
            <a:r>
              <a:rPr lang="ko-KR" altLang="en-US" sz="2400" dirty="0">
                <a:solidFill>
                  <a:srgbClr val="333333"/>
                </a:solidFill>
              </a:rPr>
              <a:t>이러한 사고왜곡은 집중적이고 계속적인 훈련을 통해 변할 수 있다</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8</a:t>
            </a:fld>
            <a:endParaRPr lang="de-DE" altLang="ko-KR">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정신증 </a:t>
            </a:r>
            <a:r>
              <a:rPr lang="en-US" altLang="ko-KR" sz="3600">
                <a:solidFill>
                  <a:srgbClr val="004992"/>
                </a:solidFill>
                <a:latin typeface="+mn-lt"/>
                <a:ea typeface="+mn-ea"/>
                <a:cs typeface="+mn-cs"/>
              </a:rPr>
              <a:t>&amp; </a:t>
            </a:r>
            <a:r>
              <a:rPr lang="ko-KR" altLang="en-US" sz="3600">
                <a:solidFill>
                  <a:srgbClr val="004992"/>
                </a:solidFill>
                <a:latin typeface="+mn-lt"/>
                <a:ea typeface="+mn-ea"/>
                <a:cs typeface="+mn-cs"/>
              </a:rPr>
              <a:t>우울증</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자아존중감에 대한 망상의 효과</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9</a:t>
            </a:fld>
            <a:endParaRPr lang="de-DE" altLang="ko-KR">
              <a:latin typeface="+mn-l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761127892"/>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기분에 대한 망상의 부정적 효과</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기분에 대한 망상의 단기 긍정적 효과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정신증 </a:t>
            </a:r>
            <a:r>
              <a:rPr lang="en-US" altLang="ko-KR" sz="3600">
                <a:solidFill>
                  <a:srgbClr val="004992"/>
                </a:solidFill>
                <a:latin typeface="+mn-lt"/>
                <a:ea typeface="+mn-ea"/>
                <a:cs typeface="+mn-cs"/>
              </a:rPr>
              <a:t>&amp; </a:t>
            </a:r>
            <a:r>
              <a:rPr lang="ko-KR" altLang="en-US" sz="3600">
                <a:solidFill>
                  <a:srgbClr val="004992"/>
                </a:solidFill>
                <a:latin typeface="+mn-lt"/>
                <a:ea typeface="+mn-ea"/>
                <a:cs typeface="+mn-cs"/>
              </a:rPr>
              <a:t>우울증</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자아존중감에 대한 망상의 효과</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10</a:t>
            </a:fld>
            <a:endParaRPr lang="de-DE" altLang="ko-KR">
              <a:latin typeface="+mn-l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111740044"/>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기분에 대한 망상의 부정적 효과</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기분에 대한 망상의 단기 긍정적 효과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계속적인 위협의 경험</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괴롭히고 모욕적인 목소리 들음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이후</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수치심</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미래가 산산히 부서지는 듯한</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733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정신증 </a:t>
            </a:r>
            <a:r>
              <a:rPr lang="en-US" altLang="ko-KR" sz="3600">
                <a:solidFill>
                  <a:srgbClr val="004992"/>
                </a:solidFill>
                <a:latin typeface="+mn-lt"/>
                <a:ea typeface="+mn-ea"/>
                <a:cs typeface="+mn-cs"/>
              </a:rPr>
              <a:t>&amp; </a:t>
            </a:r>
            <a:r>
              <a:rPr lang="ko-KR" altLang="en-US" sz="3600">
                <a:solidFill>
                  <a:srgbClr val="004992"/>
                </a:solidFill>
                <a:latin typeface="+mn-lt"/>
                <a:ea typeface="+mn-ea"/>
                <a:cs typeface="+mn-cs"/>
              </a:rPr>
              <a:t>우울증</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자아존중감에 대한 망상의 효과</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11</a:t>
            </a:fld>
            <a:endParaRPr lang="de-DE" altLang="ko-KR">
              <a:latin typeface="+mn-l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266810982"/>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기분에 대한 망상의 부정적 효과</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기분에 대한 망상의 단기 긍정적 효과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계속적인 위협의 경험</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돌진</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흥분</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결국 무언가 일어났어”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동안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괴롭히고 모욕적인 목소리 들음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정신증 동안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당신에게 아부하는 목소리 들음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정신증 이후</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수치심</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미래가 산산히 부서지는 듯한</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망상 동안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과대</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재능</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중요해진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강력한 적</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그리고 운명적인 느낌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48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4992"/>
              </a:buClr>
            </a:pPr>
            <a:r>
              <a:rPr lang="ko-KR" altLang="en-US" sz="2400" dirty="0">
                <a:solidFill>
                  <a:srgbClr val="333333"/>
                </a:solidFill>
              </a:rPr>
              <a:t>자아존중감에 대한 정신증의 </a:t>
            </a:r>
            <a:r>
              <a:rPr lang="ko-KR" altLang="en-US" sz="2400" b="1" i="1" dirty="0">
                <a:solidFill>
                  <a:srgbClr val="333333"/>
                </a:solidFill>
              </a:rPr>
              <a:t>단기 긍정적인</a:t>
            </a:r>
            <a:r>
              <a:rPr lang="ko-KR" altLang="en-US" sz="2400" dirty="0">
                <a:solidFill>
                  <a:srgbClr val="333333"/>
                </a:solidFill>
              </a:rPr>
              <a:t> </a:t>
            </a:r>
            <a:r>
              <a:rPr lang="ko-KR" altLang="en-US" sz="2400" b="1" i="1" dirty="0">
                <a:solidFill>
                  <a:srgbClr val="333333"/>
                </a:solidFill>
              </a:rPr>
              <a:t>효과</a:t>
            </a:r>
            <a:r>
              <a:rPr lang="ko-KR" altLang="en-US" sz="2400" dirty="0">
                <a:solidFill>
                  <a:srgbClr val="333333"/>
                </a:solidFill>
              </a:rPr>
              <a:t>는 일반적으로 정신증의 장기적인 부정적 결과들을 해소시켜주는 것이다</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빚</a:t>
            </a:r>
            <a:r>
              <a:rPr lang="de-DE" altLang="ko-KR" sz="2400" dirty="0">
                <a:solidFill>
                  <a:srgbClr val="333333"/>
                </a:solidFill>
              </a:rPr>
              <a:t>: </a:t>
            </a:r>
            <a:r>
              <a:rPr lang="ko-KR" altLang="en-US" sz="2400" dirty="0">
                <a:solidFill>
                  <a:srgbClr val="333333"/>
                </a:solidFill>
              </a:rPr>
              <a:t>환자가 거짓으로 부자이거나 유명한 것으로 믿을 때</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외로움</a:t>
            </a:r>
            <a:r>
              <a:rPr lang="de-DE" altLang="ko-KR" sz="2400" dirty="0">
                <a:solidFill>
                  <a:srgbClr val="333333"/>
                </a:solidFill>
              </a:rPr>
              <a:t>: </a:t>
            </a:r>
            <a:r>
              <a:rPr lang="ko-KR" altLang="en-US" sz="2400" dirty="0">
                <a:solidFill>
                  <a:srgbClr val="333333"/>
                </a:solidFill>
              </a:rPr>
              <a:t>몇몇 친구들은 환자에게서 등을 돌릴지 모른다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근로 상태</a:t>
            </a:r>
            <a:r>
              <a:rPr lang="de-DE" altLang="ko-KR" sz="2400" dirty="0">
                <a:solidFill>
                  <a:srgbClr val="333333"/>
                </a:solidFill>
              </a:rPr>
              <a:t>: </a:t>
            </a:r>
            <a:r>
              <a:rPr lang="ko-KR" altLang="en-US" sz="2400" dirty="0">
                <a:solidFill>
                  <a:srgbClr val="333333"/>
                </a:solidFill>
              </a:rPr>
              <a:t>사무실에서 부적절한 행동으로 인한 일자리 상실</a:t>
            </a:r>
            <a:endParaRPr lang="de-DE" altLang="ko-KR" sz="2400" dirty="0">
              <a:solidFill>
                <a:srgbClr val="333333"/>
              </a:solidFill>
            </a:endParaRPr>
          </a:p>
          <a:p>
            <a:pPr lvl="0" defTabSz="914400" fontAlgn="base"/>
            <a:r>
              <a:rPr lang="ko-KR" altLang="en-US" sz="2400" dirty="0">
                <a:solidFill>
                  <a:srgbClr val="333333"/>
                </a:solidFill>
              </a:rPr>
              <a:t>위협적이지만 흥분되는 정신증의 세계에 오직 다시 들어가기 위해</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의학적 충고 없이 약물을 중단하는 것은 매우 위함하다</a:t>
            </a:r>
            <a:r>
              <a:rPr lang="en-US" altLang="ko-KR" sz="2400" dirty="0">
                <a:solidFill>
                  <a:srgbClr val="333333"/>
                </a:solidFill>
              </a:rPr>
              <a:t>. </a:t>
            </a:r>
            <a:r>
              <a:rPr lang="ko-KR" altLang="en-US" sz="2400" dirty="0">
                <a:solidFill>
                  <a:srgbClr val="333333"/>
                </a:solidFill>
              </a:rPr>
              <a:t>특히</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정신증 이 있는 동안 두려움이 지배적인 경우에 그렇다</a:t>
            </a:r>
            <a:r>
              <a:rPr lang="en-US" altLang="ko-KR" sz="2400" dirty="0">
                <a:solidFill>
                  <a:srgbClr val="333333"/>
                </a:solidFill>
              </a:rPr>
              <a:t>!</a:t>
            </a:r>
            <a:endParaRPr lang="en-US" sz="2400" dirty="0"/>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정신증 </a:t>
            </a:r>
            <a:r>
              <a:rPr lang="en-US" altLang="ko-KR" sz="3600">
                <a:solidFill>
                  <a:srgbClr val="004992"/>
                </a:solidFill>
                <a:latin typeface="+mn-lt"/>
                <a:ea typeface="+mn-ea"/>
                <a:cs typeface="+mn-cs"/>
              </a:rPr>
              <a:t>&amp; </a:t>
            </a:r>
            <a:r>
              <a:rPr lang="ko-KR" altLang="en-US" sz="3600">
                <a:solidFill>
                  <a:srgbClr val="004992"/>
                </a:solidFill>
                <a:latin typeface="+mn-lt"/>
                <a:ea typeface="+mn-ea"/>
                <a:cs typeface="+mn-cs"/>
              </a:rPr>
              <a:t>우울증</a:t>
            </a:r>
            <a:br>
              <a:rPr lang="ko-KR" altLang="en-US" sz="3600">
                <a:solidFill>
                  <a:srgbClr val="004992"/>
                </a:solidFill>
                <a:latin typeface="+mn-lt"/>
                <a:ea typeface="+mn-ea"/>
                <a:cs typeface="+mn-cs"/>
              </a:rPr>
            </a:br>
            <a:r>
              <a:rPr lang="ko-KR" altLang="en-US">
                <a:solidFill>
                  <a:srgbClr val="004992"/>
                </a:solidFill>
                <a:latin typeface="+mn-lt"/>
                <a:ea typeface="+mn-ea"/>
                <a:cs typeface="+mn-cs"/>
              </a:rPr>
              <a:t>자아존중감에 대한 망상의 효과</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12</a:t>
            </a:fld>
            <a:endParaRPr lang="de-DE" altLang="ko-KR">
              <a:latin typeface="+mn-lt"/>
            </a:endParaRPr>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noAutofit/>
          </a:bodyPr>
          <a:lstStyle/>
          <a:p>
            <a:r>
              <a:rPr lang="de-DE">
                <a:latin typeface="Calibri Light"/>
              </a:rPr>
              <a:t>Entrenamiento Metacognitivo 8 – Stimmung</a:t>
            </a:r>
            <a:endParaRPr lang="de-DE" dirty="0">
              <a:latin typeface="Calibri Light"/>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latin typeface="Calibri Light"/>
              </a:rPr>
              <a:pPr/>
              <a:t>13</a:t>
            </a:fld>
            <a:endParaRPr lang="de-DE" dirty="0">
              <a:latin typeface="Calibri Light"/>
            </a:endParaRPr>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latin typeface="Calibri Light"/>
              </a:rPr>
              <a:t>... viele wichtige Erinnerungen gehen ebenfalls verloren </a:t>
            </a:r>
            <a:br>
              <a:rPr lang="de-DE" dirty="0">
                <a:solidFill>
                  <a:schemeClr val="bg1"/>
                </a:solidFill>
                <a:latin typeface="Calibri Light"/>
              </a:rPr>
            </a:br>
            <a:r>
              <a:rPr lang="de-DE" dirty="0">
                <a:solidFill>
                  <a:schemeClr val="bg1"/>
                </a:solidFill>
                <a:latin typeface="Calibri Light"/>
              </a:rPr>
              <a:t>(Termine, Urlaubserinnerungen, Schulwissen ...).</a:t>
            </a:r>
            <a:endParaRPr lang="de-DE" b="1" dirty="0">
              <a:solidFill>
                <a:schemeClr val="bg1"/>
              </a:solidFill>
              <a:latin typeface="Calibri Ligh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ko-KR" altLang="en-US" sz="3600" dirty="0">
                <a:solidFill>
                  <a:srgbClr val="004992"/>
                </a:solidFill>
                <a:latin typeface="Calibri Light"/>
              </a:rPr>
              <a:t>우울</a:t>
            </a:r>
            <a:r>
              <a:rPr lang="ko-KR" altLang="en-US" sz="3600" dirty="0">
                <a:solidFill>
                  <a:srgbClr val="333333"/>
                </a:solidFill>
                <a:latin typeface="Calibri Light"/>
              </a:rPr>
              <a:t>하고</a:t>
            </a:r>
            <a:r>
              <a:rPr lang="ko-KR" altLang="en-US" sz="3600" dirty="0">
                <a:solidFill>
                  <a:srgbClr val="004992"/>
                </a:solidFill>
                <a:latin typeface="Calibri Light"/>
              </a:rPr>
              <a:t> 자아존중감이 낮은 </a:t>
            </a:r>
            <a:r>
              <a:rPr lang="ko-KR" altLang="en-US" sz="3600" dirty="0">
                <a:solidFill>
                  <a:srgbClr val="333333"/>
                </a:solidFill>
                <a:latin typeface="Calibri Light"/>
              </a:rPr>
              <a:t>사람의 특징적인 사고내용과 사고유형은 무엇일까</a:t>
            </a:r>
            <a:r>
              <a:rPr lang="en-US" altLang="ko-KR" sz="3600" dirty="0">
                <a:solidFill>
                  <a:srgbClr val="333333"/>
                </a:solidFill>
                <a:latin typeface="Calibri Light"/>
              </a:rPr>
              <a:t>?</a:t>
            </a:r>
            <a:endParaRPr lang="de-DE" sz="3600" dirty="0">
              <a:solidFill>
                <a:srgbClr val="333333"/>
              </a:solidFill>
              <a:latin typeface="Calibri Light"/>
            </a:endParaRPr>
          </a:p>
        </p:txBody>
      </p:sp>
    </p:spTree>
    <p:extLst>
      <p:ext uri="{BB962C8B-B14F-4D97-AF65-F5344CB8AC3E}">
        <p14:creationId xmlns:p14="http://schemas.microsoft.com/office/powerpoint/2010/main" val="1855412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1. </a:t>
            </a:r>
            <a:r>
              <a:rPr lang="ko-KR" altLang="en-US" sz="3600">
                <a:solidFill>
                  <a:srgbClr val="004992"/>
                </a:solidFill>
                <a:latin typeface="+mn-lt"/>
                <a:ea typeface="+mn-ea"/>
                <a:cs typeface="+mn-cs"/>
              </a:rPr>
              <a:t>과잉 일반화</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보다 현실적이고 도움이 되는 평가인가</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14</a:t>
            </a:fld>
            <a:endParaRPr lang="de-DE" altLang="ko-KR">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69558616"/>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사건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333333"/>
                          </a:solidFill>
                          <a:effectLst/>
                          <a:latin typeface="+mn-lt"/>
                          <a:ea typeface="+mn-ea"/>
                          <a:cs typeface="+mn-cs"/>
                        </a:rPr>
                        <a:t>잘못된 일반화</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긍정적인</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건설적인 평가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당신은 부적절하게 외국어를 사용해왔다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당신은 그 책을 이해하지 못한다</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“멍청하긴</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시험에 낙제함</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“나는 실패자야</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당신은 토의에서 비판을 받는다</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“나는 </a:t>
                      </a:r>
                      <a:r>
                        <a:rPr kumimoji="0" lang="ko-KR" altLang="en-US" sz="1800" b="1" i="1" u="none" strike="noStrike" cap="none" normalizeH="0" baseline="0" dirty="0">
                          <a:ln>
                            <a:noFill/>
                          </a:ln>
                          <a:solidFill>
                            <a:srgbClr val="333333"/>
                          </a:solidFill>
                          <a:effectLst/>
                          <a:latin typeface="+mn-lt"/>
                          <a:ea typeface="+mn-ea"/>
                          <a:cs typeface="+mn-cs"/>
                        </a:rPr>
                        <a:t>가치 없는 </a:t>
                      </a:r>
                      <a:r>
                        <a:rPr kumimoji="0" lang="ko-KR" altLang="en-US" sz="1800" b="1" i="1" u="none" strike="noStrike" cap="none" normalizeH="0" baseline="0">
                          <a:ln>
                            <a:noFill/>
                          </a:ln>
                          <a:solidFill>
                            <a:srgbClr val="333333"/>
                          </a:solidFill>
                          <a:effectLst/>
                          <a:latin typeface="+mn-lt"/>
                          <a:ea typeface="+mn-ea"/>
                          <a:cs typeface="+mn-cs"/>
                        </a:rPr>
                        <a:t>인간이야</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1. </a:t>
            </a:r>
            <a:r>
              <a:rPr lang="ko-KR" altLang="en-US" sz="3600">
                <a:solidFill>
                  <a:srgbClr val="004992"/>
                </a:solidFill>
                <a:latin typeface="+mn-lt"/>
                <a:ea typeface="+mn-ea"/>
                <a:cs typeface="+mn-cs"/>
              </a:rPr>
              <a:t>과잉 일반화</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보다 현실적이고 도움이 되는 평가인가</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15</a:t>
            </a:fld>
            <a:endParaRPr lang="de-DE" altLang="ko-KR">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062868703"/>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사건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333333"/>
                          </a:solidFill>
                          <a:effectLst/>
                          <a:latin typeface="+mn-lt"/>
                          <a:ea typeface="+mn-ea"/>
                          <a:cs typeface="+mn-cs"/>
                        </a:rPr>
                        <a:t>잘못된 일반화</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긍정적인</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건설적인 평가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당신은 부적절하게 외국어를 사용해왔다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당신은 그 책을 이해하지 못한다</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“멍청하긴</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완벽한 사람은 없어”</a:t>
                      </a:r>
                      <a:endParaRPr kumimoji="0" lang="ko-KR" alt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“내가 </a:t>
                      </a:r>
                      <a:r>
                        <a:rPr kumimoji="0" lang="ko-KR" altLang="en-US" sz="1800" b="0" i="0" u="none" strike="noStrike" cap="none" normalizeH="0" baseline="0" dirty="0">
                          <a:ln>
                            <a:noFill/>
                          </a:ln>
                          <a:solidFill>
                            <a:srgbClr val="333333"/>
                          </a:solidFill>
                          <a:effectLst/>
                          <a:latin typeface="+mn-lt"/>
                          <a:ea typeface="+mn-ea"/>
                          <a:cs typeface="+mn-cs"/>
                        </a:rPr>
                        <a:t>이 책에 정말 흥미가 있는 </a:t>
                      </a:r>
                      <a:r>
                        <a:rPr kumimoji="0" lang="ko-KR" altLang="en-US" sz="1800" b="0" i="0" u="none" strike="noStrike" cap="none" normalizeH="0" baseline="0">
                          <a:ln>
                            <a:noFill/>
                          </a:ln>
                          <a:solidFill>
                            <a:srgbClr val="333333"/>
                          </a:solidFill>
                          <a:effectLst/>
                          <a:latin typeface="+mn-lt"/>
                          <a:ea typeface="+mn-ea"/>
                          <a:cs typeface="+mn-cs"/>
                        </a:rPr>
                        <a:t>걸까</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시험에 낙제함</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“나는 실패자야</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다음 </a:t>
                      </a:r>
                      <a:r>
                        <a:rPr kumimoji="0" lang="ko-KR" altLang="en-US" sz="1800" b="0" i="0" u="none" strike="noStrike" cap="none" normalizeH="0" baseline="0" dirty="0">
                          <a:ln>
                            <a:noFill/>
                          </a:ln>
                          <a:solidFill>
                            <a:srgbClr val="333333"/>
                          </a:solidFill>
                          <a:effectLst/>
                          <a:latin typeface="+mn-lt"/>
                          <a:ea typeface="+mn-ea"/>
                          <a:cs typeface="+mn-cs"/>
                        </a:rPr>
                        <a:t>번에</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더 열심히 </a:t>
                      </a:r>
                      <a:r>
                        <a:rPr kumimoji="0" lang="ko-KR" altLang="en-US" sz="1800" b="0" i="0" u="none" strike="noStrike" cap="none" normalizeH="0" baseline="0">
                          <a:ln>
                            <a:noFill/>
                          </a:ln>
                          <a:solidFill>
                            <a:srgbClr val="333333"/>
                          </a:solidFill>
                          <a:effectLst/>
                          <a:latin typeface="+mn-lt"/>
                          <a:ea typeface="+mn-ea"/>
                          <a:cs typeface="+mn-cs"/>
                        </a:rPr>
                        <a:t>공부해야겠어</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당신은 토의에서 비판을 받는다</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“나는 </a:t>
                      </a:r>
                      <a:r>
                        <a:rPr kumimoji="0" lang="ko-KR" altLang="en-US" sz="1800" b="1" i="1" u="none" strike="noStrike" cap="none" normalizeH="0" baseline="0" dirty="0">
                          <a:ln>
                            <a:noFill/>
                          </a:ln>
                          <a:solidFill>
                            <a:srgbClr val="333333"/>
                          </a:solidFill>
                          <a:effectLst/>
                          <a:latin typeface="+mn-lt"/>
                          <a:ea typeface="+mn-ea"/>
                          <a:cs typeface="+mn-cs"/>
                        </a:rPr>
                        <a:t>가치 없는 </a:t>
                      </a:r>
                      <a:r>
                        <a:rPr kumimoji="0" lang="ko-KR" altLang="en-US" sz="1800" b="1" i="1" u="none" strike="noStrike" cap="none" normalizeH="0" baseline="0">
                          <a:ln>
                            <a:noFill/>
                          </a:ln>
                          <a:solidFill>
                            <a:srgbClr val="333333"/>
                          </a:solidFill>
                          <a:effectLst/>
                          <a:latin typeface="+mn-lt"/>
                          <a:ea typeface="+mn-ea"/>
                          <a:cs typeface="+mn-cs"/>
                        </a:rPr>
                        <a:t>인간이야</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아마도 </a:t>
                      </a:r>
                      <a:r>
                        <a:rPr kumimoji="0" lang="ko-KR" altLang="en-US" sz="1800" b="0" i="0" u="none" strike="noStrike" cap="none" normalizeH="0" baseline="0" dirty="0">
                          <a:ln>
                            <a:noFill/>
                          </a:ln>
                          <a:solidFill>
                            <a:srgbClr val="333333"/>
                          </a:solidFill>
                          <a:effectLst/>
                          <a:latin typeface="+mn-lt"/>
                          <a:ea typeface="+mn-ea"/>
                          <a:cs typeface="+mn-cs"/>
                        </a:rPr>
                        <a:t>다른 사람이 옳아</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내가 무언가 배울게 있을지 </a:t>
                      </a:r>
                      <a:r>
                        <a:rPr kumimoji="0" lang="ko-KR" altLang="en-US" sz="1800" b="0" i="0" u="none" strike="noStrike" cap="none" normalizeH="0" baseline="0">
                          <a:ln>
                            <a:noFill/>
                          </a:ln>
                          <a:solidFill>
                            <a:srgbClr val="333333"/>
                          </a:solidFill>
                          <a:effectLst/>
                          <a:latin typeface="+mn-lt"/>
                          <a:ea typeface="+mn-ea"/>
                          <a:cs typeface="+mn-cs"/>
                        </a:rPr>
                        <a:t>몰라</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44415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1. </a:t>
            </a:r>
            <a:r>
              <a:rPr lang="ko-KR" altLang="en-US" sz="3600">
                <a:solidFill>
                  <a:srgbClr val="004992"/>
                </a:solidFill>
                <a:latin typeface="+mn-lt"/>
                <a:ea typeface="+mn-ea"/>
                <a:cs typeface="+mn-cs"/>
              </a:rPr>
              <a:t>과잉 일반화</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보다 현실적이고 도움이 되는 평가인가</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16</a:t>
            </a:fld>
            <a:endParaRPr lang="de-DE" altLang="ko-KR">
              <a:latin typeface="+mn-lt"/>
            </a:endParaRPr>
          </a:p>
        </p:txBody>
      </p:sp>
      <p:sp>
        <p:nvSpPr>
          <p:cNvPr id="17430" name="Rectangle 22"/>
          <p:cNvSpPr>
            <a:spLocks noChangeArrowheads="1"/>
          </p:cNvSpPr>
          <p:nvPr/>
        </p:nvSpPr>
        <p:spPr bwMode="auto">
          <a:xfrm>
            <a:off x="408955" y="5846400"/>
            <a:ext cx="1137600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ko-KR" altLang="en-US" sz="1800" b="0" dirty="0">
                <a:solidFill>
                  <a:srgbClr val="004992"/>
                </a:solidFill>
                <a:latin typeface="+mn-lt"/>
              </a:rPr>
              <a:t>실수를 허용하라</a:t>
            </a:r>
            <a:r>
              <a:rPr lang="en-US" altLang="de-DE" sz="1800" b="0" dirty="0">
                <a:solidFill>
                  <a:srgbClr val="004992"/>
                </a:solidFill>
                <a:latin typeface="+mn-lt"/>
              </a:rPr>
              <a:t>:</a:t>
            </a:r>
            <a:r>
              <a:rPr lang="en-US" altLang="de-DE" sz="1800" b="0" dirty="0">
                <a:solidFill>
                  <a:srgbClr val="333333"/>
                </a:solidFill>
                <a:latin typeface="+mn-lt"/>
              </a:rPr>
              <a:t> </a:t>
            </a:r>
            <a:r>
              <a:rPr lang="ko-KR" altLang="en-US" sz="1800" b="0" dirty="0">
                <a:solidFill>
                  <a:srgbClr val="333333"/>
                </a:solidFill>
                <a:latin typeface="+mn-lt"/>
              </a:rPr>
              <a:t>완벽한 사람은 없다</a:t>
            </a:r>
            <a:r>
              <a:rPr lang="en-US" altLang="ko-KR" sz="1800" b="0" dirty="0">
                <a:solidFill>
                  <a:srgbClr val="333333"/>
                </a:solidFill>
                <a:latin typeface="+mn-lt"/>
              </a:rPr>
              <a:t>!</a:t>
            </a:r>
            <a:r>
              <a:rPr lang="en-US" altLang="de-DE" sz="1800" b="0" dirty="0">
                <a:solidFill>
                  <a:srgbClr val="333333"/>
                </a:solidFill>
                <a:latin typeface="+mn-lt"/>
              </a:rPr>
              <a:t> </a:t>
            </a:r>
            <a:r>
              <a:rPr lang="ko-KR" altLang="en-US" sz="1800" b="0" dirty="0">
                <a:solidFill>
                  <a:srgbClr val="333333"/>
                </a:solidFill>
                <a:latin typeface="+mn-lt"/>
              </a:rPr>
              <a:t>당신이 때때로 말을 더듬는다고 해서</a:t>
            </a:r>
            <a:r>
              <a:rPr lang="en-US" altLang="ko-KR" sz="1800" b="0" dirty="0">
                <a:solidFill>
                  <a:srgbClr val="333333"/>
                </a:solidFill>
                <a:latin typeface="+mn-lt"/>
              </a:rPr>
              <a:t>, </a:t>
            </a:r>
            <a:r>
              <a:rPr lang="ko-KR" altLang="en-US" sz="1800" b="0" dirty="0">
                <a:solidFill>
                  <a:srgbClr val="333333"/>
                </a:solidFill>
                <a:latin typeface="+mn-lt"/>
              </a:rPr>
              <a:t>그것이 당신이 자신을 표현할 수 없는 것을 의미하지는 않는다</a:t>
            </a:r>
            <a:r>
              <a:rPr lang="en-US" altLang="ko-KR" sz="1800" b="0" dirty="0">
                <a:solidFill>
                  <a:srgbClr val="333333"/>
                </a:solidFill>
                <a:latin typeface="+mn-lt"/>
              </a:rPr>
              <a:t>. </a:t>
            </a:r>
            <a:r>
              <a:rPr lang="ko-KR" altLang="en-US" sz="1800" b="0" dirty="0">
                <a:solidFill>
                  <a:srgbClr val="333333"/>
                </a:solidFill>
                <a:latin typeface="+mn-lt"/>
              </a:rPr>
              <a:t>만일 당신이 종종 실수를 저지른다면</a:t>
            </a:r>
            <a:r>
              <a:rPr lang="en-US" altLang="ko-KR" sz="1800" b="0" dirty="0">
                <a:solidFill>
                  <a:srgbClr val="333333"/>
                </a:solidFill>
                <a:latin typeface="+mn-lt"/>
              </a:rPr>
              <a:t>, </a:t>
            </a:r>
            <a:r>
              <a:rPr lang="ko-KR" altLang="en-US" sz="1800" b="0" dirty="0">
                <a:solidFill>
                  <a:srgbClr val="333333"/>
                </a:solidFill>
                <a:latin typeface="+mn-lt"/>
              </a:rPr>
              <a:t>이것이 당신이 허술하다는 것을 의미하지는 않는다</a:t>
            </a:r>
            <a:r>
              <a:rPr lang="en-US" altLang="ko-KR" sz="1800" b="0" dirty="0">
                <a:solidFill>
                  <a:srgbClr val="333333"/>
                </a:solidFill>
                <a:latin typeface="+mn-lt"/>
              </a:rPr>
              <a:t>.</a:t>
            </a:r>
            <a:endParaRPr lang="en-US" altLang="de-DE" sz="1800" b="0" dirty="0">
              <a:solidFill>
                <a:srgbClr val="333333"/>
              </a:solidFill>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058005218"/>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사건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333333"/>
                          </a:solidFill>
                          <a:effectLst/>
                          <a:latin typeface="+mn-lt"/>
                          <a:ea typeface="+mn-ea"/>
                          <a:cs typeface="+mn-cs"/>
                        </a:rPr>
                        <a:t>잘못된 일반화</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긍정적인</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건설적인 평가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당신은 부적절하게 외국어를 사용해왔다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당신은 그 책을 이해하지 못한다</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“멍청하긴</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완벽한 사람은 없어”</a:t>
                      </a:r>
                      <a:endParaRPr kumimoji="0" lang="ko-KR" alt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“내가 </a:t>
                      </a:r>
                      <a:r>
                        <a:rPr kumimoji="0" lang="ko-KR" altLang="en-US" sz="1800" b="0" i="0" u="none" strike="noStrike" cap="none" normalizeH="0" baseline="0" dirty="0">
                          <a:ln>
                            <a:noFill/>
                          </a:ln>
                          <a:solidFill>
                            <a:srgbClr val="333333"/>
                          </a:solidFill>
                          <a:effectLst/>
                          <a:latin typeface="+mn-lt"/>
                          <a:ea typeface="+mn-ea"/>
                          <a:cs typeface="+mn-cs"/>
                        </a:rPr>
                        <a:t>이 책에 정말 흥미가 있는 </a:t>
                      </a:r>
                      <a:r>
                        <a:rPr kumimoji="0" lang="ko-KR" altLang="en-US" sz="1800" b="0" i="0" u="none" strike="noStrike" cap="none" normalizeH="0" baseline="0">
                          <a:ln>
                            <a:noFill/>
                          </a:ln>
                          <a:solidFill>
                            <a:srgbClr val="333333"/>
                          </a:solidFill>
                          <a:effectLst/>
                          <a:latin typeface="+mn-lt"/>
                          <a:ea typeface="+mn-ea"/>
                          <a:cs typeface="+mn-cs"/>
                        </a:rPr>
                        <a:t>걸까</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시험에 낙제함</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“나는 실패자야</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다음 </a:t>
                      </a:r>
                      <a:r>
                        <a:rPr kumimoji="0" lang="ko-KR" altLang="en-US" sz="1800" b="0" i="0" u="none" strike="noStrike" cap="none" normalizeH="0" baseline="0" dirty="0">
                          <a:ln>
                            <a:noFill/>
                          </a:ln>
                          <a:solidFill>
                            <a:srgbClr val="333333"/>
                          </a:solidFill>
                          <a:effectLst/>
                          <a:latin typeface="+mn-lt"/>
                          <a:ea typeface="+mn-ea"/>
                          <a:cs typeface="+mn-cs"/>
                        </a:rPr>
                        <a:t>번에</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더 열심히 </a:t>
                      </a:r>
                      <a:r>
                        <a:rPr kumimoji="0" lang="ko-KR" altLang="en-US" sz="1800" b="0" i="0" u="none" strike="noStrike" cap="none" normalizeH="0" baseline="0">
                          <a:ln>
                            <a:noFill/>
                          </a:ln>
                          <a:solidFill>
                            <a:srgbClr val="333333"/>
                          </a:solidFill>
                          <a:effectLst/>
                          <a:latin typeface="+mn-lt"/>
                          <a:ea typeface="+mn-ea"/>
                          <a:cs typeface="+mn-cs"/>
                        </a:rPr>
                        <a:t>공부해야겠어</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당신은 토의에서 비판을 받는다</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1800" b="1" i="1" u="none" strike="noStrike" cap="none" normalizeH="0" baseline="0">
                          <a:ln>
                            <a:noFill/>
                          </a:ln>
                          <a:solidFill>
                            <a:srgbClr val="333333"/>
                          </a:solidFill>
                          <a:effectLst/>
                          <a:latin typeface="+mn-lt"/>
                          <a:ea typeface="+mn-ea"/>
                          <a:cs typeface="+mn-cs"/>
                        </a:rPr>
                        <a:t>“나는 </a:t>
                      </a:r>
                      <a:r>
                        <a:rPr kumimoji="0" lang="ko-KR" altLang="en-US" sz="1800" b="1" i="1" u="none" strike="noStrike" cap="none" normalizeH="0" baseline="0" dirty="0">
                          <a:ln>
                            <a:noFill/>
                          </a:ln>
                          <a:solidFill>
                            <a:srgbClr val="333333"/>
                          </a:solidFill>
                          <a:effectLst/>
                          <a:latin typeface="+mn-lt"/>
                          <a:ea typeface="+mn-ea"/>
                          <a:cs typeface="+mn-cs"/>
                        </a:rPr>
                        <a:t>가치 없는 </a:t>
                      </a:r>
                      <a:r>
                        <a:rPr kumimoji="0" lang="ko-KR" altLang="en-US" sz="1800" b="1" i="1" u="none" strike="noStrike" cap="none" normalizeH="0" baseline="0">
                          <a:ln>
                            <a:noFill/>
                          </a:ln>
                          <a:solidFill>
                            <a:srgbClr val="333333"/>
                          </a:solidFill>
                          <a:effectLst/>
                          <a:latin typeface="+mn-lt"/>
                          <a:ea typeface="+mn-ea"/>
                          <a:cs typeface="+mn-cs"/>
                        </a:rPr>
                        <a:t>인간이야</a:t>
                      </a:r>
                      <a:r>
                        <a:rPr kumimoji="0" lang="en-US" altLang="ko-KR" sz="1800" b="1" i="1" u="none" strike="noStrike" cap="none" normalizeH="0" baseline="0">
                          <a:ln>
                            <a:noFill/>
                          </a:ln>
                          <a:solidFill>
                            <a:srgbClr val="333333"/>
                          </a:solidFill>
                          <a:effectLst/>
                          <a:latin typeface="+mn-lt"/>
                          <a:ea typeface="+mn-ea"/>
                          <a:cs typeface="+mn-cs"/>
                        </a:rPr>
                        <a:t>!”</a:t>
                      </a:r>
                      <a:endParaRPr kumimoji="0" lang="en-US" altLang="ko-KR"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아마도 </a:t>
                      </a:r>
                      <a:r>
                        <a:rPr kumimoji="0" lang="ko-KR" altLang="en-US" sz="1800" b="0" i="0" u="none" strike="noStrike" cap="none" normalizeH="0" baseline="0" dirty="0">
                          <a:ln>
                            <a:noFill/>
                          </a:ln>
                          <a:solidFill>
                            <a:srgbClr val="333333"/>
                          </a:solidFill>
                          <a:effectLst/>
                          <a:latin typeface="+mn-lt"/>
                          <a:ea typeface="+mn-ea"/>
                          <a:cs typeface="+mn-cs"/>
                        </a:rPr>
                        <a:t>다른 사람이 옳아</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내가 무언가 배울게 있을지 </a:t>
                      </a:r>
                      <a:r>
                        <a:rPr kumimoji="0" lang="ko-KR" altLang="en-US" sz="1800" b="0" i="0" u="none" strike="noStrike" cap="none" normalizeH="0" baseline="0">
                          <a:ln>
                            <a:noFill/>
                          </a:ln>
                          <a:solidFill>
                            <a:srgbClr val="333333"/>
                          </a:solidFill>
                          <a:effectLst/>
                          <a:latin typeface="+mn-lt"/>
                          <a:ea typeface="+mn-ea"/>
                          <a:cs typeface="+mn-cs"/>
                        </a:rPr>
                        <a:t>몰라</a:t>
                      </a:r>
                      <a:r>
                        <a:rPr kumimoji="0" lang="en-US" altLang="ko-KR"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5388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대신</a:t>
            </a:r>
            <a:r>
              <a:rPr lang="en-US" altLang="ko-KR" sz="3600">
                <a:latin typeface="+mn-lt"/>
                <a:ea typeface="+mn-ea"/>
                <a:cs typeface="+mn-cs"/>
              </a:rPr>
              <a:t>: </a:t>
            </a:r>
            <a:r>
              <a:rPr lang="ko-KR" altLang="en-US" sz="3600">
                <a:latin typeface="+mn-lt"/>
                <a:ea typeface="+mn-ea"/>
                <a:cs typeface="+mn-cs"/>
              </a:rPr>
              <a:t>하나의 결점으로 모든 것을 일반화 시키지 마라</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모든 인간은 복잡하다 </a:t>
            </a:r>
            <a:r>
              <a:rPr lang="en-US" altLang="ko-KR" sz="2400" dirty="0">
                <a:solidFill>
                  <a:srgbClr val="333333"/>
                </a:solidFill>
              </a:rPr>
              <a:t>– </a:t>
            </a:r>
            <a:r>
              <a:rPr lang="ko-KR" altLang="en-US" sz="2400" dirty="0">
                <a:solidFill>
                  <a:srgbClr val="333333"/>
                </a:solidFill>
              </a:rPr>
              <a:t>모다이크처럼</a:t>
            </a:r>
            <a:r>
              <a:rPr lang="en-US" altLang="ko-KR" sz="2400" dirty="0">
                <a:solidFill>
                  <a:srgbClr val="333333"/>
                </a:solidFill>
              </a:rPr>
              <a:t>: </a:t>
            </a:r>
            <a:r>
              <a:rPr lang="ko-KR" altLang="en-US" sz="2400" dirty="0">
                <a:solidFill>
                  <a:srgbClr val="333333"/>
                </a:solidFill>
              </a:rPr>
              <a:t>우리는 좋고 나쁜 것을 모두 포함하는 매우 작은 부분들로 이루어져있다</a:t>
            </a:r>
            <a:r>
              <a:rPr lang="en-US" altLang="ko-KR" sz="2400" dirty="0">
                <a:solidFill>
                  <a:srgbClr val="333333"/>
                </a:solidFill>
              </a:rPr>
              <a:t>.</a:t>
            </a:r>
          </a:p>
          <a:p>
            <a:pPr lvl="0" defTabSz="914400" fontAlgn="base"/>
            <a:r>
              <a:rPr lang="ko-KR" altLang="en-US" sz="2400" dirty="0">
                <a:solidFill>
                  <a:srgbClr val="333333"/>
                </a:solidFill>
              </a:rPr>
              <a:t>더욱이</a:t>
            </a:r>
            <a:r>
              <a:rPr lang="en-GB" altLang="de-DE" sz="2400" dirty="0">
                <a:solidFill>
                  <a:srgbClr val="333333"/>
                </a:solidFill>
              </a:rPr>
              <a:t>, </a:t>
            </a:r>
            <a:r>
              <a:rPr lang="ko-KR" altLang="en-US" sz="2400" dirty="0">
                <a:solidFill>
                  <a:srgbClr val="333333"/>
                </a:solidFill>
              </a:rPr>
              <a:t>사람의 성격을 정의하는 것은 매우 다양한 방법이 있다</a:t>
            </a:r>
            <a:r>
              <a:rPr lang="de-DE" altLang="ko-KR" sz="2400" dirty="0">
                <a:solidFill>
                  <a:srgbClr val="333333"/>
                </a:solidFill>
              </a:rPr>
              <a:t>:</a:t>
            </a:r>
          </a:p>
          <a:p>
            <a:pPr lvl="0" defTabSz="914400" fontAlgn="base"/>
            <a:r>
              <a:rPr lang="ko-KR" altLang="en-US" sz="2400" dirty="0">
                <a:solidFill>
                  <a:srgbClr val="004992"/>
                </a:solidFill>
              </a:rPr>
              <a:t>매력이란 무엇인가</a:t>
            </a:r>
            <a:r>
              <a:rPr lang="de-DE" altLang="ko-KR" sz="2400" dirty="0">
                <a:solidFill>
                  <a:srgbClr val="004992"/>
                </a:solidFill>
              </a:rPr>
              <a:t>?</a:t>
            </a:r>
            <a:r>
              <a:rPr lang="de-DE" altLang="ko-KR" sz="2400" dirty="0">
                <a:solidFill>
                  <a:srgbClr val="333333"/>
                </a:solidFill>
              </a:rPr>
              <a:t> </a:t>
            </a:r>
            <a:r>
              <a:rPr lang="ko-KR" altLang="en-US" sz="2400" dirty="0">
                <a:solidFill>
                  <a:srgbClr val="333333"/>
                </a:solidFill>
              </a:rPr>
              <a:t>내면적인 또는 외현적인 아름다움</a:t>
            </a:r>
            <a:r>
              <a:rPr lang="en-US" altLang="ko-KR" sz="2400" dirty="0">
                <a:solidFill>
                  <a:srgbClr val="333333"/>
                </a:solidFill>
              </a:rPr>
              <a:t>, </a:t>
            </a:r>
            <a:r>
              <a:rPr lang="ko-KR" altLang="en-US" sz="2400" dirty="0">
                <a:solidFill>
                  <a:srgbClr val="333333"/>
                </a:solidFill>
              </a:rPr>
              <a:t>완벽한 몸매</a:t>
            </a:r>
            <a:r>
              <a:rPr lang="en-GB" altLang="de-DE" sz="2400" dirty="0">
                <a:solidFill>
                  <a:srgbClr val="333333"/>
                </a:solidFill>
              </a:rPr>
              <a:t>???</a:t>
            </a:r>
            <a:endParaRPr lang="de-DE" altLang="ko-KR" sz="2400" dirty="0">
              <a:solidFill>
                <a:srgbClr val="333333"/>
              </a:solidFill>
            </a:endParaRPr>
          </a:p>
          <a:p>
            <a:pPr lvl="0" defTabSz="914400" fontAlgn="base"/>
            <a:r>
              <a:rPr lang="ko-KR" altLang="en-US" sz="2400" dirty="0">
                <a:solidFill>
                  <a:srgbClr val="004992"/>
                </a:solidFill>
              </a:rPr>
              <a:t>성공이란 무엇인가</a:t>
            </a:r>
            <a:r>
              <a:rPr lang="de-DE" altLang="ko-KR" sz="2400" dirty="0">
                <a:solidFill>
                  <a:srgbClr val="004992"/>
                </a:solidFill>
              </a:rPr>
              <a:t>?</a:t>
            </a:r>
            <a:r>
              <a:rPr lang="de-DE" altLang="ko-KR" sz="2400" dirty="0">
                <a:solidFill>
                  <a:srgbClr val="333333"/>
                </a:solidFill>
              </a:rPr>
              <a:t> </a:t>
            </a:r>
            <a:r>
              <a:rPr lang="ko-KR" altLang="en-US" sz="2400" dirty="0">
                <a:solidFill>
                  <a:srgbClr val="333333"/>
                </a:solidFill>
              </a:rPr>
              <a:t>경력</a:t>
            </a:r>
            <a:r>
              <a:rPr lang="en-GB" altLang="de-DE" sz="2400" dirty="0">
                <a:solidFill>
                  <a:srgbClr val="333333"/>
                </a:solidFill>
              </a:rPr>
              <a:t>, </a:t>
            </a:r>
            <a:r>
              <a:rPr lang="ko-KR" altLang="en-US" sz="2400" dirty="0">
                <a:solidFill>
                  <a:srgbClr val="333333"/>
                </a:solidFill>
              </a:rPr>
              <a:t>많은 친구들</a:t>
            </a:r>
            <a:r>
              <a:rPr lang="en-US" altLang="ko-KR" sz="2400" dirty="0">
                <a:solidFill>
                  <a:srgbClr val="333333"/>
                </a:solidFill>
              </a:rPr>
              <a:t>, </a:t>
            </a:r>
            <a:r>
              <a:rPr lang="ko-KR" altLang="en-US" sz="2400" dirty="0">
                <a:solidFill>
                  <a:srgbClr val="333333"/>
                </a:solidFill>
              </a:rPr>
              <a:t>자기 자신과 삶에 대해 만족하는 것</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17</a:t>
            </a:fld>
            <a:endParaRPr lang="de-DE" altLang="ko-KR">
              <a:latin typeface="+mn-lt"/>
            </a:endParaRPr>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sz="3600">
                <a:solidFill>
                  <a:srgbClr val="004992"/>
                </a:solidFill>
                <a:latin typeface="+mn-lt"/>
                <a:ea typeface="+mn-ea"/>
                <a:cs typeface="+mn-cs"/>
              </a:rPr>
              <a:t>2. </a:t>
            </a:r>
            <a:r>
              <a:rPr lang="ko-KR" altLang="en-US" sz="3600">
                <a:solidFill>
                  <a:srgbClr val="004992"/>
                </a:solidFill>
                <a:latin typeface="+mn-lt"/>
                <a:ea typeface="+mn-ea"/>
                <a:cs typeface="+mn-cs"/>
              </a:rPr>
              <a:t>선택적인 지각</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보다 현실적이고 유익한 판단이 될 것인가</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18</a:t>
            </a:fld>
            <a:endParaRPr lang="de-DE" altLang="ko-KR">
              <a:latin typeface="+mn-lt"/>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093128471"/>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선택적 평가</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총체적인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친한 친구 한 명이 당신의 생일파티에 오지 않았다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실망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사람들은 함께 서있다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그들은 나를 향해 보고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“그들은 나를 비웃는다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sz="3600">
                <a:solidFill>
                  <a:srgbClr val="004992"/>
                </a:solidFill>
                <a:latin typeface="+mn-lt"/>
                <a:ea typeface="+mn-ea"/>
                <a:cs typeface="+mn-cs"/>
              </a:rPr>
              <a:t>2. </a:t>
            </a:r>
            <a:r>
              <a:rPr lang="ko-KR" altLang="en-US" sz="3600">
                <a:solidFill>
                  <a:srgbClr val="004992"/>
                </a:solidFill>
                <a:latin typeface="+mn-lt"/>
                <a:ea typeface="+mn-ea"/>
                <a:cs typeface="+mn-cs"/>
              </a:rPr>
              <a:t>선택적인 지각</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보다 현실적이고 유익한 판단이 될 것인가</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19</a:t>
            </a:fld>
            <a:endParaRPr lang="de-DE" altLang="ko-KR">
              <a:latin typeface="+mn-lt"/>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73322919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선택적 평가</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총체적인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친한 친구 한 명이 당신의 생일파티에 오지 않았다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실망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멋진 파티</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다른 사람들은 와서 정말 즐거운 저녁을 보냈다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사람들은 함께 서있다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그들은 나를 향해 보고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“그들은 나를 비웃는다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859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sz="3600">
                <a:solidFill>
                  <a:srgbClr val="004992"/>
                </a:solidFill>
                <a:latin typeface="+mn-lt"/>
                <a:ea typeface="+mn-ea"/>
                <a:cs typeface="+mn-cs"/>
              </a:rPr>
              <a:t>2. </a:t>
            </a:r>
            <a:r>
              <a:rPr lang="ko-KR" altLang="en-US" sz="3600">
                <a:solidFill>
                  <a:srgbClr val="004992"/>
                </a:solidFill>
                <a:latin typeface="+mn-lt"/>
                <a:ea typeface="+mn-ea"/>
                <a:cs typeface="+mn-cs"/>
              </a:rPr>
              <a:t>선택적인 지각</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보다 현실적이고 유익한 판단이 될 것인가</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20</a:t>
            </a:fld>
            <a:endParaRPr lang="de-DE" altLang="ko-KR">
              <a:latin typeface="+mn-lt"/>
            </a:endParaRPr>
          </a:p>
        </p:txBody>
      </p:sp>
      <p:graphicFrame>
        <p:nvGraphicFramePr>
          <p:cNvPr id="10"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850774489"/>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선택적 평가</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총체적인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친한 친구 한 명이 당신의 생일파티에 오지 않았다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실망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멋진 파티</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다른 사람들은 와서 정말 즐거운 저녁을 보냈다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사람들은 함께 서있다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그들은 나를 향해 보고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“그들은 나를 비웃는다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그들은 단지 우연히 나를 보았거나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다른 사람으로 착각한 것이다</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ko-KR" altLang="en-US" sz="2000" b="0">
                <a:solidFill>
                  <a:srgbClr val="004992"/>
                </a:solidFill>
                <a:latin typeface="+mn-lt"/>
              </a:rPr>
              <a:t>“마음</a:t>
            </a:r>
            <a:r>
              <a:rPr lang="en-US" altLang="ko-KR" sz="2000" b="0">
                <a:solidFill>
                  <a:srgbClr val="004992"/>
                </a:solidFill>
                <a:latin typeface="+mn-lt"/>
              </a:rPr>
              <a:t>-</a:t>
            </a:r>
            <a:r>
              <a:rPr lang="ko-KR" altLang="en-US" sz="2000" b="0">
                <a:solidFill>
                  <a:srgbClr val="004992"/>
                </a:solidFill>
                <a:latin typeface="+mn-lt"/>
              </a:rPr>
              <a:t>읽기”</a:t>
            </a:r>
            <a:r>
              <a:rPr lang="en-US" altLang="ko-KR" sz="2000" b="0">
                <a:solidFill>
                  <a:srgbClr val="004992"/>
                </a:solidFill>
                <a:latin typeface="+mn-lt"/>
              </a:rPr>
              <a:t>:</a:t>
            </a:r>
            <a:r>
              <a:rPr lang="en-US" altLang="ko-KR" sz="2000" b="0">
                <a:solidFill>
                  <a:srgbClr val="333333"/>
                </a:solidFill>
                <a:latin typeface="+mn-lt"/>
              </a:rPr>
              <a:t> </a:t>
            </a:r>
            <a:r>
              <a:rPr lang="ko-KR" altLang="en-US" sz="2000" b="0" dirty="0">
                <a:solidFill>
                  <a:srgbClr val="333333"/>
                </a:solidFill>
                <a:latin typeface="+mn-lt"/>
              </a:rPr>
              <a:t>다른 사람의 행동을 과잉해석하는 것을 피하라</a:t>
            </a:r>
            <a:r>
              <a:rPr lang="en-US" altLang="ko-KR" sz="2000" b="0" dirty="0">
                <a:solidFill>
                  <a:srgbClr val="333333"/>
                </a:solidFill>
                <a:latin typeface="+mn-lt"/>
              </a:rPr>
              <a:t>. </a:t>
            </a:r>
            <a:r>
              <a:rPr lang="ko-KR" altLang="en-US" sz="2000" b="0" dirty="0">
                <a:solidFill>
                  <a:srgbClr val="333333"/>
                </a:solidFill>
                <a:latin typeface="+mn-lt"/>
              </a:rPr>
              <a:t>상황에 따라 여러 가지 많은 설명이 가능해질 수 있다</a:t>
            </a:r>
            <a:r>
              <a:rPr lang="en-US" altLang="ko-KR" sz="2000" b="0" dirty="0">
                <a:solidFill>
                  <a:srgbClr val="333333"/>
                </a:solidFill>
                <a:latin typeface="+mn-lt"/>
              </a:rPr>
              <a:t>.</a:t>
            </a:r>
            <a:endParaRPr lang="en-US" altLang="de-DE" sz="2000" b="0" dirty="0">
              <a:solidFill>
                <a:srgbClr val="333333"/>
              </a:solidFill>
              <a:latin typeface="+mn-lt"/>
            </a:endParaRPr>
          </a:p>
        </p:txBody>
      </p:sp>
    </p:spTree>
    <p:extLst>
      <p:ext uri="{BB962C8B-B14F-4D97-AF65-F5344CB8AC3E}">
        <p14:creationId xmlns:p14="http://schemas.microsoft.com/office/powerpoint/2010/main" val="3779442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3. </a:t>
            </a:r>
            <a:r>
              <a:rPr lang="ko-KR" altLang="en-US" sz="3600">
                <a:latin typeface="+mn-lt"/>
                <a:ea typeface="+mn-ea"/>
                <a:cs typeface="+mn-cs"/>
              </a:rPr>
              <a:t>자기만의 기준을 궁극적인 측정수단으로 적용하는 것</a:t>
            </a:r>
            <a:endParaRPr lang="ko-KR" altLang="de-DE" sz="3600">
              <a:latin typeface="+mn-lt"/>
              <a:ea typeface="+mn-ea"/>
              <a:cs typeface="+mn-cs"/>
            </a:endParaRPr>
          </a:p>
        </p:txBody>
      </p:sp>
      <p:sp>
        <p:nvSpPr>
          <p:cNvPr id="22531" name="Rectangle 3"/>
          <p:cNvSpPr>
            <a:spLocks noGrp="1" noChangeArrowheads="1"/>
          </p:cNvSpPr>
          <p:nvPr>
            <p:ph idx="1"/>
          </p:nvPr>
        </p:nvSpPr>
        <p:spPr/>
        <p:txBody>
          <a:bodyPr>
            <a:noAutofit/>
          </a:bodyPr>
          <a:lstStyle/>
          <a:p>
            <a:pPr eaLnBrk="1" hangingPunct="1"/>
            <a:r>
              <a:rPr lang="ko-KR" altLang="en-US" sz="2400" dirty="0">
                <a:solidFill>
                  <a:srgbClr val="004992"/>
                </a:solidFill>
              </a:rPr>
              <a:t>내가 나 자신을 판단하는 것과 다른 사람이 나를 판단하는 것에는 차이가 있다</a:t>
            </a:r>
            <a:r>
              <a:rPr lang="de-DE" altLang="ko-KR"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ko-KR" altLang="en-US" sz="2400" dirty="0">
                <a:solidFill>
                  <a:srgbClr val="333333"/>
                </a:solidFill>
                <a:latin typeface="+mn-lt"/>
              </a:rPr>
              <a:t>내가 나를 가치없고 흉칙하다는 등으로 생각한다고 해서</a:t>
            </a:r>
            <a:r>
              <a:rPr lang="en-US" altLang="ko-KR" sz="2400" dirty="0">
                <a:solidFill>
                  <a:srgbClr val="333333"/>
                </a:solidFill>
                <a:latin typeface="+mn-lt"/>
              </a:rPr>
              <a:t>, </a:t>
            </a:r>
            <a:r>
              <a:rPr lang="ko-KR" altLang="en-US" sz="2400" dirty="0">
                <a:solidFill>
                  <a:srgbClr val="333333"/>
                </a:solidFill>
                <a:latin typeface="+mn-lt"/>
              </a:rPr>
              <a:t>다른 사람도 반드시 이런 식으로 생각하는 것은 아니다</a:t>
            </a:r>
            <a:r>
              <a:rPr lang="en-US" altLang="ko-KR" sz="2400" dirty="0">
                <a:solidFill>
                  <a:srgbClr val="333333"/>
                </a:solidFill>
                <a:latin typeface="+mn-lt"/>
              </a:rPr>
              <a:t>.</a:t>
            </a:r>
            <a:endParaRPr lang="de-DE" altLang="ko-KR" sz="2400" dirty="0">
              <a:solidFill>
                <a:srgbClr val="333333"/>
              </a:solidFill>
              <a:latin typeface="+mn-lt"/>
            </a:endParaRPr>
          </a:p>
          <a:p>
            <a:pPr marL="342900" lvl="1" indent="-342900" eaLnBrk="1" hangingPunct="1">
              <a:spcBef>
                <a:spcPts val="1999"/>
              </a:spcBef>
              <a:spcAft>
                <a:spcPts val="0"/>
              </a:spcAft>
              <a:buClr>
                <a:srgbClr val="333333"/>
              </a:buClr>
              <a:buFont typeface="WingDings"/>
              <a:buChar char=""/>
            </a:pPr>
            <a:r>
              <a:rPr lang="ko-KR" altLang="en-US" sz="2400" dirty="0">
                <a:solidFill>
                  <a:srgbClr val="333333"/>
                </a:solidFill>
                <a:latin typeface="+mn-lt"/>
              </a:rPr>
              <a:t>종종 다양한 의견</a:t>
            </a:r>
            <a:r>
              <a:rPr lang="en-US" altLang="ko-KR" sz="2400" dirty="0">
                <a:solidFill>
                  <a:srgbClr val="333333"/>
                </a:solidFill>
                <a:latin typeface="+mn-lt"/>
              </a:rPr>
              <a:t>/</a:t>
            </a:r>
            <a:r>
              <a:rPr lang="ko-KR" altLang="en-US" sz="2400" dirty="0">
                <a:solidFill>
                  <a:srgbClr val="333333"/>
                </a:solidFill>
                <a:latin typeface="+mn-lt"/>
              </a:rPr>
              <a:t>판단</a:t>
            </a:r>
            <a:r>
              <a:rPr lang="en-US" altLang="ko-KR" sz="2400" dirty="0">
                <a:solidFill>
                  <a:srgbClr val="333333"/>
                </a:solidFill>
                <a:latin typeface="+mn-lt"/>
              </a:rPr>
              <a:t>/</a:t>
            </a:r>
            <a:r>
              <a:rPr lang="ko-KR" altLang="en-US" sz="2400" dirty="0">
                <a:solidFill>
                  <a:srgbClr val="333333"/>
                </a:solidFill>
                <a:latin typeface="+mn-lt"/>
              </a:rPr>
              <a:t>기호가 있다</a:t>
            </a:r>
            <a:r>
              <a:rPr lang="en-US" altLang="ko-KR" sz="2400" dirty="0">
                <a:solidFill>
                  <a:srgbClr val="333333"/>
                </a:solidFill>
                <a:latin typeface="+mn-lt"/>
              </a:rPr>
              <a:t>. </a:t>
            </a:r>
            <a:r>
              <a:rPr lang="ko-KR" altLang="en-US" sz="2400" dirty="0">
                <a:solidFill>
                  <a:srgbClr val="333333"/>
                </a:solidFill>
                <a:latin typeface="+mn-lt"/>
              </a:rPr>
              <a:t>다른 사람들은 지능이나 외모 등에 대한 나의 이해에 동의하지 않을 수 있다</a:t>
            </a:r>
            <a:r>
              <a:rPr lang="en-US" altLang="ko-KR" sz="2400" dirty="0">
                <a:solidFill>
                  <a:srgbClr val="333333"/>
                </a:solidFill>
                <a:latin typeface="+mn-lt"/>
              </a:rPr>
              <a:t>.</a:t>
            </a:r>
            <a:endParaRPr lang="de-DE" altLang="ko-KR"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21</a:t>
            </a:fld>
            <a:endParaRPr lang="de-DE" altLang="ko-KR">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sz="3600" dirty="0">
                <a:solidFill>
                  <a:srgbClr val="004992"/>
                </a:solidFill>
                <a:latin typeface="+mn-lt"/>
                <a:ea typeface="+mn-ea"/>
                <a:cs typeface="+mn-cs"/>
              </a:rPr>
              <a:t>4. </a:t>
            </a:r>
            <a:r>
              <a:rPr lang="ko-KR" altLang="en-US" sz="3600" dirty="0">
                <a:solidFill>
                  <a:srgbClr val="004992"/>
                </a:solidFill>
                <a:latin typeface="+mn-lt"/>
                <a:ea typeface="+mn-ea"/>
                <a:cs typeface="+mn-cs"/>
              </a:rPr>
              <a:t>긍정적인 피드백의 부정</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그러나 부정적인 피드백의 무비판적인 수용</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무엇이 보다 현실적이고 유익한 판단이 될 것인가</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22</a:t>
            </a:fld>
            <a:endParaRPr lang="de-DE" altLang="ko-KR">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22718966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우울적인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건설적인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당신의 수행에 대해 칭찬을 받는다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“다른 </a:t>
                      </a:r>
                      <a:r>
                        <a:rPr kumimoji="0" lang="ko-KR" altLang="en-US" sz="2000" b="1" i="1" u="none" strike="noStrike" cap="none" normalizeH="0" baseline="0" dirty="0">
                          <a:ln>
                            <a:noFill/>
                          </a:ln>
                          <a:solidFill>
                            <a:srgbClr val="333333"/>
                          </a:solidFill>
                          <a:effectLst/>
                          <a:latin typeface="+mn-lt"/>
                          <a:ea typeface="+mn-ea"/>
                          <a:cs typeface="+mn-cs"/>
                        </a:rPr>
                        <a:t>사람이 나를 계속 칭찬하는 것은</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정직하지 못한 것이다’</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그</a:t>
                      </a:r>
                      <a:r>
                        <a:rPr kumimoji="0" lang="en-US" altLang="ko-KR" sz="2000" b="1" i="1" u="none" strike="noStrike" cap="none" normalizeH="0" baseline="0" dirty="0">
                          <a:ln>
                            <a:noFill/>
                          </a:ln>
                          <a:solidFill>
                            <a:srgbClr val="333333"/>
                          </a:solidFill>
                          <a:effectLst/>
                          <a:latin typeface="+mn-lt"/>
                          <a:ea typeface="+mn-ea"/>
                          <a:cs typeface="+mn-cs"/>
                        </a:rPr>
                        <a:t>/</a:t>
                      </a:r>
                      <a:r>
                        <a:rPr kumimoji="0" lang="ko-KR" altLang="en-US" sz="2000" b="1" i="1" u="none" strike="noStrike" cap="none" normalizeH="0" baseline="0" dirty="0">
                          <a:ln>
                            <a:noFill/>
                          </a:ln>
                          <a:solidFill>
                            <a:srgbClr val="333333"/>
                          </a:solidFill>
                          <a:effectLst/>
                          <a:latin typeface="+mn-lt"/>
                          <a:ea typeface="+mn-ea"/>
                          <a:cs typeface="+mn-cs"/>
                        </a:rPr>
                        <a:t>그녀만이 그렇게 </a:t>
                      </a:r>
                      <a:r>
                        <a:rPr kumimoji="0" lang="ko-KR" altLang="en-US" sz="2000" b="1" i="1" u="none" strike="noStrike" cap="none" normalizeH="0" baseline="0">
                          <a:ln>
                            <a:noFill/>
                          </a:ln>
                          <a:solidFill>
                            <a:srgbClr val="333333"/>
                          </a:solidFill>
                          <a:effectLst/>
                          <a:latin typeface="+mn-lt"/>
                          <a:ea typeface="+mn-ea"/>
                          <a:cs typeface="+mn-cs"/>
                        </a:rPr>
                        <a:t>생각한다</a:t>
                      </a:r>
                      <a:r>
                        <a:rPr kumimoji="0" lang="en-US" altLang="ko-KR" sz="2000" b="1" i="1" u="none" strike="noStrike" cap="none" normalizeH="0" baseline="0">
                          <a:ln>
                            <a:noFill/>
                          </a:ln>
                          <a:solidFill>
                            <a:srgbClr val="333333"/>
                          </a:solidFill>
                          <a:effectLst/>
                          <a:latin typeface="+mn-lt"/>
                          <a:ea typeface="+mn-ea"/>
                          <a:cs typeface="+mn-cs"/>
                        </a:rPr>
                        <a:t>….”</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당신이 비난받고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“내가 </a:t>
                      </a:r>
                      <a:r>
                        <a:rPr kumimoji="0" lang="ko-KR" altLang="en-US" sz="2000" b="1" i="1" u="none" strike="noStrike" cap="none" normalizeH="0" baseline="0" dirty="0">
                          <a:ln>
                            <a:noFill/>
                          </a:ln>
                          <a:solidFill>
                            <a:srgbClr val="333333"/>
                          </a:solidFill>
                          <a:effectLst/>
                          <a:latin typeface="+mn-lt"/>
                          <a:ea typeface="+mn-ea"/>
                          <a:cs typeface="+mn-cs"/>
                        </a:rPr>
                        <a:t>까발려졌다</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나는 아무 가치 없는 </a:t>
                      </a:r>
                      <a:r>
                        <a:rPr kumimoji="0" lang="ko-KR" altLang="en-US" sz="2000" b="1" i="1" u="none" strike="noStrike" cap="none" normalizeH="0" baseline="0">
                          <a:ln>
                            <a:noFill/>
                          </a:ln>
                          <a:solidFill>
                            <a:srgbClr val="333333"/>
                          </a:solidFill>
                          <a:effectLst/>
                          <a:latin typeface="+mn-lt"/>
                          <a:ea typeface="+mn-ea"/>
                          <a:cs typeface="+mn-cs"/>
                        </a:rPr>
                        <a:t>인간이야</a:t>
                      </a:r>
                      <a:r>
                        <a:rPr kumimoji="0" lang="en-US" altLang="ko-KR" sz="2000" b="1" i="1" u="none" strike="noStrike" cap="none" normalizeH="0" baseline="0">
                          <a:ln>
                            <a:noFill/>
                          </a:ln>
                          <a:solidFill>
                            <a:srgbClr val="333333"/>
                          </a:solidFill>
                          <a:effectLst/>
                          <a:latin typeface="+mn-lt"/>
                          <a:ea typeface="+mn-ea"/>
                          <a:cs typeface="+mn-cs"/>
                        </a:rPr>
                        <a:t>...” </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sz="3600" dirty="0">
                <a:solidFill>
                  <a:srgbClr val="004992"/>
                </a:solidFill>
                <a:latin typeface="+mn-lt"/>
                <a:ea typeface="+mn-ea"/>
                <a:cs typeface="+mn-cs"/>
              </a:rPr>
              <a:t>4. </a:t>
            </a:r>
            <a:r>
              <a:rPr lang="ko-KR" altLang="en-US" sz="3600" dirty="0">
                <a:solidFill>
                  <a:srgbClr val="004992"/>
                </a:solidFill>
                <a:latin typeface="+mn-lt"/>
                <a:ea typeface="+mn-ea"/>
                <a:cs typeface="+mn-cs"/>
              </a:rPr>
              <a:t>긍정적인 피드백의 부정</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그러나 부정적인 피드백의 무비판적인 수용</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무엇이 보다 현실적이고 유익한 판단이 될 것인가</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23</a:t>
            </a:fld>
            <a:endParaRPr lang="de-DE" altLang="ko-KR">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645305701"/>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우울적인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건설적인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당신의 수행에 대해 칭찬을 받는다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“다른 </a:t>
                      </a:r>
                      <a:r>
                        <a:rPr kumimoji="0" lang="ko-KR" altLang="en-US" sz="2000" b="1" i="1" u="none" strike="noStrike" cap="none" normalizeH="0" baseline="0" dirty="0">
                          <a:ln>
                            <a:noFill/>
                          </a:ln>
                          <a:solidFill>
                            <a:srgbClr val="333333"/>
                          </a:solidFill>
                          <a:effectLst/>
                          <a:latin typeface="+mn-lt"/>
                          <a:ea typeface="+mn-ea"/>
                          <a:cs typeface="+mn-cs"/>
                        </a:rPr>
                        <a:t>사람이 나를 계속 칭찬하는 것은</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정직하지 못한 것이다’</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그</a:t>
                      </a:r>
                      <a:r>
                        <a:rPr kumimoji="0" lang="en-US" altLang="ko-KR" sz="2000" b="1" i="1" u="none" strike="noStrike" cap="none" normalizeH="0" baseline="0" dirty="0">
                          <a:ln>
                            <a:noFill/>
                          </a:ln>
                          <a:solidFill>
                            <a:srgbClr val="333333"/>
                          </a:solidFill>
                          <a:effectLst/>
                          <a:latin typeface="+mn-lt"/>
                          <a:ea typeface="+mn-ea"/>
                          <a:cs typeface="+mn-cs"/>
                        </a:rPr>
                        <a:t>/</a:t>
                      </a:r>
                      <a:r>
                        <a:rPr kumimoji="0" lang="ko-KR" altLang="en-US" sz="2000" b="1" i="1" u="none" strike="noStrike" cap="none" normalizeH="0" baseline="0" dirty="0">
                          <a:ln>
                            <a:noFill/>
                          </a:ln>
                          <a:solidFill>
                            <a:srgbClr val="333333"/>
                          </a:solidFill>
                          <a:effectLst/>
                          <a:latin typeface="+mn-lt"/>
                          <a:ea typeface="+mn-ea"/>
                          <a:cs typeface="+mn-cs"/>
                        </a:rPr>
                        <a:t>그녀만이 그렇게 </a:t>
                      </a:r>
                      <a:r>
                        <a:rPr kumimoji="0" lang="ko-KR" altLang="en-US" sz="2000" b="1" i="1" u="none" strike="noStrike" cap="none" normalizeH="0" baseline="0">
                          <a:ln>
                            <a:noFill/>
                          </a:ln>
                          <a:solidFill>
                            <a:srgbClr val="333333"/>
                          </a:solidFill>
                          <a:effectLst/>
                          <a:latin typeface="+mn-lt"/>
                          <a:ea typeface="+mn-ea"/>
                          <a:cs typeface="+mn-cs"/>
                        </a:rPr>
                        <a:t>생각한다</a:t>
                      </a:r>
                      <a:r>
                        <a:rPr kumimoji="0" lang="en-US" altLang="ko-KR" sz="2000" b="1" i="1" u="none" strike="noStrike" cap="none" normalizeH="0" baseline="0">
                          <a:ln>
                            <a:noFill/>
                          </a:ln>
                          <a:solidFill>
                            <a:srgbClr val="333333"/>
                          </a:solidFill>
                          <a:effectLst/>
                          <a:latin typeface="+mn-lt"/>
                          <a:ea typeface="+mn-ea"/>
                          <a:cs typeface="+mn-cs"/>
                        </a:rPr>
                        <a:t>….”</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누군가는 </a:t>
                      </a:r>
                      <a:r>
                        <a:rPr kumimoji="0" lang="ko-KR" altLang="en-US" sz="2000" b="0" i="0" u="none" strike="noStrike" cap="none" normalizeH="0" baseline="0" dirty="0">
                          <a:ln>
                            <a:noFill/>
                          </a:ln>
                          <a:solidFill>
                            <a:srgbClr val="333333"/>
                          </a:solidFill>
                          <a:effectLst/>
                          <a:latin typeface="+mn-lt"/>
                          <a:ea typeface="+mn-ea"/>
                          <a:cs typeface="+mn-cs"/>
                        </a:rPr>
                        <a:t>나를 성과를 인정해주니 기쁜 </a:t>
                      </a:r>
                      <a:r>
                        <a:rPr kumimoji="0" lang="ko-KR" altLang="en-US" sz="2000" b="0" i="0" u="none" strike="noStrike" cap="none" normalizeH="0" baseline="0">
                          <a:ln>
                            <a:noFill/>
                          </a:ln>
                          <a:solidFill>
                            <a:srgbClr val="333333"/>
                          </a:solidFill>
                          <a:effectLst/>
                          <a:latin typeface="+mn-lt"/>
                          <a:ea typeface="+mn-ea"/>
                          <a:cs typeface="+mn-cs"/>
                        </a:rPr>
                        <a:t>일이야</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당신이 비난받고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“내가 </a:t>
                      </a:r>
                      <a:r>
                        <a:rPr kumimoji="0" lang="ko-KR" altLang="en-US" sz="2000" b="1" i="1" u="none" strike="noStrike" cap="none" normalizeH="0" baseline="0" dirty="0">
                          <a:ln>
                            <a:noFill/>
                          </a:ln>
                          <a:solidFill>
                            <a:srgbClr val="333333"/>
                          </a:solidFill>
                          <a:effectLst/>
                          <a:latin typeface="+mn-lt"/>
                          <a:ea typeface="+mn-ea"/>
                          <a:cs typeface="+mn-cs"/>
                        </a:rPr>
                        <a:t>까발려졌다</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나는 아무 가치 없는 </a:t>
                      </a:r>
                      <a:r>
                        <a:rPr kumimoji="0" lang="ko-KR" altLang="en-US" sz="2000" b="1" i="1" u="none" strike="noStrike" cap="none" normalizeH="0" baseline="0">
                          <a:ln>
                            <a:noFill/>
                          </a:ln>
                          <a:solidFill>
                            <a:srgbClr val="333333"/>
                          </a:solidFill>
                          <a:effectLst/>
                          <a:latin typeface="+mn-lt"/>
                          <a:ea typeface="+mn-ea"/>
                          <a:cs typeface="+mn-cs"/>
                        </a:rPr>
                        <a:t>인간이야</a:t>
                      </a:r>
                      <a:r>
                        <a:rPr kumimoji="0" lang="en-US" altLang="ko-KR" sz="2000" b="1" i="1" u="none" strike="noStrike" cap="none" normalizeH="0" baseline="0">
                          <a:ln>
                            <a:noFill/>
                          </a:ln>
                          <a:solidFill>
                            <a:srgbClr val="333333"/>
                          </a:solidFill>
                          <a:effectLst/>
                          <a:latin typeface="+mn-lt"/>
                          <a:ea typeface="+mn-ea"/>
                          <a:cs typeface="+mn-cs"/>
                        </a:rPr>
                        <a:t>...” </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74390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sz="3600" dirty="0">
                <a:solidFill>
                  <a:srgbClr val="004992"/>
                </a:solidFill>
                <a:latin typeface="+mn-lt"/>
                <a:ea typeface="+mn-ea"/>
                <a:cs typeface="+mn-cs"/>
              </a:rPr>
              <a:t>4. </a:t>
            </a:r>
            <a:r>
              <a:rPr lang="ko-KR" altLang="en-US" sz="3600" dirty="0">
                <a:solidFill>
                  <a:srgbClr val="004992"/>
                </a:solidFill>
                <a:latin typeface="+mn-lt"/>
                <a:ea typeface="+mn-ea"/>
                <a:cs typeface="+mn-cs"/>
              </a:rPr>
              <a:t>긍정적인 피드백의 부정</a:t>
            </a:r>
            <a:r>
              <a:rPr lang="en-US" altLang="ko-KR" sz="3600" dirty="0">
                <a:solidFill>
                  <a:srgbClr val="004992"/>
                </a:solidFill>
                <a:latin typeface="+mn-lt"/>
                <a:ea typeface="+mn-ea"/>
                <a:cs typeface="+mn-cs"/>
              </a:rPr>
              <a:t>, </a:t>
            </a:r>
            <a:r>
              <a:rPr lang="ko-KR" altLang="en-US" sz="3600" dirty="0">
                <a:solidFill>
                  <a:srgbClr val="004992"/>
                </a:solidFill>
                <a:latin typeface="+mn-lt"/>
                <a:ea typeface="+mn-ea"/>
                <a:cs typeface="+mn-cs"/>
              </a:rPr>
              <a:t>그러나 부정적인 피드백의 무비판적인 수용</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무엇이 보다 현실적이고 유익한 판단이 될 것인가</a:t>
            </a:r>
            <a:r>
              <a:rPr lang="en-US" altLang="ko-KR"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24</a:t>
            </a:fld>
            <a:endParaRPr lang="de-DE" altLang="ko-KR">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43818692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우울적인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건설적인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당신의 수행에 대해 칭찬을 받는다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“다른 </a:t>
                      </a:r>
                      <a:r>
                        <a:rPr kumimoji="0" lang="ko-KR" altLang="en-US" sz="2000" b="1" i="1" u="none" strike="noStrike" cap="none" normalizeH="0" baseline="0" dirty="0">
                          <a:ln>
                            <a:noFill/>
                          </a:ln>
                          <a:solidFill>
                            <a:srgbClr val="333333"/>
                          </a:solidFill>
                          <a:effectLst/>
                          <a:latin typeface="+mn-lt"/>
                          <a:ea typeface="+mn-ea"/>
                          <a:cs typeface="+mn-cs"/>
                        </a:rPr>
                        <a:t>사람이 나를 계속 칭찬하는 것은</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정직하지 못한 것이다’</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그</a:t>
                      </a:r>
                      <a:r>
                        <a:rPr kumimoji="0" lang="en-US" altLang="ko-KR" sz="2000" b="1" i="1" u="none" strike="noStrike" cap="none" normalizeH="0" baseline="0" dirty="0">
                          <a:ln>
                            <a:noFill/>
                          </a:ln>
                          <a:solidFill>
                            <a:srgbClr val="333333"/>
                          </a:solidFill>
                          <a:effectLst/>
                          <a:latin typeface="+mn-lt"/>
                          <a:ea typeface="+mn-ea"/>
                          <a:cs typeface="+mn-cs"/>
                        </a:rPr>
                        <a:t>/</a:t>
                      </a:r>
                      <a:r>
                        <a:rPr kumimoji="0" lang="ko-KR" altLang="en-US" sz="2000" b="1" i="1" u="none" strike="noStrike" cap="none" normalizeH="0" baseline="0" dirty="0">
                          <a:ln>
                            <a:noFill/>
                          </a:ln>
                          <a:solidFill>
                            <a:srgbClr val="333333"/>
                          </a:solidFill>
                          <a:effectLst/>
                          <a:latin typeface="+mn-lt"/>
                          <a:ea typeface="+mn-ea"/>
                          <a:cs typeface="+mn-cs"/>
                        </a:rPr>
                        <a:t>그녀만이 그렇게 </a:t>
                      </a:r>
                      <a:r>
                        <a:rPr kumimoji="0" lang="ko-KR" altLang="en-US" sz="2000" b="1" i="1" u="none" strike="noStrike" cap="none" normalizeH="0" baseline="0">
                          <a:ln>
                            <a:noFill/>
                          </a:ln>
                          <a:solidFill>
                            <a:srgbClr val="333333"/>
                          </a:solidFill>
                          <a:effectLst/>
                          <a:latin typeface="+mn-lt"/>
                          <a:ea typeface="+mn-ea"/>
                          <a:cs typeface="+mn-cs"/>
                        </a:rPr>
                        <a:t>생각한다</a:t>
                      </a:r>
                      <a:r>
                        <a:rPr kumimoji="0" lang="en-US" altLang="ko-KR" sz="2000" b="1" i="1" u="none" strike="noStrike" cap="none" normalizeH="0" baseline="0">
                          <a:ln>
                            <a:noFill/>
                          </a:ln>
                          <a:solidFill>
                            <a:srgbClr val="333333"/>
                          </a:solidFill>
                          <a:effectLst/>
                          <a:latin typeface="+mn-lt"/>
                          <a:ea typeface="+mn-ea"/>
                          <a:cs typeface="+mn-cs"/>
                        </a:rPr>
                        <a:t>….”</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누군가는 </a:t>
                      </a:r>
                      <a:r>
                        <a:rPr kumimoji="0" lang="ko-KR" altLang="en-US" sz="2000" b="0" i="0" u="none" strike="noStrike" cap="none" normalizeH="0" baseline="0" dirty="0">
                          <a:ln>
                            <a:noFill/>
                          </a:ln>
                          <a:solidFill>
                            <a:srgbClr val="333333"/>
                          </a:solidFill>
                          <a:effectLst/>
                          <a:latin typeface="+mn-lt"/>
                          <a:ea typeface="+mn-ea"/>
                          <a:cs typeface="+mn-cs"/>
                        </a:rPr>
                        <a:t>나를 성과를 인정해주니 기쁜 </a:t>
                      </a:r>
                      <a:r>
                        <a:rPr kumimoji="0" lang="ko-KR" altLang="en-US" sz="2000" b="0" i="0" u="none" strike="noStrike" cap="none" normalizeH="0" baseline="0">
                          <a:ln>
                            <a:noFill/>
                          </a:ln>
                          <a:solidFill>
                            <a:srgbClr val="333333"/>
                          </a:solidFill>
                          <a:effectLst/>
                          <a:latin typeface="+mn-lt"/>
                          <a:ea typeface="+mn-ea"/>
                          <a:cs typeface="+mn-cs"/>
                        </a:rPr>
                        <a:t>일이야</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당신이 비난받고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“내가 </a:t>
                      </a:r>
                      <a:r>
                        <a:rPr kumimoji="0" lang="ko-KR" altLang="en-US" sz="2000" b="1" i="1" u="none" strike="noStrike" cap="none" normalizeH="0" baseline="0" dirty="0">
                          <a:ln>
                            <a:noFill/>
                          </a:ln>
                          <a:solidFill>
                            <a:srgbClr val="333333"/>
                          </a:solidFill>
                          <a:effectLst/>
                          <a:latin typeface="+mn-lt"/>
                          <a:ea typeface="+mn-ea"/>
                          <a:cs typeface="+mn-cs"/>
                        </a:rPr>
                        <a:t>까발려졌다</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나는 아무 가치 없는 </a:t>
                      </a:r>
                      <a:r>
                        <a:rPr kumimoji="0" lang="ko-KR" altLang="en-US" sz="2000" b="1" i="1" u="none" strike="noStrike" cap="none" normalizeH="0" baseline="0">
                          <a:ln>
                            <a:noFill/>
                          </a:ln>
                          <a:solidFill>
                            <a:srgbClr val="333333"/>
                          </a:solidFill>
                          <a:effectLst/>
                          <a:latin typeface="+mn-lt"/>
                          <a:ea typeface="+mn-ea"/>
                          <a:cs typeface="+mn-cs"/>
                        </a:rPr>
                        <a:t>인간이야</a:t>
                      </a:r>
                      <a:r>
                        <a:rPr kumimoji="0" lang="en-US" altLang="ko-KR" sz="2000" b="1" i="1" u="none" strike="noStrike" cap="none" normalizeH="0" baseline="0">
                          <a:ln>
                            <a:noFill/>
                          </a:ln>
                          <a:solidFill>
                            <a:srgbClr val="333333"/>
                          </a:solidFill>
                          <a:effectLst/>
                          <a:latin typeface="+mn-lt"/>
                          <a:ea typeface="+mn-ea"/>
                          <a:cs typeface="+mn-cs"/>
                        </a:rPr>
                        <a:t>...” </a:t>
                      </a:r>
                      <a:endParaRPr kumimoji="0" lang="en-US" altLang="ko-K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저 </a:t>
                      </a:r>
                      <a:r>
                        <a:rPr kumimoji="0" lang="ko-KR" altLang="en-US" sz="2000" b="0" i="0" u="none" strike="noStrike" cap="none" normalizeH="0" baseline="0" dirty="0">
                          <a:ln>
                            <a:noFill/>
                          </a:ln>
                          <a:solidFill>
                            <a:srgbClr val="333333"/>
                          </a:solidFill>
                          <a:effectLst/>
                          <a:latin typeface="+mn-lt"/>
                          <a:ea typeface="+mn-ea"/>
                          <a:cs typeface="+mn-cs"/>
                        </a:rPr>
                        <a:t>사람이 기분이 좋지 않은 날일 지도 </a:t>
                      </a:r>
                      <a:r>
                        <a:rPr kumimoji="0" lang="ko-KR" altLang="en-US" sz="2000" b="0" i="0" u="none" strike="noStrike" cap="none" normalizeH="0" baseline="0">
                          <a:ln>
                            <a:noFill/>
                          </a:ln>
                          <a:solidFill>
                            <a:srgbClr val="333333"/>
                          </a:solidFill>
                          <a:effectLst/>
                          <a:latin typeface="+mn-lt"/>
                          <a:ea typeface="+mn-ea"/>
                          <a:cs typeface="+mn-cs"/>
                        </a:rPr>
                        <a:t>모르지</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 </a:t>
                      </a:r>
                      <a:r>
                        <a:rPr kumimoji="0" lang="ko-KR" altLang="en-US" sz="2000" b="0" i="0" u="none" strike="noStrike" cap="none" normalizeH="0" baseline="0" dirty="0">
                          <a:ln>
                            <a:noFill/>
                          </a:ln>
                          <a:solidFill>
                            <a:srgbClr val="333333"/>
                          </a:solidFill>
                          <a:effectLst/>
                          <a:latin typeface="+mn-lt"/>
                          <a:ea typeface="+mn-ea"/>
                          <a:cs typeface="+mn-cs"/>
                        </a:rPr>
                        <a:t>피드백이 나에게 이로울 수 </a:t>
                      </a:r>
                      <a:r>
                        <a:rPr kumimoji="0" lang="ko-KR" altLang="en-US" sz="2000" b="0" i="0" u="none" strike="noStrike" cap="none" normalizeH="0" baseline="0">
                          <a:ln>
                            <a:noFill/>
                          </a:ln>
                          <a:solidFill>
                            <a:srgbClr val="333333"/>
                          </a:solidFill>
                          <a:effectLst/>
                          <a:latin typeface="+mn-lt"/>
                          <a:ea typeface="+mn-ea"/>
                          <a:cs typeface="+mn-cs"/>
                        </a:rPr>
                        <a:t>있을까</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31710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sz="3600">
                <a:solidFill>
                  <a:srgbClr val="004992"/>
                </a:solidFill>
                <a:latin typeface="+mn-lt"/>
                <a:ea typeface="+mn-ea"/>
                <a:cs typeface="+mn-cs"/>
              </a:rPr>
              <a:t>5. “</a:t>
            </a:r>
            <a:r>
              <a:rPr lang="ko-KR" altLang="en-US" sz="3600">
                <a:solidFill>
                  <a:srgbClr val="004992"/>
                </a:solidFill>
                <a:latin typeface="+mn-lt"/>
                <a:ea typeface="+mn-ea"/>
                <a:cs typeface="+mn-cs"/>
              </a:rPr>
              <a:t>전부가 아니면 무의</a:t>
            </a:r>
            <a:r>
              <a:rPr lang="en-US" altLang="ko-KR" sz="3600">
                <a:solidFill>
                  <a:srgbClr val="004992"/>
                </a:solidFill>
                <a:latin typeface="+mn-lt"/>
                <a:ea typeface="+mn-ea"/>
                <a:cs typeface="+mn-cs"/>
              </a:rPr>
              <a:t>-</a:t>
            </a:r>
            <a:r>
              <a:rPr lang="ko-KR" altLang="en-US" sz="3600">
                <a:solidFill>
                  <a:srgbClr val="004992"/>
                </a:solidFill>
                <a:latin typeface="+mn-lt"/>
                <a:ea typeface="+mn-ea"/>
                <a:cs typeface="+mn-cs"/>
              </a:rPr>
              <a:t>사고”</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재앙적 사고</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보다 현실적이고 유익한 판단이 될 것인가</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25</a:t>
            </a:fld>
            <a:endParaRPr lang="de-DE" altLang="ko-KR">
              <a:latin typeface="+mn-lt"/>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768099806"/>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우울적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당신의 피부에서 검은 반점을 발견했다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“내가 </a:t>
                      </a:r>
                      <a:r>
                        <a:rPr kumimoji="0" lang="ko-KR" altLang="en-US" sz="2000" b="1" i="1" u="none" strike="noStrike" cap="none" normalizeH="0" baseline="0" dirty="0">
                          <a:ln>
                            <a:noFill/>
                          </a:ln>
                          <a:solidFill>
                            <a:srgbClr val="333333"/>
                          </a:solidFill>
                          <a:effectLst/>
                          <a:latin typeface="+mn-lt"/>
                          <a:ea typeface="+mn-ea"/>
                          <a:cs typeface="+mn-cs"/>
                        </a:rPr>
                        <a:t>암에 걸린 거야</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난 틀림없이 </a:t>
                      </a:r>
                      <a:r>
                        <a:rPr kumimoji="0" lang="ko-KR" altLang="en-US" sz="2000" b="1" i="1" u="none" strike="noStrike" cap="none" normalizeH="0" baseline="0">
                          <a:ln>
                            <a:noFill/>
                          </a:ln>
                          <a:solidFill>
                            <a:srgbClr val="333333"/>
                          </a:solidFill>
                          <a:effectLst/>
                          <a:latin typeface="+mn-lt"/>
                          <a:ea typeface="+mn-ea"/>
                          <a:cs typeface="+mn-cs"/>
                        </a:rPr>
                        <a:t>죽을 거야”</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sz="3600">
                <a:solidFill>
                  <a:srgbClr val="004992"/>
                </a:solidFill>
                <a:latin typeface="+mn-lt"/>
                <a:ea typeface="+mn-ea"/>
                <a:cs typeface="+mn-cs"/>
              </a:rPr>
              <a:t>5. “</a:t>
            </a:r>
            <a:r>
              <a:rPr lang="ko-KR" altLang="en-US" sz="3600">
                <a:solidFill>
                  <a:srgbClr val="004992"/>
                </a:solidFill>
                <a:latin typeface="+mn-lt"/>
                <a:ea typeface="+mn-ea"/>
                <a:cs typeface="+mn-cs"/>
              </a:rPr>
              <a:t>전부가 아니면 무의</a:t>
            </a:r>
            <a:r>
              <a:rPr lang="en-US" altLang="ko-KR" sz="3600">
                <a:solidFill>
                  <a:srgbClr val="004992"/>
                </a:solidFill>
                <a:latin typeface="+mn-lt"/>
                <a:ea typeface="+mn-ea"/>
                <a:cs typeface="+mn-cs"/>
              </a:rPr>
              <a:t>-</a:t>
            </a:r>
            <a:r>
              <a:rPr lang="ko-KR" altLang="en-US" sz="3600">
                <a:solidFill>
                  <a:srgbClr val="004992"/>
                </a:solidFill>
                <a:latin typeface="+mn-lt"/>
                <a:ea typeface="+mn-ea"/>
                <a:cs typeface="+mn-cs"/>
              </a:rPr>
              <a:t>사고”</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재앙적 사고</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보다 현실적이고 유익한 판단이 될 것인가</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26</a:t>
            </a:fld>
            <a:endParaRPr lang="de-DE" altLang="ko-KR">
              <a:latin typeface="+mn-lt"/>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641077583"/>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우울적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당신의 피부에서 검은 반점을 발견했다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a:ln>
                            <a:noFill/>
                          </a:ln>
                          <a:solidFill>
                            <a:srgbClr val="333333"/>
                          </a:solidFill>
                          <a:effectLst/>
                          <a:latin typeface="+mn-lt"/>
                          <a:ea typeface="+mn-ea"/>
                          <a:cs typeface="+mn-cs"/>
                        </a:rPr>
                        <a:t>“내가 </a:t>
                      </a:r>
                      <a:r>
                        <a:rPr kumimoji="0" lang="ko-KR" altLang="en-US" sz="2000" b="1" i="1" u="none" strike="noStrike" cap="none" normalizeH="0" baseline="0" dirty="0">
                          <a:ln>
                            <a:noFill/>
                          </a:ln>
                          <a:solidFill>
                            <a:srgbClr val="333333"/>
                          </a:solidFill>
                          <a:effectLst/>
                          <a:latin typeface="+mn-lt"/>
                          <a:ea typeface="+mn-ea"/>
                          <a:cs typeface="+mn-cs"/>
                        </a:rPr>
                        <a:t>암에 걸린 거야</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난 틀림없이 </a:t>
                      </a:r>
                      <a:r>
                        <a:rPr kumimoji="0" lang="ko-KR" altLang="en-US" sz="2000" b="1" i="1" u="none" strike="noStrike" cap="none" normalizeH="0" baseline="0">
                          <a:ln>
                            <a:noFill/>
                          </a:ln>
                          <a:solidFill>
                            <a:srgbClr val="333333"/>
                          </a:solidFill>
                          <a:effectLst/>
                          <a:latin typeface="+mn-lt"/>
                          <a:ea typeface="+mn-ea"/>
                          <a:cs typeface="+mn-cs"/>
                        </a:rPr>
                        <a:t>죽을 거야”</a:t>
                      </a:r>
                      <a:endParaRPr kumimoji="0" lang="ko-KR" alt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다른 사람에게 물어보거나 의사와 상담해볼까</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9216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6. </a:t>
            </a:r>
            <a:r>
              <a:rPr lang="ko-KR" altLang="en-US" sz="3600">
                <a:solidFill>
                  <a:srgbClr val="004992"/>
                </a:solidFill>
                <a:latin typeface="+mn-lt"/>
                <a:ea typeface="+mn-ea"/>
                <a:cs typeface="+mn-cs"/>
              </a:rPr>
              <a:t>부정적인 생각의 억제</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더 현실적인 평가가 될까요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27</a:t>
            </a:fld>
            <a:endParaRPr lang="de-DE" altLang="ko-KR">
              <a:latin typeface="+mn-lt"/>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193589034"/>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문제가 있는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 </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주기적인 부정적인 생각을 갖고 있다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너는 무가치하다”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실패자”</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와우</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너는 멍청하다”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333333"/>
                          </a:solidFill>
                          <a:effectLst/>
                          <a:latin typeface="+mn-lt"/>
                          <a:ea typeface="+mn-ea"/>
                          <a:cs typeface="+mn-cs"/>
                        </a:rPr>
                        <a:t>“나는 그런 부정적인 생각을 해서는 절대 안돼”</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그러나 이것은 일어나지 않아</a:t>
                      </a:r>
                      <a:r>
                        <a:rPr kumimoji="0" lang="en-US" altLang="ko-KR" sz="2000" b="1" i="1" u="none" strike="noStrike" cap="none" normalizeH="0" baseline="0" dirty="0">
                          <a:ln>
                            <a:noFill/>
                          </a:ln>
                          <a:solidFill>
                            <a:srgbClr val="333333"/>
                          </a:solidFill>
                          <a:effectLst/>
                          <a:latin typeface="+mn-lt"/>
                          <a:ea typeface="+mn-ea"/>
                          <a:cs typeface="+mn-cs"/>
                        </a:rPr>
                        <a:t>(</a:t>
                      </a:r>
                      <a:r>
                        <a:rPr kumimoji="0" lang="en-US" altLang="ko-KR" sz="2000" b="1" i="1" u="none" strike="noStrike" cap="none" normalizeH="0" baseline="0" dirty="0">
                          <a:ln>
                            <a:noFill/>
                          </a:ln>
                          <a:solidFill>
                            <a:srgbClr val="333333"/>
                          </a:solidFill>
                          <a:effectLst/>
                          <a:latin typeface="Times New Roman"/>
                          <a:ea typeface="+mn-ea"/>
                          <a:cs typeface="+mn-cs"/>
                          <a:sym typeface="Wingdings" panose="05000000000000000000" pitchFamily="2" charset="2"/>
                        </a:rPr>
                        <a:t>→ </a:t>
                      </a:r>
                      <a:r>
                        <a:rPr kumimoji="0" lang="ko-KR" altLang="en-US" sz="2000" b="1" i="1" u="none" strike="noStrike" cap="none" normalizeH="0" baseline="0" dirty="0">
                          <a:ln>
                            <a:noFill/>
                          </a:ln>
                          <a:solidFill>
                            <a:srgbClr val="333333"/>
                          </a:solidFill>
                          <a:effectLst/>
                          <a:latin typeface="+mn-lt"/>
                          <a:ea typeface="+mn-ea"/>
                          <a:cs typeface="+mn-cs"/>
                        </a:rPr>
                        <a:t>다음 연습을 보세요</a:t>
                      </a:r>
                      <a:r>
                        <a:rPr kumimoji="0" lang="en-US" altLang="ko-KR"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a:solidFill>
                  <a:srgbClr val="004992"/>
                </a:solidFill>
                <a:latin typeface="+mn-lt"/>
                <a:ea typeface="+mn-ea"/>
                <a:cs typeface="+mn-cs"/>
              </a:rPr>
              <a:t>6. </a:t>
            </a:r>
            <a:r>
              <a:rPr lang="ko-KR" altLang="en-US" sz="3600">
                <a:solidFill>
                  <a:srgbClr val="004992"/>
                </a:solidFill>
                <a:latin typeface="+mn-lt"/>
                <a:ea typeface="+mn-ea"/>
                <a:cs typeface="+mn-cs"/>
              </a:rPr>
              <a:t>부정적인 생각의 억제</a:t>
            </a:r>
            <a:br>
              <a:rPr lang="ko-KR" altLang="en-US" sz="3600">
                <a:solidFill>
                  <a:srgbClr val="004992"/>
                </a:solidFill>
                <a:latin typeface="+mn-lt"/>
                <a:ea typeface="+mn-ea"/>
                <a:cs typeface="+mn-cs"/>
              </a:rPr>
            </a:br>
            <a:r>
              <a:rPr lang="ko-KR" altLang="en-US">
                <a:solidFill>
                  <a:srgbClr val="004992"/>
                </a:solidFill>
                <a:latin typeface="+mn-lt"/>
                <a:ea typeface="+mn-ea"/>
                <a:cs typeface="+mn-cs"/>
              </a:rPr>
              <a:t>무엇이 더 현실적인 평가가 될까요</a:t>
            </a:r>
            <a:r>
              <a:rPr lang="en-US" altLang="ko-KR">
                <a:solidFill>
                  <a:srgbClr val="004992"/>
                </a:solidFill>
                <a:latin typeface="+mn-lt"/>
                <a:ea typeface="+mn-ea"/>
                <a:cs typeface="+mn-cs"/>
              </a:rPr>
              <a:t>?</a:t>
            </a:r>
            <a:endParaRPr lang="ko-KR"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28</a:t>
            </a:fld>
            <a:endParaRPr lang="de-DE" altLang="ko-KR">
              <a:latin typeface="+mn-lt"/>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019924340"/>
              </p:ext>
            </p:extLst>
          </p:nvPr>
        </p:nvGraphicFramePr>
        <p:xfrm>
          <a:off x="408955" y="2636912"/>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000000"/>
                          </a:solidFill>
                          <a:effectLst/>
                          <a:latin typeface="+mn-lt"/>
                          <a:ea typeface="+mn-ea"/>
                          <a:cs typeface="+mn-cs"/>
                        </a:rPr>
                        <a:t>문제가 있는 평가</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000000"/>
                          </a:solidFill>
                          <a:effectLst/>
                          <a:latin typeface="+mn-lt"/>
                          <a:ea typeface="+mn-ea"/>
                          <a:cs typeface="+mn-cs"/>
                        </a:rPr>
                        <a:t>긍정적</a:t>
                      </a:r>
                      <a:r>
                        <a:rPr kumimoji="0" lang="en-US" altLang="ko-KR" sz="2000" b="0" i="0" u="none" strike="noStrike" cap="none" normalizeH="0" baseline="0" dirty="0">
                          <a:ln>
                            <a:noFill/>
                          </a:ln>
                          <a:solidFill>
                            <a:srgbClr val="000000"/>
                          </a:solidFill>
                          <a:effectLst/>
                          <a:latin typeface="+mn-lt"/>
                          <a:ea typeface="+mn-ea"/>
                          <a:cs typeface="+mn-cs"/>
                        </a:rPr>
                        <a:t>/ </a:t>
                      </a:r>
                      <a:r>
                        <a:rPr kumimoji="0" lang="ko-KR" altLang="en-US" sz="2000" b="0" i="0" u="none" strike="noStrike" cap="none" normalizeH="0" baseline="0" dirty="0">
                          <a:ln>
                            <a:noFill/>
                          </a:ln>
                          <a:solidFill>
                            <a:srgbClr val="000000"/>
                          </a:solidFill>
                          <a:effectLst/>
                          <a:latin typeface="+mn-lt"/>
                          <a:ea typeface="+mn-ea"/>
                          <a:cs typeface="+mn-cs"/>
                        </a:rPr>
                        <a:t>건설적 평가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a:ln>
                            <a:noFill/>
                          </a:ln>
                          <a:solidFill>
                            <a:srgbClr val="333333"/>
                          </a:solidFill>
                          <a:effectLst/>
                          <a:latin typeface="+mn-lt"/>
                          <a:ea typeface="+mn-ea"/>
                          <a:cs typeface="+mn-cs"/>
                        </a:rPr>
                        <a:t>당신은 주기적인 부정적인 생각을 갖고 있다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너는 무가치하다”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실패자”</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와우</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너는 멍청하다”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1" i="1" u="none" strike="noStrike" cap="none" normalizeH="0" baseline="0" dirty="0">
                          <a:ln>
                            <a:noFill/>
                          </a:ln>
                          <a:solidFill>
                            <a:srgbClr val="333333"/>
                          </a:solidFill>
                          <a:effectLst/>
                          <a:latin typeface="+mn-lt"/>
                          <a:ea typeface="+mn-ea"/>
                          <a:cs typeface="+mn-cs"/>
                        </a:rPr>
                        <a:t>“나는 그런 부정적인 생각을 해서는 절대 안돼”</a:t>
                      </a:r>
                      <a:r>
                        <a:rPr kumimoji="0" lang="en-US" altLang="ko-KR" sz="2000" b="1" i="1" u="none" strike="noStrike" cap="none" normalizeH="0" baseline="0" dirty="0">
                          <a:ln>
                            <a:noFill/>
                          </a:ln>
                          <a:solidFill>
                            <a:srgbClr val="333333"/>
                          </a:solidFill>
                          <a:effectLst/>
                          <a:latin typeface="+mn-lt"/>
                          <a:ea typeface="+mn-ea"/>
                          <a:cs typeface="+mn-cs"/>
                        </a:rPr>
                        <a:t>… </a:t>
                      </a:r>
                      <a:r>
                        <a:rPr kumimoji="0" lang="ko-KR" altLang="en-US" sz="2000" b="1" i="1" u="none" strike="noStrike" cap="none" normalizeH="0" baseline="0" dirty="0">
                          <a:ln>
                            <a:noFill/>
                          </a:ln>
                          <a:solidFill>
                            <a:srgbClr val="333333"/>
                          </a:solidFill>
                          <a:effectLst/>
                          <a:latin typeface="+mn-lt"/>
                          <a:ea typeface="+mn-ea"/>
                          <a:cs typeface="+mn-cs"/>
                        </a:rPr>
                        <a:t>그러나 이것은 일어나지 않아</a:t>
                      </a:r>
                      <a:r>
                        <a:rPr kumimoji="0" lang="en-US" altLang="ko-KR" sz="2000" b="1" i="1" u="none" strike="noStrike" cap="none" normalizeH="0" baseline="0" dirty="0">
                          <a:ln>
                            <a:noFill/>
                          </a:ln>
                          <a:solidFill>
                            <a:srgbClr val="333333"/>
                          </a:solidFill>
                          <a:effectLst/>
                          <a:latin typeface="+mn-lt"/>
                          <a:ea typeface="+mn-ea"/>
                          <a:cs typeface="+mn-cs"/>
                        </a:rPr>
                        <a:t>(</a:t>
                      </a:r>
                      <a:r>
                        <a:rPr kumimoji="0" lang="en-US" altLang="ko-KR" sz="2000" b="1" i="1" u="none" strike="noStrike" cap="none" normalizeH="0" baseline="0" dirty="0">
                          <a:ln>
                            <a:noFill/>
                          </a:ln>
                          <a:solidFill>
                            <a:srgbClr val="333333"/>
                          </a:solidFill>
                          <a:effectLst/>
                          <a:latin typeface="Times New Roman"/>
                          <a:ea typeface="+mn-ea"/>
                          <a:cs typeface="+mn-cs"/>
                          <a:sym typeface="Wingdings" panose="05000000000000000000" pitchFamily="2" charset="2"/>
                        </a:rPr>
                        <a:t>→ </a:t>
                      </a:r>
                      <a:r>
                        <a:rPr kumimoji="0" lang="ko-KR" altLang="en-US" sz="2000" b="1" i="1" u="none" strike="noStrike" cap="none" normalizeH="0" baseline="0" dirty="0">
                          <a:ln>
                            <a:noFill/>
                          </a:ln>
                          <a:solidFill>
                            <a:srgbClr val="333333"/>
                          </a:solidFill>
                          <a:effectLst/>
                          <a:latin typeface="+mn-lt"/>
                          <a:ea typeface="+mn-ea"/>
                          <a:cs typeface="+mn-cs"/>
                        </a:rPr>
                        <a:t>다음 연습을 보세요</a:t>
                      </a:r>
                      <a:r>
                        <a:rPr kumimoji="0" lang="en-US" altLang="ko-KR"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질문 만약 그 생각이 정당하다면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무엇이 그런 생각을 반박하나</a:t>
                      </a:r>
                      <a:r>
                        <a:rPr kumimoji="0" lang="en-US" altLang="ko-KR"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ko-KR" altLang="en-US" sz="2000" b="0" i="0" u="none" strike="noStrike" cap="none" normalizeH="0" baseline="0" dirty="0">
                          <a:ln>
                            <a:noFill/>
                          </a:ln>
                          <a:solidFill>
                            <a:srgbClr val="333333"/>
                          </a:solidFill>
                          <a:effectLst/>
                          <a:latin typeface="+mn-lt"/>
                          <a:ea typeface="+mn-ea"/>
                          <a:cs typeface="+mn-cs"/>
                        </a:rPr>
                        <a:t>유쾌한 활동을 추구함으로써 당신 자신을 전환하라</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dirty="0">
                <a:solidFill>
                  <a:srgbClr val="004992"/>
                </a:solidFill>
                <a:latin typeface="+mn-lt"/>
                <a:ea typeface="+mn-ea"/>
                <a:cs typeface="+mn-cs"/>
              </a:rPr>
              <a:t>6. </a:t>
            </a:r>
            <a:r>
              <a:rPr lang="ko-KR" altLang="en-US" sz="3600" dirty="0">
                <a:solidFill>
                  <a:srgbClr val="004992"/>
                </a:solidFill>
                <a:latin typeface="+mn-lt"/>
                <a:ea typeface="+mn-ea"/>
                <a:cs typeface="+mn-cs"/>
              </a:rPr>
              <a:t>부정적인 생각의 억제</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연습</a:t>
            </a:r>
            <a:endParaRPr lang="de-DE" altLang="ko-KR"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ko-KR" altLang="en-US" sz="2400" dirty="0">
                <a:solidFill>
                  <a:srgbClr val="333333"/>
                </a:solidFill>
              </a:rPr>
              <a:t>혼란스러운 생각을 신중하게 억제하는 것은 불가능하다</a:t>
            </a:r>
            <a:r>
              <a:rPr lang="en-US" altLang="ko-KR" sz="2400">
                <a:solidFill>
                  <a:srgbClr val="333333"/>
                </a:solidFill>
              </a:rPr>
              <a:t>.</a:t>
            </a:r>
            <a:br>
              <a:rPr lang="en-US" altLang="ko-KR" sz="2400">
                <a:solidFill>
                  <a:srgbClr val="333333"/>
                </a:solidFill>
              </a:rPr>
            </a:br>
            <a:r>
              <a:rPr lang="ko-KR" altLang="en-US" sz="2400">
                <a:solidFill>
                  <a:srgbClr val="333333"/>
                </a:solidFill>
              </a:rPr>
              <a:t>그런 </a:t>
            </a:r>
            <a:r>
              <a:rPr lang="ko-KR" altLang="en-US" sz="2400" dirty="0">
                <a:solidFill>
                  <a:srgbClr val="333333"/>
                </a:solidFill>
              </a:rPr>
              <a:t>생각을 증가시키는 것에 대해 생각하지 않으려고 노력하세요</a:t>
            </a:r>
            <a:br>
              <a:rPr lang="ko-KR" altLang="en-US" sz="2400" dirty="0">
                <a:solidFill>
                  <a:srgbClr val="333333"/>
                </a:solidFill>
              </a:rPr>
            </a:br>
            <a:br>
              <a:rPr lang="ko-KR" altLang="en-US" sz="2400" dirty="0">
                <a:solidFill>
                  <a:srgbClr val="333333"/>
                </a:solidFill>
              </a:rPr>
            </a:br>
            <a:r>
              <a:rPr lang="ko-KR" altLang="en-US" sz="2400" dirty="0">
                <a:solidFill>
                  <a:srgbClr val="004992"/>
                </a:solidFill>
              </a:rPr>
              <a:t>노력하세요</a:t>
            </a:r>
            <a:r>
              <a:rPr lang="en-US" altLang="ko-KR" sz="2400" dirty="0">
                <a:solidFill>
                  <a:srgbClr val="004992"/>
                </a:solidFill>
              </a:rPr>
              <a:t>!</a:t>
            </a:r>
            <a:br>
              <a:rPr lang="en-US" altLang="ko-KR" sz="2400" dirty="0">
                <a:solidFill>
                  <a:srgbClr val="004992"/>
                </a:solidFill>
              </a:rPr>
            </a:br>
            <a:r>
              <a:rPr lang="ko-KR" altLang="en-US" sz="2400" dirty="0">
                <a:solidFill>
                  <a:srgbClr val="004992"/>
                </a:solidFill>
              </a:rPr>
              <a:t>잠시후에 코끼리를 생각해내지 마세요</a:t>
            </a:r>
            <a:r>
              <a:rPr lang="en-US" altLang="ko-KR"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F2947FED-4B41-4662-A38D-62CC17CC9BAB}" type="slidenum">
              <a:rPr lang="ko-KR" altLang="de-DE" smtClean="0">
                <a:latin typeface="+mn-lt"/>
              </a:rPr>
              <a:pPr/>
              <a:t>29</a:t>
            </a:fld>
            <a:endParaRPr lang="de-DE" altLang="ko-KR">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ko-KR" sz="3600" dirty="0">
                <a:solidFill>
                  <a:srgbClr val="004992"/>
                </a:solidFill>
                <a:latin typeface="+mn-lt"/>
                <a:ea typeface="+mn-ea"/>
                <a:cs typeface="+mn-cs"/>
              </a:rPr>
              <a:t>6. </a:t>
            </a:r>
            <a:r>
              <a:rPr lang="ko-KR" altLang="en-US" sz="3600" dirty="0">
                <a:solidFill>
                  <a:srgbClr val="004992"/>
                </a:solidFill>
                <a:latin typeface="+mn-lt"/>
                <a:ea typeface="+mn-ea"/>
                <a:cs typeface="+mn-cs"/>
              </a:rPr>
              <a:t>부정적인 생각의 억제</a:t>
            </a:r>
            <a:br>
              <a:rPr lang="ko-KR" altLang="en-US" sz="3600" dirty="0">
                <a:solidFill>
                  <a:srgbClr val="004992"/>
                </a:solidFill>
                <a:latin typeface="+mn-lt"/>
                <a:ea typeface="+mn-ea"/>
                <a:cs typeface="+mn-cs"/>
              </a:rPr>
            </a:br>
            <a:r>
              <a:rPr lang="ko-KR" altLang="en-US" dirty="0">
                <a:solidFill>
                  <a:srgbClr val="004992"/>
                </a:solidFill>
                <a:latin typeface="+mn-lt"/>
                <a:ea typeface="+mn-ea"/>
                <a:cs typeface="+mn-cs"/>
              </a:rPr>
              <a:t>그것이 되었나요</a:t>
            </a: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아니요</a:t>
            </a:r>
            <a:r>
              <a:rPr lang="en-US" altLang="ko-KR" dirty="0">
                <a:solidFill>
                  <a:srgbClr val="004992"/>
                </a:solidFill>
                <a:latin typeface="+mn-lt"/>
                <a:ea typeface="+mn-ea"/>
                <a:cs typeface="+mn-cs"/>
              </a:rPr>
              <a:t>!</a:t>
            </a:r>
            <a:endParaRPr lang="de-DE" altLang="ko-KR"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ko-KR" altLang="en-US" sz="2400" dirty="0">
                <a:solidFill>
                  <a:srgbClr val="333333"/>
                </a:solidFill>
              </a:rPr>
              <a:t>당신들 대부분은 아마도 코끼리나 코끼리와 관련된 것을 생각해 내었을 것입니다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동물원</a:t>
            </a:r>
            <a:r>
              <a:rPr lang="en-US" altLang="ko-KR" sz="2400" dirty="0">
                <a:solidFill>
                  <a:srgbClr val="333333"/>
                </a:solidFill>
              </a:rPr>
              <a:t>, </a:t>
            </a:r>
            <a:r>
              <a:rPr lang="ko-KR" altLang="en-US" sz="2400" dirty="0">
                <a:solidFill>
                  <a:srgbClr val="333333"/>
                </a:solidFill>
              </a:rPr>
              <a:t>야생 수렵여행</a:t>
            </a:r>
            <a:r>
              <a:rPr lang="en-US" altLang="ko-KR" sz="2400" dirty="0">
                <a:solidFill>
                  <a:srgbClr val="333333"/>
                </a:solidFill>
              </a:rPr>
              <a:t>, </a:t>
            </a:r>
            <a:r>
              <a:rPr lang="ko-KR" altLang="en-US" sz="2400" dirty="0">
                <a:solidFill>
                  <a:srgbClr val="333333"/>
                </a:solidFill>
              </a:rPr>
              <a:t>아프리카 등</a:t>
            </a:r>
            <a:r>
              <a:rPr lang="en-US" altLang="ko-KR" sz="2400" dirty="0">
                <a:solidFill>
                  <a:srgbClr val="333333"/>
                </a:solidFill>
              </a:rPr>
              <a:t>.) </a:t>
            </a:r>
          </a:p>
          <a:p>
            <a:r>
              <a:rPr lang="ko-KR" altLang="en-US" sz="2400" dirty="0">
                <a:solidFill>
                  <a:srgbClr val="333333"/>
                </a:solidFill>
              </a:rPr>
              <a:t>이러한 효과는 혼란스러운 생각을 신중하게 억제하려고 한다면 더욱 강하게 </a:t>
            </a:r>
            <a:r>
              <a:rPr lang="ko-KR" altLang="en-US" sz="2400">
                <a:solidFill>
                  <a:srgbClr val="333333"/>
                </a:solidFill>
              </a:rPr>
              <a:t>커질것입니다</a:t>
            </a:r>
            <a:r>
              <a:rPr lang="en-US" altLang="ko-KR" sz="2400">
                <a:solidFill>
                  <a:srgbClr val="333333"/>
                </a:solidFill>
              </a:rPr>
              <a:t>(“</a:t>
            </a:r>
            <a:r>
              <a:rPr lang="ko-KR" altLang="en-US" sz="2400">
                <a:solidFill>
                  <a:srgbClr val="333333"/>
                </a:solidFill>
              </a:rPr>
              <a:t>나는 실패자야”등</a:t>
            </a:r>
            <a:r>
              <a:rPr lang="en-US" altLang="ko-KR" sz="2400" dirty="0">
                <a:solidFill>
                  <a:srgbClr val="333333"/>
                </a:solidFill>
              </a:rPr>
              <a:t>). </a:t>
            </a:r>
            <a:r>
              <a:rPr lang="ko-KR" altLang="en-US" sz="2400" dirty="0">
                <a:solidFill>
                  <a:srgbClr val="333333"/>
                </a:solidFill>
              </a:rPr>
              <a:t>그런 생각들은 이상하거나 통제할수 없을것 같을때 더 강해질 수 있습니다</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F2947FED-4B41-4662-A38D-62CC17CC9BAB}" type="slidenum">
              <a:rPr lang="ko-KR" altLang="de-DE" smtClean="0">
                <a:latin typeface="+mn-lt"/>
              </a:rPr>
              <a:pPr/>
              <a:t>30</a:t>
            </a:fld>
            <a:endParaRPr lang="de-DE" altLang="ko-KR">
              <a:latin typeface="+mn-lt"/>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대신에</a:t>
            </a:r>
            <a:r>
              <a:rPr lang="en-US" altLang="ko-KR" sz="3600">
                <a:latin typeface="+mn-lt"/>
                <a:ea typeface="+mn-ea"/>
                <a:cs typeface="+mn-cs"/>
              </a:rPr>
              <a:t>:</a:t>
            </a:r>
            <a:endParaRPr lang="de-DE" altLang="ko-KR" sz="3600">
              <a:latin typeface="+mn-lt"/>
              <a:ea typeface="+mn-ea"/>
              <a:cs typeface="+mn-cs"/>
            </a:endParaRPr>
          </a:p>
        </p:txBody>
      </p:sp>
      <p:sp>
        <p:nvSpPr>
          <p:cNvPr id="32771" name="Rectangle 3"/>
          <p:cNvSpPr>
            <a:spLocks noGrp="1" noChangeArrowheads="1"/>
          </p:cNvSpPr>
          <p:nvPr>
            <p:ph idx="1"/>
          </p:nvPr>
        </p:nvSpPr>
        <p:spPr/>
        <p:txBody>
          <a:bodyPr>
            <a:noAutofit/>
          </a:bodyPr>
          <a:lstStyle/>
          <a:p>
            <a:pPr marL="0" indent="0" eaLnBrk="1" hangingPunct="1">
              <a:lnSpc>
                <a:spcPct val="80000"/>
              </a:lnSpc>
              <a:buFont typeface="Wingdings" panose="05000000000000000000" pitchFamily="2" charset="2"/>
              <a:buNone/>
            </a:pPr>
            <a:r>
              <a:rPr lang="ko-KR" altLang="en-US" sz="2400" dirty="0">
                <a:solidFill>
                  <a:srgbClr val="333333"/>
                </a:solidFill>
              </a:rPr>
              <a:t>당신이 강한 부정적 생각 때문에 괴롭다면</a:t>
            </a:r>
            <a:r>
              <a:rPr lang="en-US" altLang="ko-KR" sz="2400" dirty="0">
                <a:solidFill>
                  <a:srgbClr val="333333"/>
                </a:solidFill>
              </a:rPr>
              <a:t>, </a:t>
            </a:r>
            <a:r>
              <a:rPr lang="ko-KR" altLang="en-US" sz="2400" dirty="0">
                <a:solidFill>
                  <a:srgbClr val="333333"/>
                </a:solidFill>
              </a:rPr>
              <a:t>애써서 그것들을 억제하려고 하지 마세요</a:t>
            </a:r>
            <a:r>
              <a:rPr lang="en-US" altLang="ko-KR" sz="2400" dirty="0">
                <a:solidFill>
                  <a:srgbClr val="333333"/>
                </a:solidFill>
              </a:rPr>
              <a:t>(</a:t>
            </a:r>
            <a:r>
              <a:rPr lang="ko-KR" altLang="en-US" sz="2400" dirty="0">
                <a:solidFill>
                  <a:srgbClr val="333333"/>
                </a:solidFill>
              </a:rPr>
              <a:t>이렇게 하면 단순히 그런 생각들을 증가시킵니다</a:t>
            </a:r>
            <a:r>
              <a:rPr lang="en-US" altLang="ko-KR" sz="2400" dirty="0">
                <a:solidFill>
                  <a:srgbClr val="333333"/>
                </a:solidFill>
              </a:rPr>
              <a:t>), </a:t>
            </a:r>
            <a:r>
              <a:rPr lang="ko-KR" altLang="en-US" sz="2400" dirty="0">
                <a:solidFill>
                  <a:srgbClr val="333333"/>
                </a:solidFill>
              </a:rPr>
              <a:t>그러나 방해하지 않고 내적인 상황에 주의를 기울이세요</a:t>
            </a:r>
            <a:r>
              <a:rPr lang="en-US" altLang="ko-KR" sz="2400" dirty="0">
                <a:solidFill>
                  <a:srgbClr val="333333"/>
                </a:solidFill>
              </a:rPr>
              <a:t>- </a:t>
            </a:r>
            <a:r>
              <a:rPr lang="ko-KR" altLang="en-US" sz="2400" dirty="0">
                <a:solidFill>
                  <a:srgbClr val="333333"/>
                </a:solidFill>
              </a:rPr>
              <a:t>동물원을 찾은 사람이 안전한 거리에서 위험한 동물을 관찰하고 있는 것처럼</a:t>
            </a:r>
            <a:r>
              <a:rPr lang="de-DE" altLang="ko-KR" sz="2400" dirty="0">
                <a:solidFill>
                  <a:srgbClr val="333333"/>
                </a:solidFill>
              </a:rPr>
              <a:t>.</a:t>
            </a:r>
          </a:p>
          <a:p>
            <a:pPr marL="0" indent="0" eaLnBrk="1" hangingPunct="1">
              <a:lnSpc>
                <a:spcPct val="80000"/>
              </a:lnSpc>
              <a:buFont typeface="Wingdings" panose="05000000000000000000" pitchFamily="2" charset="2"/>
              <a:buNone/>
            </a:pPr>
            <a:r>
              <a:rPr lang="ko-KR" altLang="en-US" sz="2400" dirty="0">
                <a:solidFill>
                  <a:srgbClr val="004992"/>
                </a:solidFill>
              </a:rPr>
              <a:t>생각들은 거의 자동적으로 진정될 것입니다</a:t>
            </a:r>
            <a:r>
              <a:rPr lang="en-US" altLang="ko-KR" sz="2400" dirty="0">
                <a:solidFill>
                  <a:srgbClr val="004992"/>
                </a:solidFill>
              </a:rPr>
              <a:t>.</a:t>
            </a:r>
            <a:r>
              <a:rPr lang="de-DE" altLang="ko-KR" sz="2400" dirty="0">
                <a:solidFill>
                  <a:srgbClr val="004992"/>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F2947FED-4B41-4662-A38D-62CC17CC9BAB}" type="slidenum">
              <a:rPr lang="ko-KR" altLang="de-DE" smtClean="0">
                <a:latin typeface="+mn-lt"/>
              </a:rPr>
              <a:pPr/>
              <a:t>31</a:t>
            </a:fld>
            <a:endParaRPr lang="de-DE" altLang="ko-KR">
              <a:latin typeface="+mn-lt"/>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a:lnSpc>
                <a:spcPct val="100000"/>
              </a:lnSpc>
              <a:spcBef>
                <a:spcPts val="1200"/>
              </a:spcBef>
            </a:pPr>
            <a:r>
              <a:rPr lang="ko-KR" altLang="en-US" sz="2000" b="1" dirty="0">
                <a:solidFill>
                  <a:srgbClr val="004992"/>
                </a:solidFill>
              </a:rPr>
              <a:t>다른 사람들과의 비교</a:t>
            </a:r>
            <a:r>
              <a:rPr lang="en-US" altLang="de-DE" sz="2000" b="1" dirty="0">
                <a:solidFill>
                  <a:srgbClr val="004992"/>
                </a:solidFill>
              </a:rPr>
              <a:t>:</a:t>
            </a:r>
            <a:endParaRPr lang="de-DE" altLang="ko-KR"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지나치게 다른 사람과 자신을 비교하지 마라</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보다 매력적이고</a:t>
            </a:r>
            <a:r>
              <a:rPr lang="en-US" altLang="ko-KR" sz="2000" dirty="0">
                <a:solidFill>
                  <a:srgbClr val="333333"/>
                </a:solidFill>
                <a:latin typeface="+mn-lt"/>
              </a:rPr>
              <a:t>, </a:t>
            </a:r>
            <a:r>
              <a:rPr lang="ko-KR" altLang="en-US" sz="2000" dirty="0">
                <a:solidFill>
                  <a:srgbClr val="333333"/>
                </a:solidFill>
                <a:latin typeface="+mn-lt"/>
              </a:rPr>
              <a:t>보다 성공적이고</a:t>
            </a:r>
            <a:r>
              <a:rPr lang="en-US" altLang="ko-KR" sz="2000" dirty="0">
                <a:solidFill>
                  <a:srgbClr val="333333"/>
                </a:solidFill>
                <a:latin typeface="+mn-lt"/>
              </a:rPr>
              <a:t>, </a:t>
            </a:r>
            <a:r>
              <a:rPr lang="ko-KR" altLang="en-US" sz="2000" dirty="0">
                <a:solidFill>
                  <a:srgbClr val="333333"/>
                </a:solidFill>
                <a:latin typeface="+mn-lt"/>
              </a:rPr>
              <a:t>보다 유명한 사람은 항상 있기 마련이다</a:t>
            </a:r>
            <a:r>
              <a:rPr lang="en-US" altLang="ko-KR" sz="2000" dirty="0">
                <a:solidFill>
                  <a:srgbClr val="333333"/>
                </a:solidFill>
                <a:latin typeface="+mn-lt"/>
              </a:rPr>
              <a:t>. </a:t>
            </a:r>
            <a:r>
              <a:rPr lang="ko-KR" altLang="en-US" sz="2000" dirty="0">
                <a:solidFill>
                  <a:srgbClr val="333333"/>
                </a:solidFill>
                <a:latin typeface="+mn-lt"/>
              </a:rPr>
              <a:t>그러나</a:t>
            </a:r>
            <a:r>
              <a:rPr lang="en-US" altLang="ko-KR" sz="2000" dirty="0">
                <a:solidFill>
                  <a:srgbClr val="333333"/>
                </a:solidFill>
                <a:latin typeface="+mn-lt"/>
              </a:rPr>
              <a:t>, </a:t>
            </a:r>
            <a:r>
              <a:rPr lang="ko-KR" altLang="en-US" sz="2000" dirty="0">
                <a:solidFill>
                  <a:srgbClr val="333333"/>
                </a:solidFill>
                <a:latin typeface="+mn-lt"/>
              </a:rPr>
              <a:t>이러한 행운아들을 가까이에서 보게 된다면</a:t>
            </a:r>
            <a:r>
              <a:rPr lang="en-US" altLang="ko-KR" sz="2000" dirty="0">
                <a:solidFill>
                  <a:srgbClr val="333333"/>
                </a:solidFill>
                <a:latin typeface="+mn-lt"/>
              </a:rPr>
              <a:t>, </a:t>
            </a:r>
            <a:r>
              <a:rPr lang="ko-KR" altLang="en-US" sz="2000" dirty="0">
                <a:solidFill>
                  <a:srgbClr val="333333"/>
                </a:solidFill>
                <a:latin typeface="+mn-lt"/>
              </a:rPr>
              <a:t>이들조차도 그들만의 약점과 문제를 갖고 있다는 걸 깨닫게 될 것이다</a:t>
            </a:r>
            <a:r>
              <a:rPr lang="en-US" altLang="ko-KR" sz="200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7. </a:t>
            </a:r>
            <a:r>
              <a:rPr lang="ko-KR" altLang="en-US" sz="3600">
                <a:latin typeface="+mn-lt"/>
                <a:ea typeface="+mn-ea"/>
                <a:cs typeface="+mn-cs"/>
              </a:rPr>
              <a:t>보다 심한 사고의 왜곡</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32</a:t>
            </a:fld>
            <a:endParaRPr lang="de-DE" altLang="ko-KR">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a:lnSpc>
                <a:spcPct val="100000"/>
              </a:lnSpc>
              <a:spcBef>
                <a:spcPts val="1200"/>
              </a:spcBef>
            </a:pPr>
            <a:r>
              <a:rPr lang="ko-KR" altLang="en-US" sz="2000" b="1" dirty="0">
                <a:solidFill>
                  <a:srgbClr val="004992"/>
                </a:solidFill>
              </a:rPr>
              <a:t>다른 사람들과의 비교</a:t>
            </a:r>
            <a:r>
              <a:rPr lang="en-US" altLang="de-DE" sz="2000" b="1" dirty="0">
                <a:solidFill>
                  <a:srgbClr val="004992"/>
                </a:solidFill>
              </a:rPr>
              <a:t>:</a:t>
            </a:r>
            <a:endParaRPr lang="de-DE" altLang="ko-KR"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지나치게 다른 사람과 자신을 비교하지 마라</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보다 매력적이고</a:t>
            </a:r>
            <a:r>
              <a:rPr lang="en-US" altLang="ko-KR" sz="2000" dirty="0">
                <a:solidFill>
                  <a:srgbClr val="333333"/>
                </a:solidFill>
                <a:latin typeface="+mn-lt"/>
              </a:rPr>
              <a:t>, </a:t>
            </a:r>
            <a:r>
              <a:rPr lang="ko-KR" altLang="en-US" sz="2000" dirty="0">
                <a:solidFill>
                  <a:srgbClr val="333333"/>
                </a:solidFill>
                <a:latin typeface="+mn-lt"/>
              </a:rPr>
              <a:t>보다 성공적이고</a:t>
            </a:r>
            <a:r>
              <a:rPr lang="en-US" altLang="ko-KR" sz="2000" dirty="0">
                <a:solidFill>
                  <a:srgbClr val="333333"/>
                </a:solidFill>
                <a:latin typeface="+mn-lt"/>
              </a:rPr>
              <a:t>, </a:t>
            </a:r>
            <a:r>
              <a:rPr lang="ko-KR" altLang="en-US" sz="2000" dirty="0">
                <a:solidFill>
                  <a:srgbClr val="333333"/>
                </a:solidFill>
                <a:latin typeface="+mn-lt"/>
              </a:rPr>
              <a:t>보다 유명한 사람은 항상 있기 마련이다</a:t>
            </a:r>
            <a:r>
              <a:rPr lang="en-US" altLang="ko-KR" sz="2000" dirty="0">
                <a:solidFill>
                  <a:srgbClr val="333333"/>
                </a:solidFill>
                <a:latin typeface="+mn-lt"/>
              </a:rPr>
              <a:t>. </a:t>
            </a:r>
            <a:r>
              <a:rPr lang="ko-KR" altLang="en-US" sz="2000" dirty="0">
                <a:solidFill>
                  <a:srgbClr val="333333"/>
                </a:solidFill>
                <a:latin typeface="+mn-lt"/>
              </a:rPr>
              <a:t>그러나</a:t>
            </a:r>
            <a:r>
              <a:rPr lang="en-US" altLang="ko-KR" sz="2000" dirty="0">
                <a:solidFill>
                  <a:srgbClr val="333333"/>
                </a:solidFill>
                <a:latin typeface="+mn-lt"/>
              </a:rPr>
              <a:t>, </a:t>
            </a:r>
            <a:r>
              <a:rPr lang="ko-KR" altLang="en-US" sz="2000" dirty="0">
                <a:solidFill>
                  <a:srgbClr val="333333"/>
                </a:solidFill>
                <a:latin typeface="+mn-lt"/>
              </a:rPr>
              <a:t>이러한 행운아들을 가까이에서 보게 된다면</a:t>
            </a:r>
            <a:r>
              <a:rPr lang="en-US" altLang="ko-KR" sz="2000" dirty="0">
                <a:solidFill>
                  <a:srgbClr val="333333"/>
                </a:solidFill>
                <a:latin typeface="+mn-lt"/>
              </a:rPr>
              <a:t>, </a:t>
            </a:r>
            <a:r>
              <a:rPr lang="ko-KR" altLang="en-US" sz="2000" dirty="0">
                <a:solidFill>
                  <a:srgbClr val="333333"/>
                </a:solidFill>
                <a:latin typeface="+mn-lt"/>
              </a:rPr>
              <a:t>이들조차도 그들만의 약점과 문제를 갖고 있다는 걸 깨닫게 될 것이다</a:t>
            </a:r>
            <a:r>
              <a:rPr lang="en-US" altLang="ko-KR" sz="2000" dirty="0">
                <a:solidFill>
                  <a:srgbClr val="333333"/>
                </a:solidFill>
                <a:latin typeface="+mn-lt"/>
              </a:rPr>
              <a:t>.</a:t>
            </a:r>
          </a:p>
          <a:p>
            <a:pPr lvl="0" defTabSz="914400">
              <a:lnSpc>
                <a:spcPct val="100000"/>
              </a:lnSpc>
              <a:spcBef>
                <a:spcPts val="1200"/>
              </a:spcBef>
            </a:pPr>
            <a:r>
              <a:rPr lang="ko-KR" altLang="en-US" sz="2000" b="1" dirty="0">
                <a:solidFill>
                  <a:srgbClr val="004992"/>
                </a:solidFill>
              </a:rPr>
              <a:t>절대적인 요구</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ko-KR" altLang="en-US" sz="2000" dirty="0">
                <a:solidFill>
                  <a:srgbClr val="333333"/>
                </a:solidFill>
                <a:latin typeface="+mn-lt"/>
              </a:rPr>
              <a:t>다음과 같이 당신에게 너무 큰 요구를</a:t>
            </a:r>
            <a:r>
              <a:rPr lang="ko-KR" altLang="en-US" sz="2000" b="1" dirty="0">
                <a:solidFill>
                  <a:srgbClr val="333333"/>
                </a:solidFill>
                <a:latin typeface="+mn-lt"/>
              </a:rPr>
              <a:t> 하지 마라</a:t>
            </a:r>
            <a:endParaRPr lang="en-US" altLang="ko-KR" sz="2000" b="1"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ko-KR" altLang="en-US" sz="2000" dirty="0">
                <a:solidFill>
                  <a:srgbClr val="333333"/>
                </a:solidFill>
                <a:latin typeface="+mn-lt"/>
              </a:rPr>
              <a:t>나는 항상 착해 보여야 한다</a:t>
            </a:r>
            <a:r>
              <a:rPr lang="en-US" altLang="de-DE" sz="2000" dirty="0">
                <a:solidFill>
                  <a:srgbClr val="333333"/>
                </a:solidFill>
                <a:latin typeface="+mn-lt"/>
              </a:rPr>
              <a:t>”</a:t>
            </a: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ko-KR" altLang="en-US" sz="2000" dirty="0">
                <a:solidFill>
                  <a:srgbClr val="333333"/>
                </a:solidFill>
                <a:latin typeface="+mn-lt"/>
              </a:rPr>
              <a:t>나는 항상 명석해 보여야 한다</a:t>
            </a:r>
            <a:r>
              <a:rPr lang="en-US" altLang="de-DE" sz="2000" dirty="0">
                <a:solidFill>
                  <a:srgbClr val="333333"/>
                </a:solidFill>
                <a:latin typeface="+mn-lt"/>
              </a:rPr>
              <a:t>”</a:t>
            </a:r>
            <a:endParaRPr lang="de-DE" altLang="ko-KR"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ko-KR" altLang="en-US" sz="2000" dirty="0">
                <a:solidFill>
                  <a:srgbClr val="333333"/>
                </a:solidFill>
                <a:latin typeface="+mn-lt"/>
              </a:rPr>
              <a:t>나는 항상 가장 재밌어야 한다</a:t>
            </a:r>
            <a:r>
              <a:rPr lang="en-US" altLang="de-DE" sz="2000" dirty="0">
                <a:solidFill>
                  <a:srgbClr val="333333"/>
                </a:solidFill>
                <a:latin typeface="+mn-lt"/>
              </a:rPr>
              <a:t>”</a:t>
            </a:r>
            <a:endParaRPr lang="en-US" sz="2000" dirty="0">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7. </a:t>
            </a:r>
            <a:r>
              <a:rPr lang="ko-KR" altLang="en-US" sz="3600">
                <a:latin typeface="+mn-lt"/>
                <a:ea typeface="+mn-ea"/>
                <a:cs typeface="+mn-cs"/>
              </a:rPr>
              <a:t>보다 심한 사고의 왜곡</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33</a:t>
            </a:fld>
            <a:endParaRPr lang="de-DE" altLang="ko-KR">
              <a:latin typeface="+mn-lt"/>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419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8CA0C11D-3440-4AC9-BE35-3347F410ADC1}" type="slidenum">
              <a:rPr lang="ko-KR" altLang="de-DE" smtClean="0">
                <a:latin typeface="+mn-lt"/>
              </a:rPr>
              <a:pPr/>
              <a:t>34</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rPr>
              <a:t>[</a:t>
            </a:r>
            <a:r>
              <a:rPr lang="ko-KR" altLang="en-US" b="0" i="1" spc="-5" dirty="0">
                <a:solidFill>
                  <a:srgbClr val="333333"/>
                </a:solidFill>
                <a:latin typeface="+mn-lt"/>
              </a:rPr>
              <a:t>훈련자들을 위해</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ko-KR" altLang="en-US" b="0" dirty="0">
                <a:solidFill>
                  <a:srgbClr val="333333"/>
                </a:solidFill>
                <a:latin typeface="+mn-lt"/>
              </a:rPr>
              <a:t>몇몇의 동영상은 모든 청중이나 문화에적절하지 않는 언어를 담고 있습니다</a:t>
            </a:r>
            <a:r>
              <a:rPr lang="en-US" altLang="ko-KR" b="0" dirty="0">
                <a:solidFill>
                  <a:srgbClr val="333333"/>
                </a:solidFill>
                <a:latin typeface="+mn-lt"/>
              </a:rPr>
              <a:t>. </a:t>
            </a:r>
            <a:r>
              <a:rPr lang="ko-KR" altLang="en-US" b="0" dirty="0">
                <a:solidFill>
                  <a:srgbClr val="333333"/>
                </a:solidFill>
                <a:latin typeface="+mn-lt"/>
              </a:rPr>
              <a:t>보기전에 앞선화면을 주의깊게 보기 바랍니다</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509885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강점을 인식하라</a:t>
            </a:r>
            <a:endParaRPr lang="en-US" altLang="de-DE" sz="3600">
              <a:latin typeface="+mn-lt"/>
              <a:ea typeface="+mn-ea"/>
              <a:cs typeface="+mn-cs"/>
            </a:endParaRPr>
          </a:p>
        </p:txBody>
      </p:sp>
      <p:sp>
        <p:nvSpPr>
          <p:cNvPr id="35842"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ko-KR" altLang="en-US" sz="2400" dirty="0">
                <a:solidFill>
                  <a:srgbClr val="333333"/>
                </a:solidFill>
              </a:rPr>
              <a:t>당신의 약점에 초점을 맞추는 대신</a:t>
            </a:r>
            <a:r>
              <a:rPr lang="en-US" altLang="ko-KR" sz="2400" dirty="0">
                <a:solidFill>
                  <a:srgbClr val="333333"/>
                </a:solidFill>
              </a:rPr>
              <a:t>, </a:t>
            </a:r>
            <a:r>
              <a:rPr lang="ko-KR" altLang="en-US" sz="2400" dirty="0">
                <a:solidFill>
                  <a:srgbClr val="333333"/>
                </a:solidFill>
              </a:rPr>
              <a:t>당신의 강점을 강조하라</a:t>
            </a:r>
            <a:r>
              <a:rPr lang="en-US" altLang="ko-KR" sz="2400" dirty="0">
                <a:solidFill>
                  <a:srgbClr val="333333"/>
                </a:solidFill>
              </a:rPr>
              <a:t>.</a:t>
            </a:r>
            <a:endParaRPr lang="en-US" sz="2400" dirty="0">
              <a:solidFill>
                <a:srgbClr val="333333"/>
              </a:solidFill>
            </a:endParaRPr>
          </a:p>
          <a:p>
            <a:pPr marL="342900" indent="-342900" eaLnBrk="1" hangingPunct="1">
              <a:buClr>
                <a:srgbClr val="333333"/>
              </a:buClr>
              <a:buFont typeface="WingDings"/>
              <a:buChar char=""/>
              <a:defRPr/>
            </a:pPr>
            <a:r>
              <a:rPr lang="ko-KR" altLang="en-US" sz="2400" dirty="0">
                <a:solidFill>
                  <a:srgbClr val="333333"/>
                </a:solidFill>
              </a:rPr>
              <a:t>모든 인간은 그</a:t>
            </a:r>
            <a:r>
              <a:rPr lang="en-US" altLang="ko-KR" sz="2400" dirty="0">
                <a:solidFill>
                  <a:srgbClr val="333333"/>
                </a:solidFill>
              </a:rPr>
              <a:t>/</a:t>
            </a:r>
            <a:r>
              <a:rPr lang="ko-KR" altLang="en-US" sz="2400" dirty="0">
                <a:solidFill>
                  <a:srgbClr val="333333"/>
                </a:solidFill>
              </a:rPr>
              <a:t>그녀가 자랑스러울만한</a:t>
            </a:r>
            <a:r>
              <a:rPr lang="en-US" altLang="ko-KR" sz="2400" dirty="0">
                <a:solidFill>
                  <a:srgbClr val="333333"/>
                </a:solidFill>
              </a:rPr>
              <a:t>, </a:t>
            </a:r>
            <a:r>
              <a:rPr lang="ko-KR" altLang="en-US" sz="2400" dirty="0">
                <a:solidFill>
                  <a:srgbClr val="333333"/>
                </a:solidFill>
              </a:rPr>
              <a:t>모든 사람이 갖고</a:t>
            </a:r>
            <a:br>
              <a:rPr lang="en-US" altLang="ko-KR" sz="2400" dirty="0">
                <a:solidFill>
                  <a:srgbClr val="333333"/>
                </a:solidFill>
              </a:rPr>
            </a:br>
            <a:r>
              <a:rPr lang="ko-KR" altLang="en-US" sz="2400" dirty="0">
                <a:solidFill>
                  <a:srgbClr val="333333"/>
                </a:solidFill>
              </a:rPr>
              <a:t>있지 않은 강점을 갖고 있다</a:t>
            </a:r>
            <a:br>
              <a:rPr lang="en-US" sz="2400" dirty="0">
                <a:solidFill>
                  <a:srgbClr val="333333"/>
                </a:solidFill>
              </a:rPr>
            </a:br>
            <a:r>
              <a:rPr lang="en-US" sz="2400" i="1" dirty="0">
                <a:solidFill>
                  <a:srgbClr val="004992"/>
                </a:solidFill>
              </a:rPr>
              <a:t>…</a:t>
            </a:r>
            <a:r>
              <a:rPr lang="ko-KR" altLang="en-US" sz="2400" i="1" dirty="0">
                <a:solidFill>
                  <a:srgbClr val="004992"/>
                </a:solidFill>
              </a:rPr>
              <a:t>이것은 꼭 세계기록이거나 유명한 발명일 필요는 없다</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35</a:t>
            </a:fld>
            <a:endParaRPr lang="de-DE" altLang="ko-KR">
              <a:latin typeface="+mn-lt"/>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강점을 인식하라</a:t>
            </a:r>
            <a:endParaRPr lang="en-US" altLang="de-DE" sz="3600">
              <a:latin typeface="+mn-lt"/>
              <a:ea typeface="+mn-ea"/>
              <a:cs typeface="+mn-cs"/>
            </a:endParaRPr>
          </a:p>
        </p:txBody>
      </p:sp>
      <p:sp>
        <p:nvSpPr>
          <p:cNvPr id="39938" name="Rectangle 2"/>
          <p:cNvSpPr>
            <a:spLocks noGrp="1" noChangeArrowheads="1"/>
          </p:cNvSpPr>
          <p:nvPr>
            <p:ph idx="1"/>
          </p:nvPr>
        </p:nvSpPr>
        <p:spPr/>
        <p:txBody>
          <a:bodyPr>
            <a:noAutofit/>
          </a:bodyPr>
          <a:lstStyle/>
          <a:p>
            <a:pPr marL="609600" indent="-609600" eaLnBrk="1" hangingPunct="1">
              <a:lnSpc>
                <a:spcPct val="90000"/>
              </a:lnSpc>
              <a:buFont typeface="Wingdings" panose="05000000000000000000" pitchFamily="2" charset="2"/>
              <a:buAutoNum type="arabicPeriod"/>
            </a:pPr>
            <a:r>
              <a:rPr lang="ko-KR" altLang="en-US" sz="2400" dirty="0">
                <a:solidFill>
                  <a:srgbClr val="004992"/>
                </a:solidFill>
              </a:rPr>
              <a:t>당신의 강점에 대해 생각해보라</a:t>
            </a:r>
            <a:r>
              <a:rPr lang="en-US" altLang="ko-KR" sz="2400" dirty="0">
                <a:solidFill>
                  <a:srgbClr val="004992"/>
                </a:solidFill>
              </a:rPr>
              <a:t>.</a:t>
            </a:r>
            <a:r>
              <a:rPr lang="en-US" altLang="de-DE" sz="2400" dirty="0">
                <a:solidFill>
                  <a:srgbClr val="004992"/>
                </a:solidFill>
              </a:rPr>
              <a:t> </a:t>
            </a:r>
            <a:br>
              <a:rPr lang="en-US" altLang="de-DE" sz="2400" dirty="0">
                <a:solidFill>
                  <a:srgbClr val="004992"/>
                </a:solidFill>
              </a:rPr>
            </a:br>
            <a:r>
              <a:rPr lang="ko-KR" altLang="en-US" sz="2400" i="1" dirty="0">
                <a:solidFill>
                  <a:srgbClr val="333333"/>
                </a:solidFill>
              </a:rPr>
              <a:t>나는 어떤 능력을 갖고 있나</a:t>
            </a:r>
            <a:r>
              <a:rPr lang="en-US" altLang="de-DE" sz="2400" i="1" dirty="0">
                <a:solidFill>
                  <a:srgbClr val="333333"/>
                </a:solidFill>
              </a:rPr>
              <a:t>? </a:t>
            </a:r>
            <a:r>
              <a:rPr lang="ko-KR" altLang="en-US" sz="2400" i="1" dirty="0">
                <a:solidFill>
                  <a:srgbClr val="333333"/>
                </a:solidFill>
              </a:rPr>
              <a:t>과거에 내가 들었던 칭찬은</a:t>
            </a:r>
            <a:br>
              <a:rPr lang="en-US" altLang="ko-KR" sz="2400" i="1" dirty="0">
                <a:solidFill>
                  <a:srgbClr val="333333"/>
                </a:solidFill>
              </a:rPr>
            </a:br>
            <a:r>
              <a:rPr lang="ko-KR" altLang="en-US" sz="2400" i="1" dirty="0">
                <a:solidFill>
                  <a:srgbClr val="333333"/>
                </a:solidFill>
              </a:rPr>
              <a:t>무엇이었나</a:t>
            </a:r>
            <a:r>
              <a:rPr lang="en-US" altLang="ko-KR" sz="2400" i="1" dirty="0">
                <a:solidFill>
                  <a:srgbClr val="333333"/>
                </a:solidFill>
              </a:rPr>
              <a:t>?</a:t>
            </a:r>
            <a:br>
              <a:rPr lang="en-US" altLang="ko-KR" sz="2400" i="1" dirty="0">
                <a:solidFill>
                  <a:srgbClr val="333333"/>
                </a:solidFill>
              </a:rPr>
            </a:br>
            <a:r>
              <a:rPr lang="ko-KR" altLang="en-US" sz="1600" i="1" dirty="0">
                <a:solidFill>
                  <a:srgbClr val="333333"/>
                </a:solidFill>
              </a:rPr>
              <a:t>예</a:t>
            </a:r>
            <a:r>
              <a:rPr lang="en-US" altLang="ko-KR" sz="1600" i="1" dirty="0">
                <a:solidFill>
                  <a:srgbClr val="333333"/>
                </a:solidFill>
              </a:rPr>
              <a:t>.</a:t>
            </a:r>
            <a:r>
              <a:rPr lang="de-DE" altLang="ko-KR" sz="1600" i="1" dirty="0">
                <a:solidFill>
                  <a:srgbClr val="333333"/>
                </a:solidFill>
              </a:rPr>
              <a:t> </a:t>
            </a:r>
            <a:r>
              <a:rPr lang="ko-KR" altLang="en-US" sz="1600" i="1" dirty="0">
                <a:solidFill>
                  <a:srgbClr val="333333"/>
                </a:solidFill>
              </a:rPr>
              <a:t>나는 기술적으로 재능이 있어</a:t>
            </a:r>
            <a:r>
              <a:rPr lang="de-DE" altLang="ko-KR" sz="1600" i="1" dirty="0">
                <a:solidFill>
                  <a:srgbClr val="333333"/>
                </a:solidFill>
              </a:rPr>
              <a:t>...</a:t>
            </a:r>
            <a:r>
              <a:rPr lang="de-DE" altLang="ko-KR" sz="2400" dirty="0">
                <a:solidFill>
                  <a:srgbClr val="004992"/>
                </a:solidFill>
              </a:rPr>
              <a:t> </a:t>
            </a:r>
            <a:endParaRPr lang="en-US" altLang="de-DE" sz="2400" i="1" dirty="0">
              <a:solidFill>
                <a:srgbClr val="333333"/>
              </a:solidFill>
            </a:endParaRPr>
          </a:p>
          <a:p>
            <a:pPr marL="609600" indent="-609600" eaLnBrk="1" hangingPunct="1">
              <a:buClr>
                <a:srgbClr val="004992"/>
              </a:buClr>
              <a:buFont typeface="Wingdings" panose="05000000000000000000" pitchFamily="2" charset="2"/>
              <a:buAutoNum type="arabicPeriod" startAt="3"/>
            </a:pP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36</a:t>
            </a:fld>
            <a:endParaRPr lang="de-DE" altLang="ko-KR">
              <a:latin typeface="+mn-l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강점을 인식하라</a:t>
            </a:r>
            <a:endParaRPr lang="en-US" altLang="de-DE" sz="3600">
              <a:latin typeface="+mn-lt"/>
              <a:ea typeface="+mn-ea"/>
              <a:cs typeface="+mn-cs"/>
            </a:endParaRPr>
          </a:p>
        </p:txBody>
      </p:sp>
      <p:sp>
        <p:nvSpPr>
          <p:cNvPr id="39938" name="Rectangle 2"/>
          <p:cNvSpPr>
            <a:spLocks noGrp="1" noChangeArrowheads="1"/>
          </p:cNvSpPr>
          <p:nvPr>
            <p:ph idx="1"/>
          </p:nvPr>
        </p:nvSpPr>
        <p:spPr/>
        <p:txBody>
          <a:bodyPr>
            <a:noAutofit/>
          </a:bodyPr>
          <a:lstStyle/>
          <a:p>
            <a:pPr marL="609600" indent="-609600" eaLnBrk="1" hangingPunct="1">
              <a:lnSpc>
                <a:spcPct val="90000"/>
              </a:lnSpc>
              <a:buFont typeface="Wingdings" panose="05000000000000000000" pitchFamily="2" charset="2"/>
              <a:buAutoNum type="arabicPeriod"/>
            </a:pPr>
            <a:r>
              <a:rPr lang="ko-KR" altLang="en-US" sz="2400" dirty="0">
                <a:solidFill>
                  <a:srgbClr val="004992"/>
                </a:solidFill>
              </a:rPr>
              <a:t>당신의 강점에 대해 생각해보라</a:t>
            </a:r>
            <a:r>
              <a:rPr lang="en-US" altLang="ko-KR" sz="2400" dirty="0">
                <a:solidFill>
                  <a:srgbClr val="004992"/>
                </a:solidFill>
              </a:rPr>
              <a:t>.</a:t>
            </a:r>
            <a:r>
              <a:rPr lang="en-US" altLang="de-DE" sz="2400" dirty="0">
                <a:solidFill>
                  <a:srgbClr val="004992"/>
                </a:solidFill>
              </a:rPr>
              <a:t> </a:t>
            </a:r>
            <a:br>
              <a:rPr lang="en-US" altLang="de-DE" sz="2400" dirty="0">
                <a:solidFill>
                  <a:srgbClr val="004992"/>
                </a:solidFill>
              </a:rPr>
            </a:br>
            <a:r>
              <a:rPr lang="ko-KR" altLang="en-US" sz="2400" i="1" dirty="0">
                <a:solidFill>
                  <a:srgbClr val="333333"/>
                </a:solidFill>
              </a:rPr>
              <a:t>나는 어떤 능력을 갖고 있나</a:t>
            </a:r>
            <a:r>
              <a:rPr lang="en-US" altLang="de-DE" sz="2400" i="1" dirty="0">
                <a:solidFill>
                  <a:srgbClr val="333333"/>
                </a:solidFill>
              </a:rPr>
              <a:t>? </a:t>
            </a:r>
            <a:r>
              <a:rPr lang="ko-KR" altLang="en-US" sz="2400" i="1" dirty="0">
                <a:solidFill>
                  <a:srgbClr val="333333"/>
                </a:solidFill>
              </a:rPr>
              <a:t>과거에 내가 들었던 칭찬은</a:t>
            </a:r>
            <a:br>
              <a:rPr lang="en-US" altLang="ko-KR" sz="2400" i="1" dirty="0">
                <a:solidFill>
                  <a:srgbClr val="333333"/>
                </a:solidFill>
              </a:rPr>
            </a:br>
            <a:r>
              <a:rPr lang="ko-KR" altLang="en-US" sz="2400" i="1" dirty="0">
                <a:solidFill>
                  <a:srgbClr val="333333"/>
                </a:solidFill>
              </a:rPr>
              <a:t>무엇이었나</a:t>
            </a:r>
            <a:r>
              <a:rPr lang="en-US" altLang="ko-KR" sz="2400" i="1" dirty="0">
                <a:solidFill>
                  <a:srgbClr val="333333"/>
                </a:solidFill>
              </a:rPr>
              <a:t>?</a:t>
            </a:r>
            <a:br>
              <a:rPr lang="en-US" altLang="ko-KR" sz="2400" i="1" dirty="0">
                <a:solidFill>
                  <a:srgbClr val="333333"/>
                </a:solidFill>
              </a:rPr>
            </a:br>
            <a:r>
              <a:rPr lang="ko-KR" altLang="en-US" sz="1600" i="1" dirty="0">
                <a:solidFill>
                  <a:srgbClr val="333333"/>
                </a:solidFill>
              </a:rPr>
              <a:t>예</a:t>
            </a:r>
            <a:r>
              <a:rPr lang="en-US" altLang="ko-KR" sz="1600" i="1" dirty="0">
                <a:solidFill>
                  <a:srgbClr val="333333"/>
                </a:solidFill>
              </a:rPr>
              <a:t>.</a:t>
            </a:r>
            <a:r>
              <a:rPr lang="de-DE" altLang="ko-KR" sz="1600" i="1" dirty="0">
                <a:solidFill>
                  <a:srgbClr val="333333"/>
                </a:solidFill>
              </a:rPr>
              <a:t> </a:t>
            </a:r>
            <a:r>
              <a:rPr lang="ko-KR" altLang="en-US" sz="1600" i="1" dirty="0">
                <a:solidFill>
                  <a:srgbClr val="333333"/>
                </a:solidFill>
              </a:rPr>
              <a:t>나는 기술적으로 재능이 있어</a:t>
            </a:r>
            <a:r>
              <a:rPr lang="de-DE" altLang="ko-KR" sz="1600" i="1" dirty="0">
                <a:solidFill>
                  <a:srgbClr val="333333"/>
                </a:solidFill>
              </a:rPr>
              <a:t>...</a:t>
            </a:r>
            <a:r>
              <a:rPr lang="de-DE" altLang="ko-KR" sz="2400" dirty="0">
                <a:solidFill>
                  <a:srgbClr val="004992"/>
                </a:solidFill>
              </a:rPr>
              <a:t> </a:t>
            </a:r>
            <a:endParaRPr lang="en-US" altLang="de-DE" sz="2400" i="1" dirty="0">
              <a:solidFill>
                <a:srgbClr val="333333"/>
              </a:solidFill>
            </a:endParaRPr>
          </a:p>
          <a:p>
            <a:pPr marL="609600" indent="-609600" eaLnBrk="1" hangingPunct="1">
              <a:buFont typeface="Wingdings" panose="05000000000000000000" pitchFamily="2" charset="2"/>
              <a:buAutoNum type="arabicPeriod" startAt="2"/>
            </a:pPr>
            <a:r>
              <a:rPr lang="ko-KR" altLang="en-US" sz="2400" dirty="0">
                <a:solidFill>
                  <a:srgbClr val="004992"/>
                </a:solidFill>
              </a:rPr>
              <a:t>특별한 상황을 상상해보라</a:t>
            </a:r>
            <a:r>
              <a:rPr lang="en-US" altLang="ko-KR" sz="2400" dirty="0">
                <a:solidFill>
                  <a:srgbClr val="004992"/>
                </a:solidFill>
              </a:rPr>
              <a:t>.</a:t>
            </a:r>
            <a:r>
              <a:rPr lang="en-US" altLang="de-DE" sz="2400" dirty="0">
                <a:solidFill>
                  <a:srgbClr val="333333"/>
                </a:solidFill>
              </a:rPr>
              <a:t> </a:t>
            </a:r>
            <a:br>
              <a:rPr lang="en-US" altLang="de-DE" sz="2400" dirty="0">
                <a:solidFill>
                  <a:srgbClr val="333333"/>
                </a:solidFill>
              </a:rPr>
            </a:br>
            <a:r>
              <a:rPr lang="ko-KR" altLang="en-US" sz="2400" i="1" dirty="0">
                <a:solidFill>
                  <a:srgbClr val="333333"/>
                </a:solidFill>
              </a:rPr>
              <a:t>언제 그리고 어디서</a:t>
            </a:r>
            <a:r>
              <a:rPr lang="en-US" altLang="de-DE" sz="2400" i="1" dirty="0">
                <a:solidFill>
                  <a:srgbClr val="333333"/>
                </a:solidFill>
              </a:rPr>
              <a:t>? </a:t>
            </a:r>
            <a:r>
              <a:rPr lang="ko-KR" altLang="en-US" sz="2400" i="1" dirty="0">
                <a:solidFill>
                  <a:srgbClr val="333333"/>
                </a:solidFill>
              </a:rPr>
              <a:t>나는 무엇을 했고</a:t>
            </a:r>
            <a:r>
              <a:rPr lang="en-US" altLang="ko-KR" sz="2400" i="1" dirty="0">
                <a:solidFill>
                  <a:srgbClr val="333333"/>
                </a:solidFill>
              </a:rPr>
              <a:t>, </a:t>
            </a:r>
            <a:r>
              <a:rPr lang="ko-KR" altLang="en-US" sz="2400" i="1" dirty="0">
                <a:solidFill>
                  <a:srgbClr val="333333"/>
                </a:solidFill>
              </a:rPr>
              <a:t>누가 피드백을 주었나</a:t>
            </a:r>
            <a:r>
              <a:rPr lang="en-US" altLang="de-DE" sz="2400" i="1" dirty="0">
                <a:solidFill>
                  <a:srgbClr val="333333"/>
                </a:solidFill>
              </a:rPr>
              <a:t>?</a:t>
            </a:r>
            <a:br>
              <a:rPr lang="de-DE" altLang="de-DE" sz="2400" i="1" dirty="0">
                <a:solidFill>
                  <a:srgbClr val="333333"/>
                </a:solidFill>
              </a:rPr>
            </a:br>
            <a:r>
              <a:rPr lang="ko-KR" altLang="en-US" sz="1600" i="1" dirty="0">
                <a:solidFill>
                  <a:srgbClr val="333333"/>
                </a:solidFill>
              </a:rPr>
              <a:t>예</a:t>
            </a:r>
            <a:r>
              <a:rPr lang="de-DE" altLang="ko-KR" sz="1600" i="1" dirty="0">
                <a:solidFill>
                  <a:srgbClr val="333333"/>
                </a:solidFill>
              </a:rPr>
              <a:t>. </a:t>
            </a:r>
            <a:r>
              <a:rPr lang="ko-KR" altLang="en-US" sz="1600" i="1" dirty="0">
                <a:solidFill>
                  <a:srgbClr val="333333"/>
                </a:solidFill>
              </a:rPr>
              <a:t>지난 주</a:t>
            </a:r>
            <a:r>
              <a:rPr lang="en-US" altLang="ko-KR" sz="1600" i="1" dirty="0">
                <a:solidFill>
                  <a:srgbClr val="333333"/>
                </a:solidFill>
              </a:rPr>
              <a:t>, </a:t>
            </a:r>
            <a:r>
              <a:rPr lang="ko-KR" altLang="en-US" sz="1600" i="1" dirty="0">
                <a:solidFill>
                  <a:srgbClr val="333333"/>
                </a:solidFill>
              </a:rPr>
              <a:t>나는 친구가 집을 꾸미는 일을 도와주었다</a:t>
            </a:r>
            <a:r>
              <a:rPr lang="en-US" altLang="ko-KR" sz="1600" i="1" dirty="0">
                <a:solidFill>
                  <a:srgbClr val="333333"/>
                </a:solidFill>
              </a:rPr>
              <a:t>. </a:t>
            </a:r>
            <a:r>
              <a:rPr lang="ko-KR" altLang="en-US" sz="1600" i="1" dirty="0">
                <a:solidFill>
                  <a:srgbClr val="333333"/>
                </a:solidFill>
              </a:rPr>
              <a:t>나는 그녀에게 큰 도움이 되었다</a:t>
            </a:r>
            <a:r>
              <a:rPr lang="de-DE" altLang="ko-KR" sz="1600" i="1" dirty="0">
                <a:solidFill>
                  <a:srgbClr val="333333"/>
                </a:solidFill>
              </a:rPr>
              <a:t>...</a:t>
            </a:r>
            <a:endParaRPr lang="en-US" altLang="de-DE" sz="2400" i="1" dirty="0">
              <a:solidFill>
                <a:srgbClr val="333333"/>
              </a:solidFill>
            </a:endParaRPr>
          </a:p>
          <a:p>
            <a:pPr marL="609600" indent="-609600" eaLnBrk="1" hangingPunct="1">
              <a:buClr>
                <a:srgbClr val="004992"/>
              </a:buClr>
              <a:buFont typeface="Wingdings" panose="05000000000000000000" pitchFamily="2" charset="2"/>
              <a:buAutoNum type="arabicPeriod" startAt="3"/>
            </a:pP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37</a:t>
            </a:fld>
            <a:endParaRPr lang="de-DE" altLang="ko-KR">
              <a:latin typeface="+mn-l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78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강점을 인식하라</a:t>
            </a:r>
            <a:endParaRPr lang="en-US" altLang="de-DE" sz="3600">
              <a:latin typeface="+mn-lt"/>
              <a:ea typeface="+mn-ea"/>
              <a:cs typeface="+mn-cs"/>
            </a:endParaRPr>
          </a:p>
        </p:txBody>
      </p:sp>
      <p:sp>
        <p:nvSpPr>
          <p:cNvPr id="39938" name="Rectangle 2"/>
          <p:cNvSpPr>
            <a:spLocks noGrp="1" noChangeArrowheads="1"/>
          </p:cNvSpPr>
          <p:nvPr>
            <p:ph idx="1"/>
          </p:nvPr>
        </p:nvSpPr>
        <p:spPr/>
        <p:txBody>
          <a:bodyPr>
            <a:noAutofit/>
          </a:bodyPr>
          <a:lstStyle/>
          <a:p>
            <a:pPr marL="609600" indent="-609600" eaLnBrk="1" hangingPunct="1">
              <a:lnSpc>
                <a:spcPct val="90000"/>
              </a:lnSpc>
              <a:buFont typeface="Wingdings" panose="05000000000000000000" pitchFamily="2" charset="2"/>
              <a:buAutoNum type="arabicPeriod"/>
            </a:pPr>
            <a:r>
              <a:rPr lang="ko-KR" altLang="en-US" sz="2400" dirty="0">
                <a:solidFill>
                  <a:srgbClr val="004992"/>
                </a:solidFill>
              </a:rPr>
              <a:t>당신의 강점에 대해 생각해보라</a:t>
            </a:r>
            <a:r>
              <a:rPr lang="en-US" altLang="ko-KR" sz="2400" dirty="0">
                <a:solidFill>
                  <a:srgbClr val="004992"/>
                </a:solidFill>
              </a:rPr>
              <a:t>.</a:t>
            </a:r>
            <a:r>
              <a:rPr lang="en-US" altLang="de-DE" sz="2400" dirty="0">
                <a:solidFill>
                  <a:srgbClr val="004992"/>
                </a:solidFill>
              </a:rPr>
              <a:t> </a:t>
            </a:r>
            <a:br>
              <a:rPr lang="en-US" altLang="de-DE" sz="2400" dirty="0">
                <a:solidFill>
                  <a:srgbClr val="004992"/>
                </a:solidFill>
              </a:rPr>
            </a:br>
            <a:r>
              <a:rPr lang="ko-KR" altLang="en-US" sz="2400" i="1" dirty="0">
                <a:solidFill>
                  <a:srgbClr val="333333"/>
                </a:solidFill>
              </a:rPr>
              <a:t>나는 어떤 능력을 갖고 있나</a:t>
            </a:r>
            <a:r>
              <a:rPr lang="en-US" altLang="de-DE" sz="2400" i="1" dirty="0">
                <a:solidFill>
                  <a:srgbClr val="333333"/>
                </a:solidFill>
              </a:rPr>
              <a:t>? </a:t>
            </a:r>
            <a:r>
              <a:rPr lang="ko-KR" altLang="en-US" sz="2400" i="1" dirty="0">
                <a:solidFill>
                  <a:srgbClr val="333333"/>
                </a:solidFill>
              </a:rPr>
              <a:t>과거에 내가 들었던 칭찬은</a:t>
            </a:r>
            <a:br>
              <a:rPr lang="en-US" altLang="ko-KR" sz="2400" i="1" dirty="0">
                <a:solidFill>
                  <a:srgbClr val="333333"/>
                </a:solidFill>
              </a:rPr>
            </a:br>
            <a:r>
              <a:rPr lang="ko-KR" altLang="en-US" sz="2400" i="1" dirty="0">
                <a:solidFill>
                  <a:srgbClr val="333333"/>
                </a:solidFill>
              </a:rPr>
              <a:t>무엇이었나</a:t>
            </a:r>
            <a:r>
              <a:rPr lang="en-US" altLang="ko-KR" sz="2400" i="1" dirty="0">
                <a:solidFill>
                  <a:srgbClr val="333333"/>
                </a:solidFill>
              </a:rPr>
              <a:t>?</a:t>
            </a:r>
            <a:br>
              <a:rPr lang="en-US" altLang="ko-KR" sz="2400" i="1" dirty="0">
                <a:solidFill>
                  <a:srgbClr val="333333"/>
                </a:solidFill>
              </a:rPr>
            </a:br>
            <a:r>
              <a:rPr lang="ko-KR" altLang="en-US" sz="1600" i="1" dirty="0">
                <a:solidFill>
                  <a:srgbClr val="333333"/>
                </a:solidFill>
              </a:rPr>
              <a:t>예</a:t>
            </a:r>
            <a:r>
              <a:rPr lang="en-US" altLang="ko-KR" sz="1600" i="1" dirty="0">
                <a:solidFill>
                  <a:srgbClr val="333333"/>
                </a:solidFill>
              </a:rPr>
              <a:t>.</a:t>
            </a:r>
            <a:r>
              <a:rPr lang="de-DE" altLang="ko-KR" sz="1600" i="1" dirty="0">
                <a:solidFill>
                  <a:srgbClr val="333333"/>
                </a:solidFill>
              </a:rPr>
              <a:t> </a:t>
            </a:r>
            <a:r>
              <a:rPr lang="ko-KR" altLang="en-US" sz="1600" i="1" dirty="0">
                <a:solidFill>
                  <a:srgbClr val="333333"/>
                </a:solidFill>
              </a:rPr>
              <a:t>나는 기술적으로 재능이 있어</a:t>
            </a:r>
            <a:r>
              <a:rPr lang="de-DE" altLang="ko-KR" sz="1600" i="1" dirty="0">
                <a:solidFill>
                  <a:srgbClr val="333333"/>
                </a:solidFill>
              </a:rPr>
              <a:t>...</a:t>
            </a:r>
            <a:r>
              <a:rPr lang="de-DE" altLang="ko-KR" sz="2400" dirty="0">
                <a:solidFill>
                  <a:srgbClr val="004992"/>
                </a:solidFill>
              </a:rPr>
              <a:t> </a:t>
            </a:r>
            <a:endParaRPr lang="en-US" altLang="de-DE" sz="2400" i="1" dirty="0">
              <a:solidFill>
                <a:srgbClr val="333333"/>
              </a:solidFill>
            </a:endParaRPr>
          </a:p>
          <a:p>
            <a:pPr marL="609600" indent="-609600" eaLnBrk="1" hangingPunct="1">
              <a:buFont typeface="Wingdings" panose="05000000000000000000" pitchFamily="2" charset="2"/>
              <a:buAutoNum type="arabicPeriod" startAt="2"/>
            </a:pPr>
            <a:r>
              <a:rPr lang="ko-KR" altLang="en-US" sz="2400" dirty="0">
                <a:solidFill>
                  <a:srgbClr val="004992"/>
                </a:solidFill>
              </a:rPr>
              <a:t>특별한 상황을 상상해보라</a:t>
            </a:r>
            <a:r>
              <a:rPr lang="en-US" altLang="ko-KR" sz="2400" dirty="0">
                <a:solidFill>
                  <a:srgbClr val="004992"/>
                </a:solidFill>
              </a:rPr>
              <a:t>.</a:t>
            </a:r>
            <a:r>
              <a:rPr lang="en-US" altLang="de-DE" sz="2400" dirty="0">
                <a:solidFill>
                  <a:srgbClr val="333333"/>
                </a:solidFill>
              </a:rPr>
              <a:t> </a:t>
            </a:r>
            <a:br>
              <a:rPr lang="en-US" altLang="de-DE" sz="2400" dirty="0">
                <a:solidFill>
                  <a:srgbClr val="333333"/>
                </a:solidFill>
              </a:rPr>
            </a:br>
            <a:r>
              <a:rPr lang="ko-KR" altLang="en-US" sz="2400" i="1" dirty="0">
                <a:solidFill>
                  <a:srgbClr val="333333"/>
                </a:solidFill>
              </a:rPr>
              <a:t>언제 그리고 어디서</a:t>
            </a:r>
            <a:r>
              <a:rPr lang="en-US" altLang="de-DE" sz="2400" i="1" dirty="0">
                <a:solidFill>
                  <a:srgbClr val="333333"/>
                </a:solidFill>
              </a:rPr>
              <a:t>? </a:t>
            </a:r>
            <a:r>
              <a:rPr lang="ko-KR" altLang="en-US" sz="2400" i="1" dirty="0">
                <a:solidFill>
                  <a:srgbClr val="333333"/>
                </a:solidFill>
              </a:rPr>
              <a:t>나는 무엇을 했고</a:t>
            </a:r>
            <a:r>
              <a:rPr lang="en-US" altLang="ko-KR" sz="2400" i="1" dirty="0">
                <a:solidFill>
                  <a:srgbClr val="333333"/>
                </a:solidFill>
              </a:rPr>
              <a:t>, </a:t>
            </a:r>
            <a:r>
              <a:rPr lang="ko-KR" altLang="en-US" sz="2400" i="1" dirty="0">
                <a:solidFill>
                  <a:srgbClr val="333333"/>
                </a:solidFill>
              </a:rPr>
              <a:t>누가 피드백을 주었나</a:t>
            </a:r>
            <a:r>
              <a:rPr lang="en-US" altLang="de-DE" sz="2400" i="1" dirty="0">
                <a:solidFill>
                  <a:srgbClr val="333333"/>
                </a:solidFill>
              </a:rPr>
              <a:t>?</a:t>
            </a:r>
            <a:br>
              <a:rPr lang="de-DE" altLang="de-DE" sz="2400" i="1" dirty="0">
                <a:solidFill>
                  <a:srgbClr val="333333"/>
                </a:solidFill>
              </a:rPr>
            </a:br>
            <a:r>
              <a:rPr lang="ko-KR" altLang="en-US" sz="1600" i="1" dirty="0">
                <a:solidFill>
                  <a:srgbClr val="333333"/>
                </a:solidFill>
              </a:rPr>
              <a:t>예</a:t>
            </a:r>
            <a:r>
              <a:rPr lang="de-DE" altLang="ko-KR" sz="1600" i="1" dirty="0">
                <a:solidFill>
                  <a:srgbClr val="333333"/>
                </a:solidFill>
              </a:rPr>
              <a:t>. </a:t>
            </a:r>
            <a:r>
              <a:rPr lang="ko-KR" altLang="en-US" sz="1600" i="1" dirty="0">
                <a:solidFill>
                  <a:srgbClr val="333333"/>
                </a:solidFill>
              </a:rPr>
              <a:t>지난 주</a:t>
            </a:r>
            <a:r>
              <a:rPr lang="en-US" altLang="ko-KR" sz="1600" i="1" dirty="0">
                <a:solidFill>
                  <a:srgbClr val="333333"/>
                </a:solidFill>
              </a:rPr>
              <a:t>, </a:t>
            </a:r>
            <a:r>
              <a:rPr lang="ko-KR" altLang="en-US" sz="1600" i="1" dirty="0">
                <a:solidFill>
                  <a:srgbClr val="333333"/>
                </a:solidFill>
              </a:rPr>
              <a:t>나는 친구가 집을 꾸미는 일을 도와주었다</a:t>
            </a:r>
            <a:r>
              <a:rPr lang="en-US" altLang="ko-KR" sz="1600" i="1" dirty="0">
                <a:solidFill>
                  <a:srgbClr val="333333"/>
                </a:solidFill>
              </a:rPr>
              <a:t>. </a:t>
            </a:r>
            <a:r>
              <a:rPr lang="ko-KR" altLang="en-US" sz="1600" i="1" dirty="0">
                <a:solidFill>
                  <a:srgbClr val="333333"/>
                </a:solidFill>
              </a:rPr>
              <a:t>나는 그녀에게 큰 도움이 되었다</a:t>
            </a:r>
            <a:r>
              <a:rPr lang="de-DE" altLang="ko-KR" sz="1600" i="1" dirty="0">
                <a:solidFill>
                  <a:srgbClr val="333333"/>
                </a:solidFill>
              </a:rPr>
              <a:t>...</a:t>
            </a:r>
            <a:endParaRPr lang="en-US" altLang="de-DE" sz="2400" i="1" dirty="0">
              <a:solidFill>
                <a:srgbClr val="333333"/>
              </a:solidFill>
            </a:endParaRPr>
          </a:p>
          <a:p>
            <a:pPr marL="609600" indent="-609600" eaLnBrk="1" hangingPunct="1">
              <a:buClr>
                <a:srgbClr val="004992"/>
              </a:buClr>
              <a:buFont typeface="Wingdings" panose="05000000000000000000" pitchFamily="2" charset="2"/>
              <a:buAutoNum type="arabicPeriod" startAt="3"/>
            </a:pPr>
            <a:r>
              <a:rPr lang="ko-KR" altLang="en-US" sz="2400" dirty="0">
                <a:solidFill>
                  <a:srgbClr val="004992"/>
                </a:solidFill>
              </a:rPr>
              <a:t>그것을 적어라</a:t>
            </a:r>
            <a:r>
              <a:rPr lang="en-US" altLang="de-DE" sz="2400" dirty="0">
                <a:solidFill>
                  <a:srgbClr val="004992"/>
                </a:solidFill>
              </a:rPr>
              <a:t>!</a:t>
            </a:r>
            <a:br>
              <a:rPr lang="en-US" altLang="de-DE" sz="2400" dirty="0">
                <a:solidFill>
                  <a:srgbClr val="004992"/>
                </a:solidFill>
              </a:rPr>
            </a:br>
            <a:r>
              <a:rPr lang="ko-KR" altLang="en-US" sz="2400" i="1" dirty="0">
                <a:solidFill>
                  <a:srgbClr val="333333"/>
                </a:solidFill>
              </a:rPr>
              <a:t>이것을 규칙적으로 읽고 발전시켜라</a:t>
            </a:r>
            <a:r>
              <a:rPr lang="en-US" altLang="ko-KR" sz="2400" i="1" dirty="0">
                <a:solidFill>
                  <a:srgbClr val="333333"/>
                </a:solidFill>
              </a:rPr>
              <a:t>.</a:t>
            </a:r>
            <a:r>
              <a:rPr lang="de-DE" altLang="ko-KR" sz="2400" i="1" dirty="0">
                <a:solidFill>
                  <a:srgbClr val="333333"/>
                </a:solidFill>
              </a:rPr>
              <a:t> </a:t>
            </a:r>
            <a:r>
              <a:rPr lang="ko-KR" altLang="en-US" sz="2400" i="1" dirty="0">
                <a:solidFill>
                  <a:srgbClr val="333333"/>
                </a:solidFill>
              </a:rPr>
              <a:t>위기의 상황에</a:t>
            </a:r>
            <a:r>
              <a:rPr lang="en-US" altLang="ko-KR" sz="2400" i="1" dirty="0">
                <a:solidFill>
                  <a:srgbClr val="333333"/>
                </a:solidFill>
              </a:rPr>
              <a:t>, </a:t>
            </a:r>
            <a:r>
              <a:rPr lang="ko-KR" altLang="en-US" sz="2400" i="1" dirty="0">
                <a:solidFill>
                  <a:srgbClr val="333333"/>
                </a:solidFill>
              </a:rPr>
              <a:t>이 기억들을 되살려보라 </a:t>
            </a:r>
            <a:r>
              <a:rPr lang="en-US" altLang="ko-KR" sz="2400" i="1" dirty="0">
                <a:solidFill>
                  <a:srgbClr val="333333"/>
                </a:solidFill>
              </a:rPr>
              <a:t>(</a:t>
            </a:r>
            <a:r>
              <a:rPr lang="ko-KR" altLang="en-US" sz="2400" i="1" dirty="0">
                <a:solidFill>
                  <a:srgbClr val="333333"/>
                </a:solidFill>
              </a:rPr>
              <a:t>예</a:t>
            </a:r>
            <a:r>
              <a:rPr lang="en-US" altLang="ko-KR" sz="2400" i="1" dirty="0">
                <a:solidFill>
                  <a:srgbClr val="333333"/>
                </a:solidFill>
              </a:rPr>
              <a:t>. </a:t>
            </a:r>
            <a:r>
              <a:rPr lang="ko-KR" altLang="en-US" sz="2400" i="1" dirty="0">
                <a:solidFill>
                  <a:srgbClr val="333333"/>
                </a:solidFill>
              </a:rPr>
              <a:t>당신이 무가치하게 여겨질 때</a:t>
            </a:r>
            <a:r>
              <a:rPr lang="en-US" altLang="ko-KR" sz="2400" i="1" dirty="0">
                <a:solidFill>
                  <a:srgbClr val="333333"/>
                </a:solidFill>
              </a:rPr>
              <a:t>)</a:t>
            </a:r>
            <a:r>
              <a:rPr lang="en-US" altLang="de-DE" sz="2400" i="1" dirty="0">
                <a:solidFill>
                  <a:srgbClr val="333333"/>
                </a:solidFill>
              </a:rPr>
              <a:t>.</a:t>
            </a:r>
            <a:br>
              <a:rPr lang="de-DE" altLang="de-DE" sz="2400" i="1" dirty="0">
                <a:solidFill>
                  <a:srgbClr val="333333"/>
                </a:solidFill>
              </a:rPr>
            </a:br>
            <a:r>
              <a:rPr lang="ko-KR" altLang="en-US" sz="1600" i="1" dirty="0">
                <a:solidFill>
                  <a:srgbClr val="333333"/>
                </a:solidFill>
              </a:rPr>
              <a:t>예</a:t>
            </a:r>
            <a:r>
              <a:rPr lang="de-DE" altLang="ko-KR" sz="1600" i="1" dirty="0">
                <a:solidFill>
                  <a:srgbClr val="333333"/>
                </a:solidFill>
              </a:rPr>
              <a:t>. </a:t>
            </a:r>
            <a:r>
              <a:rPr lang="ko-KR" altLang="en-US" sz="1600" i="1" dirty="0">
                <a:solidFill>
                  <a:srgbClr val="333333"/>
                </a:solidFill>
              </a:rPr>
              <a:t>당신이 잘했던 것들이나 당신이 받은 칭찬들을 적어두라</a:t>
            </a:r>
            <a:r>
              <a:rPr lang="de-DE" altLang="ko-KR" sz="1600" i="1"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3" name="Slide Number Placeholder 2"/>
          <p:cNvSpPr>
            <a:spLocks noGrp="1"/>
          </p:cNvSpPr>
          <p:nvPr>
            <p:ph type="sldNum" sz="quarter" idx="12"/>
          </p:nvPr>
        </p:nvSpPr>
        <p:spPr/>
        <p:txBody>
          <a:bodyPr/>
          <a:lstStyle/>
          <a:p>
            <a:fld id="{8CA0C11D-3440-4AC9-BE35-3347F410ADC1}" type="slidenum">
              <a:rPr lang="ko-KR" altLang="de-DE" smtClean="0">
                <a:latin typeface="+mn-lt"/>
              </a:rPr>
              <a:pPr/>
              <a:t>38</a:t>
            </a:fld>
            <a:endParaRPr lang="de-DE" altLang="ko-KR">
              <a:latin typeface="+mn-l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443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a:t>
            </a:r>
            <a:r>
              <a:rPr lang="en-US" altLang="ko-KR" sz="3600" dirty="0">
                <a:latin typeface="+mn-lt"/>
                <a:ea typeface="+mn-ea"/>
                <a:cs typeface="+mn-cs"/>
              </a:rPr>
              <a:t>/</a:t>
            </a:r>
            <a:r>
              <a:rPr lang="ko-KR" altLang="en-US" sz="3600" dirty="0">
                <a:latin typeface="+mn-lt"/>
                <a:ea typeface="+mn-ea"/>
                <a:cs typeface="+mn-cs"/>
              </a:rPr>
              <a:t>낮은 자아존중감을 감소시키기 </a:t>
            </a:r>
            <a:br>
              <a:rPr lang="en-US" altLang="ko-KR" sz="3600" dirty="0">
                <a:latin typeface="+mn-lt"/>
                <a:ea typeface="+mn-ea"/>
                <a:cs typeface="+mn-cs"/>
              </a:rPr>
            </a:br>
            <a:r>
              <a:rPr lang="ko-KR" altLang="en-US" sz="3600" dirty="0">
                <a:latin typeface="+mn-lt"/>
                <a:ea typeface="+mn-ea"/>
                <a:cs typeface="+mn-cs"/>
              </a:rPr>
              <a:t>위한 조언</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매일 밤 그날 있었던 긍정적인 몇 가지를 </a:t>
            </a:r>
            <a:r>
              <a:rPr lang="en-US" altLang="ko-KR" sz="2400" dirty="0">
                <a:solidFill>
                  <a:srgbClr val="333333"/>
                </a:solidFill>
              </a:rPr>
              <a:t>(</a:t>
            </a:r>
            <a:r>
              <a:rPr lang="ko-KR" altLang="en-US" sz="2400" dirty="0">
                <a:solidFill>
                  <a:srgbClr val="333333"/>
                </a:solidFill>
              </a:rPr>
              <a:t>약 </a:t>
            </a:r>
            <a:r>
              <a:rPr lang="en-US" altLang="ko-KR" sz="2400" dirty="0">
                <a:solidFill>
                  <a:srgbClr val="333333"/>
                </a:solidFill>
              </a:rPr>
              <a:t>5</a:t>
            </a:r>
            <a:r>
              <a:rPr lang="ko-KR" altLang="en-US" sz="2400" dirty="0">
                <a:solidFill>
                  <a:srgbClr val="333333"/>
                </a:solidFill>
              </a:rPr>
              <a:t>개</a:t>
            </a:r>
            <a:r>
              <a:rPr lang="en-US" altLang="ko-KR" sz="2400" dirty="0">
                <a:solidFill>
                  <a:srgbClr val="333333"/>
                </a:solidFill>
              </a:rPr>
              <a:t>) </a:t>
            </a:r>
            <a:r>
              <a:rPr lang="ko-KR" altLang="en-US" sz="2400" dirty="0">
                <a:solidFill>
                  <a:srgbClr val="333333"/>
                </a:solidFill>
              </a:rPr>
              <a:t>적어두어라</a:t>
            </a:r>
            <a:r>
              <a:rPr lang="en-US" altLang="ko-KR" sz="2400" dirty="0">
                <a:solidFill>
                  <a:srgbClr val="333333"/>
                </a:solidFill>
              </a:rPr>
              <a:t>. </a:t>
            </a:r>
            <a:r>
              <a:rPr lang="ko-KR" altLang="en-US" sz="2400" dirty="0">
                <a:solidFill>
                  <a:srgbClr val="333333"/>
                </a:solidFill>
              </a:rPr>
              <a:t>그 다음 당신의 마음에 이러한 것들을 새겨라</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39</a:t>
            </a:fld>
            <a:endParaRPr lang="de-DE" altLang="ko-KR">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a:t>
            </a:r>
            <a:r>
              <a:rPr lang="en-US" altLang="ko-KR" sz="3600" dirty="0">
                <a:latin typeface="+mn-lt"/>
                <a:ea typeface="+mn-ea"/>
                <a:cs typeface="+mn-cs"/>
              </a:rPr>
              <a:t>/</a:t>
            </a:r>
            <a:r>
              <a:rPr lang="ko-KR" altLang="en-US" sz="3600" dirty="0">
                <a:latin typeface="+mn-lt"/>
                <a:ea typeface="+mn-ea"/>
                <a:cs typeface="+mn-cs"/>
              </a:rPr>
              <a:t>낮은 자아존중감을 감소시키기</a:t>
            </a:r>
            <a:br>
              <a:rPr lang="en-US" altLang="ko-KR" sz="3600" dirty="0">
                <a:latin typeface="+mn-lt"/>
                <a:ea typeface="+mn-ea"/>
                <a:cs typeface="+mn-cs"/>
              </a:rPr>
            </a:br>
            <a:r>
              <a:rPr lang="ko-KR" altLang="en-US" sz="3600" dirty="0">
                <a:latin typeface="+mn-lt"/>
                <a:ea typeface="+mn-ea"/>
                <a:cs typeface="+mn-cs"/>
              </a:rPr>
              <a:t>위한 조언</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매일 밤 그날 있었던 긍정적인 몇 가지를 </a:t>
            </a:r>
            <a:r>
              <a:rPr lang="en-US" altLang="ko-KR" sz="2400" dirty="0">
                <a:solidFill>
                  <a:srgbClr val="333333"/>
                </a:solidFill>
              </a:rPr>
              <a:t>(</a:t>
            </a:r>
            <a:r>
              <a:rPr lang="ko-KR" altLang="en-US" sz="2400" dirty="0">
                <a:solidFill>
                  <a:srgbClr val="333333"/>
                </a:solidFill>
              </a:rPr>
              <a:t>약 </a:t>
            </a:r>
            <a:r>
              <a:rPr lang="en-US" altLang="ko-KR" sz="2400" dirty="0">
                <a:solidFill>
                  <a:srgbClr val="333333"/>
                </a:solidFill>
              </a:rPr>
              <a:t>5</a:t>
            </a:r>
            <a:r>
              <a:rPr lang="ko-KR" altLang="en-US" sz="2400" dirty="0">
                <a:solidFill>
                  <a:srgbClr val="333333"/>
                </a:solidFill>
              </a:rPr>
              <a:t>개</a:t>
            </a:r>
            <a:r>
              <a:rPr lang="en-US" altLang="ko-KR" sz="2400" dirty="0">
                <a:solidFill>
                  <a:srgbClr val="333333"/>
                </a:solidFill>
              </a:rPr>
              <a:t>) </a:t>
            </a:r>
            <a:r>
              <a:rPr lang="ko-KR" altLang="en-US" sz="2400" dirty="0">
                <a:solidFill>
                  <a:srgbClr val="333333"/>
                </a:solidFill>
              </a:rPr>
              <a:t>적어두어라</a:t>
            </a:r>
            <a:r>
              <a:rPr lang="en-US" altLang="ko-KR" sz="2400" dirty="0">
                <a:solidFill>
                  <a:srgbClr val="333333"/>
                </a:solidFill>
              </a:rPr>
              <a:t>. </a:t>
            </a:r>
            <a:r>
              <a:rPr lang="ko-KR" altLang="en-US" sz="2400" dirty="0">
                <a:solidFill>
                  <a:srgbClr val="333333"/>
                </a:solidFill>
              </a:rPr>
              <a:t>그 다음 당신의 마음에 이러한 것들을 새겨라</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거울 앞에서 당신 자신에게 말하라</a:t>
            </a:r>
            <a:r>
              <a:rPr lang="en-US" altLang="ko-KR" sz="2400">
                <a:solidFill>
                  <a:srgbClr val="333333"/>
                </a:solidFill>
              </a:rPr>
              <a:t>: “</a:t>
            </a:r>
            <a:r>
              <a:rPr lang="ko-KR" altLang="en-US" sz="2400">
                <a:solidFill>
                  <a:srgbClr val="333333"/>
                </a:solidFill>
              </a:rPr>
              <a:t>나는 </a:t>
            </a:r>
            <a:r>
              <a:rPr lang="ko-KR" altLang="en-US" sz="2400" dirty="0">
                <a:solidFill>
                  <a:srgbClr val="333333"/>
                </a:solidFill>
              </a:rPr>
              <a:t>나 </a:t>
            </a:r>
            <a:r>
              <a:rPr lang="ko-KR" altLang="en-US" sz="2400">
                <a:solidFill>
                  <a:srgbClr val="333333"/>
                </a:solidFill>
              </a:rPr>
              <a:t>자신을 좋아해</a:t>
            </a:r>
            <a:r>
              <a:rPr lang="en-US" altLang="ko-KR" sz="2400">
                <a:solidFill>
                  <a:srgbClr val="333333"/>
                </a:solidFill>
              </a:rPr>
              <a:t>” </a:t>
            </a:r>
            <a:r>
              <a:rPr lang="ko-KR" altLang="en-US" sz="2400">
                <a:solidFill>
                  <a:srgbClr val="333333"/>
                </a:solidFill>
              </a:rPr>
              <a:t>또는 </a:t>
            </a:r>
            <a:r>
              <a:rPr lang="en-US" altLang="ko-KR" sz="2400">
                <a:solidFill>
                  <a:srgbClr val="333333"/>
                </a:solidFill>
              </a:rPr>
              <a:t>“</a:t>
            </a:r>
            <a:r>
              <a:rPr lang="ko-KR" altLang="en-US" sz="2400">
                <a:solidFill>
                  <a:srgbClr val="333333"/>
                </a:solidFill>
              </a:rPr>
              <a:t>나는 널 좋아해</a:t>
            </a:r>
            <a:r>
              <a:rPr lang="en-US" altLang="ko-KR" sz="2400">
                <a:solidFill>
                  <a:srgbClr val="333333"/>
                </a:solidFill>
              </a:rPr>
              <a:t>”! </a:t>
            </a:r>
            <a:r>
              <a:rPr lang="en-US" altLang="ko-KR" sz="2400" dirty="0">
                <a:solidFill>
                  <a:srgbClr val="333333"/>
                </a:solidFill>
              </a:rPr>
              <a:t>(</a:t>
            </a:r>
            <a:r>
              <a:rPr lang="ko-KR" altLang="en-US" sz="2400" dirty="0">
                <a:solidFill>
                  <a:srgbClr val="333333"/>
                </a:solidFill>
              </a:rPr>
              <a:t>주의</a:t>
            </a:r>
            <a:r>
              <a:rPr lang="en-US" altLang="de-DE" sz="2400" dirty="0">
                <a:solidFill>
                  <a:srgbClr val="333333"/>
                </a:solidFill>
              </a:rPr>
              <a:t>: </a:t>
            </a:r>
            <a:r>
              <a:rPr lang="ko-KR" altLang="en-US" sz="2400" dirty="0">
                <a:solidFill>
                  <a:srgbClr val="333333"/>
                </a:solidFill>
              </a:rPr>
              <a:t>처음에</a:t>
            </a:r>
            <a:r>
              <a:rPr lang="en-US" altLang="ko-KR" sz="2400" dirty="0">
                <a:solidFill>
                  <a:srgbClr val="333333"/>
                </a:solidFill>
              </a:rPr>
              <a:t>, </a:t>
            </a:r>
            <a:r>
              <a:rPr lang="ko-KR" altLang="en-US" sz="2400" dirty="0">
                <a:solidFill>
                  <a:srgbClr val="333333"/>
                </a:solidFill>
              </a:rPr>
              <a:t>이것을 할 때 당신이 약간 우습게 느껴질지 모른다</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40</a:t>
            </a:fld>
            <a:endParaRPr lang="de-DE" altLang="ko-KR">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250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a:t>
            </a:r>
            <a:r>
              <a:rPr lang="en-US" altLang="ko-KR" sz="3600" dirty="0">
                <a:latin typeface="+mn-lt"/>
                <a:ea typeface="+mn-ea"/>
                <a:cs typeface="+mn-cs"/>
              </a:rPr>
              <a:t>/</a:t>
            </a:r>
            <a:r>
              <a:rPr lang="ko-KR" altLang="en-US" sz="3600" dirty="0">
                <a:latin typeface="+mn-lt"/>
                <a:ea typeface="+mn-ea"/>
                <a:cs typeface="+mn-cs"/>
              </a:rPr>
              <a:t>낮은 자아존중감을 감소시키기</a:t>
            </a:r>
            <a:br>
              <a:rPr lang="en-US" altLang="ko-KR" sz="3600" dirty="0">
                <a:latin typeface="+mn-lt"/>
                <a:ea typeface="+mn-ea"/>
                <a:cs typeface="+mn-cs"/>
              </a:rPr>
            </a:br>
            <a:r>
              <a:rPr lang="ko-KR" altLang="en-US" sz="3600" dirty="0">
                <a:latin typeface="+mn-lt"/>
                <a:ea typeface="+mn-ea"/>
                <a:cs typeface="+mn-cs"/>
              </a:rPr>
              <a:t>위한 조언</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매일 밤 그날 있었던 긍정적인 몇 가지를 </a:t>
            </a:r>
            <a:r>
              <a:rPr lang="en-US" altLang="ko-KR" sz="2400" dirty="0">
                <a:solidFill>
                  <a:srgbClr val="333333"/>
                </a:solidFill>
              </a:rPr>
              <a:t>(</a:t>
            </a:r>
            <a:r>
              <a:rPr lang="ko-KR" altLang="en-US" sz="2400" dirty="0">
                <a:solidFill>
                  <a:srgbClr val="333333"/>
                </a:solidFill>
              </a:rPr>
              <a:t>약 </a:t>
            </a:r>
            <a:r>
              <a:rPr lang="en-US" altLang="ko-KR" sz="2400" dirty="0">
                <a:solidFill>
                  <a:srgbClr val="333333"/>
                </a:solidFill>
              </a:rPr>
              <a:t>5</a:t>
            </a:r>
            <a:r>
              <a:rPr lang="ko-KR" altLang="en-US" sz="2400" dirty="0">
                <a:solidFill>
                  <a:srgbClr val="333333"/>
                </a:solidFill>
              </a:rPr>
              <a:t>개</a:t>
            </a:r>
            <a:r>
              <a:rPr lang="en-US" altLang="ko-KR" sz="2400" dirty="0">
                <a:solidFill>
                  <a:srgbClr val="333333"/>
                </a:solidFill>
              </a:rPr>
              <a:t>) </a:t>
            </a:r>
            <a:r>
              <a:rPr lang="ko-KR" altLang="en-US" sz="2400" dirty="0">
                <a:solidFill>
                  <a:srgbClr val="333333"/>
                </a:solidFill>
              </a:rPr>
              <a:t>적어두어라</a:t>
            </a:r>
            <a:r>
              <a:rPr lang="en-US" altLang="ko-KR" sz="2400" dirty="0">
                <a:solidFill>
                  <a:srgbClr val="333333"/>
                </a:solidFill>
              </a:rPr>
              <a:t>. </a:t>
            </a:r>
            <a:r>
              <a:rPr lang="ko-KR" altLang="en-US" sz="2400" dirty="0">
                <a:solidFill>
                  <a:srgbClr val="333333"/>
                </a:solidFill>
              </a:rPr>
              <a:t>그 다음 당신의 마음에 이러한 것들을 새겨라</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거울 앞에서 당신 자신에게 말하라</a:t>
            </a:r>
            <a:r>
              <a:rPr lang="en-US" altLang="ko-KR" sz="2400">
                <a:solidFill>
                  <a:srgbClr val="333333"/>
                </a:solidFill>
              </a:rPr>
              <a:t>: “</a:t>
            </a:r>
            <a:r>
              <a:rPr lang="ko-KR" altLang="en-US" sz="2400">
                <a:solidFill>
                  <a:srgbClr val="333333"/>
                </a:solidFill>
              </a:rPr>
              <a:t>나는 </a:t>
            </a:r>
            <a:r>
              <a:rPr lang="ko-KR" altLang="en-US" sz="2400" dirty="0">
                <a:solidFill>
                  <a:srgbClr val="333333"/>
                </a:solidFill>
              </a:rPr>
              <a:t>나 </a:t>
            </a:r>
            <a:r>
              <a:rPr lang="ko-KR" altLang="en-US" sz="2400">
                <a:solidFill>
                  <a:srgbClr val="333333"/>
                </a:solidFill>
              </a:rPr>
              <a:t>자신을 좋아해</a:t>
            </a:r>
            <a:r>
              <a:rPr lang="en-US" altLang="ko-KR" sz="2400">
                <a:solidFill>
                  <a:srgbClr val="333333"/>
                </a:solidFill>
              </a:rPr>
              <a:t>” </a:t>
            </a:r>
            <a:r>
              <a:rPr lang="ko-KR" altLang="en-US" sz="2400">
                <a:solidFill>
                  <a:srgbClr val="333333"/>
                </a:solidFill>
              </a:rPr>
              <a:t>또는 </a:t>
            </a:r>
            <a:r>
              <a:rPr lang="en-US" altLang="ko-KR" sz="2400">
                <a:solidFill>
                  <a:srgbClr val="333333"/>
                </a:solidFill>
              </a:rPr>
              <a:t>“</a:t>
            </a:r>
            <a:r>
              <a:rPr lang="ko-KR" altLang="en-US" sz="2400">
                <a:solidFill>
                  <a:srgbClr val="333333"/>
                </a:solidFill>
              </a:rPr>
              <a:t>나는 널 좋아해</a:t>
            </a:r>
            <a:r>
              <a:rPr lang="en-US" altLang="ko-KR" sz="2400">
                <a:solidFill>
                  <a:srgbClr val="333333"/>
                </a:solidFill>
              </a:rPr>
              <a:t>”! </a:t>
            </a:r>
            <a:r>
              <a:rPr lang="en-US" altLang="ko-KR" sz="2400" dirty="0">
                <a:solidFill>
                  <a:srgbClr val="333333"/>
                </a:solidFill>
              </a:rPr>
              <a:t>(</a:t>
            </a:r>
            <a:r>
              <a:rPr lang="ko-KR" altLang="en-US" sz="2400" dirty="0">
                <a:solidFill>
                  <a:srgbClr val="333333"/>
                </a:solidFill>
              </a:rPr>
              <a:t>주의</a:t>
            </a:r>
            <a:r>
              <a:rPr lang="en-US" altLang="de-DE" sz="2400" dirty="0">
                <a:solidFill>
                  <a:srgbClr val="333333"/>
                </a:solidFill>
              </a:rPr>
              <a:t>: </a:t>
            </a:r>
            <a:r>
              <a:rPr lang="ko-KR" altLang="en-US" sz="2400" dirty="0">
                <a:solidFill>
                  <a:srgbClr val="333333"/>
                </a:solidFill>
              </a:rPr>
              <a:t>처음에</a:t>
            </a:r>
            <a:r>
              <a:rPr lang="en-US" altLang="ko-KR" sz="2400" dirty="0">
                <a:solidFill>
                  <a:srgbClr val="333333"/>
                </a:solidFill>
              </a:rPr>
              <a:t>, </a:t>
            </a:r>
            <a:r>
              <a:rPr lang="ko-KR" altLang="en-US" sz="2400" dirty="0">
                <a:solidFill>
                  <a:srgbClr val="333333"/>
                </a:solidFill>
              </a:rPr>
              <a:t>이것을 할 때 당신이 약간 우습게 느껴질지 모른다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칭찬들을 받아들이고 그것을 적어두어 곤란한 시간일 때 이들을 이용하라</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41</a:t>
            </a:fld>
            <a:endParaRPr lang="de-DE" altLang="ko-KR">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8730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a:t>
            </a:r>
            <a:r>
              <a:rPr lang="en-US" altLang="ko-KR" sz="3600" dirty="0">
                <a:latin typeface="+mn-lt"/>
                <a:ea typeface="+mn-ea"/>
                <a:cs typeface="+mn-cs"/>
              </a:rPr>
              <a:t>/</a:t>
            </a:r>
            <a:r>
              <a:rPr lang="ko-KR" altLang="en-US" sz="3600" dirty="0">
                <a:latin typeface="+mn-lt"/>
                <a:ea typeface="+mn-ea"/>
                <a:cs typeface="+mn-cs"/>
              </a:rPr>
              <a:t>낮은 자아존중감을 감소시키기</a:t>
            </a:r>
            <a:br>
              <a:rPr lang="en-US" altLang="ko-KR" sz="3600" dirty="0">
                <a:latin typeface="+mn-lt"/>
                <a:ea typeface="+mn-ea"/>
                <a:cs typeface="+mn-cs"/>
              </a:rPr>
            </a:br>
            <a:r>
              <a:rPr lang="ko-KR" altLang="en-US" sz="3600" dirty="0">
                <a:latin typeface="+mn-lt"/>
                <a:ea typeface="+mn-ea"/>
                <a:cs typeface="+mn-cs"/>
              </a:rPr>
              <a:t>위한 조언 </a:t>
            </a:r>
            <a:r>
              <a:rPr lang="en-US" altLang="ko-KR" sz="3600" dirty="0">
                <a:latin typeface="+mn-lt"/>
                <a:ea typeface="+mn-ea"/>
                <a:cs typeface="+mn-cs"/>
              </a:rPr>
              <a:t>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상황들을 기억하도록 노력하라</a:t>
            </a:r>
            <a:r>
              <a:rPr lang="en-US" altLang="ko-KR" sz="2400" dirty="0">
                <a:solidFill>
                  <a:srgbClr val="333333"/>
                </a:solidFill>
              </a:rPr>
              <a:t>. </a:t>
            </a:r>
            <a:r>
              <a:rPr lang="ko-KR" altLang="en-US" sz="2400" dirty="0">
                <a:solidFill>
                  <a:srgbClr val="333333"/>
                </a:solidFill>
              </a:rPr>
              <a:t>당신이 정말 기분이 좋을 때</a:t>
            </a:r>
            <a:r>
              <a:rPr lang="en-US" altLang="ko-KR" sz="2400" dirty="0">
                <a:solidFill>
                  <a:srgbClr val="333333"/>
                </a:solidFill>
              </a:rPr>
              <a:t>, </a:t>
            </a:r>
            <a:r>
              <a:rPr lang="ko-KR" altLang="en-US" sz="2400" dirty="0">
                <a:solidFill>
                  <a:srgbClr val="333333"/>
                </a:solidFill>
              </a:rPr>
              <a:t>당신의 모든 감각</a:t>
            </a:r>
            <a:r>
              <a:rPr lang="en-US" altLang="ko-KR" sz="2400" dirty="0">
                <a:solidFill>
                  <a:srgbClr val="333333"/>
                </a:solidFill>
              </a:rPr>
              <a:t>(</a:t>
            </a:r>
            <a:r>
              <a:rPr lang="ko-KR" altLang="en-US" sz="2400" dirty="0">
                <a:solidFill>
                  <a:srgbClr val="333333"/>
                </a:solidFill>
              </a:rPr>
              <a:t>시각</a:t>
            </a:r>
            <a:r>
              <a:rPr lang="en-US" altLang="ko-KR" sz="2400" dirty="0">
                <a:solidFill>
                  <a:srgbClr val="333333"/>
                </a:solidFill>
              </a:rPr>
              <a:t>, </a:t>
            </a:r>
            <a:r>
              <a:rPr lang="ko-KR" altLang="en-US" sz="2400" dirty="0">
                <a:solidFill>
                  <a:srgbClr val="333333"/>
                </a:solidFill>
              </a:rPr>
              <a:t>느낌</a:t>
            </a:r>
            <a:r>
              <a:rPr lang="en-US" altLang="ko-KR" sz="2400" dirty="0">
                <a:solidFill>
                  <a:srgbClr val="333333"/>
                </a:solidFill>
              </a:rPr>
              <a:t>, </a:t>
            </a:r>
            <a:r>
              <a:rPr lang="ko-KR" altLang="en-US" sz="2400" dirty="0">
                <a:solidFill>
                  <a:srgbClr val="333333"/>
                </a:solidFill>
              </a:rPr>
              <a:t>후각</a:t>
            </a:r>
            <a:r>
              <a:rPr lang="en-US" altLang="ko-KR" sz="2400" dirty="0">
                <a:solidFill>
                  <a:srgbClr val="333333"/>
                </a:solidFill>
              </a:rPr>
              <a:t>…)</a:t>
            </a:r>
            <a:r>
              <a:rPr lang="ko-KR" altLang="en-US" sz="2400" dirty="0">
                <a:solidFill>
                  <a:srgbClr val="333333"/>
                </a:solidFill>
              </a:rPr>
              <a:t>과 함께 이들을 기억하도록 애써라</a:t>
            </a:r>
            <a:r>
              <a:rPr lang="en-US" altLang="ko-KR" sz="2400" dirty="0">
                <a:solidFill>
                  <a:srgbClr val="333333"/>
                </a:solidFill>
              </a:rPr>
              <a:t>. </a:t>
            </a:r>
            <a:r>
              <a:rPr lang="ko-KR" altLang="en-US" sz="2400" dirty="0">
                <a:solidFill>
                  <a:srgbClr val="333333"/>
                </a:solidFill>
              </a:rPr>
              <a:t>아마 사진첩이 도움이 될 수 있다</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42</a:t>
            </a:fld>
            <a:endParaRPr lang="de-DE" altLang="ko-KR">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a:t>
            </a:r>
            <a:r>
              <a:rPr lang="en-US" altLang="ko-KR" sz="3600" dirty="0">
                <a:latin typeface="+mn-lt"/>
                <a:ea typeface="+mn-ea"/>
                <a:cs typeface="+mn-cs"/>
              </a:rPr>
              <a:t>/</a:t>
            </a:r>
            <a:r>
              <a:rPr lang="ko-KR" altLang="en-US" sz="3600" dirty="0">
                <a:latin typeface="+mn-lt"/>
                <a:ea typeface="+mn-ea"/>
                <a:cs typeface="+mn-cs"/>
              </a:rPr>
              <a:t>낮은 자아존중감을 감소시키기</a:t>
            </a:r>
            <a:br>
              <a:rPr lang="en-US" altLang="ko-KR" sz="3600" dirty="0">
                <a:latin typeface="+mn-lt"/>
                <a:ea typeface="+mn-ea"/>
                <a:cs typeface="+mn-cs"/>
              </a:rPr>
            </a:br>
            <a:r>
              <a:rPr lang="ko-KR" altLang="en-US" sz="3600" dirty="0">
                <a:latin typeface="+mn-lt"/>
                <a:ea typeface="+mn-ea"/>
                <a:cs typeface="+mn-cs"/>
              </a:rPr>
              <a:t>위한 조언 </a:t>
            </a:r>
            <a:r>
              <a:rPr lang="en-US" altLang="ko-KR" sz="3600" dirty="0">
                <a:latin typeface="+mn-lt"/>
                <a:ea typeface="+mn-ea"/>
                <a:cs typeface="+mn-cs"/>
              </a:rPr>
              <a:t>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상황들을 기억하도록 노력하라</a:t>
            </a:r>
            <a:r>
              <a:rPr lang="en-US" altLang="ko-KR" sz="2400" dirty="0">
                <a:solidFill>
                  <a:srgbClr val="333333"/>
                </a:solidFill>
              </a:rPr>
              <a:t>. </a:t>
            </a:r>
            <a:r>
              <a:rPr lang="ko-KR" altLang="en-US" sz="2400" dirty="0">
                <a:solidFill>
                  <a:srgbClr val="333333"/>
                </a:solidFill>
              </a:rPr>
              <a:t>당신이 정말 기분이 좋을 때</a:t>
            </a:r>
            <a:r>
              <a:rPr lang="en-US" altLang="ko-KR" sz="2400" dirty="0">
                <a:solidFill>
                  <a:srgbClr val="333333"/>
                </a:solidFill>
              </a:rPr>
              <a:t>, </a:t>
            </a:r>
            <a:r>
              <a:rPr lang="ko-KR" altLang="en-US" sz="2400" dirty="0">
                <a:solidFill>
                  <a:srgbClr val="333333"/>
                </a:solidFill>
              </a:rPr>
              <a:t>당신의 모든 감각</a:t>
            </a:r>
            <a:r>
              <a:rPr lang="en-US" altLang="ko-KR" sz="2400" dirty="0">
                <a:solidFill>
                  <a:srgbClr val="333333"/>
                </a:solidFill>
              </a:rPr>
              <a:t>(</a:t>
            </a:r>
            <a:r>
              <a:rPr lang="ko-KR" altLang="en-US" sz="2400" dirty="0">
                <a:solidFill>
                  <a:srgbClr val="333333"/>
                </a:solidFill>
              </a:rPr>
              <a:t>시각</a:t>
            </a:r>
            <a:r>
              <a:rPr lang="en-US" altLang="ko-KR" sz="2400" dirty="0">
                <a:solidFill>
                  <a:srgbClr val="333333"/>
                </a:solidFill>
              </a:rPr>
              <a:t>, </a:t>
            </a:r>
            <a:r>
              <a:rPr lang="ko-KR" altLang="en-US" sz="2400" dirty="0">
                <a:solidFill>
                  <a:srgbClr val="333333"/>
                </a:solidFill>
              </a:rPr>
              <a:t>느낌</a:t>
            </a:r>
            <a:r>
              <a:rPr lang="en-US" altLang="ko-KR" sz="2400" dirty="0">
                <a:solidFill>
                  <a:srgbClr val="333333"/>
                </a:solidFill>
              </a:rPr>
              <a:t>, </a:t>
            </a:r>
            <a:r>
              <a:rPr lang="ko-KR" altLang="en-US" sz="2400" dirty="0">
                <a:solidFill>
                  <a:srgbClr val="333333"/>
                </a:solidFill>
              </a:rPr>
              <a:t>후각</a:t>
            </a:r>
            <a:r>
              <a:rPr lang="en-US" altLang="ko-KR" sz="2400" dirty="0">
                <a:solidFill>
                  <a:srgbClr val="333333"/>
                </a:solidFill>
              </a:rPr>
              <a:t>…)</a:t>
            </a:r>
            <a:r>
              <a:rPr lang="ko-KR" altLang="en-US" sz="2400" dirty="0">
                <a:solidFill>
                  <a:srgbClr val="333333"/>
                </a:solidFill>
              </a:rPr>
              <a:t>과 함께 이들을 기억하도록 애써라</a:t>
            </a:r>
            <a:r>
              <a:rPr lang="en-US" altLang="ko-KR" sz="2400" dirty="0">
                <a:solidFill>
                  <a:srgbClr val="333333"/>
                </a:solidFill>
              </a:rPr>
              <a:t>. </a:t>
            </a:r>
            <a:r>
              <a:rPr lang="ko-KR" altLang="en-US" sz="2400" dirty="0">
                <a:solidFill>
                  <a:srgbClr val="333333"/>
                </a:solidFill>
              </a:rPr>
              <a:t>아마 사진첩이 도움이 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당신이 진정 즐거운 일을 해라 </a:t>
            </a:r>
            <a:r>
              <a:rPr lang="en-US" altLang="ko-KR" sz="2400" dirty="0">
                <a:solidFill>
                  <a:srgbClr val="333333"/>
                </a:solidFill>
              </a:rPr>
              <a:t>– </a:t>
            </a:r>
            <a:r>
              <a:rPr lang="ko-KR" altLang="en-US" sz="2400" dirty="0">
                <a:solidFill>
                  <a:srgbClr val="333333"/>
                </a:solidFill>
              </a:rPr>
              <a:t>이상적으로는 다른 사람과 함께 하는 일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영화</a:t>
            </a:r>
            <a:r>
              <a:rPr lang="en-US" altLang="ko-KR" sz="2400" dirty="0">
                <a:solidFill>
                  <a:srgbClr val="333333"/>
                </a:solidFill>
              </a:rPr>
              <a:t>, </a:t>
            </a:r>
            <a:r>
              <a:rPr lang="ko-KR" altLang="en-US" sz="2400" dirty="0">
                <a:solidFill>
                  <a:srgbClr val="333333"/>
                </a:solidFill>
              </a:rPr>
              <a:t>카페 가기</a:t>
            </a:r>
            <a:r>
              <a:rPr lang="en-US" altLang="ko-KR" sz="2400" dirty="0">
                <a:solidFill>
                  <a:srgbClr val="333333"/>
                </a:solidFill>
              </a:rPr>
              <a:t>)</a:t>
            </a:r>
            <a:r>
              <a:rPr lang="en-US" altLang="de-DE" sz="2400" dirty="0">
                <a:solidFill>
                  <a:srgbClr val="333333"/>
                </a:solidFill>
              </a:rPr>
              <a:t>.</a:t>
            </a:r>
            <a:endParaRPr lang="en-US" altLang="ko-KR" sz="2400" dirty="0">
              <a:solidFill>
                <a:srgbClr val="333333"/>
              </a:solidFill>
            </a:endParaRPr>
          </a:p>
          <a:p>
            <a:pPr marL="342900" lvl="0" indent="-342900" defTabSz="914400" fontAlgn="base">
              <a:buClr>
                <a:srgbClr val="333333"/>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43</a:t>
            </a:fld>
            <a:endParaRPr lang="de-DE" altLang="ko-KR">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4308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a:t>
            </a:r>
            <a:r>
              <a:rPr lang="en-US" altLang="ko-KR" sz="3600" dirty="0">
                <a:latin typeface="+mn-lt"/>
                <a:ea typeface="+mn-ea"/>
                <a:cs typeface="+mn-cs"/>
              </a:rPr>
              <a:t>/</a:t>
            </a:r>
            <a:r>
              <a:rPr lang="ko-KR" altLang="en-US" sz="3600" dirty="0">
                <a:latin typeface="+mn-lt"/>
                <a:ea typeface="+mn-ea"/>
                <a:cs typeface="+mn-cs"/>
              </a:rPr>
              <a:t>낮은 자아존중감을 감소시키기</a:t>
            </a:r>
            <a:br>
              <a:rPr lang="en-US" altLang="ko-KR" sz="3600" dirty="0">
                <a:latin typeface="+mn-lt"/>
                <a:ea typeface="+mn-ea"/>
                <a:cs typeface="+mn-cs"/>
              </a:rPr>
            </a:br>
            <a:r>
              <a:rPr lang="ko-KR" altLang="en-US" sz="3600" dirty="0">
                <a:latin typeface="+mn-lt"/>
                <a:ea typeface="+mn-ea"/>
                <a:cs typeface="+mn-cs"/>
              </a:rPr>
              <a:t>위한 조언 </a:t>
            </a:r>
            <a:r>
              <a:rPr lang="en-US" altLang="ko-KR" sz="3600" dirty="0">
                <a:latin typeface="+mn-lt"/>
                <a:ea typeface="+mn-ea"/>
                <a:cs typeface="+mn-cs"/>
              </a:rPr>
              <a:t>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상황들을 기억하도록 노력하라</a:t>
            </a:r>
            <a:r>
              <a:rPr lang="en-US" altLang="ko-KR" sz="2400" dirty="0">
                <a:solidFill>
                  <a:srgbClr val="333333"/>
                </a:solidFill>
              </a:rPr>
              <a:t>. </a:t>
            </a:r>
            <a:r>
              <a:rPr lang="ko-KR" altLang="en-US" sz="2400" dirty="0">
                <a:solidFill>
                  <a:srgbClr val="333333"/>
                </a:solidFill>
              </a:rPr>
              <a:t>당신이 정말 기분이 좋을 때</a:t>
            </a:r>
            <a:r>
              <a:rPr lang="en-US" altLang="ko-KR" sz="2400" dirty="0">
                <a:solidFill>
                  <a:srgbClr val="333333"/>
                </a:solidFill>
              </a:rPr>
              <a:t>, </a:t>
            </a:r>
            <a:r>
              <a:rPr lang="ko-KR" altLang="en-US" sz="2400" dirty="0">
                <a:solidFill>
                  <a:srgbClr val="333333"/>
                </a:solidFill>
              </a:rPr>
              <a:t>당신의 모든 감각</a:t>
            </a:r>
            <a:r>
              <a:rPr lang="en-US" altLang="ko-KR" sz="2400" dirty="0">
                <a:solidFill>
                  <a:srgbClr val="333333"/>
                </a:solidFill>
              </a:rPr>
              <a:t>(</a:t>
            </a:r>
            <a:r>
              <a:rPr lang="ko-KR" altLang="en-US" sz="2400" dirty="0">
                <a:solidFill>
                  <a:srgbClr val="333333"/>
                </a:solidFill>
              </a:rPr>
              <a:t>시각</a:t>
            </a:r>
            <a:r>
              <a:rPr lang="en-US" altLang="ko-KR" sz="2400" dirty="0">
                <a:solidFill>
                  <a:srgbClr val="333333"/>
                </a:solidFill>
              </a:rPr>
              <a:t>, </a:t>
            </a:r>
            <a:r>
              <a:rPr lang="ko-KR" altLang="en-US" sz="2400" dirty="0">
                <a:solidFill>
                  <a:srgbClr val="333333"/>
                </a:solidFill>
              </a:rPr>
              <a:t>느낌</a:t>
            </a:r>
            <a:r>
              <a:rPr lang="en-US" altLang="ko-KR" sz="2400" dirty="0">
                <a:solidFill>
                  <a:srgbClr val="333333"/>
                </a:solidFill>
              </a:rPr>
              <a:t>, </a:t>
            </a:r>
            <a:r>
              <a:rPr lang="ko-KR" altLang="en-US" sz="2400" dirty="0">
                <a:solidFill>
                  <a:srgbClr val="333333"/>
                </a:solidFill>
              </a:rPr>
              <a:t>후각</a:t>
            </a:r>
            <a:r>
              <a:rPr lang="en-US" altLang="ko-KR" sz="2400" dirty="0">
                <a:solidFill>
                  <a:srgbClr val="333333"/>
                </a:solidFill>
              </a:rPr>
              <a:t>…)</a:t>
            </a:r>
            <a:r>
              <a:rPr lang="ko-KR" altLang="en-US" sz="2400" dirty="0">
                <a:solidFill>
                  <a:srgbClr val="333333"/>
                </a:solidFill>
              </a:rPr>
              <a:t>과 함께 이들을 기억하도록 애써라</a:t>
            </a:r>
            <a:r>
              <a:rPr lang="en-US" altLang="ko-KR" sz="2400" dirty="0">
                <a:solidFill>
                  <a:srgbClr val="333333"/>
                </a:solidFill>
              </a:rPr>
              <a:t>. </a:t>
            </a:r>
            <a:r>
              <a:rPr lang="ko-KR" altLang="en-US" sz="2400" dirty="0">
                <a:solidFill>
                  <a:srgbClr val="333333"/>
                </a:solidFill>
              </a:rPr>
              <a:t>아마 사진첩이 도움이 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당신이 진정 즐거운 일을 해라 </a:t>
            </a:r>
            <a:r>
              <a:rPr lang="en-US" altLang="ko-KR" sz="2400" dirty="0">
                <a:solidFill>
                  <a:srgbClr val="333333"/>
                </a:solidFill>
              </a:rPr>
              <a:t>– </a:t>
            </a:r>
            <a:r>
              <a:rPr lang="ko-KR" altLang="en-US" sz="2400" dirty="0">
                <a:solidFill>
                  <a:srgbClr val="333333"/>
                </a:solidFill>
              </a:rPr>
              <a:t>이상적으로는 다른 사람과 함께 하는 일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영화</a:t>
            </a:r>
            <a:r>
              <a:rPr lang="en-US" altLang="ko-KR" sz="2400" dirty="0">
                <a:solidFill>
                  <a:srgbClr val="333333"/>
                </a:solidFill>
              </a:rPr>
              <a:t>, </a:t>
            </a:r>
            <a:r>
              <a:rPr lang="ko-KR" altLang="en-US" sz="2400" dirty="0">
                <a:solidFill>
                  <a:srgbClr val="333333"/>
                </a:solidFill>
              </a:rPr>
              <a:t>카페 가기</a:t>
            </a:r>
            <a:r>
              <a:rPr lang="en-US" altLang="ko-KR" sz="2400" dirty="0">
                <a:solidFill>
                  <a:srgbClr val="333333"/>
                </a:solidFill>
              </a:rPr>
              <a:t>)</a:t>
            </a:r>
            <a:r>
              <a:rPr lang="en-US" altLang="de-DE" sz="2400" dirty="0">
                <a:solidFill>
                  <a:srgbClr val="333333"/>
                </a:solidFill>
              </a:rPr>
              <a:t>.</a:t>
            </a:r>
            <a:endParaRPr lang="en-US"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운동</a:t>
            </a:r>
            <a:r>
              <a:rPr lang="en-US" altLang="de-DE" sz="2400" dirty="0">
                <a:solidFill>
                  <a:srgbClr val="333333"/>
                </a:solidFill>
              </a:rPr>
              <a:t> (</a:t>
            </a:r>
            <a:r>
              <a:rPr lang="ko-KR" altLang="en-US" sz="2400" dirty="0">
                <a:solidFill>
                  <a:srgbClr val="333333"/>
                </a:solidFill>
              </a:rPr>
              <a:t>적어도 </a:t>
            </a:r>
            <a:r>
              <a:rPr lang="en-US" altLang="de-DE" sz="2400" dirty="0">
                <a:solidFill>
                  <a:srgbClr val="333333"/>
                </a:solidFill>
              </a:rPr>
              <a:t>20</a:t>
            </a:r>
            <a:r>
              <a:rPr lang="ko-KR" altLang="en-US" sz="2400" dirty="0">
                <a:solidFill>
                  <a:srgbClr val="333333"/>
                </a:solidFill>
              </a:rPr>
              <a:t>분</a:t>
            </a:r>
            <a:r>
              <a:rPr lang="en-US" altLang="de-DE" sz="2400" dirty="0">
                <a:solidFill>
                  <a:srgbClr val="333333"/>
                </a:solidFill>
              </a:rPr>
              <a:t>) – </a:t>
            </a:r>
            <a:r>
              <a:rPr lang="ko-KR" altLang="en-US" sz="2400" dirty="0">
                <a:solidFill>
                  <a:srgbClr val="333333"/>
                </a:solidFill>
              </a:rPr>
              <a:t>강도 높은 운동이 아니라 </a:t>
            </a:r>
            <a:r>
              <a:rPr lang="en-US" altLang="ko-KR" sz="2400" dirty="0">
                <a:solidFill>
                  <a:srgbClr val="333333"/>
                </a:solidFill>
              </a:rPr>
              <a:t>–</a:t>
            </a:r>
            <a:r>
              <a:rPr lang="en-US" altLang="de-DE" sz="2400" dirty="0">
                <a:solidFill>
                  <a:srgbClr val="333333"/>
                </a:solidFill>
              </a:rPr>
              <a:t> </a:t>
            </a:r>
            <a:r>
              <a:rPr lang="ko-KR" altLang="en-US" sz="2400" dirty="0">
                <a:solidFill>
                  <a:srgbClr val="333333"/>
                </a:solidFill>
              </a:rPr>
              <a:t>가능한 유산소 운동</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오래 걷기나 조깅</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44</a:t>
            </a:fld>
            <a:endParaRPr lang="de-DE" altLang="ko-KR">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14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우울한 기분</a:t>
            </a:r>
            <a:r>
              <a:rPr lang="en-US" altLang="ko-KR" sz="3600" dirty="0">
                <a:latin typeface="+mn-lt"/>
                <a:ea typeface="+mn-ea"/>
                <a:cs typeface="+mn-cs"/>
              </a:rPr>
              <a:t>/</a:t>
            </a:r>
            <a:r>
              <a:rPr lang="ko-KR" altLang="en-US" sz="3600" dirty="0">
                <a:latin typeface="+mn-lt"/>
                <a:ea typeface="+mn-ea"/>
                <a:cs typeface="+mn-cs"/>
              </a:rPr>
              <a:t>낮은 자아존중감을 감소시키기</a:t>
            </a:r>
            <a:br>
              <a:rPr lang="en-US" altLang="ko-KR" sz="3600" dirty="0">
                <a:latin typeface="+mn-lt"/>
                <a:ea typeface="+mn-ea"/>
                <a:cs typeface="+mn-cs"/>
              </a:rPr>
            </a:br>
            <a:r>
              <a:rPr lang="ko-KR" altLang="en-US" sz="3600" dirty="0">
                <a:latin typeface="+mn-lt"/>
                <a:ea typeface="+mn-ea"/>
                <a:cs typeface="+mn-cs"/>
              </a:rPr>
              <a:t>위한 조언 </a:t>
            </a:r>
            <a:r>
              <a:rPr lang="en-US" altLang="ko-KR" sz="3600" dirty="0">
                <a:latin typeface="+mn-lt"/>
                <a:ea typeface="+mn-ea"/>
                <a:cs typeface="+mn-cs"/>
              </a:rPr>
              <a:t>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상황들을 기억하도록 노력하라</a:t>
            </a:r>
            <a:r>
              <a:rPr lang="en-US" altLang="ko-KR" sz="2400" dirty="0">
                <a:solidFill>
                  <a:srgbClr val="333333"/>
                </a:solidFill>
              </a:rPr>
              <a:t>. </a:t>
            </a:r>
            <a:r>
              <a:rPr lang="ko-KR" altLang="en-US" sz="2400" dirty="0">
                <a:solidFill>
                  <a:srgbClr val="333333"/>
                </a:solidFill>
              </a:rPr>
              <a:t>당신이 정말 기분이 좋을 때</a:t>
            </a:r>
            <a:r>
              <a:rPr lang="en-US" altLang="ko-KR" sz="2400" dirty="0">
                <a:solidFill>
                  <a:srgbClr val="333333"/>
                </a:solidFill>
              </a:rPr>
              <a:t>, </a:t>
            </a:r>
            <a:r>
              <a:rPr lang="ko-KR" altLang="en-US" sz="2400" dirty="0">
                <a:solidFill>
                  <a:srgbClr val="333333"/>
                </a:solidFill>
              </a:rPr>
              <a:t>당신의 모든 감각</a:t>
            </a:r>
            <a:r>
              <a:rPr lang="en-US" altLang="ko-KR" sz="2400" dirty="0">
                <a:solidFill>
                  <a:srgbClr val="333333"/>
                </a:solidFill>
              </a:rPr>
              <a:t>(</a:t>
            </a:r>
            <a:r>
              <a:rPr lang="ko-KR" altLang="en-US" sz="2400" dirty="0">
                <a:solidFill>
                  <a:srgbClr val="333333"/>
                </a:solidFill>
              </a:rPr>
              <a:t>시각</a:t>
            </a:r>
            <a:r>
              <a:rPr lang="en-US" altLang="ko-KR" sz="2400" dirty="0">
                <a:solidFill>
                  <a:srgbClr val="333333"/>
                </a:solidFill>
              </a:rPr>
              <a:t>, </a:t>
            </a:r>
            <a:r>
              <a:rPr lang="ko-KR" altLang="en-US" sz="2400" dirty="0">
                <a:solidFill>
                  <a:srgbClr val="333333"/>
                </a:solidFill>
              </a:rPr>
              <a:t>느낌</a:t>
            </a:r>
            <a:r>
              <a:rPr lang="en-US" altLang="ko-KR" sz="2400" dirty="0">
                <a:solidFill>
                  <a:srgbClr val="333333"/>
                </a:solidFill>
              </a:rPr>
              <a:t>, </a:t>
            </a:r>
            <a:r>
              <a:rPr lang="ko-KR" altLang="en-US" sz="2400" dirty="0">
                <a:solidFill>
                  <a:srgbClr val="333333"/>
                </a:solidFill>
              </a:rPr>
              <a:t>후각</a:t>
            </a:r>
            <a:r>
              <a:rPr lang="en-US" altLang="ko-KR" sz="2400" dirty="0">
                <a:solidFill>
                  <a:srgbClr val="333333"/>
                </a:solidFill>
              </a:rPr>
              <a:t>…)</a:t>
            </a:r>
            <a:r>
              <a:rPr lang="ko-KR" altLang="en-US" sz="2400" dirty="0">
                <a:solidFill>
                  <a:srgbClr val="333333"/>
                </a:solidFill>
              </a:rPr>
              <a:t>과 함께 이들을 기억하도록 애써라</a:t>
            </a:r>
            <a:r>
              <a:rPr lang="en-US" altLang="ko-KR" sz="2400" dirty="0">
                <a:solidFill>
                  <a:srgbClr val="333333"/>
                </a:solidFill>
              </a:rPr>
              <a:t>. </a:t>
            </a:r>
            <a:r>
              <a:rPr lang="ko-KR" altLang="en-US" sz="2400" dirty="0">
                <a:solidFill>
                  <a:srgbClr val="333333"/>
                </a:solidFill>
              </a:rPr>
              <a:t>아마 사진첩이 도움이 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당신이 진정 즐거운 일을 해라 </a:t>
            </a:r>
            <a:r>
              <a:rPr lang="en-US" altLang="ko-KR" sz="2400" dirty="0">
                <a:solidFill>
                  <a:srgbClr val="333333"/>
                </a:solidFill>
              </a:rPr>
              <a:t>– </a:t>
            </a:r>
            <a:r>
              <a:rPr lang="ko-KR" altLang="en-US" sz="2400" dirty="0">
                <a:solidFill>
                  <a:srgbClr val="333333"/>
                </a:solidFill>
              </a:rPr>
              <a:t>이상적으로는 다른 사람과 함께 하는 일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영화</a:t>
            </a:r>
            <a:r>
              <a:rPr lang="en-US" altLang="ko-KR" sz="2400" dirty="0">
                <a:solidFill>
                  <a:srgbClr val="333333"/>
                </a:solidFill>
              </a:rPr>
              <a:t>, </a:t>
            </a:r>
            <a:r>
              <a:rPr lang="ko-KR" altLang="en-US" sz="2400" dirty="0">
                <a:solidFill>
                  <a:srgbClr val="333333"/>
                </a:solidFill>
              </a:rPr>
              <a:t>카페 가기</a:t>
            </a:r>
            <a:r>
              <a:rPr lang="en-US" altLang="ko-KR" sz="2400" dirty="0">
                <a:solidFill>
                  <a:srgbClr val="333333"/>
                </a:solidFill>
              </a:rPr>
              <a:t>)</a:t>
            </a:r>
            <a:r>
              <a:rPr lang="en-US" altLang="de-DE" sz="2400" dirty="0">
                <a:solidFill>
                  <a:srgbClr val="333333"/>
                </a:solidFill>
              </a:rPr>
              <a:t>.</a:t>
            </a:r>
            <a:endParaRPr lang="en-US"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운동</a:t>
            </a:r>
            <a:r>
              <a:rPr lang="en-US" altLang="de-DE" sz="2400" dirty="0">
                <a:solidFill>
                  <a:srgbClr val="333333"/>
                </a:solidFill>
              </a:rPr>
              <a:t> (</a:t>
            </a:r>
            <a:r>
              <a:rPr lang="ko-KR" altLang="en-US" sz="2400" dirty="0">
                <a:solidFill>
                  <a:srgbClr val="333333"/>
                </a:solidFill>
              </a:rPr>
              <a:t>적어도 </a:t>
            </a:r>
            <a:r>
              <a:rPr lang="en-US" altLang="de-DE" sz="2400" dirty="0">
                <a:solidFill>
                  <a:srgbClr val="333333"/>
                </a:solidFill>
              </a:rPr>
              <a:t>20</a:t>
            </a:r>
            <a:r>
              <a:rPr lang="ko-KR" altLang="en-US" sz="2400" dirty="0">
                <a:solidFill>
                  <a:srgbClr val="333333"/>
                </a:solidFill>
              </a:rPr>
              <a:t>분</a:t>
            </a:r>
            <a:r>
              <a:rPr lang="en-US" altLang="de-DE" sz="2400" dirty="0">
                <a:solidFill>
                  <a:srgbClr val="333333"/>
                </a:solidFill>
              </a:rPr>
              <a:t>) – </a:t>
            </a:r>
            <a:r>
              <a:rPr lang="ko-KR" altLang="en-US" sz="2400" dirty="0">
                <a:solidFill>
                  <a:srgbClr val="333333"/>
                </a:solidFill>
              </a:rPr>
              <a:t>강도 높은 운동이 아니라 </a:t>
            </a:r>
            <a:r>
              <a:rPr lang="en-US" altLang="ko-KR" sz="2400" dirty="0">
                <a:solidFill>
                  <a:srgbClr val="333333"/>
                </a:solidFill>
              </a:rPr>
              <a:t>–</a:t>
            </a:r>
            <a:r>
              <a:rPr lang="en-US" altLang="de-DE" sz="2400" dirty="0">
                <a:solidFill>
                  <a:srgbClr val="333333"/>
                </a:solidFill>
              </a:rPr>
              <a:t> </a:t>
            </a:r>
            <a:r>
              <a:rPr lang="ko-KR" altLang="en-US" sz="2400" dirty="0">
                <a:solidFill>
                  <a:srgbClr val="333333"/>
                </a:solidFill>
              </a:rPr>
              <a:t>가능한 유산소 운동</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오래 걷기나 조깅</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당신이 가장 좋아하는 음악을 들어라</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45</a:t>
            </a:fld>
            <a:endParaRPr lang="de-DE" altLang="ko-KR">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4192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우울은 어쩔 수 없는 운명이 아니다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46</a:t>
            </a:fld>
            <a:endParaRPr lang="de-DE" altLang="ko-KR">
              <a:latin typeface="+mn-lt"/>
            </a:endParaRPr>
          </a:p>
        </p:txBody>
      </p:sp>
    </p:spTree>
    <p:extLst>
      <p:ext uri="{BB962C8B-B14F-4D97-AF65-F5344CB8AC3E}">
        <p14:creationId xmlns:p14="http://schemas.microsoft.com/office/powerpoint/2010/main" val="7982563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우울은 어쩔 수 없는 운명이 아니다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전형적인 우울적인 왜곡을 인식하고</a:t>
            </a:r>
            <a:r>
              <a:rPr lang="en-US" altLang="ko-KR" sz="2400" dirty="0">
                <a:solidFill>
                  <a:srgbClr val="333333"/>
                </a:solidFill>
              </a:rPr>
              <a:t>, </a:t>
            </a:r>
            <a:r>
              <a:rPr lang="ko-KR" altLang="en-US" sz="2400" dirty="0">
                <a:solidFill>
                  <a:srgbClr val="333333"/>
                </a:solidFill>
              </a:rPr>
              <a:t>그것에 대해 토의하고 교정해가도록 시도하라</a:t>
            </a:r>
            <a:r>
              <a:rPr lang="en-US" altLang="ko-KR" sz="2400" dirty="0">
                <a:solidFill>
                  <a:srgbClr val="333333"/>
                </a:solidFill>
              </a:rPr>
              <a:t>. (</a:t>
            </a:r>
            <a:r>
              <a:rPr lang="ko-KR" altLang="en-US" sz="2400" dirty="0">
                <a:solidFill>
                  <a:srgbClr val="333333"/>
                </a:solidFill>
              </a:rPr>
              <a:t>리플렛 참조</a:t>
            </a:r>
            <a:r>
              <a:rPr lang="en-US" altLang="ko-KR" sz="2400" dirty="0">
                <a:solidFill>
                  <a:srgbClr val="333333"/>
                </a:solidFill>
              </a:rPr>
              <a:t>)</a:t>
            </a:r>
            <a:r>
              <a:rPr lang="en-GB"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47</a:t>
            </a:fld>
            <a:endParaRPr lang="de-DE" altLang="ko-KR">
              <a:latin typeface="+mn-lt"/>
            </a:endParaRPr>
          </a:p>
        </p:txBody>
      </p:sp>
    </p:spTree>
    <p:extLst>
      <p:ext uri="{BB962C8B-B14F-4D97-AF65-F5344CB8AC3E}">
        <p14:creationId xmlns:p14="http://schemas.microsoft.com/office/powerpoint/2010/main" val="2734585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우울은 어쩔 수 없는 운명이 아니다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전형적인 우울적인 왜곡을 인식하고</a:t>
            </a:r>
            <a:r>
              <a:rPr lang="en-US" altLang="ko-KR" sz="2400" dirty="0">
                <a:solidFill>
                  <a:srgbClr val="333333"/>
                </a:solidFill>
              </a:rPr>
              <a:t>, </a:t>
            </a:r>
            <a:r>
              <a:rPr lang="ko-KR" altLang="en-US" sz="2400" dirty="0">
                <a:solidFill>
                  <a:srgbClr val="333333"/>
                </a:solidFill>
              </a:rPr>
              <a:t>그것에 대해 토의하고 교정해가도록 시도하라</a:t>
            </a:r>
            <a:r>
              <a:rPr lang="en-US" altLang="ko-KR" sz="2400" dirty="0">
                <a:solidFill>
                  <a:srgbClr val="333333"/>
                </a:solidFill>
              </a:rPr>
              <a:t>. (</a:t>
            </a:r>
            <a:r>
              <a:rPr lang="ko-KR" altLang="en-US" sz="2400" dirty="0">
                <a:solidFill>
                  <a:srgbClr val="333333"/>
                </a:solidFill>
              </a:rPr>
              <a:t>리플렛 참조</a:t>
            </a:r>
            <a:r>
              <a:rPr lang="en-US" altLang="ko-KR" sz="2400" dirty="0">
                <a:solidFill>
                  <a:srgbClr val="333333"/>
                </a:solidFill>
              </a:rPr>
              <a:t>)</a:t>
            </a:r>
            <a:r>
              <a:rPr lang="en-GB"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앞에서 언급한 조언 중 적어도 몇 가지를 우울한 기분</a:t>
            </a:r>
            <a:r>
              <a:rPr lang="en-US" altLang="ko-KR" sz="2400" dirty="0">
                <a:solidFill>
                  <a:srgbClr val="333333"/>
                </a:solidFill>
              </a:rPr>
              <a:t>/</a:t>
            </a:r>
            <a:r>
              <a:rPr lang="ko-KR" altLang="en-US" sz="2400" dirty="0">
                <a:solidFill>
                  <a:srgbClr val="333333"/>
                </a:solidFill>
              </a:rPr>
              <a:t>낮은 자아존중감이 감소되도록 계속적으로 이용하라</a:t>
            </a:r>
            <a:r>
              <a:rPr lang="en-US" altLang="ko-KR" sz="2400" dirty="0">
                <a:solidFill>
                  <a:srgbClr val="333333"/>
                </a:solidFill>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48</a:t>
            </a:fld>
            <a:endParaRPr lang="de-DE" altLang="ko-KR">
              <a:latin typeface="+mn-lt"/>
            </a:endParaRPr>
          </a:p>
        </p:txBody>
      </p:sp>
    </p:spTree>
    <p:extLst>
      <p:ext uri="{BB962C8B-B14F-4D97-AF65-F5344CB8AC3E}">
        <p14:creationId xmlns:p14="http://schemas.microsoft.com/office/powerpoint/2010/main" val="25336095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우울은 어쩔 수 없는 운명이 아니다</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전형적인 우울적인 왜곡을 인식하고</a:t>
            </a:r>
            <a:r>
              <a:rPr lang="en-US" altLang="ko-KR" sz="2400" dirty="0">
                <a:solidFill>
                  <a:srgbClr val="333333"/>
                </a:solidFill>
              </a:rPr>
              <a:t>, </a:t>
            </a:r>
            <a:r>
              <a:rPr lang="ko-KR" altLang="en-US" sz="2400" dirty="0">
                <a:solidFill>
                  <a:srgbClr val="333333"/>
                </a:solidFill>
              </a:rPr>
              <a:t>그것에 대해 토의하고 교정해가도록 시도하라</a:t>
            </a:r>
            <a:r>
              <a:rPr lang="en-US" altLang="ko-KR" sz="2400" dirty="0">
                <a:solidFill>
                  <a:srgbClr val="333333"/>
                </a:solidFill>
              </a:rPr>
              <a:t>. (</a:t>
            </a:r>
            <a:r>
              <a:rPr lang="ko-KR" altLang="en-US" sz="2400" dirty="0">
                <a:solidFill>
                  <a:srgbClr val="333333"/>
                </a:solidFill>
              </a:rPr>
              <a:t>리플렛 참조</a:t>
            </a:r>
            <a:r>
              <a:rPr lang="en-US" altLang="ko-KR" sz="2400" dirty="0">
                <a:solidFill>
                  <a:srgbClr val="333333"/>
                </a:solidFill>
              </a:rPr>
              <a:t>)</a:t>
            </a:r>
            <a:r>
              <a:rPr lang="en-GB"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앞에서 언급한 조언 중 적어도 몇 가지를 우울한 기분</a:t>
            </a:r>
            <a:r>
              <a:rPr lang="en-US" altLang="ko-KR" sz="2400" dirty="0">
                <a:solidFill>
                  <a:srgbClr val="333333"/>
                </a:solidFill>
              </a:rPr>
              <a:t>/</a:t>
            </a:r>
            <a:r>
              <a:rPr lang="ko-KR" altLang="en-US" sz="2400" dirty="0">
                <a:solidFill>
                  <a:srgbClr val="333333"/>
                </a:solidFill>
              </a:rPr>
              <a:t>낮은 자아존중감이 감소되도록 계속적으로 이용하라</a:t>
            </a:r>
            <a:r>
              <a:rPr lang="en-US" altLang="ko-KR" sz="2400" dirty="0">
                <a:solidFill>
                  <a:srgbClr val="333333"/>
                </a:solidFill>
              </a:rPr>
              <a:t>.</a:t>
            </a:r>
          </a:p>
          <a:p>
            <a:pPr marL="342900" lvl="0" indent="-342900" defTabSz="914400" fontAlgn="base">
              <a:buClr>
                <a:srgbClr val="333333"/>
              </a:buClr>
              <a:buFont typeface="WingDings"/>
              <a:buChar char=""/>
              <a:tabLst>
                <a:tab pos="361950" algn="l"/>
              </a:tabLst>
              <a:defRPr/>
            </a:pPr>
            <a:r>
              <a:rPr lang="ko-KR" altLang="en-US" sz="2400" dirty="0">
                <a:solidFill>
                  <a:srgbClr val="333333"/>
                </a:solidFill>
              </a:rPr>
              <a:t>심각한 우을 증상이 있는 경우에는 심리학자 또는 정신과 의사를 만난다</a:t>
            </a:r>
            <a:r>
              <a:rPr lang="en-US" altLang="ko-KR" sz="2400" dirty="0">
                <a:solidFill>
                  <a:srgbClr val="333333"/>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49</a:t>
            </a:fld>
            <a:endParaRPr lang="de-DE" altLang="ko-KR">
              <a:latin typeface="+mn-lt"/>
            </a:endParaRPr>
          </a:p>
        </p:txBody>
      </p:sp>
    </p:spTree>
    <p:extLst>
      <p:ext uri="{BB962C8B-B14F-4D97-AF65-F5344CB8AC3E}">
        <p14:creationId xmlns:p14="http://schemas.microsoft.com/office/powerpoint/2010/main" val="3961383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408955" y="2312440"/>
            <a:ext cx="11376000" cy="383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ts val="1200"/>
              </a:spcBef>
              <a:spcAft>
                <a:spcPts val="0"/>
              </a:spcAft>
              <a:buClrTx/>
              <a:buNone/>
            </a:pPr>
            <a:r>
              <a:rPr lang="ko-KR" altLang="en-US" sz="2000" b="0" dirty="0">
                <a:solidFill>
                  <a:srgbClr val="333333"/>
                </a:solidFill>
                <a:latin typeface="+mn-lt"/>
              </a:rPr>
              <a:t>정신증이 있는 많은 사람들은 낮은 자존감을 갖고 있고</a:t>
            </a:r>
            <a:r>
              <a:rPr lang="en-US" altLang="ko-KR" sz="2000" b="0" dirty="0">
                <a:solidFill>
                  <a:srgbClr val="333333"/>
                </a:solidFill>
                <a:latin typeface="+mn-lt"/>
              </a:rPr>
              <a:t>, </a:t>
            </a:r>
            <a:r>
              <a:rPr lang="ko-KR" altLang="en-US" sz="2000" b="0" dirty="0">
                <a:solidFill>
                  <a:srgbClr val="333333"/>
                </a:solidFill>
                <a:latin typeface="+mn-lt"/>
              </a:rPr>
              <a:t>특히 정신증적 사건이 있은 후에 더욱 그렇다 </a:t>
            </a:r>
            <a:r>
              <a:rPr lang="en-US" altLang="ko-KR" sz="2000" b="0" dirty="0">
                <a:solidFill>
                  <a:srgbClr val="333333"/>
                </a:solidFill>
                <a:latin typeface="+mn-lt"/>
              </a:rPr>
              <a:t>(</a:t>
            </a:r>
            <a:r>
              <a:rPr lang="ko-KR" altLang="en-US" sz="2000" b="0" dirty="0">
                <a:solidFill>
                  <a:srgbClr val="333333"/>
                </a:solidFill>
                <a:latin typeface="+mn-lt"/>
              </a:rPr>
              <a:t>수치심</a:t>
            </a:r>
            <a:r>
              <a:rPr lang="en-US" altLang="ko-KR" sz="2000" b="0" dirty="0">
                <a:solidFill>
                  <a:srgbClr val="333333"/>
                </a:solidFill>
                <a:latin typeface="+mn-lt"/>
              </a:rPr>
              <a:t>; </a:t>
            </a:r>
            <a:r>
              <a:rPr lang="ko-KR" altLang="en-US" sz="2000" b="0" dirty="0">
                <a:solidFill>
                  <a:srgbClr val="333333"/>
                </a:solidFill>
                <a:latin typeface="+mn-lt"/>
              </a:rPr>
              <a:t>친구들이 떠날 것에 대한 두려움</a:t>
            </a:r>
            <a:r>
              <a:rPr lang="en-US" altLang="ko-KR" sz="2000" b="0" dirty="0">
                <a:solidFill>
                  <a:srgbClr val="333333"/>
                </a:solidFill>
                <a:latin typeface="+mn-lt"/>
              </a:rPr>
              <a:t>)</a:t>
            </a:r>
            <a:r>
              <a:rPr lang="en-AU" altLang="de-DE" sz="2000" b="0" dirty="0">
                <a:solidFill>
                  <a:srgbClr val="333333"/>
                </a:solidFill>
                <a:latin typeface="+mn-lt"/>
              </a:rPr>
              <a:t>. </a:t>
            </a:r>
            <a:r>
              <a:rPr lang="ko-KR" altLang="en-US" sz="2000" b="0" dirty="0">
                <a:solidFill>
                  <a:srgbClr val="333333"/>
                </a:solidFill>
                <a:latin typeface="+mn-lt"/>
              </a:rPr>
              <a:t>급성적인 정신증일 때에는</a:t>
            </a:r>
            <a:r>
              <a:rPr lang="en-US" altLang="ko-KR" sz="2000" b="0" dirty="0">
                <a:solidFill>
                  <a:srgbClr val="333333"/>
                </a:solidFill>
                <a:latin typeface="+mn-lt"/>
              </a:rPr>
              <a:t>, </a:t>
            </a:r>
            <a:r>
              <a:rPr lang="ko-KR" altLang="en-US" sz="2000" b="0" dirty="0">
                <a:solidFill>
                  <a:srgbClr val="333333"/>
                </a:solidFill>
                <a:latin typeface="+mn-lt"/>
              </a:rPr>
              <a:t>몇몇 사람들은 공포과 그 외 다른 감정들을 드러낸다</a:t>
            </a:r>
            <a:r>
              <a:rPr lang="en-AU" altLang="de-DE" sz="2000" b="0" dirty="0">
                <a:solidFill>
                  <a:srgbClr val="333333"/>
                </a:solidFill>
                <a:latin typeface="+mn-lt"/>
              </a:rPr>
              <a:t>:</a:t>
            </a:r>
            <a:endParaRPr lang="en-AU" altLang="de-DE" sz="2000" b="0" dirty="0">
              <a:solidFill>
                <a:srgbClr val="004992"/>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정신증에는 어떻게 적용되어야 하는가</a:t>
            </a:r>
            <a:r>
              <a:rPr lang="en-US" altLang="ko-K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50</a:t>
            </a:fld>
            <a:endParaRPr lang="de-DE" altLang="ko-KR">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408955" y="2312440"/>
            <a:ext cx="11376000" cy="383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ts val="1200"/>
              </a:spcBef>
              <a:spcAft>
                <a:spcPts val="0"/>
              </a:spcAft>
              <a:buClrTx/>
              <a:buNone/>
            </a:pPr>
            <a:r>
              <a:rPr lang="ko-KR" altLang="en-US" sz="2000" b="0" dirty="0">
                <a:solidFill>
                  <a:srgbClr val="333333"/>
                </a:solidFill>
                <a:latin typeface="+mn-lt"/>
              </a:rPr>
              <a:t>정신증이 있는 많은 사람들은 낮은 자존감을 갖고 있고</a:t>
            </a:r>
            <a:r>
              <a:rPr lang="en-US" altLang="ko-KR" sz="2000" b="0" dirty="0">
                <a:solidFill>
                  <a:srgbClr val="333333"/>
                </a:solidFill>
                <a:latin typeface="+mn-lt"/>
              </a:rPr>
              <a:t>, </a:t>
            </a:r>
            <a:r>
              <a:rPr lang="ko-KR" altLang="en-US" sz="2000" b="0" dirty="0">
                <a:solidFill>
                  <a:srgbClr val="333333"/>
                </a:solidFill>
                <a:latin typeface="+mn-lt"/>
              </a:rPr>
              <a:t>특히 정신증적 사건이 있은 후에 더욱 그렇다 </a:t>
            </a:r>
            <a:r>
              <a:rPr lang="en-US" altLang="ko-KR" sz="2000" b="0" dirty="0">
                <a:solidFill>
                  <a:srgbClr val="333333"/>
                </a:solidFill>
                <a:latin typeface="+mn-lt"/>
              </a:rPr>
              <a:t>(</a:t>
            </a:r>
            <a:r>
              <a:rPr lang="ko-KR" altLang="en-US" sz="2000" b="0" dirty="0">
                <a:solidFill>
                  <a:srgbClr val="333333"/>
                </a:solidFill>
                <a:latin typeface="+mn-lt"/>
              </a:rPr>
              <a:t>수치심</a:t>
            </a:r>
            <a:r>
              <a:rPr lang="en-US" altLang="ko-KR" sz="2000" b="0" dirty="0">
                <a:solidFill>
                  <a:srgbClr val="333333"/>
                </a:solidFill>
                <a:latin typeface="+mn-lt"/>
              </a:rPr>
              <a:t>; </a:t>
            </a:r>
            <a:r>
              <a:rPr lang="ko-KR" altLang="en-US" sz="2000" b="0" dirty="0">
                <a:solidFill>
                  <a:srgbClr val="333333"/>
                </a:solidFill>
                <a:latin typeface="+mn-lt"/>
              </a:rPr>
              <a:t>친구들이 떠날 것에 대한 두려움</a:t>
            </a:r>
            <a:r>
              <a:rPr lang="en-US" altLang="ko-KR" sz="2000" b="0" dirty="0">
                <a:solidFill>
                  <a:srgbClr val="333333"/>
                </a:solidFill>
                <a:latin typeface="+mn-lt"/>
              </a:rPr>
              <a:t>)</a:t>
            </a:r>
            <a:r>
              <a:rPr lang="en-AU" altLang="de-DE" sz="2000" b="0" dirty="0">
                <a:solidFill>
                  <a:srgbClr val="333333"/>
                </a:solidFill>
                <a:latin typeface="+mn-lt"/>
              </a:rPr>
              <a:t>. </a:t>
            </a:r>
            <a:r>
              <a:rPr lang="ko-KR" altLang="en-US" sz="2000" b="0" dirty="0">
                <a:solidFill>
                  <a:srgbClr val="333333"/>
                </a:solidFill>
                <a:latin typeface="+mn-lt"/>
              </a:rPr>
              <a:t>급성적인 정신증일 때에는</a:t>
            </a:r>
            <a:r>
              <a:rPr lang="en-US" altLang="ko-KR" sz="2000" b="0" dirty="0">
                <a:solidFill>
                  <a:srgbClr val="333333"/>
                </a:solidFill>
                <a:latin typeface="+mn-lt"/>
              </a:rPr>
              <a:t>, </a:t>
            </a:r>
            <a:r>
              <a:rPr lang="ko-KR" altLang="en-US" sz="2000" b="0" dirty="0">
                <a:solidFill>
                  <a:srgbClr val="333333"/>
                </a:solidFill>
                <a:latin typeface="+mn-lt"/>
              </a:rPr>
              <a:t>몇몇 사람들은 공포과 그 외 다른 감정들을 드러낸다</a:t>
            </a:r>
            <a:r>
              <a:rPr lang="en-AU" altLang="de-DE" sz="2000" b="0" dirty="0">
                <a:solidFill>
                  <a:srgbClr val="333333"/>
                </a:solidFill>
                <a:latin typeface="+mn-lt"/>
              </a:rPr>
              <a:t>:</a:t>
            </a:r>
            <a:endParaRPr lang="en-AU" altLang="de-DE" sz="2000" b="0" dirty="0">
              <a:solidFill>
                <a:srgbClr val="004992"/>
              </a:solidFill>
              <a:latin typeface="+mn-lt"/>
            </a:endParaRPr>
          </a:p>
          <a:p>
            <a:pPr marL="342900" indent="-342900" eaLnBrk="1" hangingPunct="1">
              <a:spcBef>
                <a:spcPts val="1200"/>
              </a:spcBef>
              <a:spcAft>
                <a:spcPts val="0"/>
              </a:spcAft>
              <a:buClr>
                <a:srgbClr val="333333"/>
              </a:buClr>
              <a:buFont typeface="WingDings"/>
              <a:buChar char=""/>
            </a:pPr>
            <a:r>
              <a:rPr lang="ko-KR" altLang="en-US" sz="2000" b="0">
                <a:solidFill>
                  <a:srgbClr val="004992"/>
                </a:solidFill>
                <a:latin typeface="+mn-lt"/>
              </a:rPr>
              <a:t>흥분</a:t>
            </a:r>
            <a:r>
              <a:rPr lang="en-AU" altLang="de-DE" sz="2000" b="0">
                <a:solidFill>
                  <a:srgbClr val="004992"/>
                </a:solidFill>
                <a:latin typeface="+mn-lt"/>
              </a:rPr>
              <a:t> (“</a:t>
            </a:r>
            <a:r>
              <a:rPr lang="ko-KR" altLang="en-US" sz="2000" b="0">
                <a:solidFill>
                  <a:srgbClr val="004992"/>
                </a:solidFill>
                <a:latin typeface="+mn-lt"/>
              </a:rPr>
              <a:t>결국 </a:t>
            </a:r>
            <a:r>
              <a:rPr lang="ko-KR" altLang="en-US" sz="2000" b="0" dirty="0">
                <a:solidFill>
                  <a:srgbClr val="004992"/>
                </a:solidFill>
                <a:latin typeface="+mn-lt"/>
              </a:rPr>
              <a:t>무슨 일이 </a:t>
            </a:r>
            <a:r>
              <a:rPr lang="ko-KR" altLang="en-US" sz="2000" b="0">
                <a:solidFill>
                  <a:srgbClr val="004992"/>
                </a:solidFill>
                <a:latin typeface="+mn-lt"/>
              </a:rPr>
              <a:t>일어나고 있다</a:t>
            </a:r>
            <a:r>
              <a:rPr lang="en-AU" altLang="de-DE" sz="2000" b="0">
                <a:solidFill>
                  <a:srgbClr val="004992"/>
                </a:solidFill>
                <a:latin typeface="+mn-lt"/>
              </a:rPr>
              <a:t>”)</a:t>
            </a:r>
            <a:endParaRPr lang="en-AU" altLang="de-DE" sz="2000" b="0" dirty="0">
              <a:solidFill>
                <a:srgbClr val="004992"/>
              </a:solidFill>
              <a:latin typeface="+mn-lt"/>
            </a:endParaRPr>
          </a:p>
          <a:p>
            <a:pPr marL="342900" indent="-342900" eaLnBrk="1" hangingPunct="1">
              <a:spcBef>
                <a:spcPts val="1200"/>
              </a:spcBef>
              <a:spcAft>
                <a:spcPts val="0"/>
              </a:spcAft>
              <a:buClr>
                <a:srgbClr val="333333"/>
              </a:buClr>
              <a:buFont typeface="WingDings"/>
              <a:buChar char=""/>
            </a:pPr>
            <a:r>
              <a:rPr lang="ko-KR" altLang="en-US" sz="2000" b="0" dirty="0">
                <a:solidFill>
                  <a:srgbClr val="004992"/>
                </a:solidFill>
                <a:latin typeface="+mn-lt"/>
              </a:rPr>
              <a:t>운명적인 느낌</a:t>
            </a:r>
            <a:r>
              <a:rPr lang="en-AU" altLang="de-DE" sz="2000" b="0" dirty="0">
                <a:solidFill>
                  <a:srgbClr val="004992"/>
                </a:solidFill>
                <a:latin typeface="+mn-lt"/>
              </a:rPr>
              <a:t> (</a:t>
            </a:r>
            <a:r>
              <a:rPr lang="ko-KR" altLang="en-US" sz="2000" b="0" dirty="0">
                <a:solidFill>
                  <a:srgbClr val="004992"/>
                </a:solidFill>
                <a:latin typeface="+mn-lt"/>
              </a:rPr>
              <a:t>임무를 수행하는</a:t>
            </a:r>
            <a:r>
              <a:rPr lang="en-US" altLang="ko-KR" sz="2000" b="0" dirty="0">
                <a:solidFill>
                  <a:srgbClr val="004992"/>
                </a:solidFill>
                <a:latin typeface="+mn-lt"/>
              </a:rPr>
              <a:t>, </a:t>
            </a:r>
            <a:r>
              <a:rPr lang="ko-KR" altLang="en-US" sz="2000" b="0" dirty="0">
                <a:solidFill>
                  <a:srgbClr val="004992"/>
                </a:solidFill>
                <a:latin typeface="+mn-lt"/>
              </a:rPr>
              <a:t>중요해지는</a:t>
            </a:r>
            <a:r>
              <a:rPr lang="en-AU" altLang="de-DE" sz="2000" b="0" dirty="0">
                <a:solidFill>
                  <a:srgbClr val="004992"/>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정신증에는 어떻게 적용되어야 하는가</a:t>
            </a:r>
            <a:r>
              <a:rPr lang="en-US" altLang="ko-K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51</a:t>
            </a:fld>
            <a:endParaRPr lang="de-DE" altLang="ko-KR">
              <a:latin typeface="+mn-lt"/>
            </a:endParaRPr>
          </a:p>
        </p:txBody>
      </p:sp>
    </p:spTree>
    <p:extLst>
      <p:ext uri="{BB962C8B-B14F-4D97-AF65-F5344CB8AC3E}">
        <p14:creationId xmlns:p14="http://schemas.microsoft.com/office/powerpoint/2010/main" val="22892210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408955" y="2312440"/>
            <a:ext cx="11376000" cy="383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ts val="1200"/>
              </a:spcBef>
              <a:spcAft>
                <a:spcPts val="0"/>
              </a:spcAft>
              <a:buClrTx/>
              <a:buNone/>
            </a:pPr>
            <a:r>
              <a:rPr lang="ko-KR" altLang="en-US" sz="2000" b="0" dirty="0">
                <a:solidFill>
                  <a:srgbClr val="333333"/>
                </a:solidFill>
                <a:latin typeface="+mn-lt"/>
              </a:rPr>
              <a:t>정신증이 있는 많은 사람들은 낮은 자존감을 갖고 있고</a:t>
            </a:r>
            <a:r>
              <a:rPr lang="en-US" altLang="ko-KR" sz="2000" b="0" dirty="0">
                <a:solidFill>
                  <a:srgbClr val="333333"/>
                </a:solidFill>
                <a:latin typeface="+mn-lt"/>
              </a:rPr>
              <a:t>, </a:t>
            </a:r>
            <a:r>
              <a:rPr lang="ko-KR" altLang="en-US" sz="2000" b="0" dirty="0">
                <a:solidFill>
                  <a:srgbClr val="333333"/>
                </a:solidFill>
                <a:latin typeface="+mn-lt"/>
              </a:rPr>
              <a:t>특히 정신증적 사건이 있은 후에 더욱 그렇다 </a:t>
            </a:r>
            <a:r>
              <a:rPr lang="en-US" altLang="ko-KR" sz="2000" b="0" dirty="0">
                <a:solidFill>
                  <a:srgbClr val="333333"/>
                </a:solidFill>
                <a:latin typeface="+mn-lt"/>
              </a:rPr>
              <a:t>(</a:t>
            </a:r>
            <a:r>
              <a:rPr lang="ko-KR" altLang="en-US" sz="2000" b="0" dirty="0">
                <a:solidFill>
                  <a:srgbClr val="333333"/>
                </a:solidFill>
                <a:latin typeface="+mn-lt"/>
              </a:rPr>
              <a:t>수치심</a:t>
            </a:r>
            <a:r>
              <a:rPr lang="en-US" altLang="ko-KR" sz="2000" b="0" dirty="0">
                <a:solidFill>
                  <a:srgbClr val="333333"/>
                </a:solidFill>
                <a:latin typeface="+mn-lt"/>
              </a:rPr>
              <a:t>; </a:t>
            </a:r>
            <a:r>
              <a:rPr lang="ko-KR" altLang="en-US" sz="2000" b="0" dirty="0">
                <a:solidFill>
                  <a:srgbClr val="333333"/>
                </a:solidFill>
                <a:latin typeface="+mn-lt"/>
              </a:rPr>
              <a:t>친구들이 떠날 것에 대한 두려움</a:t>
            </a:r>
            <a:r>
              <a:rPr lang="en-US" altLang="ko-KR" sz="2000" b="0" dirty="0">
                <a:solidFill>
                  <a:srgbClr val="333333"/>
                </a:solidFill>
                <a:latin typeface="+mn-lt"/>
              </a:rPr>
              <a:t>)</a:t>
            </a:r>
            <a:r>
              <a:rPr lang="en-AU" altLang="de-DE" sz="2000" b="0" dirty="0">
                <a:solidFill>
                  <a:srgbClr val="333333"/>
                </a:solidFill>
                <a:latin typeface="+mn-lt"/>
              </a:rPr>
              <a:t>. </a:t>
            </a:r>
            <a:r>
              <a:rPr lang="ko-KR" altLang="en-US" sz="2000" b="0" dirty="0">
                <a:solidFill>
                  <a:srgbClr val="333333"/>
                </a:solidFill>
                <a:latin typeface="+mn-lt"/>
              </a:rPr>
              <a:t>급성적인 정신증일 때에는</a:t>
            </a:r>
            <a:r>
              <a:rPr lang="en-US" altLang="ko-KR" sz="2000" b="0" dirty="0">
                <a:solidFill>
                  <a:srgbClr val="333333"/>
                </a:solidFill>
                <a:latin typeface="+mn-lt"/>
              </a:rPr>
              <a:t>, </a:t>
            </a:r>
            <a:r>
              <a:rPr lang="ko-KR" altLang="en-US" sz="2000" b="0" dirty="0">
                <a:solidFill>
                  <a:srgbClr val="333333"/>
                </a:solidFill>
                <a:latin typeface="+mn-lt"/>
              </a:rPr>
              <a:t>몇몇 사람들은 공포과 그 외 다른 감정들을 드러낸다</a:t>
            </a:r>
            <a:r>
              <a:rPr lang="en-AU" altLang="de-DE" sz="2000" b="0" dirty="0">
                <a:solidFill>
                  <a:srgbClr val="333333"/>
                </a:solidFill>
                <a:latin typeface="+mn-lt"/>
              </a:rPr>
              <a:t>:</a:t>
            </a:r>
            <a:endParaRPr lang="en-AU" altLang="de-DE" sz="2000" b="0" dirty="0">
              <a:solidFill>
                <a:srgbClr val="004992"/>
              </a:solidFill>
              <a:latin typeface="+mn-lt"/>
            </a:endParaRPr>
          </a:p>
          <a:p>
            <a:pPr marL="342900" indent="-342900" eaLnBrk="1" hangingPunct="1">
              <a:spcBef>
                <a:spcPts val="1200"/>
              </a:spcBef>
              <a:spcAft>
                <a:spcPts val="0"/>
              </a:spcAft>
              <a:buClr>
                <a:srgbClr val="333333"/>
              </a:buClr>
              <a:buFont typeface="WingDings"/>
              <a:buChar char=""/>
            </a:pPr>
            <a:r>
              <a:rPr lang="ko-KR" altLang="en-US" sz="2000" b="0">
                <a:solidFill>
                  <a:srgbClr val="004992"/>
                </a:solidFill>
                <a:latin typeface="+mn-lt"/>
              </a:rPr>
              <a:t>흥분</a:t>
            </a:r>
            <a:r>
              <a:rPr lang="en-AU" altLang="de-DE" sz="2000" b="0">
                <a:solidFill>
                  <a:srgbClr val="004992"/>
                </a:solidFill>
                <a:latin typeface="+mn-lt"/>
              </a:rPr>
              <a:t> (“</a:t>
            </a:r>
            <a:r>
              <a:rPr lang="ko-KR" altLang="en-US" sz="2000" b="0">
                <a:solidFill>
                  <a:srgbClr val="004992"/>
                </a:solidFill>
                <a:latin typeface="+mn-lt"/>
              </a:rPr>
              <a:t>결국 </a:t>
            </a:r>
            <a:r>
              <a:rPr lang="ko-KR" altLang="en-US" sz="2000" b="0" dirty="0">
                <a:solidFill>
                  <a:srgbClr val="004992"/>
                </a:solidFill>
                <a:latin typeface="+mn-lt"/>
              </a:rPr>
              <a:t>무슨 일이 </a:t>
            </a:r>
            <a:r>
              <a:rPr lang="ko-KR" altLang="en-US" sz="2000" b="0">
                <a:solidFill>
                  <a:srgbClr val="004992"/>
                </a:solidFill>
                <a:latin typeface="+mn-lt"/>
              </a:rPr>
              <a:t>일어나고 있다</a:t>
            </a:r>
            <a:r>
              <a:rPr lang="en-AU" altLang="de-DE" sz="2000" b="0">
                <a:solidFill>
                  <a:srgbClr val="004992"/>
                </a:solidFill>
                <a:latin typeface="+mn-lt"/>
              </a:rPr>
              <a:t>”)</a:t>
            </a:r>
            <a:endParaRPr lang="en-AU" altLang="de-DE" sz="2000" b="0" dirty="0">
              <a:solidFill>
                <a:srgbClr val="004992"/>
              </a:solidFill>
              <a:latin typeface="+mn-lt"/>
            </a:endParaRPr>
          </a:p>
          <a:p>
            <a:pPr marL="342900" indent="-342900" eaLnBrk="1" hangingPunct="1">
              <a:spcBef>
                <a:spcPts val="1200"/>
              </a:spcBef>
              <a:spcAft>
                <a:spcPts val="0"/>
              </a:spcAft>
              <a:buClr>
                <a:srgbClr val="333333"/>
              </a:buClr>
              <a:buFont typeface="WingDings"/>
              <a:buChar char=""/>
            </a:pPr>
            <a:r>
              <a:rPr lang="ko-KR" altLang="en-US" sz="2000" b="0" dirty="0">
                <a:solidFill>
                  <a:srgbClr val="004992"/>
                </a:solidFill>
                <a:latin typeface="+mn-lt"/>
              </a:rPr>
              <a:t>운명적인 느낌</a:t>
            </a:r>
            <a:r>
              <a:rPr lang="en-AU" altLang="de-DE" sz="2000" b="0" dirty="0">
                <a:solidFill>
                  <a:srgbClr val="004992"/>
                </a:solidFill>
                <a:latin typeface="+mn-lt"/>
              </a:rPr>
              <a:t> (</a:t>
            </a:r>
            <a:r>
              <a:rPr lang="ko-KR" altLang="en-US" sz="2000" b="0" dirty="0">
                <a:solidFill>
                  <a:srgbClr val="004992"/>
                </a:solidFill>
                <a:latin typeface="+mn-lt"/>
              </a:rPr>
              <a:t>임무를 수행하는</a:t>
            </a:r>
            <a:r>
              <a:rPr lang="en-US" altLang="ko-KR" sz="2000" b="0" dirty="0">
                <a:solidFill>
                  <a:srgbClr val="004992"/>
                </a:solidFill>
                <a:latin typeface="+mn-lt"/>
              </a:rPr>
              <a:t>, </a:t>
            </a:r>
            <a:r>
              <a:rPr lang="ko-KR" altLang="en-US" sz="2000" b="0" dirty="0">
                <a:solidFill>
                  <a:srgbClr val="004992"/>
                </a:solidFill>
                <a:latin typeface="+mn-lt"/>
              </a:rPr>
              <a:t>중요해지는</a:t>
            </a:r>
            <a:r>
              <a:rPr lang="en-AU" altLang="de-DE" sz="2000" b="0" dirty="0">
                <a:solidFill>
                  <a:srgbClr val="004992"/>
                </a:solidFill>
                <a:latin typeface="+mn-lt"/>
              </a:rPr>
              <a:t>)</a:t>
            </a:r>
          </a:p>
          <a:p>
            <a:pPr eaLnBrk="1" hangingPunct="1">
              <a:spcBef>
                <a:spcPts val="1200"/>
              </a:spcBef>
              <a:spcAft>
                <a:spcPts val="0"/>
              </a:spcAft>
              <a:buClrTx/>
              <a:buNone/>
            </a:pPr>
            <a:r>
              <a:rPr lang="ko-KR" altLang="en-US" sz="2000" b="0" dirty="0">
                <a:solidFill>
                  <a:srgbClr val="004992"/>
                </a:solidFill>
                <a:latin typeface="+mn-lt"/>
              </a:rPr>
              <a:t>예</a:t>
            </a:r>
            <a:r>
              <a:rPr lang="en-AU" altLang="de-DE" sz="2000" b="0" dirty="0">
                <a:solidFill>
                  <a:srgbClr val="004992"/>
                </a:solidFill>
                <a:latin typeface="+mn-lt"/>
              </a:rPr>
              <a:t>:</a:t>
            </a:r>
            <a:r>
              <a:rPr lang="en-AU" altLang="de-DE" sz="2000" b="0" dirty="0">
                <a:solidFill>
                  <a:srgbClr val="333333"/>
                </a:solidFill>
                <a:latin typeface="+mn-lt"/>
              </a:rPr>
              <a:t> </a:t>
            </a:r>
            <a:r>
              <a:rPr lang="ko-KR" altLang="en-US" sz="2000" b="0" dirty="0">
                <a:solidFill>
                  <a:srgbClr val="333333"/>
                </a:solidFill>
                <a:latin typeface="+mn-lt"/>
              </a:rPr>
              <a:t>빌은 비밀요원에 의해 괴롭힘을 당한다고 느낀다</a:t>
            </a:r>
            <a:r>
              <a:rPr lang="en-US" altLang="ko-KR" sz="2000" b="0" dirty="0">
                <a:solidFill>
                  <a:srgbClr val="333333"/>
                </a:solidFill>
                <a:latin typeface="+mn-lt"/>
              </a:rPr>
              <a:t>. </a:t>
            </a:r>
            <a:r>
              <a:rPr lang="ko-KR" altLang="en-US" sz="2000" b="0" dirty="0">
                <a:solidFill>
                  <a:srgbClr val="333333"/>
                </a:solidFill>
                <a:latin typeface="+mn-lt"/>
              </a:rPr>
              <a:t>그의 근무차례가 되었을 때 같은 남자가 </a:t>
            </a:r>
            <a:r>
              <a:rPr lang="en-US" altLang="ko-KR" sz="2000" b="0" dirty="0">
                <a:solidFill>
                  <a:srgbClr val="333333"/>
                </a:solidFill>
                <a:latin typeface="+mn-lt"/>
              </a:rPr>
              <a:t>3</a:t>
            </a:r>
            <a:r>
              <a:rPr lang="ko-KR" altLang="en-US" sz="2000" b="0" dirty="0">
                <a:solidFill>
                  <a:srgbClr val="333333"/>
                </a:solidFill>
                <a:latin typeface="+mn-lt"/>
              </a:rPr>
              <a:t>일 동안 같은 기차칸의 같은 줄에 들어온다</a:t>
            </a:r>
            <a:r>
              <a:rPr lang="en-US" altLang="ko-KR" sz="2000" b="0" dirty="0">
                <a:solidFill>
                  <a:srgbClr val="333333"/>
                </a:solidFill>
                <a:latin typeface="+mn-lt"/>
              </a:rPr>
              <a:t>.</a:t>
            </a:r>
            <a:endParaRPr lang="en-AU" altLang="ko-KR" sz="2000" b="0" dirty="0">
              <a:solidFill>
                <a:srgbClr val="333333"/>
              </a:solidFill>
              <a:latin typeface="+mn-lt"/>
            </a:endParaRPr>
          </a:p>
          <a:p>
            <a:pPr eaLnBrk="1" hangingPunct="1">
              <a:spcBef>
                <a:spcPts val="1200"/>
              </a:spcBef>
              <a:spcAft>
                <a:spcPts val="0"/>
              </a:spcAft>
              <a:buClrTx/>
              <a:buNone/>
            </a:pPr>
            <a:r>
              <a:rPr lang="ko-KR" altLang="en-US" sz="2000" b="0" dirty="0">
                <a:solidFill>
                  <a:srgbClr val="004992"/>
                </a:solidFill>
                <a:latin typeface="+mn-lt"/>
              </a:rPr>
              <a:t>느낌</a:t>
            </a:r>
            <a:r>
              <a:rPr lang="en-AU" altLang="de-DE" sz="2000" b="0" dirty="0">
                <a:solidFill>
                  <a:srgbClr val="004992"/>
                </a:solidFill>
                <a:latin typeface="+mn-lt"/>
              </a:rPr>
              <a:t>:</a:t>
            </a:r>
            <a:r>
              <a:rPr lang="en-AU" altLang="de-DE" sz="2000" b="0" dirty="0">
                <a:solidFill>
                  <a:srgbClr val="333333"/>
                </a:solidFill>
                <a:latin typeface="+mn-lt"/>
              </a:rPr>
              <a:t> </a:t>
            </a:r>
            <a:r>
              <a:rPr lang="ko-KR" altLang="en-US" sz="2000" b="0" dirty="0">
                <a:solidFill>
                  <a:srgbClr val="333333"/>
                </a:solidFill>
                <a:latin typeface="+mn-lt"/>
              </a:rPr>
              <a:t>공포와 위협감</a:t>
            </a:r>
            <a:r>
              <a:rPr lang="en-US" altLang="ko-KR" sz="2000" b="0" dirty="0">
                <a:solidFill>
                  <a:srgbClr val="333333"/>
                </a:solidFill>
                <a:latin typeface="+mn-lt"/>
              </a:rPr>
              <a:t>. </a:t>
            </a:r>
            <a:r>
              <a:rPr lang="ko-KR" altLang="en-US" sz="2000" b="0" dirty="0">
                <a:solidFill>
                  <a:srgbClr val="333333"/>
                </a:solidFill>
                <a:latin typeface="+mn-lt"/>
              </a:rPr>
              <a:t>그러나 또한</a:t>
            </a:r>
            <a:r>
              <a:rPr lang="en-AU" altLang="de-DE" sz="2000" b="0">
                <a:solidFill>
                  <a:srgbClr val="333333"/>
                </a:solidFill>
                <a:latin typeface="+mn-lt"/>
              </a:rPr>
              <a:t>: “</a:t>
            </a:r>
            <a:r>
              <a:rPr lang="ko-KR" altLang="en-US" sz="2000" b="0">
                <a:solidFill>
                  <a:srgbClr val="333333"/>
                </a:solidFill>
                <a:latin typeface="+mn-lt"/>
              </a:rPr>
              <a:t>만일 </a:t>
            </a:r>
            <a:r>
              <a:rPr lang="ko-KR" altLang="en-US" sz="2000" b="0" dirty="0">
                <a:solidFill>
                  <a:srgbClr val="333333"/>
                </a:solidFill>
                <a:latin typeface="+mn-lt"/>
              </a:rPr>
              <a:t>그들이 이 일로 큰 건을 하고자 한다면</a:t>
            </a:r>
            <a:r>
              <a:rPr lang="en-US" altLang="ko-KR" sz="2000" b="0" dirty="0">
                <a:solidFill>
                  <a:srgbClr val="333333"/>
                </a:solidFill>
                <a:latin typeface="+mn-lt"/>
              </a:rPr>
              <a:t>, </a:t>
            </a:r>
            <a:r>
              <a:rPr lang="ko-KR" altLang="en-US" sz="2000" b="0" dirty="0">
                <a:solidFill>
                  <a:srgbClr val="333333"/>
                </a:solidFill>
                <a:latin typeface="+mn-lt"/>
              </a:rPr>
              <a:t>제임스 본드와 같은 나를 고용하려고 할 </a:t>
            </a:r>
            <a:r>
              <a:rPr lang="ko-KR" altLang="en-US" sz="2000" b="0">
                <a:solidFill>
                  <a:srgbClr val="333333"/>
                </a:solidFill>
                <a:latin typeface="+mn-lt"/>
              </a:rPr>
              <a:t>것이다</a:t>
            </a:r>
            <a:r>
              <a:rPr lang="en-US" altLang="ko-KR" sz="2000" b="0">
                <a:solidFill>
                  <a:srgbClr val="333333"/>
                </a:solidFill>
                <a:latin typeface="+mn-lt"/>
              </a:rPr>
              <a:t>.</a:t>
            </a:r>
            <a:r>
              <a:rPr lang="en-US" altLang="de-DE" sz="2000" b="0">
                <a:solidFill>
                  <a:srgbClr val="333333"/>
                </a:solidFill>
                <a:latin typeface="+mn-lt"/>
              </a:rPr>
              <a:t>”</a:t>
            </a:r>
            <a:endParaRPr lang="en-AU" altLang="de-DE" sz="2000" b="0" dirty="0">
              <a:solidFill>
                <a:srgbClr val="333333"/>
              </a:solidFill>
              <a:latin typeface="+mn-lt"/>
            </a:endParaRPr>
          </a:p>
          <a:p>
            <a:pPr eaLnBrk="1" hangingPunct="1">
              <a:spcBef>
                <a:spcPts val="1200"/>
              </a:spcBef>
              <a:spcAft>
                <a:spcPts val="0"/>
              </a:spcAft>
              <a:buClrTx/>
              <a:buNone/>
            </a:pPr>
            <a:r>
              <a:rPr lang="ko-KR" altLang="en-US" sz="2000" b="0" dirty="0">
                <a:solidFill>
                  <a:srgbClr val="004992"/>
                </a:solidFill>
                <a:latin typeface="+mn-lt"/>
              </a:rPr>
              <a:t>그러나</a:t>
            </a:r>
            <a:r>
              <a:rPr lang="en-AU" altLang="de-DE" sz="2000" b="0" dirty="0">
                <a:solidFill>
                  <a:srgbClr val="004992"/>
                </a:solidFill>
                <a:latin typeface="+mn-lt"/>
              </a:rPr>
              <a:t>:</a:t>
            </a:r>
            <a:r>
              <a:rPr lang="en-AU" altLang="de-DE" sz="2000" b="0" dirty="0">
                <a:solidFill>
                  <a:srgbClr val="333333"/>
                </a:solidFill>
                <a:latin typeface="+mn-lt"/>
              </a:rPr>
              <a:t> </a:t>
            </a:r>
            <a:r>
              <a:rPr lang="ko-KR" altLang="en-US" sz="2000" b="0" dirty="0">
                <a:solidFill>
                  <a:srgbClr val="333333"/>
                </a:solidFill>
                <a:latin typeface="+mn-lt"/>
              </a:rPr>
              <a:t>그것은 단지 우연이다</a:t>
            </a:r>
            <a:r>
              <a:rPr lang="en-AU" altLang="de-DE" sz="2000" b="0" dirty="0">
                <a:solidFill>
                  <a:srgbClr val="333333"/>
                </a:solidFill>
                <a:latin typeface="+mn-lt"/>
              </a:rPr>
              <a:t>! </a:t>
            </a:r>
            <a:r>
              <a:rPr lang="ko-KR" altLang="en-US" sz="2000" b="0" dirty="0">
                <a:solidFill>
                  <a:srgbClr val="333333"/>
                </a:solidFill>
                <a:latin typeface="+mn-lt"/>
              </a:rPr>
              <a:t>아마도</a:t>
            </a:r>
            <a:r>
              <a:rPr lang="en-US" altLang="ko-KR" sz="2000" b="0" dirty="0">
                <a:solidFill>
                  <a:srgbClr val="333333"/>
                </a:solidFill>
                <a:latin typeface="+mn-lt"/>
              </a:rPr>
              <a:t>, </a:t>
            </a:r>
            <a:r>
              <a:rPr lang="ko-KR" altLang="en-US" sz="2000" b="0" dirty="0">
                <a:solidFill>
                  <a:srgbClr val="333333"/>
                </a:solidFill>
                <a:latin typeface="+mn-lt"/>
              </a:rPr>
              <a:t>우연히 두 남자는 모두 정기적으로 같은 기차칸에 들어온 것이다</a:t>
            </a:r>
            <a:r>
              <a:rPr lang="en-US" altLang="ko-KR"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정신증에는 어떻게 적용되어야 하는가</a:t>
            </a:r>
            <a:r>
              <a:rPr lang="en-US" altLang="ko-K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52</a:t>
            </a:fld>
            <a:endParaRPr lang="de-DE" altLang="ko-KR">
              <a:latin typeface="+mn-lt"/>
            </a:endParaRPr>
          </a:p>
        </p:txBody>
      </p:sp>
    </p:spTree>
    <p:extLst>
      <p:ext uri="{BB962C8B-B14F-4D97-AF65-F5344CB8AC3E}">
        <p14:creationId xmlns:p14="http://schemas.microsoft.com/office/powerpoint/2010/main" val="5229858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8CA0C11D-3440-4AC9-BE35-3347F410ADC1}" type="slidenum">
              <a:rPr lang="ko-KR" altLang="de-DE" smtClean="0">
                <a:latin typeface="+mn-lt"/>
              </a:rPr>
              <a:pPr/>
              <a:t>53</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4434091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4" name="Slide Number Placeholder 3"/>
          <p:cNvSpPr>
            <a:spLocks noGrp="1"/>
          </p:cNvSpPr>
          <p:nvPr>
            <p:ph type="sldNum" sz="quarter" idx="12"/>
          </p:nvPr>
        </p:nvSpPr>
        <p:spPr/>
        <p:txBody>
          <a:bodyPr/>
          <a:lstStyle/>
          <a:p>
            <a:fld id="{F2947FED-4B41-4662-A38D-62CC17CC9BAB}" type="slidenum">
              <a:rPr lang="ko-KR" altLang="de-DE" smtClean="0">
                <a:latin typeface="+mn-lt"/>
              </a:rPr>
              <a:pPr/>
              <a:t>54</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278527109"/>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lonesome:cycler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It rained for weeks</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Dark clouds/dunkle Wolken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Littledan77</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Dispair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/Ich bin halt so geboren....</a:t>
                      </a:r>
                      <a:endParaRPr kumimoji="0" lang="de-DE" altLang="de-DE" sz="1000" b="0" i="0" u="none" strike="noStrike" cap="none" normalizeH="0" baseline="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http://viciarg.deviantart.com/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bare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C♥rm3n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yourewonderingandthinking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Brooding/Grübeln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Lady-bug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Kaleidoscope Mosaic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Mosaic/Mosaik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Bold&amp;Blond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Ride 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Tunnel/Tunnel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Felipe Morin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The Prison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Person in the eye/Person im Auge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Big thumbs Up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Thumbs up/Daumen hoch</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mn-lt"/>
                          <a:ea typeface="+mn-ea"/>
                          <a:cs typeface="+mn-cs"/>
                        </a:rPr>
                        <a:t>Complaints thumbs down-784494</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mn-lt"/>
                          <a:ea typeface="+mn-ea"/>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8 – </a:t>
            </a:r>
            <a:r>
              <a:rPr lang="ko-KR" altLang="en-US">
                <a:latin typeface="+mn-lt"/>
              </a:rPr>
              <a:t>자존감과 기분</a:t>
            </a:r>
            <a:endParaRPr lang="de-DE" altLang="ko-KR">
              <a:latin typeface="+mn-lt"/>
            </a:endParaRPr>
          </a:p>
        </p:txBody>
      </p:sp>
      <p:sp>
        <p:nvSpPr>
          <p:cNvPr id="5" name="Slide Number Placeholder 4"/>
          <p:cNvSpPr>
            <a:spLocks noGrp="1"/>
          </p:cNvSpPr>
          <p:nvPr>
            <p:ph type="sldNum" sz="quarter" idx="12"/>
          </p:nvPr>
        </p:nvSpPr>
        <p:spPr/>
        <p:txBody>
          <a:bodyPr/>
          <a:lstStyle/>
          <a:p>
            <a:fld id="{F2947FED-4B41-4662-A38D-62CC17CC9BAB}" type="slidenum">
              <a:rPr lang="ko-KR" altLang="de-DE" smtClean="0">
                <a:latin typeface="+mn-lt"/>
              </a:rPr>
              <a:pPr/>
              <a:t>55</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855732105"/>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LunaDiRimmel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 room.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Panic/Panik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Tarnishedrose</a:t>
                      </a:r>
                      <a:endParaRPr kumimoji="0" lang="en-GB"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 Coulrophobia VII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Fear of clowns/Angst vor Clown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exfordy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Park</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Elephant/Elefant</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furryscaly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Fierce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Leopard behind fence/ Leopard hinter Zaun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Oldmaison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Barbie@2</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Barbie/Barbie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c.a.muller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Jumping/Springen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GreyArea</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Smiley Face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4027</Words>
  <Application>Microsoft Office PowerPoint</Application>
  <PresentationFormat>Benutzerdefiniert</PresentationFormat>
  <Paragraphs>567</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Arial</vt:lpstr>
      <vt:lpstr>Calibri Light</vt:lpstr>
      <vt:lpstr>Symbol</vt:lpstr>
      <vt:lpstr>Times New Roman</vt:lpstr>
      <vt:lpstr>Wingdings</vt:lpstr>
      <vt:lpstr>Wingdings</vt:lpstr>
      <vt:lpstr>UKE_PPT-Vorlage_16zu9</vt:lpstr>
      <vt:lpstr>1_UKE_PPT-Vorlage_16zu9</vt:lpstr>
      <vt:lpstr>MCT 8 A – 자존감과 기분</vt:lpstr>
      <vt:lpstr>우울 증상?</vt:lpstr>
      <vt:lpstr>우울 증상?</vt:lpstr>
      <vt:lpstr>나는 그렇게 태어났다... 나는 그렇게 되어왔나?</vt:lpstr>
      <vt:lpstr>나는 그렇게 태어났다... 나는 그렇게 되어왔나?</vt:lpstr>
      <vt:lpstr>나는 그렇게 태어났다... 나는 그렇게 되어왔나?</vt:lpstr>
      <vt:lpstr>나는 그렇게 태어났다... 나는 그렇게 되어왔나?</vt:lpstr>
      <vt:lpstr>왜 우리가 이것을 하는가?</vt:lpstr>
      <vt:lpstr>정신증 &amp; 우울증 자아존중감에 대한 망상의 효과</vt:lpstr>
      <vt:lpstr>정신증 &amp; 우울증 자아존중감에 대한 망상의 효과</vt:lpstr>
      <vt:lpstr>정신증 &amp; 우울증 자아존중감에 대한 망상의 효과</vt:lpstr>
      <vt:lpstr>정신증 &amp; 우울증 자아존중감에 대한 망상의 효과</vt:lpstr>
      <vt:lpstr>PowerPoint-Präsentation</vt:lpstr>
      <vt:lpstr>1. 과잉 일반화 무엇이 보다 현실적이고 도움이 되는 평가인가?</vt:lpstr>
      <vt:lpstr>1. 과잉 일반화 무엇이 보다 현실적이고 도움이 되는 평가인가?</vt:lpstr>
      <vt:lpstr>1. 과잉 일반화 무엇이 보다 현실적이고 도움이 되는 평가인가?</vt:lpstr>
      <vt:lpstr>대신: 하나의 결점으로 모든 것을 일반화 시키지 마라!</vt:lpstr>
      <vt:lpstr>2. 선택적인 지각 무엇이 보다 현실적이고 유익한 판단이 될 것인가?</vt:lpstr>
      <vt:lpstr>2. 선택적인 지각 무엇이 보다 현실적이고 유익한 판단이 될 것인가?</vt:lpstr>
      <vt:lpstr>2. 선택적인 지각 무엇이 보다 현실적이고 유익한 판단이 될 것인가?</vt:lpstr>
      <vt:lpstr>3. 자기만의 기준을 궁극적인 측정수단으로 적용하는 것</vt:lpstr>
      <vt:lpstr>4. 긍정적인 피드백의 부정, 그러나 부정적인 피드백의 무비판적인 수용 무엇이 보다 현실적이고 유익한 판단이 될 것인가?</vt:lpstr>
      <vt:lpstr>4. 긍정적인 피드백의 부정, 그러나 부정적인 피드백의 무비판적인 수용 무엇이 보다 현실적이고 유익한 판단이 될 것인가?</vt:lpstr>
      <vt:lpstr>4. 긍정적인 피드백의 부정, 그러나 부정적인 피드백의 무비판적인 수용 무엇이 보다 현실적이고 유익한 판단이 될 것인가?</vt:lpstr>
      <vt:lpstr>5. “전부가 아니면 무의-사고”/ 재앙적 사고 무엇이 보다 현실적이고 유익한 판단이 될 것인가?</vt:lpstr>
      <vt:lpstr>5. “전부가 아니면 무의-사고”/ 재앙적 사고 무엇이 보다 현실적이고 유익한 판단이 될 것인가?</vt:lpstr>
      <vt:lpstr>6. 부정적인 생각의 억제 무엇이 더 현실적인 평가가 될까요?</vt:lpstr>
      <vt:lpstr>6. 부정적인 생각의 억제 무엇이 더 현실적인 평가가 될까요?</vt:lpstr>
      <vt:lpstr>6. 부정적인 생각의 억제 연습</vt:lpstr>
      <vt:lpstr>6. 부정적인 생각의 억제 그것이 되었나요? 아니요!</vt:lpstr>
      <vt:lpstr>대신에:</vt:lpstr>
      <vt:lpstr>7. 보다 심한 사고의 왜곡</vt:lpstr>
      <vt:lpstr>7. 보다 심한 사고의 왜곡</vt:lpstr>
      <vt:lpstr>선택 : 비디오 영상</vt:lpstr>
      <vt:lpstr>당신의 강점을 인식하라</vt:lpstr>
      <vt:lpstr>당신의 강점을 인식하라</vt:lpstr>
      <vt:lpstr>당신의 강점을 인식하라</vt:lpstr>
      <vt:lpstr>당신의 강점을 인식하라</vt:lpstr>
      <vt:lpstr>우울한 기분/낮은 자아존중감을 감소시키기  위한 조언</vt:lpstr>
      <vt:lpstr>우울한 기분/낮은 자아존중감을 감소시키기 위한 조언</vt:lpstr>
      <vt:lpstr>우울한 기분/낮은 자아존중감을 감소시키기 위한 조언</vt:lpstr>
      <vt:lpstr>우울한 기분/낮은 자아존중감을 감소시키기 위한 조언 II</vt:lpstr>
      <vt:lpstr>우울한 기분/낮은 자아존중감을 감소시키기 위한 조언 II</vt:lpstr>
      <vt:lpstr>우울한 기분/낮은 자아존중감을 감소시키기 위한 조언 II</vt:lpstr>
      <vt:lpstr>우울한 기분/낮은 자아존중감을 감소시키기 위한 조언 II</vt:lpstr>
      <vt:lpstr>일상생활로 전환하기</vt:lpstr>
      <vt:lpstr>일상생활로 전환하기</vt:lpstr>
      <vt:lpstr>일상생활로 전환하기</vt:lpstr>
      <vt:lpstr>일상생활로 전환하기</vt:lpstr>
      <vt:lpstr>정신증에는 어떻게 적용되어야 하는가?</vt:lpstr>
      <vt:lpstr>정신증에는 어떻게 적용되어야 하는가?</vt:lpstr>
      <vt:lpstr>정신증에는 어떻게 적용되어야 하는가?</vt:lpstr>
      <vt:lpstr>집중해주셔서 감사합니다!</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212</cp:revision>
  <dcterms:created xsi:type="dcterms:W3CDTF">2004-06-30T16:15:23Z</dcterms:created>
  <dcterms:modified xsi:type="dcterms:W3CDTF">2021-10-29T07:31:25Z</dcterms:modified>
</cp:coreProperties>
</file>