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 id="2147483713" r:id="rId2"/>
  </p:sldMasterIdLst>
  <p:notesMasterIdLst>
    <p:notesMasterId r:id="rId71"/>
  </p:notesMasterIdLst>
  <p:handoutMasterIdLst>
    <p:handoutMasterId r:id="rId72"/>
  </p:handoutMasterIdLst>
  <p:sldIdLst>
    <p:sldId id="701" r:id="rId3"/>
    <p:sldId id="592" r:id="rId4"/>
    <p:sldId id="691" r:id="rId5"/>
    <p:sldId id="692" r:id="rId6"/>
    <p:sldId id="693" r:id="rId7"/>
    <p:sldId id="634" r:id="rId8"/>
    <p:sldId id="694" r:id="rId9"/>
    <p:sldId id="623" r:id="rId10"/>
    <p:sldId id="695" r:id="rId11"/>
    <p:sldId id="696" r:id="rId12"/>
    <p:sldId id="697" r:id="rId13"/>
    <p:sldId id="598" r:id="rId14"/>
    <p:sldId id="599" r:id="rId15"/>
    <p:sldId id="631" r:id="rId16"/>
    <p:sldId id="632" r:id="rId17"/>
    <p:sldId id="625" r:id="rId18"/>
    <p:sldId id="688" r:id="rId19"/>
    <p:sldId id="689" r:id="rId20"/>
    <p:sldId id="690" r:id="rId21"/>
    <p:sldId id="638" r:id="rId22"/>
    <p:sldId id="639" r:id="rId23"/>
    <p:sldId id="640" r:id="rId24"/>
    <p:sldId id="641" r:id="rId25"/>
    <p:sldId id="642" r:id="rId26"/>
    <p:sldId id="643" r:id="rId27"/>
    <p:sldId id="644" r:id="rId28"/>
    <p:sldId id="645" r:id="rId29"/>
    <p:sldId id="646" r:id="rId30"/>
    <p:sldId id="647" r:id="rId31"/>
    <p:sldId id="648" r:id="rId32"/>
    <p:sldId id="649" r:id="rId33"/>
    <p:sldId id="650" r:id="rId34"/>
    <p:sldId id="651" r:id="rId35"/>
    <p:sldId id="652" r:id="rId36"/>
    <p:sldId id="653" r:id="rId37"/>
    <p:sldId id="698" r:id="rId38"/>
    <p:sldId id="654" r:id="rId39"/>
    <p:sldId id="655" r:id="rId40"/>
    <p:sldId id="656" r:id="rId41"/>
    <p:sldId id="657" r:id="rId42"/>
    <p:sldId id="658" r:id="rId43"/>
    <p:sldId id="659" r:id="rId44"/>
    <p:sldId id="660" r:id="rId45"/>
    <p:sldId id="661" r:id="rId46"/>
    <p:sldId id="662" r:id="rId47"/>
    <p:sldId id="663" r:id="rId48"/>
    <p:sldId id="664" r:id="rId49"/>
    <p:sldId id="665" r:id="rId50"/>
    <p:sldId id="666" r:id="rId51"/>
    <p:sldId id="667" r:id="rId52"/>
    <p:sldId id="668" r:id="rId53"/>
    <p:sldId id="669" r:id="rId54"/>
    <p:sldId id="670" r:id="rId55"/>
    <p:sldId id="671" r:id="rId56"/>
    <p:sldId id="672" r:id="rId57"/>
    <p:sldId id="673" r:id="rId58"/>
    <p:sldId id="674" r:id="rId59"/>
    <p:sldId id="675" r:id="rId60"/>
    <p:sldId id="676" r:id="rId61"/>
    <p:sldId id="677" r:id="rId62"/>
    <p:sldId id="555" r:id="rId63"/>
    <p:sldId id="699" r:id="rId64"/>
    <p:sldId id="700" r:id="rId65"/>
    <p:sldId id="487" r:id="rId66"/>
    <p:sldId id="702" r:id="rId67"/>
    <p:sldId id="703" r:id="rId68"/>
    <p:sldId id="686" r:id="rId69"/>
    <p:sldId id="621" r:id="rId70"/>
  </p:sldIdLst>
  <p:sldSz cx="12195175" cy="6858000"/>
  <p:notesSz cx="7099300" cy="10234613"/>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5pPr>
    <a:lvl6pPr marL="2286000" algn="l" defTabSz="914400" rtl="0" eaLnBrk="1" latinLnBrk="0" hangingPunct="1">
      <a:defRPr sz="1600" b="1" kern="1200">
        <a:solidFill>
          <a:schemeClr val="tx1"/>
        </a:solidFill>
        <a:latin typeface="Arial" panose="020B0604020202020204" pitchFamily="34" charset="0"/>
        <a:ea typeface="+mn-ea"/>
        <a:cs typeface="+mn-cs"/>
      </a:defRPr>
    </a:lvl6pPr>
    <a:lvl7pPr marL="2743200" algn="l" defTabSz="914400" rtl="0" eaLnBrk="1" latinLnBrk="0" hangingPunct="1">
      <a:defRPr sz="1600" b="1" kern="1200">
        <a:solidFill>
          <a:schemeClr val="tx1"/>
        </a:solidFill>
        <a:latin typeface="Arial" panose="020B0604020202020204" pitchFamily="34" charset="0"/>
        <a:ea typeface="+mn-ea"/>
        <a:cs typeface="+mn-cs"/>
      </a:defRPr>
    </a:lvl7pPr>
    <a:lvl8pPr marL="3200400" algn="l" defTabSz="914400" rtl="0" eaLnBrk="1" latinLnBrk="0" hangingPunct="1">
      <a:defRPr sz="1600" b="1" kern="1200">
        <a:solidFill>
          <a:schemeClr val="tx1"/>
        </a:solidFill>
        <a:latin typeface="Arial" panose="020B0604020202020204" pitchFamily="34" charset="0"/>
        <a:ea typeface="+mn-ea"/>
        <a:cs typeface="+mn-cs"/>
      </a:defRPr>
    </a:lvl8pPr>
    <a:lvl9pPr marL="3657600" algn="l" defTabSz="914400" rtl="0" eaLnBrk="1" latinLnBrk="0" hangingPunct="1">
      <a:defRPr sz="16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284" autoAdjust="0"/>
    <p:restoredTop sz="96341" autoAdjust="0"/>
  </p:normalViewPr>
  <p:slideViewPr>
    <p:cSldViewPr>
      <p:cViewPr varScale="1">
        <p:scale>
          <a:sx n="62" d="100"/>
          <a:sy n="62" d="100"/>
        </p:scale>
        <p:origin x="1136" y="56"/>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굴림" pitchFamily="50" charset="-127"/>
              </a:defRPr>
            </a:lvl1pPr>
          </a:lstStyle>
          <a:p>
            <a:pPr>
              <a:defRPr/>
            </a:pPr>
            <a:endParaRPr lang="en-GB" altLang="ko-KR"/>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굴림" pitchFamily="50" charset="-127"/>
              </a:defRPr>
            </a:lvl1pPr>
          </a:lstStyle>
          <a:p>
            <a:pPr>
              <a:defRPr/>
            </a:pPr>
            <a:endParaRPr lang="en-GB" altLang="ko-KR"/>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굴림" pitchFamily="50" charset="-127"/>
              </a:defRPr>
            </a:lvl1pPr>
          </a:lstStyle>
          <a:p>
            <a:pPr>
              <a:defRPr/>
            </a:pPr>
            <a:endParaRPr lang="en-GB" altLang="ko-KR"/>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ea typeface="굴림" panose="020B0600000101010101" pitchFamily="34" charset="-127"/>
              </a:defRPr>
            </a:lvl1pPr>
          </a:lstStyle>
          <a:p>
            <a:pPr>
              <a:defRPr/>
            </a:pPr>
            <a:fld id="{D4835374-F421-4E7A-90A6-DD543DC8B087}" type="slidenum">
              <a:rPr lang="en-GB" altLang="ko-KR"/>
              <a:pPr>
                <a:defRPr/>
              </a:pPr>
              <a:t>‹Nr.›</a:t>
            </a:fld>
            <a:endParaRPr lang="en-GB" altLang="ko-KR"/>
          </a:p>
        </p:txBody>
      </p:sp>
    </p:spTree>
    <p:extLst>
      <p:ext uri="{BB962C8B-B14F-4D97-AF65-F5344CB8AC3E}">
        <p14:creationId xmlns:p14="http://schemas.microsoft.com/office/powerpoint/2010/main" val="152556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굴림" pitchFamily="50" charset="-127"/>
              </a:defRPr>
            </a:lvl1pPr>
          </a:lstStyle>
          <a:p>
            <a:pPr>
              <a:defRPr/>
            </a:pPr>
            <a:endParaRPr lang="en-US" altLang="ko-KR"/>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굴림" pitchFamily="50" charset="-127"/>
              </a:defRPr>
            </a:lvl1pPr>
          </a:lstStyle>
          <a:p>
            <a:pPr>
              <a:defRPr/>
            </a:pPr>
            <a:endParaRPr lang="en-US" altLang="ko-KR"/>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굴림" pitchFamily="50" charset="-127"/>
              </a:defRPr>
            </a:lvl1pPr>
          </a:lstStyle>
          <a:p>
            <a:pPr>
              <a:defRPr/>
            </a:pPr>
            <a:endParaRPr lang="en-US" altLang="ko-KR"/>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ea typeface="굴림" panose="020B0600000101010101" pitchFamily="34" charset="-127"/>
              </a:defRPr>
            </a:lvl1pPr>
          </a:lstStyle>
          <a:p>
            <a:pPr>
              <a:defRPr/>
            </a:pPr>
            <a:fld id="{470FDFD3-BC7F-4BCD-825F-B94EE667296F}" type="slidenum">
              <a:rPr lang="en-US" altLang="ko-KR"/>
              <a:pPr>
                <a:defRPr/>
              </a:pPr>
              <a:t>‹Nr.›</a:t>
            </a:fld>
            <a:endParaRPr lang="en-US" altLang="ko-KR"/>
          </a:p>
        </p:txBody>
      </p:sp>
    </p:spTree>
    <p:extLst>
      <p:ext uri="{BB962C8B-B14F-4D97-AF65-F5344CB8AC3E}">
        <p14:creationId xmlns:p14="http://schemas.microsoft.com/office/powerpoint/2010/main" val="3987619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latin typeface="Calibri"/>
              </a:rPr>
              <a:pPr/>
              <a:t>1</a:t>
            </a:fld>
            <a:endParaRPr lang="de-DE" dirty="0">
              <a:solidFill>
                <a:prstClr val="black"/>
              </a:solidFill>
              <a:latin typeface="Calibri"/>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7C3E15-1EC2-4C90-BCBC-E35C3CCB3C77}" type="slidenum">
              <a:rPr lang="en-US" altLang="ko-KR" sz="1300">
                <a:ea typeface="굴림" charset="-127"/>
              </a:rPr>
              <a:pPr algn="r" eaLnBrk="1" hangingPunct="1">
                <a:spcBef>
                  <a:spcPct val="0"/>
                </a:spcBef>
              </a:pPr>
              <a:t>2</a:t>
            </a:fld>
            <a:endParaRPr lang="en-US" altLang="ko-KR" sz="1300">
              <a:ea typeface="굴림" charset="-127"/>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123552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7C3E15-1EC2-4C90-BCBC-E35C3CCB3C77}" type="slidenum">
              <a:rPr lang="en-US" altLang="ko-KR" sz="1300">
                <a:ea typeface="굴림" charset="-127"/>
              </a:rPr>
              <a:pPr algn="r" eaLnBrk="1" hangingPunct="1">
                <a:spcBef>
                  <a:spcPct val="0"/>
                </a:spcBef>
              </a:pPr>
              <a:t>3</a:t>
            </a:fld>
            <a:endParaRPr lang="en-US" altLang="ko-KR" sz="1300">
              <a:ea typeface="굴림" charset="-127"/>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123552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7C3E15-1EC2-4C90-BCBC-E35C3CCB3C77}" type="slidenum">
              <a:rPr lang="en-US" altLang="ko-KR" sz="1300">
                <a:ea typeface="굴림" charset="-127"/>
              </a:rPr>
              <a:pPr algn="r" eaLnBrk="1" hangingPunct="1">
                <a:spcBef>
                  <a:spcPct val="0"/>
                </a:spcBef>
              </a:pPr>
              <a:t>4</a:t>
            </a:fld>
            <a:endParaRPr lang="en-US" altLang="ko-KR" sz="1300">
              <a:ea typeface="굴림" charset="-127"/>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123552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7C3E15-1EC2-4C90-BCBC-E35C3CCB3C77}" type="slidenum">
              <a:rPr lang="en-US" altLang="ko-KR" sz="1300">
                <a:ea typeface="굴림" charset="-127"/>
              </a:rPr>
              <a:pPr algn="r" eaLnBrk="1" hangingPunct="1">
                <a:spcBef>
                  <a:spcPct val="0"/>
                </a:spcBef>
              </a:pPr>
              <a:t>5</a:t>
            </a:fld>
            <a:endParaRPr lang="en-US" altLang="ko-KR" sz="1300">
              <a:ea typeface="굴림" charset="-127"/>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123552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70FDFD3-BC7F-4BCD-825F-B94EE667296F}" type="slidenum">
              <a:rPr lang="en-US" altLang="ko-KR" smtClean="0"/>
              <a:pPr>
                <a:defRPr/>
              </a:pPr>
              <a:t>6</a:t>
            </a:fld>
            <a:endParaRPr lang="en-US" altLang="ko-KR"/>
          </a:p>
        </p:txBody>
      </p:sp>
    </p:spTree>
    <p:extLst>
      <p:ext uri="{BB962C8B-B14F-4D97-AF65-F5344CB8AC3E}">
        <p14:creationId xmlns:p14="http://schemas.microsoft.com/office/powerpoint/2010/main" val="3958527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70FDFD3-BC7F-4BCD-825F-B94EE667296F}" type="slidenum">
              <a:rPr lang="en-US" altLang="ko-KR" smtClean="0"/>
              <a:pPr>
                <a:defRPr/>
              </a:pPr>
              <a:t>7</a:t>
            </a:fld>
            <a:endParaRPr lang="en-US" altLang="ko-KR"/>
          </a:p>
        </p:txBody>
      </p:sp>
    </p:spTree>
    <p:extLst>
      <p:ext uri="{BB962C8B-B14F-4D97-AF65-F5344CB8AC3E}">
        <p14:creationId xmlns:p14="http://schemas.microsoft.com/office/powerpoint/2010/main" val="2445760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21EAAC-2685-407D-B663-8D022C547699}" type="slidenum">
              <a:rPr lang="en-US" altLang="ko-KR" sz="1300">
                <a:ea typeface="굴림" charset="-127"/>
              </a:rPr>
              <a:pPr algn="r" eaLnBrk="1" hangingPunct="1">
                <a:spcBef>
                  <a:spcPct val="0"/>
                </a:spcBef>
              </a:pPr>
              <a:t>8</a:t>
            </a:fld>
            <a:endParaRPr lang="en-US" altLang="ko-KR" sz="1300">
              <a:ea typeface="굴림" charset="-127"/>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873708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21EAAC-2685-407D-B663-8D022C547699}" type="slidenum">
              <a:rPr lang="en-US" altLang="ko-KR" sz="1300">
                <a:ea typeface="굴림" charset="-127"/>
              </a:rPr>
              <a:pPr algn="r" eaLnBrk="1" hangingPunct="1">
                <a:spcBef>
                  <a:spcPct val="0"/>
                </a:spcBef>
              </a:pPr>
              <a:t>9</a:t>
            </a:fld>
            <a:endParaRPr lang="en-US" altLang="ko-KR" sz="1300">
              <a:ea typeface="굴림" charset="-127"/>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873708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21EAAC-2685-407D-B663-8D022C547699}" type="slidenum">
              <a:rPr lang="en-US" altLang="ko-KR" sz="1300">
                <a:ea typeface="굴림" charset="-127"/>
              </a:rPr>
              <a:pPr algn="r" eaLnBrk="1" hangingPunct="1">
                <a:spcBef>
                  <a:spcPct val="0"/>
                </a:spcBef>
              </a:pPr>
              <a:t>10</a:t>
            </a:fld>
            <a:endParaRPr lang="en-US" altLang="ko-KR" sz="1300">
              <a:ea typeface="굴림" charset="-127"/>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873708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21EAAC-2685-407D-B663-8D022C547699}" type="slidenum">
              <a:rPr lang="en-US" altLang="ko-KR" sz="1300">
                <a:ea typeface="굴림" charset="-127"/>
              </a:rPr>
              <a:pPr algn="r" eaLnBrk="1" hangingPunct="1">
                <a:spcBef>
                  <a:spcPct val="0"/>
                </a:spcBef>
              </a:pPr>
              <a:t>11</a:t>
            </a:fld>
            <a:endParaRPr lang="en-US" altLang="ko-KR" sz="1300">
              <a:ea typeface="굴림" charset="-127"/>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873708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3F2B7B-6D85-4B39-8129-5A96D7BC0338}" type="slidenum">
              <a:rPr lang="en-US" altLang="ko-KR" sz="1300">
                <a:ea typeface="굴림" charset="-127"/>
              </a:rPr>
              <a:pPr algn="r" eaLnBrk="1" hangingPunct="1">
                <a:spcBef>
                  <a:spcPct val="0"/>
                </a:spcBef>
              </a:pPr>
              <a:t>12</a:t>
            </a:fld>
            <a:endParaRPr lang="en-US" altLang="ko-KR" sz="1300">
              <a:ea typeface="굴림" charset="-127"/>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785636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BDB9E01-1E2B-42D2-BB07-E06F8543A4F2}" type="slidenum">
              <a:rPr lang="en-US" altLang="ko-KR" sz="1300">
                <a:ea typeface="굴림" charset="-127"/>
              </a:rPr>
              <a:pPr algn="r" eaLnBrk="1" hangingPunct="1">
                <a:spcBef>
                  <a:spcPct val="0"/>
                </a:spcBef>
              </a:pPr>
              <a:t>13</a:t>
            </a:fld>
            <a:endParaRPr lang="en-US" altLang="ko-KR" sz="1300">
              <a:ea typeface="굴림" charset="-127"/>
            </a:endParaRPr>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027213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38113" y="768350"/>
            <a:ext cx="6823075" cy="3836988"/>
          </a:xfrm>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2391491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138113" y="768350"/>
            <a:ext cx="6823075" cy="3836988"/>
          </a:xfrm>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3320169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431544-5B95-4713-AF69-49AB89FA628A}" type="slidenum">
              <a:rPr lang="en-US" altLang="ko-KR" sz="1300">
                <a:ea typeface="굴림" charset="-127"/>
              </a:rPr>
              <a:pPr algn="r" eaLnBrk="1" hangingPunct="1">
                <a:spcBef>
                  <a:spcPct val="0"/>
                </a:spcBef>
              </a:pPr>
              <a:t>16</a:t>
            </a:fld>
            <a:endParaRPr lang="en-US" altLang="ko-KR" sz="1300">
              <a:ea typeface="굴림" charset="-127"/>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697274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431544-5B95-4713-AF69-49AB89FA628A}" type="slidenum">
              <a:rPr lang="en-US" altLang="ko-KR" sz="1300">
                <a:ea typeface="굴림" charset="-127"/>
              </a:rPr>
              <a:pPr algn="r" eaLnBrk="1" hangingPunct="1">
                <a:spcBef>
                  <a:spcPct val="0"/>
                </a:spcBef>
              </a:pPr>
              <a:t>17</a:t>
            </a:fld>
            <a:endParaRPr lang="en-US" altLang="ko-KR" sz="1300">
              <a:ea typeface="굴림" charset="-127"/>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697274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431544-5B95-4713-AF69-49AB89FA628A}" type="slidenum">
              <a:rPr lang="en-US" altLang="ko-KR" sz="1300">
                <a:ea typeface="굴림" charset="-127"/>
              </a:rPr>
              <a:pPr algn="r" eaLnBrk="1" hangingPunct="1">
                <a:spcBef>
                  <a:spcPct val="0"/>
                </a:spcBef>
              </a:pPr>
              <a:t>18</a:t>
            </a:fld>
            <a:endParaRPr lang="en-US" altLang="ko-KR" sz="1300">
              <a:ea typeface="굴림" charset="-127"/>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697274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431544-5B95-4713-AF69-49AB89FA628A}" type="slidenum">
              <a:rPr lang="en-US" altLang="ko-KR" sz="1300">
                <a:ea typeface="굴림" charset="-127"/>
              </a:rPr>
              <a:pPr algn="r" eaLnBrk="1" hangingPunct="1">
                <a:spcBef>
                  <a:spcPct val="0"/>
                </a:spcBef>
              </a:pPr>
              <a:t>19</a:t>
            </a:fld>
            <a:endParaRPr lang="en-US" altLang="ko-KR" sz="1300">
              <a:ea typeface="굴림" charset="-127"/>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697274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B4D47F-709B-49AD-ABB6-EC5D6CF29EC3}" type="slidenum">
              <a:rPr lang="en-US" altLang="de-DE" sz="1300" smtClean="0">
                <a:solidFill>
                  <a:srgbClr val="000000"/>
                </a:solidFill>
                <a:ea typeface="ＭＳ Ｐゴシック" panose="020B0600070205080204" pitchFamily="34" charset="-128"/>
              </a:rPr>
              <a:pPr>
                <a:spcBef>
                  <a:spcPct val="0"/>
                </a:spcBef>
              </a:pPr>
              <a:t>20</a:t>
            </a:fld>
            <a:endParaRPr lang="en-US" altLang="de-DE" sz="1300">
              <a:solidFill>
                <a:srgbClr val="000000"/>
              </a:solidFill>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710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D842B5-52E5-48C4-BC2C-5A705B29AE54}" type="slidenum">
              <a:rPr lang="en-US" altLang="de-DE" sz="1300" smtClean="0">
                <a:solidFill>
                  <a:srgbClr val="000000"/>
                </a:solidFill>
                <a:ea typeface="ＭＳ Ｐゴシック" panose="020B0600070205080204" pitchFamily="34" charset="-128"/>
              </a:rPr>
              <a:pPr>
                <a:spcBef>
                  <a:spcPct val="0"/>
                </a:spcBef>
              </a:pPr>
              <a:t>21</a:t>
            </a:fld>
            <a:endParaRPr lang="en-US" altLang="de-DE" sz="1300">
              <a:solidFill>
                <a:srgbClr val="000000"/>
              </a:solidFill>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391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964AEC-64C3-4741-A6CA-62744BCE02E6}" type="slidenum">
              <a:rPr lang="en-US" altLang="de-DE" sz="1300" smtClean="0">
                <a:solidFill>
                  <a:srgbClr val="000000"/>
                </a:solidFill>
                <a:ea typeface="ＭＳ Ｐゴシック" panose="020B0600070205080204" pitchFamily="34" charset="-128"/>
              </a:rPr>
              <a:pPr>
                <a:spcBef>
                  <a:spcPct val="0"/>
                </a:spcBef>
              </a:pPr>
              <a:t>22</a:t>
            </a:fld>
            <a:endParaRPr lang="en-US" altLang="de-DE" sz="1300">
              <a:solidFill>
                <a:srgbClr val="000000"/>
              </a:solidFill>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9540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D25B84-A8A6-41E4-B13F-A8A76B1375C2}" type="slidenum">
              <a:rPr lang="en-US" altLang="de-DE" sz="1300" smtClean="0">
                <a:solidFill>
                  <a:srgbClr val="000000"/>
                </a:solidFill>
                <a:ea typeface="ＭＳ Ｐゴシック" panose="020B0600070205080204" pitchFamily="34" charset="-128"/>
              </a:rPr>
              <a:pPr>
                <a:spcBef>
                  <a:spcPct val="0"/>
                </a:spcBef>
              </a:pPr>
              <a:t>23</a:t>
            </a:fld>
            <a:endParaRPr lang="en-US" altLang="de-DE" sz="1300">
              <a:solidFill>
                <a:srgbClr val="000000"/>
              </a:solidFill>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5530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4CE920-6C39-48B7-B667-6E0316174ABC}" type="slidenum">
              <a:rPr lang="en-US" altLang="de-DE" sz="1300" smtClean="0">
                <a:solidFill>
                  <a:srgbClr val="000000"/>
                </a:solidFill>
                <a:ea typeface="ＭＳ Ｐゴシック" panose="020B0600070205080204" pitchFamily="34" charset="-128"/>
              </a:rPr>
              <a:pPr>
                <a:spcBef>
                  <a:spcPct val="0"/>
                </a:spcBef>
              </a:pPr>
              <a:t>24</a:t>
            </a:fld>
            <a:endParaRPr lang="en-US" altLang="de-DE" sz="1300">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81902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2D06FD-FD13-41F1-8EA6-F2081629F7DE}" type="slidenum">
              <a:rPr lang="en-US" altLang="de-DE" sz="1300" smtClean="0">
                <a:solidFill>
                  <a:srgbClr val="000000"/>
                </a:solidFill>
                <a:ea typeface="ＭＳ Ｐゴシック" panose="020B0600070205080204" pitchFamily="34" charset="-128"/>
              </a:rPr>
              <a:pPr>
                <a:spcBef>
                  <a:spcPct val="0"/>
                </a:spcBef>
              </a:pPr>
              <a:t>25</a:t>
            </a:fld>
            <a:endParaRPr lang="en-US" altLang="de-DE" sz="1300">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4711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A82FC-6C63-4EB0-8454-AB155F27F31F}" type="slidenum">
              <a:rPr lang="en-US" altLang="de-DE" sz="1300" smtClean="0">
                <a:solidFill>
                  <a:srgbClr val="000000"/>
                </a:solidFill>
                <a:ea typeface="ＭＳ Ｐゴシック" panose="020B0600070205080204" pitchFamily="34" charset="-128"/>
              </a:rPr>
              <a:pPr>
                <a:spcBef>
                  <a:spcPct val="0"/>
                </a:spcBef>
              </a:pPr>
              <a:t>26</a:t>
            </a:fld>
            <a:endParaRPr lang="en-US" altLang="de-DE" sz="1300">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527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4010BA-9F99-412E-9EC3-3A28D187DE56}" type="slidenum">
              <a:rPr lang="en-US" altLang="de-DE" sz="1300" smtClean="0">
                <a:solidFill>
                  <a:srgbClr val="000000"/>
                </a:solidFill>
                <a:ea typeface="ＭＳ Ｐゴシック" panose="020B0600070205080204" pitchFamily="34" charset="-128"/>
              </a:rPr>
              <a:pPr>
                <a:spcBef>
                  <a:spcPct val="0"/>
                </a:spcBef>
              </a:pPr>
              <a:t>27</a:t>
            </a:fld>
            <a:endParaRPr lang="en-US" altLang="de-DE" sz="1300">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3984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C6223F-333F-4995-AFCA-013D85F3B718}" type="slidenum">
              <a:rPr lang="en-US" altLang="de-DE" sz="1300" smtClean="0">
                <a:solidFill>
                  <a:srgbClr val="000000"/>
                </a:solidFill>
                <a:ea typeface="ＭＳ Ｐゴシック" panose="020B0600070205080204" pitchFamily="34" charset="-128"/>
              </a:rPr>
              <a:pPr>
                <a:spcBef>
                  <a:spcPct val="0"/>
                </a:spcBef>
              </a:pPr>
              <a:t>28</a:t>
            </a:fld>
            <a:endParaRPr lang="en-US" altLang="de-DE" sz="1300">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5657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694E89-0027-4E36-81F9-FA7F7AB2544A}" type="slidenum">
              <a:rPr lang="en-US" altLang="de-DE" sz="1300" smtClean="0">
                <a:solidFill>
                  <a:srgbClr val="000000"/>
                </a:solidFill>
                <a:ea typeface="ＭＳ Ｐゴシック" panose="020B0600070205080204" pitchFamily="34" charset="-128"/>
              </a:rPr>
              <a:pPr>
                <a:spcBef>
                  <a:spcPct val="0"/>
                </a:spcBef>
              </a:pPr>
              <a:t>29</a:t>
            </a:fld>
            <a:endParaRPr lang="en-US" altLang="de-DE" sz="1300">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4604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DB1A12-1CE3-4133-82DD-EE6C9EDF30A0}" type="slidenum">
              <a:rPr lang="en-US" altLang="de-DE" sz="1300" smtClean="0">
                <a:solidFill>
                  <a:srgbClr val="000000"/>
                </a:solidFill>
                <a:ea typeface="ＭＳ Ｐゴシック" panose="020B0600070205080204" pitchFamily="34" charset="-128"/>
              </a:rPr>
              <a:pPr>
                <a:spcBef>
                  <a:spcPct val="0"/>
                </a:spcBef>
              </a:pPr>
              <a:t>30</a:t>
            </a:fld>
            <a:endParaRPr lang="en-US" altLang="de-DE" sz="1300">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162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CA8795-4C61-4CEE-8B54-84CA31425783}" type="slidenum">
              <a:rPr lang="en-US" altLang="de-DE" sz="1300" smtClean="0">
                <a:solidFill>
                  <a:srgbClr val="000000"/>
                </a:solidFill>
                <a:ea typeface="ＭＳ Ｐゴシック" panose="020B0600070205080204" pitchFamily="34" charset="-128"/>
              </a:rPr>
              <a:pPr>
                <a:spcBef>
                  <a:spcPct val="0"/>
                </a:spcBef>
              </a:pPr>
              <a:t>31</a:t>
            </a:fld>
            <a:endParaRPr lang="en-US" altLang="de-DE" sz="1300">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93019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39F8C9-BC7E-4ACD-BB67-E03B76BAA9F9}" type="slidenum">
              <a:rPr lang="en-US" altLang="de-DE" sz="1300" smtClean="0">
                <a:solidFill>
                  <a:srgbClr val="000000"/>
                </a:solidFill>
                <a:ea typeface="ＭＳ Ｐゴシック" panose="020B0600070205080204" pitchFamily="34" charset="-128"/>
              </a:rPr>
              <a:pPr>
                <a:spcBef>
                  <a:spcPct val="0"/>
                </a:spcBef>
              </a:pPr>
              <a:t>32</a:t>
            </a:fld>
            <a:endParaRPr lang="en-US" altLang="de-DE" sz="1300">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9122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3658CF-D1A3-4B3D-9D8E-071BE2EF4373}" type="slidenum">
              <a:rPr lang="en-US" altLang="de-DE" sz="1300" smtClean="0">
                <a:solidFill>
                  <a:srgbClr val="000000"/>
                </a:solidFill>
                <a:ea typeface="ＭＳ Ｐゴシック" panose="020B0600070205080204" pitchFamily="34" charset="-128"/>
              </a:rPr>
              <a:pPr>
                <a:spcBef>
                  <a:spcPct val="0"/>
                </a:spcBef>
              </a:pPr>
              <a:t>33</a:t>
            </a:fld>
            <a:endParaRPr lang="en-US" altLang="de-DE" sz="1300">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67034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9570C-84F7-456F-8C1F-748C7AC16DA7}" type="slidenum">
              <a:rPr lang="en-US" altLang="de-DE" sz="1300" smtClean="0">
                <a:solidFill>
                  <a:srgbClr val="000000"/>
                </a:solidFill>
                <a:ea typeface="ＭＳ Ｐゴシック" panose="020B0600070205080204" pitchFamily="34" charset="-128"/>
              </a:rPr>
              <a:pPr>
                <a:spcBef>
                  <a:spcPct val="0"/>
                </a:spcBef>
              </a:pPr>
              <a:t>34</a:t>
            </a:fld>
            <a:endParaRPr lang="en-US" altLang="de-DE" sz="1300">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93347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EC2BA-CFF9-45DE-B6BE-E89C55707B77}" type="slidenum">
              <a:rPr lang="en-US" altLang="de-DE" sz="1300" smtClean="0">
                <a:solidFill>
                  <a:srgbClr val="000000"/>
                </a:solidFill>
                <a:ea typeface="ＭＳ Ｐゴシック" panose="020B0600070205080204" pitchFamily="34" charset="-128"/>
              </a:rPr>
              <a:pPr>
                <a:spcBef>
                  <a:spcPct val="0"/>
                </a:spcBef>
              </a:pPr>
              <a:t>35</a:t>
            </a:fld>
            <a:endParaRPr lang="en-US" altLang="de-DE" sz="1300">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7871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331515-82C8-4EF0-AE34-73EA8B2346A1}" type="slidenum">
              <a:rPr lang="en-US" altLang="de-DE" sz="1300" smtClean="0">
                <a:solidFill>
                  <a:srgbClr val="000000"/>
                </a:solidFill>
                <a:ea typeface="ＭＳ Ｐゴシック" panose="020B0600070205080204" pitchFamily="34" charset="-128"/>
              </a:rPr>
              <a:pPr>
                <a:spcBef>
                  <a:spcPct val="0"/>
                </a:spcBef>
              </a:pPr>
              <a:t>37</a:t>
            </a:fld>
            <a:endParaRPr lang="en-US" altLang="de-DE" sz="1300">
              <a:solidFill>
                <a:srgbClr val="000000"/>
              </a:solidFill>
              <a:ea typeface="ＭＳ Ｐゴシック" panose="020B0600070205080204" pitchFamily="34" charset="-128"/>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81045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0DAFBC-B5D6-43AA-AE2C-B873E46F8E8C}" type="slidenum">
              <a:rPr lang="en-US" altLang="de-DE" sz="1300" smtClean="0">
                <a:solidFill>
                  <a:srgbClr val="000000"/>
                </a:solidFill>
                <a:ea typeface="ＭＳ Ｐゴシック" panose="020B0600070205080204" pitchFamily="34" charset="-128"/>
              </a:rPr>
              <a:pPr>
                <a:spcBef>
                  <a:spcPct val="0"/>
                </a:spcBef>
              </a:pPr>
              <a:t>38</a:t>
            </a:fld>
            <a:endParaRPr lang="en-US" altLang="de-DE" sz="1300">
              <a:solidFill>
                <a:srgbClr val="000000"/>
              </a:solidFill>
              <a:ea typeface="ＭＳ Ｐゴシック" panose="020B0600070205080204" pitchFamily="34" charset="-128"/>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07713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DCD07-6EAF-4243-8803-B5A75572F91E}" type="slidenum">
              <a:rPr lang="en-US" altLang="de-DE" sz="1300" smtClean="0">
                <a:solidFill>
                  <a:srgbClr val="000000"/>
                </a:solidFill>
                <a:ea typeface="ＭＳ Ｐゴシック" panose="020B0600070205080204" pitchFamily="34" charset="-128"/>
              </a:rPr>
              <a:pPr>
                <a:spcBef>
                  <a:spcPct val="0"/>
                </a:spcBef>
              </a:pPr>
              <a:t>39</a:t>
            </a:fld>
            <a:endParaRPr lang="en-US" altLang="de-DE" sz="1300">
              <a:solidFill>
                <a:srgbClr val="000000"/>
              </a:solidFill>
              <a:ea typeface="ＭＳ Ｐゴシック" panose="020B0600070205080204" pitchFamily="34" charset="-128"/>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33665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92B102-CC6F-4BD9-97E6-18D497BAAE75}" type="slidenum">
              <a:rPr lang="en-US" altLang="de-DE" sz="1300" smtClean="0">
                <a:solidFill>
                  <a:srgbClr val="000000"/>
                </a:solidFill>
                <a:ea typeface="ＭＳ Ｐゴシック" panose="020B0600070205080204" pitchFamily="34" charset="-128"/>
              </a:rPr>
              <a:pPr>
                <a:spcBef>
                  <a:spcPct val="0"/>
                </a:spcBef>
              </a:pPr>
              <a:t>40</a:t>
            </a:fld>
            <a:endParaRPr lang="en-US" altLang="de-DE" sz="1300">
              <a:solidFill>
                <a:srgbClr val="000000"/>
              </a:solidFill>
              <a:ea typeface="ＭＳ Ｐゴシック" panose="020B0600070205080204" pitchFamily="34" charset="-128"/>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76798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A32944-76CC-46E0-AF2D-98FDF9078010}" type="slidenum">
              <a:rPr lang="en-US" altLang="de-DE" sz="1300" smtClean="0">
                <a:solidFill>
                  <a:srgbClr val="000000"/>
                </a:solidFill>
                <a:ea typeface="ＭＳ Ｐゴシック" panose="020B0600070205080204" pitchFamily="34" charset="-128"/>
              </a:rPr>
              <a:pPr>
                <a:spcBef>
                  <a:spcPct val="0"/>
                </a:spcBef>
              </a:pPr>
              <a:t>41</a:t>
            </a:fld>
            <a:endParaRPr lang="en-US" altLang="de-DE" sz="1300">
              <a:solidFill>
                <a:srgbClr val="000000"/>
              </a:solidFill>
              <a:ea typeface="ＭＳ Ｐゴシック" panose="020B0600070205080204" pitchFamily="34" charset="-128"/>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11882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F2DAC6-8FE2-471B-B32B-EFB04491536A}" type="slidenum">
              <a:rPr lang="en-US" altLang="de-DE" sz="1300" smtClean="0">
                <a:solidFill>
                  <a:srgbClr val="000000"/>
                </a:solidFill>
                <a:ea typeface="ＭＳ Ｐゴシック" panose="020B0600070205080204" pitchFamily="34" charset="-128"/>
              </a:rPr>
              <a:pPr>
                <a:spcBef>
                  <a:spcPct val="0"/>
                </a:spcBef>
              </a:pPr>
              <a:t>42</a:t>
            </a:fld>
            <a:endParaRPr lang="en-US" altLang="de-DE" sz="1300">
              <a:solidFill>
                <a:srgbClr val="000000"/>
              </a:solidFill>
              <a:ea typeface="ＭＳ Ｐゴシック" panose="020B0600070205080204" pitchFamily="34" charset="-128"/>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05474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81CB7B-10B9-4857-9752-6853D1230E9B}" type="slidenum">
              <a:rPr lang="en-US" altLang="de-DE" sz="1300" smtClean="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44515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11343-07B0-41CD-BCD4-C621B14ED242}" type="slidenum">
              <a:rPr lang="en-US" altLang="de-DE" sz="1300" smtClean="0">
                <a:solidFill>
                  <a:srgbClr val="000000"/>
                </a:solidFill>
                <a:ea typeface="ＭＳ Ｐゴシック" panose="020B0600070205080204" pitchFamily="34" charset="-128"/>
              </a:rPr>
              <a:pPr>
                <a:spcBef>
                  <a:spcPct val="0"/>
                </a:spcBef>
              </a:pPr>
              <a:t>44</a:t>
            </a:fld>
            <a:endParaRPr lang="en-US" altLang="de-DE" sz="1300">
              <a:solidFill>
                <a:srgbClr val="000000"/>
              </a:solidFill>
              <a:ea typeface="ＭＳ Ｐゴシック" panose="020B0600070205080204" pitchFamily="34" charset="-128"/>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7158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053638-6B1A-40FF-98A1-A0830B589A78}" type="slidenum">
              <a:rPr lang="en-US" altLang="de-DE" sz="1300" smtClean="0">
                <a:solidFill>
                  <a:srgbClr val="000000"/>
                </a:solidFill>
                <a:ea typeface="ＭＳ Ｐゴシック" panose="020B0600070205080204" pitchFamily="34" charset="-128"/>
              </a:rPr>
              <a:pPr>
                <a:spcBef>
                  <a:spcPct val="0"/>
                </a:spcBef>
              </a:pPr>
              <a:t>45</a:t>
            </a:fld>
            <a:endParaRPr lang="en-US" altLang="de-DE" sz="1300">
              <a:solidFill>
                <a:srgbClr val="000000"/>
              </a:solidFill>
              <a:ea typeface="ＭＳ Ｐゴシック"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5553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52125C-6853-4FA7-A604-3E7FC940FED3}" type="slidenum">
              <a:rPr lang="en-US" altLang="de-DE" sz="1300" smtClean="0">
                <a:solidFill>
                  <a:srgbClr val="000000"/>
                </a:solidFill>
                <a:ea typeface="ＭＳ Ｐゴシック" panose="020B0600070205080204" pitchFamily="34" charset="-128"/>
              </a:rPr>
              <a:pPr>
                <a:spcBef>
                  <a:spcPct val="0"/>
                </a:spcBef>
              </a:pPr>
              <a:t>46</a:t>
            </a:fld>
            <a:endParaRPr lang="en-US" altLang="de-DE" sz="1300">
              <a:solidFill>
                <a:srgbClr val="000000"/>
              </a:solidFill>
              <a:ea typeface="ＭＳ Ｐゴシック"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8848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DBF1FA-E05B-47DB-8C4F-BAC9FE3597B1}" type="slidenum">
              <a:rPr lang="en-US" altLang="de-DE" sz="1300" smtClean="0">
                <a:solidFill>
                  <a:srgbClr val="000000"/>
                </a:solidFill>
                <a:ea typeface="ＭＳ Ｐゴシック" panose="020B0600070205080204" pitchFamily="34" charset="-128"/>
              </a:rPr>
              <a:pPr>
                <a:spcBef>
                  <a:spcPct val="0"/>
                </a:spcBef>
              </a:pPr>
              <a:t>47</a:t>
            </a:fld>
            <a:endParaRPr lang="en-US" altLang="de-DE" sz="1300">
              <a:solidFill>
                <a:srgbClr val="000000"/>
              </a:solidFill>
              <a:ea typeface="ＭＳ Ｐゴシック"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7368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EF2D6C-9E70-4568-8406-A170CADADBC9}" type="slidenum">
              <a:rPr lang="en-US" altLang="de-DE" sz="1300" smtClean="0">
                <a:solidFill>
                  <a:srgbClr val="000000"/>
                </a:solidFill>
                <a:ea typeface="ＭＳ Ｐゴシック" panose="020B0600070205080204" pitchFamily="34" charset="-128"/>
              </a:rPr>
              <a:pPr>
                <a:spcBef>
                  <a:spcPct val="0"/>
                </a:spcBef>
              </a:pPr>
              <a:t>48</a:t>
            </a:fld>
            <a:endParaRPr lang="en-US" altLang="de-DE" sz="1300">
              <a:solidFill>
                <a:srgbClr val="000000"/>
              </a:solidFill>
              <a:ea typeface="ＭＳ Ｐゴシック"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11795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95C419-9C39-47FD-A0BC-D012C7856284}" type="slidenum">
              <a:rPr lang="en-US" altLang="de-DE" sz="1300" smtClean="0">
                <a:solidFill>
                  <a:srgbClr val="000000"/>
                </a:solidFill>
                <a:ea typeface="ＭＳ Ｐゴシック" panose="020B0600070205080204" pitchFamily="34" charset="-128"/>
              </a:rPr>
              <a:pPr>
                <a:spcBef>
                  <a:spcPct val="0"/>
                </a:spcBef>
              </a:pPr>
              <a:t>49</a:t>
            </a:fld>
            <a:endParaRPr lang="en-US" altLang="de-DE" sz="1300">
              <a:solidFill>
                <a:srgbClr val="000000"/>
              </a:solidFill>
              <a:ea typeface="ＭＳ Ｐゴシック"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0555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472294-A3DB-42BB-A708-1FFD41589A1A}" type="slidenum">
              <a:rPr lang="en-US" altLang="de-DE" sz="1300" smtClean="0">
                <a:solidFill>
                  <a:srgbClr val="000000"/>
                </a:solidFill>
                <a:ea typeface="ＭＳ Ｐゴシック" panose="020B0600070205080204" pitchFamily="34" charset="-128"/>
              </a:rPr>
              <a:pPr>
                <a:spcBef>
                  <a:spcPct val="0"/>
                </a:spcBef>
              </a:pPr>
              <a:t>50</a:t>
            </a:fld>
            <a:endParaRPr lang="en-US" altLang="de-DE" sz="1300">
              <a:solidFill>
                <a:srgbClr val="000000"/>
              </a:solidFill>
              <a:ea typeface="ＭＳ Ｐゴシック"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48898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FF5147-D378-4041-8219-CEB71DF95C04}" type="slidenum">
              <a:rPr lang="en-US" altLang="de-DE" sz="1300" smtClean="0">
                <a:solidFill>
                  <a:srgbClr val="000000"/>
                </a:solidFill>
                <a:ea typeface="ＭＳ Ｐゴシック" panose="020B0600070205080204" pitchFamily="34" charset="-128"/>
              </a:rPr>
              <a:pPr>
                <a:spcBef>
                  <a:spcPct val="0"/>
                </a:spcBef>
              </a:pPr>
              <a:t>51</a:t>
            </a:fld>
            <a:endParaRPr lang="en-US" altLang="de-DE" sz="1300">
              <a:solidFill>
                <a:srgbClr val="000000"/>
              </a:solidFill>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79219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539B52-C6CE-435F-B47B-B3A309BD8D88}" type="slidenum">
              <a:rPr lang="en-US" altLang="de-DE" sz="1300" smtClean="0">
                <a:solidFill>
                  <a:srgbClr val="000000"/>
                </a:solidFill>
                <a:ea typeface="ＭＳ Ｐゴシック" panose="020B0600070205080204" pitchFamily="34" charset="-128"/>
              </a:rPr>
              <a:pPr>
                <a:spcBef>
                  <a:spcPct val="0"/>
                </a:spcBef>
              </a:pPr>
              <a:t>52</a:t>
            </a:fld>
            <a:endParaRPr lang="en-US" altLang="de-DE" sz="1300">
              <a:solidFill>
                <a:srgbClr val="000000"/>
              </a:solidFill>
              <a:ea typeface="ＭＳ Ｐゴシック"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47169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BA4FD9-7F4B-4437-BBCF-031FDADBD5EC}" type="slidenum">
              <a:rPr lang="en-US" altLang="de-DE" sz="1300" smtClean="0">
                <a:solidFill>
                  <a:srgbClr val="000000"/>
                </a:solidFill>
                <a:ea typeface="ＭＳ Ｐゴシック" panose="020B0600070205080204" pitchFamily="34" charset="-128"/>
              </a:rPr>
              <a:pPr>
                <a:spcBef>
                  <a:spcPct val="0"/>
                </a:spcBef>
              </a:pPr>
              <a:t>53</a:t>
            </a:fld>
            <a:endParaRPr lang="en-US" altLang="de-DE" sz="1300">
              <a:solidFill>
                <a:srgbClr val="000000"/>
              </a:solidFill>
              <a:ea typeface="ＭＳ Ｐゴシック"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75084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CA44D4-5A31-4933-8729-633E7DE16E6B}" type="slidenum">
              <a:rPr lang="en-US" altLang="de-DE" sz="1300" smtClean="0">
                <a:solidFill>
                  <a:srgbClr val="000000"/>
                </a:solidFill>
                <a:ea typeface="ＭＳ Ｐゴシック" panose="020B0600070205080204" pitchFamily="34" charset="-128"/>
              </a:rPr>
              <a:pPr>
                <a:spcBef>
                  <a:spcPct val="0"/>
                </a:spcBef>
              </a:pPr>
              <a:t>54</a:t>
            </a:fld>
            <a:endParaRPr lang="en-US" altLang="de-DE" sz="1300">
              <a:solidFill>
                <a:srgbClr val="000000"/>
              </a:solidFill>
              <a:ea typeface="ＭＳ Ｐゴシック"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7759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EDB715-5F82-4600-B97E-1B850EA4EB49}" type="slidenum">
              <a:rPr lang="en-US" altLang="de-DE" sz="1300" smtClean="0">
                <a:solidFill>
                  <a:srgbClr val="000000"/>
                </a:solidFill>
                <a:ea typeface="ＭＳ Ｐゴシック" panose="020B0600070205080204" pitchFamily="34" charset="-128"/>
              </a:rPr>
              <a:pPr>
                <a:spcBef>
                  <a:spcPct val="0"/>
                </a:spcBef>
              </a:pPr>
              <a:t>55</a:t>
            </a:fld>
            <a:endParaRPr lang="en-US" altLang="de-DE" sz="1300">
              <a:solidFill>
                <a:srgbClr val="000000"/>
              </a:solidFill>
              <a:ea typeface="ＭＳ Ｐゴシック"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49514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B53A84-48F7-4BBC-99EC-3D280A48B818}" type="slidenum">
              <a:rPr lang="en-US" altLang="de-DE" sz="1300" smtClean="0">
                <a:solidFill>
                  <a:srgbClr val="000000"/>
                </a:solidFill>
                <a:ea typeface="ＭＳ Ｐゴシック" panose="020B0600070205080204" pitchFamily="34" charset="-128"/>
              </a:rPr>
              <a:pPr>
                <a:spcBef>
                  <a:spcPct val="0"/>
                </a:spcBef>
              </a:pPr>
              <a:t>56</a:t>
            </a:fld>
            <a:endParaRPr lang="en-US" altLang="de-DE" sz="1300">
              <a:solidFill>
                <a:srgbClr val="000000"/>
              </a:solidFill>
              <a:ea typeface="ＭＳ Ｐゴシック"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5648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467B53-5073-40D0-A300-70B8C7E68D5C}" type="slidenum">
              <a:rPr lang="en-US" altLang="de-DE" sz="1300" smtClean="0">
                <a:solidFill>
                  <a:srgbClr val="000000"/>
                </a:solidFill>
                <a:ea typeface="ＭＳ Ｐゴシック" panose="020B0600070205080204" pitchFamily="34" charset="-128"/>
              </a:rPr>
              <a:pPr>
                <a:spcBef>
                  <a:spcPct val="0"/>
                </a:spcBef>
              </a:pPr>
              <a:t>57</a:t>
            </a:fld>
            <a:endParaRPr lang="en-US" altLang="de-DE" sz="1300">
              <a:solidFill>
                <a:srgbClr val="000000"/>
              </a:solidFill>
              <a:ea typeface="ＭＳ Ｐゴシック"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73440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A41BC8-B3A8-4C45-B9BB-4F25DE4F5ED1}" type="slidenum">
              <a:rPr lang="en-US" altLang="de-DE" sz="1300" smtClean="0">
                <a:solidFill>
                  <a:srgbClr val="000000"/>
                </a:solidFill>
                <a:ea typeface="ＭＳ Ｐゴシック" panose="020B0600070205080204" pitchFamily="34" charset="-128"/>
              </a:rPr>
              <a:pPr>
                <a:spcBef>
                  <a:spcPct val="0"/>
                </a:spcBef>
              </a:pPr>
              <a:t>58</a:t>
            </a:fld>
            <a:endParaRPr lang="en-US" altLang="de-DE" sz="1300">
              <a:solidFill>
                <a:srgbClr val="000000"/>
              </a:solidFill>
              <a:ea typeface="ＭＳ Ｐゴシック"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40687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F04C08-F5C0-40B2-8787-FE50B84263DD}" type="slidenum">
              <a:rPr lang="en-US" altLang="de-DE" sz="1300" smtClean="0">
                <a:solidFill>
                  <a:srgbClr val="000000"/>
                </a:solidFill>
                <a:ea typeface="ＭＳ Ｐゴシック" panose="020B0600070205080204" pitchFamily="34" charset="-128"/>
              </a:rPr>
              <a:pPr>
                <a:spcBef>
                  <a:spcPct val="0"/>
                </a:spcBef>
              </a:pPr>
              <a:t>59</a:t>
            </a:fld>
            <a:endParaRPr lang="en-US" altLang="de-DE" sz="1300">
              <a:solidFill>
                <a:srgbClr val="000000"/>
              </a:solidFill>
              <a:ea typeface="ＭＳ Ｐゴシック"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26925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DB7AC-0A9F-49BB-98F1-CD9BC7A683B0}" type="slidenum">
              <a:rPr lang="en-US" altLang="de-DE" sz="1300" smtClean="0">
                <a:solidFill>
                  <a:srgbClr val="000000"/>
                </a:solidFill>
                <a:ea typeface="ＭＳ Ｐゴシック" panose="020B0600070205080204" pitchFamily="34" charset="-128"/>
              </a:rPr>
              <a:pPr>
                <a:spcBef>
                  <a:spcPct val="0"/>
                </a:spcBef>
              </a:pPr>
              <a:t>60</a:t>
            </a:fld>
            <a:endParaRPr lang="en-US" altLang="de-DE" sz="1300">
              <a:solidFill>
                <a:srgbClr val="000000"/>
              </a:solidFill>
              <a:ea typeface="ＭＳ Ｐゴシック"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08232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92ABA-8817-41A1-A704-EF81016B6550}" type="slidenum">
              <a:rPr lang="en-US" altLang="ko-KR" sz="1300" smtClean="0">
                <a:ea typeface="굴림" charset="-127"/>
              </a:rPr>
              <a:pPr>
                <a:spcBef>
                  <a:spcPct val="0"/>
                </a:spcBef>
              </a:pPr>
              <a:t>61</a:t>
            </a:fld>
            <a:endParaRPr lang="en-US" altLang="ko-KR" sz="1300">
              <a:ea typeface="굴림" charset="-127"/>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5358825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92ABA-8817-41A1-A704-EF81016B6550}" type="slidenum">
              <a:rPr lang="en-US" altLang="ko-KR" sz="1300" smtClean="0">
                <a:ea typeface="굴림" charset="-127"/>
              </a:rPr>
              <a:pPr>
                <a:spcBef>
                  <a:spcPct val="0"/>
                </a:spcBef>
              </a:pPr>
              <a:t>62</a:t>
            </a:fld>
            <a:endParaRPr lang="en-US" altLang="ko-KR" sz="1300">
              <a:ea typeface="굴림" charset="-127"/>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5358825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92ABA-8817-41A1-A704-EF81016B6550}" type="slidenum">
              <a:rPr lang="en-US" altLang="ko-KR" sz="1300" smtClean="0">
                <a:ea typeface="굴림" charset="-127"/>
              </a:rPr>
              <a:pPr>
                <a:spcBef>
                  <a:spcPct val="0"/>
                </a:spcBef>
              </a:pPr>
              <a:t>63</a:t>
            </a:fld>
            <a:endParaRPr lang="en-US" altLang="ko-KR" sz="1300">
              <a:ea typeface="굴림" charset="-127"/>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5358825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4A3BFF-048D-4335-BF58-16CF46DC30F3}" type="slidenum">
              <a:rPr lang="en-US" altLang="ko-KR" sz="1300" smtClean="0">
                <a:ea typeface="굴림" charset="-127"/>
              </a:rPr>
              <a:pPr>
                <a:spcBef>
                  <a:spcPct val="0"/>
                </a:spcBef>
              </a:pPr>
              <a:t>64</a:t>
            </a:fld>
            <a:endParaRPr lang="en-US" altLang="ko-KR" sz="1300">
              <a:ea typeface="굴림" charset="-127"/>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1625013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4A3BFF-048D-4335-BF58-16CF46DC30F3}" type="slidenum">
              <a:rPr lang="en-US" altLang="ko-KR" sz="1300" smtClean="0">
                <a:ea typeface="굴림" charset="-127"/>
              </a:rPr>
              <a:pPr>
                <a:spcBef>
                  <a:spcPct val="0"/>
                </a:spcBef>
              </a:pPr>
              <a:t>65</a:t>
            </a:fld>
            <a:endParaRPr lang="en-US" altLang="ko-KR" sz="1300">
              <a:ea typeface="굴림" charset="-127"/>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1625013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4A3BFF-048D-4335-BF58-16CF46DC30F3}" type="slidenum">
              <a:rPr lang="en-US" altLang="ko-KR" sz="1300" smtClean="0">
                <a:ea typeface="굴림" charset="-127"/>
              </a:rPr>
              <a:pPr>
                <a:spcBef>
                  <a:spcPct val="0"/>
                </a:spcBef>
              </a:pPr>
              <a:t>66</a:t>
            </a:fld>
            <a:endParaRPr lang="en-US" altLang="ko-KR" sz="1300">
              <a:ea typeface="굴림" charset="-127"/>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1625013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xfrm>
            <a:off x="139700" y="768350"/>
            <a:ext cx="6821488" cy="3836988"/>
          </a:xfrm>
          <a:ln/>
        </p:spPr>
      </p:sp>
      <p:sp>
        <p:nvSpPr>
          <p:cNvPr id="140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0149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D922505B-1656-487F-9FBF-606FCB719769}" type="slidenum">
              <a:rPr lang="ko-KR" altLang="de-DE" smtClean="0"/>
              <a:pPr>
                <a:defRPr/>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3 – </a:t>
            </a:r>
            <a:r>
              <a:rPr lang="ko-KR" altLang="en-US"/>
              <a:t>신념 바꾸기</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1BE8482-0A27-4F4E-98DF-D04B6CA7DE5A}"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A9D5689-73A2-4FA7-B64E-53E50BDF0AB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D922505B-1656-487F-9FBF-606FCB719769}"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D922505B-1656-487F-9FBF-606FCB719769}"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691A9801-81A3-4551-8DCD-AF18CDE6263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9E3F230-BC39-414C-AEA6-10CE332A9BB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9502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9537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ko-KR" altLang="en-US" sz="1000" b="0" dirty="0">
                <a:solidFill>
                  <a:srgbClr val="333333"/>
                </a:solidFill>
                <a:latin typeface="Calibri Light"/>
              </a:rPr>
              <a:t>이 모듈의 사진 사용은 작가와 저작권 소유자에게 허락 받았다</a:t>
            </a:r>
            <a:r>
              <a:rPr lang="en-US" altLang="ko-KR" sz="1000" b="0" dirty="0">
                <a:solidFill>
                  <a:srgbClr val="333333"/>
                </a:solidFill>
                <a:latin typeface="Calibri Light"/>
              </a:rPr>
              <a:t>. </a:t>
            </a:r>
            <a:r>
              <a:rPr lang="ko-KR" altLang="en-US" sz="1000" b="0" dirty="0">
                <a:solidFill>
                  <a:srgbClr val="333333"/>
                </a:solidFill>
                <a:latin typeface="Calibri Light"/>
              </a:rPr>
              <a:t>세부사항</a:t>
            </a:r>
            <a:r>
              <a:rPr lang="en-US" altLang="ko-KR" sz="1000" b="0" dirty="0">
                <a:solidFill>
                  <a:srgbClr val="333333"/>
                </a:solidFill>
                <a:latin typeface="Calibri Light"/>
              </a:rPr>
              <a:t>(</a:t>
            </a:r>
            <a:r>
              <a:rPr lang="ko-KR" altLang="en-US" sz="1000" b="0" dirty="0">
                <a:solidFill>
                  <a:srgbClr val="333333"/>
                </a:solidFill>
                <a:latin typeface="Calibri Light"/>
              </a:rPr>
              <a:t>작가</a:t>
            </a:r>
            <a:r>
              <a:rPr lang="en-US" altLang="ko-KR" sz="1000" b="0" dirty="0">
                <a:solidFill>
                  <a:srgbClr val="333333"/>
                </a:solidFill>
                <a:latin typeface="Calibri Light"/>
              </a:rPr>
              <a:t>, </a:t>
            </a:r>
            <a:r>
              <a:rPr lang="ko-KR" altLang="en-US" sz="1000" b="0" dirty="0">
                <a:solidFill>
                  <a:srgbClr val="333333"/>
                </a:solidFill>
                <a:latin typeface="Calibri Light"/>
              </a:rPr>
              <a:t>제목</a:t>
            </a:r>
            <a:r>
              <a:rPr lang="en-US" altLang="ko-KR" sz="1000" b="0" dirty="0">
                <a:solidFill>
                  <a:srgbClr val="333333"/>
                </a:solidFill>
                <a:latin typeface="Calibri Light"/>
              </a:rPr>
              <a:t>)</a:t>
            </a:r>
            <a:r>
              <a:rPr lang="ko-KR" altLang="en-US" sz="1000" b="0" dirty="0">
                <a:solidFill>
                  <a:srgbClr val="333333"/>
                </a:solidFill>
                <a:latin typeface="Calibri Light"/>
              </a:rPr>
              <a:t>은</a:t>
            </a:r>
            <a:r>
              <a:rPr lang="en-US" altLang="ko-KR" sz="1000" b="0" dirty="0">
                <a:solidFill>
                  <a:srgbClr val="333333"/>
                </a:solidFill>
                <a:latin typeface="Calibri Light"/>
              </a:rPr>
              <a:t>, </a:t>
            </a:r>
            <a:r>
              <a:rPr lang="ko-KR" altLang="en-US" sz="1000" b="0" dirty="0">
                <a:solidFill>
                  <a:srgbClr val="333333"/>
                </a:solidFill>
                <a:latin typeface="Calibri Light"/>
              </a:rPr>
              <a:t>이 프리젠테이션의 마지막 슬라이드에 언급</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15723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345405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90846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1748588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59645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202302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65647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47990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39013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8746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3 – </a:t>
            </a:r>
            <a:r>
              <a:rPr lang="ko-KR" altLang="en-US"/>
              <a:t>신념 바꾸기</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922505B-1656-487F-9FBF-606FCB719769}" type="slidenum">
              <a:rPr lang="ko-KR" altLang="de-DE" smtClean="0"/>
              <a:pPr>
                <a:defRPr/>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77395085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7.png"/><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B – </a:t>
            </a:r>
            <a:r>
              <a:rPr lang="ko-KR" altLang="en-US" dirty="0"/>
              <a:t>신념 바꾸기</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a:solidFill>
                  <a:srgbClr val="004992"/>
                </a:solidFill>
              </a:rPr>
              <a:t> (10|21</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08398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 바꾸기</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ko-KR" altLang="en-US" sz="2400" dirty="0">
                <a:solidFill>
                  <a:srgbClr val="333333"/>
                </a:solidFill>
              </a:rPr>
              <a:t>처음 받은 인상을 고집하는 인간의 성향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고정관념</a:t>
            </a:r>
            <a:r>
              <a:rPr lang="en-US" altLang="ko-KR" sz="2400" dirty="0">
                <a:solidFill>
                  <a:srgbClr val="333333"/>
                </a:solidFill>
              </a:rPr>
              <a:t>,‘</a:t>
            </a:r>
            <a:r>
              <a:rPr lang="ko-KR" altLang="en-US" sz="2400" dirty="0">
                <a:solidFill>
                  <a:srgbClr val="333333"/>
                </a:solidFill>
              </a:rPr>
              <a:t>첫인상 </a:t>
            </a:r>
            <a:r>
              <a:rPr lang="en-US" altLang="ko-KR" sz="2400" dirty="0">
                <a:solidFill>
                  <a:srgbClr val="333333"/>
                </a:solidFill>
              </a:rPr>
              <a:t>= </a:t>
            </a:r>
            <a:r>
              <a:rPr lang="ko-KR" altLang="en-US" sz="2400" dirty="0">
                <a:solidFill>
                  <a:srgbClr val="333333"/>
                </a:solidFill>
              </a:rPr>
              <a:t>가장 정확한 시각</a:t>
            </a:r>
            <a:r>
              <a:rPr lang="en-US" altLang="ko-KR" sz="2400" dirty="0">
                <a:solidFill>
                  <a:srgbClr val="333333"/>
                </a:solidFill>
              </a:rPr>
              <a:t>’ </a:t>
            </a:r>
            <a:r>
              <a:rPr lang="ko-KR" altLang="en-US" sz="2400" dirty="0">
                <a:solidFill>
                  <a:srgbClr val="333333"/>
                </a:solidFill>
              </a:rPr>
              <a:t>이란 태도</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 바꾸기</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ko-KR" altLang="en-US" sz="2400" dirty="0">
                <a:solidFill>
                  <a:srgbClr val="333333"/>
                </a:solidFill>
              </a:rPr>
              <a:t>처음 받은 인상을 고집하는 인간의 성향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고정관념</a:t>
            </a:r>
            <a:r>
              <a:rPr lang="en-US" altLang="ko-KR" sz="2400" dirty="0">
                <a:solidFill>
                  <a:srgbClr val="333333"/>
                </a:solidFill>
              </a:rPr>
              <a:t>,‘</a:t>
            </a:r>
            <a:r>
              <a:rPr lang="ko-KR" altLang="en-US" sz="2400" dirty="0">
                <a:solidFill>
                  <a:srgbClr val="333333"/>
                </a:solidFill>
              </a:rPr>
              <a:t>첫인상 </a:t>
            </a:r>
            <a:r>
              <a:rPr lang="en-US" altLang="ko-KR" sz="2400" dirty="0">
                <a:solidFill>
                  <a:srgbClr val="333333"/>
                </a:solidFill>
              </a:rPr>
              <a:t>= </a:t>
            </a:r>
            <a:r>
              <a:rPr lang="ko-KR" altLang="en-US" sz="2400" dirty="0">
                <a:solidFill>
                  <a:srgbClr val="333333"/>
                </a:solidFill>
              </a:rPr>
              <a:t>가장 정확한 시각</a:t>
            </a:r>
            <a:r>
              <a:rPr lang="en-US" altLang="ko-KR" sz="2400" dirty="0">
                <a:solidFill>
                  <a:srgbClr val="333333"/>
                </a:solidFill>
              </a:rPr>
              <a:t>’ </a:t>
            </a:r>
            <a:r>
              <a:rPr lang="ko-KR" altLang="en-US" sz="2400" dirty="0">
                <a:solidFill>
                  <a:srgbClr val="333333"/>
                </a:solidFill>
              </a:rPr>
              <a:t>이란 태도</a:t>
            </a:r>
            <a:r>
              <a:rPr lang="en-US" altLang="ko-KR" sz="2400" dirty="0">
                <a:solidFill>
                  <a:srgbClr val="333333"/>
                </a:solidFill>
              </a:rPr>
              <a:t>)</a:t>
            </a:r>
          </a:p>
          <a:p>
            <a:pPr marL="342900" lvl="0" indent="-342900" defTabSz="914400" fontAlgn="base">
              <a:buClr>
                <a:srgbClr val="000000"/>
              </a:buClr>
              <a:buFont typeface="WingDings"/>
              <a:buChar char=""/>
              <a:defRPr/>
            </a:pPr>
            <a:r>
              <a:rPr lang="ko-KR" altLang="en-US" sz="2400" dirty="0">
                <a:solidFill>
                  <a:srgbClr val="004992"/>
                </a:solidFill>
              </a:rPr>
              <a:t>이유들</a:t>
            </a:r>
            <a:r>
              <a:rPr lang="en-US" altLang="ko-KR" sz="2400" dirty="0">
                <a:solidFill>
                  <a:srgbClr val="004992"/>
                </a:solidFill>
              </a:rPr>
              <a:t>:</a:t>
            </a:r>
            <a:r>
              <a:rPr lang="en-US" altLang="ko-KR" sz="2400" dirty="0">
                <a:solidFill>
                  <a:srgbClr val="333333"/>
                </a:solidFill>
              </a:rPr>
              <a:t> ???</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Tree>
    <p:extLst>
      <p:ext uri="{BB962C8B-B14F-4D97-AF65-F5344CB8AC3E}">
        <p14:creationId xmlns:p14="http://schemas.microsoft.com/office/powerpoint/2010/main" val="400906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de-DE" sz="1400" b="0" dirty="0">
                <a:solidFill>
                  <a:srgbClr val="333333"/>
                </a:solidFill>
                <a:latin typeface="+mn-lt"/>
              </a:rPr>
              <a:t>*</a:t>
            </a:r>
            <a:r>
              <a:rPr lang="ko-KR" altLang="en-US" sz="1400" b="0" dirty="0">
                <a:solidFill>
                  <a:srgbClr val="333333"/>
                </a:solidFill>
                <a:latin typeface="+mn-lt"/>
              </a:rPr>
              <a:t>당신은 당신이 원하는 것만을 본다</a:t>
            </a:r>
            <a:endParaRPr lang="en-US" altLang="ko-KR" sz="1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 바꾸기</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ko-KR" altLang="en-US" sz="2400" dirty="0">
                <a:solidFill>
                  <a:srgbClr val="333333"/>
                </a:solidFill>
              </a:rPr>
              <a:t>처음 받은 인상을 고집하는 인간의 성향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고정관념</a:t>
            </a:r>
            <a:r>
              <a:rPr lang="en-US" altLang="ko-KR" sz="2400" dirty="0">
                <a:solidFill>
                  <a:srgbClr val="333333"/>
                </a:solidFill>
              </a:rPr>
              <a:t>,‘</a:t>
            </a:r>
            <a:r>
              <a:rPr lang="ko-KR" altLang="en-US" sz="2400" dirty="0">
                <a:solidFill>
                  <a:srgbClr val="333333"/>
                </a:solidFill>
              </a:rPr>
              <a:t>첫인상 </a:t>
            </a:r>
            <a:r>
              <a:rPr lang="en-US" altLang="ko-KR" sz="2400" dirty="0">
                <a:solidFill>
                  <a:srgbClr val="333333"/>
                </a:solidFill>
              </a:rPr>
              <a:t>= </a:t>
            </a:r>
            <a:r>
              <a:rPr lang="ko-KR" altLang="en-US" sz="2400" dirty="0">
                <a:solidFill>
                  <a:srgbClr val="333333"/>
                </a:solidFill>
              </a:rPr>
              <a:t>가장 정확한 시각</a:t>
            </a:r>
            <a:r>
              <a:rPr lang="en-US" altLang="ko-KR" sz="2400" dirty="0">
                <a:solidFill>
                  <a:srgbClr val="333333"/>
                </a:solidFill>
              </a:rPr>
              <a:t>’ </a:t>
            </a:r>
            <a:r>
              <a:rPr lang="ko-KR" altLang="en-US" sz="2400" dirty="0">
                <a:solidFill>
                  <a:srgbClr val="333333"/>
                </a:solidFill>
              </a:rPr>
              <a:t>이란 태도</a:t>
            </a:r>
            <a:r>
              <a:rPr lang="en-US" altLang="ko-KR" sz="2400" dirty="0">
                <a:solidFill>
                  <a:srgbClr val="333333"/>
                </a:solidFill>
              </a:rPr>
              <a:t>)</a:t>
            </a:r>
          </a:p>
          <a:p>
            <a:pPr marL="342900" lvl="0" indent="-342900" defTabSz="914400" fontAlgn="base">
              <a:buClr>
                <a:srgbClr val="000000"/>
              </a:buClr>
              <a:buFont typeface="WingDings"/>
              <a:buChar char=""/>
              <a:defRPr/>
            </a:pPr>
            <a:r>
              <a:rPr lang="ko-KR" altLang="en-US" sz="2400" dirty="0">
                <a:solidFill>
                  <a:srgbClr val="004992"/>
                </a:solidFill>
              </a:rPr>
              <a:t>이유들</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게으름</a:t>
            </a:r>
            <a:r>
              <a:rPr lang="en-US" altLang="ko-KR" sz="2400">
                <a:solidFill>
                  <a:srgbClr val="333333"/>
                </a:solidFill>
              </a:rPr>
              <a:t>, “</a:t>
            </a:r>
            <a:r>
              <a:rPr lang="ko-KR" altLang="en-US" sz="2400">
                <a:solidFill>
                  <a:srgbClr val="333333"/>
                </a:solidFill>
              </a:rPr>
              <a:t>확인 오류</a:t>
            </a:r>
            <a:r>
              <a:rPr lang="en-US" altLang="ko-KR" sz="2400">
                <a:solidFill>
                  <a:srgbClr val="333333"/>
                </a:solidFill>
              </a:rPr>
              <a:t>”</a:t>
            </a:r>
            <a:r>
              <a:rPr lang="ko-KR" altLang="de-DE" sz="2400">
                <a:solidFill>
                  <a:srgbClr val="333333"/>
                </a:solidFill>
              </a:rPr>
              <a:t>*</a:t>
            </a:r>
            <a:r>
              <a:rPr lang="en-US" altLang="ko-KR" sz="2400" dirty="0">
                <a:solidFill>
                  <a:srgbClr val="333333"/>
                </a:solidFill>
              </a:rPr>
              <a:t>, </a:t>
            </a:r>
            <a:r>
              <a:rPr lang="ko-KR" altLang="en-US" sz="2400" dirty="0">
                <a:solidFill>
                  <a:srgbClr val="333333"/>
                </a:solidFill>
              </a:rPr>
              <a:t>부주의</a:t>
            </a:r>
            <a:r>
              <a:rPr lang="en-US" altLang="ko-KR" sz="2400" dirty="0">
                <a:solidFill>
                  <a:srgbClr val="333333"/>
                </a:solidFill>
              </a:rPr>
              <a:t>, </a:t>
            </a:r>
            <a:r>
              <a:rPr lang="ko-KR" altLang="en-US" sz="2400" dirty="0">
                <a:solidFill>
                  <a:srgbClr val="333333"/>
                </a:solidFill>
              </a:rPr>
              <a:t>등이 복잡한 세상사에서 방향설정을 도움</a:t>
            </a:r>
            <a:r>
              <a:rPr lang="en-US" altLang="ko-KR" sz="2400" dirty="0">
                <a:solidFill>
                  <a:srgbClr val="333333"/>
                </a:solidFill>
              </a:rPr>
              <a:t>, </a:t>
            </a:r>
            <a:r>
              <a:rPr lang="ko-KR" altLang="en-US" sz="2400" dirty="0">
                <a:solidFill>
                  <a:srgbClr val="333333"/>
                </a:solidFill>
              </a:rPr>
              <a:t>자존심</a:t>
            </a:r>
          </a:p>
          <a:p>
            <a:pPr marL="342900" lvl="0" indent="-342900" defTabSz="914400" fontAlgn="base">
              <a:buClr>
                <a:srgbClr val="000000"/>
              </a:buClr>
              <a:buFont typeface="WingDings"/>
              <a:buChar char=""/>
              <a:defRPr/>
            </a:pPr>
            <a:r>
              <a:rPr lang="ko-KR" altLang="en-US" sz="2400" dirty="0">
                <a:solidFill>
                  <a:srgbClr val="004992"/>
                </a:solidFill>
              </a:rPr>
              <a:t>문제점</a:t>
            </a:r>
            <a:r>
              <a:rPr lang="en-US" altLang="ko-KR" sz="2400" dirty="0">
                <a:solidFill>
                  <a:srgbClr val="004992"/>
                </a:solidFill>
              </a:rPr>
              <a:t>:</a:t>
            </a:r>
            <a:r>
              <a:rPr lang="en-US" altLang="ko-KR" sz="2400" dirty="0">
                <a:solidFill>
                  <a:srgbClr val="333333"/>
                </a:solidFill>
              </a:rPr>
              <a:t> ???</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Tree>
    <p:extLst>
      <p:ext uri="{BB962C8B-B14F-4D97-AF65-F5344CB8AC3E}">
        <p14:creationId xmlns:p14="http://schemas.microsoft.com/office/powerpoint/2010/main" val="2976881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de-DE" sz="1400" b="0" dirty="0">
                <a:solidFill>
                  <a:srgbClr val="333333"/>
                </a:solidFill>
                <a:latin typeface="+mn-lt"/>
              </a:rPr>
              <a:t>*</a:t>
            </a:r>
            <a:r>
              <a:rPr lang="ko-KR" altLang="en-US" sz="1400" b="0" dirty="0">
                <a:solidFill>
                  <a:srgbClr val="333333"/>
                </a:solidFill>
                <a:latin typeface="+mn-lt"/>
              </a:rPr>
              <a:t>당신은 당신이 원하는 것만을 본다</a:t>
            </a:r>
            <a:endParaRPr lang="en-US" altLang="ko-KR" sz="1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 바꾸기</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ko-KR" altLang="en-US" sz="2400" dirty="0">
                <a:solidFill>
                  <a:srgbClr val="333333"/>
                </a:solidFill>
              </a:rPr>
              <a:t>처음 받은 인상을 고집하는 인간의 성향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고정관념</a:t>
            </a:r>
            <a:r>
              <a:rPr lang="en-US" altLang="ko-KR" sz="2400" dirty="0">
                <a:solidFill>
                  <a:srgbClr val="333333"/>
                </a:solidFill>
              </a:rPr>
              <a:t>,‘</a:t>
            </a:r>
            <a:r>
              <a:rPr lang="ko-KR" altLang="en-US" sz="2400" dirty="0">
                <a:solidFill>
                  <a:srgbClr val="333333"/>
                </a:solidFill>
              </a:rPr>
              <a:t>첫인상 </a:t>
            </a:r>
            <a:r>
              <a:rPr lang="en-US" altLang="ko-KR" sz="2400" dirty="0">
                <a:solidFill>
                  <a:srgbClr val="333333"/>
                </a:solidFill>
              </a:rPr>
              <a:t>= </a:t>
            </a:r>
            <a:r>
              <a:rPr lang="ko-KR" altLang="en-US" sz="2400" dirty="0">
                <a:solidFill>
                  <a:srgbClr val="333333"/>
                </a:solidFill>
              </a:rPr>
              <a:t>가장 정확한 시각</a:t>
            </a:r>
            <a:r>
              <a:rPr lang="en-US" altLang="ko-KR" sz="2400" dirty="0">
                <a:solidFill>
                  <a:srgbClr val="333333"/>
                </a:solidFill>
              </a:rPr>
              <a:t>’ </a:t>
            </a:r>
            <a:r>
              <a:rPr lang="ko-KR" altLang="en-US" sz="2400" dirty="0">
                <a:solidFill>
                  <a:srgbClr val="333333"/>
                </a:solidFill>
              </a:rPr>
              <a:t>이란 태도</a:t>
            </a:r>
            <a:r>
              <a:rPr lang="en-US" altLang="ko-KR" sz="2400" dirty="0">
                <a:solidFill>
                  <a:srgbClr val="333333"/>
                </a:solidFill>
              </a:rPr>
              <a:t>)</a:t>
            </a:r>
          </a:p>
          <a:p>
            <a:pPr marL="342900" lvl="0" indent="-342900" defTabSz="914400" fontAlgn="base">
              <a:buClr>
                <a:srgbClr val="000000"/>
              </a:buClr>
              <a:buFont typeface="WingDings"/>
              <a:buChar char=""/>
              <a:defRPr/>
            </a:pPr>
            <a:r>
              <a:rPr lang="ko-KR" altLang="en-US" sz="2400" dirty="0">
                <a:solidFill>
                  <a:srgbClr val="004992"/>
                </a:solidFill>
              </a:rPr>
              <a:t>이유들</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게으름</a:t>
            </a:r>
            <a:r>
              <a:rPr lang="en-US" altLang="ko-KR" sz="2400">
                <a:solidFill>
                  <a:srgbClr val="333333"/>
                </a:solidFill>
              </a:rPr>
              <a:t>, “</a:t>
            </a:r>
            <a:r>
              <a:rPr lang="ko-KR" altLang="en-US" sz="2400">
                <a:solidFill>
                  <a:srgbClr val="333333"/>
                </a:solidFill>
              </a:rPr>
              <a:t>확인 오류</a:t>
            </a:r>
            <a:r>
              <a:rPr lang="en-US" altLang="ko-KR" sz="2400">
                <a:solidFill>
                  <a:srgbClr val="333333"/>
                </a:solidFill>
              </a:rPr>
              <a:t>”</a:t>
            </a:r>
            <a:r>
              <a:rPr lang="ko-KR" altLang="de-DE" sz="2400">
                <a:solidFill>
                  <a:srgbClr val="333333"/>
                </a:solidFill>
              </a:rPr>
              <a:t>*</a:t>
            </a:r>
            <a:r>
              <a:rPr lang="en-US" altLang="ko-KR" sz="2400" dirty="0">
                <a:solidFill>
                  <a:srgbClr val="333333"/>
                </a:solidFill>
              </a:rPr>
              <a:t>, </a:t>
            </a:r>
            <a:r>
              <a:rPr lang="ko-KR" altLang="en-US" sz="2400" dirty="0">
                <a:solidFill>
                  <a:srgbClr val="333333"/>
                </a:solidFill>
              </a:rPr>
              <a:t>부주의</a:t>
            </a:r>
            <a:r>
              <a:rPr lang="en-US" altLang="ko-KR" sz="2400" dirty="0">
                <a:solidFill>
                  <a:srgbClr val="333333"/>
                </a:solidFill>
              </a:rPr>
              <a:t>, </a:t>
            </a:r>
            <a:r>
              <a:rPr lang="ko-KR" altLang="en-US" sz="2400" dirty="0">
                <a:solidFill>
                  <a:srgbClr val="333333"/>
                </a:solidFill>
              </a:rPr>
              <a:t>등이 복잡한 세상사에서 방향설정을 도움</a:t>
            </a:r>
            <a:r>
              <a:rPr lang="en-US" altLang="ko-KR" sz="2400" dirty="0">
                <a:solidFill>
                  <a:srgbClr val="333333"/>
                </a:solidFill>
              </a:rPr>
              <a:t>, </a:t>
            </a:r>
            <a:r>
              <a:rPr lang="ko-KR" altLang="en-US" sz="2400" dirty="0">
                <a:solidFill>
                  <a:srgbClr val="333333"/>
                </a:solidFill>
              </a:rPr>
              <a:t>자존심</a:t>
            </a:r>
          </a:p>
          <a:p>
            <a:pPr marL="342900" lvl="0" indent="-342900" defTabSz="914400" fontAlgn="base">
              <a:buClr>
                <a:srgbClr val="000000"/>
              </a:buClr>
              <a:buFont typeface="WingDings"/>
              <a:buChar char=""/>
              <a:defRPr/>
            </a:pPr>
            <a:r>
              <a:rPr lang="ko-KR" altLang="en-US" sz="2400" dirty="0">
                <a:solidFill>
                  <a:srgbClr val="004992"/>
                </a:solidFill>
              </a:rPr>
              <a:t>문제점</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잘못된 판단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인종차별</a:t>
            </a:r>
            <a:r>
              <a:rPr lang="en-US" altLang="ko-KR" sz="2400" dirty="0">
                <a:solidFill>
                  <a:srgbClr val="333333"/>
                </a:solidFill>
              </a:rPr>
              <a:t>) </a:t>
            </a:r>
            <a:r>
              <a:rPr lang="ko-KR" altLang="en-US" sz="2400" dirty="0">
                <a:solidFill>
                  <a:srgbClr val="333333"/>
                </a:solidFill>
              </a:rPr>
              <a:t>들이 고수되고</a:t>
            </a:r>
            <a:r>
              <a:rPr lang="en-US" altLang="ko-KR" sz="2400" dirty="0">
                <a:solidFill>
                  <a:srgbClr val="333333"/>
                </a:solidFill>
              </a:rPr>
              <a:t>, </a:t>
            </a:r>
            <a:r>
              <a:rPr lang="ko-KR" altLang="en-US" sz="2400" dirty="0">
                <a:solidFill>
                  <a:srgbClr val="333333"/>
                </a:solidFill>
              </a:rPr>
              <a:t>잘못된 과잉 일반화 </a:t>
            </a:r>
            <a:r>
              <a:rPr lang="en-US" altLang="ko-KR" sz="2400" dirty="0">
                <a:solidFill>
                  <a:srgbClr val="333333"/>
                </a:solidFill>
              </a:rPr>
              <a:t>(</a:t>
            </a:r>
            <a:r>
              <a:rPr lang="ko-KR" altLang="en-US" sz="2400" dirty="0">
                <a:solidFill>
                  <a:srgbClr val="333333"/>
                </a:solidFill>
              </a:rPr>
              <a:t>하나를 보고 모두를 본 것처럼</a:t>
            </a:r>
            <a:r>
              <a:rPr lang="en-US" altLang="ko-KR" sz="2400" dirty="0">
                <a:solidFill>
                  <a:srgbClr val="333333"/>
                </a:solidFill>
              </a:rPr>
              <a:t>), </a:t>
            </a:r>
            <a:r>
              <a:rPr lang="ko-KR" altLang="en-US" sz="2400" dirty="0">
                <a:solidFill>
                  <a:srgbClr val="333333"/>
                </a:solidFill>
              </a:rPr>
              <a:t>기회가 한번쯤 더 주어져야 할 사람도 한번의 기회만 주어짐</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Tree>
    <p:extLst>
      <p:ext uri="{BB962C8B-B14F-4D97-AF65-F5344CB8AC3E}">
        <p14:creationId xmlns:p14="http://schemas.microsoft.com/office/powerpoint/2010/main" val="381714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ko-KR" altLang="en-US" sz="4000">
                <a:solidFill>
                  <a:schemeClr val="accent1"/>
                </a:solidFill>
                <a:latin typeface="+mn-lt"/>
                <a:ea typeface="+mn-ea"/>
                <a:cs typeface="+mn-cs"/>
              </a:rPr>
              <a:t>틀린 예측을 한 사람들이 남긴 말들</a:t>
            </a:r>
            <a:endParaRPr lang="de-DE" altLang="ko-KR" sz="4000">
              <a:solidFill>
                <a:schemeClr val="accent1"/>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0"/>
              </a:spcBef>
              <a:buClr>
                <a:srgbClr val="006699"/>
              </a:buClr>
              <a:defRPr/>
            </a:pPr>
            <a:r>
              <a:rPr lang="en-US" altLang="ko-KR" sz="1600">
                <a:solidFill>
                  <a:srgbClr val="004992"/>
                </a:solidFill>
              </a:rPr>
              <a:t>“</a:t>
            </a:r>
            <a:r>
              <a:rPr lang="ko-KR" altLang="en-US" sz="1600">
                <a:solidFill>
                  <a:srgbClr val="004992"/>
                </a:solidFill>
              </a:rPr>
              <a:t>합리적이고 </a:t>
            </a:r>
            <a:r>
              <a:rPr lang="ko-KR" altLang="en-US" sz="1600" dirty="0">
                <a:solidFill>
                  <a:srgbClr val="004992"/>
                </a:solidFill>
              </a:rPr>
              <a:t>책임감이 있는 여성들은 투표하기를 원치 </a:t>
            </a:r>
            <a:r>
              <a:rPr lang="ko-KR" altLang="en-US" sz="1600">
                <a:solidFill>
                  <a:srgbClr val="004992"/>
                </a:solidFill>
              </a:rPr>
              <a:t>않는다</a:t>
            </a:r>
            <a:r>
              <a:rPr lang="en-US" altLang="ko-KR" sz="1600">
                <a:solidFill>
                  <a:srgbClr val="004992"/>
                </a:solidFill>
              </a:rPr>
              <a:t>.”</a:t>
            </a:r>
            <a:endParaRPr lang="en-US" altLang="ko-KR" sz="1600" dirty="0">
              <a:solidFill>
                <a:srgbClr val="004992"/>
              </a:solidFill>
            </a:endParaRPr>
          </a:p>
          <a:p>
            <a:pPr lvl="0" defTabSz="914400" fontAlgn="base">
              <a:lnSpc>
                <a:spcPct val="100000"/>
              </a:lnSpc>
              <a:spcBef>
                <a:spcPts val="0"/>
              </a:spcBef>
              <a:buClr>
                <a:srgbClr val="006699"/>
              </a:buClr>
              <a:defRPr/>
            </a:pPr>
            <a:r>
              <a:rPr lang="ko-KR" altLang="en-US" sz="1600" dirty="0">
                <a:solidFill>
                  <a:srgbClr val="333333"/>
                </a:solidFill>
              </a:rPr>
              <a:t>그로버 클리블랜드</a:t>
            </a:r>
            <a:r>
              <a:rPr lang="en-US" altLang="ko-KR" sz="1600" dirty="0">
                <a:solidFill>
                  <a:srgbClr val="333333"/>
                </a:solidFill>
              </a:rPr>
              <a:t>, </a:t>
            </a:r>
            <a:r>
              <a:rPr lang="ko-KR" altLang="en-US" sz="1600" dirty="0">
                <a:solidFill>
                  <a:srgbClr val="333333"/>
                </a:solidFill>
              </a:rPr>
              <a:t>미합중국의 과거 대통령</a:t>
            </a:r>
            <a:r>
              <a:rPr lang="de-DE" altLang="ko-KR" sz="1600" dirty="0">
                <a:solidFill>
                  <a:srgbClr val="333333"/>
                </a:solidFill>
              </a:rPr>
              <a:t>, </a:t>
            </a:r>
            <a:r>
              <a:rPr lang="en-US" altLang="ko-KR" sz="1600" dirty="0">
                <a:solidFill>
                  <a:srgbClr val="333333"/>
                </a:solidFill>
              </a:rPr>
              <a:t>1905</a:t>
            </a:r>
          </a:p>
          <a:p>
            <a:pPr lvl="0" defTabSz="914400" eaLnBrk="0" fontAlgn="base" hangingPunct="0">
              <a:lnSpc>
                <a:spcPct val="100000"/>
              </a:lnSpc>
              <a:spcBef>
                <a:spcPts val="1200"/>
              </a:spcBef>
              <a:buClr>
                <a:srgbClr val="006699"/>
              </a:buClr>
              <a:defRPr/>
            </a:pPr>
            <a:r>
              <a:rPr lang="en-US" altLang="ko-KR" sz="1600">
                <a:solidFill>
                  <a:srgbClr val="004992"/>
                </a:solidFill>
              </a:rPr>
              <a:t>“</a:t>
            </a:r>
            <a:r>
              <a:rPr lang="ko-KR" altLang="en-US" sz="1600">
                <a:solidFill>
                  <a:srgbClr val="004992"/>
                </a:solidFill>
              </a:rPr>
              <a:t>이</a:t>
            </a:r>
            <a:r>
              <a:rPr lang="en-US" altLang="ko-KR" sz="1600">
                <a:solidFill>
                  <a:srgbClr val="004992"/>
                </a:solidFill>
              </a:rPr>
              <a:t> </a:t>
            </a:r>
            <a:r>
              <a:rPr lang="en-US" altLang="ko-KR" sz="1600" dirty="0">
                <a:solidFill>
                  <a:srgbClr val="004992"/>
                </a:solidFill>
              </a:rPr>
              <a:t>‘</a:t>
            </a:r>
            <a:r>
              <a:rPr lang="ko-KR" altLang="en-US" sz="1600" dirty="0">
                <a:solidFill>
                  <a:srgbClr val="004992"/>
                </a:solidFill>
              </a:rPr>
              <a:t>전화기</a:t>
            </a:r>
            <a:r>
              <a:rPr lang="en-US" altLang="ko-KR" sz="1600" dirty="0">
                <a:solidFill>
                  <a:srgbClr val="004992"/>
                </a:solidFill>
              </a:rPr>
              <a:t>' </a:t>
            </a:r>
            <a:r>
              <a:rPr lang="ko-KR" altLang="en-US" sz="1600" dirty="0">
                <a:solidFill>
                  <a:srgbClr val="004992"/>
                </a:solidFill>
              </a:rPr>
              <a:t>는 단점이 너무 많아 통신수단으로 맞지 않다</a:t>
            </a:r>
            <a:r>
              <a:rPr lang="en-US" altLang="ko-KR" sz="1600" dirty="0">
                <a:solidFill>
                  <a:srgbClr val="004992"/>
                </a:solidFill>
              </a:rPr>
              <a:t>. </a:t>
            </a:r>
            <a:r>
              <a:rPr lang="ko-KR" altLang="en-US" sz="1600" dirty="0">
                <a:solidFill>
                  <a:srgbClr val="004992"/>
                </a:solidFill>
              </a:rPr>
              <a:t>이 전화기는 처음부터 우리에게 아무런 가치도 </a:t>
            </a:r>
            <a:r>
              <a:rPr lang="ko-KR" altLang="en-US" sz="1600">
                <a:solidFill>
                  <a:srgbClr val="004992"/>
                </a:solidFill>
              </a:rPr>
              <a:t>없었다</a:t>
            </a:r>
            <a:r>
              <a:rPr lang="de-DE" altLang="ko-KR" sz="1600">
                <a:solidFill>
                  <a:srgbClr val="004992"/>
                </a:solidFill>
              </a:rPr>
              <a:t>.</a:t>
            </a:r>
            <a:r>
              <a:rPr lang="en-US" altLang="ko-KR"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buClr>
                <a:srgbClr val="006699"/>
              </a:buClr>
              <a:defRPr/>
            </a:pPr>
            <a:r>
              <a:rPr lang="ko-KR" altLang="en-US" sz="1600" dirty="0">
                <a:solidFill>
                  <a:srgbClr val="333333"/>
                </a:solidFill>
              </a:rPr>
              <a:t>웨스턴 유니언</a:t>
            </a:r>
            <a:r>
              <a:rPr lang="de-DE" altLang="ko-KR" sz="1600" dirty="0">
                <a:solidFill>
                  <a:srgbClr val="333333"/>
                </a:solidFill>
              </a:rPr>
              <a:t>, </a:t>
            </a:r>
            <a:r>
              <a:rPr lang="ko-KR" altLang="en-US" sz="1600" dirty="0">
                <a:solidFill>
                  <a:srgbClr val="333333"/>
                </a:solidFill>
              </a:rPr>
              <a:t>금융서비스와 통신에 관한 일을 하는 회사</a:t>
            </a:r>
            <a:r>
              <a:rPr lang="de-DE" altLang="ko-KR" sz="1600" dirty="0">
                <a:solidFill>
                  <a:srgbClr val="333333"/>
                </a:solidFill>
              </a:rPr>
              <a:t>, 1876</a:t>
            </a:r>
          </a:p>
          <a:p>
            <a:pPr lvl="0" defTabSz="914400" eaLnBrk="0" fontAlgn="base" hangingPunct="0">
              <a:lnSpc>
                <a:spcPct val="100000"/>
              </a:lnSpc>
              <a:spcBef>
                <a:spcPts val="1200"/>
              </a:spcBef>
              <a:buClr>
                <a:srgbClr val="006699"/>
              </a:buClr>
              <a:defRPr/>
            </a:pPr>
            <a:r>
              <a:rPr lang="en-US" altLang="ko-KR" sz="1600">
                <a:solidFill>
                  <a:srgbClr val="004992"/>
                </a:solidFill>
              </a:rPr>
              <a:t>“</a:t>
            </a:r>
            <a:r>
              <a:rPr lang="ko-KR" altLang="en-US" sz="1600">
                <a:solidFill>
                  <a:srgbClr val="004992"/>
                </a:solidFill>
              </a:rPr>
              <a:t>최초로 </a:t>
            </a:r>
            <a:r>
              <a:rPr lang="ko-KR" altLang="en-US" sz="1600" dirty="0">
                <a:solidFill>
                  <a:srgbClr val="004992"/>
                </a:solidFill>
              </a:rPr>
              <a:t>사람이 달에 도착할 때까지는 </a:t>
            </a:r>
            <a:r>
              <a:rPr lang="en-US" altLang="ko-KR" sz="1600" dirty="0">
                <a:solidFill>
                  <a:srgbClr val="004992"/>
                </a:solidFill>
              </a:rPr>
              <a:t>100</a:t>
            </a:r>
            <a:r>
              <a:rPr lang="ko-KR" altLang="en-US" sz="1600" dirty="0">
                <a:solidFill>
                  <a:srgbClr val="004992"/>
                </a:solidFill>
              </a:rPr>
              <a:t>년 이상이 걸릴 </a:t>
            </a:r>
            <a:r>
              <a:rPr lang="ko-KR" altLang="en-US" sz="1600">
                <a:solidFill>
                  <a:srgbClr val="004992"/>
                </a:solidFill>
              </a:rPr>
              <a:t>것이다</a:t>
            </a:r>
            <a:r>
              <a:rPr lang="de-DE" altLang="ko-KR" sz="1600">
                <a:solidFill>
                  <a:srgbClr val="004992"/>
                </a:solidFill>
              </a:rPr>
              <a:t>.</a:t>
            </a:r>
            <a:r>
              <a:rPr lang="en-US" altLang="ko-KR"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buClr>
                <a:srgbClr val="006699"/>
              </a:buClr>
              <a:defRPr/>
            </a:pPr>
            <a:r>
              <a:rPr lang="ko-KR" altLang="en-US" sz="1600" dirty="0">
                <a:solidFill>
                  <a:srgbClr val="333333"/>
                </a:solidFill>
              </a:rPr>
              <a:t>해롤드 스펜서</a:t>
            </a:r>
            <a:r>
              <a:rPr lang="de-DE" altLang="ko-KR" sz="1600" dirty="0">
                <a:solidFill>
                  <a:srgbClr val="333333"/>
                </a:solidFill>
              </a:rPr>
              <a:t>, </a:t>
            </a:r>
            <a:r>
              <a:rPr lang="ko-KR" altLang="en-US" sz="1600" dirty="0">
                <a:solidFill>
                  <a:srgbClr val="333333"/>
                </a:solidFill>
              </a:rPr>
              <a:t>천문학자</a:t>
            </a:r>
            <a:r>
              <a:rPr lang="de-DE" altLang="ko-KR" sz="1600" dirty="0">
                <a:solidFill>
                  <a:srgbClr val="333333"/>
                </a:solidFill>
              </a:rPr>
              <a:t>, 1957 (12</a:t>
            </a:r>
            <a:r>
              <a:rPr lang="ko-KR" altLang="en-US" sz="1600" dirty="0">
                <a:solidFill>
                  <a:srgbClr val="333333"/>
                </a:solidFill>
              </a:rPr>
              <a:t>년 후에 최초로 사람이 달에 도착하였다</a:t>
            </a:r>
            <a:r>
              <a:rPr lang="en-US" altLang="ko-KR" sz="1600" dirty="0">
                <a:solidFill>
                  <a:srgbClr val="333333"/>
                </a:solidFill>
              </a:rPr>
              <a:t>.</a:t>
            </a:r>
            <a:r>
              <a:rPr lang="de-DE" altLang="ko-KR" sz="1600" dirty="0">
                <a:solidFill>
                  <a:srgbClr val="333333"/>
                </a:solidFill>
              </a:rPr>
              <a:t>)</a:t>
            </a:r>
          </a:p>
          <a:p>
            <a:pPr lvl="0" defTabSz="914400" eaLnBrk="0" fontAlgn="base" hangingPunct="0">
              <a:lnSpc>
                <a:spcPct val="100000"/>
              </a:lnSpc>
              <a:spcBef>
                <a:spcPts val="1200"/>
              </a:spcBef>
              <a:buClr>
                <a:srgbClr val="006699"/>
              </a:buClr>
              <a:defRPr/>
            </a:pPr>
            <a:r>
              <a:rPr lang="en-US" altLang="ko-KR" sz="1600">
                <a:solidFill>
                  <a:srgbClr val="004992"/>
                </a:solidFill>
              </a:rPr>
              <a:t>“</a:t>
            </a:r>
            <a:r>
              <a:rPr lang="ko-KR" altLang="en-US" sz="1600">
                <a:solidFill>
                  <a:srgbClr val="004992"/>
                </a:solidFill>
              </a:rPr>
              <a:t>말은 </a:t>
            </a:r>
            <a:r>
              <a:rPr lang="ko-KR" altLang="en-US" sz="1600" dirty="0">
                <a:solidFill>
                  <a:srgbClr val="004992"/>
                </a:solidFill>
              </a:rPr>
              <a:t>우리 생활의 일부이다</a:t>
            </a:r>
            <a:r>
              <a:rPr lang="en-US" altLang="ko-KR" sz="1600" dirty="0">
                <a:solidFill>
                  <a:srgbClr val="004992"/>
                </a:solidFill>
              </a:rPr>
              <a:t>. </a:t>
            </a:r>
            <a:r>
              <a:rPr lang="ko-KR" altLang="en-US" sz="1600" dirty="0">
                <a:solidFill>
                  <a:srgbClr val="004992"/>
                </a:solidFill>
              </a:rPr>
              <a:t>자동차는 단지 새로운 장난감이다</a:t>
            </a:r>
            <a:r>
              <a:rPr lang="en-US" altLang="ko-KR" sz="1600" dirty="0">
                <a:solidFill>
                  <a:srgbClr val="004992"/>
                </a:solidFill>
              </a:rPr>
              <a:t> — </a:t>
            </a:r>
            <a:r>
              <a:rPr lang="ko-KR" altLang="en-US" sz="1600">
                <a:solidFill>
                  <a:srgbClr val="004992"/>
                </a:solidFill>
              </a:rPr>
              <a:t>유행</a:t>
            </a:r>
            <a:r>
              <a:rPr lang="de-DE" altLang="ko-KR" sz="1600">
                <a:solidFill>
                  <a:srgbClr val="004992"/>
                </a:solidFill>
              </a:rPr>
              <a:t>.</a:t>
            </a:r>
            <a:r>
              <a:rPr lang="en-US" altLang="ko-KR"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buClr>
                <a:srgbClr val="006699"/>
              </a:buClr>
              <a:defRPr/>
            </a:pPr>
            <a:r>
              <a:rPr lang="ko-KR" altLang="en-US" sz="1600" dirty="0">
                <a:solidFill>
                  <a:srgbClr val="333333"/>
                </a:solidFill>
              </a:rPr>
              <a:t>포드 사에 돈을 투자한 미시간 저축은행의 사장</a:t>
            </a:r>
            <a:r>
              <a:rPr lang="de-DE" altLang="ko-KR" sz="1600" dirty="0">
                <a:solidFill>
                  <a:srgbClr val="333333"/>
                </a:solidFill>
              </a:rPr>
              <a:t>, 1903</a:t>
            </a:r>
          </a:p>
          <a:p>
            <a:pPr lvl="0" defTabSz="914400" eaLnBrk="0" fontAlgn="base" hangingPunct="0">
              <a:lnSpc>
                <a:spcPct val="100000"/>
              </a:lnSpc>
              <a:spcBef>
                <a:spcPts val="1200"/>
              </a:spcBef>
              <a:buClr>
                <a:srgbClr val="006699"/>
              </a:buClr>
              <a:defRPr/>
            </a:pPr>
            <a:r>
              <a:rPr lang="en-US" altLang="ko-KR" sz="1600">
                <a:solidFill>
                  <a:srgbClr val="004992"/>
                </a:solidFill>
              </a:rPr>
              <a:t>“X-</a:t>
            </a:r>
            <a:r>
              <a:rPr lang="ko-KR" altLang="en-US" sz="1600" dirty="0">
                <a:solidFill>
                  <a:srgbClr val="004992"/>
                </a:solidFill>
              </a:rPr>
              <a:t>레이는 속임수임이 드러날 </a:t>
            </a:r>
            <a:r>
              <a:rPr lang="ko-KR" altLang="en-US" sz="1600">
                <a:solidFill>
                  <a:srgbClr val="004992"/>
                </a:solidFill>
              </a:rPr>
              <a:t>것이다</a:t>
            </a:r>
            <a:r>
              <a:rPr lang="en-US" altLang="ko-KR"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buClr>
                <a:srgbClr val="006699"/>
              </a:buClr>
              <a:defRPr/>
            </a:pPr>
            <a:r>
              <a:rPr lang="ko-KR" altLang="en-US" sz="1600" dirty="0">
                <a:solidFill>
                  <a:srgbClr val="333333"/>
                </a:solidFill>
              </a:rPr>
              <a:t>켈빈 경</a:t>
            </a:r>
            <a:r>
              <a:rPr lang="en-US" altLang="ko-KR" sz="1600" dirty="0">
                <a:solidFill>
                  <a:srgbClr val="333333"/>
                </a:solidFill>
              </a:rPr>
              <a:t>, </a:t>
            </a:r>
            <a:r>
              <a:rPr lang="ko-KR" altLang="en-US" sz="1600" dirty="0">
                <a:solidFill>
                  <a:srgbClr val="333333"/>
                </a:solidFill>
              </a:rPr>
              <a:t>왕립학회의 학장</a:t>
            </a:r>
            <a:r>
              <a:rPr lang="en-US" altLang="ko-KR" sz="1600" dirty="0">
                <a:solidFill>
                  <a:srgbClr val="333333"/>
                </a:solidFill>
              </a:rPr>
              <a:t>, 1883</a:t>
            </a:r>
          </a:p>
          <a:p>
            <a:pPr lvl="0" defTabSz="914400" fontAlgn="base">
              <a:lnSpc>
                <a:spcPct val="100000"/>
              </a:lnSpc>
              <a:spcBef>
                <a:spcPts val="1200"/>
              </a:spcBef>
              <a:defRPr/>
            </a:pPr>
            <a:r>
              <a:rPr lang="en-US" altLang="ko-KR" sz="1600">
                <a:solidFill>
                  <a:srgbClr val="004992"/>
                </a:solidFill>
              </a:rPr>
              <a:t>“</a:t>
            </a:r>
            <a:r>
              <a:rPr lang="ko-KR" altLang="en-US" sz="1600">
                <a:solidFill>
                  <a:srgbClr val="004992"/>
                </a:solidFill>
              </a:rPr>
              <a:t>축음기는 </a:t>
            </a:r>
            <a:r>
              <a:rPr lang="ko-KR" altLang="en-US" sz="1600" dirty="0">
                <a:solidFill>
                  <a:srgbClr val="004992"/>
                </a:solidFill>
              </a:rPr>
              <a:t>전혀 상업적인 가치가 없을 </a:t>
            </a:r>
            <a:r>
              <a:rPr lang="ko-KR" altLang="en-US" sz="1600">
                <a:solidFill>
                  <a:srgbClr val="004992"/>
                </a:solidFill>
              </a:rPr>
              <a:t>것이다</a:t>
            </a:r>
            <a:r>
              <a:rPr lang="en-US" altLang="ko-KR" sz="1600">
                <a:solidFill>
                  <a:srgbClr val="004992"/>
                </a:solidFill>
              </a:rPr>
              <a:t>.”</a:t>
            </a:r>
            <a:endParaRPr lang="en-US" altLang="ko-KR" sz="1600" dirty="0">
              <a:solidFill>
                <a:srgbClr val="004992"/>
              </a:solidFill>
            </a:endParaRPr>
          </a:p>
          <a:p>
            <a:pPr lvl="0" defTabSz="914400" fontAlgn="base">
              <a:lnSpc>
                <a:spcPct val="100000"/>
              </a:lnSpc>
              <a:spcBef>
                <a:spcPts val="0"/>
              </a:spcBef>
              <a:defRPr/>
            </a:pPr>
            <a:r>
              <a:rPr lang="ko-KR" altLang="en-US" sz="1600" dirty="0">
                <a:solidFill>
                  <a:srgbClr val="333333"/>
                </a:solidFill>
              </a:rPr>
              <a:t>토마스 에디슨</a:t>
            </a:r>
            <a:r>
              <a:rPr lang="en-US" altLang="ko-KR" sz="1600" dirty="0">
                <a:solidFill>
                  <a:srgbClr val="333333"/>
                </a:solidFill>
              </a:rPr>
              <a:t>, </a:t>
            </a:r>
            <a:r>
              <a:rPr lang="ko-KR" altLang="en-US" sz="1600" dirty="0">
                <a:solidFill>
                  <a:srgbClr val="333333"/>
                </a:solidFill>
              </a:rPr>
              <a:t>유명한 미국의 발명가</a:t>
            </a:r>
            <a:r>
              <a:rPr lang="en-US" altLang="ko-KR" sz="1600" dirty="0">
                <a:solidFill>
                  <a:srgbClr val="333333"/>
                </a:solidFill>
              </a:rPr>
              <a:t>, 1880</a:t>
            </a:r>
            <a:r>
              <a:rPr lang="ko-KR" altLang="en-US" sz="1600" dirty="0">
                <a:solidFill>
                  <a:srgbClr val="333333"/>
                </a:solidFill>
              </a:rPr>
              <a:t>년대</a:t>
            </a:r>
            <a:r>
              <a:rPr lang="en-US" altLang="de-DE" sz="1600" dirty="0">
                <a:solidFill>
                  <a:srgbClr val="333333"/>
                </a:solidFill>
              </a:rPr>
              <a:t> (</a:t>
            </a:r>
            <a:r>
              <a:rPr lang="ko-KR" altLang="en-US" sz="1600" dirty="0">
                <a:solidFill>
                  <a:srgbClr val="333333"/>
                </a:solidFill>
              </a:rPr>
              <a:t>축음기</a:t>
            </a:r>
            <a:r>
              <a:rPr lang="en-US" altLang="de-DE" sz="1600" dirty="0">
                <a:solidFill>
                  <a:srgbClr val="333333"/>
                </a:solidFill>
              </a:rPr>
              <a:t> </a:t>
            </a:r>
            <a:r>
              <a:rPr lang="en-US" altLang="ko-KR" sz="1600" dirty="0">
                <a:solidFill>
                  <a:srgbClr val="333333"/>
                </a:solidFill>
              </a:rPr>
              <a:t>= </a:t>
            </a:r>
            <a:r>
              <a:rPr lang="ko-KR" altLang="en-US" sz="1600" dirty="0">
                <a:solidFill>
                  <a:srgbClr val="333333"/>
                </a:solidFill>
              </a:rPr>
              <a:t>음성을 기록하는 최초의 장치</a:t>
            </a:r>
            <a:r>
              <a:rPr lang="en-US" altLang="ko-KR" sz="1600" dirty="0">
                <a:solidFill>
                  <a:srgbClr val="333333"/>
                </a:solidFill>
              </a:rPr>
              <a:t>)</a:t>
            </a:r>
            <a:endParaRPr lang="en-US" sz="16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ko-KR" altLang="en-US" sz="4000">
                <a:solidFill>
                  <a:schemeClr val="accent1"/>
                </a:solidFill>
                <a:latin typeface="+mn-lt"/>
                <a:ea typeface="+mn-ea"/>
                <a:cs typeface="+mn-cs"/>
              </a:rPr>
              <a:t>틀린 예측을 한 사람들이 남긴 말들</a:t>
            </a:r>
            <a:endParaRPr lang="de-DE" altLang="ko-KR" sz="4000">
              <a:solidFill>
                <a:schemeClr val="accent1"/>
              </a:solidFill>
              <a:latin typeface="+mn-lt"/>
              <a:ea typeface="+mn-ea"/>
              <a:cs typeface="+mn-cs"/>
            </a:endParaRPr>
          </a:p>
        </p:txBody>
      </p:sp>
      <p:sp>
        <p:nvSpPr>
          <p:cNvPr id="4" name="Content Placeholder 3"/>
          <p:cNvSpPr>
            <a:spLocks noGrp="1"/>
          </p:cNvSpPr>
          <p:nvPr>
            <p:ph idx="1"/>
          </p:nvPr>
        </p:nvSpPr>
        <p:spPr>
          <a:xfrm>
            <a:off x="408955" y="2204864"/>
            <a:ext cx="11340000" cy="4248000"/>
          </a:xfrm>
        </p:spPr>
        <p:txBody>
          <a:bodyPr/>
          <a:lstStyle/>
          <a:p>
            <a:pPr lvl="0" defTabSz="914400" fontAlgn="base">
              <a:lnSpc>
                <a:spcPct val="100000"/>
              </a:lnSpc>
              <a:spcBef>
                <a:spcPts val="0"/>
              </a:spcBef>
              <a:buClr>
                <a:srgbClr val="006699"/>
              </a:buClr>
              <a:defRPr/>
            </a:pPr>
            <a:r>
              <a:rPr lang="en-US" altLang="ko-KR" sz="1600">
                <a:solidFill>
                  <a:srgbClr val="004992"/>
                </a:solidFill>
              </a:rPr>
              <a:t>“</a:t>
            </a:r>
            <a:r>
              <a:rPr lang="ko-KR" altLang="en-US" sz="1600">
                <a:solidFill>
                  <a:srgbClr val="004992"/>
                </a:solidFill>
              </a:rPr>
              <a:t>합리적이고 </a:t>
            </a:r>
            <a:r>
              <a:rPr lang="ko-KR" altLang="en-US" sz="1600" dirty="0">
                <a:solidFill>
                  <a:srgbClr val="004992"/>
                </a:solidFill>
              </a:rPr>
              <a:t>책임감이 있는 여성들은 투표하기를 원치 </a:t>
            </a:r>
            <a:r>
              <a:rPr lang="ko-KR" altLang="en-US" sz="1600">
                <a:solidFill>
                  <a:srgbClr val="004992"/>
                </a:solidFill>
              </a:rPr>
              <a:t>않는다</a:t>
            </a:r>
            <a:r>
              <a:rPr lang="en-US" altLang="ko-KR" sz="1600">
                <a:solidFill>
                  <a:srgbClr val="004992"/>
                </a:solidFill>
              </a:rPr>
              <a:t>.”</a:t>
            </a:r>
            <a:endParaRPr lang="en-US" altLang="ko-KR" sz="1600" dirty="0">
              <a:solidFill>
                <a:srgbClr val="004992"/>
              </a:solidFill>
            </a:endParaRPr>
          </a:p>
          <a:p>
            <a:pPr lvl="0" defTabSz="914400" fontAlgn="base">
              <a:lnSpc>
                <a:spcPct val="100000"/>
              </a:lnSpc>
              <a:spcBef>
                <a:spcPts val="0"/>
              </a:spcBef>
              <a:buClr>
                <a:srgbClr val="006699"/>
              </a:buClr>
              <a:defRPr/>
            </a:pPr>
            <a:r>
              <a:rPr lang="ko-KR" altLang="en-US" sz="1600" dirty="0">
                <a:solidFill>
                  <a:srgbClr val="333333"/>
                </a:solidFill>
              </a:rPr>
              <a:t>그로버 클리블랜드</a:t>
            </a:r>
            <a:r>
              <a:rPr lang="en-US" altLang="ko-KR" sz="1600" dirty="0">
                <a:solidFill>
                  <a:srgbClr val="333333"/>
                </a:solidFill>
              </a:rPr>
              <a:t>, </a:t>
            </a:r>
            <a:r>
              <a:rPr lang="ko-KR" altLang="en-US" sz="1600" dirty="0">
                <a:solidFill>
                  <a:srgbClr val="333333"/>
                </a:solidFill>
              </a:rPr>
              <a:t>미합중국의 과거 대통령</a:t>
            </a:r>
            <a:r>
              <a:rPr lang="de-DE" altLang="ko-KR" sz="1600" dirty="0">
                <a:solidFill>
                  <a:srgbClr val="333333"/>
                </a:solidFill>
              </a:rPr>
              <a:t>, </a:t>
            </a:r>
            <a:r>
              <a:rPr lang="en-US" altLang="ko-KR" sz="1600" dirty="0">
                <a:solidFill>
                  <a:srgbClr val="333333"/>
                </a:solidFill>
              </a:rPr>
              <a:t>1905</a:t>
            </a:r>
          </a:p>
          <a:p>
            <a:pPr lvl="0" defTabSz="914400" eaLnBrk="0" fontAlgn="base" hangingPunct="0">
              <a:lnSpc>
                <a:spcPct val="100000"/>
              </a:lnSpc>
              <a:spcBef>
                <a:spcPts val="1200"/>
              </a:spcBef>
              <a:buClr>
                <a:srgbClr val="006699"/>
              </a:buClr>
              <a:defRPr/>
            </a:pPr>
            <a:r>
              <a:rPr lang="en-US" altLang="ko-KR" sz="1600">
                <a:solidFill>
                  <a:srgbClr val="004992"/>
                </a:solidFill>
              </a:rPr>
              <a:t>“</a:t>
            </a:r>
            <a:r>
              <a:rPr lang="ko-KR" altLang="en-US" sz="1600">
                <a:solidFill>
                  <a:srgbClr val="004992"/>
                </a:solidFill>
              </a:rPr>
              <a:t>이</a:t>
            </a:r>
            <a:r>
              <a:rPr lang="en-US" altLang="ko-KR" sz="1600">
                <a:solidFill>
                  <a:srgbClr val="004992"/>
                </a:solidFill>
              </a:rPr>
              <a:t> </a:t>
            </a:r>
            <a:r>
              <a:rPr lang="en-US" altLang="ko-KR" sz="1600" dirty="0">
                <a:solidFill>
                  <a:srgbClr val="004992"/>
                </a:solidFill>
              </a:rPr>
              <a:t>‘</a:t>
            </a:r>
            <a:r>
              <a:rPr lang="ko-KR" altLang="en-US" sz="1600" dirty="0">
                <a:solidFill>
                  <a:srgbClr val="004992"/>
                </a:solidFill>
              </a:rPr>
              <a:t>전화기</a:t>
            </a:r>
            <a:r>
              <a:rPr lang="en-US" altLang="ko-KR" sz="1600" dirty="0">
                <a:solidFill>
                  <a:srgbClr val="004992"/>
                </a:solidFill>
              </a:rPr>
              <a:t>' </a:t>
            </a:r>
            <a:r>
              <a:rPr lang="ko-KR" altLang="en-US" sz="1600" dirty="0">
                <a:solidFill>
                  <a:srgbClr val="004992"/>
                </a:solidFill>
              </a:rPr>
              <a:t>는 단점이 너무 많아 통신수단으로 맞지 않다</a:t>
            </a:r>
            <a:r>
              <a:rPr lang="en-US" altLang="ko-KR" sz="1600" dirty="0">
                <a:solidFill>
                  <a:srgbClr val="004992"/>
                </a:solidFill>
              </a:rPr>
              <a:t>. </a:t>
            </a:r>
            <a:r>
              <a:rPr lang="ko-KR" altLang="en-US" sz="1600" dirty="0">
                <a:solidFill>
                  <a:srgbClr val="004992"/>
                </a:solidFill>
              </a:rPr>
              <a:t>이 전화기는 처음부터 우리에게 아무런 가치도 </a:t>
            </a:r>
            <a:r>
              <a:rPr lang="ko-KR" altLang="en-US" sz="1600">
                <a:solidFill>
                  <a:srgbClr val="004992"/>
                </a:solidFill>
              </a:rPr>
              <a:t>없었다</a:t>
            </a:r>
            <a:r>
              <a:rPr lang="de-DE" altLang="ko-KR" sz="1600">
                <a:solidFill>
                  <a:srgbClr val="004992"/>
                </a:solidFill>
              </a:rPr>
              <a:t>.</a:t>
            </a:r>
            <a:r>
              <a:rPr lang="en-US" altLang="ko-KR"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buClr>
                <a:srgbClr val="006699"/>
              </a:buClr>
              <a:defRPr/>
            </a:pPr>
            <a:r>
              <a:rPr lang="ko-KR" altLang="en-US" sz="1600" dirty="0">
                <a:solidFill>
                  <a:srgbClr val="333333"/>
                </a:solidFill>
              </a:rPr>
              <a:t>웨스턴 유니언</a:t>
            </a:r>
            <a:r>
              <a:rPr lang="de-DE" altLang="ko-KR" sz="1600" dirty="0">
                <a:solidFill>
                  <a:srgbClr val="333333"/>
                </a:solidFill>
              </a:rPr>
              <a:t>, </a:t>
            </a:r>
            <a:r>
              <a:rPr lang="ko-KR" altLang="en-US" sz="1600" dirty="0">
                <a:solidFill>
                  <a:srgbClr val="333333"/>
                </a:solidFill>
              </a:rPr>
              <a:t>금융서비스와 통신에 관한 일을 하는 회사</a:t>
            </a:r>
            <a:r>
              <a:rPr lang="de-DE" altLang="ko-KR" sz="1600" dirty="0">
                <a:solidFill>
                  <a:srgbClr val="333333"/>
                </a:solidFill>
              </a:rPr>
              <a:t>, 1876</a:t>
            </a:r>
          </a:p>
          <a:p>
            <a:pPr lvl="0" defTabSz="914400" eaLnBrk="0" fontAlgn="base" hangingPunct="0">
              <a:lnSpc>
                <a:spcPct val="100000"/>
              </a:lnSpc>
              <a:spcBef>
                <a:spcPts val="1200"/>
              </a:spcBef>
              <a:buClr>
                <a:srgbClr val="006699"/>
              </a:buClr>
              <a:defRPr/>
            </a:pPr>
            <a:r>
              <a:rPr lang="en-US" altLang="ko-KR" sz="1600">
                <a:solidFill>
                  <a:srgbClr val="004992"/>
                </a:solidFill>
              </a:rPr>
              <a:t>“</a:t>
            </a:r>
            <a:r>
              <a:rPr lang="ko-KR" altLang="en-US" sz="1600">
                <a:solidFill>
                  <a:srgbClr val="004992"/>
                </a:solidFill>
              </a:rPr>
              <a:t>최초로 </a:t>
            </a:r>
            <a:r>
              <a:rPr lang="ko-KR" altLang="en-US" sz="1600" dirty="0">
                <a:solidFill>
                  <a:srgbClr val="004992"/>
                </a:solidFill>
              </a:rPr>
              <a:t>사람이 달에 도착할 때까지는 </a:t>
            </a:r>
            <a:r>
              <a:rPr lang="en-US" altLang="ko-KR" sz="1600" dirty="0">
                <a:solidFill>
                  <a:srgbClr val="004992"/>
                </a:solidFill>
              </a:rPr>
              <a:t>100</a:t>
            </a:r>
            <a:r>
              <a:rPr lang="ko-KR" altLang="en-US" sz="1600" dirty="0">
                <a:solidFill>
                  <a:srgbClr val="004992"/>
                </a:solidFill>
              </a:rPr>
              <a:t>년 이상이 걸릴 </a:t>
            </a:r>
            <a:r>
              <a:rPr lang="ko-KR" altLang="en-US" sz="1600">
                <a:solidFill>
                  <a:srgbClr val="004992"/>
                </a:solidFill>
              </a:rPr>
              <a:t>것이다</a:t>
            </a:r>
            <a:r>
              <a:rPr lang="de-DE" altLang="ko-KR" sz="1600">
                <a:solidFill>
                  <a:srgbClr val="004992"/>
                </a:solidFill>
              </a:rPr>
              <a:t>.</a:t>
            </a:r>
            <a:r>
              <a:rPr lang="en-US" altLang="ko-KR"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buClr>
                <a:srgbClr val="006699"/>
              </a:buClr>
              <a:defRPr/>
            </a:pPr>
            <a:r>
              <a:rPr lang="ko-KR" altLang="en-US" sz="1600" dirty="0">
                <a:solidFill>
                  <a:srgbClr val="333333"/>
                </a:solidFill>
              </a:rPr>
              <a:t>해롤드 스펜서</a:t>
            </a:r>
            <a:r>
              <a:rPr lang="de-DE" altLang="ko-KR" sz="1600" dirty="0">
                <a:solidFill>
                  <a:srgbClr val="333333"/>
                </a:solidFill>
              </a:rPr>
              <a:t>, </a:t>
            </a:r>
            <a:r>
              <a:rPr lang="ko-KR" altLang="en-US" sz="1600" dirty="0">
                <a:solidFill>
                  <a:srgbClr val="333333"/>
                </a:solidFill>
              </a:rPr>
              <a:t>천문학자</a:t>
            </a:r>
            <a:r>
              <a:rPr lang="de-DE" altLang="ko-KR" sz="1600" dirty="0">
                <a:solidFill>
                  <a:srgbClr val="333333"/>
                </a:solidFill>
              </a:rPr>
              <a:t>, 1957 (12</a:t>
            </a:r>
            <a:r>
              <a:rPr lang="ko-KR" altLang="en-US" sz="1600" dirty="0">
                <a:solidFill>
                  <a:srgbClr val="333333"/>
                </a:solidFill>
              </a:rPr>
              <a:t>년 후에 최초로 사람이 달에 도착하였다</a:t>
            </a:r>
            <a:r>
              <a:rPr lang="en-US" altLang="ko-KR" sz="1600" dirty="0">
                <a:solidFill>
                  <a:srgbClr val="333333"/>
                </a:solidFill>
              </a:rPr>
              <a:t>.</a:t>
            </a:r>
            <a:r>
              <a:rPr lang="de-DE" altLang="ko-KR" sz="1600" dirty="0">
                <a:solidFill>
                  <a:srgbClr val="333333"/>
                </a:solidFill>
              </a:rPr>
              <a:t>)</a:t>
            </a:r>
          </a:p>
          <a:p>
            <a:pPr lvl="0" defTabSz="914400" eaLnBrk="0" fontAlgn="base" hangingPunct="0">
              <a:lnSpc>
                <a:spcPct val="100000"/>
              </a:lnSpc>
              <a:spcBef>
                <a:spcPts val="1200"/>
              </a:spcBef>
              <a:buClr>
                <a:srgbClr val="006699"/>
              </a:buClr>
              <a:defRPr/>
            </a:pPr>
            <a:r>
              <a:rPr lang="en-US" altLang="ko-KR" sz="1600">
                <a:solidFill>
                  <a:srgbClr val="004992"/>
                </a:solidFill>
              </a:rPr>
              <a:t>“</a:t>
            </a:r>
            <a:r>
              <a:rPr lang="ko-KR" altLang="en-US" sz="1600">
                <a:solidFill>
                  <a:srgbClr val="004992"/>
                </a:solidFill>
              </a:rPr>
              <a:t>말은 </a:t>
            </a:r>
            <a:r>
              <a:rPr lang="ko-KR" altLang="en-US" sz="1600" dirty="0">
                <a:solidFill>
                  <a:srgbClr val="004992"/>
                </a:solidFill>
              </a:rPr>
              <a:t>우리 생활의 일부이다</a:t>
            </a:r>
            <a:r>
              <a:rPr lang="en-US" altLang="ko-KR" sz="1600" dirty="0">
                <a:solidFill>
                  <a:srgbClr val="004992"/>
                </a:solidFill>
              </a:rPr>
              <a:t>. </a:t>
            </a:r>
            <a:r>
              <a:rPr lang="ko-KR" altLang="en-US" sz="1600" dirty="0">
                <a:solidFill>
                  <a:srgbClr val="004992"/>
                </a:solidFill>
              </a:rPr>
              <a:t>자동차는 단지 새로운 장난감이다</a:t>
            </a:r>
            <a:r>
              <a:rPr lang="en-US" altLang="ko-KR" sz="1600" dirty="0">
                <a:solidFill>
                  <a:srgbClr val="004992"/>
                </a:solidFill>
              </a:rPr>
              <a:t> — </a:t>
            </a:r>
            <a:r>
              <a:rPr lang="ko-KR" altLang="en-US" sz="1600">
                <a:solidFill>
                  <a:srgbClr val="004992"/>
                </a:solidFill>
              </a:rPr>
              <a:t>유행</a:t>
            </a:r>
            <a:r>
              <a:rPr lang="de-DE" altLang="ko-KR" sz="1600">
                <a:solidFill>
                  <a:srgbClr val="004992"/>
                </a:solidFill>
              </a:rPr>
              <a:t>.</a:t>
            </a:r>
            <a:r>
              <a:rPr lang="en-US" altLang="ko-KR"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buClr>
                <a:srgbClr val="006699"/>
              </a:buClr>
              <a:defRPr/>
            </a:pPr>
            <a:r>
              <a:rPr lang="ko-KR" altLang="en-US" sz="1600" dirty="0">
                <a:solidFill>
                  <a:srgbClr val="333333"/>
                </a:solidFill>
              </a:rPr>
              <a:t>포드 사에 돈을 투자한 미시간 저축은행의 사장</a:t>
            </a:r>
            <a:r>
              <a:rPr lang="de-DE" altLang="ko-KR" sz="1600" dirty="0">
                <a:solidFill>
                  <a:srgbClr val="333333"/>
                </a:solidFill>
              </a:rPr>
              <a:t>, 1903</a:t>
            </a:r>
          </a:p>
          <a:p>
            <a:pPr lvl="0" defTabSz="914400" eaLnBrk="0" fontAlgn="base" hangingPunct="0">
              <a:lnSpc>
                <a:spcPct val="100000"/>
              </a:lnSpc>
              <a:spcBef>
                <a:spcPts val="1200"/>
              </a:spcBef>
              <a:buClr>
                <a:srgbClr val="006699"/>
              </a:buClr>
              <a:defRPr/>
            </a:pPr>
            <a:r>
              <a:rPr lang="en-US" altLang="ko-KR" sz="1600">
                <a:solidFill>
                  <a:srgbClr val="004992"/>
                </a:solidFill>
              </a:rPr>
              <a:t>“X-</a:t>
            </a:r>
            <a:r>
              <a:rPr lang="ko-KR" altLang="en-US" sz="1600" dirty="0">
                <a:solidFill>
                  <a:srgbClr val="004992"/>
                </a:solidFill>
              </a:rPr>
              <a:t>레이는 속임수임이 드러날 </a:t>
            </a:r>
            <a:r>
              <a:rPr lang="ko-KR" altLang="en-US" sz="1600">
                <a:solidFill>
                  <a:srgbClr val="004992"/>
                </a:solidFill>
              </a:rPr>
              <a:t>것이다</a:t>
            </a:r>
            <a:r>
              <a:rPr lang="en-US" altLang="ko-KR" sz="160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buClr>
                <a:srgbClr val="006699"/>
              </a:buClr>
              <a:defRPr/>
            </a:pPr>
            <a:r>
              <a:rPr lang="ko-KR" altLang="en-US" sz="1600" dirty="0">
                <a:solidFill>
                  <a:srgbClr val="333333"/>
                </a:solidFill>
              </a:rPr>
              <a:t>켈빈 경</a:t>
            </a:r>
            <a:r>
              <a:rPr lang="en-US" altLang="ko-KR" sz="1600" dirty="0">
                <a:solidFill>
                  <a:srgbClr val="333333"/>
                </a:solidFill>
              </a:rPr>
              <a:t>, </a:t>
            </a:r>
            <a:r>
              <a:rPr lang="ko-KR" altLang="en-US" sz="1600" dirty="0">
                <a:solidFill>
                  <a:srgbClr val="333333"/>
                </a:solidFill>
              </a:rPr>
              <a:t>왕립학회의 학장</a:t>
            </a:r>
            <a:r>
              <a:rPr lang="en-US" altLang="ko-KR" sz="1600" dirty="0">
                <a:solidFill>
                  <a:srgbClr val="333333"/>
                </a:solidFill>
              </a:rPr>
              <a:t>, 1883</a:t>
            </a:r>
          </a:p>
          <a:p>
            <a:pPr lvl="0" defTabSz="914400" fontAlgn="base">
              <a:lnSpc>
                <a:spcPct val="100000"/>
              </a:lnSpc>
              <a:spcBef>
                <a:spcPts val="1200"/>
              </a:spcBef>
              <a:defRPr/>
            </a:pPr>
            <a:r>
              <a:rPr lang="en-US" altLang="ko-KR" sz="1600">
                <a:solidFill>
                  <a:srgbClr val="004992"/>
                </a:solidFill>
              </a:rPr>
              <a:t>“</a:t>
            </a:r>
            <a:r>
              <a:rPr lang="ko-KR" altLang="en-US" sz="1600">
                <a:solidFill>
                  <a:srgbClr val="004992"/>
                </a:solidFill>
              </a:rPr>
              <a:t>축음기는 </a:t>
            </a:r>
            <a:r>
              <a:rPr lang="ko-KR" altLang="en-US" sz="1600" dirty="0">
                <a:solidFill>
                  <a:srgbClr val="004992"/>
                </a:solidFill>
              </a:rPr>
              <a:t>전혀 상업적인 가치가 없을 </a:t>
            </a:r>
            <a:r>
              <a:rPr lang="ko-KR" altLang="en-US" sz="1600">
                <a:solidFill>
                  <a:srgbClr val="004992"/>
                </a:solidFill>
              </a:rPr>
              <a:t>것이다</a:t>
            </a:r>
            <a:r>
              <a:rPr lang="en-US" altLang="ko-KR" sz="1600">
                <a:solidFill>
                  <a:srgbClr val="004992"/>
                </a:solidFill>
              </a:rPr>
              <a:t>.”</a:t>
            </a:r>
            <a:endParaRPr lang="en-US" altLang="ko-KR" sz="1600" dirty="0">
              <a:solidFill>
                <a:srgbClr val="004992"/>
              </a:solidFill>
            </a:endParaRPr>
          </a:p>
          <a:p>
            <a:pPr lvl="0" defTabSz="914400" fontAlgn="base">
              <a:lnSpc>
                <a:spcPct val="100000"/>
              </a:lnSpc>
              <a:spcBef>
                <a:spcPts val="0"/>
              </a:spcBef>
              <a:defRPr/>
            </a:pPr>
            <a:r>
              <a:rPr lang="ko-KR" altLang="en-US" sz="1600" dirty="0">
                <a:solidFill>
                  <a:srgbClr val="333333"/>
                </a:solidFill>
              </a:rPr>
              <a:t>토마스 에디슨</a:t>
            </a:r>
            <a:r>
              <a:rPr lang="en-US" altLang="ko-KR" sz="1600" dirty="0">
                <a:solidFill>
                  <a:srgbClr val="333333"/>
                </a:solidFill>
              </a:rPr>
              <a:t>, </a:t>
            </a:r>
            <a:r>
              <a:rPr lang="ko-KR" altLang="en-US" sz="1600" dirty="0">
                <a:solidFill>
                  <a:srgbClr val="333333"/>
                </a:solidFill>
              </a:rPr>
              <a:t>유명한 미국의 발명가</a:t>
            </a:r>
            <a:r>
              <a:rPr lang="en-US" altLang="ko-KR" sz="1600" dirty="0">
                <a:solidFill>
                  <a:srgbClr val="333333"/>
                </a:solidFill>
              </a:rPr>
              <a:t>, 1880</a:t>
            </a:r>
            <a:r>
              <a:rPr lang="ko-KR" altLang="en-US" sz="1600" dirty="0">
                <a:solidFill>
                  <a:srgbClr val="333333"/>
                </a:solidFill>
              </a:rPr>
              <a:t>년대</a:t>
            </a:r>
            <a:r>
              <a:rPr lang="en-US" altLang="de-DE" sz="1600" dirty="0">
                <a:solidFill>
                  <a:srgbClr val="333333"/>
                </a:solidFill>
              </a:rPr>
              <a:t> (</a:t>
            </a:r>
            <a:r>
              <a:rPr lang="ko-KR" altLang="en-US" sz="1600" dirty="0">
                <a:solidFill>
                  <a:srgbClr val="333333"/>
                </a:solidFill>
              </a:rPr>
              <a:t>축음기</a:t>
            </a:r>
            <a:r>
              <a:rPr lang="en-US" altLang="de-DE" sz="1600" dirty="0">
                <a:solidFill>
                  <a:srgbClr val="333333"/>
                </a:solidFill>
              </a:rPr>
              <a:t> </a:t>
            </a:r>
            <a:r>
              <a:rPr lang="en-US" altLang="ko-KR" sz="1600" dirty="0">
                <a:solidFill>
                  <a:srgbClr val="333333"/>
                </a:solidFill>
              </a:rPr>
              <a:t>= </a:t>
            </a:r>
            <a:r>
              <a:rPr lang="ko-KR" altLang="en-US" sz="1600" dirty="0">
                <a:solidFill>
                  <a:srgbClr val="333333"/>
                </a:solidFill>
              </a:rPr>
              <a:t>음성을 기록하는 최초의 장치</a:t>
            </a:r>
            <a:r>
              <a:rPr lang="en-US" altLang="ko-KR" sz="1600" dirty="0">
                <a:solidFill>
                  <a:srgbClr val="333333"/>
                </a:solidFill>
              </a:rPr>
              <a:t>)</a:t>
            </a:r>
            <a:endParaRPr lang="en-US" sz="16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5" name="Text Box 5"/>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600" b="0" dirty="0">
                <a:solidFill>
                  <a:srgbClr val="004992"/>
                </a:solidFill>
                <a:latin typeface="+mn-lt"/>
              </a:rPr>
              <a:t>우리는 새로운 경험에 대해 열린 마음이 필요하다 </a:t>
            </a:r>
            <a:r>
              <a:rPr lang="de-DE" altLang="ko-KR" sz="1600" b="0" dirty="0">
                <a:solidFill>
                  <a:srgbClr val="004992"/>
                </a:solidFill>
                <a:latin typeface="+mn-lt"/>
              </a:rPr>
              <a:t>— </a:t>
            </a:r>
            <a:r>
              <a:rPr lang="ko-KR" altLang="en-US" sz="1600" b="0" dirty="0">
                <a:solidFill>
                  <a:srgbClr val="004992"/>
                </a:solidFill>
                <a:latin typeface="+mn-lt"/>
              </a:rPr>
              <a:t>시대는 변화하고 누구도 미래가 어떻게 될지를 예견할 수는 없다</a:t>
            </a:r>
            <a:r>
              <a:rPr lang="de-DE" altLang="ko-KR" sz="1600" b="0" dirty="0">
                <a:solidFill>
                  <a:srgbClr val="004992"/>
                </a:solidFill>
                <a:latin typeface="+mn-lt"/>
              </a:rPr>
              <a:t>.</a:t>
            </a:r>
          </a:p>
        </p:txBody>
      </p:sp>
    </p:spTree>
    <p:extLst>
      <p:ext uri="{BB962C8B-B14F-4D97-AF65-F5344CB8AC3E}">
        <p14:creationId xmlns:p14="http://schemas.microsoft.com/office/powerpoint/2010/main" val="927139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신념에 대한 의문을 품지 않는 예</a:t>
            </a:r>
            <a:br>
              <a:rPr lang="ko-KR" altLang="en-US" sz="3600" dirty="0">
                <a:solidFill>
                  <a:srgbClr val="004992"/>
                </a:solidFill>
                <a:latin typeface="+mn-lt"/>
                <a:ea typeface="+mn-ea"/>
                <a:cs typeface="+mn-cs"/>
              </a:rPr>
            </a:br>
            <a:r>
              <a:rPr lang="en-US" altLang="ko-KR" dirty="0">
                <a:solidFill>
                  <a:srgbClr val="004992"/>
                </a:solidFill>
                <a:latin typeface="+mn-lt"/>
                <a:ea typeface="+mn-ea"/>
                <a:cs typeface="+mn-cs"/>
              </a:rPr>
              <a:t>(</a:t>
            </a:r>
            <a:r>
              <a:rPr lang="ko-KR" altLang="en-US" dirty="0">
                <a:solidFill>
                  <a:srgbClr val="004992"/>
                </a:solidFill>
                <a:latin typeface="+mn-lt"/>
                <a:ea typeface="+mn-ea"/>
                <a:cs typeface="+mn-cs"/>
              </a:rPr>
              <a:t>현실외면 방침</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726899855"/>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범위</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지리</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의학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경제</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신념에 대한 의문을 품지 않는 예</a:t>
            </a:r>
            <a:br>
              <a:rPr lang="ko-KR" altLang="en-US" sz="3600" dirty="0">
                <a:solidFill>
                  <a:srgbClr val="004992"/>
                </a:solidFill>
                <a:latin typeface="+mn-lt"/>
                <a:ea typeface="+mn-ea"/>
                <a:cs typeface="+mn-cs"/>
              </a:rPr>
            </a:br>
            <a:r>
              <a:rPr lang="en-US" altLang="ko-KR" dirty="0">
                <a:solidFill>
                  <a:srgbClr val="004992"/>
                </a:solidFill>
                <a:latin typeface="+mn-lt"/>
                <a:ea typeface="+mn-ea"/>
                <a:cs typeface="+mn-cs"/>
              </a:rPr>
              <a:t>(</a:t>
            </a:r>
            <a:r>
              <a:rPr lang="ko-KR" altLang="en-US" dirty="0">
                <a:solidFill>
                  <a:srgbClr val="004992"/>
                </a:solidFill>
                <a:latin typeface="+mn-lt"/>
                <a:ea typeface="+mn-ea"/>
                <a:cs typeface="+mn-cs"/>
              </a:rPr>
              <a:t>현실외면 방침</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769071741"/>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범위</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지리</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태양은 움직이지 않는 지구 주변을 돈다 </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이러한 관점은 갈릴레오 갈릴레이와 같은 과학자가 반대증거를 제시했음에도 불구하고 중세시대에 카톨릭 교회에서 완전한 진리로 여겨졌다</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지구가 태양 주변을 돈다는 진리는 그당시 신성모독으로까지 여겨졌다</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의학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경제</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42790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신념에 대한 의문을 품지 않는 예</a:t>
            </a:r>
            <a:br>
              <a:rPr lang="ko-KR" altLang="en-US" sz="3600" dirty="0">
                <a:solidFill>
                  <a:srgbClr val="004992"/>
                </a:solidFill>
                <a:latin typeface="+mn-lt"/>
                <a:ea typeface="+mn-ea"/>
                <a:cs typeface="+mn-cs"/>
              </a:rPr>
            </a:br>
            <a:r>
              <a:rPr lang="en-US" altLang="ko-KR" dirty="0">
                <a:solidFill>
                  <a:srgbClr val="004992"/>
                </a:solidFill>
                <a:latin typeface="+mn-lt"/>
                <a:ea typeface="+mn-ea"/>
                <a:cs typeface="+mn-cs"/>
              </a:rPr>
              <a:t>(</a:t>
            </a:r>
            <a:r>
              <a:rPr lang="ko-KR" altLang="en-US" dirty="0">
                <a:solidFill>
                  <a:srgbClr val="004992"/>
                </a:solidFill>
                <a:latin typeface="+mn-lt"/>
                <a:ea typeface="+mn-ea"/>
                <a:cs typeface="+mn-cs"/>
              </a:rPr>
              <a:t>현실외면 방침</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324957257"/>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범위</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지리</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태양은 움직이지 않는 지구 주변을 돈다 </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이러한 관점은 갈릴레오 갈릴레이와 같은 과학자가 반대증거를 제시했음에도 불구하고 중세시대에 카톨릭 교회에서 완전한 진리로 여겨졌다</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지구가 태양 주변을 돈다는 진리는 그당시 신성모독으로까지 여겨졌다</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의학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위험한 약물 치료는 과거에 일찍 경고했음에도 불구하고 오랫동안 시장에 남아있다</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유럽의 콘터간 </a:t>
                      </a:r>
                      <a:r>
                        <a:rPr kumimoji="0" lang="en-US" altLang="ko-KR" sz="1800" b="0" i="0" u="none" strike="noStrike" cap="none" normalizeH="0" baseline="0">
                          <a:ln>
                            <a:noFill/>
                          </a:ln>
                          <a:solidFill>
                            <a:srgbClr val="333333"/>
                          </a:solidFill>
                          <a:effectLst/>
                          <a:latin typeface="+mn-lt"/>
                          <a:ea typeface="+mn-ea"/>
                          <a:cs typeface="+mn-cs"/>
                        </a:rPr>
                        <a:t>(Contergan) </a:t>
                      </a:r>
                      <a:r>
                        <a:rPr kumimoji="0" lang="ko-KR" altLang="en-US" sz="1800" b="0" i="0" u="none" strike="noStrike" cap="none" normalizeH="0" baseline="0">
                          <a:ln>
                            <a:noFill/>
                          </a:ln>
                          <a:solidFill>
                            <a:srgbClr val="333333"/>
                          </a:solidFill>
                          <a:effectLst/>
                          <a:latin typeface="+mn-lt"/>
                          <a:ea typeface="+mn-ea"/>
                          <a:cs typeface="+mn-cs"/>
                        </a:rPr>
                        <a:t>사례</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북미의 바이오 엑스 </a:t>
                      </a:r>
                      <a:r>
                        <a:rPr kumimoji="0" lang="en-US" altLang="ko-KR" sz="1800" b="0" i="0" u="none" strike="noStrike" cap="none" normalizeH="0" baseline="0">
                          <a:ln>
                            <a:noFill/>
                          </a:ln>
                          <a:solidFill>
                            <a:srgbClr val="333333"/>
                          </a:solidFill>
                          <a:effectLst/>
                          <a:latin typeface="+mn-lt"/>
                          <a:ea typeface="+mn-ea"/>
                          <a:cs typeface="+mn-cs"/>
                        </a:rPr>
                        <a:t>(Vioxx) </a:t>
                      </a:r>
                      <a:r>
                        <a:rPr kumimoji="0" lang="ko-KR" altLang="en-US" sz="1800" b="0" i="0" u="none" strike="noStrike" cap="none" normalizeH="0" baseline="0">
                          <a:ln>
                            <a:noFill/>
                          </a:ln>
                          <a:solidFill>
                            <a:srgbClr val="333333"/>
                          </a:solidFill>
                          <a:effectLst/>
                          <a:latin typeface="+mn-lt"/>
                          <a:ea typeface="+mn-ea"/>
                          <a:cs typeface="+mn-cs"/>
                        </a:rPr>
                        <a:t>사례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경제</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499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신념에 대한 의문을 품지 않는 예</a:t>
            </a:r>
            <a:br>
              <a:rPr lang="ko-KR" altLang="en-US" sz="3600" dirty="0">
                <a:solidFill>
                  <a:srgbClr val="004992"/>
                </a:solidFill>
                <a:latin typeface="+mn-lt"/>
                <a:ea typeface="+mn-ea"/>
                <a:cs typeface="+mn-cs"/>
              </a:rPr>
            </a:br>
            <a:r>
              <a:rPr lang="en-US" altLang="ko-KR" dirty="0">
                <a:solidFill>
                  <a:srgbClr val="004992"/>
                </a:solidFill>
                <a:latin typeface="+mn-lt"/>
                <a:ea typeface="+mn-ea"/>
                <a:cs typeface="+mn-cs"/>
              </a:rPr>
              <a:t>(</a:t>
            </a:r>
            <a:r>
              <a:rPr lang="ko-KR" altLang="en-US" dirty="0">
                <a:solidFill>
                  <a:srgbClr val="004992"/>
                </a:solidFill>
                <a:latin typeface="+mn-lt"/>
                <a:ea typeface="+mn-ea"/>
                <a:cs typeface="+mn-cs"/>
              </a:rPr>
              <a:t>현실외면 방침</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11</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498487890"/>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범위</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지리</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태양은 움직이지 않는 지구 주변을 돈다 </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이러한 관점은 갈릴레오 갈릴레이와 같은 과학자가 반대증거를 제시했음에도 불구하고 중세시대에 카톨릭 교회에서 완전한 진리로 여겨졌다</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지구가 태양 주변을 돈다는 진리는 그당시 신성모독으로까지 여겨졌다</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의학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위험한 약물 치료는 과거에 일찍 경고했음에도 불구하고 오랫동안 시장에 남아있다</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유럽의 콘터간 </a:t>
                      </a:r>
                      <a:r>
                        <a:rPr kumimoji="0" lang="en-US" altLang="ko-KR" sz="1800" b="0" i="0" u="none" strike="noStrike" cap="none" normalizeH="0" baseline="0">
                          <a:ln>
                            <a:noFill/>
                          </a:ln>
                          <a:solidFill>
                            <a:srgbClr val="333333"/>
                          </a:solidFill>
                          <a:effectLst/>
                          <a:latin typeface="+mn-lt"/>
                          <a:ea typeface="+mn-ea"/>
                          <a:cs typeface="+mn-cs"/>
                        </a:rPr>
                        <a:t>(Contergan) </a:t>
                      </a:r>
                      <a:r>
                        <a:rPr kumimoji="0" lang="ko-KR" altLang="en-US" sz="1800" b="0" i="0" u="none" strike="noStrike" cap="none" normalizeH="0" baseline="0">
                          <a:ln>
                            <a:noFill/>
                          </a:ln>
                          <a:solidFill>
                            <a:srgbClr val="333333"/>
                          </a:solidFill>
                          <a:effectLst/>
                          <a:latin typeface="+mn-lt"/>
                          <a:ea typeface="+mn-ea"/>
                          <a:cs typeface="+mn-cs"/>
                        </a:rPr>
                        <a:t>사례</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북미의 바이오 엑스 </a:t>
                      </a:r>
                      <a:r>
                        <a:rPr kumimoji="0" lang="en-US" altLang="ko-KR" sz="1800" b="0" i="0" u="none" strike="noStrike" cap="none" normalizeH="0" baseline="0">
                          <a:ln>
                            <a:noFill/>
                          </a:ln>
                          <a:solidFill>
                            <a:srgbClr val="333333"/>
                          </a:solidFill>
                          <a:effectLst/>
                          <a:latin typeface="+mn-lt"/>
                          <a:ea typeface="+mn-ea"/>
                          <a:cs typeface="+mn-cs"/>
                        </a:rPr>
                        <a:t>(Vioxx) </a:t>
                      </a:r>
                      <a:r>
                        <a:rPr kumimoji="0" lang="ko-KR" altLang="en-US" sz="1800" b="0" i="0" u="none" strike="noStrike" cap="none" normalizeH="0" baseline="0">
                          <a:ln>
                            <a:noFill/>
                          </a:ln>
                          <a:solidFill>
                            <a:srgbClr val="333333"/>
                          </a:solidFill>
                          <a:effectLst/>
                          <a:latin typeface="+mn-lt"/>
                          <a:ea typeface="+mn-ea"/>
                          <a:cs typeface="+mn-cs"/>
                        </a:rPr>
                        <a:t>사례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경제</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1800" b="0" i="0" u="none" strike="noStrike" cap="none" normalizeH="0" baseline="0" dirty="0">
                          <a:ln>
                            <a:noFill/>
                          </a:ln>
                          <a:solidFill>
                            <a:srgbClr val="333333"/>
                          </a:solidFill>
                          <a:effectLst/>
                          <a:latin typeface="+mn-lt"/>
                          <a:ea typeface="+mn-ea"/>
                          <a:cs typeface="+mn-cs"/>
                        </a:rPr>
                        <a:t>새로운 발전들이 없는</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시대에 뒤떨어진 사업 전략들 </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시대에 뒤떨어진 생산품을 판매 </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필름</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타이프라이터</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새로운 기술을 무시하는 것 </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회사가 인터넷에 웹 페이지를 가지지 않는 것</a:t>
                      </a:r>
                      <a:r>
                        <a:rPr kumimoji="0" lang="en-US" altLang="ko-KR"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72177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ko-KR" altLang="en-US" sz="3600">
                <a:solidFill>
                  <a:schemeClr val="accent1"/>
                </a:solidFill>
                <a:latin typeface="+mn-lt"/>
                <a:ea typeface="+mn-ea"/>
                <a:cs typeface="+mn-cs"/>
              </a:rPr>
              <a:t>우리는 왜 이런 행동을 하는가</a:t>
            </a:r>
            <a:r>
              <a:rPr lang="en-US" altLang="ko-KR" sz="3600">
                <a:solidFill>
                  <a:schemeClr val="accent1"/>
                </a:solidFill>
                <a:latin typeface="+mn-lt"/>
                <a:ea typeface="+mn-ea"/>
                <a:cs typeface="+mn-cs"/>
              </a:rPr>
              <a:t>?</a:t>
            </a:r>
            <a:r>
              <a:rPr lang="en-US" altLang="ko-KR" sz="4000">
                <a:solidFill>
                  <a:schemeClr val="accent1"/>
                </a:solidFill>
                <a:latin typeface="+mn-lt"/>
                <a:ea typeface="+mn-ea"/>
                <a:cs typeface="+mn-cs"/>
              </a:rPr>
              <a:t> </a:t>
            </a:r>
            <a:endParaRPr lang="de-DE" altLang="ko-KR" sz="3600">
              <a:solidFill>
                <a:schemeClr val="accent1"/>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ko-KR" sz="2400" dirty="0">
                <a:solidFill>
                  <a:srgbClr val="333333"/>
                </a:solidFill>
              </a:rPr>
              <a:t>(</a:t>
            </a:r>
            <a:r>
              <a:rPr lang="ko-KR" altLang="en-US" sz="2400" dirty="0">
                <a:solidFill>
                  <a:srgbClr val="333333"/>
                </a:solidFill>
              </a:rPr>
              <a:t>전부 다는 아니지만</a:t>
            </a:r>
            <a:r>
              <a:rPr lang="en-US" altLang="ko-KR" sz="2400" dirty="0">
                <a:solidFill>
                  <a:srgbClr val="333333"/>
                </a:solidFill>
              </a:rPr>
              <a:t>) </a:t>
            </a:r>
            <a:r>
              <a:rPr lang="ko-KR" altLang="en-US" sz="2400" dirty="0">
                <a:solidFill>
                  <a:srgbClr val="333333"/>
                </a:solidFill>
              </a:rPr>
              <a:t>많은 연구결과들은 정신병 환자들이 어떤 사건에 대한 자신들의 의견 이나 믿음을 그에 반하는 사실들이 나와도 고수하려 함을 보여준다</a:t>
            </a:r>
          </a:p>
          <a:p>
            <a:pPr lvl="0" defTabSz="914400" fontAlgn="base"/>
            <a:r>
              <a:rPr lang="ko-KR" altLang="en-US" sz="2400" dirty="0">
                <a:solidFill>
                  <a:srgbClr val="004992"/>
                </a:solidFill>
              </a:rPr>
              <a:t>이런 경향은 인간관계의 마찰을 일으키고 자신 주변에 대한 건전하고 현실적인 시각을 갖도록 하는 것을 방해한다</a:t>
            </a:r>
            <a:r>
              <a:rPr lang="en-US" altLang="ko-KR"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3" name="Slide Number Placeholder 2"/>
          <p:cNvSpPr>
            <a:spLocks noGrp="1"/>
          </p:cNvSpPr>
          <p:nvPr>
            <p:ph type="sldNum" sz="quarter" idx="12"/>
          </p:nvPr>
        </p:nvSpPr>
        <p:spPr/>
        <p:txBody>
          <a:bodyPr/>
          <a:lstStyle/>
          <a:p>
            <a:pPr>
              <a:defRPr/>
            </a:pPr>
            <a:fld id="{09E3F230-BC39-414C-AEA6-10CE332A9BB1}" type="slidenum">
              <a:rPr lang="de-DE" altLang="de-DE" smtClean="0">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p:txBody>
          <a:bodyPr/>
          <a:lstStyle/>
          <a:p>
            <a:pPr eaLnBrk="1" hangingPunct="1"/>
            <a:r>
              <a:rPr lang="ko-KR" altLang="en-US" sz="2800" b="1">
                <a:solidFill>
                  <a:schemeClr val="accent1"/>
                </a:solidFill>
                <a:latin typeface="+mn-lt"/>
                <a:ea typeface="+mn-ea"/>
                <a:cs typeface="+mn-cs"/>
              </a:rPr>
              <a:t>신념을 바꾸지 않는 것이 정신증에서 어떻게 잘못된 해석을 조장하는가 </a:t>
            </a:r>
            <a:r>
              <a:rPr lang="en-US" altLang="ko-KR" sz="2800" b="1">
                <a:solidFill>
                  <a:schemeClr val="accent1"/>
                </a:solidFill>
                <a:latin typeface="+mn-lt"/>
                <a:ea typeface="+mn-ea"/>
                <a:cs typeface="+mn-cs"/>
              </a:rPr>
              <a:t>- </a:t>
            </a:r>
            <a:r>
              <a:rPr lang="ko-KR" altLang="en-US" sz="2800" b="1">
                <a:solidFill>
                  <a:schemeClr val="accent1"/>
                </a:solidFill>
                <a:latin typeface="+mn-lt"/>
                <a:ea typeface="+mn-ea"/>
                <a:cs typeface="+mn-cs"/>
              </a:rPr>
              <a:t>사례</a:t>
            </a:r>
            <a:endParaRPr lang="de-DE" altLang="ko-KR" sz="2800">
              <a:solidFill>
                <a:schemeClr val="accent1"/>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333333"/>
                </a:solidFill>
              </a:rPr>
              <a:t>친구</a:t>
            </a:r>
            <a:r>
              <a:rPr lang="en-US" altLang="ko-KR" sz="2400" dirty="0">
                <a:solidFill>
                  <a:srgbClr val="333333"/>
                </a:solidFill>
              </a:rPr>
              <a:t>,</a:t>
            </a:r>
            <a:r>
              <a:rPr lang="ko-KR" altLang="en-US" sz="2400" dirty="0">
                <a:solidFill>
                  <a:srgbClr val="333333"/>
                </a:solidFill>
              </a:rPr>
              <a:t>친척과 이견이 생길 것이 두려워 어떤 의견에 대해 대화 </a:t>
            </a:r>
            <a:r>
              <a:rPr lang="en-US" altLang="ko-KR" sz="2400" dirty="0">
                <a:solidFill>
                  <a:srgbClr val="333333"/>
                </a:solidFill>
              </a:rPr>
              <a:t>(</a:t>
            </a:r>
            <a:r>
              <a:rPr lang="ko-KR" altLang="en-US" sz="2400" dirty="0">
                <a:solidFill>
                  <a:srgbClr val="333333"/>
                </a:solidFill>
              </a:rPr>
              <a:t>토론</a:t>
            </a:r>
            <a:r>
              <a:rPr lang="en-US" altLang="ko-KR" sz="2400" dirty="0">
                <a:solidFill>
                  <a:srgbClr val="333333"/>
                </a:solidFill>
              </a:rPr>
              <a:t>) </a:t>
            </a:r>
            <a:r>
              <a:rPr lang="ko-KR" altLang="en-US" sz="2400" dirty="0">
                <a:solidFill>
                  <a:srgbClr val="333333"/>
                </a:solidFill>
              </a:rPr>
              <a:t>하는 것을 회피</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의견을 달리하는 사람을 당신의 적이나 박해자로 생각</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정보를 하나의 정보원으로부터만 받아들임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음모론 에 대한 인터넷 토론광장</a:t>
            </a:r>
            <a:r>
              <a:rPr lang="en-US" altLang="ko-KR" sz="2400" dirty="0">
                <a:solidFill>
                  <a:srgbClr val="333333"/>
                </a:solidFill>
              </a:rPr>
              <a:t>) </a:t>
            </a:r>
            <a:r>
              <a:rPr lang="ko-KR" altLang="en-US" sz="2400" dirty="0">
                <a:solidFill>
                  <a:srgbClr val="333333"/>
                </a:solidFill>
              </a:rPr>
              <a:t>다른 정통한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통신언론사</a:t>
            </a:r>
            <a:r>
              <a:rPr lang="en-US" altLang="ko-KR" sz="2400" dirty="0">
                <a:solidFill>
                  <a:srgbClr val="333333"/>
                </a:solidFill>
              </a:rPr>
              <a:t>) </a:t>
            </a:r>
            <a:r>
              <a:rPr lang="ko-KR" altLang="en-US" sz="2400" dirty="0">
                <a:solidFill>
                  <a:srgbClr val="333333"/>
                </a:solidFill>
              </a:rPr>
              <a:t>언론기관은 무시됨</a:t>
            </a:r>
            <a:r>
              <a:rPr lang="en-US" altLang="ko-KR" sz="2400" dirty="0">
                <a:solidFill>
                  <a:srgbClr val="333333"/>
                </a:solidFill>
              </a:rPr>
              <a:t>.</a:t>
            </a:r>
          </a:p>
          <a:p>
            <a:pPr lvl="0" defTabSz="914400" fontAlgn="base">
              <a:buClr>
                <a:srgbClr val="333333"/>
              </a:buClr>
              <a:defRPr/>
            </a:pPr>
            <a:endParaRPr lang="en-US" altLang="ko-KR" sz="2400" dirty="0">
              <a:solidFill>
                <a:srgbClr val="333333"/>
              </a:solidFill>
            </a:endParaRPr>
          </a:p>
          <a:p>
            <a:pPr lvl="0" algn="ctr" defTabSz="914400" fontAlgn="base"/>
            <a:r>
              <a:rPr lang="ko-KR" altLang="en-US" sz="2400" dirty="0">
                <a:solidFill>
                  <a:srgbClr val="004992"/>
                </a:solidFill>
              </a:rPr>
              <a:t>누가 개인적인 경험을 말할 수 있겠는가</a:t>
            </a:r>
            <a:r>
              <a:rPr lang="en-US" altLang="ko-KR"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3" name="Slide Number Placeholder 2"/>
          <p:cNvSpPr>
            <a:spLocks noGrp="1"/>
          </p:cNvSpPr>
          <p:nvPr>
            <p:ph type="sldNum" sz="quarter" idx="12"/>
          </p:nvPr>
        </p:nvSpPr>
        <p:spPr/>
        <p:txBody>
          <a:bodyPr/>
          <a:lstStyle/>
          <a:p>
            <a:pPr>
              <a:defRPr/>
            </a:pPr>
            <a:fld id="{09E3F230-BC39-414C-AEA6-10CE332A9BB1}" type="slidenum">
              <a:rPr lang="de-DE" altLang="de-DE" smtClean="0">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아래에 어떤 범주에 속하는 세가지 사진들 그것은 어떤 범주일까요</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algn="ctr" defTabSz="914400" fontAlgn="base">
              <a:defRPr/>
            </a:pPr>
            <a:endParaRPr lang="en-US" altLang="ko-KR" sz="2400" dirty="0">
              <a:solidFill>
                <a:srgbClr val="333333"/>
              </a:solidFill>
            </a:endParaRPr>
          </a:p>
          <a:p>
            <a:pPr lvl="0" algn="ctr" defTabSz="914400" fontAlgn="base">
              <a:defRPr/>
            </a:pPr>
            <a:endParaRPr lang="en-US" altLang="ko-KR" sz="2400" dirty="0">
              <a:solidFill>
                <a:srgbClr val="333333"/>
              </a:solidFill>
            </a:endParaRPr>
          </a:p>
          <a:p>
            <a:pPr lvl="0" algn="ctr" defTabSz="914400" fontAlgn="base">
              <a:defRPr/>
            </a:pPr>
            <a:endParaRPr lang="en-US" altLang="ko-KR" sz="2400" dirty="0">
              <a:solidFill>
                <a:srgbClr val="333333"/>
              </a:solidFill>
            </a:endParaRPr>
          </a:p>
          <a:p>
            <a:pPr lvl="0" algn="ctr" defTabSz="914400" fontAlgn="base">
              <a:defRPr/>
            </a:pPr>
            <a:endParaRPr lang="en-US" altLang="ko-KR" sz="2400" dirty="0">
              <a:solidFill>
                <a:srgbClr val="333333"/>
              </a:solidFill>
            </a:endParaRPr>
          </a:p>
          <a:p>
            <a:pPr lvl="0" algn="ctr" defTabSz="914400" fontAlgn="base">
              <a:defRPr/>
            </a:pPr>
            <a:r>
              <a:rPr lang="ko-KR" altLang="en-US" sz="2400" dirty="0">
                <a:solidFill>
                  <a:srgbClr val="333333"/>
                </a:solidFill>
              </a:rPr>
              <a:t>만약 당신이 숨겨진 범주에 대해 확신이 든다면</a:t>
            </a:r>
            <a:r>
              <a:rPr lang="en-US" altLang="ko-KR" sz="2400" dirty="0">
                <a:solidFill>
                  <a:srgbClr val="333333"/>
                </a:solidFill>
              </a:rPr>
              <a:t>, </a:t>
            </a:r>
            <a:r>
              <a:rPr lang="ko-KR" altLang="en-US" sz="2400" dirty="0">
                <a:solidFill>
                  <a:srgbClr val="333333"/>
                </a:solidFill>
              </a:rPr>
              <a:t>답을 제시하세요</a:t>
            </a:r>
          </a:p>
          <a:p>
            <a:pPr lvl="0" algn="ctr" defTabSz="914400" fontAlgn="base">
              <a:defRPr/>
            </a:pPr>
            <a:r>
              <a:rPr lang="ko-KR" altLang="en-US" sz="2400" dirty="0">
                <a:solidFill>
                  <a:srgbClr val="333333"/>
                </a:solidFill>
              </a:rPr>
              <a:t>당신의 답변은 평가를 받을 것입니다</a:t>
            </a:r>
            <a:r>
              <a:rPr lang="en-US" altLang="ko-KR" sz="2400">
                <a:solidFill>
                  <a:srgbClr val="333333"/>
                </a:solidFill>
              </a:rPr>
              <a:t>. (“</a:t>
            </a:r>
            <a:r>
              <a:rPr lang="ko-KR" altLang="en-US" sz="2400">
                <a:solidFill>
                  <a:srgbClr val="333333"/>
                </a:solidFill>
              </a:rPr>
              <a:t>네</a:t>
            </a:r>
            <a:r>
              <a:rPr lang="en-US" altLang="ko-KR" sz="2400">
                <a:solidFill>
                  <a:srgbClr val="333333"/>
                </a:solidFill>
              </a:rPr>
              <a:t>” </a:t>
            </a:r>
            <a:r>
              <a:rPr lang="ko-KR" altLang="en-US" sz="2400">
                <a:solidFill>
                  <a:srgbClr val="333333"/>
                </a:solidFill>
              </a:rPr>
              <a:t>이거나 </a:t>
            </a:r>
            <a:r>
              <a:rPr lang="en-US" altLang="ko-KR" sz="2400">
                <a:solidFill>
                  <a:srgbClr val="333333"/>
                </a:solidFill>
              </a:rPr>
              <a:t>“</a:t>
            </a:r>
            <a:r>
              <a:rPr lang="ko-KR" altLang="en-US" sz="2400">
                <a:solidFill>
                  <a:srgbClr val="333333"/>
                </a:solidFill>
              </a:rPr>
              <a:t>아니오</a:t>
            </a:r>
            <a:r>
              <a:rPr lang="en-US" altLang="ko-KR" sz="2400">
                <a:solidFill>
                  <a:srgbClr val="333333"/>
                </a:solidFill>
              </a:rPr>
              <a:t>”)</a:t>
            </a:r>
            <a:endParaRPr lang="de-DE" altLang="ko-KR" sz="2400" dirty="0">
              <a:solidFill>
                <a:srgbClr val="333333"/>
              </a:solidFill>
            </a:endParaRPr>
          </a:p>
          <a:p>
            <a:pPr lvl="0" algn="ctr" defTabSz="914400" fontAlgn="base">
              <a:defRPr/>
            </a:pPr>
            <a:r>
              <a:rPr lang="ko-KR" altLang="en-US" sz="2400" dirty="0">
                <a:solidFill>
                  <a:srgbClr val="333333"/>
                </a:solidFill>
              </a:rPr>
              <a:t>차례로 당신의 추측을 시험하는 다른 항목을 제시해 주세요</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3" name="Slide Number Placeholder 2"/>
          <p:cNvSpPr>
            <a:spLocks noGrp="1"/>
          </p:cNvSpPr>
          <p:nvPr>
            <p:ph type="sldNum" sz="quarter" idx="12"/>
          </p:nvPr>
        </p:nvSpPr>
        <p:spPr/>
        <p:txBody>
          <a:bodyPr/>
          <a:lstStyle/>
          <a:p>
            <a:pPr>
              <a:defRPr/>
            </a:pPr>
            <a:fld id="{691A9801-81A3-4551-8DCD-AF18CDE62637}" type="slidenum">
              <a:rPr lang="de-DE" altLang="de-DE" smtClean="0">
                <a:latin typeface="+mn-lt"/>
              </a:rPr>
              <a:pPr>
                <a:defRPr/>
              </a:pPr>
              <a:t>14</a:t>
            </a:fld>
            <a:endParaRPr lang="de-DE" altLang="de-DE">
              <a:latin typeface="+mn-lt"/>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aption_32"/>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mn-lt"/>
                <a:ea typeface="+mn-ea"/>
              </a:rPr>
              <a:t>						</a:t>
            </a:r>
            <a:r>
              <a:rPr lang="ko-KR" altLang="en-US" sz="1800" b="0" dirty="0">
                <a:solidFill>
                  <a:srgbClr val="333333"/>
                </a:solidFill>
                <a:latin typeface="+mn-lt"/>
                <a:ea typeface="+mn-ea"/>
              </a:rPr>
              <a:t>추가 선택</a:t>
            </a:r>
            <a:r>
              <a:rPr lang="en-US" altLang="ko-KR" sz="1800" b="0" dirty="0">
                <a:solidFill>
                  <a:srgbClr val="333333"/>
                </a:solidFill>
                <a:latin typeface="+mn-lt"/>
                <a:ea typeface="+mn-ea"/>
              </a:rPr>
              <a:t>:</a:t>
            </a:r>
            <a:endParaRPr lang="de-DE" altLang="de-DE" sz="2400" b="0" dirty="0">
              <a:solidFill>
                <a:srgbClr val="333333"/>
              </a:solidFill>
              <a:latin typeface="+mn-lt"/>
              <a:ea typeface="+mn-ea"/>
            </a:endParaRPr>
          </a:p>
        </p:txBody>
      </p:sp>
      <p:sp>
        <p:nvSpPr>
          <p:cNvPr id="3174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범주</a:t>
            </a:r>
            <a:r>
              <a:rPr lang="en-US" altLang="ko-KR" sz="3600">
                <a:latin typeface="+mn-lt"/>
                <a:ea typeface="+mn-ea"/>
                <a:cs typeface="+mn-cs"/>
              </a:rPr>
              <a:t>: </a:t>
            </a:r>
            <a:r>
              <a:rPr lang="ko-KR" altLang="en-US" sz="3600">
                <a:latin typeface="+mn-lt"/>
                <a:ea typeface="+mn-ea"/>
                <a:cs typeface="+mn-cs"/>
              </a:rPr>
              <a:t>음식</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defRPr/>
            </a:pPr>
            <a:endParaRPr lang="en-US" altLang="ko-KR" dirty="0">
              <a:solidFill>
                <a:srgbClr val="333333"/>
              </a:solidFill>
            </a:endParaRPr>
          </a:p>
          <a:p>
            <a:pPr lvl="0" defTabSz="914400" eaLnBrk="0" fontAlgn="base" hangingPunct="0">
              <a:buClr>
                <a:srgbClr val="006699"/>
              </a:buClr>
              <a:defRPr/>
            </a:pPr>
            <a:endParaRPr lang="en-US" altLang="ko-KR" dirty="0">
              <a:solidFill>
                <a:srgbClr val="333333"/>
              </a:solidFill>
            </a:endParaRPr>
          </a:p>
          <a:p>
            <a:pPr lvl="0" defTabSz="914400" eaLnBrk="0" fontAlgn="base" hangingPunct="0">
              <a:buClr>
                <a:srgbClr val="006699"/>
              </a:buClr>
              <a:defRPr/>
            </a:pPr>
            <a:endParaRPr lang="en-US" altLang="ko-KR" dirty="0">
              <a:solidFill>
                <a:srgbClr val="333333"/>
              </a:solidFill>
            </a:endParaRPr>
          </a:p>
          <a:p>
            <a:pPr lvl="0" defTabSz="914400" eaLnBrk="0" fontAlgn="base" hangingPunct="0">
              <a:buClr>
                <a:srgbClr val="006699"/>
              </a:buClr>
              <a:defRPr/>
            </a:pPr>
            <a:r>
              <a:rPr lang="ko-KR" altLang="en-US" b="1" dirty="0">
                <a:solidFill>
                  <a:srgbClr val="333333"/>
                </a:solidFill>
              </a:rPr>
              <a:t>흔한 오류</a:t>
            </a:r>
            <a:r>
              <a:rPr lang="de-DE" altLang="ko-KR" b="1" dirty="0">
                <a:solidFill>
                  <a:srgbClr val="333333"/>
                </a:solidFill>
              </a:rPr>
              <a:t>:</a:t>
            </a:r>
            <a:r>
              <a:rPr lang="de-DE" altLang="ko-KR" dirty="0">
                <a:solidFill>
                  <a:srgbClr val="333333"/>
                </a:solidFill>
              </a:rPr>
              <a:t> </a:t>
            </a:r>
            <a:r>
              <a:rPr lang="ko-KR" altLang="en-US" dirty="0">
                <a:solidFill>
                  <a:srgbClr val="333333"/>
                </a:solidFill>
              </a:rPr>
              <a:t>대부분의 사람들은 오로지 그들의 추측을 위해서 정보를 찾는다</a:t>
            </a:r>
            <a:r>
              <a:rPr lang="en-US" altLang="ko-KR" dirty="0">
                <a:solidFill>
                  <a:srgbClr val="333333"/>
                </a:solidFill>
              </a:rPr>
              <a:t>, </a:t>
            </a:r>
            <a:r>
              <a:rPr lang="ko-KR" altLang="en-US" dirty="0">
                <a:solidFill>
                  <a:srgbClr val="333333"/>
                </a:solidFill>
              </a:rPr>
              <a:t>그러나 모순된 정보는 아니다 </a:t>
            </a:r>
            <a:r>
              <a:rPr lang="en-US" altLang="ko-KR" dirty="0">
                <a:solidFill>
                  <a:srgbClr val="333333"/>
                </a:solidFill>
              </a:rPr>
              <a:t>(</a:t>
            </a:r>
            <a:r>
              <a:rPr lang="ko-KR" altLang="en-US" dirty="0">
                <a:solidFill>
                  <a:srgbClr val="333333"/>
                </a:solidFill>
              </a:rPr>
              <a:t>확증적 편향</a:t>
            </a:r>
            <a:r>
              <a:rPr lang="en-US" altLang="ko-KR" dirty="0">
                <a:solidFill>
                  <a:srgbClr val="333333"/>
                </a:solidFill>
              </a:rPr>
              <a:t>). </a:t>
            </a:r>
            <a:r>
              <a:rPr lang="ko-KR" altLang="en-US" dirty="0">
                <a:solidFill>
                  <a:srgbClr val="333333"/>
                </a:solidFill>
              </a:rPr>
              <a:t>이러한 경우에</a:t>
            </a:r>
            <a:r>
              <a:rPr lang="en-US" altLang="ko-KR" dirty="0">
                <a:solidFill>
                  <a:srgbClr val="333333"/>
                </a:solidFill>
              </a:rPr>
              <a:t> </a:t>
            </a:r>
            <a:r>
              <a:rPr lang="ko-KR" altLang="en-US" dirty="0">
                <a:solidFill>
                  <a:srgbClr val="333333"/>
                </a:solidFill>
              </a:rPr>
              <a:t>겉으로는 옳은 범주</a:t>
            </a:r>
            <a:r>
              <a:rPr lang="en-US" altLang="ko-KR" dirty="0">
                <a:solidFill>
                  <a:srgbClr val="333333"/>
                </a:solidFill>
              </a:rPr>
              <a:t>= </a:t>
            </a:r>
            <a:r>
              <a:rPr lang="ko-KR" altLang="en-US" dirty="0">
                <a:solidFill>
                  <a:srgbClr val="333333"/>
                </a:solidFill>
              </a:rPr>
              <a:t>과일</a:t>
            </a:r>
            <a:r>
              <a:rPr lang="en-US" altLang="ko-KR" dirty="0">
                <a:solidFill>
                  <a:srgbClr val="333333"/>
                </a:solidFill>
              </a:rPr>
              <a:t>. </a:t>
            </a:r>
            <a:r>
              <a:rPr lang="ko-KR" altLang="en-US" dirty="0">
                <a:solidFill>
                  <a:srgbClr val="333333"/>
                </a:solidFill>
              </a:rPr>
              <a:t>종종 전혀 대안적이지 않은 심사숙고</a:t>
            </a:r>
            <a:r>
              <a:rPr lang="en-US" altLang="ko-KR" dirty="0">
                <a:solidFill>
                  <a:srgbClr val="333333"/>
                </a:solidFill>
              </a:rPr>
              <a:t>/</a:t>
            </a:r>
            <a:r>
              <a:rPr lang="ko-KR" altLang="en-US" dirty="0">
                <a:solidFill>
                  <a:srgbClr val="333333"/>
                </a:solidFill>
              </a:rPr>
              <a:t>생각이 고려되어 진다</a:t>
            </a:r>
            <a:r>
              <a:rPr lang="en-US" altLang="ko-KR" dirty="0">
                <a:solidFill>
                  <a:srgbClr val="333333"/>
                </a:solidFill>
              </a:rPr>
              <a:t>.</a:t>
            </a:r>
          </a:p>
          <a:p>
            <a:pPr lvl="0" defTabSz="914400" eaLnBrk="0" fontAlgn="base" hangingPunct="0">
              <a:buClr>
                <a:srgbClr val="006699"/>
              </a:buClr>
              <a:defRPr/>
            </a:pPr>
            <a:r>
              <a:rPr lang="ko-KR" altLang="en-US" dirty="0">
                <a:solidFill>
                  <a:srgbClr val="333333"/>
                </a:solidFill>
              </a:rPr>
              <a:t>일상생활</a:t>
            </a:r>
            <a:r>
              <a:rPr lang="de-DE" altLang="ko-KR" dirty="0">
                <a:solidFill>
                  <a:srgbClr val="333333"/>
                </a:solidFill>
              </a:rPr>
              <a:t>:</a:t>
            </a:r>
          </a:p>
          <a:p>
            <a:pPr marL="285750" lvl="0" indent="-285750" defTabSz="914400" eaLnBrk="0" fontAlgn="base" hangingPunct="0">
              <a:lnSpc>
                <a:spcPct val="100000"/>
              </a:lnSpc>
              <a:spcBef>
                <a:spcPts val="1200"/>
              </a:spcBef>
              <a:buClr>
                <a:srgbClr val="333333"/>
              </a:buClr>
              <a:buFont typeface="WingDings"/>
              <a:buChar char=""/>
              <a:defRPr/>
            </a:pPr>
            <a:r>
              <a:rPr lang="ko-KR" altLang="en-US" dirty="0">
                <a:solidFill>
                  <a:srgbClr val="333333"/>
                </a:solidFill>
              </a:rPr>
              <a:t>어떤 사람은 오직 자신의 견해와 관련된 신문만 읽는다</a:t>
            </a:r>
            <a:r>
              <a:rPr lang="en-US" altLang="ko-KR" dirty="0">
                <a:solidFill>
                  <a:srgbClr val="333333"/>
                </a:solidFill>
              </a:rPr>
              <a:t>.</a:t>
            </a:r>
          </a:p>
          <a:p>
            <a:pPr marL="285750" lvl="0" indent="-285750" defTabSz="914400" eaLnBrk="0" fontAlgn="base" hangingPunct="0">
              <a:lnSpc>
                <a:spcPct val="100000"/>
              </a:lnSpc>
              <a:spcBef>
                <a:spcPts val="1200"/>
              </a:spcBef>
              <a:buClr>
                <a:srgbClr val="333333"/>
              </a:buClr>
              <a:buFont typeface="WingDings"/>
              <a:buChar char=""/>
              <a:defRPr/>
            </a:pPr>
            <a:r>
              <a:rPr lang="ko-KR" altLang="en-US" dirty="0">
                <a:solidFill>
                  <a:srgbClr val="333333"/>
                </a:solidFill>
              </a:rPr>
              <a:t>어떤 사람은 상반된 의견을 논의하는 대신에 다른 생각하는 사람과의 접촉을 피한다</a:t>
            </a:r>
            <a:r>
              <a:rPr lang="en-US" altLang="ko-KR" dirty="0">
                <a:solidFill>
                  <a:srgbClr val="333333"/>
                </a:solidFill>
              </a:rPr>
              <a:t>.</a:t>
            </a:r>
            <a:endParaRPr lang="de-DE" altLang="ko-KR" dirty="0">
              <a:solidFill>
                <a:srgbClr val="333333"/>
              </a:solidFill>
            </a:endParaRPr>
          </a:p>
          <a:p>
            <a:pPr lvl="0" defTabSz="914400" eaLnBrk="0" fontAlgn="base" hangingPunct="0">
              <a:buClr>
                <a:srgbClr val="006699"/>
              </a:buClr>
              <a:defRPr/>
            </a:pPr>
            <a:r>
              <a:rPr lang="ko-KR" altLang="en-US" dirty="0">
                <a:solidFill>
                  <a:srgbClr val="004992"/>
                </a:solidFill>
              </a:rPr>
              <a:t>이것은 한쪽으로 치우친 태도를 취하게 하고 심지어 부정확한 판단을 일으킨다</a:t>
            </a:r>
            <a:r>
              <a:rPr lang="en-US" altLang="ko-KR" dirty="0">
                <a:solidFill>
                  <a:srgbClr val="004992"/>
                </a:solidFill>
              </a:rPr>
              <a:t>.</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3" name="Slide Number Placeholder 2"/>
          <p:cNvSpPr>
            <a:spLocks noGrp="1"/>
          </p:cNvSpPr>
          <p:nvPr>
            <p:ph type="sldNum" sz="quarter" idx="12"/>
          </p:nvPr>
        </p:nvSpPr>
        <p:spPr/>
        <p:txBody>
          <a:bodyPr/>
          <a:lstStyle/>
          <a:p>
            <a:pPr>
              <a:defRPr/>
            </a:pPr>
            <a:fld id="{691A9801-81A3-4551-8DCD-AF18CDE62637}" type="slidenum">
              <a:rPr lang="de-DE" altLang="de-DE" smtClean="0">
                <a:latin typeface="+mn-lt"/>
              </a:rPr>
              <a:pPr>
                <a:defRPr/>
              </a:pPr>
              <a:t>15</a:t>
            </a:fld>
            <a:endParaRPr lang="de-DE" altLang="de-DE">
              <a:latin typeface="+mn-lt"/>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하나의 이야기를 설명하는 세 개의 그림이 여러 가지의 해석과 함께 보여질 것입니다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16</a:t>
            </a:fld>
            <a:endParaRPr lang="de-DE" altLang="de-DE">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하나의 이야기를 설명하는 세 개의 그림이 여러 가지의 해석과 함께 보여질 것입니다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그림들은 반대순서로 보여지고 마지막 사건이 가장 처음에 보여집니다</a:t>
            </a:r>
            <a:r>
              <a:rPr lang="en-US" altLang="ko-KR" sz="2400" dirty="0">
                <a:solidFill>
                  <a:srgbClr val="333333"/>
                </a:solidFill>
              </a:rPr>
              <a:t>.</a:t>
            </a:r>
            <a:endParaRPr lang="de-DE"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17</a:t>
            </a:fld>
            <a:endParaRPr lang="de-DE" altLang="de-DE">
              <a:latin typeface="+mn-lt"/>
            </a:endParaRPr>
          </a:p>
        </p:txBody>
      </p:sp>
    </p:spTree>
    <p:extLst>
      <p:ext uri="{BB962C8B-B14F-4D97-AF65-F5344CB8AC3E}">
        <p14:creationId xmlns:p14="http://schemas.microsoft.com/office/powerpoint/2010/main" val="3643239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하나의 이야기를 설명하는 세 개의 그림이 여러 가지의 해석과 함께 보여질 것입니다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그림들은 반대순서로 보여지고 마지막 사건이 가장 처음에 보여집니다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그림이 하나씩 보여지면서 각각의 해석이 개연성이 있는지 문의될 것이며</a:t>
            </a:r>
            <a:r>
              <a:rPr lang="en-US" altLang="ko-KR" sz="2400" dirty="0">
                <a:solidFill>
                  <a:srgbClr val="333333"/>
                </a:solidFill>
              </a:rPr>
              <a:t>, </a:t>
            </a:r>
            <a:r>
              <a:rPr lang="ko-KR" altLang="en-US" sz="2400" dirty="0">
                <a:solidFill>
                  <a:srgbClr val="333333"/>
                </a:solidFill>
              </a:rPr>
              <a:t>이것이 새로운 그림이 보여질 때 마다 당초 제시된 시나리오와 부합되는지 평가될 것입니다</a:t>
            </a:r>
            <a:r>
              <a:rPr lang="en-US" altLang="ko-KR" sz="2400" dirty="0">
                <a:solidFill>
                  <a:srgbClr val="333333"/>
                </a:solidFill>
              </a:rPr>
              <a:t>.</a:t>
            </a:r>
            <a:endParaRPr lang="en-US" altLang="ko-KR"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18</a:t>
            </a:fld>
            <a:endParaRPr lang="de-DE" altLang="de-DE">
              <a:latin typeface="+mn-lt"/>
            </a:endParaRPr>
          </a:p>
        </p:txBody>
      </p:sp>
    </p:spTree>
    <p:extLst>
      <p:ext uri="{BB962C8B-B14F-4D97-AF65-F5344CB8AC3E}">
        <p14:creationId xmlns:p14="http://schemas.microsoft.com/office/powerpoint/2010/main" val="189323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하나의 이야기를 설명하는 세 개의 그림이 여러 가지의 해석과 함께 보여질 것입니다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그림들은 반대순서로 보여지고 마지막 사건이 가장 처음에 보여집니다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그림이 하나씩 보여지면서 각각의 해석이 개연성이 있는지 문의될 것이며</a:t>
            </a:r>
            <a:r>
              <a:rPr lang="en-US" altLang="ko-KR" sz="2400" dirty="0">
                <a:solidFill>
                  <a:srgbClr val="333333"/>
                </a:solidFill>
              </a:rPr>
              <a:t>, </a:t>
            </a:r>
            <a:r>
              <a:rPr lang="ko-KR" altLang="en-US" sz="2400" dirty="0">
                <a:solidFill>
                  <a:srgbClr val="333333"/>
                </a:solidFill>
              </a:rPr>
              <a:t>이것이 새로운 그림이 보여질 때 마다 당초 제시된 시나리오와 부합되는지 평가될 것입니다</a:t>
            </a:r>
            <a:r>
              <a:rPr lang="en-US" altLang="ko-KR" sz="2400" dirty="0">
                <a:solidFill>
                  <a:srgbClr val="333333"/>
                </a:solidFill>
              </a:rPr>
              <a:t>.</a:t>
            </a:r>
            <a:endParaRPr lang="en-US" altLang="ko-KR" sz="2400" b="1" dirty="0">
              <a:solidFill>
                <a:srgbClr val="333333"/>
              </a:solidFill>
            </a:endParaRPr>
          </a:p>
          <a:p>
            <a:pPr marL="342900" lvl="0" indent="-342900" defTabSz="914400" fontAlgn="base">
              <a:buClr>
                <a:srgbClr val="333333"/>
              </a:buClr>
              <a:buFont typeface="WingDings"/>
              <a:buChar char=""/>
            </a:pPr>
            <a:r>
              <a:rPr lang="ko-KR" altLang="ko-KR" sz="2400" dirty="0">
                <a:solidFill>
                  <a:srgbClr val="333333"/>
                </a:solidFill>
              </a:rPr>
              <a:t>당신이 평정한 것에 대해 얼마나 확신하고 있는지 집단에서 논의하세.요</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593060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상어 사냥꾼이고 방금 상어를 죽였다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상어에 대한 연구를 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새로운 상어 스타일의 수상스키를 시험하고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가짜 상어 머리로 사람들을 겁주어 쫓아 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5" name="Slide Number Placeholder 4"/>
          <p:cNvSpPr>
            <a:spLocks noGrp="1"/>
          </p:cNvSpPr>
          <p:nvPr>
            <p:ph type="sldNum" sz="quarter" idx="12"/>
          </p:nvPr>
        </p:nvSpPr>
        <p:spPr/>
        <p:txBody>
          <a:bodyPr/>
          <a:lstStyle/>
          <a:p>
            <a:pPr>
              <a:defRPr/>
            </a:pPr>
            <a:fld id="{691A9801-81A3-4551-8DCD-AF18CDE62637}" type="slidenum">
              <a:rPr lang="de-DE" altLang="de-DE" smtClean="0">
                <a:latin typeface="+mn-lt"/>
              </a:rPr>
              <a:pPr>
                <a:defRPr/>
              </a:pPr>
              <a:t>20</a:t>
            </a:fld>
            <a:endParaRPr lang="de-DE" altLang="de-DE">
              <a:latin typeface="+mn-lt"/>
            </a:endParaRP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상어 사냥꾼이고 방금 상어를 죽였다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상어에 대한 연구를 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새로운 상어 스타일의 수상스키를 시험하고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가짜 상어 머리로 사람들을 겁주어 쫓아 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21</a:t>
            </a:fld>
            <a:endParaRPr lang="de-DE" altLang="de-DE">
              <a:latin typeface="+mn-lt"/>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22</a:t>
            </a:fld>
            <a:endParaRPr lang="de-DE" altLang="de-DE">
              <a:latin typeface="+mn-lt"/>
            </a:endParaRPr>
          </a:p>
        </p:txBody>
      </p:sp>
      <p:sp>
        <p:nvSpPr>
          <p:cNvPr id="4609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상어 사냥꾼이고 방금 상어를 죽였다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상어에 대한 연구를 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새로운 상어 스타일의 수상스키를 시험하고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가짜 상어 머리로 사람들을 겁주어 쫓아 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상어 사냥꾼이고 방금 상어를 죽였다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상어에 대한 연구를 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새로운 상어 스타일의 수상스키를 시험하고 있다</a:t>
            </a:r>
            <a:r>
              <a:rPr lang="en-US" altLang="ko-KR" sz="1800" b="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ko-KR" altLang="en-US" sz="1800" b="0">
                <a:solidFill>
                  <a:srgbClr val="004992"/>
                </a:solidFill>
                <a:latin typeface="+mn-lt"/>
                <a:ea typeface="+mn-ea"/>
              </a:rPr>
              <a:t>남자가 가짜 상어 머리로 사람들을 겁주어 쫓아 냈다</a:t>
            </a:r>
            <a:r>
              <a:rPr lang="en-US" altLang="ko-KR" sz="1800" b="0">
                <a:solidFill>
                  <a:srgbClr val="004992"/>
                </a:solidFill>
                <a:latin typeface="+mn-lt"/>
                <a:ea typeface="+mn-ea"/>
              </a:rPr>
              <a:t>.</a:t>
            </a:r>
            <a:endParaRPr lang="de-DE" altLang="ko-KR" sz="1800" b="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23</a:t>
            </a:fld>
            <a:endParaRPr lang="de-DE" altLang="de-DE">
              <a:latin typeface="+mn-lt"/>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24</a:t>
            </a:fld>
            <a:endParaRPr lang="de-DE" altLang="de-DE">
              <a:latin typeface="+mn-lt"/>
            </a:endParaRPr>
          </a:p>
        </p:txBody>
      </p:sp>
      <p:sp>
        <p:nvSpPr>
          <p:cNvPr id="5018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지휘자가 리허설에 늦어 긴장하고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앞줄에 있는 남자가 음을 틀리게 노래하여 지휘자가 그에게 소리를 질렀다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앞줄에 있는 여자가 그녀의 옆에 있는 남자에게 자신이 지휘자에게 반했다고 말했다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지휘자가 그의 지휘봉을 잃어버려 화가 나있다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25</a:t>
            </a:fld>
            <a:endParaRPr lang="de-DE" altLang="de-DE">
              <a:latin typeface="+mn-lt"/>
            </a:endParaRPr>
          </a:p>
        </p:txBody>
      </p:sp>
      <p:sp>
        <p:nvSpPr>
          <p:cNvPr id="5223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지휘자가 리허설에 늦어 긴장하고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앞줄에 있는 남자가 음을 틀리게 노래하여 지휘자가 그에게 소리를 질렀다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앞줄에 있는 여자가 그녀의 옆에 있는 남자에게 자신이 지휘자에게 반했다고 말했다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지휘자가 그의 지휘봉을 잃어버려 화가 나있다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26</a:t>
            </a:fld>
            <a:endParaRPr lang="de-DE" altLang="de-DE">
              <a:latin typeface="+mn-lt"/>
            </a:endParaRPr>
          </a:p>
        </p:txBody>
      </p:sp>
      <p:sp>
        <p:nvSpPr>
          <p:cNvPr id="5428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지휘자가 리허설에 늦어 긴장하고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앞줄에 있는 남자가 음을 틀리게 노래하여 지휘자가 그에게 소리를 질렀다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앞줄에 있는 여자가 그녀의 옆에 있는 남자에게 자신이 지휘자에게 반했다고 말했다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지휘자가 그의 지휘봉을 잃어버려 화가 나있다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지휘자가 리허설에 늦어 긴장하고 있다</a:t>
            </a:r>
            <a:r>
              <a:rPr lang="en-US" altLang="ko-KR" sz="1800" b="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ko-KR" altLang="en-US" sz="1800" b="0">
                <a:solidFill>
                  <a:srgbClr val="004992"/>
                </a:solidFill>
                <a:latin typeface="+mn-lt"/>
                <a:ea typeface="+mn-ea"/>
              </a:rPr>
              <a:t>앞줄에 있는 남자가 음을 틀리게 노래하여 지휘자가 그에게 소리를 질렀다</a:t>
            </a:r>
            <a:r>
              <a:rPr lang="en-US" altLang="ko-KR" sz="1800" b="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앞줄에 있는 여자가 그녀의 옆에 있는 남자에게 자신이 지휘자에게 반했다고 말했다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지휘자가 그의 지휘봉을 잃어버려 화가 나있다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27</a:t>
            </a:fld>
            <a:endParaRPr lang="de-DE" altLang="de-DE">
              <a:latin typeface="+mn-lt"/>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그의 개를 위하여 울타리를 지어 주었다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안내견을 구입하고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짖으며 따라오는 개를 피했다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그의 이웃의 개와 놀아주고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28</a:t>
            </a:fld>
            <a:endParaRPr lang="de-DE" altLang="de-DE">
              <a:latin typeface="+mn-lt"/>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29</a:t>
            </a:fld>
            <a:endParaRPr lang="de-DE" altLang="de-DE">
              <a:latin typeface="+mn-lt"/>
            </a:endParaRPr>
          </a:p>
        </p:txBody>
      </p:sp>
      <p:sp>
        <p:nvSpPr>
          <p:cNvPr id="6042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그의 개를 위하여 울타리를 지어 주었다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안내견을 구입하고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짖으며 따라오는 개를 피했다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그의 이웃의 개와 놀아주고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30</a:t>
            </a:fld>
            <a:endParaRPr lang="de-DE" altLang="de-DE">
              <a:latin typeface="+mn-lt"/>
            </a:endParaRPr>
          </a:p>
        </p:txBody>
      </p:sp>
      <p:sp>
        <p:nvSpPr>
          <p:cNvPr id="62480"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그의 개를 위하여 울타리를 지어 주었다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안내견을 구입하고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짖으며 따라오는 개를 피했다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그의 이웃의 개와 놀아주고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남자가 그의 개를 위하여 울타리를 지어 주었다</a:t>
            </a:r>
            <a:r>
              <a:rPr lang="en-US" altLang="ko-KR"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남자는 안내견을 구입하고 있다</a:t>
            </a:r>
            <a:r>
              <a:rPr lang="en-US" altLang="ko-KR"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ko-KR" altLang="en-US" sz="1800" b="0" dirty="0">
                <a:solidFill>
                  <a:srgbClr val="004992"/>
                </a:solidFill>
                <a:latin typeface="+mn-lt"/>
                <a:ea typeface="+mn-ea"/>
              </a:rPr>
              <a:t>남자가 짖으며 따라오는 개를 피했다</a:t>
            </a:r>
            <a:r>
              <a:rPr lang="en-US" altLang="ko-KR"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남자가 그의 이웃의 개와 놀아주고 있다</a:t>
            </a:r>
            <a:r>
              <a:rPr lang="en-US" altLang="ko-KR" sz="1800" b="0" dirty="0">
                <a:solidFill>
                  <a:srgbClr val="333333"/>
                </a:solidFill>
                <a:latin typeface="+mn-lt"/>
                <a:ea typeface="+mn-ea"/>
              </a:rPr>
              <a:t>.</a:t>
            </a:r>
            <a:endParaRPr lang="de-DE" altLang="ko-KR"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31</a:t>
            </a:fld>
            <a:endParaRPr lang="de-DE" altLang="de-DE">
              <a:latin typeface="+mn-lt"/>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mn-lt"/>
                <a:ea typeface="+mn-ea"/>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32</a:t>
            </a:fld>
            <a:endParaRPr lang="de-DE" altLang="de-DE">
              <a:latin typeface="+mn-lt"/>
            </a:endParaRPr>
          </a:p>
        </p:txBody>
      </p:sp>
      <p:sp>
        <p:nvSpPr>
          <p:cNvPr id="6656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여자는 그녀의 옷들을 중고시장에 팔려고 한다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날씨가 좋은 봄날 여자가 산책을 하려고 한다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여자는 세탁소에서 자신의 빨래를 막 끝냈다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여자가 쓰레기를 가지고 나오고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33</a:t>
            </a:fld>
            <a:endParaRPr lang="de-DE" altLang="de-DE">
              <a:latin typeface="+mn-lt"/>
            </a:endParaRPr>
          </a:p>
        </p:txBody>
      </p:sp>
      <p:sp>
        <p:nvSpPr>
          <p:cNvPr id="6861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여자는 그녀의 옷들을 중고시장에 팔려고 한다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날씨가 좋은 봄날 여자가 산책을 하려고 한다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여자는 세탁소에서 자신의 빨래를 막 끝냈다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여자가 쓰레기를 가지고 나오고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5" name="Slide Number Placeholder 4"/>
          <p:cNvSpPr>
            <a:spLocks noGrp="1"/>
          </p:cNvSpPr>
          <p:nvPr>
            <p:ph type="sldNum" sz="quarter" idx="12"/>
          </p:nvPr>
        </p:nvSpPr>
        <p:spPr/>
        <p:txBody>
          <a:bodyPr/>
          <a:lstStyle/>
          <a:p>
            <a:pPr>
              <a:defRPr/>
            </a:pPr>
            <a:fld id="{691A9801-81A3-4551-8DCD-AF18CDE62637}" type="slidenum">
              <a:rPr lang="de-DE" altLang="de-DE" smtClean="0">
                <a:latin typeface="+mn-lt"/>
              </a:rPr>
              <a:pPr>
                <a:defRPr/>
              </a:pPr>
              <a:t>34</a:t>
            </a:fld>
            <a:endParaRPr lang="de-DE" altLang="de-DE">
              <a:latin typeface="+mn-lt"/>
            </a:endParaRPr>
          </a:p>
        </p:txBody>
      </p:sp>
      <p:sp>
        <p:nvSpPr>
          <p:cNvPr id="7067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여자는 그녀의 옷들을 중고시장에 팔려고 한다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날씨가 좋은 봄날 여자가 산책을 하려고 한다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여자는 세탁소에서 자신의 빨래를 막 끝냈다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여자가 쓰레기를 가지고 나오고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여자는 그녀의 옷들을 중고시장에 팔려고 한다</a:t>
            </a:r>
            <a:r>
              <a:rPr lang="en-US" altLang="ko-KR"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날씨가 좋은 봄날 여자가 산책을 하려고 한다</a:t>
            </a:r>
            <a:r>
              <a:rPr lang="en-US" altLang="ko-KR"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ko-KR" altLang="en-US" sz="1800" b="0" dirty="0">
                <a:solidFill>
                  <a:srgbClr val="004992"/>
                </a:solidFill>
                <a:latin typeface="+mn-lt"/>
                <a:ea typeface="+mn-ea"/>
              </a:rPr>
              <a:t>여자는 세탁소에서 자신의 빨래를 막 끝냈다</a:t>
            </a:r>
            <a:r>
              <a:rPr lang="en-US" altLang="ko-KR"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여자가 쓰레기를 가지고 나오고 있다</a:t>
            </a:r>
            <a:r>
              <a:rPr lang="en-US" altLang="ko-KR" sz="1800" b="0" dirty="0">
                <a:solidFill>
                  <a:srgbClr val="333333"/>
                </a:solidFill>
                <a:latin typeface="+mn-lt"/>
                <a:ea typeface="+mn-ea"/>
              </a:rPr>
              <a:t>.</a:t>
            </a:r>
            <a:endParaRPr lang="de-DE" altLang="ko-KR" sz="1800" b="0" dirty="0">
              <a:solidFill>
                <a:srgbClr val="333333"/>
              </a:solidFill>
              <a:latin typeface="+mn-lt"/>
              <a:ea typeface="+mn-ea"/>
            </a:endParaRP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5" name="Slide Number Placeholder 4"/>
          <p:cNvSpPr>
            <a:spLocks noGrp="1"/>
          </p:cNvSpPr>
          <p:nvPr>
            <p:ph type="sldNum" sz="quarter" idx="12"/>
          </p:nvPr>
        </p:nvSpPr>
        <p:spPr/>
        <p:txBody>
          <a:bodyPr/>
          <a:lstStyle/>
          <a:p>
            <a:pPr>
              <a:defRPr/>
            </a:pPr>
            <a:fld id="{691A9801-81A3-4551-8DCD-AF18CDE62637}" type="slidenum">
              <a:rPr lang="de-DE" altLang="de-DE" smtClean="0">
                <a:latin typeface="+mn-lt"/>
              </a:rPr>
              <a:pPr>
                <a:defRPr/>
              </a:pPr>
              <a:t>35</a:t>
            </a:fld>
            <a:endParaRPr lang="de-DE" altLang="de-DE">
              <a:latin typeface="+mn-lt"/>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t>선택 </a:t>
            </a:r>
            <a:r>
              <a:rPr lang="en-US" altLang="ko-KR" sz="3600" spc="-5" dirty="0"/>
              <a:t>: </a:t>
            </a:r>
            <a:r>
              <a:rPr lang="ko-KR" altLang="en-US" sz="3600" spc="-5" dirty="0"/>
              <a:t>비디오 영상</a:t>
            </a:r>
            <a:endParaRPr lang="de-DE" sz="3600" dirty="0">
              <a:latin typeface="Calibri Light"/>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ko-KR" altLang="en-US" sz="2400" dirty="0">
                <a:solidFill>
                  <a:srgbClr val="004992"/>
                </a:solidFill>
                <a:ea typeface="+mj-ea"/>
              </a:rPr>
              <a:t>선택</a:t>
            </a:r>
            <a:r>
              <a:rPr lang="en-US" altLang="ko-KR" sz="2400" dirty="0">
                <a:solidFill>
                  <a:srgbClr val="004992"/>
                </a:solidFill>
                <a:ea typeface="+mj-ea"/>
              </a:rPr>
              <a:t>: </a:t>
            </a:r>
            <a:r>
              <a:rPr lang="ko-KR" altLang="en-US" sz="2400" dirty="0">
                <a:solidFill>
                  <a:srgbClr val="004992"/>
                </a:solidFill>
                <a:ea typeface="+mj-ea"/>
              </a:rPr>
              <a:t>비디오 영상은 오늘의 화제가 다음의 웹 사이트에서 유용했음을 나타내고 있다</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defTabSz="914400" eaLnBrk="0" fontAlgn="base" hangingPunct="0">
              <a:spcAft>
                <a:spcPct val="0"/>
              </a:spcAft>
            </a:pPr>
            <a:r>
              <a:rPr lang="ko-KR" altLang="en-US" sz="2400" dirty="0">
                <a:solidFill>
                  <a:srgbClr val="333333"/>
                </a:solidFill>
                <a:ea typeface="+mj-ea"/>
              </a:rPr>
              <a:t>비디오가 끝나면</a:t>
            </a:r>
            <a:r>
              <a:rPr lang="en-US" altLang="ko-KR" sz="2400" dirty="0">
                <a:solidFill>
                  <a:srgbClr val="333333"/>
                </a:solidFill>
                <a:ea typeface="+mj-ea"/>
              </a:rPr>
              <a:t>, </a:t>
            </a:r>
            <a:r>
              <a:rPr lang="ko-KR" altLang="en-US" sz="2400" dirty="0">
                <a:solidFill>
                  <a:srgbClr val="333333"/>
                </a:solidFill>
                <a:ea typeface="+mj-ea"/>
              </a:rPr>
              <a:t>당신은 그것이 오늘의 화제와 어떤 관련성이 있는지 토론할 수 있다</a:t>
            </a:r>
            <a:r>
              <a:rPr lang="en-US" altLang="ko-KR" sz="2400" dirty="0">
                <a:solidFill>
                  <a:srgbClr val="333333"/>
                </a:solidFill>
                <a:ea typeface="+mj-ea"/>
              </a:rPr>
              <a:t>.</a:t>
            </a:r>
            <a:endParaRPr lang="de-DE" sz="2400" dirty="0">
              <a:solidFill>
                <a:srgbClr val="333333"/>
              </a:solidFill>
              <a:latin typeface="Calibri Light"/>
              <a:ea typeface="+mj-ea"/>
            </a:endParaRPr>
          </a:p>
          <a:p>
            <a:endParaRPr lang="en-US" sz="2400" dirty="0">
              <a:latin typeface="Calibri Light"/>
              <a:ea typeface="+mj-ea"/>
            </a:endParaRPr>
          </a:p>
        </p:txBody>
      </p:sp>
      <p:sp>
        <p:nvSpPr>
          <p:cNvPr id="7" name="Fußzeilenplatzhalter 6"/>
          <p:cNvSpPr>
            <a:spLocks noGrp="1"/>
          </p:cNvSpPr>
          <p:nvPr>
            <p:ph type="ftr" sz="quarter" idx="11"/>
          </p:nvPr>
        </p:nvSpPr>
        <p:spPr bwMode="gray"/>
        <p:txBody>
          <a:bodyPr/>
          <a:lstStyle/>
          <a:p>
            <a:r>
              <a:rPr lang="de-DE">
                <a:solidFill>
                  <a:srgbClr val="333333"/>
                </a:solidFill>
                <a:latin typeface="Calibri Light"/>
              </a:rPr>
              <a:t>Entrenamiento Metacognitivo 8 – Stimmung</a:t>
            </a:r>
            <a:endParaRPr lang="de-DE" dirty="0">
              <a:solidFill>
                <a:srgbClr val="333333"/>
              </a:solidFill>
              <a:latin typeface="Calibri Light"/>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latin typeface="Calibri Light"/>
              </a:rPr>
              <a:pPr/>
              <a:t>36</a:t>
            </a:fld>
            <a:endParaRPr lang="de-DE" dirty="0">
              <a:solidFill>
                <a:srgbClr val="333333"/>
              </a:solidFill>
              <a:latin typeface="Calibri Light"/>
            </a:endParaRPr>
          </a:p>
        </p:txBody>
      </p:sp>
      <p:sp>
        <p:nvSpPr>
          <p:cNvPr id="12" name="object 3"/>
          <p:cNvSpPr txBox="1"/>
          <p:nvPr/>
        </p:nvSpPr>
        <p:spPr>
          <a:xfrm>
            <a:off x="455023" y="4658666"/>
            <a:ext cx="8128431" cy="956030"/>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mj-ea"/>
                <a:cs typeface="Verdana"/>
              </a:rPr>
              <a:t>[</a:t>
            </a:r>
            <a:r>
              <a:rPr lang="ko-KR" altLang="en-US" b="0" i="1" spc="-5" dirty="0">
                <a:solidFill>
                  <a:srgbClr val="333333"/>
                </a:solidFill>
                <a:ea typeface="+mj-ea"/>
                <a:cs typeface="Verdana"/>
              </a:rPr>
              <a:t>훈련자들을 위해</a:t>
            </a:r>
            <a:r>
              <a:rPr lang="en-US" altLang="ko-KR" b="0" i="1" spc="-5" dirty="0">
                <a:solidFill>
                  <a:srgbClr val="333333"/>
                </a:solidFill>
                <a:ea typeface="+mj-ea"/>
                <a:cs typeface="Verdana"/>
              </a:rPr>
              <a:t>:</a:t>
            </a:r>
            <a:endParaRPr b="0" dirty="0">
              <a:solidFill>
                <a:srgbClr val="333333"/>
              </a:solidFill>
              <a:latin typeface="Calibri Light"/>
              <a:ea typeface="+mj-ea"/>
              <a:cs typeface="Verdana"/>
            </a:endParaRPr>
          </a:p>
          <a:p>
            <a:pPr marL="12700" marR="5080" defTabSz="914400" eaLnBrk="0" fontAlgn="base" hangingPunct="0">
              <a:spcBef>
                <a:spcPts val="800"/>
              </a:spcBef>
              <a:spcAft>
                <a:spcPct val="0"/>
              </a:spcAft>
            </a:pPr>
            <a:r>
              <a:rPr lang="ko-KR" altLang="en-US" b="0" dirty="0">
                <a:solidFill>
                  <a:srgbClr val="333333"/>
                </a:solidFill>
                <a:ea typeface="+mj-ea"/>
              </a:rPr>
              <a:t>몇몇의 동영상은 모든 청중이나 문화에적절하지 않는 언어를 담고 있습니다</a:t>
            </a:r>
            <a:r>
              <a:rPr lang="en-US" altLang="ko-KR" b="0" dirty="0">
                <a:solidFill>
                  <a:srgbClr val="333333"/>
                </a:solidFill>
                <a:ea typeface="+mj-ea"/>
              </a:rPr>
              <a:t>. </a:t>
            </a:r>
            <a:r>
              <a:rPr lang="ko-KR" altLang="en-US" b="0" dirty="0">
                <a:solidFill>
                  <a:srgbClr val="333333"/>
                </a:solidFill>
                <a:ea typeface="+mj-ea"/>
              </a:rPr>
              <a:t>보기전에 앞선화면을 주의깊게 보기 바랍니다</a:t>
            </a:r>
            <a:r>
              <a:rPr lang="de-DE" b="0" dirty="0">
                <a:solidFill>
                  <a:srgbClr val="333333"/>
                </a:solidFill>
                <a:latin typeface="Calibri Light"/>
                <a:ea typeface="+mj-ea"/>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552657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왼쪽에 있는 남자가 다른 남자에게 강도 짓을 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친구에게 초콜릿 총을 주고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왼쪽에 있는 남자는 다른 남자에게 그가 총을 잃어버렸는지 물어보고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왼쪽에 있는 남자는 그의 친구와 </a:t>
            </a:r>
            <a:r>
              <a:rPr lang="en-US" altLang="ko-KR" sz="1800" b="0">
                <a:solidFill>
                  <a:srgbClr val="333333"/>
                </a:solidFill>
                <a:latin typeface="+mn-lt"/>
                <a:ea typeface="+mn-ea"/>
              </a:rPr>
              <a:t>“</a:t>
            </a:r>
            <a:r>
              <a:rPr lang="ko-KR" altLang="en-US" sz="1800" b="0">
                <a:solidFill>
                  <a:srgbClr val="333333"/>
                </a:solidFill>
                <a:latin typeface="+mn-lt"/>
                <a:ea typeface="+mn-ea"/>
              </a:rPr>
              <a:t>경찰과 강도</a:t>
            </a:r>
            <a:r>
              <a:rPr lang="en-US" altLang="ko-KR" sz="1800" b="0">
                <a:solidFill>
                  <a:srgbClr val="333333"/>
                </a:solidFill>
                <a:latin typeface="+mn-lt"/>
                <a:ea typeface="+mn-ea"/>
              </a:rPr>
              <a:t>”</a:t>
            </a:r>
            <a:r>
              <a:rPr lang="ko-KR" altLang="en-US" sz="1800" b="0">
                <a:solidFill>
                  <a:srgbClr val="333333"/>
                </a:solidFill>
                <a:latin typeface="+mn-lt"/>
                <a:ea typeface="+mn-ea"/>
              </a:rPr>
              <a:t> 놀이를 하고 있다</a:t>
            </a:r>
            <a:r>
              <a:rPr lang="en-US" altLang="ko-KR" sz="1800" b="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37</a:t>
            </a:fld>
            <a:endParaRPr lang="de-DE" altLang="de-DE">
              <a:latin typeface="+mn-lt"/>
            </a:endParaRPr>
          </a:p>
        </p:txBody>
      </p:sp>
      <p:pic>
        <p:nvPicPr>
          <p:cNvPr id="2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왼쪽에 있는 남자가 다른 남자에게 강도 짓을 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친구에게 초콜릿 총을 주고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왼쪽에 있는 남자는 다른 남자에게 그가 총을 잃어버렸는지 물어보고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왼쪽에 있는 남자는 그의 친구와 </a:t>
            </a:r>
            <a:r>
              <a:rPr lang="en-US" altLang="ko-KR" sz="1800" b="0">
                <a:solidFill>
                  <a:srgbClr val="333333"/>
                </a:solidFill>
                <a:latin typeface="+mn-lt"/>
                <a:ea typeface="+mn-ea"/>
              </a:rPr>
              <a:t>“</a:t>
            </a:r>
            <a:r>
              <a:rPr lang="ko-KR" altLang="en-US" sz="1800" b="0">
                <a:solidFill>
                  <a:srgbClr val="333333"/>
                </a:solidFill>
                <a:latin typeface="+mn-lt"/>
                <a:ea typeface="+mn-ea"/>
              </a:rPr>
              <a:t>경찰과 강도</a:t>
            </a:r>
            <a:r>
              <a:rPr lang="en-US" altLang="ko-KR" sz="1800" b="0">
                <a:solidFill>
                  <a:srgbClr val="333333"/>
                </a:solidFill>
                <a:latin typeface="+mn-lt"/>
                <a:ea typeface="+mn-ea"/>
              </a:rPr>
              <a:t>”</a:t>
            </a:r>
            <a:r>
              <a:rPr lang="ko-KR" altLang="en-US" sz="1800" b="0">
                <a:solidFill>
                  <a:srgbClr val="333333"/>
                </a:solidFill>
                <a:latin typeface="+mn-lt"/>
                <a:ea typeface="+mn-ea"/>
              </a:rPr>
              <a:t> 놀이를 하고 있다</a:t>
            </a:r>
            <a:r>
              <a:rPr lang="en-US" altLang="ko-KR" sz="1800" b="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38</a:t>
            </a:fld>
            <a:endParaRPr lang="de-DE" altLang="de-DE">
              <a:latin typeface="+mn-lt"/>
            </a:endParaRPr>
          </a:p>
        </p:txBody>
      </p:sp>
      <p:pic>
        <p:nvPicPr>
          <p:cNvPr id="29"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40"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mj-lt"/>
              <a:buAutoNum type="arabicPeriod"/>
            </a:pPr>
            <a:r>
              <a:rPr lang="ko-KR" altLang="en-US" sz="1800" b="0" dirty="0">
                <a:solidFill>
                  <a:srgbClr val="333333"/>
                </a:solidFill>
                <a:latin typeface="+mn-lt"/>
                <a:ea typeface="+mn-ea"/>
              </a:rPr>
              <a:t>왼쪽에 있는 남자가 다른 남자에게 강도 짓을 하고 있다</a:t>
            </a:r>
            <a:r>
              <a:rPr lang="en-US" altLang="ko-KR" sz="1800" b="0" dirty="0">
                <a:solidFill>
                  <a:srgbClr val="333333"/>
                </a:solidFill>
                <a:latin typeface="+mn-lt"/>
                <a:ea typeface="+mn-ea"/>
              </a:rPr>
              <a:t>.</a:t>
            </a:r>
          </a:p>
          <a:p>
            <a:pPr eaLnBrk="1" hangingPunct="1">
              <a:spcBef>
                <a:spcPts val="1200"/>
              </a:spcBef>
              <a:spcAft>
                <a:spcPts val="0"/>
              </a:spcAft>
              <a:buClr>
                <a:srgbClr val="333333"/>
              </a:buClr>
              <a:buFont typeface="+mj-lt"/>
              <a:buAutoNum type="arabicPeriod"/>
            </a:pPr>
            <a:r>
              <a:rPr lang="ko-KR" altLang="en-US" sz="1800" b="0" dirty="0">
                <a:solidFill>
                  <a:srgbClr val="333333"/>
                </a:solidFill>
                <a:latin typeface="+mn-lt"/>
                <a:ea typeface="+mn-ea"/>
              </a:rPr>
              <a:t>남자는 그의 친구에게 초콜릿 총을 주고 있다</a:t>
            </a:r>
            <a:r>
              <a:rPr lang="en-US" altLang="ko-KR" sz="1800" b="0" dirty="0">
                <a:solidFill>
                  <a:srgbClr val="333333"/>
                </a:solidFill>
                <a:latin typeface="+mn-lt"/>
                <a:ea typeface="+mn-ea"/>
              </a:rPr>
              <a:t>.</a:t>
            </a:r>
          </a:p>
          <a:p>
            <a:pPr eaLnBrk="1" hangingPunct="1">
              <a:spcBef>
                <a:spcPts val="1200"/>
              </a:spcBef>
              <a:spcAft>
                <a:spcPts val="0"/>
              </a:spcAft>
              <a:buClr>
                <a:srgbClr val="333333"/>
              </a:buClr>
              <a:buFont typeface="+mj-lt"/>
              <a:buAutoNum type="arabicPeriod"/>
            </a:pPr>
            <a:r>
              <a:rPr lang="ko-KR" altLang="en-US" sz="1800" b="0" dirty="0">
                <a:solidFill>
                  <a:srgbClr val="333333"/>
                </a:solidFill>
                <a:latin typeface="+mn-lt"/>
                <a:ea typeface="+mn-ea"/>
              </a:rPr>
              <a:t>왼쪽에 있는 남자는 다른 남자에게 그가 총을 잃어버렸는지 물어보고 있다</a:t>
            </a:r>
            <a:r>
              <a:rPr lang="en-US" altLang="ko-KR" sz="1800" b="0" dirty="0">
                <a:solidFill>
                  <a:srgbClr val="333333"/>
                </a:solidFill>
                <a:latin typeface="+mn-lt"/>
                <a:ea typeface="+mn-ea"/>
              </a:rPr>
              <a:t>.</a:t>
            </a:r>
          </a:p>
          <a:p>
            <a:pPr eaLnBrk="1" hangingPunct="1">
              <a:spcBef>
                <a:spcPts val="1200"/>
              </a:spcBef>
              <a:spcAft>
                <a:spcPts val="0"/>
              </a:spcAft>
              <a:buClr>
                <a:srgbClr val="333333"/>
              </a:buClr>
              <a:buFont typeface="+mj-lt"/>
              <a:buAutoNum type="arabicPeriod"/>
            </a:pPr>
            <a:r>
              <a:rPr lang="ko-KR" altLang="en-US" sz="1800" b="0" dirty="0">
                <a:solidFill>
                  <a:srgbClr val="333333"/>
                </a:solidFill>
                <a:latin typeface="+mn-lt"/>
                <a:ea typeface="+mn-ea"/>
              </a:rPr>
              <a:t>왼쪽에 있는 남자는 그의 친구와 </a:t>
            </a:r>
            <a:r>
              <a:rPr lang="en-US" altLang="ko-KR" sz="1800" b="0" dirty="0">
                <a:solidFill>
                  <a:srgbClr val="333333"/>
                </a:solidFill>
                <a:latin typeface="+mn-lt"/>
                <a:ea typeface="+mn-ea"/>
              </a:rPr>
              <a:t>“</a:t>
            </a:r>
            <a:r>
              <a:rPr lang="ko-KR" altLang="en-US" sz="1800" b="0" dirty="0">
                <a:solidFill>
                  <a:srgbClr val="333333"/>
                </a:solidFill>
                <a:latin typeface="+mn-lt"/>
                <a:ea typeface="+mn-ea"/>
              </a:rPr>
              <a:t>경찰과 강도</a:t>
            </a:r>
            <a:r>
              <a:rPr lang="en-US" altLang="ko-KR" sz="1800" b="0" dirty="0">
                <a:solidFill>
                  <a:srgbClr val="333333"/>
                </a:solidFill>
                <a:latin typeface="+mn-lt"/>
                <a:ea typeface="+mn-ea"/>
              </a:rPr>
              <a:t>”</a:t>
            </a:r>
            <a:r>
              <a:rPr lang="ko-KR" altLang="en-US" sz="1800" b="0" dirty="0">
                <a:solidFill>
                  <a:srgbClr val="333333"/>
                </a:solidFill>
                <a:latin typeface="+mn-lt"/>
                <a:ea typeface="+mn-ea"/>
              </a:rPr>
              <a:t> 놀이를 하고 있다</a:t>
            </a:r>
            <a:r>
              <a:rPr lang="en-US" altLang="ko-KR"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39</a:t>
            </a:fld>
            <a:endParaRPr lang="de-DE" altLang="de-DE">
              <a:latin typeface="+mn-lt"/>
            </a:endParaRPr>
          </a:p>
        </p:txBody>
      </p:sp>
      <p:pic>
        <p:nvPicPr>
          <p:cNvPr id="30"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46"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47"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ko-KR" altLang="en-US" sz="1800" b="0">
                <a:solidFill>
                  <a:srgbClr val="004992"/>
                </a:solidFill>
                <a:latin typeface="+mn-lt"/>
                <a:ea typeface="+mn-ea"/>
              </a:rPr>
              <a:t>왼쪽에 있는 남자가 다른 남자에게 강도 짓을 하고 있다</a:t>
            </a:r>
            <a:r>
              <a:rPr lang="en-US" altLang="ko-KR" sz="1800" b="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친구에게 초콜릿 총을 주고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왼쪽에 있는 남자는 다른 남자에게 그가 총을 잃어버렸는지 물어보고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왼쪽에 있는 남자는 그의 친구와 </a:t>
            </a:r>
            <a:r>
              <a:rPr lang="en-US" altLang="ko-KR" sz="1800" b="0">
                <a:solidFill>
                  <a:srgbClr val="333333"/>
                </a:solidFill>
                <a:latin typeface="+mn-lt"/>
                <a:ea typeface="+mn-ea"/>
              </a:rPr>
              <a:t>“</a:t>
            </a:r>
            <a:r>
              <a:rPr lang="ko-KR" altLang="en-US" sz="1800" b="0">
                <a:solidFill>
                  <a:srgbClr val="333333"/>
                </a:solidFill>
                <a:latin typeface="+mn-lt"/>
                <a:ea typeface="+mn-ea"/>
              </a:rPr>
              <a:t>경찰과 강도</a:t>
            </a:r>
            <a:r>
              <a:rPr lang="en-US" altLang="ko-KR" sz="1800" b="0">
                <a:solidFill>
                  <a:srgbClr val="333333"/>
                </a:solidFill>
                <a:latin typeface="+mn-lt"/>
                <a:ea typeface="+mn-ea"/>
              </a:rPr>
              <a:t>”</a:t>
            </a:r>
            <a:r>
              <a:rPr lang="ko-KR" altLang="en-US" sz="1800" b="0">
                <a:solidFill>
                  <a:srgbClr val="333333"/>
                </a:solidFill>
                <a:latin typeface="+mn-lt"/>
                <a:ea typeface="+mn-ea"/>
              </a:rPr>
              <a:t> 놀이를 하고 있다</a:t>
            </a:r>
            <a:r>
              <a:rPr lang="en-US" altLang="ko-KR" sz="1800" b="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40</a:t>
            </a:fld>
            <a:endParaRPr lang="de-DE" altLang="de-DE">
              <a:latin typeface="+mn-lt"/>
            </a:endParaRPr>
          </a:p>
        </p:txBody>
      </p:sp>
      <p:pic>
        <p:nvPicPr>
          <p:cNvPr id="10"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6"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7"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5"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아빠는 딸이 옷을 입은 채 수영을 하고 와서 웃고 있는 것이다</a:t>
            </a:r>
            <a:r>
              <a:rPr lang="en-US" altLang="ko-KR" sz="1800" b="0">
                <a:solidFill>
                  <a:srgbClr val="333333"/>
                </a:solidFill>
                <a:latin typeface="+mn-lt"/>
                <a:ea typeface="+mn-ea"/>
              </a:rPr>
              <a:t>.</a:t>
            </a:r>
            <a:endParaRPr lang="en-CA"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아빠는 그녀의 딸이 우산 없이 밖에 나가려 해서 벌을 주었다</a:t>
            </a:r>
            <a:r>
              <a:rPr lang="en-US" altLang="ko-KR" sz="1800" b="0">
                <a:solidFill>
                  <a:srgbClr val="333333"/>
                </a:solidFill>
                <a:latin typeface="+mn-lt"/>
                <a:ea typeface="+mn-ea"/>
              </a:rPr>
              <a:t>.</a:t>
            </a:r>
            <a:endParaRPr lang="ko-KR" altLang="en-US"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소녀는 늦게 돌아와서 벌받을 것이 두려워 땀을 흘리고 있다</a:t>
            </a:r>
            <a:r>
              <a:rPr lang="en-US" altLang="ko-KR" sz="1800" b="0">
                <a:solidFill>
                  <a:srgbClr val="333333"/>
                </a:solidFill>
                <a:latin typeface="+mn-lt"/>
                <a:ea typeface="+mn-ea"/>
              </a:rPr>
              <a:t>.</a:t>
            </a:r>
            <a:endParaRPr lang="en-CA"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아빠의 충고를 어기고 소녀는 우산이 없이 외출을 했었다</a:t>
            </a:r>
            <a:r>
              <a:rPr lang="en-US" altLang="ko-KR" sz="1800" b="0">
                <a:solidFill>
                  <a:srgbClr val="333333"/>
                </a:solidFill>
                <a:latin typeface="+mn-lt"/>
                <a:ea typeface="+mn-ea"/>
              </a:rPr>
              <a:t>.</a:t>
            </a:r>
            <a:endParaRPr lang="en-CA"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41</a:t>
            </a:fld>
            <a:endParaRPr lang="de-DE" altLang="de-DE">
              <a:latin typeface="+mn-lt"/>
            </a:endParaRP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8"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아빠는 딸이 옷을 입은 채 수영을 하고 와서 웃고 있는 것이다</a:t>
            </a:r>
            <a:r>
              <a:rPr lang="en-US" altLang="ko-KR" sz="1800" b="0">
                <a:solidFill>
                  <a:srgbClr val="333333"/>
                </a:solidFill>
                <a:latin typeface="+mn-lt"/>
                <a:ea typeface="+mn-ea"/>
              </a:rPr>
              <a:t>.</a:t>
            </a:r>
            <a:endParaRPr lang="en-CA"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아빠는 그녀의 딸이 우산 없이 밖에 나가려 해서 벌을 주었다</a:t>
            </a:r>
            <a:r>
              <a:rPr lang="en-US" altLang="ko-KR" sz="1800" b="0">
                <a:solidFill>
                  <a:srgbClr val="333333"/>
                </a:solidFill>
                <a:latin typeface="+mn-lt"/>
                <a:ea typeface="+mn-ea"/>
              </a:rPr>
              <a:t>.</a:t>
            </a:r>
            <a:endParaRPr lang="ko-KR" altLang="en-US"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소녀는 늦게 돌아와서 벌받을 것이 두려워 땀을 흘리고 있다</a:t>
            </a:r>
            <a:r>
              <a:rPr lang="en-US" altLang="ko-KR" sz="1800" b="0">
                <a:solidFill>
                  <a:srgbClr val="333333"/>
                </a:solidFill>
                <a:latin typeface="+mn-lt"/>
                <a:ea typeface="+mn-ea"/>
              </a:rPr>
              <a:t>.</a:t>
            </a:r>
            <a:endParaRPr lang="en-CA"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아빠의 충고를 어기고 소녀는 우산이 없이 외출을 했었다</a:t>
            </a:r>
            <a:r>
              <a:rPr lang="en-US" altLang="ko-KR" sz="1800" b="0">
                <a:solidFill>
                  <a:srgbClr val="333333"/>
                </a:solidFill>
                <a:latin typeface="+mn-lt"/>
                <a:ea typeface="+mn-ea"/>
              </a:rPr>
              <a:t>.</a:t>
            </a:r>
            <a:endParaRPr lang="en-CA" altLang="ko-KR" sz="1800" b="0">
              <a:solidFill>
                <a:srgbClr val="333333"/>
              </a:solidFill>
              <a:latin typeface="+mn-lt"/>
              <a:ea typeface="+mn-ea"/>
            </a:endParaRPr>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5" name="Slide Number Placeholder 4"/>
          <p:cNvSpPr>
            <a:spLocks noGrp="1"/>
          </p:cNvSpPr>
          <p:nvPr>
            <p:ph type="sldNum" sz="quarter" idx="12"/>
          </p:nvPr>
        </p:nvSpPr>
        <p:spPr/>
        <p:txBody>
          <a:bodyPr/>
          <a:lstStyle/>
          <a:p>
            <a:pPr>
              <a:defRPr/>
            </a:pPr>
            <a:fld id="{691A9801-81A3-4551-8DCD-AF18CDE62637}" type="slidenum">
              <a:rPr lang="de-DE" altLang="de-DE" smtClean="0">
                <a:latin typeface="+mn-lt"/>
              </a:rPr>
              <a:pPr>
                <a:defRPr/>
              </a:pPr>
              <a:t>42</a:t>
            </a:fld>
            <a:endParaRPr lang="de-DE" altLang="de-DE">
              <a:latin typeface="+mn-lt"/>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0"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아빠는 딸이 옷을 입은 채 수영을 하고 와서 웃고 있는 것이다</a:t>
            </a:r>
            <a:r>
              <a:rPr lang="en-US" altLang="ko-KR" sz="1800" b="0">
                <a:solidFill>
                  <a:srgbClr val="333333"/>
                </a:solidFill>
                <a:latin typeface="+mn-lt"/>
                <a:ea typeface="+mn-ea"/>
              </a:rPr>
              <a:t>.</a:t>
            </a:r>
            <a:endParaRPr lang="en-CA"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아빠는 그녀의 딸이 우산 없이 밖에 나가려 해서 벌을 주었다</a:t>
            </a:r>
            <a:r>
              <a:rPr lang="en-US" altLang="ko-KR" sz="1800" b="0">
                <a:solidFill>
                  <a:srgbClr val="333333"/>
                </a:solidFill>
                <a:latin typeface="+mn-lt"/>
                <a:ea typeface="+mn-ea"/>
              </a:rPr>
              <a:t>.</a:t>
            </a:r>
            <a:endParaRPr lang="ko-KR" altLang="en-US"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소녀는 늦게 돌아와서 벌받을 것이 두려워 땀을 흘리고 있다</a:t>
            </a:r>
            <a:r>
              <a:rPr lang="en-US" altLang="ko-KR" sz="1800" b="0">
                <a:solidFill>
                  <a:srgbClr val="333333"/>
                </a:solidFill>
                <a:latin typeface="+mn-lt"/>
                <a:ea typeface="+mn-ea"/>
              </a:rPr>
              <a:t>.</a:t>
            </a:r>
            <a:endParaRPr lang="en-CA"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아빠의 충고를 어기고 소녀는 우산이 없이 외출을 했었다</a:t>
            </a:r>
            <a:r>
              <a:rPr lang="en-US" altLang="ko-KR" sz="1800" b="0">
                <a:solidFill>
                  <a:srgbClr val="333333"/>
                </a:solidFill>
                <a:latin typeface="+mn-lt"/>
                <a:ea typeface="+mn-ea"/>
              </a:rPr>
              <a:t>.</a:t>
            </a:r>
            <a:endParaRPr lang="en-CA"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43</a:t>
            </a:fld>
            <a:endParaRPr lang="de-DE" altLang="de-DE">
              <a:latin typeface="+mn-lt"/>
            </a:endParaRP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7"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아빠는 딸이 옷을 입은 채 수영을 하고 와서 웃고 있는 것이다</a:t>
            </a:r>
            <a:r>
              <a:rPr lang="en-US" altLang="ko-KR" sz="1800" b="0">
                <a:solidFill>
                  <a:srgbClr val="333333"/>
                </a:solidFill>
                <a:latin typeface="+mn-lt"/>
                <a:ea typeface="+mn-ea"/>
              </a:rPr>
              <a:t>.</a:t>
            </a:r>
            <a:endParaRPr lang="en-CA"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아빠는 그녀의 딸이 우산 없이 밖에 나가려 해서 벌을 주었다</a:t>
            </a:r>
            <a:r>
              <a:rPr lang="en-US" altLang="ko-KR" sz="1800" b="0">
                <a:solidFill>
                  <a:srgbClr val="333333"/>
                </a:solidFill>
                <a:latin typeface="+mn-lt"/>
                <a:ea typeface="+mn-ea"/>
              </a:rPr>
              <a:t>.</a:t>
            </a:r>
            <a:endParaRPr lang="ko-KR" altLang="en-US"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소녀는 늦게 돌아와서 벌받을 것이 두려워 땀을 흘리고 있다</a:t>
            </a:r>
            <a:r>
              <a:rPr lang="en-US" altLang="ko-KR" sz="1800" b="0">
                <a:solidFill>
                  <a:srgbClr val="333333"/>
                </a:solidFill>
                <a:latin typeface="+mn-lt"/>
                <a:ea typeface="+mn-ea"/>
              </a:rPr>
              <a:t>.</a:t>
            </a:r>
            <a:endParaRPr lang="en-CA" altLang="ko-KR"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ko-KR" altLang="en-US" sz="1800" b="0">
                <a:solidFill>
                  <a:srgbClr val="004992"/>
                </a:solidFill>
                <a:latin typeface="+mn-lt"/>
                <a:ea typeface="+mn-ea"/>
              </a:rPr>
              <a:t>아빠의 충고를 어기고 소녀는 우산이 없이 외출을 했었다</a:t>
            </a:r>
            <a:r>
              <a:rPr lang="en-US" altLang="ko-KR" sz="1800" b="0">
                <a:solidFill>
                  <a:srgbClr val="004992"/>
                </a:solidFill>
                <a:latin typeface="+mn-lt"/>
                <a:ea typeface="+mn-ea"/>
              </a:rPr>
              <a:t>.</a:t>
            </a:r>
            <a:endParaRPr lang="en-CA" altLang="ko-KR" sz="1800" b="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44</a:t>
            </a:fld>
            <a:endParaRPr lang="de-DE" altLang="de-DE">
              <a:latin typeface="+mn-lt"/>
            </a:endParaRP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잠수부가 물속에 떨어진 왕의 보석을 찾고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잠수부는 왕이 낚시를 즐기도록 낚싯대에 물고기를 걸어준다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왕이 물고기 바구니를 옮기기 위해 그의 신하를 불렀다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왕은 잠수부가 바다 바닥을 탐험하는 것을 감찰한다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45</a:t>
            </a:fld>
            <a:endParaRPr lang="de-DE" altLang="de-DE">
              <a:latin typeface="+mn-lt"/>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잠수부가 물속에 떨어진 왕의 보석을 찾고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잠수부는 왕이 낚시를 즐기도록 낚싯대에 물고기를 걸어준다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왕이 물고기 바구니를 옮기기 위해 그의 신하를 불렀다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왕은 잠수부가 바다 바닥을 탐험하는 것을 감찰한다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46</a:t>
            </a:fld>
            <a:endParaRPr lang="de-DE" altLang="de-DE">
              <a:latin typeface="+mn-lt"/>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6"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잠수부가 물속에 떨어진 왕의 보석을 찾고 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잠수부는 왕이 낚시를 즐기도록 낚싯대에 물고기를 걸어준다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왕이 물고기 바구니를 옮기기 위해 그의 신하를 불렀다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왕은 잠수부가 바다 바닥을 탐험하는 것을 감찰한다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47</a:t>
            </a:fld>
            <a:endParaRPr lang="de-DE" altLang="de-DE">
              <a:latin typeface="+mn-lt"/>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잠수부가 물속에 떨어진 왕의 보석을 찾고 있다</a:t>
            </a:r>
            <a:r>
              <a:rPr lang="en-US" altLang="ko-KR" sz="1800" b="0" dirty="0">
                <a:solidFill>
                  <a:srgbClr val="333333"/>
                </a:solidFill>
                <a:latin typeface="+mn-lt"/>
                <a:ea typeface="+mn-ea"/>
              </a:rPr>
              <a:t>.</a:t>
            </a:r>
            <a:endParaRPr lang="de-DE" altLang="ko-KR"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ko-KR" altLang="en-US" sz="1800" b="0" dirty="0">
                <a:solidFill>
                  <a:srgbClr val="004992"/>
                </a:solidFill>
                <a:latin typeface="+mn-lt"/>
                <a:ea typeface="+mn-ea"/>
              </a:rPr>
              <a:t>잠수부는 왕이 낚시를 즐기도록 낚싯대에 물고기를 걸어준다</a:t>
            </a:r>
            <a:r>
              <a:rPr lang="en-US" altLang="ko-KR" sz="1800" b="0" dirty="0">
                <a:solidFill>
                  <a:srgbClr val="004992"/>
                </a:solidFill>
                <a:latin typeface="+mn-lt"/>
                <a:ea typeface="+mn-ea"/>
              </a:rPr>
              <a:t>.</a:t>
            </a:r>
            <a:endParaRPr lang="de-DE" altLang="ko-KR"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왕이 물고기 바구니를 옮기기 위해 그의 신하를 불렀다</a:t>
            </a:r>
            <a:r>
              <a:rPr lang="en-US" altLang="ko-KR" sz="1800" b="0" dirty="0">
                <a:solidFill>
                  <a:srgbClr val="333333"/>
                </a:solidFill>
                <a:latin typeface="+mn-lt"/>
                <a:ea typeface="+mn-ea"/>
              </a:rPr>
              <a:t>.</a:t>
            </a:r>
            <a:endParaRPr lang="de-DE" altLang="ko-KR"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dirty="0">
                <a:solidFill>
                  <a:srgbClr val="333333"/>
                </a:solidFill>
                <a:latin typeface="+mn-lt"/>
                <a:ea typeface="+mn-ea"/>
              </a:rPr>
              <a:t>왕은 잠수부가 바다 바닥을 탐험하는 것을 감찰한다</a:t>
            </a:r>
            <a:r>
              <a:rPr lang="en-US" altLang="ko-KR" sz="1800" b="0" dirty="0">
                <a:solidFill>
                  <a:srgbClr val="333333"/>
                </a:solidFill>
                <a:latin typeface="+mn-lt"/>
                <a:ea typeface="+mn-ea"/>
              </a:rPr>
              <a:t>.</a:t>
            </a:r>
            <a:endParaRPr lang="de-DE" altLang="ko-KR"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48</a:t>
            </a:fld>
            <a:endParaRPr lang="de-DE" altLang="de-DE">
              <a:latin typeface="+mn-lt"/>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49</a:t>
            </a:fld>
            <a:endParaRPr lang="de-DE" altLang="de-DE">
              <a:latin typeface="+mn-lt"/>
            </a:endParaRPr>
          </a:p>
        </p:txBody>
      </p:sp>
      <p:sp>
        <p:nvSpPr>
          <p:cNvPr id="100357"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아들을 이웃에게 소개시켜 주었다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친구들이 주말캠프 후에 작별인사를 한다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싸운 소년들에게 화해할 것을 요구한다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포장도로를 걷길 원하지만 소년들이 그의 길을 막는다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50</a:t>
            </a:fld>
            <a:endParaRPr lang="de-DE" altLang="de-DE">
              <a:latin typeface="+mn-lt"/>
            </a:endParaRPr>
          </a:p>
        </p:txBody>
      </p:sp>
      <p:sp>
        <p:nvSpPr>
          <p:cNvPr id="102407"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아들을 이웃에게 소개시켜 주었다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친구들이 주말캠프 후에 작별인사를 한다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싸운 소년들에게 화해할 것을 요구한다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포장도로를 걷길 원하지만 소년들이 그의 길을 막는다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51</a:t>
            </a:fld>
            <a:endParaRPr lang="de-DE" altLang="de-DE">
              <a:latin typeface="+mn-lt"/>
            </a:endParaRPr>
          </a:p>
        </p:txBody>
      </p:sp>
      <p:sp>
        <p:nvSpPr>
          <p:cNvPr id="10445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아들을 이웃에게 소개시켜 주었다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친구들이 주말캠프 후에 작별인사를 한다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남자가 싸운 소년들에게 화해할 것을 요구한다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포장도로를 걷길 원하지만 소년들이 그의 길을 막는다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아들을 이웃에게 소개시켜 주었다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친구들이 주말캠프 후에 작별인사를 한다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ko-KR" altLang="en-US" sz="1800" b="0">
                <a:solidFill>
                  <a:srgbClr val="004992"/>
                </a:solidFill>
                <a:latin typeface="+mn-lt"/>
                <a:ea typeface="+mn-ea"/>
              </a:rPr>
              <a:t>남자가 싸운 소년들에게 화해할 것을 요구한다</a:t>
            </a:r>
            <a:r>
              <a:rPr lang="en-US" altLang="ko-KR" sz="1800" b="0">
                <a:solidFill>
                  <a:srgbClr val="004992"/>
                </a:solidFill>
                <a:latin typeface="+mn-lt"/>
                <a:ea typeface="+mn-ea"/>
              </a:rPr>
              <a:t>.</a:t>
            </a:r>
            <a:endParaRPr lang="de-DE" altLang="ko-KR" sz="1800" b="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포장도로를 걷길 원하지만 소년들이 그의 길을 막는다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52</a:t>
            </a:fld>
            <a:endParaRPr lang="de-DE" altLang="de-DE">
              <a:latin typeface="+mn-lt"/>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젊은 남자의 세레나데가 여자친구의 아버지 때문에 망쳤다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브랜드 리허설에 가는 중이다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아버지의 생일을 위해 작은 노래를 연주했다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길거리 음악가는 그의 마지막 노래로 돈을 받지 못해 화가 나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53</a:t>
            </a:fld>
            <a:endParaRPr lang="de-DE" altLang="de-DE">
              <a:latin typeface="+mn-lt"/>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54</a:t>
            </a:fld>
            <a:endParaRPr lang="de-DE" altLang="de-DE">
              <a:latin typeface="+mn-lt"/>
            </a:endParaRPr>
          </a:p>
        </p:txBody>
      </p:sp>
      <p:sp>
        <p:nvSpPr>
          <p:cNvPr id="11059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젊은 남자의 세레나데가 여자친구의 아버지 때문에 망쳤다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브랜드 리허설에 가는 중이다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아버지의 생일을 위해 작은 노래를 연주했다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길거리 음악가는 그의 마지막 노래로 돈을 받지 못해 화가 나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젊은 남자의 세레나데가 여자친구의 아버지 때문에 망쳤다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브랜드 리허설에 가는 중이다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아버지의 생일을 위해 작은 노래를 연주했다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길거리 음악가는 그의 마지막 노래로 돈을 받지 못해 화가 나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55</a:t>
            </a:fld>
            <a:endParaRPr lang="de-DE" altLang="de-DE">
              <a:latin typeface="+mn-lt"/>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ko-KR" altLang="en-US" sz="1800" b="0">
                <a:solidFill>
                  <a:srgbClr val="004992"/>
                </a:solidFill>
                <a:latin typeface="+mn-lt"/>
                <a:ea typeface="+mn-ea"/>
              </a:rPr>
              <a:t>젊은 남자의 세레나데가 여자친구의 아버지 때문에 망쳤다</a:t>
            </a:r>
            <a:r>
              <a:rPr lang="en-US" altLang="ko-KR" sz="1800" b="0">
                <a:solidFill>
                  <a:srgbClr val="004992"/>
                </a:solidFill>
                <a:latin typeface="+mn-lt"/>
                <a:ea typeface="+mn-ea"/>
              </a:rPr>
              <a:t>.</a:t>
            </a:r>
            <a:endParaRPr lang="de-DE" altLang="ko-KR" sz="1800" b="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브랜드 리허설에 가는 중이다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아버지의 생일을 위해 작은 노래를 연주했다</a:t>
            </a:r>
            <a:r>
              <a:rPr lang="en-US" altLang="ko-KR" sz="1800" b="0">
                <a:solidFill>
                  <a:srgbClr val="333333"/>
                </a:solidFill>
                <a:latin typeface="+mn-lt"/>
                <a:ea typeface="+mn-ea"/>
              </a:rPr>
              <a:t>.</a:t>
            </a:r>
            <a:endParaRPr lang="de-DE" altLang="ko-KR"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길거리 음악가는 그의 마지막 노래로 돈을 받지 못해 화가 나 있다</a:t>
            </a:r>
            <a:r>
              <a:rPr lang="en-US" altLang="ko-KR" sz="1800" b="0">
                <a:solidFill>
                  <a:srgbClr val="333333"/>
                </a:solidFill>
                <a:latin typeface="+mn-lt"/>
                <a:ea typeface="+mn-ea"/>
              </a:rPr>
              <a:t>.</a:t>
            </a:r>
            <a:endParaRPr lang="de-DE" altLang="ko-KR"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56</a:t>
            </a:fld>
            <a:endParaRPr lang="de-DE" altLang="de-DE">
              <a:latin typeface="+mn-lt"/>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57</a:t>
            </a:fld>
            <a:endParaRPr lang="de-DE" altLang="de-DE">
              <a:latin typeface="+mn-lt"/>
            </a:endParaRPr>
          </a:p>
        </p:txBody>
      </p:sp>
      <p:sp>
        <p:nvSpPr>
          <p:cNvPr id="11674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창문을 통해 누군가를 감시하고 있는 비밀경찰이다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집의 갈라진 곳을 보수하고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더러운 집을 씻어내고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집 짓기를 막 완성하고 그 위에 색을 칠하고 있다</a:t>
            </a:r>
            <a:r>
              <a:rPr lang="en-US" altLang="ko-KR" sz="1800" b="0">
                <a:solidFill>
                  <a:srgbClr val="333333"/>
                </a:solidFill>
                <a:latin typeface="+mn-lt"/>
                <a:ea typeface="+mn-ea"/>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58</a:t>
            </a:fld>
            <a:endParaRPr lang="de-DE" altLang="de-DE">
              <a:latin typeface="+mn-lt"/>
            </a:endParaRPr>
          </a:p>
        </p:txBody>
      </p:sp>
      <p:sp>
        <p:nvSpPr>
          <p:cNvPr id="11879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창문을 통해 누군가를 감시하고 있는 비밀경찰이다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집의 갈라진 곳을 보수하고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더러운 집을 씻어내고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집 짓기를 막 완성하고 그 위에 색을 칠하고 있다</a:t>
            </a:r>
            <a:r>
              <a:rPr lang="en-US" altLang="ko-KR" sz="1800" b="0">
                <a:solidFill>
                  <a:srgbClr val="333333"/>
                </a:solidFill>
                <a:latin typeface="+mn-lt"/>
                <a:ea typeface="+mn-ea"/>
              </a:rPr>
              <a:t>.</a:t>
            </a: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59</a:t>
            </a:fld>
            <a:endParaRPr lang="de-DE" altLang="de-DE">
              <a:latin typeface="+mn-lt"/>
            </a:endParaRPr>
          </a:p>
        </p:txBody>
      </p:sp>
      <p:sp>
        <p:nvSpPr>
          <p:cNvPr id="12084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창문을 통해 누군가를 감시하고 있는 비밀경찰이다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집의 갈라진 곳을 보수하고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더러운 집을 씻어내고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집 짓기를 막 완성하고 그 위에 색을 칠하고 있다</a:t>
            </a:r>
            <a:r>
              <a:rPr lang="en-US" altLang="ko-KR" sz="1800" b="0">
                <a:solidFill>
                  <a:srgbClr val="333333"/>
                </a:solidFill>
                <a:latin typeface="+mn-lt"/>
                <a:ea typeface="+mn-ea"/>
              </a:rPr>
              <a:t>.</a:t>
            </a: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창문을 통해 누군가를 감시하고 있는 비밀경찰이다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집의 갈라진 곳을 보수하고 있다</a:t>
            </a:r>
            <a:r>
              <a:rPr lang="en-US" altLang="ko-KR"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ko-KR" altLang="en-US" sz="1800" b="0">
                <a:solidFill>
                  <a:srgbClr val="333333"/>
                </a:solidFill>
                <a:latin typeface="+mn-lt"/>
                <a:ea typeface="+mn-ea"/>
              </a:rPr>
              <a:t>남자는 그의 더러운 집을 씻어내고 있다</a:t>
            </a:r>
            <a:r>
              <a:rPr lang="en-US" altLang="ko-KR" sz="1800" b="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ko-KR" altLang="en-US" sz="1800" b="0">
                <a:solidFill>
                  <a:srgbClr val="004992"/>
                </a:solidFill>
                <a:latin typeface="+mn-lt"/>
                <a:ea typeface="+mn-ea"/>
              </a:rPr>
              <a:t>남자는 집 짓기를 막 완성하고 그 위에 색을 칠하고 있다</a:t>
            </a:r>
            <a:r>
              <a:rPr lang="en-US" altLang="ko-KR" sz="1800" b="0">
                <a:solidFill>
                  <a:srgbClr val="004992"/>
                </a:solidFill>
                <a:latin typeface="+mn-lt"/>
                <a:ea typeface="+mn-ea"/>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60</a:t>
            </a:fld>
            <a:endParaRPr lang="de-DE" altLang="de-DE">
              <a:latin typeface="+mn-lt"/>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ko-KR" altLang="en-US" sz="2400" dirty="0">
                <a:solidFill>
                  <a:srgbClr val="333333"/>
                </a:solidFill>
              </a:rPr>
              <a:t>학습목표</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때때로 사건이 예상과 다르게 진행됩니다</a:t>
            </a:r>
            <a:r>
              <a:rPr lang="en-US" altLang="ko-KR" sz="2400" dirty="0">
                <a:solidFill>
                  <a:srgbClr val="333333"/>
                </a:solidFill>
              </a:rPr>
              <a:t>. </a:t>
            </a:r>
            <a:r>
              <a:rPr lang="ko-KR" altLang="en-US" sz="2400" dirty="0">
                <a:solidFill>
                  <a:srgbClr val="333333"/>
                </a:solidFill>
              </a:rPr>
              <a:t>처음에 내린 판단이 종종 잘못된 결론을 유도합니다</a:t>
            </a:r>
            <a:r>
              <a:rPr lang="en-US" altLang="ko-KR" sz="2400" dirty="0">
                <a:solidFill>
                  <a:srgbClr val="333333"/>
                </a:solidFill>
              </a:rPr>
              <a:t>.</a:t>
            </a:r>
            <a:endParaRPr lang="en-AU" altLang="ko-KR" sz="2400" dirty="0">
              <a:solidFill>
                <a:srgbClr val="333333"/>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일상생활로의 전환</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ko-KR" altLang="en-US" sz="2400" dirty="0">
                <a:solidFill>
                  <a:srgbClr val="333333"/>
                </a:solidFill>
              </a:rPr>
              <a:t>학습목표</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때때로 사건이 예상과 다르게 진행됩니다</a:t>
            </a:r>
            <a:r>
              <a:rPr lang="en-US" altLang="ko-KR" sz="2400" dirty="0">
                <a:solidFill>
                  <a:srgbClr val="333333"/>
                </a:solidFill>
              </a:rPr>
              <a:t>. </a:t>
            </a:r>
            <a:r>
              <a:rPr lang="ko-KR" altLang="en-US" sz="2400" dirty="0">
                <a:solidFill>
                  <a:srgbClr val="333333"/>
                </a:solidFill>
              </a:rPr>
              <a:t>처음에 내린 판단이 종종 잘못된 결론을 유도합니다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항상 대안적인 해석</a:t>
            </a:r>
            <a:r>
              <a:rPr lang="en-US" altLang="ko-KR" sz="2400" dirty="0">
                <a:solidFill>
                  <a:srgbClr val="333333"/>
                </a:solidFill>
              </a:rPr>
              <a:t>/</a:t>
            </a:r>
            <a:r>
              <a:rPr lang="ko-KR" altLang="en-US" sz="2400" dirty="0">
                <a:solidFill>
                  <a:srgbClr val="333333"/>
                </a:solidFill>
              </a:rPr>
              <a:t>가설을 고려해 보고 지속할 수 없는 신념은 수정해야 합니다</a:t>
            </a:r>
            <a:r>
              <a:rPr lang="en-US" altLang="ko-KR" sz="2400" dirty="0">
                <a:solidFill>
                  <a:srgbClr val="333333"/>
                </a:solidFill>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일상생활로의 전환</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62</a:t>
            </a:fld>
            <a:endParaRPr lang="de-DE" altLang="de-DE">
              <a:latin typeface="+mn-lt"/>
            </a:endParaRPr>
          </a:p>
        </p:txBody>
      </p:sp>
    </p:spTree>
    <p:extLst>
      <p:ext uri="{BB962C8B-B14F-4D97-AF65-F5344CB8AC3E}">
        <p14:creationId xmlns:p14="http://schemas.microsoft.com/office/powerpoint/2010/main" val="23680186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ko-KR" altLang="en-US" sz="2400" dirty="0">
                <a:solidFill>
                  <a:srgbClr val="333333"/>
                </a:solidFill>
              </a:rPr>
              <a:t>학습목표</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때때로 사건이 예상과 다르게 진행됩니다</a:t>
            </a:r>
            <a:r>
              <a:rPr lang="en-US" altLang="ko-KR" sz="2400" dirty="0">
                <a:solidFill>
                  <a:srgbClr val="333333"/>
                </a:solidFill>
              </a:rPr>
              <a:t>. </a:t>
            </a:r>
            <a:r>
              <a:rPr lang="ko-KR" altLang="en-US" sz="2400" dirty="0">
                <a:solidFill>
                  <a:srgbClr val="333333"/>
                </a:solidFill>
              </a:rPr>
              <a:t>처음에 내린 판단이 종종 잘못된 결론을 유도합니다</a:t>
            </a:r>
            <a:r>
              <a:rPr lang="en-US" altLang="ko-KR" sz="2400" dirty="0">
                <a:solidFill>
                  <a:srgbClr val="333333"/>
                </a:solidFill>
              </a:rPr>
              <a:t>.</a:t>
            </a:r>
            <a:endParaRPr lang="en-AU"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항상 대안적인 해석</a:t>
            </a:r>
            <a:r>
              <a:rPr lang="en-US" altLang="ko-KR" sz="2400" dirty="0">
                <a:solidFill>
                  <a:srgbClr val="333333"/>
                </a:solidFill>
              </a:rPr>
              <a:t>/</a:t>
            </a:r>
            <a:r>
              <a:rPr lang="ko-KR" altLang="en-US" sz="2400" dirty="0">
                <a:solidFill>
                  <a:srgbClr val="333333"/>
                </a:solidFill>
              </a:rPr>
              <a:t>가설을 고려해 보고 지속할 수 없는 신념은 수정해야 합니다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자신의 판단을 검증하기 위해</a:t>
            </a:r>
            <a:r>
              <a:rPr lang="ko-KR" altLang="en-AU" sz="2400" dirty="0">
                <a:solidFill>
                  <a:srgbClr val="333333"/>
                </a:solidFill>
              </a:rPr>
              <a:t> </a:t>
            </a:r>
            <a:r>
              <a:rPr lang="ko-KR" altLang="en-US" sz="2400" dirty="0">
                <a:solidFill>
                  <a:srgbClr val="333333"/>
                </a:solidFill>
              </a:rPr>
              <a:t>가능한 한 많은 정보를 구해야 합니다</a:t>
            </a:r>
            <a:r>
              <a:rPr lang="en-US" altLang="ko-KR" sz="2400" dirty="0">
                <a:solidFill>
                  <a:srgbClr val="333333"/>
                </a:solidFill>
              </a:rPr>
              <a:t>.</a:t>
            </a:r>
            <a:endParaRPr lang="en-US" sz="2400" dirty="0">
              <a:solidFill>
                <a:srgbClr val="333333"/>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일상생활로의 전환</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63</a:t>
            </a:fld>
            <a:endParaRPr lang="de-DE" altLang="de-DE">
              <a:latin typeface="+mn-lt"/>
            </a:endParaRPr>
          </a:p>
        </p:txBody>
      </p:sp>
    </p:spTree>
    <p:extLst>
      <p:ext uri="{BB962C8B-B14F-4D97-AF65-F5344CB8AC3E}">
        <p14:creationId xmlns:p14="http://schemas.microsoft.com/office/powerpoint/2010/main" val="8758177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ko-KR" altLang="en-US" sz="2000" dirty="0">
                <a:solidFill>
                  <a:srgbClr val="333333"/>
                </a:solidFill>
              </a:rPr>
              <a:t>정신병을 겪는 동안에는 사람들이 잘못된 믿음을 고수하며 반대의견을 무시하기도 한다</a:t>
            </a:r>
            <a:r>
              <a:rPr lang="en-US" altLang="ko-KR" sz="2000" dirty="0">
                <a:solidFill>
                  <a:srgbClr val="333333"/>
                </a:solidFill>
              </a:rPr>
              <a:t>. </a:t>
            </a:r>
            <a:r>
              <a:rPr lang="ko-KR" altLang="en-US" sz="2000" dirty="0">
                <a:solidFill>
                  <a:srgbClr val="333333"/>
                </a:solidFill>
              </a:rPr>
              <a:t>어떤 경우에는 이런 자세가 극</a:t>
            </a:r>
            <a:r>
              <a:rPr lang="en-US" altLang="ko-KR" sz="2000" dirty="0">
                <a:solidFill>
                  <a:srgbClr val="333333"/>
                </a:solidFill>
              </a:rPr>
              <a:t>(</a:t>
            </a:r>
            <a:r>
              <a:rPr lang="ko-KR" altLang="en-US" sz="2000" dirty="0">
                <a:solidFill>
                  <a:srgbClr val="333333"/>
                </a:solidFill>
              </a:rPr>
              <a:t>단</a:t>
            </a:r>
            <a:r>
              <a:rPr lang="en-US" altLang="ko-KR" sz="2000" dirty="0">
                <a:solidFill>
                  <a:srgbClr val="333333"/>
                </a:solidFill>
              </a:rPr>
              <a:t>)</a:t>
            </a:r>
            <a:r>
              <a:rPr lang="ko-KR" altLang="en-US" sz="2000" dirty="0">
                <a:solidFill>
                  <a:srgbClr val="333333"/>
                </a:solidFill>
              </a:rPr>
              <a:t>적인 결과를 낳기도 합니다</a:t>
            </a:r>
            <a:r>
              <a:rPr lang="en-US" altLang="ko-KR" sz="2000" dirty="0">
                <a:solidFill>
                  <a:srgbClr val="333333"/>
                </a:solidFill>
              </a:rPr>
              <a:t>.</a:t>
            </a:r>
            <a:endParaRPr lang="en-AU" altLang="ko-KR" sz="2000" dirty="0">
              <a:solidFill>
                <a:srgbClr val="333333"/>
              </a:solidFill>
            </a:endParaRPr>
          </a:p>
        </p:txBody>
      </p:sp>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이것이 정신증과 어떤 관계가 있는가</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ko-KR" altLang="en-US" sz="2000" dirty="0">
                <a:solidFill>
                  <a:srgbClr val="333333"/>
                </a:solidFill>
              </a:rPr>
              <a:t>정신병을 겪는 동안에는 사람들이 잘못된 믿음을 고수하며 반대의견을 무시하기도 한다</a:t>
            </a:r>
            <a:r>
              <a:rPr lang="en-US" altLang="ko-KR" sz="2000" dirty="0">
                <a:solidFill>
                  <a:srgbClr val="333333"/>
                </a:solidFill>
              </a:rPr>
              <a:t>. </a:t>
            </a:r>
            <a:r>
              <a:rPr lang="ko-KR" altLang="en-US" sz="2000" dirty="0">
                <a:solidFill>
                  <a:srgbClr val="333333"/>
                </a:solidFill>
              </a:rPr>
              <a:t>어떤 경우에는 이런 자세가 극</a:t>
            </a:r>
            <a:r>
              <a:rPr lang="en-US" altLang="ko-KR" sz="2000" dirty="0">
                <a:solidFill>
                  <a:srgbClr val="333333"/>
                </a:solidFill>
              </a:rPr>
              <a:t>(</a:t>
            </a:r>
            <a:r>
              <a:rPr lang="ko-KR" altLang="en-US" sz="2000" dirty="0">
                <a:solidFill>
                  <a:srgbClr val="333333"/>
                </a:solidFill>
              </a:rPr>
              <a:t>단</a:t>
            </a:r>
            <a:r>
              <a:rPr lang="en-US" altLang="ko-KR" sz="2000" dirty="0">
                <a:solidFill>
                  <a:srgbClr val="333333"/>
                </a:solidFill>
              </a:rPr>
              <a:t>)</a:t>
            </a:r>
            <a:r>
              <a:rPr lang="ko-KR" altLang="en-US" sz="2000" dirty="0">
                <a:solidFill>
                  <a:srgbClr val="333333"/>
                </a:solidFill>
              </a:rPr>
              <a:t>적인 결과를 낳기도 합니다</a:t>
            </a:r>
            <a:r>
              <a:rPr lang="en-US" altLang="ko-KR" sz="2000" dirty="0">
                <a:solidFill>
                  <a:srgbClr val="333333"/>
                </a:solidFill>
              </a:rPr>
              <a:t>.</a:t>
            </a:r>
            <a:endParaRPr lang="en-AU" altLang="ko-KR" sz="2000" dirty="0">
              <a:solidFill>
                <a:srgbClr val="333333"/>
              </a:solidFill>
            </a:endParaRPr>
          </a:p>
          <a:p>
            <a:pPr lvl="0" defTabSz="914400" fontAlgn="base"/>
            <a:r>
              <a:rPr lang="ko-KR" altLang="en-US" sz="2000" dirty="0">
                <a:solidFill>
                  <a:srgbClr val="004992"/>
                </a:solidFill>
              </a:rPr>
              <a:t>예</a:t>
            </a:r>
            <a:r>
              <a:rPr lang="en-AU" altLang="ko-KR" sz="2000" dirty="0">
                <a:solidFill>
                  <a:srgbClr val="004992"/>
                </a:solidFill>
              </a:rPr>
              <a:t>:</a:t>
            </a:r>
            <a:r>
              <a:rPr lang="en-AU" altLang="ko-KR" sz="2000" dirty="0">
                <a:solidFill>
                  <a:srgbClr val="333333"/>
                </a:solidFill>
              </a:rPr>
              <a:t> </a:t>
            </a:r>
            <a:r>
              <a:rPr lang="ko-KR" altLang="en-US" sz="2000" dirty="0">
                <a:solidFill>
                  <a:srgbClr val="333333"/>
                </a:solidFill>
              </a:rPr>
              <a:t>라티샤는 그녀의 동료의 타이어를 찢었다</a:t>
            </a:r>
            <a:r>
              <a:rPr lang="en-US" altLang="ko-KR" sz="2000" dirty="0">
                <a:solidFill>
                  <a:srgbClr val="333333"/>
                </a:solidFill>
              </a:rPr>
              <a:t>.</a:t>
            </a:r>
            <a:endParaRPr lang="en-AU" altLang="ko-KR" sz="2000" dirty="0">
              <a:solidFill>
                <a:srgbClr val="333333"/>
              </a:solidFill>
            </a:endParaRPr>
          </a:p>
          <a:p>
            <a:pPr lvl="0" defTabSz="914400" fontAlgn="base"/>
            <a:r>
              <a:rPr lang="ko-KR" altLang="en-US" sz="2000" dirty="0">
                <a:solidFill>
                  <a:srgbClr val="004992"/>
                </a:solidFill>
              </a:rPr>
              <a:t>배경</a:t>
            </a:r>
            <a:r>
              <a:rPr lang="en-AU" altLang="ko-KR" sz="2000" dirty="0">
                <a:solidFill>
                  <a:srgbClr val="004992"/>
                </a:solidFill>
              </a:rPr>
              <a:t>:</a:t>
            </a:r>
            <a:r>
              <a:rPr lang="en-AU" altLang="ko-KR" sz="2000" dirty="0">
                <a:solidFill>
                  <a:srgbClr val="333333"/>
                </a:solidFill>
              </a:rPr>
              <a:t> </a:t>
            </a:r>
            <a:r>
              <a:rPr lang="ko-KR" altLang="en-US" sz="2000" dirty="0">
                <a:solidFill>
                  <a:srgbClr val="333333"/>
                </a:solidFill>
              </a:rPr>
              <a:t>라티샤는 괴롭힘 당한다고 느낀다</a:t>
            </a:r>
          </a:p>
          <a:p>
            <a:pPr lvl="0" defTabSz="914400" fontAlgn="base"/>
            <a:r>
              <a:rPr lang="ko-KR" altLang="en-US" sz="2000" dirty="0">
                <a:solidFill>
                  <a:srgbClr val="004992"/>
                </a:solidFill>
              </a:rPr>
              <a:t>그러나</a:t>
            </a:r>
            <a:r>
              <a:rPr lang="en-AU" altLang="ko-KR" sz="2000" dirty="0">
                <a:solidFill>
                  <a:srgbClr val="004992"/>
                </a:solidFill>
              </a:rPr>
              <a:t>:</a:t>
            </a:r>
            <a:r>
              <a:rPr lang="en-AU" altLang="ko-KR" sz="2000" dirty="0">
                <a:solidFill>
                  <a:srgbClr val="333333"/>
                </a:solidFill>
              </a:rPr>
              <a:t> </a:t>
            </a:r>
            <a:r>
              <a:rPr lang="ko-KR" altLang="en-US" sz="2000" dirty="0">
                <a:solidFill>
                  <a:srgbClr val="333333"/>
                </a:solidFill>
              </a:rPr>
              <a:t>어떤 동료가 진짜 라티샤에 대한 욕설을 하였을지라도</a:t>
            </a:r>
            <a:r>
              <a:rPr lang="en-US" altLang="ko-KR" sz="2000" dirty="0">
                <a:solidFill>
                  <a:srgbClr val="333333"/>
                </a:solidFill>
              </a:rPr>
              <a:t>, </a:t>
            </a:r>
            <a:r>
              <a:rPr lang="ko-KR" altLang="en-US" sz="2000" dirty="0">
                <a:solidFill>
                  <a:srgbClr val="333333"/>
                </a:solidFill>
              </a:rPr>
              <a:t>그녀는 그들을 모두 같은 종류의 사람들로 간주해버리고 완전하게 의심을 갖게 되었다</a:t>
            </a:r>
            <a:r>
              <a:rPr lang="en-US" altLang="ko-KR" sz="2000" dirty="0">
                <a:solidFill>
                  <a:srgbClr val="333333"/>
                </a:solidFill>
              </a:rPr>
              <a:t>. </a:t>
            </a:r>
            <a:r>
              <a:rPr lang="ko-KR" altLang="en-US" sz="2000" dirty="0">
                <a:solidFill>
                  <a:srgbClr val="333333"/>
                </a:solidFill>
              </a:rPr>
              <a:t>그녀는 몇 명의 동료들이 그녀에게 정당하게 행동했던 사실을 못보고 지나쳤다</a:t>
            </a:r>
            <a:r>
              <a:rPr lang="en-US" altLang="ko-KR" sz="2000" dirty="0">
                <a:solidFill>
                  <a:srgbClr val="333333"/>
                </a:solidFill>
              </a:rPr>
              <a:t>.</a:t>
            </a:r>
          </a:p>
        </p:txBody>
      </p:sp>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이것이 정신증과 어떤 관계가 있는가</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65</a:t>
            </a:fld>
            <a:endParaRPr lang="de-DE" altLang="de-DE">
              <a:latin typeface="+mn-lt"/>
            </a:endParaRPr>
          </a:p>
        </p:txBody>
      </p:sp>
    </p:spTree>
    <p:extLst>
      <p:ext uri="{BB962C8B-B14F-4D97-AF65-F5344CB8AC3E}">
        <p14:creationId xmlns:p14="http://schemas.microsoft.com/office/powerpoint/2010/main" val="27155648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ko-KR" altLang="en-US" sz="2000" dirty="0">
                <a:solidFill>
                  <a:srgbClr val="333333"/>
                </a:solidFill>
              </a:rPr>
              <a:t>정신병을 겪는 동안에는 사람들이 잘못된 믿음을 고수하며 반대의견을 무시하기도 한다</a:t>
            </a:r>
            <a:r>
              <a:rPr lang="en-US" altLang="ko-KR" sz="2000" dirty="0">
                <a:solidFill>
                  <a:srgbClr val="333333"/>
                </a:solidFill>
              </a:rPr>
              <a:t>. </a:t>
            </a:r>
            <a:r>
              <a:rPr lang="ko-KR" altLang="en-US" sz="2000" dirty="0">
                <a:solidFill>
                  <a:srgbClr val="333333"/>
                </a:solidFill>
              </a:rPr>
              <a:t>어떤 경우에는 이런 자세가 극</a:t>
            </a:r>
            <a:r>
              <a:rPr lang="en-US" altLang="ko-KR" sz="2000" dirty="0">
                <a:solidFill>
                  <a:srgbClr val="333333"/>
                </a:solidFill>
              </a:rPr>
              <a:t>(</a:t>
            </a:r>
            <a:r>
              <a:rPr lang="ko-KR" altLang="en-US" sz="2000" dirty="0">
                <a:solidFill>
                  <a:srgbClr val="333333"/>
                </a:solidFill>
              </a:rPr>
              <a:t>단</a:t>
            </a:r>
            <a:r>
              <a:rPr lang="en-US" altLang="ko-KR" sz="2000" dirty="0">
                <a:solidFill>
                  <a:srgbClr val="333333"/>
                </a:solidFill>
              </a:rPr>
              <a:t>)</a:t>
            </a:r>
            <a:r>
              <a:rPr lang="ko-KR" altLang="en-US" sz="2000" dirty="0">
                <a:solidFill>
                  <a:srgbClr val="333333"/>
                </a:solidFill>
              </a:rPr>
              <a:t>적인 결과를 낳기도 합니다</a:t>
            </a:r>
            <a:r>
              <a:rPr lang="en-US" altLang="ko-KR" sz="2000" dirty="0">
                <a:solidFill>
                  <a:srgbClr val="333333"/>
                </a:solidFill>
              </a:rPr>
              <a:t>.</a:t>
            </a:r>
            <a:endParaRPr lang="en-AU" altLang="ko-KR" sz="2000" dirty="0">
              <a:solidFill>
                <a:srgbClr val="333333"/>
              </a:solidFill>
            </a:endParaRPr>
          </a:p>
          <a:p>
            <a:pPr lvl="0" defTabSz="914400" fontAlgn="base"/>
            <a:r>
              <a:rPr lang="ko-KR" altLang="en-US" sz="2000" dirty="0">
                <a:solidFill>
                  <a:srgbClr val="004992"/>
                </a:solidFill>
              </a:rPr>
              <a:t>예</a:t>
            </a:r>
            <a:r>
              <a:rPr lang="en-AU" altLang="ko-KR" sz="2000" dirty="0">
                <a:solidFill>
                  <a:srgbClr val="004992"/>
                </a:solidFill>
              </a:rPr>
              <a:t>:</a:t>
            </a:r>
            <a:r>
              <a:rPr lang="en-AU" altLang="ko-KR" sz="2000" dirty="0">
                <a:solidFill>
                  <a:srgbClr val="333333"/>
                </a:solidFill>
              </a:rPr>
              <a:t> </a:t>
            </a:r>
            <a:r>
              <a:rPr lang="ko-KR" altLang="en-US" sz="2000" dirty="0">
                <a:solidFill>
                  <a:srgbClr val="333333"/>
                </a:solidFill>
              </a:rPr>
              <a:t>라티샤는 그녀의 동료의 타이어를 찢었다</a:t>
            </a:r>
            <a:r>
              <a:rPr lang="en-US" altLang="ko-KR" sz="2000" dirty="0">
                <a:solidFill>
                  <a:srgbClr val="333333"/>
                </a:solidFill>
              </a:rPr>
              <a:t>.</a:t>
            </a:r>
            <a:endParaRPr lang="en-AU" altLang="ko-KR" sz="2000" dirty="0">
              <a:solidFill>
                <a:srgbClr val="333333"/>
              </a:solidFill>
            </a:endParaRPr>
          </a:p>
          <a:p>
            <a:pPr lvl="0" defTabSz="914400" fontAlgn="base"/>
            <a:r>
              <a:rPr lang="ko-KR" altLang="en-US" sz="2000" dirty="0">
                <a:solidFill>
                  <a:srgbClr val="004992"/>
                </a:solidFill>
              </a:rPr>
              <a:t>배경</a:t>
            </a:r>
            <a:r>
              <a:rPr lang="en-AU" altLang="ko-KR" sz="2000" dirty="0">
                <a:solidFill>
                  <a:srgbClr val="004992"/>
                </a:solidFill>
              </a:rPr>
              <a:t>:</a:t>
            </a:r>
            <a:r>
              <a:rPr lang="en-AU" altLang="ko-KR" sz="2000" dirty="0">
                <a:solidFill>
                  <a:srgbClr val="333333"/>
                </a:solidFill>
              </a:rPr>
              <a:t> </a:t>
            </a:r>
            <a:r>
              <a:rPr lang="ko-KR" altLang="en-US" sz="2000" dirty="0">
                <a:solidFill>
                  <a:srgbClr val="333333"/>
                </a:solidFill>
              </a:rPr>
              <a:t>라티샤는 괴롭힘 당한다고 느낀다</a:t>
            </a:r>
          </a:p>
          <a:p>
            <a:pPr lvl="0" defTabSz="914400" fontAlgn="base"/>
            <a:r>
              <a:rPr lang="ko-KR" altLang="en-US" sz="2000" dirty="0">
                <a:solidFill>
                  <a:srgbClr val="004992"/>
                </a:solidFill>
              </a:rPr>
              <a:t>그러나</a:t>
            </a:r>
            <a:r>
              <a:rPr lang="en-AU" altLang="ko-KR" sz="2000" dirty="0">
                <a:solidFill>
                  <a:srgbClr val="004992"/>
                </a:solidFill>
              </a:rPr>
              <a:t>:</a:t>
            </a:r>
            <a:r>
              <a:rPr lang="en-AU" altLang="ko-KR" sz="2000" dirty="0">
                <a:solidFill>
                  <a:srgbClr val="333333"/>
                </a:solidFill>
              </a:rPr>
              <a:t> </a:t>
            </a:r>
            <a:r>
              <a:rPr lang="ko-KR" altLang="en-US" sz="2000" dirty="0">
                <a:solidFill>
                  <a:srgbClr val="333333"/>
                </a:solidFill>
              </a:rPr>
              <a:t>어떤 동료가 진짜 라티샤에 대한 욕설을 하였을지라도</a:t>
            </a:r>
            <a:r>
              <a:rPr lang="en-US" altLang="ko-KR" sz="2000" dirty="0">
                <a:solidFill>
                  <a:srgbClr val="333333"/>
                </a:solidFill>
              </a:rPr>
              <a:t>, </a:t>
            </a:r>
            <a:r>
              <a:rPr lang="ko-KR" altLang="en-US" sz="2000" dirty="0">
                <a:solidFill>
                  <a:srgbClr val="333333"/>
                </a:solidFill>
              </a:rPr>
              <a:t>그녀는 그들을 모두 같은 종류의 사람들로 간주해버리고 완전하게 의심을 갖게 되었다</a:t>
            </a:r>
            <a:r>
              <a:rPr lang="en-US" altLang="ko-KR" sz="2000" dirty="0">
                <a:solidFill>
                  <a:srgbClr val="333333"/>
                </a:solidFill>
              </a:rPr>
              <a:t>. </a:t>
            </a:r>
            <a:r>
              <a:rPr lang="ko-KR" altLang="en-US" sz="2000" dirty="0">
                <a:solidFill>
                  <a:srgbClr val="333333"/>
                </a:solidFill>
              </a:rPr>
              <a:t>그녀는 몇 명의 동료들이 그녀에게 정당하게 행동했던 사실을 못보고 지나쳤다</a:t>
            </a:r>
            <a:r>
              <a:rPr lang="en-US" altLang="ko-KR" sz="2000" dirty="0">
                <a:solidFill>
                  <a:srgbClr val="333333"/>
                </a:solidFill>
              </a:rPr>
              <a:t>.</a:t>
            </a:r>
          </a:p>
          <a:p>
            <a:pPr lvl="0" defTabSz="914400" fontAlgn="base"/>
            <a:r>
              <a:rPr lang="ko-KR" altLang="en-US" sz="2000" dirty="0">
                <a:solidFill>
                  <a:srgbClr val="333333"/>
                </a:solidFill>
              </a:rPr>
              <a:t>위협을 느낄 때 침착하기는 어렵다</a:t>
            </a:r>
            <a:r>
              <a:rPr lang="en-US" altLang="ko-KR" sz="2000" dirty="0">
                <a:solidFill>
                  <a:srgbClr val="333333"/>
                </a:solidFill>
              </a:rPr>
              <a:t>. </a:t>
            </a:r>
            <a:r>
              <a:rPr lang="ko-KR" altLang="en-US" sz="2000" dirty="0">
                <a:solidFill>
                  <a:srgbClr val="333333"/>
                </a:solidFill>
              </a:rPr>
              <a:t>그러므로 신중히 판단하고 당신이 신뢰하는 사람의 조언을 구하세요</a:t>
            </a:r>
            <a:r>
              <a:rPr lang="en-US" altLang="ko-KR" sz="2000" dirty="0">
                <a:solidFill>
                  <a:srgbClr val="333333"/>
                </a:solidFill>
              </a:rPr>
              <a:t>.</a:t>
            </a:r>
            <a:endParaRPr lang="en-US" sz="2000" dirty="0">
              <a:solidFill>
                <a:srgbClr val="333333"/>
              </a:solidFill>
            </a:endParaRPr>
          </a:p>
        </p:txBody>
      </p:sp>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이것이 정신증과 어떤 관계가 있는가</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12400714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81BE8482-0A27-4F4E-98DF-D04B6CA7DE5A}" type="slidenum">
              <a:rPr lang="de-DE" altLang="de-DE" smtClean="0">
                <a:latin typeface="+mn-lt"/>
              </a:rPr>
              <a:pPr>
                <a:defRPr/>
              </a:pPr>
              <a:t>67</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7374767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atin typeface="+mn-lt"/>
            </a:endParaRPr>
          </a:p>
        </p:txBody>
      </p:sp>
      <p:sp>
        <p:nvSpPr>
          <p:cNvPr id="4" name="Slide Number Placeholder 3"/>
          <p:cNvSpPr>
            <a:spLocks noGrp="1"/>
          </p:cNvSpPr>
          <p:nvPr>
            <p:ph type="sldNum" sz="quarter" idx="12"/>
          </p:nvPr>
        </p:nvSpPr>
        <p:spPr/>
        <p:txBody>
          <a:bodyPr/>
          <a:lstStyle/>
          <a:p>
            <a:pPr>
              <a:defRPr/>
            </a:pPr>
            <a:fld id="{691A9801-81A3-4551-8DCD-AF18CDE62637}" type="slidenum">
              <a:rPr lang="de-DE" altLang="de-DE" smtClean="0">
                <a:latin typeface="+mn-lt"/>
              </a:rPr>
              <a:pPr>
                <a:defRPr/>
              </a:pPr>
              <a:t>68</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55618752"/>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*madalena-pestana* ( Tired of rules)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after the flowers, the fruits - I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ian_ransley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mattisas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Strawberrys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adactio</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jot.punkt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Noodles/Nudeln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Ayelie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Orange juice/Orangensaft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Benny-Kristin Fischer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Janne Hottenrott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Picrture</a:t>
                      </a:r>
                      <a:r>
                        <a:rPr kumimoji="0" lang="en-GB" sz="1000" b="0" i="0" u="none" strike="noStrike" cap="none" normalizeH="0" baseline="0" dirty="0">
                          <a:ln>
                            <a:noFill/>
                          </a:ln>
                          <a:solidFill>
                            <a:srgbClr val="333333"/>
                          </a:solidFill>
                          <a:effectLst/>
                          <a:latin typeface="+mn-lt"/>
                          <a:ea typeface="+mn-ea"/>
                          <a:cs typeface="+mn-cs"/>
                        </a:rPr>
                        <a:t> sequence neighbour´s dog is adapted from the </a:t>
                      </a:r>
                      <a:r>
                        <a:rPr kumimoji="0" lang="en-GB" sz="1000" b="0" i="0" u="none" strike="noStrike" cap="none" normalizeH="0" baseline="0" dirty="0" err="1">
                          <a:ln>
                            <a:noFill/>
                          </a:ln>
                          <a:solidFill>
                            <a:srgbClr val="333333"/>
                          </a:solidFill>
                          <a:effectLst/>
                          <a:latin typeface="+mn-lt"/>
                          <a:ea typeface="+mn-ea"/>
                          <a:cs typeface="+mn-cs"/>
                        </a:rPr>
                        <a:t>Wechser</a:t>
                      </a:r>
                      <a:r>
                        <a:rPr kumimoji="0" lang="en-GB" sz="1000" b="0" i="0" u="none" strike="noStrike" cap="none" normalizeH="0" baseline="0" dirty="0">
                          <a:ln>
                            <a:noFill/>
                          </a:ln>
                          <a:solidFill>
                            <a:srgbClr val="333333"/>
                          </a:solidFill>
                          <a:effectLst/>
                          <a:latin typeface="+mn-lt"/>
                          <a:ea typeface="+mn-ea"/>
                          <a:cs typeface="+mn-cs"/>
                        </a:rPr>
                        <a:t> Intelligence Scale/</a:t>
                      </a:r>
                      <a:r>
                        <a:rPr kumimoji="0" lang="en-GB" sz="1000" b="0" i="0" u="none" strike="noStrike" cap="none" normalizeH="0" baseline="0" dirty="0" err="1">
                          <a:ln>
                            <a:noFill/>
                          </a:ln>
                          <a:solidFill>
                            <a:srgbClr val="333333"/>
                          </a:solidFill>
                          <a:effectLst/>
                          <a:latin typeface="+mn-lt"/>
                          <a:ea typeface="+mn-ea"/>
                          <a:cs typeface="+mn-cs"/>
                        </a:rPr>
                        <a:t>Bildersequenz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Nachbar´s</a:t>
                      </a:r>
                      <a:r>
                        <a:rPr kumimoji="0" lang="en-GB" sz="1000" b="0" i="0" u="none" strike="noStrike" cap="none" normalizeH="0" baseline="0" dirty="0">
                          <a:ln>
                            <a:noFill/>
                          </a:ln>
                          <a:solidFill>
                            <a:srgbClr val="333333"/>
                          </a:solidFill>
                          <a:effectLst/>
                          <a:latin typeface="+mn-lt"/>
                          <a:ea typeface="+mn-ea"/>
                          <a:cs typeface="+mn-cs"/>
                        </a:rPr>
                        <a:t> Hund, </a:t>
                      </a:r>
                      <a:r>
                        <a:rPr kumimoji="0" lang="en-GB" sz="1000" b="0" i="0" u="none" strike="noStrike" cap="none" normalizeH="0" baseline="0" dirty="0" err="1">
                          <a:ln>
                            <a:noFill/>
                          </a:ln>
                          <a:solidFill>
                            <a:srgbClr val="333333"/>
                          </a:solidFill>
                          <a:effectLst/>
                          <a:latin typeface="+mn-lt"/>
                          <a:ea typeface="+mn-ea"/>
                          <a:cs typeface="+mn-cs"/>
                        </a:rPr>
                        <a:t>Motiv</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ist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4097</Words>
  <Application>Microsoft Office PowerPoint</Application>
  <PresentationFormat>Benutzerdefiniert</PresentationFormat>
  <Paragraphs>679</Paragraphs>
  <Slides>68</Slides>
  <Notes>68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68</vt:i4>
      </vt:variant>
    </vt:vector>
  </HeadingPairs>
  <TitlesOfParts>
    <vt:vector size="75" baseType="lpstr">
      <vt:lpstr>Arial</vt:lpstr>
      <vt:lpstr>Calibri</vt:lpstr>
      <vt:lpstr>Calibri Light</vt:lpstr>
      <vt:lpstr>Symbol</vt:lpstr>
      <vt:lpstr>WingDings</vt:lpstr>
      <vt:lpstr>UKE_PPT-Vorlage_16zu9</vt:lpstr>
      <vt:lpstr>1_UKE_PPT-Vorlage_16zu9</vt:lpstr>
      <vt:lpstr>MCT 3 B – 신념 바꾸기</vt:lpstr>
      <vt:lpstr>신념 바꾸기</vt:lpstr>
      <vt:lpstr>신념 바꾸기</vt:lpstr>
      <vt:lpstr>신념 바꾸기</vt:lpstr>
      <vt:lpstr>신념 바꾸기</vt:lpstr>
      <vt:lpstr>틀린 예측을 한 사람들이 남긴 말들</vt:lpstr>
      <vt:lpstr>틀린 예측을 한 사람들이 남긴 말들</vt:lpstr>
      <vt:lpstr>신념에 대한 의문을 품지 않는 예 (현실외면 방침)</vt:lpstr>
      <vt:lpstr>신념에 대한 의문을 품지 않는 예 (현실외면 방침)</vt:lpstr>
      <vt:lpstr>신념에 대한 의문을 품지 않는 예 (현실외면 방침)</vt:lpstr>
      <vt:lpstr>신념에 대한 의문을 품지 않는 예 (현실외면 방침)</vt:lpstr>
      <vt:lpstr>우리는 왜 이런 행동을 하는가? </vt:lpstr>
      <vt:lpstr>신념을 바꾸지 않는 것이 정신증에서 어떻게 잘못된 해석을 조장하는가 - 사례</vt:lpstr>
      <vt:lpstr>아래에 어떤 범주에 속하는 세가지 사진들 그것은 어떤 범주일까요?</vt:lpstr>
      <vt:lpstr>범주: 음식!</vt:lpstr>
      <vt:lpstr>연습</vt:lpstr>
      <vt:lpstr>연습</vt:lpstr>
      <vt:lpstr>연습</vt:lpstr>
      <vt:lpstr>연습</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선택 : 비디오 영상</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일상생활로의 전환</vt:lpstr>
      <vt:lpstr>일상생활로의 전환</vt:lpstr>
      <vt:lpstr>일상생활로의 전환</vt:lpstr>
      <vt:lpstr>이것이 정신증과 어떤 관계가 있는가?</vt:lpstr>
      <vt:lpstr>이것이 정신증과 어떤 관계가 있는가?</vt:lpstr>
      <vt:lpstr>이것이 정신증과 어떤 관계가 있는가?</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295</cp:revision>
  <dcterms:created xsi:type="dcterms:W3CDTF">2004-06-30T16:15:23Z</dcterms:created>
  <dcterms:modified xsi:type="dcterms:W3CDTF">2021-10-29T07:18:47Z</dcterms:modified>
</cp:coreProperties>
</file>