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7" r:id="rId1"/>
    <p:sldMasterId id="2147483680" r:id="rId2"/>
  </p:sldMasterIdLst>
  <p:notesMasterIdLst>
    <p:notesMasterId r:id="rId61"/>
  </p:notesMasterIdLst>
  <p:handoutMasterIdLst>
    <p:handoutMasterId r:id="rId62"/>
  </p:handoutMasterIdLst>
  <p:sldIdLst>
    <p:sldId id="435" r:id="rId3"/>
    <p:sldId id="376" r:id="rId4"/>
    <p:sldId id="421" r:id="rId5"/>
    <p:sldId id="422" r:id="rId6"/>
    <p:sldId id="290" r:id="rId7"/>
    <p:sldId id="423" r:id="rId8"/>
    <p:sldId id="424" r:id="rId9"/>
    <p:sldId id="369" r:id="rId10"/>
    <p:sldId id="338" r:id="rId11"/>
    <p:sldId id="340" r:id="rId12"/>
    <p:sldId id="425" r:id="rId13"/>
    <p:sldId id="341" r:id="rId14"/>
    <p:sldId id="382" r:id="rId15"/>
    <p:sldId id="384" r:id="rId16"/>
    <p:sldId id="427" r:id="rId17"/>
    <p:sldId id="426" r:id="rId18"/>
    <p:sldId id="386" r:id="rId19"/>
    <p:sldId id="295" r:id="rId20"/>
    <p:sldId id="411" r:id="rId21"/>
    <p:sldId id="428" r:id="rId22"/>
    <p:sldId id="429" r:id="rId23"/>
    <p:sldId id="299" r:id="rId24"/>
    <p:sldId id="389" r:id="rId25"/>
    <p:sldId id="416" r:id="rId26"/>
    <p:sldId id="417" r:id="rId27"/>
    <p:sldId id="367" r:id="rId28"/>
    <p:sldId id="311" r:id="rId29"/>
    <p:sldId id="320" r:id="rId30"/>
    <p:sldId id="366" r:id="rId31"/>
    <p:sldId id="349" r:id="rId32"/>
    <p:sldId id="315" r:id="rId33"/>
    <p:sldId id="418" r:id="rId34"/>
    <p:sldId id="353" r:id="rId35"/>
    <p:sldId id="354" r:id="rId36"/>
    <p:sldId id="355" r:id="rId37"/>
    <p:sldId id="395" r:id="rId38"/>
    <p:sldId id="430" r:id="rId39"/>
    <p:sldId id="431" r:id="rId40"/>
    <p:sldId id="432" r:id="rId41"/>
    <p:sldId id="360" r:id="rId42"/>
    <p:sldId id="314" r:id="rId43"/>
    <p:sldId id="312" r:id="rId44"/>
    <p:sldId id="361" r:id="rId45"/>
    <p:sldId id="365" r:id="rId46"/>
    <p:sldId id="334" r:id="rId47"/>
    <p:sldId id="330" r:id="rId48"/>
    <p:sldId id="323" r:id="rId49"/>
    <p:sldId id="327" r:id="rId50"/>
    <p:sldId id="336" r:id="rId51"/>
    <p:sldId id="322" r:id="rId52"/>
    <p:sldId id="397" r:id="rId53"/>
    <p:sldId id="433" r:id="rId54"/>
    <p:sldId id="434" r:id="rId55"/>
    <p:sldId id="347" r:id="rId56"/>
    <p:sldId id="415" r:id="rId57"/>
    <p:sldId id="420" r:id="rId58"/>
    <p:sldId id="409" r:id="rId59"/>
    <p:sldId id="410" r:id="rId60"/>
  </p:sldIdLst>
  <p:sldSz cx="12195175" cy="6858000"/>
  <p:notesSz cx="6796088" cy="9926638"/>
  <p:defaultTextStyle>
    <a:defPPr>
      <a:defRPr lang="en-US"/>
    </a:defPPr>
    <a:lvl1pPr algn="l" rtl="0" fontAlgn="base">
      <a:spcBef>
        <a:spcPct val="0"/>
      </a:spcBef>
      <a:spcAft>
        <a:spcPct val="0"/>
      </a:spcAft>
      <a:defRPr sz="2400" kern="1200">
        <a:solidFill>
          <a:schemeClr val="tx1"/>
        </a:solidFill>
        <a:latin typeface="Verdana" panose="020B0604030504040204" pitchFamily="34" charset="0"/>
        <a:ea typeface="+mn-ea"/>
        <a:cs typeface="Times New Roman" panose="02020603050405020304" pitchFamily="18" charset="0"/>
      </a:defRPr>
    </a:lvl1pPr>
    <a:lvl2pPr marL="457200" algn="l" rtl="0" fontAlgn="base">
      <a:spcBef>
        <a:spcPct val="0"/>
      </a:spcBef>
      <a:spcAft>
        <a:spcPct val="0"/>
      </a:spcAft>
      <a:defRPr sz="2400" kern="1200">
        <a:solidFill>
          <a:schemeClr val="tx1"/>
        </a:solidFill>
        <a:latin typeface="Verdana" panose="020B0604030504040204" pitchFamily="34" charset="0"/>
        <a:ea typeface="+mn-ea"/>
        <a:cs typeface="Times New Roman" panose="02020603050405020304" pitchFamily="18" charset="0"/>
      </a:defRPr>
    </a:lvl2pPr>
    <a:lvl3pPr marL="914400" algn="l" rtl="0" fontAlgn="base">
      <a:spcBef>
        <a:spcPct val="0"/>
      </a:spcBef>
      <a:spcAft>
        <a:spcPct val="0"/>
      </a:spcAft>
      <a:defRPr sz="2400" kern="1200">
        <a:solidFill>
          <a:schemeClr val="tx1"/>
        </a:solidFill>
        <a:latin typeface="Verdana" panose="020B0604030504040204" pitchFamily="34" charset="0"/>
        <a:ea typeface="+mn-ea"/>
        <a:cs typeface="Times New Roman" panose="02020603050405020304" pitchFamily="18" charset="0"/>
      </a:defRPr>
    </a:lvl3pPr>
    <a:lvl4pPr marL="1371600" algn="l" rtl="0" fontAlgn="base">
      <a:spcBef>
        <a:spcPct val="0"/>
      </a:spcBef>
      <a:spcAft>
        <a:spcPct val="0"/>
      </a:spcAft>
      <a:defRPr sz="2400" kern="1200">
        <a:solidFill>
          <a:schemeClr val="tx1"/>
        </a:solidFill>
        <a:latin typeface="Verdana" panose="020B0604030504040204" pitchFamily="34" charset="0"/>
        <a:ea typeface="+mn-ea"/>
        <a:cs typeface="Times New Roman" panose="02020603050405020304" pitchFamily="18" charset="0"/>
      </a:defRPr>
    </a:lvl4pPr>
    <a:lvl5pPr marL="1828800" algn="l" rtl="0" fontAlgn="base">
      <a:spcBef>
        <a:spcPct val="0"/>
      </a:spcBef>
      <a:spcAft>
        <a:spcPct val="0"/>
      </a:spcAft>
      <a:defRPr sz="2400" kern="1200">
        <a:solidFill>
          <a:schemeClr val="tx1"/>
        </a:solidFill>
        <a:latin typeface="Verdana" panose="020B0604030504040204" pitchFamily="34" charset="0"/>
        <a:ea typeface="+mn-ea"/>
        <a:cs typeface="Times New Roman" panose="02020603050405020304" pitchFamily="18" charset="0"/>
      </a:defRPr>
    </a:lvl5pPr>
    <a:lvl6pPr marL="2286000" algn="l" defTabSz="914400" rtl="0" eaLnBrk="1" latinLnBrk="0" hangingPunct="1">
      <a:defRPr sz="2400" kern="1200">
        <a:solidFill>
          <a:schemeClr val="tx1"/>
        </a:solidFill>
        <a:latin typeface="Verdana" panose="020B0604030504040204" pitchFamily="34" charset="0"/>
        <a:ea typeface="+mn-ea"/>
        <a:cs typeface="Times New Roman" panose="02020603050405020304" pitchFamily="18" charset="0"/>
      </a:defRPr>
    </a:lvl6pPr>
    <a:lvl7pPr marL="2743200" algn="l" defTabSz="914400" rtl="0" eaLnBrk="1" latinLnBrk="0" hangingPunct="1">
      <a:defRPr sz="2400" kern="1200">
        <a:solidFill>
          <a:schemeClr val="tx1"/>
        </a:solidFill>
        <a:latin typeface="Verdana" panose="020B0604030504040204" pitchFamily="34" charset="0"/>
        <a:ea typeface="+mn-ea"/>
        <a:cs typeface="Times New Roman" panose="02020603050405020304" pitchFamily="18" charset="0"/>
      </a:defRPr>
    </a:lvl7pPr>
    <a:lvl8pPr marL="3200400" algn="l" defTabSz="914400" rtl="0" eaLnBrk="1" latinLnBrk="0" hangingPunct="1">
      <a:defRPr sz="2400" kern="1200">
        <a:solidFill>
          <a:schemeClr val="tx1"/>
        </a:solidFill>
        <a:latin typeface="Verdana" panose="020B0604030504040204" pitchFamily="34" charset="0"/>
        <a:ea typeface="+mn-ea"/>
        <a:cs typeface="Times New Roman" panose="02020603050405020304" pitchFamily="18" charset="0"/>
      </a:defRPr>
    </a:lvl8pPr>
    <a:lvl9pPr marL="3657600" algn="l" defTabSz="914400" rtl="0" eaLnBrk="1" latinLnBrk="0" hangingPunct="1">
      <a:defRPr sz="2400" kern="1200">
        <a:solidFill>
          <a:schemeClr val="tx1"/>
        </a:solidFill>
        <a:latin typeface="Verdana" panose="020B0604030504040204" pitchFamily="34" charset="0"/>
        <a:ea typeface="+mn-ea"/>
        <a:cs typeface="Times New Roman" panose="02020603050405020304" pitchFamily="18" charset="0"/>
      </a:defRPr>
    </a:lvl9pPr>
  </p:defaultTextStyle>
  <p:extLst>
    <p:ext uri="{EFAFB233-063F-42B5-8137-9DF3F51BA10A}">
      <p15:sldGuideLst xmlns:p15="http://schemas.microsoft.com/office/powerpoint/2012/main">
        <p15:guide id="1" orient="horz" pos="3249">
          <p15:clr>
            <a:srgbClr val="A4A3A4"/>
          </p15:clr>
        </p15:guide>
        <p15:guide id="2" pos="5692">
          <p15:clr>
            <a:srgbClr val="A4A3A4"/>
          </p15:clr>
        </p15:guide>
        <p15:guide id="3" pos="759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36699"/>
    <a:srgbClr val="C3C3F7"/>
    <a:srgbClr val="8DC6FF"/>
    <a:srgbClr val="FFFF00"/>
    <a:srgbClr val="99CCFF"/>
    <a:srgbClr val="CCECFF"/>
    <a:srgbClr val="FF5050"/>
    <a:srgbClr val="0066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0992" autoAdjust="0"/>
    <p:restoredTop sz="94660" autoAdjust="0"/>
  </p:normalViewPr>
  <p:slideViewPr>
    <p:cSldViewPr>
      <p:cViewPr varScale="1">
        <p:scale>
          <a:sx n="67" d="100"/>
          <a:sy n="67" d="100"/>
        </p:scale>
        <p:origin x="796" y="44"/>
      </p:cViewPr>
      <p:guideLst>
        <p:guide orient="horz" pos="3249"/>
        <p:guide pos="5692"/>
        <p:guide pos="7591"/>
      </p:guideLst>
    </p:cSldViewPr>
  </p:slideViewPr>
  <p:outlineViewPr>
    <p:cViewPr>
      <p:scale>
        <a:sx n="33" d="100"/>
        <a:sy n="33" d="100"/>
      </p:scale>
      <p:origin x="0" y="0"/>
    </p:cViewPr>
    <p:sldLst>
      <p:sld r:id="rId1" collapse="1"/>
    </p:sldLst>
  </p:outlineViewPr>
  <p:notesTextViewPr>
    <p:cViewPr>
      <p:scale>
        <a:sx n="100" d="100"/>
        <a:sy n="100" d="100"/>
      </p:scale>
      <p:origin x="0" y="0"/>
    </p:cViewPr>
  </p:notesTextViewPr>
  <p:sorterViewPr>
    <p:cViewPr>
      <p:scale>
        <a:sx n="75" d="100"/>
        <a:sy n="75" d="100"/>
      </p:scale>
      <p:origin x="0" y="4416"/>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slide" Target="slides/slide45.xml"/><Relationship Id="rId50" Type="http://schemas.openxmlformats.org/officeDocument/2006/relationships/slide" Target="slides/slide48.xml"/><Relationship Id="rId55" Type="http://schemas.openxmlformats.org/officeDocument/2006/relationships/slide" Target="slides/slide53.xml"/><Relationship Id="rId63" Type="http://schemas.openxmlformats.org/officeDocument/2006/relationships/presProps" Target="presProps.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slide" Target="slides/slide51.xml"/><Relationship Id="rId58" Type="http://schemas.openxmlformats.org/officeDocument/2006/relationships/slide" Target="slides/slide56.xml"/><Relationship Id="rId66" Type="http://schemas.openxmlformats.org/officeDocument/2006/relationships/tableStyles" Target="tableStyle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61" Type="http://schemas.openxmlformats.org/officeDocument/2006/relationships/notesMaster" Target="notesMasters/notesMaster1.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theme" Target="theme/theme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slide" Target="slides/slide54.xml"/><Relationship Id="rId64" Type="http://schemas.openxmlformats.org/officeDocument/2006/relationships/viewProps" Target="viewProps.xml"/><Relationship Id="rId8" Type="http://schemas.openxmlformats.org/officeDocument/2006/relationships/slide" Target="slides/slide6.xml"/><Relationship Id="rId51" Type="http://schemas.openxmlformats.org/officeDocument/2006/relationships/slide" Target="slides/slide49.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slide" Target="slides/slide57.xml"/></Relationships>
</file>

<file path=ppt/_rels/viewProps.xml.rels><?xml version="1.0" encoding="UTF-8" standalone="yes"?>
<Relationships xmlns="http://schemas.openxmlformats.org/package/2006/relationships"><Relationship Id="rId1" Type="http://schemas.openxmlformats.org/officeDocument/2006/relationships/slide" Target="slides/slide45.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5234" name="Rectangle 2"/>
          <p:cNvSpPr>
            <a:spLocks noGrp="1" noChangeArrowheads="1"/>
          </p:cNvSpPr>
          <p:nvPr>
            <p:ph type="hdr" sz="quarter"/>
          </p:nvPr>
        </p:nvSpPr>
        <p:spPr bwMode="auto">
          <a:xfrm>
            <a:off x="0" y="0"/>
            <a:ext cx="2944813" cy="495300"/>
          </a:xfrm>
          <a:prstGeom prst="rect">
            <a:avLst/>
          </a:prstGeom>
          <a:noFill/>
          <a:ln w="9525">
            <a:noFill/>
            <a:miter lim="800000"/>
            <a:headEnd/>
            <a:tailEnd/>
          </a:ln>
          <a:effectLst/>
        </p:spPr>
        <p:txBody>
          <a:bodyPr vert="horz" wrap="square" lIns="95552" tIns="47776" rIns="95552" bIns="47776" numCol="1" anchor="t" anchorCtr="0" compatLnSpc="1">
            <a:prstTxWarp prst="textNoShape">
              <a:avLst/>
            </a:prstTxWarp>
          </a:bodyPr>
          <a:lstStyle>
            <a:lvl1pPr defTabSz="955675">
              <a:defRPr sz="1300">
                <a:cs typeface="Times New Roman" pitchFamily="18" charset="0"/>
              </a:defRPr>
            </a:lvl1pPr>
          </a:lstStyle>
          <a:p>
            <a:pPr>
              <a:defRPr/>
            </a:pPr>
            <a:endParaRPr lang="en-GB"/>
          </a:p>
        </p:txBody>
      </p:sp>
      <p:sp>
        <p:nvSpPr>
          <p:cNvPr id="95235" name="Rectangle 3"/>
          <p:cNvSpPr>
            <a:spLocks noGrp="1" noChangeArrowheads="1"/>
          </p:cNvSpPr>
          <p:nvPr>
            <p:ph type="dt" sz="quarter" idx="1"/>
          </p:nvPr>
        </p:nvSpPr>
        <p:spPr bwMode="auto">
          <a:xfrm>
            <a:off x="3851275" y="0"/>
            <a:ext cx="2944813" cy="495300"/>
          </a:xfrm>
          <a:prstGeom prst="rect">
            <a:avLst/>
          </a:prstGeom>
          <a:noFill/>
          <a:ln w="9525">
            <a:noFill/>
            <a:miter lim="800000"/>
            <a:headEnd/>
            <a:tailEnd/>
          </a:ln>
          <a:effectLst/>
        </p:spPr>
        <p:txBody>
          <a:bodyPr vert="horz" wrap="square" lIns="95552" tIns="47776" rIns="95552" bIns="47776" numCol="1" anchor="t" anchorCtr="0" compatLnSpc="1">
            <a:prstTxWarp prst="textNoShape">
              <a:avLst/>
            </a:prstTxWarp>
          </a:bodyPr>
          <a:lstStyle>
            <a:lvl1pPr algn="r" defTabSz="955675">
              <a:defRPr sz="1300">
                <a:cs typeface="Times New Roman" pitchFamily="18" charset="0"/>
              </a:defRPr>
            </a:lvl1pPr>
          </a:lstStyle>
          <a:p>
            <a:pPr>
              <a:defRPr/>
            </a:pPr>
            <a:endParaRPr lang="en-GB"/>
          </a:p>
        </p:txBody>
      </p:sp>
      <p:sp>
        <p:nvSpPr>
          <p:cNvPr id="95236" name="Rectangle 4"/>
          <p:cNvSpPr>
            <a:spLocks noGrp="1" noChangeArrowheads="1"/>
          </p:cNvSpPr>
          <p:nvPr>
            <p:ph type="ftr" sz="quarter" idx="2"/>
          </p:nvPr>
        </p:nvSpPr>
        <p:spPr bwMode="auto">
          <a:xfrm>
            <a:off x="0" y="9431338"/>
            <a:ext cx="2944813" cy="495300"/>
          </a:xfrm>
          <a:prstGeom prst="rect">
            <a:avLst/>
          </a:prstGeom>
          <a:noFill/>
          <a:ln w="9525">
            <a:noFill/>
            <a:miter lim="800000"/>
            <a:headEnd/>
            <a:tailEnd/>
          </a:ln>
          <a:effectLst/>
        </p:spPr>
        <p:txBody>
          <a:bodyPr vert="horz" wrap="square" lIns="95552" tIns="47776" rIns="95552" bIns="47776" numCol="1" anchor="b" anchorCtr="0" compatLnSpc="1">
            <a:prstTxWarp prst="textNoShape">
              <a:avLst/>
            </a:prstTxWarp>
          </a:bodyPr>
          <a:lstStyle>
            <a:lvl1pPr defTabSz="955675">
              <a:defRPr sz="1300">
                <a:cs typeface="Times New Roman" pitchFamily="18" charset="0"/>
              </a:defRPr>
            </a:lvl1pPr>
          </a:lstStyle>
          <a:p>
            <a:pPr>
              <a:defRPr/>
            </a:pPr>
            <a:endParaRPr lang="en-GB"/>
          </a:p>
        </p:txBody>
      </p:sp>
      <p:sp>
        <p:nvSpPr>
          <p:cNvPr id="95237" name="Rectangle 5"/>
          <p:cNvSpPr>
            <a:spLocks noGrp="1" noChangeArrowheads="1"/>
          </p:cNvSpPr>
          <p:nvPr>
            <p:ph type="sldNum" sz="quarter" idx="3"/>
          </p:nvPr>
        </p:nvSpPr>
        <p:spPr bwMode="auto">
          <a:xfrm>
            <a:off x="3851275" y="9431338"/>
            <a:ext cx="2944813" cy="495300"/>
          </a:xfrm>
          <a:prstGeom prst="rect">
            <a:avLst/>
          </a:prstGeom>
          <a:noFill/>
          <a:ln w="9525">
            <a:noFill/>
            <a:miter lim="800000"/>
            <a:headEnd/>
            <a:tailEnd/>
          </a:ln>
          <a:effectLst/>
        </p:spPr>
        <p:txBody>
          <a:bodyPr vert="horz" wrap="square" lIns="95552" tIns="47776" rIns="95552" bIns="47776" numCol="1" anchor="b" anchorCtr="0" compatLnSpc="1">
            <a:prstTxWarp prst="textNoShape">
              <a:avLst/>
            </a:prstTxWarp>
          </a:bodyPr>
          <a:lstStyle>
            <a:lvl1pPr algn="r" defTabSz="955675">
              <a:defRPr sz="1300"/>
            </a:lvl1pPr>
          </a:lstStyle>
          <a:p>
            <a:fld id="{4A5E07C1-33C3-437F-BC5D-26C6E44B9E04}" type="slidenum">
              <a:rPr lang="en-GB" altLang="de-DE"/>
              <a:pPr/>
              <a:t>‹Nr.›</a:t>
            </a:fld>
            <a:endParaRPr lang="en-GB" altLang="de-DE"/>
          </a:p>
        </p:txBody>
      </p:sp>
    </p:spTree>
    <p:extLst>
      <p:ext uri="{BB962C8B-B14F-4D97-AF65-F5344CB8AC3E}">
        <p14:creationId xmlns:p14="http://schemas.microsoft.com/office/powerpoint/2010/main" val="121940453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9938" name="Rectangle 2"/>
          <p:cNvSpPr>
            <a:spLocks noGrp="1" noChangeArrowheads="1"/>
          </p:cNvSpPr>
          <p:nvPr>
            <p:ph type="hdr" sz="quarter"/>
          </p:nvPr>
        </p:nvSpPr>
        <p:spPr bwMode="auto">
          <a:xfrm>
            <a:off x="0" y="0"/>
            <a:ext cx="2944813" cy="495300"/>
          </a:xfrm>
          <a:prstGeom prst="rect">
            <a:avLst/>
          </a:prstGeom>
          <a:noFill/>
          <a:ln w="9525">
            <a:noFill/>
            <a:miter lim="800000"/>
            <a:headEnd/>
            <a:tailEnd/>
          </a:ln>
          <a:effectLst/>
        </p:spPr>
        <p:txBody>
          <a:bodyPr vert="horz" wrap="square" lIns="95552" tIns="47776" rIns="95552" bIns="47776" numCol="1" anchor="t" anchorCtr="0" compatLnSpc="1">
            <a:prstTxWarp prst="textNoShape">
              <a:avLst/>
            </a:prstTxWarp>
          </a:bodyPr>
          <a:lstStyle>
            <a:lvl1pPr defTabSz="955675">
              <a:defRPr sz="1300">
                <a:ea typeface="굴림" pitchFamily="50" charset="-127"/>
                <a:cs typeface="Times New Roman" pitchFamily="18" charset="0"/>
              </a:defRPr>
            </a:lvl1pPr>
          </a:lstStyle>
          <a:p>
            <a:pPr>
              <a:defRPr/>
            </a:pPr>
            <a:endParaRPr lang="en-US" altLang="ko-KR"/>
          </a:p>
        </p:txBody>
      </p:sp>
      <p:sp>
        <p:nvSpPr>
          <p:cNvPr id="39939" name="Rectangle 3"/>
          <p:cNvSpPr>
            <a:spLocks noGrp="1" noChangeArrowheads="1"/>
          </p:cNvSpPr>
          <p:nvPr>
            <p:ph type="dt" idx="1"/>
          </p:nvPr>
        </p:nvSpPr>
        <p:spPr bwMode="auto">
          <a:xfrm>
            <a:off x="3851275" y="0"/>
            <a:ext cx="2944813" cy="495300"/>
          </a:xfrm>
          <a:prstGeom prst="rect">
            <a:avLst/>
          </a:prstGeom>
          <a:noFill/>
          <a:ln w="9525">
            <a:noFill/>
            <a:miter lim="800000"/>
            <a:headEnd/>
            <a:tailEnd/>
          </a:ln>
          <a:effectLst/>
        </p:spPr>
        <p:txBody>
          <a:bodyPr vert="horz" wrap="square" lIns="95552" tIns="47776" rIns="95552" bIns="47776" numCol="1" anchor="t" anchorCtr="0" compatLnSpc="1">
            <a:prstTxWarp prst="textNoShape">
              <a:avLst/>
            </a:prstTxWarp>
          </a:bodyPr>
          <a:lstStyle>
            <a:lvl1pPr algn="r" defTabSz="955675">
              <a:defRPr sz="1300">
                <a:ea typeface="굴림" pitchFamily="50" charset="-127"/>
                <a:cs typeface="Times New Roman" pitchFamily="18" charset="0"/>
              </a:defRPr>
            </a:lvl1pPr>
          </a:lstStyle>
          <a:p>
            <a:pPr>
              <a:defRPr/>
            </a:pPr>
            <a:endParaRPr lang="en-US" altLang="ko-KR"/>
          </a:p>
        </p:txBody>
      </p:sp>
      <p:sp>
        <p:nvSpPr>
          <p:cNvPr id="61444" name="Rectangle 4"/>
          <p:cNvSpPr>
            <a:spLocks noGrp="1" noRot="1" noChangeAspect="1" noChangeArrowheads="1" noTextEdit="1"/>
          </p:cNvSpPr>
          <p:nvPr>
            <p:ph type="sldImg" idx="2"/>
          </p:nvPr>
        </p:nvSpPr>
        <p:spPr bwMode="auto">
          <a:xfrm>
            <a:off x="88900" y="744538"/>
            <a:ext cx="6618288" cy="3722687"/>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9941" name="Rectangle 5"/>
          <p:cNvSpPr>
            <a:spLocks noGrp="1" noChangeArrowheads="1"/>
          </p:cNvSpPr>
          <p:nvPr>
            <p:ph type="body" sz="quarter" idx="3"/>
          </p:nvPr>
        </p:nvSpPr>
        <p:spPr bwMode="auto">
          <a:xfrm>
            <a:off x="906463" y="4714875"/>
            <a:ext cx="4983162" cy="4467225"/>
          </a:xfrm>
          <a:prstGeom prst="rect">
            <a:avLst/>
          </a:prstGeom>
          <a:noFill/>
          <a:ln w="9525">
            <a:noFill/>
            <a:miter lim="800000"/>
            <a:headEnd/>
            <a:tailEnd/>
          </a:ln>
          <a:effectLst/>
        </p:spPr>
        <p:txBody>
          <a:bodyPr vert="horz" wrap="square" lIns="95552" tIns="47776" rIns="95552" bIns="47776" numCol="1" anchor="t" anchorCtr="0" compatLnSpc="1">
            <a:prstTxWarp prst="textNoShape">
              <a:avLst/>
            </a:prstTxWarp>
          </a:bodyPr>
          <a:lstStyle/>
          <a:p>
            <a:pPr lvl="0"/>
            <a:r>
              <a:rPr lang="en-US" altLang="ko-KR" noProof="0"/>
              <a:t>Klicken Sie, um die Formate des Vorlagentextes zu bearbeiten</a:t>
            </a:r>
          </a:p>
          <a:p>
            <a:pPr lvl="1"/>
            <a:r>
              <a:rPr lang="en-US" altLang="ko-KR" noProof="0"/>
              <a:t>Zweite Ebene</a:t>
            </a:r>
          </a:p>
          <a:p>
            <a:pPr lvl="2"/>
            <a:r>
              <a:rPr lang="en-US" altLang="ko-KR" noProof="0"/>
              <a:t>Dritte Ebene</a:t>
            </a:r>
          </a:p>
          <a:p>
            <a:pPr lvl="3"/>
            <a:r>
              <a:rPr lang="en-US" altLang="ko-KR" noProof="0"/>
              <a:t>Vierte Ebene</a:t>
            </a:r>
          </a:p>
          <a:p>
            <a:pPr lvl="4"/>
            <a:r>
              <a:rPr lang="en-US" altLang="ko-KR" noProof="0"/>
              <a:t>Fünfte Ebene</a:t>
            </a:r>
          </a:p>
        </p:txBody>
      </p:sp>
      <p:sp>
        <p:nvSpPr>
          <p:cNvPr id="39942" name="Rectangle 6"/>
          <p:cNvSpPr>
            <a:spLocks noGrp="1" noChangeArrowheads="1"/>
          </p:cNvSpPr>
          <p:nvPr>
            <p:ph type="ftr" sz="quarter" idx="4"/>
          </p:nvPr>
        </p:nvSpPr>
        <p:spPr bwMode="auto">
          <a:xfrm>
            <a:off x="0" y="9431338"/>
            <a:ext cx="2944813" cy="495300"/>
          </a:xfrm>
          <a:prstGeom prst="rect">
            <a:avLst/>
          </a:prstGeom>
          <a:noFill/>
          <a:ln w="9525">
            <a:noFill/>
            <a:miter lim="800000"/>
            <a:headEnd/>
            <a:tailEnd/>
          </a:ln>
          <a:effectLst/>
        </p:spPr>
        <p:txBody>
          <a:bodyPr vert="horz" wrap="square" lIns="95552" tIns="47776" rIns="95552" bIns="47776" numCol="1" anchor="b" anchorCtr="0" compatLnSpc="1">
            <a:prstTxWarp prst="textNoShape">
              <a:avLst/>
            </a:prstTxWarp>
          </a:bodyPr>
          <a:lstStyle>
            <a:lvl1pPr defTabSz="955675">
              <a:defRPr sz="1300">
                <a:ea typeface="굴림" pitchFamily="50" charset="-127"/>
                <a:cs typeface="Times New Roman" pitchFamily="18" charset="0"/>
              </a:defRPr>
            </a:lvl1pPr>
          </a:lstStyle>
          <a:p>
            <a:pPr>
              <a:defRPr/>
            </a:pPr>
            <a:endParaRPr lang="en-US" altLang="ko-KR"/>
          </a:p>
        </p:txBody>
      </p:sp>
      <p:sp>
        <p:nvSpPr>
          <p:cNvPr id="39943" name="Rectangle 7"/>
          <p:cNvSpPr>
            <a:spLocks noGrp="1" noChangeArrowheads="1"/>
          </p:cNvSpPr>
          <p:nvPr>
            <p:ph type="sldNum" sz="quarter" idx="5"/>
          </p:nvPr>
        </p:nvSpPr>
        <p:spPr bwMode="auto">
          <a:xfrm>
            <a:off x="3851275" y="9431338"/>
            <a:ext cx="2944813" cy="495300"/>
          </a:xfrm>
          <a:prstGeom prst="rect">
            <a:avLst/>
          </a:prstGeom>
          <a:noFill/>
          <a:ln w="9525">
            <a:noFill/>
            <a:miter lim="800000"/>
            <a:headEnd/>
            <a:tailEnd/>
          </a:ln>
          <a:effectLst/>
        </p:spPr>
        <p:txBody>
          <a:bodyPr vert="horz" wrap="square" lIns="95552" tIns="47776" rIns="95552" bIns="47776" numCol="1" anchor="b" anchorCtr="0" compatLnSpc="1">
            <a:prstTxWarp prst="textNoShape">
              <a:avLst/>
            </a:prstTxWarp>
          </a:bodyPr>
          <a:lstStyle>
            <a:lvl1pPr algn="r" defTabSz="955675">
              <a:defRPr sz="1300">
                <a:ea typeface="굴림" charset="-127"/>
              </a:defRPr>
            </a:lvl1pPr>
          </a:lstStyle>
          <a:p>
            <a:fld id="{C6280244-48B3-4263-91EB-EA9B4C452634}" type="slidenum">
              <a:rPr lang="ko-KR" altLang="en-US"/>
              <a:pPr/>
              <a:t>‹Nr.›</a:t>
            </a:fld>
            <a:endParaRPr lang="en-US" altLang="ko-KR"/>
          </a:p>
        </p:txBody>
      </p:sp>
    </p:spTree>
    <p:extLst>
      <p:ext uri="{BB962C8B-B14F-4D97-AF65-F5344CB8AC3E}">
        <p14:creationId xmlns:p14="http://schemas.microsoft.com/office/powerpoint/2010/main" val="1197980627"/>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18" charset="0"/>
        <a:ea typeface="+mn-ea"/>
        <a:cs typeface="Times New Roman" pitchFamily="18" charset="0"/>
      </a:defRPr>
    </a:lvl1pPr>
    <a:lvl2pPr marL="457200" algn="l" rtl="0" eaLnBrk="0" fontAlgn="base" hangingPunct="0">
      <a:spcBef>
        <a:spcPct val="30000"/>
      </a:spcBef>
      <a:spcAft>
        <a:spcPct val="0"/>
      </a:spcAft>
      <a:defRPr sz="1200" kern="1200">
        <a:solidFill>
          <a:schemeClr val="tx1"/>
        </a:solidFill>
        <a:latin typeface="Times New Roman" pitchFamily="18" charset="0"/>
        <a:ea typeface="+mn-ea"/>
        <a:cs typeface="Times New Roman" pitchFamily="18" charset="0"/>
      </a:defRPr>
    </a:lvl2pPr>
    <a:lvl3pPr marL="914400" algn="l" rtl="0" eaLnBrk="0" fontAlgn="base" hangingPunct="0">
      <a:spcBef>
        <a:spcPct val="30000"/>
      </a:spcBef>
      <a:spcAft>
        <a:spcPct val="0"/>
      </a:spcAft>
      <a:defRPr sz="1200" kern="1200">
        <a:solidFill>
          <a:schemeClr val="tx1"/>
        </a:solidFill>
        <a:latin typeface="Times New Roman" pitchFamily="18" charset="0"/>
        <a:ea typeface="+mn-ea"/>
        <a:cs typeface="Times New Roman" pitchFamily="18" charset="0"/>
      </a:defRPr>
    </a:lvl3pPr>
    <a:lvl4pPr marL="1371600" algn="l" rtl="0" eaLnBrk="0" fontAlgn="base" hangingPunct="0">
      <a:spcBef>
        <a:spcPct val="30000"/>
      </a:spcBef>
      <a:spcAft>
        <a:spcPct val="0"/>
      </a:spcAft>
      <a:defRPr sz="1200" kern="1200">
        <a:solidFill>
          <a:schemeClr val="tx1"/>
        </a:solidFill>
        <a:latin typeface="Times New Roman" pitchFamily="18" charset="0"/>
        <a:ea typeface="+mn-ea"/>
        <a:cs typeface="Times New Roman" pitchFamily="18" charset="0"/>
      </a:defRPr>
    </a:lvl4pPr>
    <a:lvl5pPr marL="1828800" algn="l" rtl="0" eaLnBrk="0" fontAlgn="base" hangingPunct="0">
      <a:spcBef>
        <a:spcPct val="30000"/>
      </a:spcBef>
      <a:spcAft>
        <a:spcPct val="0"/>
      </a:spcAft>
      <a:defRPr sz="1200" kern="1200">
        <a:solidFill>
          <a:schemeClr val="tx1"/>
        </a:solidFill>
        <a:latin typeface="Times New Roman" pitchFamily="18" charset="0"/>
        <a:ea typeface="+mn-ea"/>
        <a:cs typeface="Times New Roman" pitchFamily="18"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03213" y="585788"/>
            <a:ext cx="5556250" cy="3125787"/>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B00EF49-7894-4F53-A8DD-F7DB3BFC5032}" type="slidenum">
              <a:rPr lang="de-DE" smtClean="0">
                <a:solidFill>
                  <a:prstClr val="black"/>
                </a:solidFill>
              </a:rPr>
              <a:pPr/>
              <a:t>1</a:t>
            </a:fld>
            <a:endParaRPr lang="de-DE" dirty="0">
              <a:solidFill>
                <a:prstClr val="black"/>
              </a:solidFill>
            </a:endParaRPr>
          </a:p>
        </p:txBody>
      </p:sp>
    </p:spTree>
    <p:extLst>
      <p:ext uri="{BB962C8B-B14F-4D97-AF65-F5344CB8AC3E}">
        <p14:creationId xmlns:p14="http://schemas.microsoft.com/office/powerpoint/2010/main" val="21038567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55675"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55675"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55675"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55675"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7756037B-DFFE-43A1-AE1E-0B2A728A0916}" type="slidenum">
              <a:rPr lang="ko-KR" altLang="en-US" sz="1300">
                <a:latin typeface="Verdana" panose="020B0604030504040204" pitchFamily="34" charset="0"/>
              </a:rPr>
              <a:pPr eaLnBrk="1" hangingPunct="1">
                <a:spcBef>
                  <a:spcPct val="0"/>
                </a:spcBef>
              </a:pPr>
              <a:t>2</a:t>
            </a:fld>
            <a:endParaRPr lang="en-US" altLang="ko-KR" sz="1300">
              <a:latin typeface="Verdana" panose="020B0604030504040204" pitchFamily="34" charset="0"/>
            </a:endParaRPr>
          </a:p>
        </p:txBody>
      </p:sp>
      <p:sp>
        <p:nvSpPr>
          <p:cNvPr id="65539" name="Rectangle 2"/>
          <p:cNvSpPr>
            <a:spLocks noGrp="1" noRot="1" noChangeAspect="1" noChangeArrowheads="1" noTextEdit="1"/>
          </p:cNvSpPr>
          <p:nvPr>
            <p:ph type="sldImg"/>
          </p:nvPr>
        </p:nvSpPr>
        <p:spPr>
          <a:xfrm>
            <a:off x="88900" y="744538"/>
            <a:ext cx="6618288" cy="3722687"/>
          </a:xfrm>
          <a:ln/>
        </p:spPr>
      </p:sp>
      <p:sp>
        <p:nvSpPr>
          <p:cNvPr id="655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90123798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55675"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55675"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55675"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55675"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7756037B-DFFE-43A1-AE1E-0B2A728A0916}" type="slidenum">
              <a:rPr lang="ko-KR" altLang="en-US" sz="1300">
                <a:latin typeface="Verdana" panose="020B0604030504040204" pitchFamily="34" charset="0"/>
              </a:rPr>
              <a:pPr eaLnBrk="1" hangingPunct="1">
                <a:spcBef>
                  <a:spcPct val="0"/>
                </a:spcBef>
              </a:pPr>
              <a:t>3</a:t>
            </a:fld>
            <a:endParaRPr lang="en-US" altLang="ko-KR" sz="1300">
              <a:latin typeface="Verdana" panose="020B0604030504040204" pitchFamily="34" charset="0"/>
            </a:endParaRPr>
          </a:p>
        </p:txBody>
      </p:sp>
      <p:sp>
        <p:nvSpPr>
          <p:cNvPr id="65539" name="Rectangle 2"/>
          <p:cNvSpPr>
            <a:spLocks noGrp="1" noRot="1" noChangeAspect="1" noChangeArrowheads="1" noTextEdit="1"/>
          </p:cNvSpPr>
          <p:nvPr>
            <p:ph type="sldImg"/>
          </p:nvPr>
        </p:nvSpPr>
        <p:spPr>
          <a:xfrm>
            <a:off x="88900" y="744538"/>
            <a:ext cx="6618288" cy="3722687"/>
          </a:xfrm>
          <a:ln/>
        </p:spPr>
      </p:sp>
      <p:sp>
        <p:nvSpPr>
          <p:cNvPr id="655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90123798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55675"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55675"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55675"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55675"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7756037B-DFFE-43A1-AE1E-0B2A728A0916}" type="slidenum">
              <a:rPr lang="ko-KR" altLang="en-US" sz="1300">
                <a:latin typeface="Verdana" panose="020B0604030504040204" pitchFamily="34" charset="0"/>
              </a:rPr>
              <a:pPr eaLnBrk="1" hangingPunct="1">
                <a:spcBef>
                  <a:spcPct val="0"/>
                </a:spcBef>
              </a:pPr>
              <a:t>4</a:t>
            </a:fld>
            <a:endParaRPr lang="en-US" altLang="ko-KR" sz="1300">
              <a:latin typeface="Verdana" panose="020B0604030504040204" pitchFamily="34" charset="0"/>
            </a:endParaRPr>
          </a:p>
        </p:txBody>
      </p:sp>
      <p:sp>
        <p:nvSpPr>
          <p:cNvPr id="65539" name="Rectangle 2"/>
          <p:cNvSpPr>
            <a:spLocks noGrp="1" noRot="1" noChangeAspect="1" noChangeArrowheads="1" noTextEdit="1"/>
          </p:cNvSpPr>
          <p:nvPr>
            <p:ph type="sldImg"/>
          </p:nvPr>
        </p:nvSpPr>
        <p:spPr>
          <a:xfrm>
            <a:off x="88900" y="744538"/>
            <a:ext cx="6618288" cy="3722687"/>
          </a:xfrm>
          <a:ln/>
        </p:spPr>
      </p:sp>
      <p:sp>
        <p:nvSpPr>
          <p:cNvPr id="655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90123798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55675"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55675"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55675"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55675"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4FDAC32F-AD7B-4D25-9042-37598571C424}" type="slidenum">
              <a:rPr lang="ko-KR" altLang="en-US" sz="1300">
                <a:latin typeface="Verdana" panose="020B0604030504040204" pitchFamily="34" charset="0"/>
              </a:rPr>
              <a:pPr eaLnBrk="1" hangingPunct="1">
                <a:spcBef>
                  <a:spcPct val="0"/>
                </a:spcBef>
              </a:pPr>
              <a:t>5</a:t>
            </a:fld>
            <a:endParaRPr lang="en-US" altLang="ko-KR" sz="1300">
              <a:latin typeface="Verdana" panose="020B0604030504040204" pitchFamily="34" charset="0"/>
            </a:endParaRPr>
          </a:p>
        </p:txBody>
      </p:sp>
      <p:sp>
        <p:nvSpPr>
          <p:cNvPr id="66563" name="Rectangle 2"/>
          <p:cNvSpPr>
            <a:spLocks noGrp="1" noRot="1" noChangeAspect="1" noChangeArrowheads="1" noTextEdit="1"/>
          </p:cNvSpPr>
          <p:nvPr>
            <p:ph type="sldImg"/>
          </p:nvPr>
        </p:nvSpPr>
        <p:spPr>
          <a:xfrm>
            <a:off x="88900" y="744538"/>
            <a:ext cx="6618288" cy="3722687"/>
          </a:xfrm>
          <a:ln/>
        </p:spPr>
      </p:sp>
      <p:sp>
        <p:nvSpPr>
          <p:cNvPr id="665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de-DE"/>
          </a:p>
        </p:txBody>
      </p:sp>
    </p:spTree>
    <p:extLst>
      <p:ext uri="{BB962C8B-B14F-4D97-AF65-F5344CB8AC3E}">
        <p14:creationId xmlns:p14="http://schemas.microsoft.com/office/powerpoint/2010/main" val="206089292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55675"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55675"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55675"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55675"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4FDAC32F-AD7B-4D25-9042-37598571C424}" type="slidenum">
              <a:rPr lang="ko-KR" altLang="en-US" sz="1300">
                <a:latin typeface="Verdana" panose="020B0604030504040204" pitchFamily="34" charset="0"/>
              </a:rPr>
              <a:pPr eaLnBrk="1" hangingPunct="1">
                <a:spcBef>
                  <a:spcPct val="0"/>
                </a:spcBef>
              </a:pPr>
              <a:t>6</a:t>
            </a:fld>
            <a:endParaRPr lang="en-US" altLang="ko-KR" sz="1300">
              <a:latin typeface="Verdana" panose="020B0604030504040204" pitchFamily="34" charset="0"/>
            </a:endParaRPr>
          </a:p>
        </p:txBody>
      </p:sp>
      <p:sp>
        <p:nvSpPr>
          <p:cNvPr id="66563" name="Rectangle 2"/>
          <p:cNvSpPr>
            <a:spLocks noGrp="1" noRot="1" noChangeAspect="1" noChangeArrowheads="1" noTextEdit="1"/>
          </p:cNvSpPr>
          <p:nvPr>
            <p:ph type="sldImg"/>
          </p:nvPr>
        </p:nvSpPr>
        <p:spPr>
          <a:xfrm>
            <a:off x="88900" y="744538"/>
            <a:ext cx="6618288" cy="3722687"/>
          </a:xfrm>
          <a:ln/>
        </p:spPr>
      </p:sp>
      <p:sp>
        <p:nvSpPr>
          <p:cNvPr id="665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de-DE"/>
          </a:p>
        </p:txBody>
      </p:sp>
    </p:spTree>
    <p:extLst>
      <p:ext uri="{BB962C8B-B14F-4D97-AF65-F5344CB8AC3E}">
        <p14:creationId xmlns:p14="http://schemas.microsoft.com/office/powerpoint/2010/main" val="206089292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55675"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55675"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55675"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55675"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4FDAC32F-AD7B-4D25-9042-37598571C424}" type="slidenum">
              <a:rPr lang="ko-KR" altLang="en-US" sz="1300">
                <a:latin typeface="Verdana" panose="020B0604030504040204" pitchFamily="34" charset="0"/>
              </a:rPr>
              <a:pPr eaLnBrk="1" hangingPunct="1">
                <a:spcBef>
                  <a:spcPct val="0"/>
                </a:spcBef>
              </a:pPr>
              <a:t>7</a:t>
            </a:fld>
            <a:endParaRPr lang="en-US" altLang="ko-KR" sz="1300">
              <a:latin typeface="Verdana" panose="020B0604030504040204" pitchFamily="34" charset="0"/>
            </a:endParaRPr>
          </a:p>
        </p:txBody>
      </p:sp>
      <p:sp>
        <p:nvSpPr>
          <p:cNvPr id="66563" name="Rectangle 2"/>
          <p:cNvSpPr>
            <a:spLocks noGrp="1" noRot="1" noChangeAspect="1" noChangeArrowheads="1" noTextEdit="1"/>
          </p:cNvSpPr>
          <p:nvPr>
            <p:ph type="sldImg"/>
          </p:nvPr>
        </p:nvSpPr>
        <p:spPr>
          <a:xfrm>
            <a:off x="88900" y="744538"/>
            <a:ext cx="6618288" cy="3722687"/>
          </a:xfrm>
          <a:ln/>
        </p:spPr>
      </p:sp>
      <p:sp>
        <p:nvSpPr>
          <p:cNvPr id="665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de-DE"/>
          </a:p>
        </p:txBody>
      </p:sp>
    </p:spTree>
    <p:extLst>
      <p:ext uri="{BB962C8B-B14F-4D97-AF65-F5344CB8AC3E}">
        <p14:creationId xmlns:p14="http://schemas.microsoft.com/office/powerpoint/2010/main" val="206089292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55675"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55675"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55675"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55675"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65CBFA96-A05C-42C2-8293-704857C8CEA7}" type="slidenum">
              <a:rPr lang="ko-KR" altLang="en-US" sz="1300">
                <a:latin typeface="Verdana" panose="020B0604030504040204" pitchFamily="34" charset="0"/>
              </a:rPr>
              <a:pPr eaLnBrk="1" hangingPunct="1">
                <a:spcBef>
                  <a:spcPct val="0"/>
                </a:spcBef>
              </a:pPr>
              <a:t>8</a:t>
            </a:fld>
            <a:endParaRPr lang="en-US" altLang="ko-KR" sz="1300">
              <a:latin typeface="Verdana" panose="020B0604030504040204" pitchFamily="34" charset="0"/>
            </a:endParaRPr>
          </a:p>
        </p:txBody>
      </p:sp>
      <p:sp>
        <p:nvSpPr>
          <p:cNvPr id="69635" name="Rectangle 2"/>
          <p:cNvSpPr>
            <a:spLocks noGrp="1" noRot="1" noChangeAspect="1" noChangeArrowheads="1" noTextEdit="1"/>
          </p:cNvSpPr>
          <p:nvPr>
            <p:ph type="sldImg"/>
          </p:nvPr>
        </p:nvSpPr>
        <p:spPr>
          <a:xfrm>
            <a:off x="88900" y="744538"/>
            <a:ext cx="6618288" cy="3722687"/>
          </a:xfrm>
          <a:ln/>
        </p:spPr>
      </p:sp>
      <p:sp>
        <p:nvSpPr>
          <p:cNvPr id="696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10082798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55675"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55675"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55675"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55675"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FB0A9947-F5BB-4E45-B624-72B16C089007}" type="slidenum">
              <a:rPr lang="ko-KR" altLang="en-US" sz="1300">
                <a:latin typeface="Verdana" panose="020B0604030504040204" pitchFamily="34" charset="0"/>
              </a:rPr>
              <a:pPr eaLnBrk="1" hangingPunct="1">
                <a:spcBef>
                  <a:spcPct val="0"/>
                </a:spcBef>
              </a:pPr>
              <a:t>9</a:t>
            </a:fld>
            <a:endParaRPr lang="en-US" altLang="ko-KR" sz="1300">
              <a:latin typeface="Verdana" panose="020B0604030504040204" pitchFamily="34" charset="0"/>
            </a:endParaRPr>
          </a:p>
        </p:txBody>
      </p:sp>
      <p:sp>
        <p:nvSpPr>
          <p:cNvPr id="70659" name="Rectangle 2"/>
          <p:cNvSpPr>
            <a:spLocks noGrp="1" noRot="1" noChangeAspect="1" noChangeArrowheads="1" noTextEdit="1"/>
          </p:cNvSpPr>
          <p:nvPr>
            <p:ph type="sldImg"/>
          </p:nvPr>
        </p:nvSpPr>
        <p:spPr>
          <a:xfrm>
            <a:off x="88900" y="744538"/>
            <a:ext cx="6618288" cy="3722687"/>
          </a:xfrm>
          <a:ln/>
        </p:spPr>
      </p:sp>
      <p:sp>
        <p:nvSpPr>
          <p:cNvPr id="706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391548014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55675"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55675"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55675"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55675"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DB39F9CE-B8B6-4E80-B0D2-49F296249FF4}" type="slidenum">
              <a:rPr lang="ko-KR" altLang="en-US" sz="1300">
                <a:latin typeface="Verdana" panose="020B0604030504040204" pitchFamily="34" charset="0"/>
              </a:rPr>
              <a:pPr eaLnBrk="1" hangingPunct="1">
                <a:spcBef>
                  <a:spcPct val="0"/>
                </a:spcBef>
              </a:pPr>
              <a:t>10</a:t>
            </a:fld>
            <a:endParaRPr lang="en-US" altLang="ko-KR" sz="1300">
              <a:latin typeface="Verdana" panose="020B0604030504040204" pitchFamily="34" charset="0"/>
            </a:endParaRPr>
          </a:p>
        </p:txBody>
      </p:sp>
      <p:sp>
        <p:nvSpPr>
          <p:cNvPr id="71683" name="Rectangle 2"/>
          <p:cNvSpPr>
            <a:spLocks noGrp="1" noRot="1" noChangeAspect="1" noChangeArrowheads="1" noTextEdit="1"/>
          </p:cNvSpPr>
          <p:nvPr>
            <p:ph type="sldImg"/>
          </p:nvPr>
        </p:nvSpPr>
        <p:spPr>
          <a:xfrm>
            <a:off x="88900" y="744538"/>
            <a:ext cx="6618288" cy="3722687"/>
          </a:xfrm>
          <a:ln/>
        </p:spPr>
      </p:sp>
      <p:sp>
        <p:nvSpPr>
          <p:cNvPr id="716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401905755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55675"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55675"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55675"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55675"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DB39F9CE-B8B6-4E80-B0D2-49F296249FF4}" type="slidenum">
              <a:rPr lang="ko-KR" altLang="en-US" sz="1300">
                <a:latin typeface="Verdana" panose="020B0604030504040204" pitchFamily="34" charset="0"/>
              </a:rPr>
              <a:pPr eaLnBrk="1" hangingPunct="1">
                <a:spcBef>
                  <a:spcPct val="0"/>
                </a:spcBef>
              </a:pPr>
              <a:t>11</a:t>
            </a:fld>
            <a:endParaRPr lang="en-US" altLang="ko-KR" sz="1300">
              <a:latin typeface="Verdana" panose="020B0604030504040204" pitchFamily="34" charset="0"/>
            </a:endParaRPr>
          </a:p>
        </p:txBody>
      </p:sp>
      <p:sp>
        <p:nvSpPr>
          <p:cNvPr id="71683" name="Rectangle 2"/>
          <p:cNvSpPr>
            <a:spLocks noGrp="1" noRot="1" noChangeAspect="1" noChangeArrowheads="1" noTextEdit="1"/>
          </p:cNvSpPr>
          <p:nvPr>
            <p:ph type="sldImg"/>
          </p:nvPr>
        </p:nvSpPr>
        <p:spPr>
          <a:xfrm>
            <a:off x="88900" y="744538"/>
            <a:ext cx="6618288" cy="3722687"/>
          </a:xfrm>
          <a:ln/>
        </p:spPr>
      </p:sp>
      <p:sp>
        <p:nvSpPr>
          <p:cNvPr id="716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401905755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55675"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55675"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55675"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55675"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C2EC9AA3-3DDE-4E41-BBB0-5123571A03A9}" type="slidenum">
              <a:rPr lang="ko-KR" altLang="en-US" sz="1300">
                <a:latin typeface="Verdana" panose="020B0604030504040204" pitchFamily="34" charset="0"/>
              </a:rPr>
              <a:pPr eaLnBrk="1" hangingPunct="1">
                <a:spcBef>
                  <a:spcPct val="0"/>
                </a:spcBef>
              </a:pPr>
              <a:t>12</a:t>
            </a:fld>
            <a:endParaRPr lang="en-US" altLang="ko-KR" sz="1300">
              <a:latin typeface="Verdana" panose="020B0604030504040204" pitchFamily="34" charset="0"/>
            </a:endParaRPr>
          </a:p>
        </p:txBody>
      </p:sp>
      <p:sp>
        <p:nvSpPr>
          <p:cNvPr id="73731" name="Rectangle 2"/>
          <p:cNvSpPr>
            <a:spLocks noGrp="1" noRot="1" noChangeAspect="1" noChangeArrowheads="1" noTextEdit="1"/>
          </p:cNvSpPr>
          <p:nvPr>
            <p:ph type="sldImg"/>
          </p:nvPr>
        </p:nvSpPr>
        <p:spPr>
          <a:xfrm>
            <a:off x="88900" y="744538"/>
            <a:ext cx="6618288" cy="3722687"/>
          </a:xfrm>
          <a:ln/>
        </p:spPr>
      </p:sp>
      <p:sp>
        <p:nvSpPr>
          <p:cNvPr id="737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391821017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55675"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55675"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55675"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55675"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2D0B1B7B-FD37-4595-BB4C-12178112C760}" type="slidenum">
              <a:rPr lang="ko-KR" altLang="en-US" sz="1300">
                <a:latin typeface="Verdana" panose="020B0604030504040204" pitchFamily="34" charset="0"/>
              </a:rPr>
              <a:pPr eaLnBrk="1" hangingPunct="1">
                <a:spcBef>
                  <a:spcPct val="0"/>
                </a:spcBef>
              </a:pPr>
              <a:t>13</a:t>
            </a:fld>
            <a:endParaRPr lang="en-US" altLang="ko-KR" sz="1300">
              <a:latin typeface="Verdana" panose="020B0604030504040204" pitchFamily="34" charset="0"/>
            </a:endParaRPr>
          </a:p>
        </p:txBody>
      </p:sp>
      <p:sp>
        <p:nvSpPr>
          <p:cNvPr id="74755" name="Rectangle 2"/>
          <p:cNvSpPr>
            <a:spLocks noGrp="1" noRot="1" noChangeAspect="1" noChangeArrowheads="1" noTextEdit="1"/>
          </p:cNvSpPr>
          <p:nvPr>
            <p:ph type="sldImg"/>
          </p:nvPr>
        </p:nvSpPr>
        <p:spPr>
          <a:xfrm>
            <a:off x="88900" y="744538"/>
            <a:ext cx="6618288" cy="3722687"/>
          </a:xfrm>
          <a:ln/>
        </p:spPr>
      </p:sp>
      <p:sp>
        <p:nvSpPr>
          <p:cNvPr id="747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277150415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55675"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55675"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55675"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55675"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7ACF9E69-B359-4937-B2B6-19FA054D1C6A}" type="slidenum">
              <a:rPr lang="ko-KR" altLang="en-US" sz="1300">
                <a:latin typeface="Verdana" panose="020B0604030504040204" pitchFamily="34" charset="0"/>
              </a:rPr>
              <a:pPr eaLnBrk="1" hangingPunct="1">
                <a:spcBef>
                  <a:spcPct val="0"/>
                </a:spcBef>
              </a:pPr>
              <a:t>14</a:t>
            </a:fld>
            <a:endParaRPr lang="en-US" altLang="ko-KR" sz="1300">
              <a:latin typeface="Verdana" panose="020B0604030504040204" pitchFamily="34" charset="0"/>
            </a:endParaRPr>
          </a:p>
        </p:txBody>
      </p:sp>
      <p:sp>
        <p:nvSpPr>
          <p:cNvPr id="77827" name="Rectangle 2"/>
          <p:cNvSpPr>
            <a:spLocks noGrp="1" noRot="1" noChangeAspect="1" noChangeArrowheads="1" noTextEdit="1"/>
          </p:cNvSpPr>
          <p:nvPr>
            <p:ph type="sldImg"/>
          </p:nvPr>
        </p:nvSpPr>
        <p:spPr>
          <a:xfrm>
            <a:off x="88900" y="744538"/>
            <a:ext cx="6618288" cy="3722687"/>
          </a:xfrm>
          <a:ln/>
        </p:spPr>
      </p:sp>
      <p:sp>
        <p:nvSpPr>
          <p:cNvPr id="778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de-DE"/>
          </a:p>
        </p:txBody>
      </p:sp>
    </p:spTree>
    <p:extLst>
      <p:ext uri="{BB962C8B-B14F-4D97-AF65-F5344CB8AC3E}">
        <p14:creationId xmlns:p14="http://schemas.microsoft.com/office/powerpoint/2010/main" val="425125637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55675"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55675"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55675"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55675"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7ACF9E69-B359-4937-B2B6-19FA054D1C6A}" type="slidenum">
              <a:rPr lang="ko-KR" altLang="en-US" sz="1300">
                <a:latin typeface="Verdana" panose="020B0604030504040204" pitchFamily="34" charset="0"/>
              </a:rPr>
              <a:pPr eaLnBrk="1" hangingPunct="1">
                <a:spcBef>
                  <a:spcPct val="0"/>
                </a:spcBef>
              </a:pPr>
              <a:t>15</a:t>
            </a:fld>
            <a:endParaRPr lang="en-US" altLang="ko-KR" sz="1300">
              <a:latin typeface="Verdana" panose="020B0604030504040204" pitchFamily="34" charset="0"/>
            </a:endParaRPr>
          </a:p>
        </p:txBody>
      </p:sp>
      <p:sp>
        <p:nvSpPr>
          <p:cNvPr id="77827" name="Rectangle 2"/>
          <p:cNvSpPr>
            <a:spLocks noGrp="1" noRot="1" noChangeAspect="1" noChangeArrowheads="1" noTextEdit="1"/>
          </p:cNvSpPr>
          <p:nvPr>
            <p:ph type="sldImg"/>
          </p:nvPr>
        </p:nvSpPr>
        <p:spPr>
          <a:xfrm>
            <a:off x="88900" y="744538"/>
            <a:ext cx="6618288" cy="3722687"/>
          </a:xfrm>
          <a:ln/>
        </p:spPr>
      </p:sp>
      <p:sp>
        <p:nvSpPr>
          <p:cNvPr id="778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de-DE"/>
          </a:p>
        </p:txBody>
      </p:sp>
    </p:spTree>
    <p:extLst>
      <p:ext uri="{BB962C8B-B14F-4D97-AF65-F5344CB8AC3E}">
        <p14:creationId xmlns:p14="http://schemas.microsoft.com/office/powerpoint/2010/main" val="425125637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55675"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55675"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55675"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55675"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7ACF9E69-B359-4937-B2B6-19FA054D1C6A}" type="slidenum">
              <a:rPr lang="ko-KR" altLang="en-US" sz="1300">
                <a:latin typeface="Verdana" panose="020B0604030504040204" pitchFamily="34" charset="0"/>
              </a:rPr>
              <a:pPr eaLnBrk="1" hangingPunct="1">
                <a:spcBef>
                  <a:spcPct val="0"/>
                </a:spcBef>
              </a:pPr>
              <a:t>16</a:t>
            </a:fld>
            <a:endParaRPr lang="en-US" altLang="ko-KR" sz="1300">
              <a:latin typeface="Verdana" panose="020B0604030504040204" pitchFamily="34" charset="0"/>
            </a:endParaRPr>
          </a:p>
        </p:txBody>
      </p:sp>
      <p:sp>
        <p:nvSpPr>
          <p:cNvPr id="77827" name="Rectangle 2"/>
          <p:cNvSpPr>
            <a:spLocks noGrp="1" noRot="1" noChangeAspect="1" noChangeArrowheads="1" noTextEdit="1"/>
          </p:cNvSpPr>
          <p:nvPr>
            <p:ph type="sldImg"/>
          </p:nvPr>
        </p:nvSpPr>
        <p:spPr>
          <a:xfrm>
            <a:off x="88900" y="744538"/>
            <a:ext cx="6618288" cy="3722687"/>
          </a:xfrm>
          <a:ln/>
        </p:spPr>
      </p:sp>
      <p:sp>
        <p:nvSpPr>
          <p:cNvPr id="778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de-DE"/>
          </a:p>
        </p:txBody>
      </p:sp>
    </p:spTree>
    <p:extLst>
      <p:ext uri="{BB962C8B-B14F-4D97-AF65-F5344CB8AC3E}">
        <p14:creationId xmlns:p14="http://schemas.microsoft.com/office/powerpoint/2010/main" val="425125637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55675"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55675"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55675"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55675"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C92905EA-2493-461A-9D5D-2CAAB3D0FAAC}" type="slidenum">
              <a:rPr lang="ko-KR" altLang="en-US" sz="1300">
                <a:latin typeface="Verdana" panose="020B0604030504040204" pitchFamily="34" charset="0"/>
              </a:rPr>
              <a:pPr eaLnBrk="1" hangingPunct="1">
                <a:spcBef>
                  <a:spcPct val="0"/>
                </a:spcBef>
              </a:pPr>
              <a:t>17</a:t>
            </a:fld>
            <a:endParaRPr lang="en-US" altLang="ko-KR" sz="1300">
              <a:latin typeface="Verdana" panose="020B0604030504040204" pitchFamily="34" charset="0"/>
            </a:endParaRPr>
          </a:p>
        </p:txBody>
      </p:sp>
      <p:sp>
        <p:nvSpPr>
          <p:cNvPr id="78851" name="Rectangle 2"/>
          <p:cNvSpPr>
            <a:spLocks noGrp="1" noRot="1" noChangeAspect="1" noChangeArrowheads="1" noTextEdit="1"/>
          </p:cNvSpPr>
          <p:nvPr>
            <p:ph type="sldImg"/>
          </p:nvPr>
        </p:nvSpPr>
        <p:spPr>
          <a:xfrm>
            <a:off x="88900" y="744538"/>
            <a:ext cx="6618288" cy="3722687"/>
          </a:xfrm>
          <a:ln/>
        </p:spPr>
      </p:sp>
      <p:sp>
        <p:nvSpPr>
          <p:cNvPr id="788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de-DE"/>
          </a:p>
        </p:txBody>
      </p:sp>
    </p:spTree>
    <p:extLst>
      <p:ext uri="{BB962C8B-B14F-4D97-AF65-F5344CB8AC3E}">
        <p14:creationId xmlns:p14="http://schemas.microsoft.com/office/powerpoint/2010/main" val="2583493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55675"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55675"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55675"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55675"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7E5F8910-3881-4B4F-9E3B-3A80315EA71E}" type="slidenum">
              <a:rPr lang="ko-KR" altLang="en-US" sz="1300">
                <a:latin typeface="Verdana" panose="020B0604030504040204" pitchFamily="34" charset="0"/>
              </a:rPr>
              <a:pPr eaLnBrk="1" hangingPunct="1">
                <a:spcBef>
                  <a:spcPct val="0"/>
                </a:spcBef>
              </a:pPr>
              <a:t>18</a:t>
            </a:fld>
            <a:endParaRPr lang="en-US" altLang="ko-KR" sz="1300">
              <a:latin typeface="Verdana" panose="020B0604030504040204" pitchFamily="34" charset="0"/>
            </a:endParaRPr>
          </a:p>
        </p:txBody>
      </p:sp>
      <p:sp>
        <p:nvSpPr>
          <p:cNvPr id="79875" name="Rectangle 1026"/>
          <p:cNvSpPr>
            <a:spLocks noGrp="1" noRot="1" noChangeAspect="1" noChangeArrowheads="1" noTextEdit="1"/>
          </p:cNvSpPr>
          <p:nvPr>
            <p:ph type="sldImg"/>
          </p:nvPr>
        </p:nvSpPr>
        <p:spPr>
          <a:xfrm>
            <a:off x="88900" y="744538"/>
            <a:ext cx="6618288" cy="3722687"/>
          </a:xfrm>
          <a:ln/>
        </p:spPr>
      </p:sp>
      <p:sp>
        <p:nvSpPr>
          <p:cNvPr id="79876"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de-DE"/>
          </a:p>
        </p:txBody>
      </p:sp>
    </p:spTree>
    <p:extLst>
      <p:ext uri="{BB962C8B-B14F-4D97-AF65-F5344CB8AC3E}">
        <p14:creationId xmlns:p14="http://schemas.microsoft.com/office/powerpoint/2010/main" val="81412017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55675"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55675"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55675"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55675"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3E4C062D-444F-4D9B-A4EA-76B6BCC17F40}" type="slidenum">
              <a:rPr lang="ko-KR" altLang="en-US" sz="1300">
                <a:latin typeface="Verdana" panose="020B0604030504040204" pitchFamily="34" charset="0"/>
              </a:rPr>
              <a:pPr eaLnBrk="1" hangingPunct="1">
                <a:spcBef>
                  <a:spcPct val="0"/>
                </a:spcBef>
              </a:pPr>
              <a:t>19</a:t>
            </a:fld>
            <a:endParaRPr lang="en-US" altLang="ko-KR" sz="1300">
              <a:latin typeface="Verdana" panose="020B0604030504040204" pitchFamily="34" charset="0"/>
            </a:endParaRPr>
          </a:p>
        </p:txBody>
      </p:sp>
      <p:sp>
        <p:nvSpPr>
          <p:cNvPr id="82947" name="Rectangle 2"/>
          <p:cNvSpPr>
            <a:spLocks noGrp="1" noRot="1" noChangeAspect="1" noChangeArrowheads="1" noTextEdit="1"/>
          </p:cNvSpPr>
          <p:nvPr>
            <p:ph type="sldImg"/>
          </p:nvPr>
        </p:nvSpPr>
        <p:spPr>
          <a:xfrm>
            <a:off x="88900" y="744538"/>
            <a:ext cx="6618288" cy="3722687"/>
          </a:xfrm>
          <a:ln/>
        </p:spPr>
      </p:sp>
      <p:sp>
        <p:nvSpPr>
          <p:cNvPr id="829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de-DE"/>
          </a:p>
        </p:txBody>
      </p:sp>
    </p:spTree>
    <p:extLst>
      <p:ext uri="{BB962C8B-B14F-4D97-AF65-F5344CB8AC3E}">
        <p14:creationId xmlns:p14="http://schemas.microsoft.com/office/powerpoint/2010/main" val="350049548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55675"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55675"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55675"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55675"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3E4C062D-444F-4D9B-A4EA-76B6BCC17F40}" type="slidenum">
              <a:rPr lang="ko-KR" altLang="en-US" sz="1300">
                <a:latin typeface="Verdana" panose="020B0604030504040204" pitchFamily="34" charset="0"/>
              </a:rPr>
              <a:pPr eaLnBrk="1" hangingPunct="1">
                <a:spcBef>
                  <a:spcPct val="0"/>
                </a:spcBef>
              </a:pPr>
              <a:t>20</a:t>
            </a:fld>
            <a:endParaRPr lang="en-US" altLang="ko-KR" sz="1300">
              <a:latin typeface="Verdana" panose="020B0604030504040204" pitchFamily="34" charset="0"/>
            </a:endParaRPr>
          </a:p>
        </p:txBody>
      </p:sp>
      <p:sp>
        <p:nvSpPr>
          <p:cNvPr id="82947" name="Rectangle 2"/>
          <p:cNvSpPr>
            <a:spLocks noGrp="1" noRot="1" noChangeAspect="1" noChangeArrowheads="1" noTextEdit="1"/>
          </p:cNvSpPr>
          <p:nvPr>
            <p:ph type="sldImg"/>
          </p:nvPr>
        </p:nvSpPr>
        <p:spPr>
          <a:xfrm>
            <a:off x="88900" y="744538"/>
            <a:ext cx="6618288" cy="3722687"/>
          </a:xfrm>
          <a:ln/>
        </p:spPr>
      </p:sp>
      <p:sp>
        <p:nvSpPr>
          <p:cNvPr id="829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de-DE"/>
          </a:p>
        </p:txBody>
      </p:sp>
    </p:spTree>
    <p:extLst>
      <p:ext uri="{BB962C8B-B14F-4D97-AF65-F5344CB8AC3E}">
        <p14:creationId xmlns:p14="http://schemas.microsoft.com/office/powerpoint/2010/main" val="350049548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55675"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55675"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55675"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55675"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3E4C062D-444F-4D9B-A4EA-76B6BCC17F40}" type="slidenum">
              <a:rPr lang="ko-KR" altLang="en-US" sz="1300">
                <a:latin typeface="Verdana" panose="020B0604030504040204" pitchFamily="34" charset="0"/>
              </a:rPr>
              <a:pPr eaLnBrk="1" hangingPunct="1">
                <a:spcBef>
                  <a:spcPct val="0"/>
                </a:spcBef>
              </a:pPr>
              <a:t>21</a:t>
            </a:fld>
            <a:endParaRPr lang="en-US" altLang="ko-KR" sz="1300">
              <a:latin typeface="Verdana" panose="020B0604030504040204" pitchFamily="34" charset="0"/>
            </a:endParaRPr>
          </a:p>
        </p:txBody>
      </p:sp>
      <p:sp>
        <p:nvSpPr>
          <p:cNvPr id="82947" name="Rectangle 2"/>
          <p:cNvSpPr>
            <a:spLocks noGrp="1" noRot="1" noChangeAspect="1" noChangeArrowheads="1" noTextEdit="1"/>
          </p:cNvSpPr>
          <p:nvPr>
            <p:ph type="sldImg"/>
          </p:nvPr>
        </p:nvSpPr>
        <p:spPr>
          <a:xfrm>
            <a:off x="88900" y="744538"/>
            <a:ext cx="6618288" cy="3722687"/>
          </a:xfrm>
          <a:ln/>
        </p:spPr>
      </p:sp>
      <p:sp>
        <p:nvSpPr>
          <p:cNvPr id="829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de-DE"/>
          </a:p>
        </p:txBody>
      </p:sp>
    </p:spTree>
    <p:extLst>
      <p:ext uri="{BB962C8B-B14F-4D97-AF65-F5344CB8AC3E}">
        <p14:creationId xmlns:p14="http://schemas.microsoft.com/office/powerpoint/2010/main" val="350049548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55675"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55675"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55675"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55675"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33B49D21-44DB-4191-B949-17F2B8D1ABDE}" type="slidenum">
              <a:rPr lang="ko-KR" altLang="en-US" sz="1300">
                <a:latin typeface="Verdana" panose="020B0604030504040204" pitchFamily="34" charset="0"/>
              </a:rPr>
              <a:pPr eaLnBrk="1" hangingPunct="1">
                <a:spcBef>
                  <a:spcPct val="0"/>
                </a:spcBef>
              </a:pPr>
              <a:t>22</a:t>
            </a:fld>
            <a:endParaRPr lang="en-US" altLang="ko-KR" sz="1300">
              <a:latin typeface="Verdana" panose="020B0604030504040204" pitchFamily="34" charset="0"/>
            </a:endParaRPr>
          </a:p>
        </p:txBody>
      </p:sp>
      <p:sp>
        <p:nvSpPr>
          <p:cNvPr id="83971" name="Rectangle 2"/>
          <p:cNvSpPr>
            <a:spLocks noGrp="1" noRot="1" noChangeAspect="1" noChangeArrowheads="1" noTextEdit="1"/>
          </p:cNvSpPr>
          <p:nvPr>
            <p:ph type="sldImg"/>
          </p:nvPr>
        </p:nvSpPr>
        <p:spPr>
          <a:xfrm>
            <a:off x="88900" y="744538"/>
            <a:ext cx="6618288" cy="3722687"/>
          </a:xfrm>
          <a:ln/>
        </p:spPr>
      </p:sp>
      <p:sp>
        <p:nvSpPr>
          <p:cNvPr id="839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de-DE"/>
          </a:p>
        </p:txBody>
      </p:sp>
    </p:spTree>
    <p:extLst>
      <p:ext uri="{BB962C8B-B14F-4D97-AF65-F5344CB8AC3E}">
        <p14:creationId xmlns:p14="http://schemas.microsoft.com/office/powerpoint/2010/main" val="389563399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55675"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55675"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55675"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55675"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18466D36-78B1-4C94-B964-68A453E131C2}" type="slidenum">
              <a:rPr lang="ko-KR" altLang="en-US" sz="1300">
                <a:latin typeface="Verdana" panose="020B0604030504040204" pitchFamily="34" charset="0"/>
              </a:rPr>
              <a:pPr eaLnBrk="1" hangingPunct="1">
                <a:spcBef>
                  <a:spcPct val="0"/>
                </a:spcBef>
              </a:pPr>
              <a:t>23</a:t>
            </a:fld>
            <a:endParaRPr lang="en-US" altLang="ko-KR" sz="1300">
              <a:latin typeface="Verdana" panose="020B0604030504040204" pitchFamily="34" charset="0"/>
            </a:endParaRPr>
          </a:p>
        </p:txBody>
      </p:sp>
      <p:sp>
        <p:nvSpPr>
          <p:cNvPr id="84995" name="Rectangle 2"/>
          <p:cNvSpPr>
            <a:spLocks noGrp="1" noRot="1" noChangeAspect="1" noChangeArrowheads="1" noTextEdit="1"/>
          </p:cNvSpPr>
          <p:nvPr>
            <p:ph type="sldImg"/>
          </p:nvPr>
        </p:nvSpPr>
        <p:spPr>
          <a:xfrm>
            <a:off x="88900" y="744538"/>
            <a:ext cx="6618288" cy="3722687"/>
          </a:xfrm>
          <a:ln/>
        </p:spPr>
      </p:sp>
      <p:sp>
        <p:nvSpPr>
          <p:cNvPr id="849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de-DE"/>
          </a:p>
        </p:txBody>
      </p:sp>
    </p:spTree>
    <p:extLst>
      <p:ext uri="{BB962C8B-B14F-4D97-AF65-F5344CB8AC3E}">
        <p14:creationId xmlns:p14="http://schemas.microsoft.com/office/powerpoint/2010/main" val="331588988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15963" indent="-274638" defTabSz="954088"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01725" indent="-219075" defTabSz="954088"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543050" indent="-219075" defTabSz="954088"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1984375" indent="-219075" defTabSz="954088"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441575" indent="-219075" defTabSz="954088"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898775" indent="-219075" defTabSz="954088"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355975" indent="-219075" defTabSz="954088"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13175" indent="-219075" defTabSz="954088"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54E88BE8-2EB7-4BE6-BA0F-A2CAEC34BADE}" type="slidenum">
              <a:rPr lang="ko-KR" altLang="en-US" sz="1300">
                <a:latin typeface="Verdana" panose="020B0604030504040204" pitchFamily="34" charset="0"/>
              </a:rPr>
              <a:pPr eaLnBrk="1" hangingPunct="1">
                <a:spcBef>
                  <a:spcPct val="0"/>
                </a:spcBef>
              </a:pPr>
              <a:t>24</a:t>
            </a:fld>
            <a:endParaRPr lang="en-US" altLang="ko-KR" sz="1300">
              <a:latin typeface="Verdana" panose="020B0604030504040204" pitchFamily="34" charset="0"/>
            </a:endParaRPr>
          </a:p>
        </p:txBody>
      </p:sp>
      <p:sp>
        <p:nvSpPr>
          <p:cNvPr id="86019" name="Rectangle 2"/>
          <p:cNvSpPr>
            <a:spLocks noGrp="1" noRot="1" noChangeAspect="1" noChangeArrowheads="1" noTextEdit="1"/>
          </p:cNvSpPr>
          <p:nvPr>
            <p:ph type="sldImg"/>
          </p:nvPr>
        </p:nvSpPr>
        <p:spPr>
          <a:xfrm>
            <a:off x="88900" y="744538"/>
            <a:ext cx="6618288" cy="3722687"/>
          </a:xfrm>
          <a:ln/>
        </p:spPr>
      </p:sp>
      <p:sp>
        <p:nvSpPr>
          <p:cNvPr id="860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244048452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15963" indent="-274638" defTabSz="954088"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01725" indent="-219075" defTabSz="954088"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543050" indent="-219075" defTabSz="954088"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1984375" indent="-219075" defTabSz="954088"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441575" indent="-219075" defTabSz="954088"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898775" indent="-219075" defTabSz="954088"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355975" indent="-219075" defTabSz="954088"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13175" indent="-219075" defTabSz="954088"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2848D5A9-0797-443E-B7E5-384FA5C1E30B}" type="slidenum">
              <a:rPr lang="ko-KR" altLang="en-US" sz="1300">
                <a:latin typeface="Verdana" panose="020B0604030504040204" pitchFamily="34" charset="0"/>
              </a:rPr>
              <a:pPr eaLnBrk="1" hangingPunct="1">
                <a:spcBef>
                  <a:spcPct val="0"/>
                </a:spcBef>
              </a:pPr>
              <a:t>25</a:t>
            </a:fld>
            <a:endParaRPr lang="en-US" altLang="ko-KR" sz="1300">
              <a:latin typeface="Verdana" panose="020B0604030504040204" pitchFamily="34" charset="0"/>
            </a:endParaRPr>
          </a:p>
        </p:txBody>
      </p:sp>
      <p:sp>
        <p:nvSpPr>
          <p:cNvPr id="87043" name="Rectangle 2"/>
          <p:cNvSpPr>
            <a:spLocks noGrp="1" noRot="1" noChangeAspect="1" noChangeArrowheads="1" noTextEdit="1"/>
          </p:cNvSpPr>
          <p:nvPr>
            <p:ph type="sldImg"/>
          </p:nvPr>
        </p:nvSpPr>
        <p:spPr>
          <a:xfrm>
            <a:off x="88900" y="744538"/>
            <a:ext cx="6618288" cy="3722687"/>
          </a:xfrm>
          <a:ln/>
        </p:spPr>
      </p:sp>
      <p:sp>
        <p:nvSpPr>
          <p:cNvPr id="870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39433161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55675"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55675"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55675"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55675"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9AF4D053-24E9-4DAB-BF88-BAD3AEAC8909}" type="slidenum">
              <a:rPr lang="ko-KR" altLang="en-US" sz="1300">
                <a:latin typeface="Verdana" panose="020B0604030504040204" pitchFamily="34" charset="0"/>
              </a:rPr>
              <a:pPr eaLnBrk="1" hangingPunct="1">
                <a:spcBef>
                  <a:spcPct val="0"/>
                </a:spcBef>
              </a:pPr>
              <a:t>26</a:t>
            </a:fld>
            <a:endParaRPr lang="en-US" altLang="ko-KR" sz="1300">
              <a:latin typeface="Verdana" panose="020B0604030504040204" pitchFamily="34" charset="0"/>
            </a:endParaRPr>
          </a:p>
        </p:txBody>
      </p:sp>
      <p:sp>
        <p:nvSpPr>
          <p:cNvPr id="88067" name="Rectangle 2"/>
          <p:cNvSpPr>
            <a:spLocks noGrp="1" noRot="1" noChangeAspect="1" noChangeArrowheads="1" noTextEdit="1"/>
          </p:cNvSpPr>
          <p:nvPr>
            <p:ph type="sldImg"/>
          </p:nvPr>
        </p:nvSpPr>
        <p:spPr>
          <a:xfrm>
            <a:off x="90488" y="744538"/>
            <a:ext cx="6618287" cy="3722687"/>
          </a:xfrm>
          <a:ln/>
        </p:spPr>
      </p:sp>
      <p:sp>
        <p:nvSpPr>
          <p:cNvPr id="880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1045732585"/>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55675"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55675"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55675"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55675"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7F091C94-3450-473C-B70B-747BBFA5AF3C}" type="slidenum">
              <a:rPr lang="ko-KR" altLang="en-US" sz="1300">
                <a:latin typeface="Verdana" panose="020B0604030504040204" pitchFamily="34" charset="0"/>
              </a:rPr>
              <a:pPr eaLnBrk="1" hangingPunct="1">
                <a:spcBef>
                  <a:spcPct val="0"/>
                </a:spcBef>
              </a:pPr>
              <a:t>27</a:t>
            </a:fld>
            <a:endParaRPr lang="en-US" altLang="ko-KR" sz="1300">
              <a:latin typeface="Verdana" panose="020B0604030504040204" pitchFamily="34" charset="0"/>
            </a:endParaRPr>
          </a:p>
        </p:txBody>
      </p:sp>
      <p:sp>
        <p:nvSpPr>
          <p:cNvPr id="89091" name="Rectangle 2"/>
          <p:cNvSpPr>
            <a:spLocks noGrp="1" noRot="1" noChangeAspect="1" noChangeArrowheads="1" noTextEdit="1"/>
          </p:cNvSpPr>
          <p:nvPr>
            <p:ph type="sldImg"/>
          </p:nvPr>
        </p:nvSpPr>
        <p:spPr>
          <a:xfrm>
            <a:off x="88900" y="744538"/>
            <a:ext cx="6618288" cy="3722687"/>
          </a:xfrm>
          <a:ln/>
        </p:spPr>
      </p:sp>
      <p:sp>
        <p:nvSpPr>
          <p:cNvPr id="890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130496428"/>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55675"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55675"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55675"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55675"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5EE06630-444F-4416-9179-1AC56E4374AD}" type="slidenum">
              <a:rPr lang="ko-KR" altLang="en-US" sz="1300">
                <a:latin typeface="Verdana" panose="020B0604030504040204" pitchFamily="34" charset="0"/>
              </a:rPr>
              <a:pPr eaLnBrk="1" hangingPunct="1">
                <a:spcBef>
                  <a:spcPct val="0"/>
                </a:spcBef>
              </a:pPr>
              <a:t>28</a:t>
            </a:fld>
            <a:endParaRPr lang="en-US" altLang="ko-KR" sz="1300">
              <a:latin typeface="Verdana" panose="020B0604030504040204" pitchFamily="34" charset="0"/>
            </a:endParaRPr>
          </a:p>
        </p:txBody>
      </p:sp>
      <p:sp>
        <p:nvSpPr>
          <p:cNvPr id="90115" name="Rectangle 2"/>
          <p:cNvSpPr>
            <a:spLocks noGrp="1" noRot="1" noChangeAspect="1" noChangeArrowheads="1" noTextEdit="1"/>
          </p:cNvSpPr>
          <p:nvPr>
            <p:ph type="sldImg"/>
          </p:nvPr>
        </p:nvSpPr>
        <p:spPr>
          <a:xfrm>
            <a:off x="88900" y="744538"/>
            <a:ext cx="6618288" cy="3722687"/>
          </a:xfrm>
          <a:ln/>
        </p:spPr>
      </p:sp>
      <p:sp>
        <p:nvSpPr>
          <p:cNvPr id="901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291397720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55675"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55675"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55675"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55675"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A91D2B23-18B6-4CF5-9B44-F6296CD1AEDA}" type="slidenum">
              <a:rPr lang="ko-KR" altLang="en-US" sz="1300">
                <a:latin typeface="Verdana" panose="020B0604030504040204" pitchFamily="34" charset="0"/>
              </a:rPr>
              <a:pPr eaLnBrk="1" hangingPunct="1">
                <a:spcBef>
                  <a:spcPct val="0"/>
                </a:spcBef>
              </a:pPr>
              <a:t>29</a:t>
            </a:fld>
            <a:endParaRPr lang="en-US" altLang="ko-KR" sz="1300">
              <a:latin typeface="Verdana" panose="020B0604030504040204" pitchFamily="34" charset="0"/>
            </a:endParaRPr>
          </a:p>
        </p:txBody>
      </p:sp>
      <p:sp>
        <p:nvSpPr>
          <p:cNvPr id="91139" name="Rectangle 2"/>
          <p:cNvSpPr>
            <a:spLocks noGrp="1" noRot="1" noChangeAspect="1" noChangeArrowheads="1" noTextEdit="1"/>
          </p:cNvSpPr>
          <p:nvPr>
            <p:ph type="sldImg"/>
          </p:nvPr>
        </p:nvSpPr>
        <p:spPr>
          <a:xfrm>
            <a:off x="88900" y="744538"/>
            <a:ext cx="6618288" cy="3722687"/>
          </a:xfrm>
          <a:ln/>
        </p:spPr>
      </p:sp>
      <p:sp>
        <p:nvSpPr>
          <p:cNvPr id="911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2868175236"/>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55675"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55675"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55675"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55675"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C453184E-6BDA-4524-BC00-CF2CCAEE88E9}" type="slidenum">
              <a:rPr lang="ko-KR" altLang="en-US" sz="1300">
                <a:latin typeface="Verdana" panose="020B0604030504040204" pitchFamily="34" charset="0"/>
              </a:rPr>
              <a:pPr eaLnBrk="1" hangingPunct="1">
                <a:spcBef>
                  <a:spcPct val="0"/>
                </a:spcBef>
              </a:pPr>
              <a:t>30</a:t>
            </a:fld>
            <a:endParaRPr lang="en-US" altLang="ko-KR" sz="1300">
              <a:latin typeface="Verdana" panose="020B0604030504040204" pitchFamily="34" charset="0"/>
            </a:endParaRPr>
          </a:p>
        </p:txBody>
      </p:sp>
      <p:sp>
        <p:nvSpPr>
          <p:cNvPr id="92163" name="Rectangle 2"/>
          <p:cNvSpPr>
            <a:spLocks noGrp="1" noRot="1" noChangeAspect="1" noChangeArrowheads="1" noTextEdit="1"/>
          </p:cNvSpPr>
          <p:nvPr>
            <p:ph type="sldImg"/>
          </p:nvPr>
        </p:nvSpPr>
        <p:spPr>
          <a:xfrm>
            <a:off x="88900" y="744538"/>
            <a:ext cx="6618288" cy="3722687"/>
          </a:xfrm>
          <a:ln/>
        </p:spPr>
      </p:sp>
      <p:sp>
        <p:nvSpPr>
          <p:cNvPr id="921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1331932323"/>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55675"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55675"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55675"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55675"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D29217DD-DEC0-414D-82D1-0EA544A758ED}" type="slidenum">
              <a:rPr lang="ko-KR" altLang="en-US" sz="1300">
                <a:latin typeface="Verdana" panose="020B0604030504040204" pitchFamily="34" charset="0"/>
              </a:rPr>
              <a:pPr eaLnBrk="1" hangingPunct="1">
                <a:spcBef>
                  <a:spcPct val="0"/>
                </a:spcBef>
              </a:pPr>
              <a:t>31</a:t>
            </a:fld>
            <a:endParaRPr lang="en-US" altLang="ko-KR" sz="1300">
              <a:latin typeface="Verdana" panose="020B0604030504040204" pitchFamily="34" charset="0"/>
            </a:endParaRPr>
          </a:p>
        </p:txBody>
      </p:sp>
      <p:sp>
        <p:nvSpPr>
          <p:cNvPr id="93187" name="Rectangle 2"/>
          <p:cNvSpPr>
            <a:spLocks noGrp="1" noRot="1" noChangeAspect="1" noChangeArrowheads="1" noTextEdit="1"/>
          </p:cNvSpPr>
          <p:nvPr>
            <p:ph type="sldImg"/>
          </p:nvPr>
        </p:nvSpPr>
        <p:spPr>
          <a:xfrm>
            <a:off x="88900" y="744538"/>
            <a:ext cx="6618288" cy="3722687"/>
          </a:xfrm>
          <a:ln/>
        </p:spPr>
      </p:sp>
      <p:sp>
        <p:nvSpPr>
          <p:cNvPr id="931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1962838283"/>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55675"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55675"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55675"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55675"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B1979463-350F-429E-89F8-D556E499EA8A}" type="slidenum">
              <a:rPr lang="ko-KR" altLang="en-US" sz="1300">
                <a:latin typeface="Verdana" panose="020B0604030504040204" pitchFamily="34" charset="0"/>
              </a:rPr>
              <a:pPr eaLnBrk="1" hangingPunct="1">
                <a:spcBef>
                  <a:spcPct val="0"/>
                </a:spcBef>
              </a:pPr>
              <a:t>32</a:t>
            </a:fld>
            <a:endParaRPr lang="en-US" altLang="ko-KR" sz="1300">
              <a:latin typeface="Verdana" panose="020B0604030504040204" pitchFamily="34" charset="0"/>
            </a:endParaRPr>
          </a:p>
        </p:txBody>
      </p:sp>
      <p:sp>
        <p:nvSpPr>
          <p:cNvPr id="94211" name="Rectangle 2"/>
          <p:cNvSpPr>
            <a:spLocks noGrp="1" noRot="1" noChangeAspect="1" noChangeArrowheads="1" noTextEdit="1"/>
          </p:cNvSpPr>
          <p:nvPr>
            <p:ph type="sldImg"/>
          </p:nvPr>
        </p:nvSpPr>
        <p:spPr>
          <a:xfrm>
            <a:off x="88900" y="744538"/>
            <a:ext cx="6618288" cy="3722687"/>
          </a:xfrm>
          <a:ln/>
        </p:spPr>
      </p:sp>
      <p:sp>
        <p:nvSpPr>
          <p:cNvPr id="942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1084449362"/>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55675"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55675"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55675"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55675"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30BD97B0-3E0E-4EAD-85D1-639021F0C4D3}" type="slidenum">
              <a:rPr lang="ko-KR" altLang="en-US" sz="1300">
                <a:latin typeface="Verdana" panose="020B0604030504040204" pitchFamily="34" charset="0"/>
              </a:rPr>
              <a:pPr eaLnBrk="1" hangingPunct="1">
                <a:spcBef>
                  <a:spcPct val="0"/>
                </a:spcBef>
              </a:pPr>
              <a:t>33</a:t>
            </a:fld>
            <a:endParaRPr lang="en-US" altLang="ko-KR" sz="1300">
              <a:latin typeface="Verdana" panose="020B0604030504040204" pitchFamily="34" charset="0"/>
            </a:endParaRPr>
          </a:p>
        </p:txBody>
      </p:sp>
      <p:sp>
        <p:nvSpPr>
          <p:cNvPr id="95235" name="Rectangle 2"/>
          <p:cNvSpPr>
            <a:spLocks noGrp="1" noRot="1" noChangeAspect="1" noChangeArrowheads="1" noTextEdit="1"/>
          </p:cNvSpPr>
          <p:nvPr>
            <p:ph type="sldImg"/>
          </p:nvPr>
        </p:nvSpPr>
        <p:spPr>
          <a:xfrm>
            <a:off x="88900" y="744538"/>
            <a:ext cx="6618288" cy="3722687"/>
          </a:xfrm>
          <a:ln/>
        </p:spPr>
      </p:sp>
      <p:sp>
        <p:nvSpPr>
          <p:cNvPr id="952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3360527715"/>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55675"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55675"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55675"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55675"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1B0A70D3-7DBF-45AC-ADA0-E2733B3D5809}" type="slidenum">
              <a:rPr lang="ko-KR" altLang="en-US" sz="1300">
                <a:latin typeface="Verdana" panose="020B0604030504040204" pitchFamily="34" charset="0"/>
              </a:rPr>
              <a:pPr eaLnBrk="1" hangingPunct="1">
                <a:spcBef>
                  <a:spcPct val="0"/>
                </a:spcBef>
              </a:pPr>
              <a:t>34</a:t>
            </a:fld>
            <a:endParaRPr lang="en-US" altLang="ko-KR" sz="1300">
              <a:latin typeface="Verdana" panose="020B0604030504040204" pitchFamily="34" charset="0"/>
            </a:endParaRPr>
          </a:p>
        </p:txBody>
      </p:sp>
      <p:sp>
        <p:nvSpPr>
          <p:cNvPr id="96259" name="Rectangle 1026"/>
          <p:cNvSpPr>
            <a:spLocks noGrp="1" noRot="1" noChangeAspect="1" noChangeArrowheads="1" noTextEdit="1"/>
          </p:cNvSpPr>
          <p:nvPr>
            <p:ph type="sldImg"/>
          </p:nvPr>
        </p:nvSpPr>
        <p:spPr>
          <a:xfrm>
            <a:off x="88900" y="744538"/>
            <a:ext cx="6618288" cy="3722687"/>
          </a:xfrm>
          <a:ln/>
        </p:spPr>
      </p:sp>
      <p:sp>
        <p:nvSpPr>
          <p:cNvPr id="96260"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1982238879"/>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55675"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55675"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55675"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55675"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E29CEC79-72DF-44A8-8100-E18B1678E520}" type="slidenum">
              <a:rPr lang="ko-KR" altLang="en-US" sz="1300">
                <a:latin typeface="Verdana" panose="020B0604030504040204" pitchFamily="34" charset="0"/>
              </a:rPr>
              <a:pPr eaLnBrk="1" hangingPunct="1">
                <a:spcBef>
                  <a:spcPct val="0"/>
                </a:spcBef>
              </a:pPr>
              <a:t>35</a:t>
            </a:fld>
            <a:endParaRPr lang="en-US" altLang="ko-KR" sz="1300">
              <a:latin typeface="Verdana" panose="020B0604030504040204" pitchFamily="34" charset="0"/>
            </a:endParaRPr>
          </a:p>
        </p:txBody>
      </p:sp>
      <p:sp>
        <p:nvSpPr>
          <p:cNvPr id="97283" name="Rectangle 2"/>
          <p:cNvSpPr>
            <a:spLocks noGrp="1" noRot="1" noChangeAspect="1" noChangeArrowheads="1" noTextEdit="1"/>
          </p:cNvSpPr>
          <p:nvPr>
            <p:ph type="sldImg"/>
          </p:nvPr>
        </p:nvSpPr>
        <p:spPr>
          <a:xfrm>
            <a:off x="88900" y="744538"/>
            <a:ext cx="6618288" cy="3722687"/>
          </a:xfrm>
          <a:ln/>
        </p:spPr>
      </p:sp>
      <p:sp>
        <p:nvSpPr>
          <p:cNvPr id="972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4188679114"/>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55675"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55675"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55675"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55675"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15C1BA21-FAE2-45A4-887D-FA29B413F61C}" type="slidenum">
              <a:rPr lang="ko-KR" altLang="en-US" sz="1300">
                <a:latin typeface="Verdana" panose="020B0604030504040204" pitchFamily="34" charset="0"/>
              </a:rPr>
              <a:pPr eaLnBrk="1" hangingPunct="1">
                <a:spcBef>
                  <a:spcPct val="0"/>
                </a:spcBef>
              </a:pPr>
              <a:t>36</a:t>
            </a:fld>
            <a:endParaRPr lang="en-US" altLang="ko-KR" sz="1300">
              <a:latin typeface="Verdana" panose="020B0604030504040204" pitchFamily="34" charset="0"/>
            </a:endParaRPr>
          </a:p>
        </p:txBody>
      </p:sp>
      <p:sp>
        <p:nvSpPr>
          <p:cNvPr id="101379" name="Rectangle 2"/>
          <p:cNvSpPr>
            <a:spLocks noGrp="1" noRot="1" noChangeAspect="1" noChangeArrowheads="1" noTextEdit="1"/>
          </p:cNvSpPr>
          <p:nvPr>
            <p:ph type="sldImg"/>
          </p:nvPr>
        </p:nvSpPr>
        <p:spPr>
          <a:xfrm>
            <a:off x="88900" y="744538"/>
            <a:ext cx="6618288" cy="3722687"/>
          </a:xfrm>
          <a:ln/>
        </p:spPr>
      </p:sp>
      <p:sp>
        <p:nvSpPr>
          <p:cNvPr id="1013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2140396892"/>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55675"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55675"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55675"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55675"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15C1BA21-FAE2-45A4-887D-FA29B413F61C}" type="slidenum">
              <a:rPr lang="ko-KR" altLang="en-US" sz="1300">
                <a:latin typeface="Verdana" panose="020B0604030504040204" pitchFamily="34" charset="0"/>
              </a:rPr>
              <a:pPr eaLnBrk="1" hangingPunct="1">
                <a:spcBef>
                  <a:spcPct val="0"/>
                </a:spcBef>
              </a:pPr>
              <a:t>37</a:t>
            </a:fld>
            <a:endParaRPr lang="en-US" altLang="ko-KR" sz="1300">
              <a:latin typeface="Verdana" panose="020B0604030504040204" pitchFamily="34" charset="0"/>
            </a:endParaRPr>
          </a:p>
        </p:txBody>
      </p:sp>
      <p:sp>
        <p:nvSpPr>
          <p:cNvPr id="101379" name="Rectangle 2"/>
          <p:cNvSpPr>
            <a:spLocks noGrp="1" noRot="1" noChangeAspect="1" noChangeArrowheads="1" noTextEdit="1"/>
          </p:cNvSpPr>
          <p:nvPr>
            <p:ph type="sldImg"/>
          </p:nvPr>
        </p:nvSpPr>
        <p:spPr>
          <a:xfrm>
            <a:off x="88900" y="744538"/>
            <a:ext cx="6618288" cy="3722687"/>
          </a:xfrm>
          <a:ln/>
        </p:spPr>
      </p:sp>
      <p:sp>
        <p:nvSpPr>
          <p:cNvPr id="1013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2140396892"/>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55675"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55675"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55675"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55675"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15C1BA21-FAE2-45A4-887D-FA29B413F61C}" type="slidenum">
              <a:rPr lang="ko-KR" altLang="en-US" sz="1300">
                <a:latin typeface="Verdana" panose="020B0604030504040204" pitchFamily="34" charset="0"/>
              </a:rPr>
              <a:pPr eaLnBrk="1" hangingPunct="1">
                <a:spcBef>
                  <a:spcPct val="0"/>
                </a:spcBef>
              </a:pPr>
              <a:t>38</a:t>
            </a:fld>
            <a:endParaRPr lang="en-US" altLang="ko-KR" sz="1300">
              <a:latin typeface="Verdana" panose="020B0604030504040204" pitchFamily="34" charset="0"/>
            </a:endParaRPr>
          </a:p>
        </p:txBody>
      </p:sp>
      <p:sp>
        <p:nvSpPr>
          <p:cNvPr id="101379" name="Rectangle 2"/>
          <p:cNvSpPr>
            <a:spLocks noGrp="1" noRot="1" noChangeAspect="1" noChangeArrowheads="1" noTextEdit="1"/>
          </p:cNvSpPr>
          <p:nvPr>
            <p:ph type="sldImg"/>
          </p:nvPr>
        </p:nvSpPr>
        <p:spPr>
          <a:xfrm>
            <a:off x="88900" y="744538"/>
            <a:ext cx="6618288" cy="3722687"/>
          </a:xfrm>
          <a:ln/>
        </p:spPr>
      </p:sp>
      <p:sp>
        <p:nvSpPr>
          <p:cNvPr id="1013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2140396892"/>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55675"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55675"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55675"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55675"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15C1BA21-FAE2-45A4-887D-FA29B413F61C}" type="slidenum">
              <a:rPr lang="ko-KR" altLang="en-US" sz="1300">
                <a:latin typeface="Verdana" panose="020B0604030504040204" pitchFamily="34" charset="0"/>
              </a:rPr>
              <a:pPr eaLnBrk="1" hangingPunct="1">
                <a:spcBef>
                  <a:spcPct val="0"/>
                </a:spcBef>
              </a:pPr>
              <a:t>39</a:t>
            </a:fld>
            <a:endParaRPr lang="en-US" altLang="ko-KR" sz="1300">
              <a:latin typeface="Verdana" panose="020B0604030504040204" pitchFamily="34" charset="0"/>
            </a:endParaRPr>
          </a:p>
        </p:txBody>
      </p:sp>
      <p:sp>
        <p:nvSpPr>
          <p:cNvPr id="101379" name="Rectangle 2"/>
          <p:cNvSpPr>
            <a:spLocks noGrp="1" noRot="1" noChangeAspect="1" noChangeArrowheads="1" noTextEdit="1"/>
          </p:cNvSpPr>
          <p:nvPr>
            <p:ph type="sldImg"/>
          </p:nvPr>
        </p:nvSpPr>
        <p:spPr>
          <a:xfrm>
            <a:off x="88900" y="744538"/>
            <a:ext cx="6618288" cy="3722687"/>
          </a:xfrm>
          <a:ln/>
        </p:spPr>
      </p:sp>
      <p:sp>
        <p:nvSpPr>
          <p:cNvPr id="1013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2140396892"/>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55675"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55675"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55675"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55675"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18E71240-7FCA-437B-BC3C-2B6DEAE6F41C}" type="slidenum">
              <a:rPr lang="ko-KR" altLang="en-US" sz="1300">
                <a:latin typeface="Verdana" panose="020B0604030504040204" pitchFamily="34" charset="0"/>
              </a:rPr>
              <a:pPr eaLnBrk="1" hangingPunct="1">
                <a:spcBef>
                  <a:spcPct val="0"/>
                </a:spcBef>
              </a:pPr>
              <a:t>40</a:t>
            </a:fld>
            <a:endParaRPr lang="en-US" altLang="ko-KR" sz="1300">
              <a:latin typeface="Verdana" panose="020B0604030504040204" pitchFamily="34" charset="0"/>
            </a:endParaRPr>
          </a:p>
        </p:txBody>
      </p:sp>
      <p:sp>
        <p:nvSpPr>
          <p:cNvPr id="102403" name="Rectangle 2"/>
          <p:cNvSpPr>
            <a:spLocks noGrp="1" noRot="1" noChangeAspect="1" noChangeArrowheads="1" noTextEdit="1"/>
          </p:cNvSpPr>
          <p:nvPr>
            <p:ph type="sldImg"/>
          </p:nvPr>
        </p:nvSpPr>
        <p:spPr>
          <a:xfrm>
            <a:off x="88900" y="744538"/>
            <a:ext cx="6618288" cy="3722687"/>
          </a:xfrm>
          <a:ln/>
        </p:spPr>
      </p:sp>
      <p:sp>
        <p:nvSpPr>
          <p:cNvPr id="1024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2882685695"/>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55675"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55675"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55675"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55675"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334BBB36-E9D2-474E-85F7-86FD22E42B5E}" type="slidenum">
              <a:rPr lang="ko-KR" altLang="en-US" sz="1300">
                <a:latin typeface="Verdana" panose="020B0604030504040204" pitchFamily="34" charset="0"/>
              </a:rPr>
              <a:pPr eaLnBrk="1" hangingPunct="1">
                <a:spcBef>
                  <a:spcPct val="0"/>
                </a:spcBef>
              </a:pPr>
              <a:t>41</a:t>
            </a:fld>
            <a:endParaRPr lang="en-US" altLang="ko-KR" sz="1300">
              <a:latin typeface="Verdana" panose="020B0604030504040204" pitchFamily="34" charset="0"/>
            </a:endParaRPr>
          </a:p>
        </p:txBody>
      </p:sp>
      <p:sp>
        <p:nvSpPr>
          <p:cNvPr id="103427" name="Rectangle 2"/>
          <p:cNvSpPr>
            <a:spLocks noGrp="1" noRot="1" noChangeAspect="1" noChangeArrowheads="1" noTextEdit="1"/>
          </p:cNvSpPr>
          <p:nvPr>
            <p:ph type="sldImg"/>
          </p:nvPr>
        </p:nvSpPr>
        <p:spPr>
          <a:xfrm>
            <a:off x="88900" y="744538"/>
            <a:ext cx="6618288" cy="3722687"/>
          </a:xfrm>
          <a:ln/>
        </p:spPr>
      </p:sp>
      <p:sp>
        <p:nvSpPr>
          <p:cNvPr id="1034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3358043746"/>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55675"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55675"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55675"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55675"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000FE5DC-14F2-4FA8-9B22-B47E8DB234A6}" type="slidenum">
              <a:rPr lang="ko-KR" altLang="en-US" sz="1300">
                <a:latin typeface="Verdana" panose="020B0604030504040204" pitchFamily="34" charset="0"/>
              </a:rPr>
              <a:pPr eaLnBrk="1" hangingPunct="1">
                <a:spcBef>
                  <a:spcPct val="0"/>
                </a:spcBef>
              </a:pPr>
              <a:t>42</a:t>
            </a:fld>
            <a:endParaRPr lang="en-US" altLang="ko-KR" sz="1300">
              <a:latin typeface="Verdana" panose="020B0604030504040204" pitchFamily="34" charset="0"/>
            </a:endParaRPr>
          </a:p>
        </p:txBody>
      </p:sp>
      <p:sp>
        <p:nvSpPr>
          <p:cNvPr id="104451" name="Rectangle 2"/>
          <p:cNvSpPr>
            <a:spLocks noGrp="1" noRot="1" noChangeAspect="1" noChangeArrowheads="1" noTextEdit="1"/>
          </p:cNvSpPr>
          <p:nvPr>
            <p:ph type="sldImg"/>
          </p:nvPr>
        </p:nvSpPr>
        <p:spPr>
          <a:xfrm>
            <a:off x="88900" y="744538"/>
            <a:ext cx="6618288" cy="3722687"/>
          </a:xfrm>
          <a:ln/>
        </p:spPr>
      </p:sp>
      <p:sp>
        <p:nvSpPr>
          <p:cNvPr id="1044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4054185866"/>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55675"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55675"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55675"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55675"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A643E0AC-F6AF-4EFB-9CF5-2854EC174C10}" type="slidenum">
              <a:rPr lang="ko-KR" altLang="en-US" sz="1300">
                <a:latin typeface="Verdana" panose="020B0604030504040204" pitchFamily="34" charset="0"/>
              </a:rPr>
              <a:pPr eaLnBrk="1" hangingPunct="1">
                <a:spcBef>
                  <a:spcPct val="0"/>
                </a:spcBef>
              </a:pPr>
              <a:t>43</a:t>
            </a:fld>
            <a:endParaRPr lang="en-US" altLang="ko-KR" sz="1300">
              <a:latin typeface="Verdana" panose="020B0604030504040204" pitchFamily="34" charset="0"/>
            </a:endParaRPr>
          </a:p>
        </p:txBody>
      </p:sp>
      <p:sp>
        <p:nvSpPr>
          <p:cNvPr id="105475" name="Rectangle 1026"/>
          <p:cNvSpPr>
            <a:spLocks noGrp="1" noRot="1" noChangeAspect="1" noChangeArrowheads="1" noTextEdit="1"/>
          </p:cNvSpPr>
          <p:nvPr>
            <p:ph type="sldImg"/>
          </p:nvPr>
        </p:nvSpPr>
        <p:spPr>
          <a:xfrm>
            <a:off x="88900" y="744538"/>
            <a:ext cx="6618288" cy="3722687"/>
          </a:xfrm>
          <a:ln/>
        </p:spPr>
      </p:sp>
      <p:sp>
        <p:nvSpPr>
          <p:cNvPr id="105476"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2948156126"/>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55675"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55675"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55675"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55675"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2A1BCD2C-5224-4B7A-947D-6EFCE37D3AE5}" type="slidenum">
              <a:rPr lang="ko-KR" altLang="en-US" sz="1300">
                <a:latin typeface="Verdana" panose="020B0604030504040204" pitchFamily="34" charset="0"/>
              </a:rPr>
              <a:pPr eaLnBrk="1" hangingPunct="1">
                <a:spcBef>
                  <a:spcPct val="0"/>
                </a:spcBef>
              </a:pPr>
              <a:t>44</a:t>
            </a:fld>
            <a:endParaRPr lang="en-US" altLang="ko-KR" sz="1300">
              <a:latin typeface="Verdana" panose="020B0604030504040204" pitchFamily="34" charset="0"/>
            </a:endParaRPr>
          </a:p>
        </p:txBody>
      </p:sp>
      <p:sp>
        <p:nvSpPr>
          <p:cNvPr id="106499" name="Rectangle 2"/>
          <p:cNvSpPr>
            <a:spLocks noGrp="1" noRot="1" noChangeAspect="1" noChangeArrowheads="1" noTextEdit="1"/>
          </p:cNvSpPr>
          <p:nvPr>
            <p:ph type="sldImg"/>
          </p:nvPr>
        </p:nvSpPr>
        <p:spPr>
          <a:xfrm>
            <a:off x="88900" y="744538"/>
            <a:ext cx="6618288" cy="3722687"/>
          </a:xfrm>
          <a:ln/>
        </p:spPr>
      </p:sp>
      <p:sp>
        <p:nvSpPr>
          <p:cNvPr id="1065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2429776169"/>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55675"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55675"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55675"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55675"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6B9A67F1-2E2D-4116-8196-EBBD43F264BE}" type="slidenum">
              <a:rPr lang="ko-KR" altLang="en-US" sz="1300">
                <a:latin typeface="Verdana" panose="020B0604030504040204" pitchFamily="34" charset="0"/>
              </a:rPr>
              <a:pPr eaLnBrk="1" hangingPunct="1">
                <a:spcBef>
                  <a:spcPct val="0"/>
                </a:spcBef>
              </a:pPr>
              <a:t>45</a:t>
            </a:fld>
            <a:endParaRPr lang="en-US" altLang="ko-KR" sz="1300">
              <a:latin typeface="Verdana" panose="020B0604030504040204" pitchFamily="34" charset="0"/>
            </a:endParaRPr>
          </a:p>
        </p:txBody>
      </p:sp>
      <p:sp>
        <p:nvSpPr>
          <p:cNvPr id="107523" name="Rectangle 2"/>
          <p:cNvSpPr>
            <a:spLocks noGrp="1" noRot="1" noChangeAspect="1" noChangeArrowheads="1" noTextEdit="1"/>
          </p:cNvSpPr>
          <p:nvPr>
            <p:ph type="sldImg"/>
          </p:nvPr>
        </p:nvSpPr>
        <p:spPr>
          <a:xfrm>
            <a:off x="88900" y="744538"/>
            <a:ext cx="6618288" cy="3722687"/>
          </a:xfrm>
          <a:ln/>
        </p:spPr>
      </p:sp>
      <p:sp>
        <p:nvSpPr>
          <p:cNvPr id="1075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1494946474"/>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55675"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55675"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55675"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55675"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944C50A9-6CE6-4980-8F39-6E7B59400ACE}" type="slidenum">
              <a:rPr lang="ko-KR" altLang="en-US" sz="1300">
                <a:latin typeface="Verdana" panose="020B0604030504040204" pitchFamily="34" charset="0"/>
              </a:rPr>
              <a:pPr eaLnBrk="1" hangingPunct="1">
                <a:spcBef>
                  <a:spcPct val="0"/>
                </a:spcBef>
              </a:pPr>
              <a:t>46</a:t>
            </a:fld>
            <a:endParaRPr lang="en-US" altLang="ko-KR" sz="1300">
              <a:latin typeface="Verdana" panose="020B0604030504040204" pitchFamily="34" charset="0"/>
            </a:endParaRPr>
          </a:p>
        </p:txBody>
      </p:sp>
      <p:sp>
        <p:nvSpPr>
          <p:cNvPr id="108547" name="Rectangle 2"/>
          <p:cNvSpPr>
            <a:spLocks noGrp="1" noRot="1" noChangeAspect="1" noChangeArrowheads="1" noTextEdit="1"/>
          </p:cNvSpPr>
          <p:nvPr>
            <p:ph type="sldImg"/>
          </p:nvPr>
        </p:nvSpPr>
        <p:spPr>
          <a:xfrm>
            <a:off x="88900" y="744538"/>
            <a:ext cx="6618288" cy="3722687"/>
          </a:xfrm>
          <a:ln/>
        </p:spPr>
      </p:sp>
      <p:sp>
        <p:nvSpPr>
          <p:cNvPr id="1085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1152840447"/>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55675"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55675"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55675"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55675"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A0E37A26-ED8F-4F56-9011-D6B4E004F194}" type="slidenum">
              <a:rPr lang="ko-KR" altLang="en-US" sz="1300">
                <a:latin typeface="Verdana" panose="020B0604030504040204" pitchFamily="34" charset="0"/>
              </a:rPr>
              <a:pPr eaLnBrk="1" hangingPunct="1">
                <a:spcBef>
                  <a:spcPct val="0"/>
                </a:spcBef>
              </a:pPr>
              <a:t>47</a:t>
            </a:fld>
            <a:endParaRPr lang="en-US" altLang="ko-KR" sz="1300">
              <a:latin typeface="Verdana" panose="020B0604030504040204" pitchFamily="34" charset="0"/>
            </a:endParaRPr>
          </a:p>
        </p:txBody>
      </p:sp>
      <p:sp>
        <p:nvSpPr>
          <p:cNvPr id="109571" name="Rectangle 2"/>
          <p:cNvSpPr>
            <a:spLocks noGrp="1" noRot="1" noChangeAspect="1" noChangeArrowheads="1" noTextEdit="1"/>
          </p:cNvSpPr>
          <p:nvPr>
            <p:ph type="sldImg"/>
          </p:nvPr>
        </p:nvSpPr>
        <p:spPr>
          <a:xfrm>
            <a:off x="88900" y="744538"/>
            <a:ext cx="6618288" cy="3722687"/>
          </a:xfrm>
          <a:ln/>
        </p:spPr>
      </p:sp>
      <p:sp>
        <p:nvSpPr>
          <p:cNvPr id="1095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3944226477"/>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55675"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55675"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55675"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55675"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5F614EFB-9C5F-41AF-B812-A92BDF415C7C}" type="slidenum">
              <a:rPr lang="ko-KR" altLang="en-US" sz="1300">
                <a:latin typeface="Verdana" panose="020B0604030504040204" pitchFamily="34" charset="0"/>
              </a:rPr>
              <a:pPr eaLnBrk="1" hangingPunct="1">
                <a:spcBef>
                  <a:spcPct val="0"/>
                </a:spcBef>
              </a:pPr>
              <a:t>48</a:t>
            </a:fld>
            <a:endParaRPr lang="en-US" altLang="ko-KR" sz="1300">
              <a:latin typeface="Verdana" panose="020B0604030504040204" pitchFamily="34" charset="0"/>
            </a:endParaRPr>
          </a:p>
        </p:txBody>
      </p:sp>
      <p:sp>
        <p:nvSpPr>
          <p:cNvPr id="110595" name="Rectangle 2"/>
          <p:cNvSpPr>
            <a:spLocks noGrp="1" noRot="1" noChangeAspect="1" noChangeArrowheads="1" noTextEdit="1"/>
          </p:cNvSpPr>
          <p:nvPr>
            <p:ph type="sldImg"/>
          </p:nvPr>
        </p:nvSpPr>
        <p:spPr>
          <a:xfrm>
            <a:off x="88900" y="744538"/>
            <a:ext cx="6618288" cy="3722687"/>
          </a:xfrm>
          <a:ln/>
        </p:spPr>
      </p:sp>
      <p:sp>
        <p:nvSpPr>
          <p:cNvPr id="1105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1142814963"/>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55675"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55675"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55675"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55675"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89199B63-A4DF-4F63-B81C-95EBC2545AAC}" type="slidenum">
              <a:rPr lang="ko-KR" altLang="en-US" sz="1300">
                <a:latin typeface="Verdana" panose="020B0604030504040204" pitchFamily="34" charset="0"/>
              </a:rPr>
              <a:pPr eaLnBrk="1" hangingPunct="1">
                <a:spcBef>
                  <a:spcPct val="0"/>
                </a:spcBef>
              </a:pPr>
              <a:t>49</a:t>
            </a:fld>
            <a:endParaRPr lang="en-US" altLang="ko-KR" sz="1300">
              <a:latin typeface="Verdana" panose="020B0604030504040204" pitchFamily="34" charset="0"/>
            </a:endParaRPr>
          </a:p>
        </p:txBody>
      </p:sp>
      <p:sp>
        <p:nvSpPr>
          <p:cNvPr id="111619" name="Rectangle 2"/>
          <p:cNvSpPr>
            <a:spLocks noGrp="1" noRot="1" noChangeAspect="1" noChangeArrowheads="1" noTextEdit="1"/>
          </p:cNvSpPr>
          <p:nvPr>
            <p:ph type="sldImg"/>
          </p:nvPr>
        </p:nvSpPr>
        <p:spPr>
          <a:xfrm>
            <a:off x="88900" y="744538"/>
            <a:ext cx="6618288" cy="3722687"/>
          </a:xfrm>
          <a:ln/>
        </p:spPr>
      </p:sp>
      <p:sp>
        <p:nvSpPr>
          <p:cNvPr id="1116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2211444385"/>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55675"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55675"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55675"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55675"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1C2681CF-5EA0-4367-BC5B-95EBB33E1BB5}" type="slidenum">
              <a:rPr lang="ko-KR" altLang="en-US" sz="1300">
                <a:latin typeface="Verdana" panose="020B0604030504040204" pitchFamily="34" charset="0"/>
              </a:rPr>
              <a:pPr eaLnBrk="1" hangingPunct="1">
                <a:spcBef>
                  <a:spcPct val="0"/>
                </a:spcBef>
              </a:pPr>
              <a:t>50</a:t>
            </a:fld>
            <a:endParaRPr lang="en-US" altLang="ko-KR" sz="1300">
              <a:latin typeface="Verdana" panose="020B0604030504040204" pitchFamily="34" charset="0"/>
            </a:endParaRPr>
          </a:p>
        </p:txBody>
      </p:sp>
      <p:sp>
        <p:nvSpPr>
          <p:cNvPr id="112643" name="Rectangle 2"/>
          <p:cNvSpPr>
            <a:spLocks noGrp="1" noRot="1" noChangeAspect="1" noChangeArrowheads="1" noTextEdit="1"/>
          </p:cNvSpPr>
          <p:nvPr>
            <p:ph type="sldImg"/>
          </p:nvPr>
        </p:nvSpPr>
        <p:spPr>
          <a:xfrm>
            <a:off x="88900" y="744538"/>
            <a:ext cx="6618288" cy="3722687"/>
          </a:xfrm>
          <a:ln/>
        </p:spPr>
      </p:sp>
      <p:sp>
        <p:nvSpPr>
          <p:cNvPr id="1126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3857087229"/>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55675"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55675"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55675"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55675"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93B739C0-7749-497B-A9A8-E16BC1B8E8EC}" type="slidenum">
              <a:rPr lang="ko-KR" altLang="en-US" sz="1300">
                <a:latin typeface="Verdana" panose="020B0604030504040204" pitchFamily="34" charset="0"/>
              </a:rPr>
              <a:pPr eaLnBrk="1" hangingPunct="1">
                <a:spcBef>
                  <a:spcPct val="0"/>
                </a:spcBef>
              </a:pPr>
              <a:t>51</a:t>
            </a:fld>
            <a:endParaRPr lang="en-US" altLang="ko-KR" sz="1300">
              <a:latin typeface="Verdana" panose="020B0604030504040204" pitchFamily="34" charset="0"/>
            </a:endParaRPr>
          </a:p>
        </p:txBody>
      </p:sp>
      <p:sp>
        <p:nvSpPr>
          <p:cNvPr id="115715" name="Rectangle 2"/>
          <p:cNvSpPr>
            <a:spLocks noGrp="1" noRot="1" noChangeAspect="1" noChangeArrowheads="1" noTextEdit="1"/>
          </p:cNvSpPr>
          <p:nvPr>
            <p:ph type="sldImg"/>
          </p:nvPr>
        </p:nvSpPr>
        <p:spPr>
          <a:xfrm>
            <a:off x="88900" y="744538"/>
            <a:ext cx="6618288" cy="3722687"/>
          </a:xfrm>
          <a:ln/>
        </p:spPr>
      </p:sp>
      <p:sp>
        <p:nvSpPr>
          <p:cNvPr id="1157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3489707572"/>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55675"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55675"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55675"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55675"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93B739C0-7749-497B-A9A8-E16BC1B8E8EC}" type="slidenum">
              <a:rPr lang="ko-KR" altLang="en-US" sz="1300">
                <a:latin typeface="Verdana" panose="020B0604030504040204" pitchFamily="34" charset="0"/>
              </a:rPr>
              <a:pPr eaLnBrk="1" hangingPunct="1">
                <a:spcBef>
                  <a:spcPct val="0"/>
                </a:spcBef>
              </a:pPr>
              <a:t>52</a:t>
            </a:fld>
            <a:endParaRPr lang="en-US" altLang="ko-KR" sz="1300">
              <a:latin typeface="Verdana" panose="020B0604030504040204" pitchFamily="34" charset="0"/>
            </a:endParaRPr>
          </a:p>
        </p:txBody>
      </p:sp>
      <p:sp>
        <p:nvSpPr>
          <p:cNvPr id="115715" name="Rectangle 2"/>
          <p:cNvSpPr>
            <a:spLocks noGrp="1" noRot="1" noChangeAspect="1" noChangeArrowheads="1" noTextEdit="1"/>
          </p:cNvSpPr>
          <p:nvPr>
            <p:ph type="sldImg"/>
          </p:nvPr>
        </p:nvSpPr>
        <p:spPr>
          <a:xfrm>
            <a:off x="88900" y="744538"/>
            <a:ext cx="6618288" cy="3722687"/>
          </a:xfrm>
          <a:ln/>
        </p:spPr>
      </p:sp>
      <p:sp>
        <p:nvSpPr>
          <p:cNvPr id="1157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3489707572"/>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55675"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55675"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55675"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55675"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93B739C0-7749-497B-A9A8-E16BC1B8E8EC}" type="slidenum">
              <a:rPr lang="ko-KR" altLang="en-US" sz="1300">
                <a:latin typeface="Verdana" panose="020B0604030504040204" pitchFamily="34" charset="0"/>
              </a:rPr>
              <a:pPr eaLnBrk="1" hangingPunct="1">
                <a:spcBef>
                  <a:spcPct val="0"/>
                </a:spcBef>
              </a:pPr>
              <a:t>53</a:t>
            </a:fld>
            <a:endParaRPr lang="en-US" altLang="ko-KR" sz="1300">
              <a:latin typeface="Verdana" panose="020B0604030504040204" pitchFamily="34" charset="0"/>
            </a:endParaRPr>
          </a:p>
        </p:txBody>
      </p:sp>
      <p:sp>
        <p:nvSpPr>
          <p:cNvPr id="115715" name="Rectangle 2"/>
          <p:cNvSpPr>
            <a:spLocks noGrp="1" noRot="1" noChangeAspect="1" noChangeArrowheads="1" noTextEdit="1"/>
          </p:cNvSpPr>
          <p:nvPr>
            <p:ph type="sldImg"/>
          </p:nvPr>
        </p:nvSpPr>
        <p:spPr>
          <a:xfrm>
            <a:off x="88900" y="744538"/>
            <a:ext cx="6618288" cy="3722687"/>
          </a:xfrm>
          <a:ln/>
        </p:spPr>
      </p:sp>
      <p:sp>
        <p:nvSpPr>
          <p:cNvPr id="1157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3489707572"/>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55675"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55675"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55675"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55675"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82962189-D9D7-486B-BBB5-C89235B924C1}" type="slidenum">
              <a:rPr lang="ko-KR" altLang="en-US" sz="1300">
                <a:latin typeface="Verdana" panose="020B0604030504040204" pitchFamily="34" charset="0"/>
              </a:rPr>
              <a:pPr eaLnBrk="1" hangingPunct="1">
                <a:spcBef>
                  <a:spcPct val="0"/>
                </a:spcBef>
              </a:pPr>
              <a:t>54</a:t>
            </a:fld>
            <a:endParaRPr lang="en-US" altLang="ko-KR" sz="1300">
              <a:latin typeface="Verdana" panose="020B0604030504040204" pitchFamily="34" charset="0"/>
            </a:endParaRPr>
          </a:p>
        </p:txBody>
      </p:sp>
      <p:sp>
        <p:nvSpPr>
          <p:cNvPr id="116739" name="Rectangle 2"/>
          <p:cNvSpPr>
            <a:spLocks noGrp="1" noRot="1" noChangeAspect="1" noChangeArrowheads="1" noTextEdit="1"/>
          </p:cNvSpPr>
          <p:nvPr>
            <p:ph type="sldImg"/>
          </p:nvPr>
        </p:nvSpPr>
        <p:spPr>
          <a:xfrm>
            <a:off x="88900" y="744538"/>
            <a:ext cx="6618288" cy="3722687"/>
          </a:xfrm>
          <a:ln/>
        </p:spPr>
      </p:sp>
      <p:sp>
        <p:nvSpPr>
          <p:cNvPr id="1167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1443402494"/>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55675"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55675"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55675"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55675"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A76784DB-EC17-43E6-82AC-8E2E1D96A363}" type="slidenum">
              <a:rPr lang="ko-KR" altLang="en-US" sz="1300">
                <a:latin typeface="Verdana" panose="020B0604030504040204" pitchFamily="34" charset="0"/>
              </a:rPr>
              <a:pPr eaLnBrk="1" hangingPunct="1">
                <a:spcBef>
                  <a:spcPct val="0"/>
                </a:spcBef>
              </a:pPr>
              <a:t>55</a:t>
            </a:fld>
            <a:endParaRPr lang="en-US" altLang="ko-KR" sz="1300">
              <a:latin typeface="Verdana" panose="020B0604030504040204" pitchFamily="34" charset="0"/>
            </a:endParaRPr>
          </a:p>
        </p:txBody>
      </p:sp>
      <p:sp>
        <p:nvSpPr>
          <p:cNvPr id="117763" name="Rectangle 2"/>
          <p:cNvSpPr>
            <a:spLocks noGrp="1" noRot="1" noChangeAspect="1" noChangeArrowheads="1" noTextEdit="1"/>
          </p:cNvSpPr>
          <p:nvPr>
            <p:ph type="sldImg"/>
          </p:nvPr>
        </p:nvSpPr>
        <p:spPr>
          <a:xfrm>
            <a:off x="88900" y="744538"/>
            <a:ext cx="6618288" cy="3722687"/>
          </a:xfrm>
          <a:ln/>
        </p:spPr>
      </p:sp>
      <p:sp>
        <p:nvSpPr>
          <p:cNvPr id="1177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3559532918"/>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03213" y="585788"/>
            <a:ext cx="5556250" cy="3125787"/>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CFB98E7-B474-44BE-8F3B-978A8B41E307}" type="slidenum">
              <a:rPr lang="en-US" altLang="de-DE" smtClean="0">
                <a:solidFill>
                  <a:prstClr val="black"/>
                </a:solidFill>
              </a:rPr>
              <a:pPr>
                <a:defRPr/>
              </a:pPr>
              <a:t>56</a:t>
            </a:fld>
            <a:endParaRPr lang="en-US" altLang="de-DE">
              <a:solidFill>
                <a:prstClr val="black"/>
              </a:solidFill>
            </a:endParaRPr>
          </a:p>
        </p:txBody>
      </p:sp>
    </p:spTree>
    <p:extLst>
      <p:ext uri="{BB962C8B-B14F-4D97-AF65-F5344CB8AC3E}">
        <p14:creationId xmlns:p14="http://schemas.microsoft.com/office/powerpoint/2010/main" val="269720490"/>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55675"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55675"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55675"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55675"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E2D8FA21-57D2-4A45-BA47-77C224E7AB3B}" type="slidenum">
              <a:rPr lang="ko-KR" altLang="en-US" sz="1300">
                <a:latin typeface="Verdana" panose="020B0604030504040204" pitchFamily="34" charset="0"/>
              </a:rPr>
              <a:pPr eaLnBrk="1" hangingPunct="1">
                <a:spcBef>
                  <a:spcPct val="0"/>
                </a:spcBef>
              </a:pPr>
              <a:t>57</a:t>
            </a:fld>
            <a:endParaRPr lang="en-US" altLang="ko-KR" sz="1300">
              <a:latin typeface="Verdana" panose="020B0604030504040204" pitchFamily="34" charset="0"/>
            </a:endParaRPr>
          </a:p>
        </p:txBody>
      </p:sp>
      <p:sp>
        <p:nvSpPr>
          <p:cNvPr id="119811" name="Rectangle 2"/>
          <p:cNvSpPr>
            <a:spLocks noGrp="1" noRot="1" noChangeAspect="1" noChangeArrowheads="1" noTextEdit="1"/>
          </p:cNvSpPr>
          <p:nvPr>
            <p:ph type="sldImg"/>
          </p:nvPr>
        </p:nvSpPr>
        <p:spPr>
          <a:xfrm>
            <a:off x="88900" y="744538"/>
            <a:ext cx="6618288" cy="3722687"/>
          </a:xfrm>
          <a:ln/>
        </p:spPr>
      </p:sp>
      <p:sp>
        <p:nvSpPr>
          <p:cNvPr id="1198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858364530"/>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55675"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55675"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55675"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55675"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6046217D-F1E4-4784-98C3-5DA7877C6A70}" type="slidenum">
              <a:rPr lang="ko-KR" altLang="en-US" sz="1300">
                <a:latin typeface="Verdana" panose="020B0604030504040204" pitchFamily="34" charset="0"/>
              </a:rPr>
              <a:pPr eaLnBrk="1" hangingPunct="1">
                <a:spcBef>
                  <a:spcPct val="0"/>
                </a:spcBef>
              </a:pPr>
              <a:t>58</a:t>
            </a:fld>
            <a:endParaRPr lang="en-US" altLang="ko-KR" sz="1300">
              <a:latin typeface="Verdana" panose="020B0604030504040204" pitchFamily="34" charset="0"/>
            </a:endParaRPr>
          </a:p>
        </p:txBody>
      </p:sp>
      <p:sp>
        <p:nvSpPr>
          <p:cNvPr id="120835" name="Rectangle 2"/>
          <p:cNvSpPr>
            <a:spLocks noGrp="1" noRot="1" noChangeAspect="1" noChangeArrowheads="1" noTextEdit="1"/>
          </p:cNvSpPr>
          <p:nvPr>
            <p:ph type="sldImg"/>
          </p:nvPr>
        </p:nvSpPr>
        <p:spPr>
          <a:xfrm>
            <a:off x="88900" y="744538"/>
            <a:ext cx="6618288" cy="3722687"/>
          </a:xfrm>
          <a:ln/>
        </p:spPr>
      </p:sp>
      <p:sp>
        <p:nvSpPr>
          <p:cNvPr id="1208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704829337"/>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1.xml"/><Relationship Id="rId5" Type="http://schemas.openxmlformats.org/officeDocument/2006/relationships/image" Target="../media/image5.emf"/><Relationship Id="rId4" Type="http://schemas.openxmlformats.org/officeDocument/2006/relationships/image" Target="../media/image1.emf"/></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4.jpeg"/><Relationship Id="rId1" Type="http://schemas.openxmlformats.org/officeDocument/2006/relationships/slideMaster" Target="../slideMasters/slideMaster2.xml"/><Relationship Id="rId4" Type="http://schemas.openxmlformats.org/officeDocument/2006/relationships/image" Target="../media/image5.emf"/></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2.xml"/><Relationship Id="rId4" Type="http://schemas.openxmlformats.org/officeDocument/2006/relationships/image" Target="../media/image8.pn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1" y="2"/>
            <a:ext cx="9144001" cy="3357563"/>
          </a:xfrm>
          <a:prstGeom prst="rect">
            <a:avLst/>
          </a:prstGeom>
        </p:spPr>
      </p:pic>
      <p:pic>
        <p:nvPicPr>
          <p:cNvPr id="16" name="Grafik 15"/>
          <p:cNvPicPr>
            <a:picLocks/>
          </p:cNvPicPr>
          <p:nvPr/>
        </p:nvPicPr>
        <p:blipFill rotWithShape="1">
          <a:blip r:embed="rId3" cstate="print">
            <a:extLst>
              <a:ext uri="{28A0092B-C50C-407E-A947-70E740481C1C}">
                <a14:useLocalDpi xmlns:a14="http://schemas.microsoft.com/office/drawing/2010/main" val="0"/>
              </a:ext>
            </a:extLst>
          </a:blip>
          <a:srcRect l="46996"/>
          <a:stretch/>
        </p:blipFill>
        <p:spPr bwMode="gray">
          <a:xfrm>
            <a:off x="4297363" y="2"/>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2"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229504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3" y="3"/>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112792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lnSpc>
                <a:spcPct val="90000"/>
              </a:lnSpc>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p:nvSpPr>
        <p:spPr bwMode="gray">
          <a:xfrm>
            <a:off x="408955" y="3721608"/>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ko-KR" altLang="en-US" dirty="0">
                <a:solidFill>
                  <a:srgbClr val="004992"/>
                </a:solidFill>
              </a:rPr>
              <a:t>메타 인지 훈련 </a:t>
            </a:r>
            <a:r>
              <a:rPr lang="en-US" altLang="ko-KR" dirty="0">
                <a:solidFill>
                  <a:srgbClr val="004992"/>
                </a:solidFill>
              </a:rPr>
              <a:t>(MCT)</a:t>
            </a:r>
            <a:endParaRPr lang="de-DE" dirty="0">
              <a:solidFill>
                <a:srgbClr val="004992"/>
              </a:solidFill>
            </a:endParaRP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pic>
        <p:nvPicPr>
          <p:cNvPr id="22" name="Bild 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11049" y="620689"/>
            <a:ext cx="3546674" cy="3528392"/>
          </a:xfrm>
          <a:prstGeom prst="rect">
            <a:avLst/>
          </a:prstGeom>
        </p:spPr>
      </p:pic>
      <p:sp>
        <p:nvSpPr>
          <p:cNvPr id="13" name="Rectangle 7"/>
          <p:cNvSpPr>
            <a:spLocks noChangeArrowheads="1"/>
          </p:cNvSpPr>
          <p:nvPr/>
        </p:nvSpPr>
        <p:spPr bwMode="auto">
          <a:xfrm>
            <a:off x="408954" y="6300194"/>
            <a:ext cx="6400800"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ko-KR" altLang="en-US" sz="1000" dirty="0">
                <a:latin typeface="+mj-lt"/>
              </a:rPr>
              <a:t>이 모듈의 사진 사용은 작가와 저작권 소유자에게 허락 받았다</a:t>
            </a:r>
            <a:r>
              <a:rPr lang="en-US" altLang="ko-KR" sz="1000" dirty="0">
                <a:latin typeface="+mj-lt"/>
              </a:rPr>
              <a:t>. </a:t>
            </a:r>
            <a:r>
              <a:rPr lang="ko-KR" altLang="en-US" sz="1000" dirty="0">
                <a:latin typeface="+mj-lt"/>
              </a:rPr>
              <a:t>세부사항</a:t>
            </a:r>
            <a:r>
              <a:rPr lang="en-US" altLang="ko-KR" sz="1000" dirty="0">
                <a:latin typeface="+mj-lt"/>
              </a:rPr>
              <a:t>(</a:t>
            </a:r>
            <a:r>
              <a:rPr lang="ko-KR" altLang="en-US" sz="1000" dirty="0">
                <a:latin typeface="+mj-lt"/>
              </a:rPr>
              <a:t>작가</a:t>
            </a:r>
            <a:r>
              <a:rPr lang="en-US" altLang="ko-KR" sz="1000" dirty="0">
                <a:latin typeface="+mj-lt"/>
              </a:rPr>
              <a:t>, </a:t>
            </a:r>
            <a:r>
              <a:rPr lang="ko-KR" altLang="en-US" sz="1000" dirty="0">
                <a:latin typeface="+mj-lt"/>
              </a:rPr>
              <a:t>제목</a:t>
            </a:r>
            <a:r>
              <a:rPr lang="en-US" altLang="ko-KR" sz="1000" dirty="0">
                <a:latin typeface="+mj-lt"/>
              </a:rPr>
              <a:t>)</a:t>
            </a:r>
            <a:r>
              <a:rPr lang="ko-KR" altLang="en-US" sz="1000" dirty="0">
                <a:latin typeface="+mj-lt"/>
              </a:rPr>
              <a:t>은</a:t>
            </a:r>
            <a:r>
              <a:rPr lang="en-US" altLang="ko-KR" sz="1000" dirty="0">
                <a:latin typeface="+mj-lt"/>
              </a:rPr>
              <a:t>, </a:t>
            </a:r>
            <a:r>
              <a:rPr lang="ko-KR" altLang="en-US" sz="1000" dirty="0">
                <a:latin typeface="+mj-lt"/>
              </a:rPr>
              <a:t>이 프리젠테이션의 마지막 슬라이드에 언급</a:t>
            </a:r>
            <a:endParaRPr lang="es-ES" altLang="de-DE" sz="1000" dirty="0">
              <a:latin typeface="+mj-lt"/>
            </a:endParaRPr>
          </a:p>
        </p:txBody>
      </p:sp>
      <p:pic>
        <p:nvPicPr>
          <p:cNvPr id="14" name="Grafik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539728" y="6373368"/>
            <a:ext cx="246888" cy="246888"/>
          </a:xfrm>
          <a:prstGeom prst="rect">
            <a:avLst/>
          </a:prstGeom>
        </p:spPr>
      </p:pic>
    </p:spTree>
    <p:extLst>
      <p:ext uri="{BB962C8B-B14F-4D97-AF65-F5344CB8AC3E}">
        <p14:creationId xmlns:p14="http://schemas.microsoft.com/office/powerpoint/2010/main" val="19011777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r>
              <a:rPr lang="ko-KR" altLang="en-US"/>
              <a:t>훈련 모듈 </a:t>
            </a:r>
            <a:r>
              <a:rPr lang="en-US" altLang="ko-KR"/>
              <a:t>1 – </a:t>
            </a:r>
            <a:r>
              <a:rPr lang="ko-KR" altLang="en-US"/>
              <a:t>귀인</a:t>
            </a:r>
            <a:r>
              <a:rPr lang="en-US" altLang="ko-KR"/>
              <a:t>-</a:t>
            </a:r>
            <a:r>
              <a:rPr lang="ko-KR" altLang="en-US"/>
              <a:t>탓하기와 공로 새치기하기</a:t>
            </a:r>
            <a:endParaRPr lang="de-DE" dirty="0"/>
          </a:p>
        </p:txBody>
      </p:sp>
      <p:sp>
        <p:nvSpPr>
          <p:cNvPr id="4" name="Slide Number Placeholder 3"/>
          <p:cNvSpPr>
            <a:spLocks noGrp="1"/>
          </p:cNvSpPr>
          <p:nvPr>
            <p:ph type="sldNum" sz="quarter" idx="12"/>
          </p:nvPr>
        </p:nvSpPr>
        <p:spPr bwMode="gray"/>
        <p:txBody>
          <a:bodyPr/>
          <a:lstStyle>
            <a:lvl1pPr>
              <a:defRPr b="0"/>
            </a:lvl1pPr>
          </a:lstStyle>
          <a:p>
            <a:fld id="{9B00EF49-7894-4F53-A8DD-F7DB3BFC5032}" type="slidenum">
              <a:rPr lang="de-DE" smtClean="0"/>
              <a:pPr/>
              <a:t>‹Nr.›</a:t>
            </a:fld>
            <a:endParaRPr lang="de-DE" dirty="0"/>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5234117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lvl1pPr>
              <a:defRPr b="0"/>
            </a:lvl1pPr>
          </a:lstStyle>
          <a:p>
            <a:r>
              <a:rPr lang="ko-KR" altLang="en-US"/>
              <a:t>훈련 모듈 </a:t>
            </a:r>
            <a:r>
              <a:rPr lang="en-US" altLang="ko-KR"/>
              <a:t>1 – </a:t>
            </a:r>
            <a:r>
              <a:rPr lang="ko-KR" altLang="en-US"/>
              <a:t>귀인</a:t>
            </a:r>
            <a:r>
              <a:rPr lang="en-US" altLang="ko-KR"/>
              <a:t>-</a:t>
            </a:r>
            <a:r>
              <a:rPr lang="ko-KR" altLang="en-US"/>
              <a:t>탓하기와 공로 새치기하기</a:t>
            </a:r>
            <a:endParaRPr lang="de-DE" dirty="0"/>
          </a:p>
        </p:txBody>
      </p:sp>
      <p:sp>
        <p:nvSpPr>
          <p:cNvPr id="6" name="Slide Number Placeholder 5"/>
          <p:cNvSpPr>
            <a:spLocks noGrp="1"/>
          </p:cNvSpPr>
          <p:nvPr>
            <p:ph type="sldNum" sz="quarter" idx="12"/>
          </p:nvPr>
        </p:nvSpPr>
        <p:spPr bwMode="gray"/>
        <p:txBody>
          <a:bodyPr>
            <a:noAutofit/>
          </a:bodyPr>
          <a:lstStyle>
            <a:lvl1pPr>
              <a:defRPr b="0"/>
            </a:lvl1pPr>
          </a:lstStyle>
          <a:p>
            <a:fld id="{9B00EF49-7894-4F53-A8DD-F7DB3BFC5032}" type="slidenum">
              <a:rPr lang="de-DE" smtClean="0"/>
              <a:pPr/>
              <a:t>‹Nr.›</a:t>
            </a:fld>
            <a:endParaRPr lang="de-DE" dirty="0"/>
          </a:p>
        </p:txBody>
      </p:sp>
    </p:spTree>
    <p:extLst>
      <p:ext uri="{BB962C8B-B14F-4D97-AF65-F5344CB8AC3E}">
        <p14:creationId xmlns:p14="http://schemas.microsoft.com/office/powerpoint/2010/main" val="175699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19" name="Bildplatzhalter 4"/>
          <p:cNvSpPr>
            <a:spLocks noGrp="1"/>
          </p:cNvSpPr>
          <p:nvPr>
            <p:ph type="pic" sz="quarter" idx="13" hasCustomPrompt="1"/>
          </p:nvPr>
        </p:nvSpPr>
        <p:spPr bwMode="gray">
          <a:xfrm>
            <a:off x="3" y="3"/>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Tree>
    <p:extLst>
      <p:ext uri="{BB962C8B-B14F-4D97-AF65-F5344CB8AC3E}">
        <p14:creationId xmlns:p14="http://schemas.microsoft.com/office/powerpoint/2010/main" val="13601260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05"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r>
              <a:rPr lang="ko-KR" altLang="en-US"/>
              <a:t>훈련 모듈 </a:t>
            </a:r>
            <a:r>
              <a:rPr lang="en-US" altLang="ko-KR"/>
              <a:t>1 – </a:t>
            </a:r>
            <a:r>
              <a:rPr lang="ko-KR" altLang="en-US"/>
              <a:t>귀인</a:t>
            </a:r>
            <a:r>
              <a:rPr lang="en-US" altLang="ko-KR"/>
              <a:t>-</a:t>
            </a:r>
            <a:r>
              <a:rPr lang="ko-KR" altLang="en-US"/>
              <a:t>탓하기와 공로 새치기하기</a:t>
            </a:r>
            <a:endParaRPr lang="de-DE" dirty="0"/>
          </a:p>
        </p:txBody>
      </p:sp>
      <p:sp>
        <p:nvSpPr>
          <p:cNvPr id="7" name="Slide Number Placeholder 6"/>
          <p:cNvSpPr>
            <a:spLocks noGrp="1"/>
          </p:cNvSpPr>
          <p:nvPr>
            <p:ph type="sldNum" sz="quarter" idx="12"/>
          </p:nvPr>
        </p:nvSpPr>
        <p:spPr bwMode="gray"/>
        <p:txBody>
          <a:bodyPr/>
          <a:lstStyle>
            <a:lvl1pPr>
              <a:defRPr b="0"/>
            </a:lvl1pPr>
          </a:lstStyle>
          <a:p>
            <a:fld id="{9B00EF49-7894-4F53-A8DD-F7DB3BFC5032}" type="slidenum">
              <a:rPr lang="de-DE" smtClean="0"/>
              <a:pPr/>
              <a:t>‹Nr.›</a:t>
            </a:fld>
            <a:endParaRPr lang="de-DE" dirty="0"/>
          </a:p>
        </p:txBody>
      </p:sp>
    </p:spTree>
    <p:extLst>
      <p:ext uri="{BB962C8B-B14F-4D97-AF65-F5344CB8AC3E}">
        <p14:creationId xmlns:p14="http://schemas.microsoft.com/office/powerpoint/2010/main" val="7069646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7"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r>
              <a:rPr lang="ko-KR" altLang="en-US"/>
              <a:t>훈련 모듈 </a:t>
            </a:r>
            <a:r>
              <a:rPr lang="en-US" altLang="ko-KR"/>
              <a:t>1 – </a:t>
            </a:r>
            <a:r>
              <a:rPr lang="ko-KR" altLang="en-US"/>
              <a:t>귀인</a:t>
            </a:r>
            <a:r>
              <a:rPr lang="en-US" altLang="ko-KR"/>
              <a:t>-</a:t>
            </a:r>
            <a:r>
              <a:rPr lang="ko-KR" altLang="en-US"/>
              <a:t>탓하기와 공로 새치기하기</a:t>
            </a:r>
            <a:endParaRPr lang="de-DE" dirty="0"/>
          </a:p>
        </p:txBody>
      </p:sp>
      <p:sp>
        <p:nvSpPr>
          <p:cNvPr id="7" name="Slide Number Placeholder 6"/>
          <p:cNvSpPr>
            <a:spLocks noGrp="1"/>
          </p:cNvSpPr>
          <p:nvPr>
            <p:ph type="sldNum" sz="quarter" idx="12"/>
          </p:nvPr>
        </p:nvSpPr>
        <p:spPr bwMode="gray"/>
        <p:txBody>
          <a:bodyPr/>
          <a:lstStyle>
            <a:lvl1pPr>
              <a:defRPr b="0"/>
            </a:lvl1pPr>
          </a:lstStyle>
          <a:p>
            <a:fld id="{9B00EF49-7894-4F53-A8DD-F7DB3BFC5032}" type="slidenum">
              <a:rPr lang="de-DE" smtClean="0"/>
              <a:pPr/>
              <a:t>‹Nr.›</a:t>
            </a:fld>
            <a:endParaRPr lang="de-DE" dirty="0"/>
          </a:p>
        </p:txBody>
      </p:sp>
      <p:sp>
        <p:nvSpPr>
          <p:cNvPr id="9" name="Bildplatzhalter 8"/>
          <p:cNvSpPr>
            <a:spLocks noGrp="1"/>
          </p:cNvSpPr>
          <p:nvPr>
            <p:ph type="pic" sz="quarter" idx="13" hasCustomPrompt="1"/>
          </p:nvPr>
        </p:nvSpPr>
        <p:spPr bwMode="gray">
          <a:xfrm>
            <a:off x="6241604"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5979721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lvl1pPr>
              <a:defRPr b="0"/>
            </a:lvl1pPr>
          </a:lstStyle>
          <a:p>
            <a:r>
              <a:rPr lang="ko-KR" altLang="en-US"/>
              <a:t>훈련 모듈 </a:t>
            </a:r>
            <a:r>
              <a:rPr lang="en-US" altLang="ko-KR"/>
              <a:t>1 – </a:t>
            </a:r>
            <a:r>
              <a:rPr lang="ko-KR" altLang="en-US"/>
              <a:t>귀인</a:t>
            </a:r>
            <a:r>
              <a:rPr lang="en-US" altLang="ko-KR"/>
              <a:t>-</a:t>
            </a:r>
            <a:r>
              <a:rPr lang="ko-KR" altLang="en-US"/>
              <a:t>탓하기와 공로 새치기하기</a:t>
            </a:r>
            <a:endParaRPr lang="de-DE" dirty="0"/>
          </a:p>
        </p:txBody>
      </p:sp>
      <p:sp>
        <p:nvSpPr>
          <p:cNvPr id="7" name="Slide Number Placeholder 6"/>
          <p:cNvSpPr>
            <a:spLocks noGrp="1"/>
          </p:cNvSpPr>
          <p:nvPr>
            <p:ph type="sldNum" sz="quarter" idx="12"/>
          </p:nvPr>
        </p:nvSpPr>
        <p:spPr bwMode="gray"/>
        <p:txBody>
          <a:bodyPr/>
          <a:lstStyle>
            <a:lvl1pPr>
              <a:defRPr b="0"/>
            </a:lvl1pPr>
          </a:lstStyle>
          <a:p>
            <a:fld id="{9B00EF49-7894-4F53-A8DD-F7DB3BFC5032}" type="slidenum">
              <a:rPr lang="de-DE" smtClean="0"/>
              <a:pPr/>
              <a:t>‹Nr.›</a:t>
            </a:fld>
            <a:endParaRPr lang="de-DE" dirty="0"/>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59"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39997746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lvl1pPr>
              <a:defRPr b="0"/>
            </a:lvl1pPr>
          </a:lstStyle>
          <a:p>
            <a:r>
              <a:rPr lang="ko-KR" altLang="en-US"/>
              <a:t>훈련 모듈 </a:t>
            </a:r>
            <a:r>
              <a:rPr lang="en-US" altLang="ko-KR"/>
              <a:t>1 – </a:t>
            </a:r>
            <a:r>
              <a:rPr lang="ko-KR" altLang="en-US"/>
              <a:t>귀인</a:t>
            </a:r>
            <a:r>
              <a:rPr lang="en-US" altLang="ko-KR"/>
              <a:t>-</a:t>
            </a:r>
            <a:r>
              <a:rPr lang="ko-KR" altLang="en-US"/>
              <a:t>탓하기와 공로 새치기하기</a:t>
            </a:r>
            <a:endParaRPr lang="de-DE" dirty="0"/>
          </a:p>
        </p:txBody>
      </p:sp>
      <p:sp>
        <p:nvSpPr>
          <p:cNvPr id="5" name="Slide Number Placeholder 4"/>
          <p:cNvSpPr>
            <a:spLocks noGrp="1"/>
          </p:cNvSpPr>
          <p:nvPr>
            <p:ph type="sldNum" sz="quarter" idx="12"/>
          </p:nvPr>
        </p:nvSpPr>
        <p:spPr bwMode="gray"/>
        <p:txBody>
          <a:bodyPr/>
          <a:lstStyle>
            <a:lvl1pPr>
              <a:defRPr b="0"/>
            </a:lvl1pPr>
          </a:lstStyle>
          <a:p>
            <a:fld id="{9B00EF49-7894-4F53-A8DD-F7DB3BFC5032}" type="slidenum">
              <a:rPr lang="de-DE" smtClean="0"/>
              <a:pPr/>
              <a:t>‹Nr.›</a:t>
            </a:fld>
            <a:endParaRPr lang="de-DE" dirty="0"/>
          </a:p>
        </p:txBody>
      </p:sp>
    </p:spTree>
    <p:extLst>
      <p:ext uri="{BB962C8B-B14F-4D97-AF65-F5344CB8AC3E}">
        <p14:creationId xmlns:p14="http://schemas.microsoft.com/office/powerpoint/2010/main" val="37586480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r>
              <a:rPr lang="ko-KR" altLang="en-US"/>
              <a:t>훈련 모듈 </a:t>
            </a:r>
            <a:r>
              <a:rPr lang="en-US" altLang="ko-KR"/>
              <a:t>1 – </a:t>
            </a:r>
            <a:r>
              <a:rPr lang="ko-KR" altLang="en-US"/>
              <a:t>귀인</a:t>
            </a:r>
            <a:r>
              <a:rPr lang="en-US" altLang="ko-KR"/>
              <a:t>-</a:t>
            </a:r>
            <a:r>
              <a:rPr lang="ko-KR" altLang="en-US"/>
              <a:t>탓하기와 공로 새치기하기</a:t>
            </a:r>
            <a:endParaRPr lang="de-DE" dirty="0"/>
          </a:p>
        </p:txBody>
      </p:sp>
      <p:sp>
        <p:nvSpPr>
          <p:cNvPr id="4" name="Slide Number Placeholder 3"/>
          <p:cNvSpPr>
            <a:spLocks noGrp="1"/>
          </p:cNvSpPr>
          <p:nvPr>
            <p:ph type="sldNum" sz="quarter" idx="12"/>
          </p:nvPr>
        </p:nvSpPr>
        <p:spPr bwMode="gray"/>
        <p:txBody>
          <a:bodyPr/>
          <a:lstStyle>
            <a:lvl1pPr>
              <a:defRPr b="0"/>
            </a:lvl1pPr>
          </a:lstStyle>
          <a:p>
            <a:fld id="{9B00EF49-7894-4F53-A8DD-F7DB3BFC5032}" type="slidenum">
              <a:rPr lang="de-DE" smtClean="0"/>
              <a:pPr/>
              <a:t>‹Nr.›</a:t>
            </a:fld>
            <a:endParaRPr lang="de-DE" dirty="0"/>
          </a:p>
        </p:txBody>
      </p:sp>
    </p:spTree>
    <p:extLst>
      <p:ext uri="{BB962C8B-B14F-4D97-AF65-F5344CB8AC3E}">
        <p14:creationId xmlns:p14="http://schemas.microsoft.com/office/powerpoint/2010/main" val="21105232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7"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05"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6789431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Titelfolie">
    <p:spTree>
      <p:nvGrpSpPr>
        <p:cNvPr id="1" name=""/>
        <p:cNvGrpSpPr/>
        <p:nvPr/>
      </p:nvGrpSpPr>
      <p:grpSpPr>
        <a:xfrm>
          <a:off x="0" y="0"/>
          <a:ext cx="0" cy="0"/>
          <a:chOff x="0" y="0"/>
          <a:chExt cx="0" cy="0"/>
        </a:xfrm>
      </p:grpSpPr>
      <p:pic>
        <p:nvPicPr>
          <p:cNvPr id="14" name="Grafik 13"/>
          <p:cNvPicPr>
            <a:picLocks/>
          </p:cNvPicPr>
          <p:nvPr userDrawn="1"/>
        </p:nvPicPr>
        <p:blipFill rotWithShape="1">
          <a:blip r:embed="rId2" cstate="print">
            <a:extLst>
              <a:ext uri="{28A0092B-C50C-407E-A947-70E740481C1C}">
                <a14:useLocalDpi xmlns:a14="http://schemas.microsoft.com/office/drawing/2010/main" val="0"/>
              </a:ext>
            </a:extLst>
          </a:blip>
          <a:srcRect/>
          <a:stretch/>
        </p:blipFill>
        <p:spPr bwMode="gray">
          <a:xfrm>
            <a:off x="-1" y="0"/>
            <a:ext cx="9144000" cy="3357563"/>
          </a:xfrm>
          <a:prstGeom prst="rect">
            <a:avLst/>
          </a:prstGeom>
        </p:spPr>
      </p:pic>
      <p:pic>
        <p:nvPicPr>
          <p:cNvPr id="16" name="Grafik 15"/>
          <p:cNvPicPr>
            <a:picLocks/>
          </p:cNvPicPr>
          <p:nvPr userDrawn="1"/>
        </p:nvPicPr>
        <p:blipFill rotWithShape="1">
          <a:blip r:embed="rId2" cstate="print">
            <a:extLst>
              <a:ext uri="{28A0092B-C50C-407E-A947-70E740481C1C}">
                <a14:useLocalDpi xmlns:a14="http://schemas.microsoft.com/office/drawing/2010/main" val="0"/>
              </a:ext>
            </a:extLst>
          </a:blip>
          <a:srcRect l="46996"/>
          <a:stretch/>
        </p:blipFill>
        <p:spPr bwMode="gray">
          <a:xfrm>
            <a:off x="4297363" y="0"/>
            <a:ext cx="7897814" cy="3357563"/>
          </a:xfrm>
          <a:prstGeom prst="rect">
            <a:avLst/>
          </a:prstGeom>
        </p:spPr>
      </p:pic>
      <p:sp>
        <p:nvSpPr>
          <p:cNvPr id="9" name="Rechteck 8"/>
          <p:cNvSpPr/>
          <p:nvPr userDrawn="1"/>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fontAlgn="auto">
              <a:spcBef>
                <a:spcPts val="0"/>
              </a:spcBef>
              <a:spcAft>
                <a:spcPts val="0"/>
              </a:spcAft>
            </a:pPr>
            <a:endParaRPr lang="de-DE" sz="80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5" y="5373216"/>
            <a:ext cx="5544000"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7"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userDrawn="1"/>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fontAlgn="auto">
              <a:spcBef>
                <a:spcPts val="0"/>
              </a:spcBef>
              <a:spcAft>
                <a:spcPts val="0"/>
              </a:spcAft>
            </a:pPr>
            <a:endParaRPr lang="de-DE" sz="1800" dirty="0">
              <a:solidFill>
                <a:prstClr val="white"/>
              </a:solidFill>
            </a:endParaRPr>
          </a:p>
        </p:txBody>
      </p:sp>
      <p:pic>
        <p:nvPicPr>
          <p:cNvPr id="12" name="Picture 2"/>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gray">
          <a:xfrm>
            <a:off x="408955" y="404664"/>
            <a:ext cx="880878"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gray">
          <a:xfrm>
            <a:off x="9842219" y="6095825"/>
            <a:ext cx="1944000"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45410315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2" y="1"/>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userDrawn="1"/>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fontAlgn="auto">
              <a:spcBef>
                <a:spcPts val="0"/>
              </a:spcBef>
              <a:spcAft>
                <a:spcPts val="0"/>
              </a:spcAft>
            </a:pPr>
            <a:endParaRPr lang="de-DE" sz="80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5" y="5373216"/>
            <a:ext cx="5544000"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userDrawn="1"/>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fontAlgn="auto">
              <a:spcBef>
                <a:spcPts val="0"/>
              </a:spcBef>
              <a:spcAft>
                <a:spcPts val="0"/>
              </a:spcAft>
            </a:pPr>
            <a:endParaRPr lang="de-DE" sz="1800" dirty="0">
              <a:solidFill>
                <a:prstClr val="white"/>
              </a:solidFill>
            </a:endParaRPr>
          </a:p>
        </p:txBody>
      </p:sp>
      <p:pic>
        <p:nvPicPr>
          <p:cNvPr id="11" name="Picture 2"/>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gray">
          <a:xfrm>
            <a:off x="9842219" y="6095825"/>
            <a:ext cx="1944000"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01259325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lnSpc>
                <a:spcPct val="90000"/>
              </a:lnSpc>
              <a:defRPr sz="4800"/>
            </a:lvl1pPr>
          </a:lstStyle>
          <a:p>
            <a:r>
              <a:rPr lang="en-US" dirty="0"/>
              <a:t>Click to edit Master title style</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userDrawn="1"/>
        </p:nvSpPr>
        <p:spPr bwMode="gray">
          <a:xfrm>
            <a:off x="408955" y="3721608"/>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ko-KR" altLang="en-US" dirty="0">
                <a:solidFill>
                  <a:srgbClr val="004992"/>
                </a:solidFill>
              </a:rPr>
              <a:t>메타 인지 훈련 </a:t>
            </a:r>
            <a:r>
              <a:rPr lang="en-US" altLang="ko-KR" dirty="0">
                <a:solidFill>
                  <a:srgbClr val="004992"/>
                </a:solidFill>
              </a:rPr>
              <a:t>(MCT)</a:t>
            </a:r>
            <a:endParaRPr lang="de-DE" dirty="0">
              <a:solidFill>
                <a:srgbClr val="004992"/>
              </a:solidFill>
            </a:endParaRPr>
          </a:p>
        </p:txBody>
      </p:sp>
      <p:sp>
        <p:nvSpPr>
          <p:cNvPr id="12" name="Rectangle 11"/>
          <p:cNvSpPr/>
          <p:nvPr userDrawn="1"/>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defTabSz="457123" fontAlgn="auto">
              <a:spcBef>
                <a:spcPts val="0"/>
              </a:spcBef>
              <a:spcAft>
                <a:spcPts val="0"/>
              </a:spcAft>
            </a:pPr>
            <a:endParaRPr lang="en-US" sz="1800" dirty="0" err="1">
              <a:solidFill>
                <a:srgbClr val="333333"/>
              </a:solidFill>
            </a:endParaRPr>
          </a:p>
        </p:txBody>
      </p:sp>
      <p:pic>
        <p:nvPicPr>
          <p:cNvPr id="22" name="Bild 16"/>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7611048" y="620689"/>
            <a:ext cx="3546674" cy="3528392"/>
          </a:xfrm>
          <a:prstGeom prst="rect">
            <a:avLst/>
          </a:prstGeom>
        </p:spPr>
      </p:pic>
      <p:sp>
        <p:nvSpPr>
          <p:cNvPr id="13" name="Rectangle 7"/>
          <p:cNvSpPr>
            <a:spLocks noChangeArrowheads="1"/>
          </p:cNvSpPr>
          <p:nvPr userDrawn="1"/>
        </p:nvSpPr>
        <p:spPr bwMode="auto">
          <a:xfrm>
            <a:off x="408955" y="6300194"/>
            <a:ext cx="6400800"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defTabSz="457123" fontAlgn="auto">
              <a:spcBef>
                <a:spcPct val="0"/>
              </a:spcBef>
              <a:spcAft>
                <a:spcPts val="0"/>
              </a:spcAft>
              <a:buClrTx/>
              <a:buFontTx/>
              <a:buNone/>
            </a:pPr>
            <a:r>
              <a:rPr lang="ko-KR" altLang="en-US" sz="1000" dirty="0">
                <a:solidFill>
                  <a:srgbClr val="333333"/>
                </a:solidFill>
                <a:latin typeface="Calibri Light"/>
              </a:rPr>
              <a:t>이 모듈의 사진 사용은 작가와 저작권 소유자에게 허락 받았다</a:t>
            </a:r>
            <a:r>
              <a:rPr lang="en-US" altLang="ko-KR" sz="1000" dirty="0">
                <a:solidFill>
                  <a:srgbClr val="333333"/>
                </a:solidFill>
                <a:latin typeface="Calibri Light"/>
              </a:rPr>
              <a:t>. </a:t>
            </a:r>
            <a:r>
              <a:rPr lang="ko-KR" altLang="en-US" sz="1000" dirty="0">
                <a:solidFill>
                  <a:srgbClr val="333333"/>
                </a:solidFill>
                <a:latin typeface="Calibri Light"/>
              </a:rPr>
              <a:t>세부사항</a:t>
            </a:r>
            <a:r>
              <a:rPr lang="en-US" altLang="ko-KR" sz="1000" dirty="0">
                <a:solidFill>
                  <a:srgbClr val="333333"/>
                </a:solidFill>
                <a:latin typeface="Calibri Light"/>
              </a:rPr>
              <a:t>(</a:t>
            </a:r>
            <a:r>
              <a:rPr lang="ko-KR" altLang="en-US" sz="1000" dirty="0">
                <a:solidFill>
                  <a:srgbClr val="333333"/>
                </a:solidFill>
                <a:latin typeface="Calibri Light"/>
              </a:rPr>
              <a:t>작가</a:t>
            </a:r>
            <a:r>
              <a:rPr lang="en-US" altLang="ko-KR" sz="1000" dirty="0">
                <a:solidFill>
                  <a:srgbClr val="333333"/>
                </a:solidFill>
                <a:latin typeface="Calibri Light"/>
              </a:rPr>
              <a:t>, </a:t>
            </a:r>
            <a:r>
              <a:rPr lang="ko-KR" altLang="en-US" sz="1000" dirty="0">
                <a:solidFill>
                  <a:srgbClr val="333333"/>
                </a:solidFill>
                <a:latin typeface="Calibri Light"/>
              </a:rPr>
              <a:t>제목</a:t>
            </a:r>
            <a:r>
              <a:rPr lang="en-US" altLang="ko-KR" sz="1000" dirty="0">
                <a:solidFill>
                  <a:srgbClr val="333333"/>
                </a:solidFill>
                <a:latin typeface="Calibri Light"/>
              </a:rPr>
              <a:t>)</a:t>
            </a:r>
            <a:r>
              <a:rPr lang="ko-KR" altLang="en-US" sz="1000" dirty="0">
                <a:solidFill>
                  <a:srgbClr val="333333"/>
                </a:solidFill>
                <a:latin typeface="Calibri Light"/>
              </a:rPr>
              <a:t>은</a:t>
            </a:r>
            <a:r>
              <a:rPr lang="en-US" altLang="ko-KR" sz="1000" dirty="0">
                <a:solidFill>
                  <a:srgbClr val="333333"/>
                </a:solidFill>
                <a:latin typeface="Calibri Light"/>
              </a:rPr>
              <a:t>, </a:t>
            </a:r>
            <a:r>
              <a:rPr lang="ko-KR" altLang="en-US" sz="1000" dirty="0">
                <a:solidFill>
                  <a:srgbClr val="333333"/>
                </a:solidFill>
                <a:latin typeface="Calibri Light"/>
              </a:rPr>
              <a:t>이 프리젠테이션의 마지막 슬라이드에 언급</a:t>
            </a:r>
            <a:endParaRPr lang="es-ES" altLang="de-DE" sz="1000" dirty="0">
              <a:solidFill>
                <a:srgbClr val="333333"/>
              </a:solidFill>
              <a:latin typeface="Calibri Light"/>
            </a:endParaRPr>
          </a:p>
        </p:txBody>
      </p:sp>
      <p:pic>
        <p:nvPicPr>
          <p:cNvPr id="14" name="Grafik 7"/>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1539728" y="6373368"/>
            <a:ext cx="246888" cy="246888"/>
          </a:xfrm>
          <a:prstGeom prst="rect">
            <a:avLst/>
          </a:prstGeom>
        </p:spPr>
      </p:pic>
    </p:spTree>
    <p:extLst>
      <p:ext uri="{BB962C8B-B14F-4D97-AF65-F5344CB8AC3E}">
        <p14:creationId xmlns:p14="http://schemas.microsoft.com/office/powerpoint/2010/main" val="65652428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r>
              <a:rPr lang="de-DE" dirty="0">
                <a:solidFill>
                  <a:srgbClr val="333333"/>
                </a:solidFill>
              </a:rPr>
              <a:t>Metacognitieve Training 1 – Stimmung</a:t>
            </a:r>
          </a:p>
        </p:txBody>
      </p:sp>
      <p:sp>
        <p:nvSpPr>
          <p:cNvPr id="4" name="Slide Number Placeholder 3"/>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
        <p:nvSpPr>
          <p:cNvPr id="5" name="Titel 4"/>
          <p:cNvSpPr>
            <a:spLocks noGrp="1"/>
          </p:cNvSpPr>
          <p:nvPr>
            <p:ph type="title"/>
          </p:nvPr>
        </p:nvSpPr>
        <p:spPr bwMode="gray"/>
        <p:txBody>
          <a:bodyPr/>
          <a:lstStyle/>
          <a:p>
            <a:r>
              <a:rPr lang="de-DE" dirty="0"/>
              <a:t>Titelmasterformat durch Klicken bearbeiten</a:t>
            </a:r>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Tree>
    <p:extLst>
      <p:ext uri="{BB962C8B-B14F-4D97-AF65-F5344CB8AC3E}">
        <p14:creationId xmlns:p14="http://schemas.microsoft.com/office/powerpoint/2010/main" val="70206085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de-DE" dirty="0"/>
              <a:t>Titelmasterformat durch Klicken bearbeiten</a:t>
            </a:r>
          </a:p>
        </p:txBody>
      </p:sp>
      <p:sp>
        <p:nvSpPr>
          <p:cNvPr id="3" name="Content Placeholder 2"/>
          <p:cNvSpPr>
            <a:spLocks noGrp="1"/>
          </p:cNvSpPr>
          <p:nvPr>
            <p:ph idx="1"/>
          </p:nvPr>
        </p:nvSpPr>
        <p:spPr bwMode="gray"/>
        <p:txBody>
          <a:bodyPr>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ooter Placeholder 4"/>
          <p:cNvSpPr>
            <a:spLocks noGrp="1"/>
          </p:cNvSpPr>
          <p:nvPr>
            <p:ph type="ftr" sz="quarter" idx="11"/>
          </p:nvPr>
        </p:nvSpPr>
        <p:spPr bwMode="gray"/>
        <p:txBody>
          <a:bodyPr>
            <a:noAutofit/>
          </a:bodyPr>
          <a:lstStyle/>
          <a:p>
            <a:r>
              <a:rPr lang="de-DE">
                <a:solidFill>
                  <a:srgbClr val="333333"/>
                </a:solidFill>
              </a:rPr>
              <a:t>Entrenamiento Metacognitivo 8 – Stimmung</a:t>
            </a:r>
            <a:endParaRPr lang="de-DE" dirty="0">
              <a:solidFill>
                <a:srgbClr val="333333"/>
              </a:solidFill>
            </a:endParaRPr>
          </a:p>
        </p:txBody>
      </p:sp>
      <p:sp>
        <p:nvSpPr>
          <p:cNvPr id="6" name="Slide Number Placeholder 5"/>
          <p:cNvSpPr>
            <a:spLocks noGrp="1"/>
          </p:cNvSpPr>
          <p:nvPr>
            <p:ph type="sldNum" sz="quarter" idx="12"/>
          </p:nvPr>
        </p:nvSpPr>
        <p:spPr bwMode="gray"/>
        <p:txBody>
          <a:bodyPr>
            <a:noAutofit/>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160909296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Abschnitts-&#10;überschrift">
    <p:spTree>
      <p:nvGrpSpPr>
        <p:cNvPr id="1" name=""/>
        <p:cNvGrpSpPr/>
        <p:nvPr/>
      </p:nvGrpSpPr>
      <p:grpSpPr>
        <a:xfrm>
          <a:off x="0" y="0"/>
          <a:ext cx="0" cy="0"/>
          <a:chOff x="0" y="0"/>
          <a:chExt cx="0" cy="0"/>
        </a:xfrm>
      </p:grpSpPr>
      <p:sp>
        <p:nvSpPr>
          <p:cNvPr id="21" name="Rechteck 20"/>
          <p:cNvSpPr/>
          <p:nvPr userDrawn="1"/>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fontAlgn="auto">
              <a:spcBef>
                <a:spcPts val="0"/>
              </a:spcBef>
              <a:spcAft>
                <a:spcPts val="0"/>
              </a:spcAft>
            </a:pPr>
            <a:endParaRPr lang="de-DE" sz="1800" dirty="0">
              <a:solidFill>
                <a:prstClr val="white"/>
              </a:solidFill>
            </a:endParaRPr>
          </a:p>
        </p:txBody>
      </p:sp>
      <p:sp>
        <p:nvSpPr>
          <p:cNvPr id="19" name="Bildplatzhalter 4"/>
          <p:cNvSpPr>
            <a:spLocks noGrp="1"/>
          </p:cNvSpPr>
          <p:nvPr>
            <p:ph type="pic" sz="quarter" idx="13" hasCustomPrompt="1"/>
          </p:nvPr>
        </p:nvSpPr>
        <p:spPr bwMode="gray">
          <a:xfrm>
            <a:off x="2" y="1"/>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userDrawn="1"/>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fontAlgn="auto">
              <a:spcBef>
                <a:spcPts val="0"/>
              </a:spcBef>
              <a:spcAft>
                <a:spcPts val="0"/>
              </a:spcAft>
            </a:pPr>
            <a:endParaRPr lang="de-DE" sz="800" dirty="0">
              <a:solidFill>
                <a:prstClr val="white"/>
              </a:solidFill>
            </a:endParaRPr>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userDrawn="1"/>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fontAlgn="auto">
              <a:spcBef>
                <a:spcPts val="0"/>
              </a:spcBef>
              <a:spcAft>
                <a:spcPts val="0"/>
              </a:spcAft>
            </a:pPr>
            <a:endParaRPr lang="de-DE" sz="1800" dirty="0">
              <a:solidFill>
                <a:prstClr val="white"/>
              </a:solidFill>
            </a:endParaRPr>
          </a:p>
        </p:txBody>
      </p:sp>
    </p:spTree>
    <p:extLst>
      <p:ext uri="{BB962C8B-B14F-4D97-AF65-F5344CB8AC3E}">
        <p14:creationId xmlns:p14="http://schemas.microsoft.com/office/powerpoint/2010/main" val="102262259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de-DE" dirty="0"/>
              <a:t>Titelmasterformat durch Klicken bearbeiten</a:t>
            </a:r>
          </a:p>
        </p:txBody>
      </p:sp>
      <p:sp>
        <p:nvSpPr>
          <p:cNvPr id="3" name="Content Placeholder 2"/>
          <p:cNvSpPr>
            <a:spLocks noGrp="1"/>
          </p:cNvSpPr>
          <p:nvPr>
            <p:ph sz="half" idx="1"/>
          </p:nvPr>
        </p:nvSpPr>
        <p:spPr bwMode="gray">
          <a:xfrm>
            <a:off x="408955" y="2205344"/>
            <a:ext cx="5544000" cy="4248000"/>
          </a:xfrm>
        </p:spPr>
        <p:txBody>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4" name="Content Placeholder 3"/>
          <p:cNvSpPr>
            <a:spLocks noGrp="1"/>
          </p:cNvSpPr>
          <p:nvPr>
            <p:ph sz="half" idx="2"/>
          </p:nvPr>
        </p:nvSpPr>
        <p:spPr bwMode="gray">
          <a:xfrm>
            <a:off x="6241603" y="2205344"/>
            <a:ext cx="5544000" cy="4248000"/>
          </a:xfrm>
        </p:spPr>
        <p:txBody>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6" name="Footer Placeholder 5"/>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7" name="Slide Number Placeholder 6"/>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56177288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5" y="1124744"/>
            <a:ext cx="5544000" cy="720000"/>
          </a:xfrm>
        </p:spPr>
        <p:txBody>
          <a:bodyPr/>
          <a:lstStyle/>
          <a:p>
            <a:r>
              <a:rPr lang="de-DE" dirty="0"/>
              <a:t>Titelmasterformat durch Klicken bearbeiten</a:t>
            </a:r>
          </a:p>
        </p:txBody>
      </p:sp>
      <p:sp>
        <p:nvSpPr>
          <p:cNvPr id="3" name="Content Placeholder 2"/>
          <p:cNvSpPr>
            <a:spLocks noGrp="1"/>
          </p:cNvSpPr>
          <p:nvPr>
            <p:ph sz="half" idx="1"/>
          </p:nvPr>
        </p:nvSpPr>
        <p:spPr bwMode="gray">
          <a:xfrm>
            <a:off x="408955" y="2205344"/>
            <a:ext cx="5544000" cy="4248000"/>
          </a:xfrm>
        </p:spPr>
        <p:txBody>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6" name="Footer Placeholder 5"/>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7" name="Slide Number Placeholder 6"/>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
        <p:nvSpPr>
          <p:cNvPr id="9" name="Bildplatzhalter 8"/>
          <p:cNvSpPr>
            <a:spLocks noGrp="1"/>
          </p:cNvSpPr>
          <p:nvPr>
            <p:ph type="pic" sz="quarter" idx="13" hasCustomPrompt="1"/>
          </p:nvPr>
        </p:nvSpPr>
        <p:spPr bwMode="gray">
          <a:xfrm>
            <a:off x="6241603" y="836712"/>
            <a:ext cx="5953572"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398301499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7" name="Slide Number Placeholder 6"/>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41466" y="5157220"/>
            <a:ext cx="4853710"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154860298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de-DE" dirty="0"/>
              <a:t>Titelmasterformat durch Klicken bearbeiten</a:t>
            </a:r>
          </a:p>
        </p:txBody>
      </p:sp>
      <p:sp>
        <p:nvSpPr>
          <p:cNvPr id="4" name="Footer Placeholder 3"/>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5" name="Slide Number Placeholder 4"/>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3477924138"/>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4" name="Slide Number Placeholder 3"/>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1524479854"/>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userDrawn="1">
  <p:cSld name="Endfolie">
    <p:spTree>
      <p:nvGrpSpPr>
        <p:cNvPr id="1" name=""/>
        <p:cNvGrpSpPr/>
        <p:nvPr/>
      </p:nvGrpSpPr>
      <p:grpSpPr>
        <a:xfrm>
          <a:off x="0" y="0"/>
          <a:ext cx="0" cy="0"/>
          <a:chOff x="0" y="0"/>
          <a:chExt cx="0" cy="0"/>
        </a:xfrm>
      </p:grpSpPr>
      <p:sp>
        <p:nvSpPr>
          <p:cNvPr id="15" name="Rechteck 14"/>
          <p:cNvSpPr/>
          <p:nvPr userDrawn="1"/>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fontAlgn="auto">
              <a:spcBef>
                <a:spcPts val="0"/>
              </a:spcBef>
              <a:spcAft>
                <a:spcPts val="0"/>
              </a:spcAft>
            </a:pPr>
            <a:endParaRPr lang="de-DE" sz="800" dirty="0">
              <a:solidFill>
                <a:prstClr val="white"/>
              </a:solidFill>
            </a:endParaRPr>
          </a:p>
        </p:txBody>
      </p:sp>
      <p:sp>
        <p:nvSpPr>
          <p:cNvPr id="10" name="Rechteck 9"/>
          <p:cNvSpPr/>
          <p:nvPr userDrawn="1"/>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fontAlgn="auto">
              <a:spcBef>
                <a:spcPts val="0"/>
              </a:spcBef>
              <a:spcAft>
                <a:spcPts val="0"/>
              </a:spcAft>
            </a:pPr>
            <a:endParaRPr lang="de-DE" sz="1800" dirty="0">
              <a:solidFill>
                <a:prstClr val="white"/>
              </a:solidFill>
            </a:endParaRPr>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5" y="3717032"/>
            <a:ext cx="5544000"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7" name="Textplatzhalter 8"/>
          <p:cNvSpPr>
            <a:spLocks noGrp="1"/>
          </p:cNvSpPr>
          <p:nvPr>
            <p:ph type="body" sz="quarter" idx="13"/>
          </p:nvPr>
        </p:nvSpPr>
        <p:spPr bwMode="gray">
          <a:xfrm>
            <a:off x="6241603" y="3717032"/>
            <a:ext cx="5544000"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pic>
        <p:nvPicPr>
          <p:cNvPr id="8"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gray">
          <a:xfrm>
            <a:off x="408955" y="404664"/>
            <a:ext cx="880878"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73745205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emf"/></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theme" Target="../theme/theme2.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5" Type="http://schemas.openxmlformats.org/officeDocument/2006/relationships/image" Target="../media/image9.png"/><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b="0">
                <a:solidFill>
                  <a:schemeClr val="tx1"/>
                </a:solidFill>
                <a:latin typeface="+mj-lt"/>
              </a:defRPr>
            </a:lvl1pPr>
          </a:lstStyle>
          <a:p>
            <a:r>
              <a:rPr lang="ko-KR" altLang="en-US"/>
              <a:t>훈련 모듈 </a:t>
            </a:r>
            <a:r>
              <a:rPr lang="en-US" altLang="ko-KR"/>
              <a:t>1 – </a:t>
            </a:r>
            <a:r>
              <a:rPr lang="ko-KR" altLang="en-US"/>
              <a:t>귀인</a:t>
            </a:r>
            <a:r>
              <a:rPr lang="en-US" altLang="ko-KR"/>
              <a:t>-</a:t>
            </a:r>
            <a:r>
              <a:rPr lang="ko-KR" altLang="en-US"/>
              <a:t>탓하기와 공로 새치기하기</a:t>
            </a:r>
            <a:endParaRPr lang="de-DE" dirty="0"/>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a:defRPr sz="1000" b="0">
                <a:solidFill>
                  <a:schemeClr val="tx1"/>
                </a:solidFill>
                <a:latin typeface="+mj-lt"/>
              </a:defRPr>
            </a:lvl1pPr>
          </a:lstStyle>
          <a:p>
            <a:fld id="{9B00EF49-7894-4F53-A8DD-F7DB3BFC5032}" type="slidenum">
              <a:rPr lang="de-DE" smtClean="0"/>
              <a:pPr/>
              <a:t>‹Nr.›</a:t>
            </a:fld>
            <a:endParaRPr lang="de-DE" dirty="0"/>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3"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7"/>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1335984851"/>
      </p:ext>
    </p:extLst>
  </p:cSld>
  <p:clrMap bg1="lt1" tx1="dk1" bg2="lt2" tx2="dk2" accent1="accent1" accent2="accent2" accent3="accent3" accent4="accent4" accent5="accent5" accent6="accent6" hlink="hlink" folHlink="folHlink"/>
  <p:sldLayoutIdLst>
    <p:sldLayoutId id="2147483668" r:id="rId1"/>
    <p:sldLayoutId id="2147483669" r:id="rId2"/>
    <p:sldLayoutId id="2147483670" r:id="rId3"/>
    <p:sldLayoutId id="2147483671" r:id="rId4"/>
    <p:sldLayoutId id="2147483672" r:id="rId5"/>
    <p:sldLayoutId id="2147483673" r:id="rId6"/>
    <p:sldLayoutId id="2147483674" r:id="rId7"/>
    <p:sldLayoutId id="2147483675" r:id="rId8"/>
    <p:sldLayoutId id="2147483676" r:id="rId9"/>
    <p:sldLayoutId id="2147483677" r:id="rId10"/>
    <p:sldLayoutId id="2147483678" r:id="rId11"/>
    <p:sldLayoutId id="2147483679" r:id="rId12"/>
  </p:sldLayoutIdLst>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a:solidFill>
                  <a:schemeClr val="tx1"/>
                </a:solidFill>
                <a:latin typeface="+mj-lt"/>
              </a:defRPr>
            </a:lvl1pPr>
          </a:lstStyle>
          <a:p>
            <a:pPr defTabSz="457123" fontAlgn="auto">
              <a:spcBef>
                <a:spcPts val="0"/>
              </a:spcBef>
              <a:spcAft>
                <a:spcPts val="0"/>
              </a:spcAft>
            </a:pPr>
            <a:r>
              <a:rPr lang="de-DE">
                <a:solidFill>
                  <a:srgbClr val="333333"/>
                </a:solidFill>
              </a:rPr>
              <a:t>Entrenamiento Metacognitivo 8 – Stimmung</a:t>
            </a:r>
            <a:endParaRPr lang="de-DE" dirty="0">
              <a:solidFill>
                <a:srgbClr val="333333"/>
              </a:solidFill>
            </a:endParaRPr>
          </a:p>
        </p:txBody>
      </p:sp>
      <p:sp>
        <p:nvSpPr>
          <p:cNvPr id="6" name="Slide Number Placeholder 5"/>
          <p:cNvSpPr>
            <a:spLocks noGrp="1"/>
          </p:cNvSpPr>
          <p:nvPr>
            <p:ph type="sldNum" sz="quarter" idx="4"/>
          </p:nvPr>
        </p:nvSpPr>
        <p:spPr bwMode="gray">
          <a:xfrm>
            <a:off x="10614387" y="332656"/>
            <a:ext cx="360000" cy="216000"/>
          </a:xfrm>
          <a:prstGeom prst="rect">
            <a:avLst/>
          </a:prstGeom>
        </p:spPr>
        <p:txBody>
          <a:bodyPr vert="horz" lIns="0" tIns="28795" rIns="0" bIns="0" rtlCol="0" anchor="t"/>
          <a:lstStyle>
            <a:lvl1pPr algn="r">
              <a:defRPr sz="1000">
                <a:solidFill>
                  <a:schemeClr val="tx1"/>
                </a:solidFill>
                <a:latin typeface="+mj-lt"/>
              </a:defRPr>
            </a:lvl1pPr>
          </a:lstStyle>
          <a:p>
            <a:pPr defTabSz="457123" fontAlgn="auto">
              <a:spcBef>
                <a:spcPts val="0"/>
              </a:spcBef>
              <a:spcAft>
                <a:spcPts val="0"/>
              </a:spcAft>
            </a:pPr>
            <a:fld id="{9B00EF49-7894-4F53-A8DD-F7DB3BFC5032}" type="slidenum">
              <a:rPr lang="de-DE" smtClean="0">
                <a:solidFill>
                  <a:srgbClr val="333333"/>
                </a:solidFill>
              </a:rPr>
              <a:pPr defTabSz="457123" fontAlgn="auto">
                <a:spcBef>
                  <a:spcPts val="0"/>
                </a:spcBef>
                <a:spcAft>
                  <a:spcPts val="0"/>
                </a:spcAft>
              </a:pPr>
              <a:t>‹Nr.›</a:t>
            </a:fld>
            <a:endParaRPr lang="de-DE" dirty="0">
              <a:solidFill>
                <a:srgbClr val="333333"/>
              </a:solidFill>
            </a:endParaRPr>
          </a:p>
        </p:txBody>
      </p:sp>
      <p:grpSp>
        <p:nvGrpSpPr>
          <p:cNvPr id="24" name="Gruppieren 23"/>
          <p:cNvGrpSpPr/>
          <p:nvPr/>
        </p:nvGrpSpPr>
        <p:grpSpPr bwMode="gray">
          <a:xfrm>
            <a:off x="408955" y="-171392"/>
            <a:ext cx="11377264"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2"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fontAlgn="auto">
              <a:spcBef>
                <a:spcPts val="0"/>
              </a:spcBef>
              <a:spcAft>
                <a:spcPts val="0"/>
              </a:spcAft>
            </a:pPr>
            <a:endParaRPr lang="de-DE" sz="1800" dirty="0">
              <a:solidFill>
                <a:prstClr val="white"/>
              </a:solidFill>
            </a:endParaRPr>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5"/>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2903210076"/>
      </p:ext>
    </p:extLst>
  </p:cSld>
  <p:clrMap bg1="lt1" tx1="dk1" bg2="lt2" tx2="dk2" accent1="accent1" accent2="accent2" accent3="accent3" accent4="accent4" accent5="accent5" accent6="accent6" hlink="hlink" folHlink="folHlink"/>
  <p:sldLayoutIdLst>
    <p:sldLayoutId id="2147483681" r:id="rId1"/>
    <p:sldLayoutId id="2147483682" r:id="rId2"/>
    <p:sldLayoutId id="2147483683" r:id="rId3"/>
    <p:sldLayoutId id="2147483684" r:id="rId4"/>
    <p:sldLayoutId id="2147483685" r:id="rId5"/>
    <p:sldLayoutId id="2147483686" r:id="rId6"/>
    <p:sldLayoutId id="2147483687" r:id="rId7"/>
    <p:sldLayoutId id="2147483688" r:id="rId8"/>
    <p:sldLayoutId id="2147483689" r:id="rId9"/>
    <p:sldLayoutId id="2147483690" r:id="rId10"/>
    <p:sldLayoutId id="2147483691" r:id="rId11"/>
    <p:sldLayoutId id="2147483692" r:id="rId12"/>
  </p:sldLayoutIdLst>
  <p:hf hdr="0" dt="0"/>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5.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9.xml"/><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0.xml"/><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1.xml"/><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2.xml"/><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3.xml"/><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4.xml"/><Relationship Id="rId1" Type="http://schemas.openxmlformats.org/officeDocument/2006/relationships/slideLayout" Target="../slideLayouts/slideLayout10.xml"/><Relationship Id="rId4" Type="http://schemas.openxmlformats.org/officeDocument/2006/relationships/image" Target="../media/image12.jpeg"/></Relationships>
</file>

<file path=ppt/slides/_rels/slide1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5.xml"/><Relationship Id="rId1" Type="http://schemas.openxmlformats.org/officeDocument/2006/relationships/slideLayout" Target="../slideLayouts/slideLayout10.xml"/><Relationship Id="rId4" Type="http://schemas.openxmlformats.org/officeDocument/2006/relationships/image" Target="../media/image12.jpeg"/></Relationships>
</file>

<file path=ppt/slides/_rels/slide1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6.xml"/><Relationship Id="rId1" Type="http://schemas.openxmlformats.org/officeDocument/2006/relationships/slideLayout" Target="../slideLayouts/slideLayout10.xml"/><Relationship Id="rId4" Type="http://schemas.openxmlformats.org/officeDocument/2006/relationships/image" Target="../media/image12.jpeg"/></Relationships>
</file>

<file path=ppt/slides/_rels/slide1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7.xml"/><Relationship Id="rId1" Type="http://schemas.openxmlformats.org/officeDocument/2006/relationships/slideLayout" Target="../slideLayouts/slideLayout10.xml"/><Relationship Id="rId4" Type="http://schemas.openxmlformats.org/officeDocument/2006/relationships/image" Target="../media/image12.jpeg"/></Relationships>
</file>

<file path=ppt/slides/_rels/slide1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8.xml"/><Relationship Id="rId1" Type="http://schemas.openxmlformats.org/officeDocument/2006/relationships/slideLayout" Target="../slideLayouts/slideLayout10.xml"/><Relationship Id="rId4" Type="http://schemas.openxmlformats.org/officeDocument/2006/relationships/image" Target="../media/image12.jpeg"/></Relationships>
</file>

<file path=ppt/slides/_rels/slide1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9.xml"/><Relationship Id="rId1" Type="http://schemas.openxmlformats.org/officeDocument/2006/relationships/slideLayout" Target="../slideLayouts/slideLayout10.xml"/><Relationship Id="rId4" Type="http://schemas.openxmlformats.org/officeDocument/2006/relationships/image" Target="../media/image14.jpeg"/></Relationships>
</file>

<file path=ppt/slides/_rels/slide2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0.xml"/><Relationship Id="rId1" Type="http://schemas.openxmlformats.org/officeDocument/2006/relationships/slideLayout" Target="../slideLayouts/slideLayout10.xml"/><Relationship Id="rId4" Type="http://schemas.openxmlformats.org/officeDocument/2006/relationships/image" Target="../media/image14.jpeg"/></Relationships>
</file>

<file path=ppt/slides/_rels/slide2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1.xml"/><Relationship Id="rId1" Type="http://schemas.openxmlformats.org/officeDocument/2006/relationships/slideLayout" Target="../slideLayouts/slideLayout10.xml"/><Relationship Id="rId4" Type="http://schemas.openxmlformats.org/officeDocument/2006/relationships/image" Target="../media/image14.jpeg"/></Relationships>
</file>

<file path=ppt/slides/_rels/slide2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2.xml"/><Relationship Id="rId1" Type="http://schemas.openxmlformats.org/officeDocument/2006/relationships/slideLayout" Target="../slideLayouts/slideLayout10.xml"/><Relationship Id="rId4" Type="http://schemas.openxmlformats.org/officeDocument/2006/relationships/image" Target="../media/image14.jpeg"/></Relationships>
</file>

<file path=ppt/slides/_rels/slide2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3.xml"/><Relationship Id="rId1" Type="http://schemas.openxmlformats.org/officeDocument/2006/relationships/slideLayout" Target="../slideLayouts/slideLayout10.xml"/><Relationship Id="rId4" Type="http://schemas.openxmlformats.org/officeDocument/2006/relationships/image" Target="../media/image14.jpeg"/></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0.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5.xml"/></Relationships>
</file>

<file path=ppt/slides/_rels/slide28.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28.xml"/><Relationship Id="rId1" Type="http://schemas.openxmlformats.org/officeDocument/2006/relationships/slideLayout" Target="../slideLayouts/slideLayout5.xml"/></Relationships>
</file>

<file path=ppt/slides/_rels/slide29.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29.xml"/><Relationship Id="rId1" Type="http://schemas.openxmlformats.org/officeDocument/2006/relationships/slideLayout" Target="../slideLayouts/slideLayout5.xml"/></Relationships>
</file>

<file path=ppt/slides/_rels/slide30.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30.xml"/><Relationship Id="rId1" Type="http://schemas.openxmlformats.org/officeDocument/2006/relationships/slideLayout" Target="../slideLayouts/slideLayout5.xml"/></Relationships>
</file>

<file path=ppt/slides/_rels/slide31.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31.xml"/><Relationship Id="rId1" Type="http://schemas.openxmlformats.org/officeDocument/2006/relationships/slideLayout" Target="../slideLayouts/slideLayout5.xml"/></Relationships>
</file>

<file path=ppt/slides/_rels/slide32.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32.xml"/><Relationship Id="rId1" Type="http://schemas.openxmlformats.org/officeDocument/2006/relationships/slideLayout" Target="../slideLayouts/slideLayout5.xml"/></Relationships>
</file>

<file path=ppt/slides/_rels/slide33.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33.xml"/><Relationship Id="rId1" Type="http://schemas.openxmlformats.org/officeDocument/2006/relationships/slideLayout" Target="../slideLayouts/slideLayout5.xml"/></Relationships>
</file>

<file path=ppt/slides/_rels/slide34.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34.xml"/><Relationship Id="rId1" Type="http://schemas.openxmlformats.org/officeDocument/2006/relationships/slideLayout" Target="../slideLayouts/slideLayout5.xml"/></Relationships>
</file>

<file path=ppt/slides/_rels/slide35.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35.xml"/><Relationship Id="rId1" Type="http://schemas.openxmlformats.org/officeDocument/2006/relationships/slideLayout" Target="../slideLayouts/slideLayout5.xml"/></Relationships>
</file>

<file path=ppt/slides/_rels/slide36.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36.xml"/><Relationship Id="rId1" Type="http://schemas.openxmlformats.org/officeDocument/2006/relationships/slideLayout" Target="../slideLayouts/slideLayout10.xml"/></Relationships>
</file>

<file path=ppt/slides/_rels/slide37.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37.xml"/><Relationship Id="rId1" Type="http://schemas.openxmlformats.org/officeDocument/2006/relationships/slideLayout" Target="../slideLayouts/slideLayout10.xml"/></Relationships>
</file>

<file path=ppt/slides/_rels/slide38.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38.xml"/><Relationship Id="rId1" Type="http://schemas.openxmlformats.org/officeDocument/2006/relationships/slideLayout" Target="../slideLayouts/slideLayout10.xml"/></Relationships>
</file>

<file path=ppt/slides/_rels/slide39.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39.xml"/><Relationship Id="rId1" Type="http://schemas.openxmlformats.org/officeDocument/2006/relationships/slideLayout" Target="../slideLayouts/slideLayout10.xml"/></Relationships>
</file>

<file path=ppt/slides/_rels/slide40.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40.xml"/><Relationship Id="rId1" Type="http://schemas.openxmlformats.org/officeDocument/2006/relationships/slideLayout" Target="../slideLayouts/slideLayout5.xml"/></Relationships>
</file>

<file path=ppt/slides/_rels/slide41.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41.xml"/><Relationship Id="rId1" Type="http://schemas.openxmlformats.org/officeDocument/2006/relationships/slideLayout" Target="../slideLayouts/slideLayout5.xml"/></Relationships>
</file>

<file path=ppt/slides/_rels/slide42.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42.xml"/><Relationship Id="rId1" Type="http://schemas.openxmlformats.org/officeDocument/2006/relationships/slideLayout" Target="../slideLayouts/slideLayout5.xml"/></Relationships>
</file>

<file path=ppt/slides/_rels/slide43.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43.xml"/><Relationship Id="rId1" Type="http://schemas.openxmlformats.org/officeDocument/2006/relationships/slideLayout" Target="../slideLayouts/slideLayout5.xml"/></Relationships>
</file>

<file path=ppt/slides/_rels/slide44.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44.xml"/><Relationship Id="rId1" Type="http://schemas.openxmlformats.org/officeDocument/2006/relationships/slideLayout" Target="../slideLayouts/slideLayout5.xml"/></Relationships>
</file>

<file path=ppt/slides/_rels/slide45.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45.xml"/><Relationship Id="rId1" Type="http://schemas.openxmlformats.org/officeDocument/2006/relationships/slideLayout" Target="../slideLayouts/slideLayout5.xml"/></Relationships>
</file>

<file path=ppt/slides/_rels/slide46.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46.xml"/><Relationship Id="rId1" Type="http://schemas.openxmlformats.org/officeDocument/2006/relationships/slideLayout" Target="../slideLayouts/slideLayout5.xml"/></Relationships>
</file>

<file path=ppt/slides/_rels/slide47.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47.xml"/><Relationship Id="rId1" Type="http://schemas.openxmlformats.org/officeDocument/2006/relationships/slideLayout" Target="../slideLayouts/slideLayout5.xml"/></Relationships>
</file>

<file path=ppt/slides/_rels/slide48.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48.xml"/><Relationship Id="rId1" Type="http://schemas.openxmlformats.org/officeDocument/2006/relationships/slideLayout" Target="../slideLayouts/slideLayout5.xml"/></Relationships>
</file>

<file path=ppt/slides/_rels/slide49.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49.xml"/><Relationship Id="rId1" Type="http://schemas.openxmlformats.org/officeDocument/2006/relationships/slideLayout" Target="../slideLayouts/slideLayout5.xml"/></Relationships>
</file>

<file path=ppt/slides/_rels/slide50.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50.xml"/><Relationship Id="rId1" Type="http://schemas.openxmlformats.org/officeDocument/2006/relationships/slideLayout" Target="../slideLayouts/slideLayout5.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5.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5.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5.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5.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5.xml"/></Relationships>
</file>

<file path=ppt/slides/_rels/slide56.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56.xml"/><Relationship Id="rId1" Type="http://schemas.openxmlformats.org/officeDocument/2006/relationships/slideLayout" Target="../slideLayouts/slideLayout5.xml"/><Relationship Id="rId4" Type="http://schemas.openxmlformats.org/officeDocument/2006/relationships/image" Target="../media/image32.png"/></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11.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ja-JP" dirty="0">
                <a:latin typeface="Calibri Light"/>
              </a:rPr>
              <a:t>MCT 1 A – </a:t>
            </a:r>
            <a:r>
              <a:rPr lang="ko-KR" altLang="en-US" dirty="0"/>
              <a:t>귀인</a:t>
            </a:r>
            <a:r>
              <a:rPr lang="en-US" altLang="ko-KR" dirty="0"/>
              <a:t>-</a:t>
            </a:r>
            <a:r>
              <a:rPr lang="ko-KR" altLang="en-US" dirty="0"/>
              <a:t>탓하기와 공로 새치기하기</a:t>
            </a:r>
            <a:endParaRPr lang="en-US" dirty="0">
              <a:latin typeface="Calibri Light"/>
            </a:endParaRPr>
          </a:p>
        </p:txBody>
      </p:sp>
      <p:sp>
        <p:nvSpPr>
          <p:cNvPr id="7" name="Text Placeholder 6"/>
          <p:cNvSpPr>
            <a:spLocks noGrp="1"/>
          </p:cNvSpPr>
          <p:nvPr>
            <p:ph type="body" sz="quarter" idx="13"/>
          </p:nvPr>
        </p:nvSpPr>
        <p:spPr/>
        <p:txBody>
          <a:bodyPr/>
          <a:lstStyle/>
          <a:p>
            <a:endParaRPr lang="en-US"/>
          </a:p>
        </p:txBody>
      </p:sp>
      <p:sp>
        <p:nvSpPr>
          <p:cNvPr id="6" name="Textplatzhalter 7"/>
          <p:cNvSpPr txBox="1">
            <a:spLocks/>
          </p:cNvSpPr>
          <p:nvPr/>
        </p:nvSpPr>
        <p:spPr bwMode="gray">
          <a:xfrm>
            <a:off x="408955" y="5349240"/>
            <a:ext cx="8686800" cy="822960"/>
          </a:xfrm>
          <a:prstGeom prst="rect">
            <a:avLst/>
          </a:prstGeom>
        </p:spPr>
        <p:txBody>
          <a:bodyPr vert="horz" lIns="0" tIns="0" rIns="0" bIns="0" rtlCol="0" anchor="b" anchorCtr="0">
            <a:noAutofit/>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pPr fontAlgn="auto">
              <a:lnSpc>
                <a:spcPct val="100000"/>
              </a:lnSpc>
              <a:spcBef>
                <a:spcPts val="0"/>
              </a:spcBef>
            </a:pPr>
            <a:r>
              <a:rPr lang="pt-BR" sz="1600" dirty="0">
                <a:solidFill>
                  <a:srgbClr val="004992"/>
                </a:solidFill>
              </a:rPr>
              <a:t>© Moritz, Woodward &amp; Park</a:t>
            </a:r>
            <a:r>
              <a:rPr lang="nl-NL" sz="1600">
                <a:solidFill>
                  <a:srgbClr val="004992"/>
                </a:solidFill>
              </a:rPr>
              <a:t> (10|21</a:t>
            </a:r>
            <a:r>
              <a:rPr lang="nl-NL" sz="1600" dirty="0">
                <a:solidFill>
                  <a:srgbClr val="004992"/>
                </a:solidFill>
              </a:rPr>
              <a:t>)</a:t>
            </a:r>
            <a:endParaRPr lang="pt-BR" sz="1600" dirty="0">
              <a:solidFill>
                <a:srgbClr val="004992"/>
              </a:solidFill>
            </a:endParaRPr>
          </a:p>
          <a:p>
            <a:pPr fontAlgn="auto">
              <a:lnSpc>
                <a:spcPct val="100000"/>
              </a:lnSpc>
              <a:spcBef>
                <a:spcPts val="0"/>
              </a:spcBef>
            </a:pPr>
            <a:r>
              <a:rPr lang="pt-BR" sz="1600" dirty="0">
                <a:solidFill>
                  <a:srgbClr val="004992"/>
                </a:solidFill>
              </a:rPr>
              <a:t>www.uke.de/mct</a:t>
            </a:r>
          </a:p>
        </p:txBody>
      </p:sp>
    </p:spTree>
    <p:extLst>
      <p:ext uri="{BB962C8B-B14F-4D97-AF65-F5344CB8AC3E}">
        <p14:creationId xmlns:p14="http://schemas.microsoft.com/office/powerpoint/2010/main" val="123832412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3" name="Rectangle 3"/>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a:latin typeface="+mn-lt"/>
                <a:ea typeface="+mn-ea"/>
                <a:cs typeface="+mn-cs"/>
              </a:rPr>
              <a:t>귀인</a:t>
            </a:r>
            <a:r>
              <a:rPr lang="en-US" altLang="ko-KR" sz="3600">
                <a:latin typeface="+mn-lt"/>
                <a:ea typeface="+mn-ea"/>
                <a:cs typeface="+mn-cs"/>
              </a:rPr>
              <a:t>: </a:t>
            </a:r>
            <a:r>
              <a:rPr lang="ko-KR" altLang="en-US" sz="3600">
                <a:latin typeface="+mn-lt"/>
                <a:ea typeface="+mn-ea"/>
                <a:cs typeface="+mn-cs"/>
              </a:rPr>
              <a:t>탓하기와 공로 새치기 하기</a:t>
            </a:r>
            <a:endParaRPr lang="de-DE" altLang="de-DE" sz="3600">
              <a:latin typeface="+mn-lt"/>
              <a:ea typeface="+mn-ea"/>
              <a:cs typeface="+mn-cs"/>
            </a:endParaRPr>
          </a:p>
        </p:txBody>
      </p:sp>
      <p:sp>
        <p:nvSpPr>
          <p:cNvPr id="5122" name="Rectangle 2"/>
          <p:cNvSpPr>
            <a:spLocks noGrp="1" noChangeArrowheads="1"/>
          </p:cNvSpPr>
          <p:nvPr>
            <p:ph idx="1"/>
          </p:nvPr>
        </p:nvSpPr>
        <p:spPr>
          <a:noFill/>
        </p:spPr>
        <p:txBody>
          <a:bodyPr>
            <a:noAutofit/>
          </a:bodyPr>
          <a:lstStyle/>
          <a:p>
            <a:pPr eaLnBrk="1" hangingPunct="1">
              <a:tabLst>
                <a:tab pos="0" algn="l"/>
              </a:tabLst>
            </a:pPr>
            <a:r>
              <a:rPr lang="ko-KR" altLang="en-US" sz="2400" dirty="0">
                <a:solidFill>
                  <a:srgbClr val="333333"/>
                </a:solidFill>
              </a:rPr>
              <a:t>귀인</a:t>
            </a:r>
            <a:r>
              <a:rPr lang="en-US" altLang="ko-KR" sz="2400" dirty="0">
                <a:solidFill>
                  <a:srgbClr val="333333"/>
                </a:solidFill>
              </a:rPr>
              <a:t> = </a:t>
            </a:r>
            <a:r>
              <a:rPr lang="ko-KR" altLang="en-US" sz="2400" dirty="0">
                <a:solidFill>
                  <a:srgbClr val="333333"/>
                </a:solidFill>
              </a:rPr>
              <a:t>상황</a:t>
            </a:r>
            <a:r>
              <a:rPr lang="en-US" altLang="ko-KR" sz="2400" dirty="0">
                <a:solidFill>
                  <a:srgbClr val="333333"/>
                </a:solidFill>
              </a:rPr>
              <a:t>, </a:t>
            </a:r>
            <a:r>
              <a:rPr lang="ko-KR" altLang="en-US" sz="2400" dirty="0">
                <a:solidFill>
                  <a:srgbClr val="333333"/>
                </a:solidFill>
              </a:rPr>
              <a:t>사건을 보고 원인을 추론하기</a:t>
            </a:r>
            <a:r>
              <a:rPr lang="en-US" altLang="ko-KR" sz="2400" dirty="0">
                <a:solidFill>
                  <a:srgbClr val="333333"/>
                </a:solidFill>
              </a:rPr>
              <a:t>(</a:t>
            </a:r>
            <a:r>
              <a:rPr lang="ko-KR" altLang="en-US" sz="2400" dirty="0">
                <a:solidFill>
                  <a:srgbClr val="333333"/>
                </a:solidFill>
              </a:rPr>
              <a:t>즉</a:t>
            </a:r>
            <a:r>
              <a:rPr lang="en-US" altLang="ko-KR" sz="2400" dirty="0">
                <a:solidFill>
                  <a:srgbClr val="333333"/>
                </a:solidFill>
              </a:rPr>
              <a:t>, </a:t>
            </a:r>
            <a:r>
              <a:rPr lang="ko-KR" altLang="en-US" sz="2400" dirty="0">
                <a:solidFill>
                  <a:srgbClr val="333333"/>
                </a:solidFill>
              </a:rPr>
              <a:t>탓하기와 공을 인정</a:t>
            </a:r>
            <a:r>
              <a:rPr lang="en-US" altLang="ko-KR" sz="2400" dirty="0">
                <a:solidFill>
                  <a:srgbClr val="333333"/>
                </a:solidFill>
              </a:rPr>
              <a:t>)</a:t>
            </a:r>
          </a:p>
        </p:txBody>
      </p:sp>
      <p:sp>
        <p:nvSpPr>
          <p:cNvPr id="2" name="Footer Placeholder 1"/>
          <p:cNvSpPr>
            <a:spLocks noGrp="1"/>
          </p:cNvSpPr>
          <p:nvPr>
            <p:ph type="ftr" sz="quarter" idx="11"/>
          </p:nvPr>
        </p:nvSpPr>
        <p:spPr/>
        <p:txBody>
          <a:bodyPr/>
          <a:lstStyle/>
          <a:p>
            <a:r>
              <a:rPr lang="ko-KR" altLang="en-US">
                <a:latin typeface="+mn-lt"/>
                <a:cs typeface="+mn-cs"/>
              </a:rPr>
              <a:t>훈련 모듈 </a:t>
            </a:r>
            <a:r>
              <a:rPr lang="en-US" altLang="ko-KR">
                <a:latin typeface="+mn-lt"/>
                <a:cs typeface="+mn-cs"/>
              </a:rPr>
              <a:t>1 – </a:t>
            </a:r>
            <a:r>
              <a:rPr lang="ko-KR" altLang="en-US">
                <a:latin typeface="+mn-lt"/>
                <a:cs typeface="+mn-cs"/>
              </a:rPr>
              <a:t>귀인</a:t>
            </a:r>
            <a:r>
              <a:rPr lang="en-US" altLang="ko-KR">
                <a:latin typeface="+mn-lt"/>
                <a:cs typeface="+mn-cs"/>
              </a:rPr>
              <a:t>-</a:t>
            </a:r>
            <a:r>
              <a:rPr lang="ko-KR" altLang="en-US">
                <a:latin typeface="+mn-lt"/>
                <a:cs typeface="+mn-cs"/>
              </a:rPr>
              <a:t>탓하기와 공로 새치기하기</a:t>
            </a:r>
            <a:endParaRPr lang="de-DE" dirty="0">
              <a:latin typeface="+mn-lt"/>
              <a:cs typeface="+mn-cs"/>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cs typeface="+mn-cs"/>
              </a:rPr>
              <a:pPr/>
              <a:t>2</a:t>
            </a:fld>
            <a:endParaRPr lang="de-DE" dirty="0">
              <a:latin typeface="+mn-lt"/>
              <a:cs typeface="+mn-cs"/>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3" name="Rectangle 3"/>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a:latin typeface="+mn-lt"/>
                <a:ea typeface="+mn-ea"/>
                <a:cs typeface="+mn-cs"/>
              </a:rPr>
              <a:t>귀인</a:t>
            </a:r>
            <a:r>
              <a:rPr lang="en-US" altLang="ko-KR" sz="3600">
                <a:latin typeface="+mn-lt"/>
                <a:ea typeface="+mn-ea"/>
                <a:cs typeface="+mn-cs"/>
              </a:rPr>
              <a:t>: </a:t>
            </a:r>
            <a:r>
              <a:rPr lang="ko-KR" altLang="en-US" sz="3600">
                <a:latin typeface="+mn-lt"/>
                <a:ea typeface="+mn-ea"/>
                <a:cs typeface="+mn-cs"/>
              </a:rPr>
              <a:t>탓하기와 공로 새치기 하기</a:t>
            </a:r>
            <a:endParaRPr lang="de-DE" altLang="de-DE" sz="3600">
              <a:latin typeface="+mn-lt"/>
              <a:ea typeface="+mn-ea"/>
              <a:cs typeface="+mn-cs"/>
            </a:endParaRPr>
          </a:p>
        </p:txBody>
      </p:sp>
      <p:sp>
        <p:nvSpPr>
          <p:cNvPr id="5122" name="Rectangle 2"/>
          <p:cNvSpPr>
            <a:spLocks noGrp="1" noChangeArrowheads="1"/>
          </p:cNvSpPr>
          <p:nvPr>
            <p:ph idx="1"/>
          </p:nvPr>
        </p:nvSpPr>
        <p:spPr>
          <a:noFill/>
        </p:spPr>
        <p:txBody>
          <a:bodyPr>
            <a:noAutofit/>
          </a:bodyPr>
          <a:lstStyle/>
          <a:p>
            <a:pPr eaLnBrk="1" hangingPunct="1">
              <a:tabLst>
                <a:tab pos="0" algn="l"/>
              </a:tabLst>
            </a:pPr>
            <a:r>
              <a:rPr lang="ko-KR" altLang="en-US" sz="2400" dirty="0">
                <a:solidFill>
                  <a:srgbClr val="333333"/>
                </a:solidFill>
              </a:rPr>
              <a:t>귀인</a:t>
            </a:r>
            <a:r>
              <a:rPr lang="en-US" altLang="ko-KR" sz="2400" dirty="0">
                <a:solidFill>
                  <a:srgbClr val="333333"/>
                </a:solidFill>
              </a:rPr>
              <a:t> = </a:t>
            </a:r>
            <a:r>
              <a:rPr lang="ko-KR" altLang="en-US" sz="2400" dirty="0">
                <a:solidFill>
                  <a:srgbClr val="333333"/>
                </a:solidFill>
              </a:rPr>
              <a:t>상황</a:t>
            </a:r>
            <a:r>
              <a:rPr lang="en-US" altLang="ko-KR" sz="2400" dirty="0">
                <a:solidFill>
                  <a:srgbClr val="333333"/>
                </a:solidFill>
              </a:rPr>
              <a:t>, </a:t>
            </a:r>
            <a:r>
              <a:rPr lang="ko-KR" altLang="en-US" sz="2400" dirty="0">
                <a:solidFill>
                  <a:srgbClr val="333333"/>
                </a:solidFill>
              </a:rPr>
              <a:t>사건을 보고 원인을 추론하기</a:t>
            </a:r>
            <a:r>
              <a:rPr lang="en-US" altLang="ko-KR" sz="2400" dirty="0">
                <a:solidFill>
                  <a:srgbClr val="333333"/>
                </a:solidFill>
              </a:rPr>
              <a:t>(</a:t>
            </a:r>
            <a:r>
              <a:rPr lang="ko-KR" altLang="en-US" sz="2400" dirty="0">
                <a:solidFill>
                  <a:srgbClr val="333333"/>
                </a:solidFill>
              </a:rPr>
              <a:t>즉</a:t>
            </a:r>
            <a:r>
              <a:rPr lang="en-US" altLang="ko-KR" sz="2400" dirty="0">
                <a:solidFill>
                  <a:srgbClr val="333333"/>
                </a:solidFill>
              </a:rPr>
              <a:t>, </a:t>
            </a:r>
            <a:r>
              <a:rPr lang="ko-KR" altLang="en-US" sz="2400" dirty="0">
                <a:solidFill>
                  <a:srgbClr val="333333"/>
                </a:solidFill>
              </a:rPr>
              <a:t>탓하기와 공을 인정</a:t>
            </a:r>
            <a:r>
              <a:rPr lang="en-US" altLang="ko-KR" sz="2400" dirty="0">
                <a:solidFill>
                  <a:srgbClr val="333333"/>
                </a:solidFill>
              </a:rPr>
              <a:t>)</a:t>
            </a:r>
          </a:p>
          <a:p>
            <a:pPr eaLnBrk="1" hangingPunct="1">
              <a:tabLst>
                <a:tab pos="0" algn="l"/>
              </a:tabLst>
            </a:pPr>
            <a:r>
              <a:rPr lang="ko-KR" altLang="en-US" sz="2400" dirty="0">
                <a:solidFill>
                  <a:srgbClr val="333333"/>
                </a:solidFill>
              </a:rPr>
              <a:t>우리는 종종 같은 결과도 그 원인이 다를 수 있다는 것을 간과한다</a:t>
            </a:r>
            <a:r>
              <a:rPr lang="de-DE" altLang="ko-KR" sz="2400" dirty="0">
                <a:solidFill>
                  <a:srgbClr val="333333"/>
                </a:solidFill>
              </a:rPr>
              <a:t>.</a:t>
            </a:r>
          </a:p>
        </p:txBody>
      </p:sp>
      <p:sp>
        <p:nvSpPr>
          <p:cNvPr id="2" name="Footer Placeholder 1"/>
          <p:cNvSpPr>
            <a:spLocks noGrp="1"/>
          </p:cNvSpPr>
          <p:nvPr>
            <p:ph type="ftr" sz="quarter" idx="11"/>
          </p:nvPr>
        </p:nvSpPr>
        <p:spPr/>
        <p:txBody>
          <a:bodyPr/>
          <a:lstStyle/>
          <a:p>
            <a:r>
              <a:rPr lang="ko-KR" altLang="en-US">
                <a:latin typeface="+mn-lt"/>
                <a:cs typeface="+mn-cs"/>
              </a:rPr>
              <a:t>훈련 모듈 </a:t>
            </a:r>
            <a:r>
              <a:rPr lang="en-US" altLang="ko-KR">
                <a:latin typeface="+mn-lt"/>
                <a:cs typeface="+mn-cs"/>
              </a:rPr>
              <a:t>1 – </a:t>
            </a:r>
            <a:r>
              <a:rPr lang="ko-KR" altLang="en-US">
                <a:latin typeface="+mn-lt"/>
                <a:cs typeface="+mn-cs"/>
              </a:rPr>
              <a:t>귀인</a:t>
            </a:r>
            <a:r>
              <a:rPr lang="en-US" altLang="ko-KR">
                <a:latin typeface="+mn-lt"/>
                <a:cs typeface="+mn-cs"/>
              </a:rPr>
              <a:t>-</a:t>
            </a:r>
            <a:r>
              <a:rPr lang="ko-KR" altLang="en-US">
                <a:latin typeface="+mn-lt"/>
                <a:cs typeface="+mn-cs"/>
              </a:rPr>
              <a:t>탓하기와 공로 새치기하기</a:t>
            </a:r>
            <a:endParaRPr lang="de-DE" dirty="0">
              <a:latin typeface="+mn-lt"/>
              <a:cs typeface="+mn-cs"/>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cs typeface="+mn-cs"/>
              </a:rPr>
              <a:pPr/>
              <a:t>3</a:t>
            </a:fld>
            <a:endParaRPr lang="de-DE" dirty="0">
              <a:latin typeface="+mn-lt"/>
              <a:cs typeface="+mn-cs"/>
            </a:endParaRPr>
          </a:p>
        </p:txBody>
      </p:sp>
    </p:spTree>
    <p:extLst>
      <p:ext uri="{BB962C8B-B14F-4D97-AF65-F5344CB8AC3E}">
        <p14:creationId xmlns:p14="http://schemas.microsoft.com/office/powerpoint/2010/main" val="5417385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3" name="Rectangle 3"/>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a:latin typeface="+mn-lt"/>
                <a:ea typeface="+mn-ea"/>
                <a:cs typeface="+mn-cs"/>
              </a:rPr>
              <a:t>귀인</a:t>
            </a:r>
            <a:r>
              <a:rPr lang="en-US" altLang="ko-KR" sz="3600">
                <a:latin typeface="+mn-lt"/>
                <a:ea typeface="+mn-ea"/>
                <a:cs typeface="+mn-cs"/>
              </a:rPr>
              <a:t>: </a:t>
            </a:r>
            <a:r>
              <a:rPr lang="ko-KR" altLang="en-US" sz="3600">
                <a:latin typeface="+mn-lt"/>
                <a:ea typeface="+mn-ea"/>
                <a:cs typeface="+mn-cs"/>
              </a:rPr>
              <a:t>탓하기와 공로 새치기 하기</a:t>
            </a:r>
            <a:endParaRPr lang="de-DE" altLang="de-DE" sz="3600">
              <a:latin typeface="+mn-lt"/>
              <a:ea typeface="+mn-ea"/>
              <a:cs typeface="+mn-cs"/>
            </a:endParaRPr>
          </a:p>
        </p:txBody>
      </p:sp>
      <p:sp>
        <p:nvSpPr>
          <p:cNvPr id="5122" name="Rectangle 2"/>
          <p:cNvSpPr>
            <a:spLocks noGrp="1" noChangeArrowheads="1"/>
          </p:cNvSpPr>
          <p:nvPr>
            <p:ph idx="1"/>
          </p:nvPr>
        </p:nvSpPr>
        <p:spPr>
          <a:noFill/>
        </p:spPr>
        <p:txBody>
          <a:bodyPr>
            <a:noAutofit/>
          </a:bodyPr>
          <a:lstStyle/>
          <a:p>
            <a:pPr eaLnBrk="1" hangingPunct="1">
              <a:tabLst>
                <a:tab pos="0" algn="l"/>
              </a:tabLst>
            </a:pPr>
            <a:r>
              <a:rPr lang="ko-KR" altLang="en-US" sz="2400" dirty="0">
                <a:solidFill>
                  <a:srgbClr val="333333"/>
                </a:solidFill>
              </a:rPr>
              <a:t>귀인</a:t>
            </a:r>
            <a:r>
              <a:rPr lang="en-US" altLang="ko-KR" sz="2400" dirty="0">
                <a:solidFill>
                  <a:srgbClr val="333333"/>
                </a:solidFill>
              </a:rPr>
              <a:t> = </a:t>
            </a:r>
            <a:r>
              <a:rPr lang="ko-KR" altLang="en-US" sz="2400" dirty="0">
                <a:solidFill>
                  <a:srgbClr val="333333"/>
                </a:solidFill>
              </a:rPr>
              <a:t>상황</a:t>
            </a:r>
            <a:r>
              <a:rPr lang="en-US" altLang="ko-KR" sz="2400" dirty="0">
                <a:solidFill>
                  <a:srgbClr val="333333"/>
                </a:solidFill>
              </a:rPr>
              <a:t>, </a:t>
            </a:r>
            <a:r>
              <a:rPr lang="ko-KR" altLang="en-US" sz="2400" dirty="0">
                <a:solidFill>
                  <a:srgbClr val="333333"/>
                </a:solidFill>
              </a:rPr>
              <a:t>사건을 보고 원인을 추론하기</a:t>
            </a:r>
            <a:r>
              <a:rPr lang="en-US" altLang="ko-KR" sz="2400" dirty="0">
                <a:solidFill>
                  <a:srgbClr val="333333"/>
                </a:solidFill>
              </a:rPr>
              <a:t>(</a:t>
            </a:r>
            <a:r>
              <a:rPr lang="ko-KR" altLang="en-US" sz="2400" dirty="0">
                <a:solidFill>
                  <a:srgbClr val="333333"/>
                </a:solidFill>
              </a:rPr>
              <a:t>즉</a:t>
            </a:r>
            <a:r>
              <a:rPr lang="en-US" altLang="ko-KR" sz="2400" dirty="0">
                <a:solidFill>
                  <a:srgbClr val="333333"/>
                </a:solidFill>
              </a:rPr>
              <a:t>, </a:t>
            </a:r>
            <a:r>
              <a:rPr lang="ko-KR" altLang="en-US" sz="2400" dirty="0">
                <a:solidFill>
                  <a:srgbClr val="333333"/>
                </a:solidFill>
              </a:rPr>
              <a:t>탓하기와 공을 인정</a:t>
            </a:r>
            <a:r>
              <a:rPr lang="en-US" altLang="ko-KR" sz="2400" dirty="0">
                <a:solidFill>
                  <a:srgbClr val="333333"/>
                </a:solidFill>
              </a:rPr>
              <a:t>)</a:t>
            </a:r>
          </a:p>
          <a:p>
            <a:pPr eaLnBrk="1" hangingPunct="1">
              <a:tabLst>
                <a:tab pos="0" algn="l"/>
              </a:tabLst>
            </a:pPr>
            <a:r>
              <a:rPr lang="ko-KR" altLang="en-US" sz="2400" dirty="0">
                <a:solidFill>
                  <a:srgbClr val="333333"/>
                </a:solidFill>
              </a:rPr>
              <a:t>우리는 종종 같은 결과도 그 원인이 다를 수 있다는 것을 간과한다</a:t>
            </a:r>
            <a:r>
              <a:rPr lang="de-DE" altLang="ko-KR" sz="2400" dirty="0">
                <a:solidFill>
                  <a:srgbClr val="333333"/>
                </a:solidFill>
              </a:rPr>
              <a:t>.</a:t>
            </a:r>
          </a:p>
          <a:p>
            <a:pPr eaLnBrk="1" hangingPunct="1">
              <a:tabLst>
                <a:tab pos="0" algn="l"/>
              </a:tabLst>
            </a:pPr>
            <a:endParaRPr lang="de-DE" altLang="ko-KR" sz="2400" dirty="0">
              <a:solidFill>
                <a:srgbClr val="333333"/>
              </a:solidFill>
            </a:endParaRPr>
          </a:p>
          <a:p>
            <a:pPr lvl="0" defTabSz="914400" fontAlgn="base"/>
            <a:r>
              <a:rPr lang="ko-KR" altLang="en-US" sz="2400" b="1" dirty="0">
                <a:solidFill>
                  <a:srgbClr val="004992"/>
                </a:solidFill>
              </a:rPr>
              <a:t>다음 상황은 어떤 원인의 결과인가</a:t>
            </a:r>
            <a:r>
              <a:rPr lang="en-US" altLang="ko-KR" sz="2400" b="1" dirty="0">
                <a:solidFill>
                  <a:srgbClr val="004992"/>
                </a:solidFill>
              </a:rPr>
              <a:t>?</a:t>
            </a:r>
          </a:p>
          <a:p>
            <a:pPr lvl="0" defTabSz="914400" fontAlgn="base"/>
            <a:r>
              <a:rPr lang="ko-KR" altLang="en-US" sz="2400" dirty="0">
                <a:solidFill>
                  <a:srgbClr val="333333"/>
                </a:solidFill>
              </a:rPr>
              <a:t>한 친구가 당신과의 모임에 나오지 않았다</a:t>
            </a:r>
            <a:r>
              <a:rPr lang="en-US" altLang="ko-KR" sz="2400" dirty="0">
                <a:solidFill>
                  <a:srgbClr val="333333"/>
                </a:solidFill>
              </a:rPr>
              <a:t>.</a:t>
            </a:r>
            <a:endParaRPr lang="ko-KR" altLang="en-US" sz="2400" dirty="0">
              <a:solidFill>
                <a:srgbClr val="333333"/>
              </a:solidFill>
            </a:endParaRPr>
          </a:p>
        </p:txBody>
      </p:sp>
      <p:sp>
        <p:nvSpPr>
          <p:cNvPr id="2" name="Footer Placeholder 1"/>
          <p:cNvSpPr>
            <a:spLocks noGrp="1"/>
          </p:cNvSpPr>
          <p:nvPr>
            <p:ph type="ftr" sz="quarter" idx="11"/>
          </p:nvPr>
        </p:nvSpPr>
        <p:spPr/>
        <p:txBody>
          <a:bodyPr/>
          <a:lstStyle/>
          <a:p>
            <a:r>
              <a:rPr lang="ko-KR" altLang="en-US">
                <a:latin typeface="+mn-lt"/>
                <a:cs typeface="+mn-cs"/>
              </a:rPr>
              <a:t>훈련 모듈 </a:t>
            </a:r>
            <a:r>
              <a:rPr lang="en-US" altLang="ko-KR">
                <a:latin typeface="+mn-lt"/>
                <a:cs typeface="+mn-cs"/>
              </a:rPr>
              <a:t>1 – </a:t>
            </a:r>
            <a:r>
              <a:rPr lang="ko-KR" altLang="en-US">
                <a:latin typeface="+mn-lt"/>
                <a:cs typeface="+mn-cs"/>
              </a:rPr>
              <a:t>귀인</a:t>
            </a:r>
            <a:r>
              <a:rPr lang="en-US" altLang="ko-KR">
                <a:latin typeface="+mn-lt"/>
                <a:cs typeface="+mn-cs"/>
              </a:rPr>
              <a:t>-</a:t>
            </a:r>
            <a:r>
              <a:rPr lang="ko-KR" altLang="en-US">
                <a:latin typeface="+mn-lt"/>
                <a:cs typeface="+mn-cs"/>
              </a:rPr>
              <a:t>탓하기와 공로 새치기하기</a:t>
            </a:r>
            <a:endParaRPr lang="de-DE" dirty="0">
              <a:latin typeface="+mn-lt"/>
              <a:cs typeface="+mn-cs"/>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cs typeface="+mn-cs"/>
              </a:rPr>
              <a:pPr/>
              <a:t>4</a:t>
            </a:fld>
            <a:endParaRPr lang="de-DE" dirty="0">
              <a:latin typeface="+mn-lt"/>
              <a:cs typeface="+mn-cs"/>
            </a:endParaRPr>
          </a:p>
        </p:txBody>
      </p:sp>
    </p:spTree>
    <p:extLst>
      <p:ext uri="{BB962C8B-B14F-4D97-AF65-F5344CB8AC3E}">
        <p14:creationId xmlns:p14="http://schemas.microsoft.com/office/powerpoint/2010/main" val="268385502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ko-KR" altLang="en-US" sz="3600">
                <a:solidFill>
                  <a:srgbClr val="004992"/>
                </a:solidFill>
                <a:latin typeface="+mn-lt"/>
                <a:ea typeface="+mn-ea"/>
                <a:cs typeface="+mn-cs"/>
              </a:rPr>
              <a:t>설명</a:t>
            </a:r>
            <a:endParaRPr lang="en-US" sz="3600">
              <a:solidFill>
                <a:srgbClr val="004992"/>
              </a:solidFill>
              <a:latin typeface="+mn-lt"/>
              <a:ea typeface="+mn-ea"/>
              <a:cs typeface="+mn-cs"/>
            </a:endParaRPr>
          </a:p>
        </p:txBody>
      </p:sp>
      <p:sp>
        <p:nvSpPr>
          <p:cNvPr id="4" name="Content Placeholder 3"/>
          <p:cNvSpPr>
            <a:spLocks noGrp="1"/>
          </p:cNvSpPr>
          <p:nvPr>
            <p:ph idx="1"/>
          </p:nvPr>
        </p:nvSpPr>
        <p:spPr/>
        <p:txBody>
          <a:bodyPr/>
          <a:lstStyle/>
          <a:p>
            <a:pPr lvl="0" defTabSz="914377"/>
            <a:r>
              <a:rPr lang="ko-KR" altLang="en-US" sz="2400" dirty="0">
                <a:solidFill>
                  <a:srgbClr val="333333"/>
                </a:solidFill>
              </a:rPr>
              <a:t>친구가 왜 나타나지 않았을까</a:t>
            </a:r>
            <a:r>
              <a:rPr lang="en-US" altLang="ko-KR" sz="2400" dirty="0">
                <a:solidFill>
                  <a:srgbClr val="333333"/>
                </a:solidFill>
              </a:rPr>
              <a:t>?</a:t>
            </a:r>
          </a:p>
          <a:p>
            <a:pPr lvl="0" defTabSz="914400" fontAlgn="base"/>
            <a:r>
              <a:rPr lang="ko-KR" altLang="en-US" sz="2400" dirty="0">
                <a:solidFill>
                  <a:srgbClr val="004992"/>
                </a:solidFill>
              </a:rPr>
              <a:t>이 행위에 대한 가능한 원인들</a:t>
            </a:r>
            <a:r>
              <a:rPr lang="en-CA" altLang="de-DE" sz="2400" dirty="0">
                <a:solidFill>
                  <a:srgbClr val="004992"/>
                </a:solidFill>
              </a:rPr>
              <a:t>...</a:t>
            </a:r>
          </a:p>
          <a:p>
            <a:pPr lvl="0" defTabSz="914400" fontAlgn="base"/>
            <a:r>
              <a:rPr lang="en-CA" altLang="de-DE" sz="2400" dirty="0">
                <a:solidFill>
                  <a:srgbClr val="333333"/>
                </a:solidFill>
              </a:rPr>
              <a:t>???</a:t>
            </a:r>
            <a:endParaRPr lang="en-US" sz="2400" dirty="0">
              <a:solidFill>
                <a:srgbClr val="333333"/>
              </a:solidFill>
            </a:endParaRPr>
          </a:p>
        </p:txBody>
      </p:sp>
      <p:sp>
        <p:nvSpPr>
          <p:cNvPr id="2" name="Footer Placeholder 1"/>
          <p:cNvSpPr>
            <a:spLocks noGrp="1"/>
          </p:cNvSpPr>
          <p:nvPr>
            <p:ph type="ftr" sz="quarter" idx="11"/>
          </p:nvPr>
        </p:nvSpPr>
        <p:spPr/>
        <p:txBody>
          <a:bodyPr/>
          <a:lstStyle/>
          <a:p>
            <a:r>
              <a:rPr lang="ko-KR" altLang="en-US">
                <a:latin typeface="+mn-lt"/>
                <a:cs typeface="+mn-cs"/>
              </a:rPr>
              <a:t>훈련 모듈 </a:t>
            </a:r>
            <a:r>
              <a:rPr lang="en-US" altLang="ko-KR">
                <a:latin typeface="+mn-lt"/>
                <a:cs typeface="+mn-cs"/>
              </a:rPr>
              <a:t>1 – </a:t>
            </a:r>
            <a:r>
              <a:rPr lang="ko-KR" altLang="en-US">
                <a:latin typeface="+mn-lt"/>
                <a:cs typeface="+mn-cs"/>
              </a:rPr>
              <a:t>귀인</a:t>
            </a:r>
            <a:r>
              <a:rPr lang="en-US" altLang="ko-KR">
                <a:latin typeface="+mn-lt"/>
                <a:cs typeface="+mn-cs"/>
              </a:rPr>
              <a:t>-</a:t>
            </a:r>
            <a:r>
              <a:rPr lang="ko-KR" altLang="en-US">
                <a:latin typeface="+mn-lt"/>
                <a:cs typeface="+mn-cs"/>
              </a:rPr>
              <a:t>탓하기와 공로 새치기하기</a:t>
            </a:r>
            <a:endParaRPr lang="de-DE" dirty="0">
              <a:latin typeface="+mn-lt"/>
              <a:cs typeface="+mn-cs"/>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cs typeface="+mn-cs"/>
              </a:rPr>
              <a:pPr/>
              <a:t>5</a:t>
            </a:fld>
            <a:endParaRPr lang="de-DE" dirty="0">
              <a:latin typeface="+mn-lt"/>
              <a:cs typeface="+mn-cs"/>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ko-KR" altLang="en-US" sz="3600">
                <a:solidFill>
                  <a:srgbClr val="004992"/>
                </a:solidFill>
                <a:latin typeface="+mn-lt"/>
                <a:ea typeface="+mn-ea"/>
                <a:cs typeface="+mn-cs"/>
              </a:rPr>
              <a:t>설명</a:t>
            </a:r>
            <a:endParaRPr lang="en-US" sz="3600">
              <a:solidFill>
                <a:srgbClr val="004992"/>
              </a:solidFill>
              <a:latin typeface="+mn-lt"/>
              <a:ea typeface="+mn-ea"/>
              <a:cs typeface="+mn-cs"/>
            </a:endParaRPr>
          </a:p>
        </p:txBody>
      </p:sp>
      <p:sp>
        <p:nvSpPr>
          <p:cNvPr id="4" name="Content Placeholder 3"/>
          <p:cNvSpPr>
            <a:spLocks noGrp="1"/>
          </p:cNvSpPr>
          <p:nvPr>
            <p:ph idx="1"/>
          </p:nvPr>
        </p:nvSpPr>
        <p:spPr/>
        <p:txBody>
          <a:bodyPr/>
          <a:lstStyle/>
          <a:p>
            <a:pPr lvl="0" defTabSz="914377"/>
            <a:r>
              <a:rPr lang="ko-KR" altLang="en-US" sz="2400" dirty="0">
                <a:solidFill>
                  <a:srgbClr val="333333"/>
                </a:solidFill>
              </a:rPr>
              <a:t>친구가 왜 나타나지 않았을까</a:t>
            </a:r>
            <a:r>
              <a:rPr lang="en-US" altLang="ko-KR" sz="2400" dirty="0">
                <a:solidFill>
                  <a:srgbClr val="333333"/>
                </a:solidFill>
              </a:rPr>
              <a:t>?</a:t>
            </a:r>
          </a:p>
          <a:p>
            <a:pPr lvl="0" defTabSz="914400" fontAlgn="base"/>
            <a:r>
              <a:rPr lang="ko-KR" altLang="en-US" sz="2400" dirty="0">
                <a:solidFill>
                  <a:srgbClr val="004992"/>
                </a:solidFill>
              </a:rPr>
              <a:t>이 행위에 대한 가능한 원인들</a:t>
            </a:r>
            <a:r>
              <a:rPr lang="en-CA" altLang="de-DE" sz="2400" dirty="0">
                <a:solidFill>
                  <a:srgbClr val="004992"/>
                </a:solidFill>
              </a:rPr>
              <a:t>...</a:t>
            </a:r>
          </a:p>
          <a:p>
            <a:pPr marL="342900" lvl="0" indent="-342900" defTabSz="914400" fontAlgn="base">
              <a:buClr>
                <a:srgbClr val="333333"/>
              </a:buClr>
              <a:buFont typeface="WingDings"/>
              <a:buChar char=""/>
            </a:pPr>
            <a:r>
              <a:rPr lang="ko-KR" altLang="en-US" sz="2400" dirty="0">
                <a:solidFill>
                  <a:srgbClr val="333333"/>
                </a:solidFill>
              </a:rPr>
              <a:t>그에게 나는 별로 중요한 존재가 아니다</a:t>
            </a:r>
            <a:r>
              <a:rPr lang="en-US" altLang="ko-KR" sz="2400" dirty="0">
                <a:solidFill>
                  <a:srgbClr val="333333"/>
                </a:solidFill>
              </a:rPr>
              <a:t>. </a:t>
            </a:r>
            <a:r>
              <a:rPr lang="ko-KR" altLang="en-US" sz="2400" dirty="0">
                <a:solidFill>
                  <a:srgbClr val="333333"/>
                </a:solidFill>
              </a:rPr>
              <a:t>다른 사람이었다면 그가 감히 그렇게는 못했을 것이다</a:t>
            </a:r>
            <a:r>
              <a:rPr lang="en-US" altLang="ko-KR" sz="2400" dirty="0">
                <a:solidFill>
                  <a:srgbClr val="333333"/>
                </a:solidFill>
              </a:rPr>
              <a:t>.  </a:t>
            </a:r>
          </a:p>
          <a:p>
            <a:pPr marL="342900" lvl="0" indent="-342900" defTabSz="914400" fontAlgn="base">
              <a:buClr>
                <a:srgbClr val="333333"/>
              </a:buClr>
              <a:buFont typeface="WingDings"/>
              <a:buChar char=""/>
            </a:pPr>
            <a:r>
              <a:rPr lang="ko-KR" altLang="en-US" sz="2400" dirty="0">
                <a:solidFill>
                  <a:srgbClr val="333333"/>
                </a:solidFill>
              </a:rPr>
              <a:t>그는 건망증이 있다</a:t>
            </a:r>
            <a:r>
              <a:rPr lang="en-US" altLang="ko-KR" sz="2400" dirty="0">
                <a:solidFill>
                  <a:srgbClr val="333333"/>
                </a:solidFill>
              </a:rPr>
              <a:t>. </a:t>
            </a:r>
            <a:r>
              <a:rPr lang="ko-KR" altLang="en-US" sz="2400" dirty="0">
                <a:solidFill>
                  <a:srgbClr val="333333"/>
                </a:solidFill>
              </a:rPr>
              <a:t>시간 가는 것을 잊어버렸다</a:t>
            </a:r>
            <a:r>
              <a:rPr lang="en-US" altLang="ko-KR" sz="2400" dirty="0">
                <a:solidFill>
                  <a:srgbClr val="333333"/>
                </a:solidFill>
              </a:rPr>
              <a:t>. </a:t>
            </a:r>
          </a:p>
          <a:p>
            <a:pPr marL="342900" lvl="0" indent="-342900" defTabSz="914400" fontAlgn="base">
              <a:buClr>
                <a:srgbClr val="333333"/>
              </a:buClr>
              <a:buFont typeface="WingDings"/>
              <a:buChar char=""/>
            </a:pPr>
            <a:r>
              <a:rPr lang="ko-KR" altLang="en-US" sz="2400" dirty="0">
                <a:solidFill>
                  <a:srgbClr val="333333"/>
                </a:solidFill>
              </a:rPr>
              <a:t>그의 차가 고장났다</a:t>
            </a:r>
          </a:p>
        </p:txBody>
      </p:sp>
      <p:sp>
        <p:nvSpPr>
          <p:cNvPr id="2" name="Footer Placeholder 1"/>
          <p:cNvSpPr>
            <a:spLocks noGrp="1"/>
          </p:cNvSpPr>
          <p:nvPr>
            <p:ph type="ftr" sz="quarter" idx="11"/>
          </p:nvPr>
        </p:nvSpPr>
        <p:spPr/>
        <p:txBody>
          <a:bodyPr/>
          <a:lstStyle/>
          <a:p>
            <a:r>
              <a:rPr lang="ko-KR" altLang="en-US">
                <a:latin typeface="+mn-lt"/>
                <a:cs typeface="+mn-cs"/>
              </a:rPr>
              <a:t>훈련 모듈 </a:t>
            </a:r>
            <a:r>
              <a:rPr lang="en-US" altLang="ko-KR">
                <a:latin typeface="+mn-lt"/>
                <a:cs typeface="+mn-cs"/>
              </a:rPr>
              <a:t>1 – </a:t>
            </a:r>
            <a:r>
              <a:rPr lang="ko-KR" altLang="en-US">
                <a:latin typeface="+mn-lt"/>
                <a:cs typeface="+mn-cs"/>
              </a:rPr>
              <a:t>귀인</a:t>
            </a:r>
            <a:r>
              <a:rPr lang="en-US" altLang="ko-KR">
                <a:latin typeface="+mn-lt"/>
                <a:cs typeface="+mn-cs"/>
              </a:rPr>
              <a:t>-</a:t>
            </a:r>
            <a:r>
              <a:rPr lang="ko-KR" altLang="en-US">
                <a:latin typeface="+mn-lt"/>
                <a:cs typeface="+mn-cs"/>
              </a:rPr>
              <a:t>탓하기와 공로 새치기하기</a:t>
            </a:r>
            <a:endParaRPr lang="de-DE" dirty="0">
              <a:latin typeface="+mn-lt"/>
              <a:cs typeface="+mn-cs"/>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cs typeface="+mn-cs"/>
              </a:rPr>
              <a:pPr/>
              <a:t>6</a:t>
            </a:fld>
            <a:endParaRPr lang="de-DE" dirty="0">
              <a:latin typeface="+mn-lt"/>
              <a:cs typeface="+mn-cs"/>
            </a:endParaRPr>
          </a:p>
        </p:txBody>
      </p:sp>
    </p:spTree>
    <p:extLst>
      <p:ext uri="{BB962C8B-B14F-4D97-AF65-F5344CB8AC3E}">
        <p14:creationId xmlns:p14="http://schemas.microsoft.com/office/powerpoint/2010/main" val="122254744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ko-KR" altLang="en-US" sz="3600">
                <a:solidFill>
                  <a:srgbClr val="004992"/>
                </a:solidFill>
                <a:latin typeface="+mn-lt"/>
                <a:ea typeface="+mn-ea"/>
                <a:cs typeface="+mn-cs"/>
              </a:rPr>
              <a:t>설명</a:t>
            </a:r>
            <a:endParaRPr lang="en-US" sz="3600">
              <a:solidFill>
                <a:srgbClr val="004992"/>
              </a:solidFill>
              <a:latin typeface="+mn-lt"/>
              <a:ea typeface="+mn-ea"/>
              <a:cs typeface="+mn-cs"/>
            </a:endParaRPr>
          </a:p>
        </p:txBody>
      </p:sp>
      <p:sp>
        <p:nvSpPr>
          <p:cNvPr id="4" name="Content Placeholder 3"/>
          <p:cNvSpPr>
            <a:spLocks noGrp="1"/>
          </p:cNvSpPr>
          <p:nvPr>
            <p:ph idx="1"/>
          </p:nvPr>
        </p:nvSpPr>
        <p:spPr/>
        <p:txBody>
          <a:bodyPr/>
          <a:lstStyle/>
          <a:p>
            <a:pPr lvl="0" defTabSz="914377"/>
            <a:r>
              <a:rPr lang="ko-KR" altLang="en-US" sz="2400" dirty="0">
                <a:solidFill>
                  <a:srgbClr val="333333"/>
                </a:solidFill>
              </a:rPr>
              <a:t>친구가 왜 나타나지 않았을까</a:t>
            </a:r>
            <a:r>
              <a:rPr lang="en-US" altLang="ko-KR" sz="2400" dirty="0">
                <a:solidFill>
                  <a:srgbClr val="333333"/>
                </a:solidFill>
              </a:rPr>
              <a:t>?</a:t>
            </a:r>
          </a:p>
          <a:p>
            <a:pPr lvl="0" defTabSz="914400" fontAlgn="base"/>
            <a:r>
              <a:rPr lang="ko-KR" altLang="en-US" sz="2400" dirty="0">
                <a:solidFill>
                  <a:srgbClr val="004992"/>
                </a:solidFill>
              </a:rPr>
              <a:t>이 행위에 대한 가능한 원인들</a:t>
            </a:r>
            <a:r>
              <a:rPr lang="en-CA" altLang="de-DE" sz="2400" dirty="0">
                <a:solidFill>
                  <a:srgbClr val="004992"/>
                </a:solidFill>
              </a:rPr>
              <a:t>...</a:t>
            </a:r>
          </a:p>
          <a:p>
            <a:pPr lvl="0" defTabSz="914400" fontAlgn="base"/>
            <a:endParaRPr lang="en-CA" altLang="de-DE" sz="2400" dirty="0">
              <a:solidFill>
                <a:srgbClr val="004992"/>
              </a:solidFill>
            </a:endParaRPr>
          </a:p>
        </p:txBody>
      </p:sp>
      <p:sp>
        <p:nvSpPr>
          <p:cNvPr id="2" name="Footer Placeholder 1"/>
          <p:cNvSpPr>
            <a:spLocks noGrp="1"/>
          </p:cNvSpPr>
          <p:nvPr>
            <p:ph type="ftr" sz="quarter" idx="11"/>
          </p:nvPr>
        </p:nvSpPr>
        <p:spPr/>
        <p:txBody>
          <a:bodyPr/>
          <a:lstStyle/>
          <a:p>
            <a:r>
              <a:rPr lang="ko-KR" altLang="en-US">
                <a:latin typeface="+mn-lt"/>
                <a:cs typeface="+mn-cs"/>
              </a:rPr>
              <a:t>훈련 모듈 </a:t>
            </a:r>
            <a:r>
              <a:rPr lang="en-US" altLang="ko-KR">
                <a:latin typeface="+mn-lt"/>
                <a:cs typeface="+mn-cs"/>
              </a:rPr>
              <a:t>1 – </a:t>
            </a:r>
            <a:r>
              <a:rPr lang="ko-KR" altLang="en-US">
                <a:latin typeface="+mn-lt"/>
                <a:cs typeface="+mn-cs"/>
              </a:rPr>
              <a:t>귀인</a:t>
            </a:r>
            <a:r>
              <a:rPr lang="en-US" altLang="ko-KR">
                <a:latin typeface="+mn-lt"/>
                <a:cs typeface="+mn-cs"/>
              </a:rPr>
              <a:t>-</a:t>
            </a:r>
            <a:r>
              <a:rPr lang="ko-KR" altLang="en-US">
                <a:latin typeface="+mn-lt"/>
                <a:cs typeface="+mn-cs"/>
              </a:rPr>
              <a:t>탓하기와 공로 새치기하기</a:t>
            </a:r>
            <a:endParaRPr lang="de-DE" dirty="0">
              <a:latin typeface="+mn-lt"/>
              <a:cs typeface="+mn-cs"/>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cs typeface="+mn-cs"/>
              </a:rPr>
              <a:pPr/>
              <a:t>7</a:t>
            </a:fld>
            <a:endParaRPr lang="de-DE" dirty="0">
              <a:latin typeface="+mn-lt"/>
              <a:cs typeface="+mn-cs"/>
            </a:endParaRPr>
          </a:p>
        </p:txBody>
      </p:sp>
      <p:graphicFrame>
        <p:nvGraphicFramePr>
          <p:cNvPr id="6" name="Group 68"/>
          <p:cNvGraphicFramePr>
            <a:graphicFrameLocks/>
          </p:cNvGraphicFramePr>
          <p:nvPr>
            <p:extLst>
              <p:ext uri="{D42A27DB-BD31-4B8C-83A1-F6EECF244321}">
                <p14:modId xmlns:p14="http://schemas.microsoft.com/office/powerpoint/2010/main" val="4268639770"/>
              </p:ext>
            </p:extLst>
          </p:nvPr>
        </p:nvGraphicFramePr>
        <p:xfrm>
          <a:off x="408955" y="3429000"/>
          <a:ext cx="11376000" cy="2478120"/>
        </p:xfrm>
        <a:graphic>
          <a:graphicData uri="http://schemas.openxmlformats.org/drawingml/2006/table">
            <a:tbl>
              <a:tblPr/>
              <a:tblGrid>
                <a:gridCol w="2736304">
                  <a:extLst>
                    <a:ext uri="{9D8B030D-6E8A-4147-A177-3AD203B41FA5}">
                      <a16:colId xmlns:a16="http://schemas.microsoft.com/office/drawing/2014/main" val="20000"/>
                    </a:ext>
                  </a:extLst>
                </a:gridCol>
                <a:gridCol w="8639696">
                  <a:extLst>
                    <a:ext uri="{9D8B030D-6E8A-4147-A177-3AD203B41FA5}">
                      <a16:colId xmlns:a16="http://schemas.microsoft.com/office/drawing/2014/main" val="20001"/>
                    </a:ext>
                  </a:extLst>
                </a:gridCol>
              </a:tblGrid>
              <a:tr h="82604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altLang="ko-KR" sz="2400" b="0" i="0" u="none" strike="noStrike" cap="none" normalizeH="0" baseline="0" dirty="0">
                          <a:ln>
                            <a:noFill/>
                          </a:ln>
                          <a:solidFill>
                            <a:srgbClr val="004992"/>
                          </a:solidFill>
                          <a:effectLst/>
                          <a:latin typeface="+mn-lt"/>
                          <a:ea typeface="+mn-ea"/>
                          <a:cs typeface="+mn-cs"/>
                        </a:rPr>
                        <a:t>... </a:t>
                      </a:r>
                      <a:r>
                        <a:rPr kumimoji="0" lang="ko-KR" altLang="en-US" sz="2400" b="0" i="0" u="none" strike="noStrike" cap="none" normalizeH="0" baseline="0" dirty="0">
                          <a:ln>
                            <a:noFill/>
                          </a:ln>
                          <a:solidFill>
                            <a:srgbClr val="004992"/>
                          </a:solidFill>
                          <a:effectLst/>
                          <a:latin typeface="+mn-lt"/>
                          <a:ea typeface="+mn-ea"/>
                          <a:cs typeface="+mn-cs"/>
                        </a:rPr>
                        <a:t>내가 원인</a:t>
                      </a:r>
                      <a:endParaRPr kumimoji="0" lang="de-DE" sz="2400" b="0" i="0" u="none" strike="noStrike" cap="none" normalizeH="0" baseline="0" dirty="0">
                        <a:ln>
                          <a:noFill/>
                        </a:ln>
                        <a:solidFill>
                          <a:srgbClr val="004992"/>
                        </a:solidFill>
                        <a:effectLst/>
                        <a:latin typeface="+mn-lt"/>
                        <a:ea typeface="+mn-ea"/>
                        <a:cs typeface="+mn-cs"/>
                      </a:endParaRPr>
                    </a:p>
                  </a:txBody>
                  <a:tcPr marL="121952" marR="121952" marT="45704" marB="45704" horzOverflow="overflow">
                    <a:lnL cap="flat">
                      <a:noFill/>
                    </a:lnL>
                    <a:lnR>
                      <a:noFill/>
                    </a:lnR>
                    <a:lnT cap="fla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ko-KR" altLang="en-US" sz="2400" b="0" i="0" u="none" strike="noStrike" cap="none" normalizeH="0" baseline="0" dirty="0">
                          <a:ln>
                            <a:noFill/>
                          </a:ln>
                          <a:solidFill>
                            <a:srgbClr val="333333"/>
                          </a:solidFill>
                          <a:effectLst/>
                          <a:latin typeface="+mn-lt"/>
                          <a:ea typeface="+mn-ea"/>
                          <a:cs typeface="+mn-cs"/>
                        </a:rPr>
                        <a:t>나는 그에게 중요하지 않다</a:t>
                      </a:r>
                    </a:p>
                  </a:txBody>
                  <a:tcPr marL="121952" marR="121952" marT="45704" marB="45704" horzOverflow="overflow">
                    <a:lnL>
                      <a:noFill/>
                    </a:lnL>
                    <a:lnR cap="flat">
                      <a:noFill/>
                    </a:lnR>
                    <a:lnT cap="flat">
                      <a:noFill/>
                    </a:lnT>
                    <a:lnB>
                      <a:noFill/>
                    </a:lnB>
                    <a:lnTlToBr>
                      <a:noFill/>
                    </a:lnTlToBr>
                    <a:lnBlToTr>
                      <a:noFill/>
                    </a:lnBlToTr>
                    <a:noFill/>
                  </a:tcPr>
                </a:tc>
                <a:extLst>
                  <a:ext uri="{0D108BD9-81ED-4DB2-BD59-A6C34878D82A}">
                    <a16:rowId xmlns:a16="http://schemas.microsoft.com/office/drawing/2014/main" val="10000"/>
                  </a:ext>
                </a:extLst>
              </a:tr>
              <a:tr h="82604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altLang="ko-KR" sz="2400" b="0" i="0" u="none" strike="noStrike" cap="none" normalizeH="0" baseline="0" dirty="0">
                          <a:ln>
                            <a:noFill/>
                          </a:ln>
                          <a:solidFill>
                            <a:srgbClr val="004992"/>
                          </a:solidFill>
                          <a:effectLst/>
                          <a:latin typeface="+mn-lt"/>
                          <a:ea typeface="+mn-ea"/>
                          <a:cs typeface="+mn-cs"/>
                        </a:rPr>
                        <a:t>... </a:t>
                      </a:r>
                      <a:r>
                        <a:rPr kumimoji="0" lang="ko-KR" altLang="en-US" sz="2400" b="0" i="0" u="none" strike="noStrike" cap="none" normalizeH="0" baseline="0" dirty="0">
                          <a:ln>
                            <a:noFill/>
                          </a:ln>
                          <a:solidFill>
                            <a:srgbClr val="004992"/>
                          </a:solidFill>
                          <a:effectLst/>
                          <a:latin typeface="+mn-lt"/>
                          <a:ea typeface="+mn-ea"/>
                          <a:cs typeface="+mn-cs"/>
                        </a:rPr>
                        <a:t>다른사람</a:t>
                      </a:r>
                      <a:endParaRPr kumimoji="0" lang="de-DE" sz="2400" b="0" i="0" u="none" strike="noStrike" cap="none" normalizeH="0" baseline="0" dirty="0">
                        <a:ln>
                          <a:noFill/>
                        </a:ln>
                        <a:solidFill>
                          <a:srgbClr val="004992"/>
                        </a:solidFill>
                        <a:effectLst/>
                        <a:latin typeface="+mn-lt"/>
                        <a:ea typeface="+mn-ea"/>
                        <a:cs typeface="+mn-cs"/>
                      </a:endParaRPr>
                    </a:p>
                  </a:txBody>
                  <a:tcPr marL="121952" marR="121952" marT="45704" marB="45704" horzOverflow="overflow">
                    <a:lnL cap="flat">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ko-KR" altLang="en-US" sz="2400" b="0" i="0" u="none" strike="noStrike" cap="none" normalizeH="0" baseline="0" dirty="0">
                          <a:ln>
                            <a:noFill/>
                          </a:ln>
                          <a:solidFill>
                            <a:srgbClr val="333333"/>
                          </a:solidFill>
                          <a:effectLst/>
                          <a:latin typeface="+mn-lt"/>
                          <a:ea typeface="+mn-ea"/>
                          <a:cs typeface="+mn-cs"/>
                        </a:rPr>
                        <a:t>그는 잘 잊어버린다 </a:t>
                      </a:r>
                      <a:r>
                        <a:rPr kumimoji="0" lang="en-US" altLang="ko-KR" sz="2400" b="0" i="0" u="none" strike="noStrike" cap="none" normalizeH="0" baseline="0" dirty="0">
                          <a:ln>
                            <a:noFill/>
                          </a:ln>
                          <a:solidFill>
                            <a:srgbClr val="333333"/>
                          </a:solidFill>
                          <a:effectLst/>
                          <a:latin typeface="+mn-lt"/>
                          <a:ea typeface="+mn-ea"/>
                          <a:cs typeface="+mn-cs"/>
                        </a:rPr>
                        <a:t>– </a:t>
                      </a:r>
                      <a:r>
                        <a:rPr kumimoji="0" lang="ko-KR" altLang="en-US" sz="2400" b="0" i="0" u="none" strike="noStrike" cap="none" normalizeH="0" baseline="0" dirty="0">
                          <a:ln>
                            <a:noFill/>
                          </a:ln>
                          <a:solidFill>
                            <a:srgbClr val="333333"/>
                          </a:solidFill>
                          <a:effectLst/>
                          <a:latin typeface="+mn-lt"/>
                          <a:ea typeface="+mn-ea"/>
                          <a:cs typeface="+mn-cs"/>
                        </a:rPr>
                        <a:t>그는 시간을 잊는다</a:t>
                      </a:r>
                    </a:p>
                  </a:txBody>
                  <a:tcPr marL="121952" marR="121952" marT="45704" marB="45704" horzOverflow="overflow">
                    <a:lnL>
                      <a:noFill/>
                    </a:lnL>
                    <a:lnR cap="flat">
                      <a:noFill/>
                    </a:lnR>
                    <a:lnT>
                      <a:noFill/>
                    </a:lnT>
                    <a:lnB>
                      <a:noFill/>
                    </a:lnB>
                    <a:lnTlToBr>
                      <a:noFill/>
                    </a:lnTlToBr>
                    <a:lnBlToTr>
                      <a:noFill/>
                    </a:lnBlToTr>
                    <a:noFill/>
                  </a:tcPr>
                </a:tc>
                <a:extLst>
                  <a:ext uri="{0D108BD9-81ED-4DB2-BD59-A6C34878D82A}">
                    <a16:rowId xmlns:a16="http://schemas.microsoft.com/office/drawing/2014/main" val="10001"/>
                  </a:ext>
                </a:extLst>
              </a:tr>
              <a:tr h="826040">
                <a:tc>
                  <a:txBody>
                    <a:bodyPr/>
                    <a:lstStyle/>
                    <a:p>
                      <a:pPr marL="358775" marR="0" lvl="0" indent="-358775" algn="l" defTabSz="914400" rtl="0" eaLnBrk="1" fontAlgn="base" latinLnBrk="0" hangingPunct="1">
                        <a:lnSpc>
                          <a:spcPct val="100000"/>
                        </a:lnSpc>
                        <a:spcBef>
                          <a:spcPct val="0"/>
                        </a:spcBef>
                        <a:spcAft>
                          <a:spcPct val="0"/>
                        </a:spcAft>
                        <a:buClr>
                          <a:srgbClr val="336699"/>
                        </a:buClr>
                        <a:buSzTx/>
                        <a:buFont typeface="Wingdings" pitchFamily="2" charset="2"/>
                        <a:buNone/>
                        <a:tabLst/>
                      </a:pPr>
                      <a:r>
                        <a:rPr kumimoji="0" lang="en-US" altLang="ko-KR" sz="2400" b="0" i="0" u="none" strike="noStrike" cap="none" normalizeH="0" baseline="0" dirty="0">
                          <a:ln>
                            <a:noFill/>
                          </a:ln>
                          <a:solidFill>
                            <a:srgbClr val="004992"/>
                          </a:solidFill>
                          <a:effectLst/>
                          <a:latin typeface="+mn-lt"/>
                          <a:ea typeface="+mn-ea"/>
                          <a:cs typeface="+mn-cs"/>
                        </a:rPr>
                        <a:t>... </a:t>
                      </a:r>
                      <a:r>
                        <a:rPr kumimoji="0" lang="ko-KR" altLang="en-US" sz="2400" b="0" i="0" u="none" strike="noStrike" cap="none" normalizeH="0" baseline="0" dirty="0">
                          <a:ln>
                            <a:noFill/>
                          </a:ln>
                          <a:solidFill>
                            <a:srgbClr val="004992"/>
                          </a:solidFill>
                          <a:effectLst/>
                          <a:latin typeface="+mn-lt"/>
                          <a:ea typeface="+mn-ea"/>
                          <a:cs typeface="+mn-cs"/>
                        </a:rPr>
                        <a:t>우연 혹은 상황</a:t>
                      </a:r>
                      <a:endParaRPr kumimoji="0" lang="de-DE" sz="2400" b="0" i="0" u="none" strike="noStrike" cap="none" normalizeH="0" baseline="0" dirty="0">
                        <a:ln>
                          <a:noFill/>
                        </a:ln>
                        <a:solidFill>
                          <a:srgbClr val="004992"/>
                        </a:solidFill>
                        <a:effectLst/>
                        <a:latin typeface="+mn-lt"/>
                        <a:ea typeface="+mn-ea"/>
                        <a:cs typeface="+mn-cs"/>
                      </a:endParaRPr>
                    </a:p>
                  </a:txBody>
                  <a:tcPr marL="121952" marR="121952" marT="45704" marB="45704" horzOverflow="overflow">
                    <a:lnL cap="flat">
                      <a:noFill/>
                    </a:lnL>
                    <a:lnR>
                      <a:noFill/>
                    </a:lnR>
                    <a:lnT>
                      <a:noFill/>
                    </a:lnT>
                    <a:lnB cap="flat">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ko-KR" altLang="en-US" sz="2400" b="0" i="0" u="none" strike="noStrike" cap="none" normalizeH="0" baseline="0" dirty="0">
                          <a:ln>
                            <a:noFill/>
                          </a:ln>
                          <a:solidFill>
                            <a:srgbClr val="333333"/>
                          </a:solidFill>
                          <a:effectLst/>
                          <a:latin typeface="+mn-lt"/>
                          <a:ea typeface="+mn-ea"/>
                          <a:cs typeface="+mn-cs"/>
                        </a:rPr>
                        <a:t>그의 차가 고장났다</a:t>
                      </a:r>
                    </a:p>
                  </a:txBody>
                  <a:tcPr marL="121952" marR="121952" marT="45704" marB="45704" horzOverflow="overflow">
                    <a:lnL>
                      <a:noFill/>
                    </a:lnL>
                    <a:lnR cap="flat">
                      <a:noFill/>
                    </a:lnR>
                    <a:lnT>
                      <a:noFill/>
                    </a:lnT>
                    <a:lnB cap="flat">
                      <a:noFill/>
                    </a:lnB>
                    <a:lnTlToBr>
                      <a:noFill/>
                    </a:lnTlToBr>
                    <a:lnBlToTr>
                      <a:noFill/>
                    </a:lnBlToTr>
                    <a:noFill/>
                  </a:tcPr>
                </a:tc>
                <a:extLst>
                  <a:ext uri="{0D108BD9-81ED-4DB2-BD59-A6C34878D82A}">
                    <a16:rowId xmlns:a16="http://schemas.microsoft.com/office/drawing/2014/main" val="10002"/>
                  </a:ext>
                </a:extLst>
              </a:tr>
            </a:tbl>
          </a:graphicData>
        </a:graphic>
      </p:graphicFrame>
    </p:spTree>
    <p:extLst>
      <p:ext uri="{BB962C8B-B14F-4D97-AF65-F5344CB8AC3E}">
        <p14:creationId xmlns:p14="http://schemas.microsoft.com/office/powerpoint/2010/main" val="314832366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a:latin typeface="+mn-lt"/>
                <a:ea typeface="+mn-ea"/>
                <a:cs typeface="+mn-cs"/>
              </a:rPr>
              <a:t>탓하기와 공로 새치기 하기</a:t>
            </a:r>
            <a:endParaRPr lang="de-DE" altLang="de-DE" sz="3600">
              <a:latin typeface="+mn-lt"/>
              <a:ea typeface="+mn-ea"/>
              <a:cs typeface="+mn-cs"/>
            </a:endParaRPr>
          </a:p>
        </p:txBody>
      </p:sp>
      <p:sp>
        <p:nvSpPr>
          <p:cNvPr id="4" name="Content Placeholder 3"/>
          <p:cNvSpPr>
            <a:spLocks noGrp="1"/>
          </p:cNvSpPr>
          <p:nvPr>
            <p:ph idx="1"/>
          </p:nvPr>
        </p:nvSpPr>
        <p:spPr/>
        <p:txBody>
          <a:bodyPr/>
          <a:lstStyle/>
          <a:p>
            <a:pPr lvl="0" defTabSz="914400" fontAlgn="base"/>
            <a:r>
              <a:rPr lang="ko-KR" altLang="en-US" sz="2400">
                <a:solidFill>
                  <a:srgbClr val="333333"/>
                </a:solidFill>
              </a:rPr>
              <a:t>앞서 설명하였듯이 사건상황은 그 원인이 여러 가지이다</a:t>
            </a:r>
            <a:r>
              <a:rPr lang="en-US" altLang="ko-KR" sz="2400">
                <a:solidFill>
                  <a:srgbClr val="333333"/>
                </a:solidFill>
              </a:rPr>
              <a:t>. </a:t>
            </a:r>
            <a:r>
              <a:rPr lang="ko-KR" altLang="en-US" sz="2400">
                <a:solidFill>
                  <a:srgbClr val="333333"/>
                </a:solidFill>
              </a:rPr>
              <a:t>더구나 대부분의 사건은 그 원인이 복합적이다</a:t>
            </a:r>
            <a:r>
              <a:rPr lang="en-US" altLang="ko-KR" sz="2400">
                <a:solidFill>
                  <a:srgbClr val="333333"/>
                </a:solidFill>
              </a:rPr>
              <a:t>. </a:t>
            </a:r>
            <a:r>
              <a:rPr lang="ko-KR" altLang="en-US" sz="2400">
                <a:solidFill>
                  <a:srgbClr val="333333"/>
                </a:solidFill>
              </a:rPr>
              <a:t>그럼에도 불구하고 많은 사람들은 그 원인을 한군데서 찾는 경향이 있다</a:t>
            </a:r>
            <a:r>
              <a:rPr lang="en-US" altLang="ko-KR" sz="2400">
                <a:solidFill>
                  <a:srgbClr val="333333"/>
                </a:solidFill>
              </a:rPr>
              <a:t>. (</a:t>
            </a:r>
            <a:r>
              <a:rPr lang="ko-KR" altLang="en-US" sz="2400">
                <a:solidFill>
                  <a:srgbClr val="333333"/>
                </a:solidFill>
              </a:rPr>
              <a:t>남 탓만 한다든지 아니면 반대로만</a:t>
            </a:r>
            <a:r>
              <a:rPr lang="en-US" altLang="ko-KR" sz="2400">
                <a:solidFill>
                  <a:srgbClr val="333333"/>
                </a:solidFill>
              </a:rPr>
              <a:t>)</a:t>
            </a:r>
            <a:endParaRPr lang="en-US" sz="2400"/>
          </a:p>
        </p:txBody>
      </p:sp>
      <p:sp>
        <p:nvSpPr>
          <p:cNvPr id="2" name="Footer Placeholder 1"/>
          <p:cNvSpPr>
            <a:spLocks noGrp="1"/>
          </p:cNvSpPr>
          <p:nvPr>
            <p:ph type="ftr" sz="quarter" idx="11"/>
          </p:nvPr>
        </p:nvSpPr>
        <p:spPr/>
        <p:txBody>
          <a:bodyPr/>
          <a:lstStyle/>
          <a:p>
            <a:r>
              <a:rPr lang="ko-KR" altLang="en-US">
                <a:latin typeface="+mn-lt"/>
                <a:cs typeface="+mn-cs"/>
              </a:rPr>
              <a:t>훈련 모듈 </a:t>
            </a:r>
            <a:r>
              <a:rPr lang="en-US" altLang="ko-KR">
                <a:latin typeface="+mn-lt"/>
                <a:cs typeface="+mn-cs"/>
              </a:rPr>
              <a:t>1 – </a:t>
            </a:r>
            <a:r>
              <a:rPr lang="ko-KR" altLang="en-US">
                <a:latin typeface="+mn-lt"/>
                <a:cs typeface="+mn-cs"/>
              </a:rPr>
              <a:t>귀인</a:t>
            </a:r>
            <a:r>
              <a:rPr lang="en-US" altLang="ko-KR">
                <a:latin typeface="+mn-lt"/>
                <a:cs typeface="+mn-cs"/>
              </a:rPr>
              <a:t>-</a:t>
            </a:r>
            <a:r>
              <a:rPr lang="ko-KR" altLang="en-US">
                <a:latin typeface="+mn-lt"/>
                <a:cs typeface="+mn-cs"/>
              </a:rPr>
              <a:t>탓하기와 공로 새치기하기</a:t>
            </a:r>
            <a:endParaRPr lang="de-DE" dirty="0">
              <a:latin typeface="+mn-lt"/>
              <a:cs typeface="+mn-cs"/>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cs typeface="+mn-cs"/>
              </a:rPr>
              <a:pPr/>
              <a:t>8</a:t>
            </a:fld>
            <a:endParaRPr lang="de-DE" dirty="0">
              <a:latin typeface="+mn-lt"/>
              <a:cs typeface="+mn-cs"/>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3" name="Rectangle 18"/>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a:latin typeface="+mn-lt"/>
                <a:ea typeface="+mn-ea"/>
                <a:cs typeface="+mn-cs"/>
              </a:rPr>
              <a:t>상태가 좋아진 느낌 없이 퇴원하는 경우</a:t>
            </a:r>
            <a:endParaRPr lang="en-US" altLang="ko-KR" sz="3600" dirty="0">
              <a:latin typeface="+mn-lt"/>
              <a:ea typeface="+mn-ea"/>
              <a:cs typeface="+mn-cs"/>
            </a:endParaRPr>
          </a:p>
        </p:txBody>
      </p:sp>
      <p:sp>
        <p:nvSpPr>
          <p:cNvPr id="10242" name="Rectangle 3"/>
          <p:cNvSpPr>
            <a:spLocks noGrp="1" noChangeArrowheads="1"/>
          </p:cNvSpPr>
          <p:nvPr>
            <p:ph idx="1"/>
          </p:nvPr>
        </p:nvSpPr>
        <p:spPr/>
        <p:txBody>
          <a:bodyPr>
            <a:noAutofit/>
          </a:bodyPr>
          <a:lstStyle/>
          <a:p>
            <a:pPr eaLnBrk="1" hangingPunct="1">
              <a:lnSpc>
                <a:spcPct val="90000"/>
              </a:lnSpc>
              <a:buFontTx/>
              <a:buNone/>
            </a:pPr>
            <a:r>
              <a:rPr lang="ko-KR" altLang="en-US" sz="2400" dirty="0">
                <a:solidFill>
                  <a:srgbClr val="004992"/>
                </a:solidFill>
              </a:rPr>
              <a:t>설명</a:t>
            </a:r>
            <a:r>
              <a:rPr lang="de-DE" altLang="de-DE" sz="2400" dirty="0">
                <a:solidFill>
                  <a:srgbClr val="004992"/>
                </a:solidFill>
              </a:rPr>
              <a:t>...</a:t>
            </a:r>
            <a:endParaRPr lang="ko-KR" altLang="de-DE" sz="2400" dirty="0">
              <a:solidFill>
                <a:srgbClr val="004992"/>
              </a:solidFill>
            </a:endParaRPr>
          </a:p>
          <a:p>
            <a:pPr eaLnBrk="1" hangingPunct="1">
              <a:lnSpc>
                <a:spcPct val="90000"/>
              </a:lnSpc>
              <a:buFontTx/>
              <a:buNone/>
            </a:pPr>
            <a:r>
              <a:rPr lang="de-DE" altLang="de-DE" sz="2400" dirty="0">
                <a:solidFill>
                  <a:srgbClr val="004992"/>
                </a:solidFill>
              </a:rPr>
              <a:t>.</a:t>
            </a:r>
            <a:r>
              <a:rPr lang="de-DE" altLang="de-DE" sz="2400" dirty="0">
                <a:solidFill>
                  <a:srgbClr val="333333"/>
                </a:solidFill>
              </a:rPr>
              <a:t>..</a:t>
            </a:r>
            <a:r>
              <a:rPr lang="ko-KR" altLang="en-US" sz="2400" dirty="0">
                <a:solidFill>
                  <a:srgbClr val="333333"/>
                </a:solidFill>
              </a:rPr>
              <a:t>자신	</a:t>
            </a:r>
            <a:endParaRPr lang="ko-KR" altLang="de-DE" sz="2400" dirty="0">
              <a:solidFill>
                <a:srgbClr val="333333"/>
              </a:solidFill>
            </a:endParaRPr>
          </a:p>
          <a:p>
            <a:pPr eaLnBrk="1" hangingPunct="1">
              <a:lnSpc>
                <a:spcPct val="90000"/>
              </a:lnSpc>
              <a:buFontTx/>
              <a:buNone/>
            </a:pPr>
            <a:r>
              <a:rPr lang="de-DE" altLang="de-DE" sz="2400" dirty="0">
                <a:solidFill>
                  <a:srgbClr val="333333"/>
                </a:solidFill>
              </a:rPr>
              <a:t>...</a:t>
            </a:r>
            <a:r>
              <a:rPr lang="ko-KR" altLang="en-US" sz="2400" dirty="0">
                <a:solidFill>
                  <a:srgbClr val="333333"/>
                </a:solidFill>
              </a:rPr>
              <a:t>남</a:t>
            </a:r>
            <a:endParaRPr lang="ko-KR" altLang="de-DE" sz="2400" dirty="0">
              <a:solidFill>
                <a:srgbClr val="333333"/>
              </a:solidFill>
            </a:endParaRPr>
          </a:p>
          <a:p>
            <a:pPr eaLnBrk="1" hangingPunct="1">
              <a:lnSpc>
                <a:spcPct val="90000"/>
              </a:lnSpc>
              <a:buFontTx/>
              <a:buNone/>
            </a:pPr>
            <a:r>
              <a:rPr lang="de-DE" altLang="de-DE" sz="2400" dirty="0">
                <a:solidFill>
                  <a:srgbClr val="333333"/>
                </a:solidFill>
              </a:rPr>
              <a:t>...</a:t>
            </a:r>
            <a:r>
              <a:rPr lang="ko-KR" altLang="en-US" sz="2400" dirty="0">
                <a:solidFill>
                  <a:srgbClr val="333333"/>
                </a:solidFill>
              </a:rPr>
              <a:t>상황 또는</a:t>
            </a:r>
            <a:r>
              <a:rPr lang="ko-KR" altLang="de-DE" sz="2400" dirty="0">
                <a:solidFill>
                  <a:srgbClr val="333333"/>
                </a:solidFill>
              </a:rPr>
              <a:t> </a:t>
            </a:r>
            <a:r>
              <a:rPr lang="ko-KR" altLang="en-US" sz="2400" dirty="0">
                <a:solidFill>
                  <a:srgbClr val="333333"/>
                </a:solidFill>
              </a:rPr>
              <a:t>우연</a:t>
            </a:r>
          </a:p>
        </p:txBody>
      </p:sp>
      <p:sp>
        <p:nvSpPr>
          <p:cNvPr id="2" name="Footer Placeholder 1"/>
          <p:cNvSpPr>
            <a:spLocks noGrp="1"/>
          </p:cNvSpPr>
          <p:nvPr>
            <p:ph type="ftr" sz="quarter" idx="11"/>
          </p:nvPr>
        </p:nvSpPr>
        <p:spPr/>
        <p:txBody>
          <a:bodyPr/>
          <a:lstStyle/>
          <a:p>
            <a:r>
              <a:rPr lang="ko-KR" altLang="en-US">
                <a:latin typeface="+mn-lt"/>
                <a:cs typeface="+mn-cs"/>
              </a:rPr>
              <a:t>훈련 모듈 </a:t>
            </a:r>
            <a:r>
              <a:rPr lang="en-US" altLang="ko-KR">
                <a:latin typeface="+mn-lt"/>
                <a:cs typeface="+mn-cs"/>
              </a:rPr>
              <a:t>1 – </a:t>
            </a:r>
            <a:r>
              <a:rPr lang="ko-KR" altLang="en-US">
                <a:latin typeface="+mn-lt"/>
                <a:cs typeface="+mn-cs"/>
              </a:rPr>
              <a:t>귀인</a:t>
            </a:r>
            <a:r>
              <a:rPr lang="en-US" altLang="ko-KR">
                <a:latin typeface="+mn-lt"/>
                <a:cs typeface="+mn-cs"/>
              </a:rPr>
              <a:t>-</a:t>
            </a:r>
            <a:r>
              <a:rPr lang="ko-KR" altLang="en-US">
                <a:latin typeface="+mn-lt"/>
                <a:cs typeface="+mn-cs"/>
              </a:rPr>
              <a:t>탓하기와 공로 새치기하기</a:t>
            </a:r>
            <a:endParaRPr lang="de-DE" dirty="0">
              <a:latin typeface="+mn-lt"/>
              <a:cs typeface="+mn-cs"/>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cs typeface="+mn-cs"/>
              </a:rPr>
              <a:pPr/>
              <a:t>9</a:t>
            </a:fld>
            <a:endParaRPr lang="de-DE" dirty="0">
              <a:latin typeface="+mn-lt"/>
              <a:cs typeface="+mn-cs"/>
            </a:endParaRPr>
          </a:p>
        </p:txBody>
      </p:sp>
      <p:pic>
        <p:nvPicPr>
          <p:cNvPr id="9" name="Picture 18" descr="modul1aSChatten"/>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736591" y="1988840"/>
            <a:ext cx="1824228" cy="1813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Caption_11"/>
          <p:cNvSpPr>
            <a:spLocks noChangeArrowheads="1"/>
          </p:cNvSpPr>
          <p:nvPr/>
        </p:nvSpPr>
        <p:spPr bwMode="auto">
          <a:xfrm>
            <a:off x="9986019" y="2421593"/>
            <a:ext cx="1368153" cy="546546"/>
          </a:xfrm>
          <a:prstGeom prst="wedgeRoundRectCallout">
            <a:avLst>
              <a:gd name="adj1" fmla="val -89346"/>
              <a:gd name="adj2" fmla="val 8835"/>
              <a:gd name="adj3" fmla="val 16667"/>
            </a:avLst>
          </a:prstGeom>
          <a:solidFill>
            <a:schemeClr val="bg1"/>
          </a:solidFill>
          <a:ln w="9525">
            <a:solidFill>
              <a:schemeClr val="tx1"/>
            </a:solidFill>
            <a:miter lim="800000"/>
            <a:headEnd/>
            <a:tailEnd/>
          </a:ln>
        </p:spPr>
        <p:txBody>
          <a:bodyPr anchor="ctr" anchorCtr="0"/>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ko-KR" altLang="en-US" sz="1200">
                <a:latin typeface="+mn-lt"/>
                <a:cs typeface="+mn-cs"/>
              </a:rPr>
              <a:t>나를 따라오지 마</a:t>
            </a:r>
            <a:r>
              <a:rPr lang="en-US" altLang="ko-KR" sz="1200">
                <a:latin typeface="+mn-lt"/>
                <a:cs typeface="+mn-cs"/>
              </a:rPr>
              <a:t>!</a:t>
            </a:r>
            <a:endParaRPr lang="de-DE" altLang="de-DE" sz="1200" dirty="0">
              <a:latin typeface="+mn-lt"/>
              <a:cs typeface="+mn-cs"/>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9" name="Rectangle 18"/>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a:latin typeface="+mn-lt"/>
                <a:ea typeface="+mn-ea"/>
                <a:cs typeface="+mn-cs"/>
              </a:rPr>
              <a:t>상태가 좋아진 느낌 없이 퇴원하는 경우</a:t>
            </a:r>
            <a:endParaRPr lang="en-US" altLang="ko-KR" sz="3600" dirty="0">
              <a:latin typeface="+mn-lt"/>
              <a:ea typeface="+mn-ea"/>
              <a:cs typeface="+mn-cs"/>
            </a:endParaRPr>
          </a:p>
        </p:txBody>
      </p:sp>
      <p:sp>
        <p:nvSpPr>
          <p:cNvPr id="11266" name="Rectangle 3"/>
          <p:cNvSpPr>
            <a:spLocks noGrp="1" noChangeArrowheads="1"/>
          </p:cNvSpPr>
          <p:nvPr>
            <p:ph idx="1"/>
          </p:nvPr>
        </p:nvSpPr>
        <p:spPr/>
        <p:txBody>
          <a:bodyPr>
            <a:noAutofit/>
          </a:bodyPr>
          <a:lstStyle/>
          <a:p>
            <a:pPr eaLnBrk="1" hangingPunct="1">
              <a:lnSpc>
                <a:spcPct val="100000"/>
              </a:lnSpc>
              <a:spcBef>
                <a:spcPts val="0"/>
              </a:spcBef>
            </a:pPr>
            <a:r>
              <a:rPr lang="ko-KR" altLang="en-US" sz="1600" b="1" dirty="0">
                <a:solidFill>
                  <a:srgbClr val="004992"/>
                </a:solidFill>
              </a:rPr>
              <a:t>설명</a:t>
            </a:r>
            <a:r>
              <a:rPr lang="de-DE" altLang="de-DE" sz="1600" b="1" dirty="0">
                <a:solidFill>
                  <a:srgbClr val="004992"/>
                </a:solidFill>
              </a:rPr>
              <a:t>...</a:t>
            </a:r>
          </a:p>
          <a:p>
            <a:pPr eaLnBrk="1" hangingPunct="1">
              <a:lnSpc>
                <a:spcPct val="100000"/>
              </a:lnSpc>
              <a:spcBef>
                <a:spcPts val="1200"/>
              </a:spcBef>
            </a:pPr>
            <a:r>
              <a:rPr lang="de-DE" altLang="de-DE" sz="1600" b="1" dirty="0">
                <a:solidFill>
                  <a:srgbClr val="004992"/>
                </a:solidFill>
              </a:rPr>
              <a:t>... </a:t>
            </a:r>
            <a:r>
              <a:rPr lang="ko-KR" altLang="en-US" sz="1600" b="1" dirty="0">
                <a:solidFill>
                  <a:srgbClr val="004992"/>
                </a:solidFill>
              </a:rPr>
              <a:t>나 자신</a:t>
            </a:r>
            <a:r>
              <a:rPr lang="de-DE" altLang="de-DE" sz="1600" b="1" dirty="0">
                <a:solidFill>
                  <a:srgbClr val="004992"/>
                </a:solidFill>
              </a:rPr>
              <a:t>:</a:t>
            </a:r>
          </a:p>
          <a:p>
            <a:pPr eaLnBrk="1" hangingPunct="1">
              <a:lnSpc>
                <a:spcPct val="100000"/>
              </a:lnSpc>
              <a:spcBef>
                <a:spcPts val="0"/>
              </a:spcBef>
            </a:pPr>
            <a:r>
              <a:rPr lang="de-DE" altLang="de-DE" sz="1600" i="1" dirty="0">
                <a:solidFill>
                  <a:srgbClr val="333333"/>
                </a:solidFill>
              </a:rPr>
              <a:t>(</a:t>
            </a:r>
            <a:r>
              <a:rPr lang="ko-KR" altLang="en-US" sz="1600" i="1" dirty="0">
                <a:solidFill>
                  <a:srgbClr val="333333"/>
                </a:solidFill>
              </a:rPr>
              <a:t>영향력 있음</a:t>
            </a:r>
            <a:r>
              <a:rPr lang="en-US" altLang="ko-KR" sz="1600" i="1" dirty="0">
                <a:solidFill>
                  <a:srgbClr val="333333"/>
                </a:solidFill>
              </a:rPr>
              <a:t>)</a:t>
            </a:r>
          </a:p>
          <a:p>
            <a:pPr marL="285750" indent="-285750" eaLnBrk="1" hangingPunct="1">
              <a:lnSpc>
                <a:spcPct val="100000"/>
              </a:lnSpc>
              <a:spcBef>
                <a:spcPts val="0"/>
              </a:spcBef>
              <a:buClr>
                <a:srgbClr val="333333"/>
              </a:buClr>
              <a:buFont typeface="WingDings"/>
              <a:buChar char=""/>
            </a:pPr>
            <a:r>
              <a:rPr lang="ko-KR" altLang="en-US" sz="1600" dirty="0">
                <a:solidFill>
                  <a:srgbClr val="333333"/>
                </a:solidFill>
              </a:rPr>
              <a:t>나는 변화하기 위한 의지가 부족했다</a:t>
            </a:r>
            <a:endParaRPr lang="en-US" altLang="ko-KR" sz="1600" dirty="0">
              <a:solidFill>
                <a:srgbClr val="333333"/>
              </a:solidFill>
            </a:endParaRPr>
          </a:p>
          <a:p>
            <a:pPr marL="285750" indent="-285750" eaLnBrk="1" hangingPunct="1">
              <a:lnSpc>
                <a:spcPct val="100000"/>
              </a:lnSpc>
              <a:spcBef>
                <a:spcPts val="0"/>
              </a:spcBef>
              <a:buClr>
                <a:srgbClr val="333333"/>
              </a:buClr>
              <a:buFont typeface="WingDings"/>
              <a:buChar char=""/>
            </a:pPr>
            <a:r>
              <a:rPr lang="ko-KR" altLang="en-US" sz="1600" dirty="0">
                <a:solidFill>
                  <a:srgbClr val="333333"/>
                </a:solidFill>
              </a:rPr>
              <a:t>나는 나의 회복에 대한 믿음이 부족했다</a:t>
            </a:r>
            <a:endParaRPr lang="en-US" altLang="ko-KR" sz="1600" dirty="0">
              <a:solidFill>
                <a:srgbClr val="333333"/>
              </a:solidFill>
            </a:endParaRPr>
          </a:p>
          <a:p>
            <a:pPr eaLnBrk="1" hangingPunct="1">
              <a:lnSpc>
                <a:spcPct val="100000"/>
              </a:lnSpc>
              <a:spcBef>
                <a:spcPts val="1200"/>
              </a:spcBef>
              <a:buClr>
                <a:schemeClr val="tx1"/>
              </a:buClr>
            </a:pPr>
            <a:r>
              <a:rPr lang="de-DE" altLang="de-DE" sz="1600" i="1" dirty="0">
                <a:solidFill>
                  <a:srgbClr val="333333"/>
                </a:solidFill>
              </a:rPr>
              <a:t>(</a:t>
            </a:r>
            <a:r>
              <a:rPr lang="ko-KR" altLang="en-US" sz="1600" i="1" dirty="0">
                <a:solidFill>
                  <a:srgbClr val="333333"/>
                </a:solidFill>
              </a:rPr>
              <a:t>영향력 미약</a:t>
            </a:r>
            <a:r>
              <a:rPr lang="en-US" altLang="ko-KR" sz="1600" i="1" dirty="0">
                <a:solidFill>
                  <a:srgbClr val="333333"/>
                </a:solidFill>
              </a:rPr>
              <a:t>)</a:t>
            </a:r>
            <a:endParaRPr lang="de-DE" altLang="ko-KR" sz="1600" i="1" dirty="0">
              <a:solidFill>
                <a:srgbClr val="333333"/>
              </a:solidFill>
            </a:endParaRPr>
          </a:p>
          <a:p>
            <a:pPr marL="285750" indent="-285750" eaLnBrk="1" hangingPunct="1">
              <a:lnSpc>
                <a:spcPct val="100000"/>
              </a:lnSpc>
              <a:spcBef>
                <a:spcPts val="0"/>
              </a:spcBef>
              <a:buClr>
                <a:srgbClr val="333333"/>
              </a:buClr>
              <a:buFont typeface="WingDings"/>
              <a:buChar char=""/>
            </a:pPr>
            <a:r>
              <a:rPr lang="ko-KR" altLang="en-US" sz="1600" dirty="0">
                <a:solidFill>
                  <a:srgbClr val="333333"/>
                </a:solidFill>
              </a:rPr>
              <a:t>내 병은 불치병이다</a:t>
            </a:r>
            <a:endParaRPr lang="ko-KR" altLang="de-DE" sz="1600" dirty="0">
              <a:solidFill>
                <a:srgbClr val="333333"/>
              </a:solidFill>
            </a:endParaRPr>
          </a:p>
          <a:p>
            <a:pPr marL="285750" indent="-285750" eaLnBrk="1" hangingPunct="1">
              <a:lnSpc>
                <a:spcPct val="100000"/>
              </a:lnSpc>
              <a:spcBef>
                <a:spcPts val="0"/>
              </a:spcBef>
              <a:buClr>
                <a:srgbClr val="333333"/>
              </a:buClr>
              <a:buFont typeface="WingDings"/>
              <a:buChar char=""/>
            </a:pPr>
            <a:r>
              <a:rPr lang="ko-KR" altLang="en-US" sz="1600" dirty="0">
                <a:solidFill>
                  <a:srgbClr val="333333"/>
                </a:solidFill>
              </a:rPr>
              <a:t>나는 태생적으로 병약하다</a:t>
            </a:r>
          </a:p>
          <a:p>
            <a:pPr eaLnBrk="1" hangingPunct="1">
              <a:lnSpc>
                <a:spcPct val="100000"/>
              </a:lnSpc>
              <a:spcBef>
                <a:spcPts val="1200"/>
              </a:spcBef>
              <a:buClr>
                <a:schemeClr val="tx1"/>
              </a:buClr>
            </a:pPr>
            <a:r>
              <a:rPr lang="de-DE" altLang="de-DE" sz="1600" b="1" dirty="0">
                <a:solidFill>
                  <a:srgbClr val="333333"/>
                </a:solidFill>
              </a:rPr>
              <a:t>..</a:t>
            </a:r>
            <a:r>
              <a:rPr lang="de-DE" altLang="de-DE" sz="1600" b="1" dirty="0">
                <a:solidFill>
                  <a:srgbClr val="004992"/>
                </a:solidFill>
              </a:rPr>
              <a:t>. </a:t>
            </a:r>
            <a:r>
              <a:rPr lang="ko-KR" altLang="en-US" sz="1600" b="1" dirty="0">
                <a:solidFill>
                  <a:srgbClr val="004992"/>
                </a:solidFill>
              </a:rPr>
              <a:t>다른 사람들</a:t>
            </a:r>
            <a:r>
              <a:rPr lang="de-DE" altLang="de-DE" sz="1600" b="1" dirty="0">
                <a:solidFill>
                  <a:srgbClr val="004992"/>
                </a:solidFill>
              </a:rPr>
              <a:t>:</a:t>
            </a:r>
          </a:p>
          <a:p>
            <a:pPr marL="285750" indent="-285750" eaLnBrk="1" hangingPunct="1">
              <a:lnSpc>
                <a:spcPct val="100000"/>
              </a:lnSpc>
              <a:spcBef>
                <a:spcPts val="0"/>
              </a:spcBef>
              <a:buClr>
                <a:srgbClr val="333333"/>
              </a:buClr>
              <a:buFont typeface="WingDings"/>
              <a:buChar char=""/>
            </a:pPr>
            <a:r>
              <a:rPr lang="ko-KR" altLang="en-US" sz="1600" dirty="0">
                <a:solidFill>
                  <a:srgbClr val="333333"/>
                </a:solidFill>
              </a:rPr>
              <a:t>이 병원의 의사들은 평이 좋지 않다</a:t>
            </a:r>
            <a:endParaRPr lang="ko-KR" altLang="de-DE" sz="1600" dirty="0">
              <a:solidFill>
                <a:srgbClr val="333333"/>
              </a:solidFill>
            </a:endParaRPr>
          </a:p>
          <a:p>
            <a:pPr marL="285750" indent="-285750" eaLnBrk="1" hangingPunct="1">
              <a:lnSpc>
                <a:spcPct val="100000"/>
              </a:lnSpc>
              <a:spcBef>
                <a:spcPts val="0"/>
              </a:spcBef>
              <a:buClr>
                <a:srgbClr val="333333"/>
              </a:buClr>
              <a:buFont typeface="WingDings"/>
              <a:buChar char=""/>
            </a:pPr>
            <a:r>
              <a:rPr lang="ko-KR" altLang="en-US" sz="1600" dirty="0">
                <a:solidFill>
                  <a:srgbClr val="333333"/>
                </a:solidFill>
              </a:rPr>
              <a:t>병원 직원들이 나의 치료에 노력을 더해야 한다</a:t>
            </a:r>
            <a:endParaRPr lang="de-DE" altLang="ko-KR" sz="1600" dirty="0">
              <a:solidFill>
                <a:srgbClr val="333333"/>
              </a:solidFill>
            </a:endParaRPr>
          </a:p>
          <a:p>
            <a:pPr eaLnBrk="1" hangingPunct="1">
              <a:lnSpc>
                <a:spcPct val="100000"/>
              </a:lnSpc>
              <a:spcBef>
                <a:spcPts val="1200"/>
              </a:spcBef>
              <a:buClr>
                <a:schemeClr val="tx1"/>
              </a:buClr>
            </a:pPr>
            <a:r>
              <a:rPr lang="de-DE" altLang="de-DE" sz="1600" b="1" dirty="0">
                <a:solidFill>
                  <a:srgbClr val="333333"/>
                </a:solidFill>
              </a:rPr>
              <a:t>..</a:t>
            </a:r>
            <a:r>
              <a:rPr lang="de-DE" altLang="de-DE" sz="1600" b="1" dirty="0">
                <a:solidFill>
                  <a:srgbClr val="004992"/>
                </a:solidFill>
              </a:rPr>
              <a:t>. </a:t>
            </a:r>
            <a:r>
              <a:rPr lang="ko-KR" altLang="en-US" sz="1600" b="1" dirty="0">
                <a:solidFill>
                  <a:srgbClr val="004992"/>
                </a:solidFill>
              </a:rPr>
              <a:t>어떤 상황이나 우연</a:t>
            </a:r>
            <a:r>
              <a:rPr lang="de-DE" altLang="de-DE" sz="1600" b="1" dirty="0">
                <a:solidFill>
                  <a:srgbClr val="004992"/>
                </a:solidFill>
              </a:rPr>
              <a:t>:</a:t>
            </a:r>
          </a:p>
          <a:p>
            <a:pPr marL="285750" indent="-285750" eaLnBrk="1" hangingPunct="1">
              <a:lnSpc>
                <a:spcPct val="100000"/>
              </a:lnSpc>
              <a:spcBef>
                <a:spcPts val="0"/>
              </a:spcBef>
              <a:buClr>
                <a:srgbClr val="333333"/>
              </a:buClr>
              <a:buFont typeface="WingDings"/>
              <a:buChar char=""/>
            </a:pPr>
            <a:r>
              <a:rPr lang="de-DE" altLang="ko-KR" sz="1600" dirty="0">
                <a:solidFill>
                  <a:srgbClr val="333333"/>
                </a:solidFill>
              </a:rPr>
              <a:t>6</a:t>
            </a:r>
            <a:r>
              <a:rPr lang="ko-KR" altLang="en-US" sz="1600" dirty="0">
                <a:solidFill>
                  <a:srgbClr val="333333"/>
                </a:solidFill>
              </a:rPr>
              <a:t>명의 다른 환자와 같이 입원하지 않았다면 내 병은 나았을 것이다</a:t>
            </a:r>
            <a:endParaRPr lang="de-DE" altLang="ko-KR" sz="1600" dirty="0">
              <a:solidFill>
                <a:srgbClr val="333333"/>
              </a:solidFill>
            </a:endParaRPr>
          </a:p>
          <a:p>
            <a:pPr marL="285750" indent="-285750" eaLnBrk="1" hangingPunct="1">
              <a:lnSpc>
                <a:spcPct val="100000"/>
              </a:lnSpc>
              <a:spcBef>
                <a:spcPts val="0"/>
              </a:spcBef>
              <a:buClr>
                <a:srgbClr val="333333"/>
              </a:buClr>
              <a:buFont typeface="WingDings"/>
              <a:buChar char=""/>
            </a:pPr>
            <a:r>
              <a:rPr lang="ko-KR" altLang="en-US" sz="1600" dirty="0">
                <a:solidFill>
                  <a:srgbClr val="333333"/>
                </a:solidFill>
              </a:rPr>
              <a:t>병원 시설이 나았다면 병이 나았을 것이다</a:t>
            </a:r>
            <a:endParaRPr lang="de-DE" altLang="ko-KR" sz="1600" dirty="0">
              <a:solidFill>
                <a:srgbClr val="333333"/>
              </a:solidFill>
            </a:endParaRPr>
          </a:p>
          <a:p>
            <a:pPr marL="285750" indent="-285750" eaLnBrk="1" hangingPunct="1">
              <a:lnSpc>
                <a:spcPct val="100000"/>
              </a:lnSpc>
              <a:spcBef>
                <a:spcPts val="0"/>
              </a:spcBef>
              <a:buClr>
                <a:srgbClr val="333333"/>
              </a:buClr>
              <a:buFont typeface="WingDings"/>
              <a:buChar char=""/>
            </a:pPr>
            <a:r>
              <a:rPr lang="ko-KR" altLang="en-US" sz="1600" dirty="0">
                <a:solidFill>
                  <a:srgbClr val="333333"/>
                </a:solidFill>
              </a:rPr>
              <a:t>때로</a:t>
            </a:r>
            <a:r>
              <a:rPr lang="ko-KR" altLang="de-DE" sz="1600" dirty="0">
                <a:solidFill>
                  <a:srgbClr val="333333"/>
                </a:solidFill>
              </a:rPr>
              <a:t>는 </a:t>
            </a:r>
            <a:r>
              <a:rPr lang="ko-KR" altLang="en-US" sz="1600" dirty="0">
                <a:solidFill>
                  <a:srgbClr val="333333"/>
                </a:solidFill>
              </a:rPr>
              <a:t>병 치료에 시간이 더 필요하다</a:t>
            </a:r>
            <a:endParaRPr lang="en-US" altLang="ko-KR" sz="1600" dirty="0">
              <a:solidFill>
                <a:srgbClr val="333333"/>
              </a:solidFill>
            </a:endParaRPr>
          </a:p>
        </p:txBody>
      </p:sp>
      <p:sp>
        <p:nvSpPr>
          <p:cNvPr id="2" name="Footer Placeholder 1"/>
          <p:cNvSpPr>
            <a:spLocks noGrp="1"/>
          </p:cNvSpPr>
          <p:nvPr>
            <p:ph type="ftr" sz="quarter" idx="11"/>
          </p:nvPr>
        </p:nvSpPr>
        <p:spPr/>
        <p:txBody>
          <a:bodyPr/>
          <a:lstStyle/>
          <a:p>
            <a:r>
              <a:rPr lang="ko-KR" altLang="en-US">
                <a:latin typeface="+mn-lt"/>
                <a:cs typeface="+mn-cs"/>
              </a:rPr>
              <a:t>훈련 모듈 </a:t>
            </a:r>
            <a:r>
              <a:rPr lang="en-US" altLang="ko-KR">
                <a:latin typeface="+mn-lt"/>
                <a:cs typeface="+mn-cs"/>
              </a:rPr>
              <a:t>1 – </a:t>
            </a:r>
            <a:r>
              <a:rPr lang="ko-KR" altLang="en-US">
                <a:latin typeface="+mn-lt"/>
                <a:cs typeface="+mn-cs"/>
              </a:rPr>
              <a:t>귀인</a:t>
            </a:r>
            <a:r>
              <a:rPr lang="en-US" altLang="ko-KR">
                <a:latin typeface="+mn-lt"/>
                <a:cs typeface="+mn-cs"/>
              </a:rPr>
              <a:t>-</a:t>
            </a:r>
            <a:r>
              <a:rPr lang="ko-KR" altLang="en-US">
                <a:latin typeface="+mn-lt"/>
                <a:cs typeface="+mn-cs"/>
              </a:rPr>
              <a:t>탓하기와 공로 새치기하기</a:t>
            </a:r>
            <a:endParaRPr lang="de-DE" dirty="0">
              <a:latin typeface="+mn-lt"/>
              <a:cs typeface="+mn-cs"/>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cs typeface="+mn-cs"/>
              </a:rPr>
              <a:pPr/>
              <a:t>10</a:t>
            </a:fld>
            <a:endParaRPr lang="de-DE" dirty="0">
              <a:latin typeface="+mn-lt"/>
              <a:cs typeface="+mn-cs"/>
            </a:endParaRPr>
          </a:p>
        </p:txBody>
      </p:sp>
      <p:pic>
        <p:nvPicPr>
          <p:cNvPr id="9" name="Picture 18" descr="modul1aSChatten"/>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736591" y="1988840"/>
            <a:ext cx="1824228" cy="1813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Caption_11"/>
          <p:cNvSpPr>
            <a:spLocks noChangeArrowheads="1"/>
          </p:cNvSpPr>
          <p:nvPr/>
        </p:nvSpPr>
        <p:spPr bwMode="auto">
          <a:xfrm>
            <a:off x="9986019" y="2421593"/>
            <a:ext cx="1368153" cy="546546"/>
          </a:xfrm>
          <a:prstGeom prst="wedgeRoundRectCallout">
            <a:avLst>
              <a:gd name="adj1" fmla="val -89346"/>
              <a:gd name="adj2" fmla="val 8835"/>
              <a:gd name="adj3" fmla="val 16667"/>
            </a:avLst>
          </a:prstGeom>
          <a:solidFill>
            <a:schemeClr val="bg1"/>
          </a:solidFill>
          <a:ln w="9525">
            <a:solidFill>
              <a:schemeClr val="tx1"/>
            </a:solidFill>
            <a:miter lim="800000"/>
            <a:headEnd/>
            <a:tailEnd/>
          </a:ln>
        </p:spPr>
        <p:txBody>
          <a:bodyPr anchor="ctr" anchorCtr="0"/>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ko-KR" altLang="en-US" sz="1200">
                <a:latin typeface="+mn-lt"/>
                <a:cs typeface="+mn-cs"/>
              </a:rPr>
              <a:t>나를 따라오지 마</a:t>
            </a:r>
            <a:r>
              <a:rPr lang="en-US" altLang="ko-KR" sz="1200">
                <a:latin typeface="+mn-lt"/>
                <a:cs typeface="+mn-cs"/>
              </a:rPr>
              <a:t>!</a:t>
            </a:r>
            <a:endParaRPr lang="de-DE" altLang="de-DE" sz="1200" dirty="0">
              <a:latin typeface="+mn-lt"/>
              <a:cs typeface="+mn-cs"/>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9" name="Rectangle 18"/>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a:latin typeface="+mn-lt"/>
                <a:ea typeface="+mn-ea"/>
                <a:cs typeface="+mn-cs"/>
              </a:rPr>
              <a:t>상태가 좋아진 느낌 없이 퇴원하는 경우</a:t>
            </a:r>
            <a:endParaRPr lang="en-US" altLang="ko-KR" sz="3600" dirty="0">
              <a:latin typeface="+mn-lt"/>
              <a:ea typeface="+mn-ea"/>
              <a:cs typeface="+mn-cs"/>
            </a:endParaRPr>
          </a:p>
        </p:txBody>
      </p:sp>
      <p:sp>
        <p:nvSpPr>
          <p:cNvPr id="11266" name="Rectangle 3"/>
          <p:cNvSpPr>
            <a:spLocks noGrp="1" noChangeArrowheads="1"/>
          </p:cNvSpPr>
          <p:nvPr>
            <p:ph idx="1"/>
          </p:nvPr>
        </p:nvSpPr>
        <p:spPr/>
        <p:txBody>
          <a:bodyPr>
            <a:noAutofit/>
          </a:bodyPr>
          <a:lstStyle/>
          <a:p>
            <a:pPr eaLnBrk="1" hangingPunct="1">
              <a:lnSpc>
                <a:spcPct val="100000"/>
              </a:lnSpc>
              <a:spcBef>
                <a:spcPts val="0"/>
              </a:spcBef>
            </a:pPr>
            <a:r>
              <a:rPr lang="ko-KR" altLang="en-US" sz="1600" b="1" dirty="0">
                <a:solidFill>
                  <a:srgbClr val="004992"/>
                </a:solidFill>
              </a:rPr>
              <a:t>설명</a:t>
            </a:r>
            <a:r>
              <a:rPr lang="de-DE" altLang="de-DE" sz="1600" b="1" dirty="0">
                <a:solidFill>
                  <a:srgbClr val="004992"/>
                </a:solidFill>
              </a:rPr>
              <a:t>...</a:t>
            </a:r>
          </a:p>
          <a:p>
            <a:pPr eaLnBrk="1" hangingPunct="1">
              <a:lnSpc>
                <a:spcPct val="100000"/>
              </a:lnSpc>
              <a:spcBef>
                <a:spcPts val="1200"/>
              </a:spcBef>
            </a:pPr>
            <a:r>
              <a:rPr lang="de-DE" altLang="de-DE" sz="1600" b="1" dirty="0">
                <a:solidFill>
                  <a:srgbClr val="004992"/>
                </a:solidFill>
              </a:rPr>
              <a:t>... </a:t>
            </a:r>
            <a:r>
              <a:rPr lang="ko-KR" altLang="en-US" sz="1600" b="1" dirty="0">
                <a:solidFill>
                  <a:srgbClr val="004992"/>
                </a:solidFill>
              </a:rPr>
              <a:t>나 자신</a:t>
            </a:r>
            <a:r>
              <a:rPr lang="de-DE" altLang="de-DE" sz="1600" b="1" dirty="0">
                <a:solidFill>
                  <a:srgbClr val="004992"/>
                </a:solidFill>
              </a:rPr>
              <a:t>:</a:t>
            </a:r>
          </a:p>
          <a:p>
            <a:pPr eaLnBrk="1" hangingPunct="1">
              <a:lnSpc>
                <a:spcPct val="100000"/>
              </a:lnSpc>
              <a:spcBef>
                <a:spcPts val="0"/>
              </a:spcBef>
            </a:pPr>
            <a:r>
              <a:rPr lang="de-DE" altLang="de-DE" sz="1600" i="1" dirty="0">
                <a:solidFill>
                  <a:srgbClr val="333333"/>
                </a:solidFill>
              </a:rPr>
              <a:t>(</a:t>
            </a:r>
            <a:r>
              <a:rPr lang="ko-KR" altLang="en-US" sz="1600" i="1" dirty="0">
                <a:solidFill>
                  <a:srgbClr val="333333"/>
                </a:solidFill>
              </a:rPr>
              <a:t>영향력 있음</a:t>
            </a:r>
            <a:r>
              <a:rPr lang="en-US" altLang="ko-KR" sz="1600" i="1" dirty="0">
                <a:solidFill>
                  <a:srgbClr val="333333"/>
                </a:solidFill>
              </a:rPr>
              <a:t>)</a:t>
            </a:r>
          </a:p>
          <a:p>
            <a:pPr marL="285750" indent="-285750" eaLnBrk="1" hangingPunct="1">
              <a:lnSpc>
                <a:spcPct val="100000"/>
              </a:lnSpc>
              <a:spcBef>
                <a:spcPts val="0"/>
              </a:spcBef>
              <a:buClr>
                <a:srgbClr val="333333"/>
              </a:buClr>
              <a:buFont typeface="WingDings"/>
              <a:buChar char=""/>
            </a:pPr>
            <a:r>
              <a:rPr lang="ko-KR" altLang="en-US" sz="1600" dirty="0">
                <a:solidFill>
                  <a:srgbClr val="333333"/>
                </a:solidFill>
              </a:rPr>
              <a:t>나는 변화하기 위한 의지가 부족했다</a:t>
            </a:r>
            <a:endParaRPr lang="en-US" altLang="ko-KR" sz="1600" dirty="0">
              <a:solidFill>
                <a:srgbClr val="333333"/>
              </a:solidFill>
            </a:endParaRPr>
          </a:p>
          <a:p>
            <a:pPr marL="285750" indent="-285750" eaLnBrk="1" hangingPunct="1">
              <a:lnSpc>
                <a:spcPct val="100000"/>
              </a:lnSpc>
              <a:spcBef>
                <a:spcPts val="0"/>
              </a:spcBef>
              <a:buClr>
                <a:srgbClr val="333333"/>
              </a:buClr>
              <a:buFont typeface="WingDings"/>
              <a:buChar char=""/>
            </a:pPr>
            <a:r>
              <a:rPr lang="ko-KR" altLang="en-US" sz="1600" dirty="0">
                <a:solidFill>
                  <a:srgbClr val="333333"/>
                </a:solidFill>
              </a:rPr>
              <a:t>나는 나의 회복에 대한 믿음이 부족했다</a:t>
            </a:r>
            <a:endParaRPr lang="en-US" altLang="ko-KR" sz="1600" dirty="0">
              <a:solidFill>
                <a:srgbClr val="333333"/>
              </a:solidFill>
            </a:endParaRPr>
          </a:p>
          <a:p>
            <a:pPr eaLnBrk="1" hangingPunct="1">
              <a:lnSpc>
                <a:spcPct val="100000"/>
              </a:lnSpc>
              <a:spcBef>
                <a:spcPts val="1200"/>
              </a:spcBef>
              <a:buClr>
                <a:schemeClr val="tx1"/>
              </a:buClr>
            </a:pPr>
            <a:r>
              <a:rPr lang="de-DE" altLang="de-DE" sz="1600" i="1" dirty="0">
                <a:solidFill>
                  <a:srgbClr val="333333"/>
                </a:solidFill>
              </a:rPr>
              <a:t>(</a:t>
            </a:r>
            <a:r>
              <a:rPr lang="ko-KR" altLang="en-US" sz="1600" i="1" dirty="0">
                <a:solidFill>
                  <a:srgbClr val="333333"/>
                </a:solidFill>
              </a:rPr>
              <a:t>영향력 미약</a:t>
            </a:r>
            <a:r>
              <a:rPr lang="en-US" altLang="ko-KR" sz="1600" i="1" dirty="0">
                <a:solidFill>
                  <a:srgbClr val="333333"/>
                </a:solidFill>
              </a:rPr>
              <a:t>)</a:t>
            </a:r>
            <a:endParaRPr lang="de-DE" altLang="ko-KR" sz="1600" i="1" dirty="0">
              <a:solidFill>
                <a:srgbClr val="333333"/>
              </a:solidFill>
            </a:endParaRPr>
          </a:p>
          <a:p>
            <a:pPr marL="285750" indent="-285750" eaLnBrk="1" hangingPunct="1">
              <a:lnSpc>
                <a:spcPct val="100000"/>
              </a:lnSpc>
              <a:spcBef>
                <a:spcPts val="0"/>
              </a:spcBef>
              <a:buClr>
                <a:srgbClr val="333333"/>
              </a:buClr>
              <a:buFont typeface="WingDings"/>
              <a:buChar char=""/>
            </a:pPr>
            <a:r>
              <a:rPr lang="ko-KR" altLang="en-US" sz="1600" dirty="0">
                <a:solidFill>
                  <a:srgbClr val="333333"/>
                </a:solidFill>
              </a:rPr>
              <a:t>내 병은 불치병이다</a:t>
            </a:r>
            <a:endParaRPr lang="ko-KR" altLang="de-DE" sz="1600" dirty="0">
              <a:solidFill>
                <a:srgbClr val="333333"/>
              </a:solidFill>
            </a:endParaRPr>
          </a:p>
          <a:p>
            <a:pPr marL="285750" indent="-285750" eaLnBrk="1" hangingPunct="1">
              <a:lnSpc>
                <a:spcPct val="100000"/>
              </a:lnSpc>
              <a:spcBef>
                <a:spcPts val="0"/>
              </a:spcBef>
              <a:buClr>
                <a:srgbClr val="333333"/>
              </a:buClr>
              <a:buFont typeface="WingDings"/>
              <a:buChar char=""/>
            </a:pPr>
            <a:r>
              <a:rPr lang="ko-KR" altLang="en-US" sz="1600" dirty="0">
                <a:solidFill>
                  <a:srgbClr val="333333"/>
                </a:solidFill>
              </a:rPr>
              <a:t>나는 태생적으로 병약하다</a:t>
            </a:r>
          </a:p>
          <a:p>
            <a:pPr eaLnBrk="1" hangingPunct="1">
              <a:lnSpc>
                <a:spcPct val="100000"/>
              </a:lnSpc>
              <a:spcBef>
                <a:spcPts val="1200"/>
              </a:spcBef>
              <a:buClr>
                <a:schemeClr val="tx1"/>
              </a:buClr>
            </a:pPr>
            <a:r>
              <a:rPr lang="de-DE" altLang="de-DE" sz="1600" b="1" dirty="0">
                <a:solidFill>
                  <a:srgbClr val="333333"/>
                </a:solidFill>
              </a:rPr>
              <a:t>..</a:t>
            </a:r>
            <a:r>
              <a:rPr lang="de-DE" altLang="de-DE" sz="1600" b="1" dirty="0">
                <a:solidFill>
                  <a:srgbClr val="004992"/>
                </a:solidFill>
              </a:rPr>
              <a:t>. </a:t>
            </a:r>
            <a:r>
              <a:rPr lang="ko-KR" altLang="en-US" sz="1600" b="1" dirty="0">
                <a:solidFill>
                  <a:srgbClr val="004992"/>
                </a:solidFill>
              </a:rPr>
              <a:t>다른 사람들</a:t>
            </a:r>
            <a:r>
              <a:rPr lang="de-DE" altLang="de-DE" sz="1600" b="1" dirty="0">
                <a:solidFill>
                  <a:srgbClr val="004992"/>
                </a:solidFill>
              </a:rPr>
              <a:t>:</a:t>
            </a:r>
          </a:p>
          <a:p>
            <a:pPr marL="285750" indent="-285750" eaLnBrk="1" hangingPunct="1">
              <a:lnSpc>
                <a:spcPct val="100000"/>
              </a:lnSpc>
              <a:spcBef>
                <a:spcPts val="0"/>
              </a:spcBef>
              <a:buClr>
                <a:srgbClr val="333333"/>
              </a:buClr>
              <a:buFont typeface="WingDings"/>
              <a:buChar char=""/>
            </a:pPr>
            <a:r>
              <a:rPr lang="ko-KR" altLang="en-US" sz="1600" dirty="0">
                <a:solidFill>
                  <a:srgbClr val="333333"/>
                </a:solidFill>
              </a:rPr>
              <a:t>이 병원의 의사들은 평이 좋지 않다</a:t>
            </a:r>
            <a:endParaRPr lang="ko-KR" altLang="de-DE" sz="1600" dirty="0">
              <a:solidFill>
                <a:srgbClr val="333333"/>
              </a:solidFill>
            </a:endParaRPr>
          </a:p>
          <a:p>
            <a:pPr marL="285750" indent="-285750" eaLnBrk="1" hangingPunct="1">
              <a:lnSpc>
                <a:spcPct val="100000"/>
              </a:lnSpc>
              <a:spcBef>
                <a:spcPts val="0"/>
              </a:spcBef>
              <a:buClr>
                <a:srgbClr val="333333"/>
              </a:buClr>
              <a:buFont typeface="WingDings"/>
              <a:buChar char=""/>
            </a:pPr>
            <a:r>
              <a:rPr lang="ko-KR" altLang="en-US" sz="1600" dirty="0">
                <a:solidFill>
                  <a:srgbClr val="333333"/>
                </a:solidFill>
              </a:rPr>
              <a:t>병원 직원들이 나의 치료에 노력을 더해야 한다</a:t>
            </a:r>
            <a:endParaRPr lang="de-DE" altLang="ko-KR" sz="1600" dirty="0">
              <a:solidFill>
                <a:srgbClr val="333333"/>
              </a:solidFill>
            </a:endParaRPr>
          </a:p>
          <a:p>
            <a:pPr eaLnBrk="1" hangingPunct="1">
              <a:lnSpc>
                <a:spcPct val="100000"/>
              </a:lnSpc>
              <a:spcBef>
                <a:spcPts val="1200"/>
              </a:spcBef>
              <a:buClr>
                <a:schemeClr val="tx1"/>
              </a:buClr>
            </a:pPr>
            <a:r>
              <a:rPr lang="de-DE" altLang="de-DE" sz="1600" b="1" dirty="0">
                <a:solidFill>
                  <a:srgbClr val="333333"/>
                </a:solidFill>
              </a:rPr>
              <a:t>..</a:t>
            </a:r>
            <a:r>
              <a:rPr lang="de-DE" altLang="de-DE" sz="1600" b="1" dirty="0">
                <a:solidFill>
                  <a:srgbClr val="004992"/>
                </a:solidFill>
              </a:rPr>
              <a:t>. </a:t>
            </a:r>
            <a:r>
              <a:rPr lang="ko-KR" altLang="en-US" sz="1600" b="1" dirty="0">
                <a:solidFill>
                  <a:srgbClr val="004992"/>
                </a:solidFill>
              </a:rPr>
              <a:t>어떤 상황이나 우연</a:t>
            </a:r>
            <a:r>
              <a:rPr lang="de-DE" altLang="de-DE" sz="1600" b="1" dirty="0">
                <a:solidFill>
                  <a:srgbClr val="004992"/>
                </a:solidFill>
              </a:rPr>
              <a:t>:</a:t>
            </a:r>
          </a:p>
          <a:p>
            <a:pPr marL="285750" indent="-285750" eaLnBrk="1" hangingPunct="1">
              <a:lnSpc>
                <a:spcPct val="100000"/>
              </a:lnSpc>
              <a:spcBef>
                <a:spcPts val="0"/>
              </a:spcBef>
              <a:buClr>
                <a:srgbClr val="333333"/>
              </a:buClr>
              <a:buFont typeface="WingDings"/>
              <a:buChar char=""/>
            </a:pPr>
            <a:r>
              <a:rPr lang="de-DE" altLang="ko-KR" sz="1600" dirty="0">
                <a:solidFill>
                  <a:srgbClr val="333333"/>
                </a:solidFill>
              </a:rPr>
              <a:t>6</a:t>
            </a:r>
            <a:r>
              <a:rPr lang="ko-KR" altLang="en-US" sz="1600" dirty="0">
                <a:solidFill>
                  <a:srgbClr val="333333"/>
                </a:solidFill>
              </a:rPr>
              <a:t>명의 다른 환자와 같이 입원하지 않았다면 내 병은 나았을 것이다</a:t>
            </a:r>
            <a:endParaRPr lang="de-DE" altLang="ko-KR" sz="1600" dirty="0">
              <a:solidFill>
                <a:srgbClr val="333333"/>
              </a:solidFill>
            </a:endParaRPr>
          </a:p>
          <a:p>
            <a:pPr marL="285750" indent="-285750" eaLnBrk="1" hangingPunct="1">
              <a:lnSpc>
                <a:spcPct val="100000"/>
              </a:lnSpc>
              <a:spcBef>
                <a:spcPts val="0"/>
              </a:spcBef>
              <a:buClr>
                <a:srgbClr val="333333"/>
              </a:buClr>
              <a:buFont typeface="WingDings"/>
              <a:buChar char=""/>
            </a:pPr>
            <a:r>
              <a:rPr lang="ko-KR" altLang="en-US" sz="1600" dirty="0">
                <a:solidFill>
                  <a:srgbClr val="333333"/>
                </a:solidFill>
              </a:rPr>
              <a:t>병원 시설이 나았다면 병이 나았을 것이다</a:t>
            </a:r>
            <a:endParaRPr lang="de-DE" altLang="ko-KR" sz="1600" dirty="0">
              <a:solidFill>
                <a:srgbClr val="333333"/>
              </a:solidFill>
            </a:endParaRPr>
          </a:p>
          <a:p>
            <a:pPr marL="285750" indent="-285750" eaLnBrk="1" hangingPunct="1">
              <a:lnSpc>
                <a:spcPct val="100000"/>
              </a:lnSpc>
              <a:spcBef>
                <a:spcPts val="0"/>
              </a:spcBef>
              <a:buClr>
                <a:srgbClr val="333333"/>
              </a:buClr>
              <a:buFont typeface="WingDings"/>
              <a:buChar char=""/>
            </a:pPr>
            <a:r>
              <a:rPr lang="ko-KR" altLang="en-US" sz="1600" dirty="0">
                <a:solidFill>
                  <a:srgbClr val="333333"/>
                </a:solidFill>
              </a:rPr>
              <a:t>때로</a:t>
            </a:r>
            <a:r>
              <a:rPr lang="ko-KR" altLang="de-DE" sz="1600" dirty="0">
                <a:solidFill>
                  <a:srgbClr val="333333"/>
                </a:solidFill>
              </a:rPr>
              <a:t>는 </a:t>
            </a:r>
            <a:r>
              <a:rPr lang="ko-KR" altLang="en-US" sz="1600" dirty="0">
                <a:solidFill>
                  <a:srgbClr val="333333"/>
                </a:solidFill>
              </a:rPr>
              <a:t>병 치료에 시간이 더 필요하다</a:t>
            </a:r>
            <a:endParaRPr lang="en-US" altLang="ko-KR" sz="1600" dirty="0">
              <a:solidFill>
                <a:srgbClr val="333333"/>
              </a:solidFill>
            </a:endParaRPr>
          </a:p>
        </p:txBody>
      </p:sp>
      <p:sp>
        <p:nvSpPr>
          <p:cNvPr id="2" name="Footer Placeholder 1"/>
          <p:cNvSpPr>
            <a:spLocks noGrp="1"/>
          </p:cNvSpPr>
          <p:nvPr>
            <p:ph type="ftr" sz="quarter" idx="11"/>
          </p:nvPr>
        </p:nvSpPr>
        <p:spPr/>
        <p:txBody>
          <a:bodyPr/>
          <a:lstStyle/>
          <a:p>
            <a:r>
              <a:rPr lang="ko-KR" altLang="en-US">
                <a:latin typeface="+mn-lt"/>
                <a:cs typeface="+mn-cs"/>
              </a:rPr>
              <a:t>훈련 모듈 </a:t>
            </a:r>
            <a:r>
              <a:rPr lang="en-US" altLang="ko-KR">
                <a:latin typeface="+mn-lt"/>
                <a:cs typeface="+mn-cs"/>
              </a:rPr>
              <a:t>1 – </a:t>
            </a:r>
            <a:r>
              <a:rPr lang="ko-KR" altLang="en-US">
                <a:latin typeface="+mn-lt"/>
                <a:cs typeface="+mn-cs"/>
              </a:rPr>
              <a:t>귀인</a:t>
            </a:r>
            <a:r>
              <a:rPr lang="en-US" altLang="ko-KR">
                <a:latin typeface="+mn-lt"/>
                <a:cs typeface="+mn-cs"/>
              </a:rPr>
              <a:t>-</a:t>
            </a:r>
            <a:r>
              <a:rPr lang="ko-KR" altLang="en-US">
                <a:latin typeface="+mn-lt"/>
                <a:cs typeface="+mn-cs"/>
              </a:rPr>
              <a:t>탓하기와 공로 새치기하기</a:t>
            </a:r>
            <a:endParaRPr lang="de-DE" dirty="0">
              <a:latin typeface="+mn-lt"/>
              <a:cs typeface="+mn-cs"/>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cs typeface="+mn-cs"/>
              </a:rPr>
              <a:pPr/>
              <a:t>11</a:t>
            </a:fld>
            <a:endParaRPr lang="de-DE" dirty="0">
              <a:latin typeface="+mn-lt"/>
              <a:cs typeface="+mn-cs"/>
            </a:endParaRPr>
          </a:p>
        </p:txBody>
      </p:sp>
      <p:pic>
        <p:nvPicPr>
          <p:cNvPr id="9" name="Picture 18" descr="modul1aSChatten"/>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736591" y="1988840"/>
            <a:ext cx="1824228" cy="1813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Caption_11"/>
          <p:cNvSpPr>
            <a:spLocks noChangeArrowheads="1"/>
          </p:cNvSpPr>
          <p:nvPr/>
        </p:nvSpPr>
        <p:spPr bwMode="auto">
          <a:xfrm>
            <a:off x="9986019" y="2421593"/>
            <a:ext cx="1368153" cy="546546"/>
          </a:xfrm>
          <a:prstGeom prst="wedgeRoundRectCallout">
            <a:avLst>
              <a:gd name="adj1" fmla="val -89346"/>
              <a:gd name="adj2" fmla="val 8835"/>
              <a:gd name="adj3" fmla="val 16667"/>
            </a:avLst>
          </a:prstGeom>
          <a:solidFill>
            <a:schemeClr val="bg1"/>
          </a:solidFill>
          <a:ln w="9525">
            <a:solidFill>
              <a:schemeClr val="tx1"/>
            </a:solidFill>
            <a:miter lim="800000"/>
            <a:headEnd/>
            <a:tailEnd/>
          </a:ln>
        </p:spPr>
        <p:txBody>
          <a:bodyPr anchor="ctr" anchorCtr="0"/>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ko-KR" altLang="en-US" sz="1200">
                <a:latin typeface="+mn-lt"/>
                <a:cs typeface="+mn-cs"/>
              </a:rPr>
              <a:t>나를 따라오지 마</a:t>
            </a:r>
            <a:r>
              <a:rPr lang="en-US" altLang="ko-KR" sz="1200">
                <a:latin typeface="+mn-lt"/>
                <a:cs typeface="+mn-cs"/>
              </a:rPr>
              <a:t>!</a:t>
            </a:r>
            <a:endParaRPr lang="de-DE" altLang="de-DE" sz="1200" dirty="0">
              <a:latin typeface="+mn-lt"/>
              <a:cs typeface="+mn-cs"/>
            </a:endParaRPr>
          </a:p>
        </p:txBody>
      </p:sp>
      <p:sp>
        <p:nvSpPr>
          <p:cNvPr id="10" name="Caption_13"/>
          <p:cNvSpPr txBox="1">
            <a:spLocks noChangeArrowheads="1"/>
          </p:cNvSpPr>
          <p:nvPr/>
        </p:nvSpPr>
        <p:spPr bwMode="auto">
          <a:xfrm rot="-1140598">
            <a:off x="1352590" y="3585315"/>
            <a:ext cx="914400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ko-KR" altLang="en-US" sz="2800" b="1">
                <a:solidFill>
                  <a:srgbClr val="FF0000"/>
                </a:solidFill>
                <a:latin typeface="+mn-lt"/>
                <a:cs typeface="+mn-cs"/>
              </a:rPr>
              <a:t>주 의</a:t>
            </a:r>
            <a:r>
              <a:rPr lang="en-US" altLang="ko-KR" sz="2800" b="1">
                <a:solidFill>
                  <a:srgbClr val="FF0000"/>
                </a:solidFill>
                <a:latin typeface="+mn-lt"/>
                <a:cs typeface="+mn-cs"/>
              </a:rPr>
              <a:t>: </a:t>
            </a:r>
            <a:r>
              <a:rPr lang="ko-KR" altLang="en-US" sz="2800" b="1">
                <a:solidFill>
                  <a:srgbClr val="FF0000"/>
                </a:solidFill>
                <a:latin typeface="+mn-lt"/>
                <a:cs typeface="+mn-cs"/>
              </a:rPr>
              <a:t>단 편 적 설 명</a:t>
            </a:r>
            <a:r>
              <a:rPr lang="en-US" altLang="ko-KR" sz="2800" b="1">
                <a:solidFill>
                  <a:srgbClr val="FF0000"/>
                </a:solidFill>
                <a:latin typeface="+mn-lt"/>
                <a:cs typeface="+mn-cs"/>
              </a:rPr>
              <a:t>!</a:t>
            </a:r>
            <a:endParaRPr lang="en-US" altLang="de-DE" sz="2800" b="1" dirty="0">
              <a:solidFill>
                <a:srgbClr val="FF0000"/>
              </a:solidFill>
              <a:latin typeface="+mn-lt"/>
              <a:cs typeface="+mn-cs"/>
            </a:endParaRPr>
          </a:p>
        </p:txBody>
      </p:sp>
    </p:spTree>
    <p:extLst>
      <p:ext uri="{BB962C8B-B14F-4D97-AF65-F5344CB8AC3E}">
        <p14:creationId xmlns:p14="http://schemas.microsoft.com/office/powerpoint/2010/main" val="387527775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ko-KR" altLang="en-US" sz="3600">
                <a:solidFill>
                  <a:srgbClr val="004992"/>
                </a:solidFill>
                <a:latin typeface="+mn-lt"/>
                <a:ea typeface="+mn-ea"/>
                <a:cs typeface="+mn-cs"/>
              </a:rPr>
              <a:t>상태가 좋아진 느낌 없이 퇴원하는 경우</a:t>
            </a:r>
            <a:endParaRPr lang="en-US" sz="360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a:r>
              <a:rPr lang="ko-KR" altLang="en-US" sz="2400" dirty="0">
                <a:solidFill>
                  <a:srgbClr val="333333"/>
                </a:solidFill>
              </a:rPr>
              <a:t>그러면</a:t>
            </a:r>
            <a:r>
              <a:rPr lang="en-US" altLang="ko-KR" sz="2400" dirty="0">
                <a:solidFill>
                  <a:srgbClr val="333333"/>
                </a:solidFill>
              </a:rPr>
              <a:t>, </a:t>
            </a:r>
            <a:r>
              <a:rPr lang="ko-KR" altLang="en-US" sz="2400" dirty="0">
                <a:solidFill>
                  <a:srgbClr val="333333"/>
                </a:solidFill>
              </a:rPr>
              <a:t>더 균형 잡힌</a:t>
            </a:r>
            <a:r>
              <a:rPr lang="en-US" altLang="ko-KR" sz="2400" dirty="0">
                <a:solidFill>
                  <a:srgbClr val="333333"/>
                </a:solidFill>
              </a:rPr>
              <a:t>, </a:t>
            </a:r>
            <a:r>
              <a:rPr lang="ko-KR" altLang="en-US" sz="2400" dirty="0">
                <a:solidFill>
                  <a:srgbClr val="333333"/>
                </a:solidFill>
              </a:rPr>
              <a:t>즉 다른 사람</a:t>
            </a:r>
            <a:r>
              <a:rPr lang="en-US" altLang="ko-KR" sz="2400" dirty="0">
                <a:solidFill>
                  <a:srgbClr val="333333"/>
                </a:solidFill>
              </a:rPr>
              <a:t>, </a:t>
            </a:r>
            <a:r>
              <a:rPr lang="ko-KR" altLang="en-US" sz="2400" dirty="0">
                <a:solidFill>
                  <a:srgbClr val="333333"/>
                </a:solidFill>
              </a:rPr>
              <a:t>상황</a:t>
            </a:r>
            <a:r>
              <a:rPr lang="en-US" altLang="ko-KR" sz="2400" dirty="0">
                <a:solidFill>
                  <a:srgbClr val="333333"/>
                </a:solidFill>
              </a:rPr>
              <a:t>, </a:t>
            </a:r>
            <a:r>
              <a:rPr lang="ko-KR" altLang="en-US" sz="2400" dirty="0">
                <a:solidFill>
                  <a:srgbClr val="333333"/>
                </a:solidFill>
              </a:rPr>
              <a:t>그리고 자</a:t>
            </a:r>
            <a:br>
              <a:rPr lang="en-US" altLang="ko-KR" sz="2400" dirty="0">
                <a:solidFill>
                  <a:srgbClr val="333333"/>
                </a:solidFill>
              </a:rPr>
            </a:br>
            <a:r>
              <a:rPr lang="ko-KR" altLang="en-US" sz="2400" dirty="0">
                <a:solidFill>
                  <a:srgbClr val="333333"/>
                </a:solidFill>
              </a:rPr>
              <a:t>신을 복합적으로 고려한 원인을 찾아 보시오</a:t>
            </a:r>
            <a:r>
              <a:rPr lang="en-US" altLang="ko-KR" sz="2400" dirty="0">
                <a:solidFill>
                  <a:srgbClr val="333333"/>
                </a:solidFill>
              </a:rPr>
              <a:t>.</a:t>
            </a:r>
          </a:p>
          <a:p>
            <a:pPr lvl="0"/>
            <a:r>
              <a:rPr lang="de-DE" altLang="de-DE" sz="2400" dirty="0">
                <a:solidFill>
                  <a:srgbClr val="333333"/>
                </a:solidFill>
              </a:rPr>
              <a:t>???</a:t>
            </a:r>
          </a:p>
          <a:p>
            <a:pPr lvl="0"/>
            <a:r>
              <a:rPr lang="de-DE" altLang="de-DE" sz="2400" dirty="0">
                <a:solidFill>
                  <a:srgbClr val="333333"/>
                </a:solidFill>
              </a:rPr>
              <a:t>???</a:t>
            </a:r>
          </a:p>
          <a:p>
            <a:pPr lvl="0"/>
            <a:r>
              <a:rPr lang="de-DE" altLang="de-DE" sz="2400" dirty="0">
                <a:solidFill>
                  <a:srgbClr val="333333"/>
                </a:solidFill>
              </a:rPr>
              <a:t>???</a:t>
            </a:r>
            <a:endParaRPr lang="en-US" sz="2400" dirty="0">
              <a:solidFill>
                <a:srgbClr val="333333"/>
              </a:solidFill>
            </a:endParaRPr>
          </a:p>
        </p:txBody>
      </p:sp>
      <p:sp>
        <p:nvSpPr>
          <p:cNvPr id="2" name="Footer Placeholder 1"/>
          <p:cNvSpPr>
            <a:spLocks noGrp="1"/>
          </p:cNvSpPr>
          <p:nvPr>
            <p:ph type="ftr" sz="quarter" idx="11"/>
          </p:nvPr>
        </p:nvSpPr>
        <p:spPr/>
        <p:txBody>
          <a:bodyPr/>
          <a:lstStyle/>
          <a:p>
            <a:r>
              <a:rPr lang="ko-KR" altLang="en-US">
                <a:latin typeface="+mn-lt"/>
                <a:cs typeface="+mn-cs"/>
              </a:rPr>
              <a:t>훈련 모듈 </a:t>
            </a:r>
            <a:r>
              <a:rPr lang="en-US" altLang="ko-KR">
                <a:latin typeface="+mn-lt"/>
                <a:cs typeface="+mn-cs"/>
              </a:rPr>
              <a:t>1 – </a:t>
            </a:r>
            <a:r>
              <a:rPr lang="ko-KR" altLang="en-US">
                <a:latin typeface="+mn-lt"/>
                <a:cs typeface="+mn-cs"/>
              </a:rPr>
              <a:t>귀인</a:t>
            </a:r>
            <a:r>
              <a:rPr lang="en-US" altLang="ko-KR">
                <a:latin typeface="+mn-lt"/>
                <a:cs typeface="+mn-cs"/>
              </a:rPr>
              <a:t>-</a:t>
            </a:r>
            <a:r>
              <a:rPr lang="ko-KR" altLang="en-US">
                <a:latin typeface="+mn-lt"/>
                <a:cs typeface="+mn-cs"/>
              </a:rPr>
              <a:t>탓하기와 공로 새치기하기</a:t>
            </a:r>
            <a:endParaRPr lang="de-DE" dirty="0">
              <a:latin typeface="+mn-lt"/>
              <a:cs typeface="+mn-cs"/>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cs typeface="+mn-cs"/>
              </a:rPr>
              <a:pPr/>
              <a:t>12</a:t>
            </a:fld>
            <a:endParaRPr lang="de-DE" dirty="0">
              <a:latin typeface="+mn-lt"/>
              <a:cs typeface="+mn-cs"/>
            </a:endParaRPr>
          </a:p>
        </p:txBody>
      </p:sp>
      <p:pic>
        <p:nvPicPr>
          <p:cNvPr id="10" name="Picture 18" descr="modul1aSChatten"/>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736591" y="1988840"/>
            <a:ext cx="1824228" cy="1813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Caption_11"/>
          <p:cNvSpPr>
            <a:spLocks noChangeArrowheads="1"/>
          </p:cNvSpPr>
          <p:nvPr/>
        </p:nvSpPr>
        <p:spPr bwMode="auto">
          <a:xfrm>
            <a:off x="9986019" y="2421593"/>
            <a:ext cx="1368153" cy="546546"/>
          </a:xfrm>
          <a:prstGeom prst="wedgeRoundRectCallout">
            <a:avLst>
              <a:gd name="adj1" fmla="val -89346"/>
              <a:gd name="adj2" fmla="val 8835"/>
              <a:gd name="adj3" fmla="val 16667"/>
            </a:avLst>
          </a:prstGeom>
          <a:solidFill>
            <a:schemeClr val="bg1"/>
          </a:solidFill>
          <a:ln w="9525">
            <a:solidFill>
              <a:schemeClr val="tx1"/>
            </a:solidFill>
            <a:miter lim="800000"/>
            <a:headEnd/>
            <a:tailEnd/>
          </a:ln>
        </p:spPr>
        <p:txBody>
          <a:bodyPr anchor="ctr" anchorCtr="0"/>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ko-KR" altLang="en-US" sz="1200">
                <a:latin typeface="+mn-lt"/>
                <a:cs typeface="+mn-cs"/>
              </a:rPr>
              <a:t>나를 따라오지 마</a:t>
            </a:r>
            <a:r>
              <a:rPr lang="en-US" altLang="ko-KR" sz="1200">
                <a:latin typeface="+mn-lt"/>
                <a:cs typeface="+mn-cs"/>
              </a:rPr>
              <a:t>!</a:t>
            </a:r>
            <a:endParaRPr lang="de-DE" altLang="de-DE" sz="1200" dirty="0">
              <a:latin typeface="+mn-lt"/>
              <a:cs typeface="+mn-cs"/>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idx="1"/>
          </p:nvPr>
        </p:nvSpPr>
        <p:spPr/>
        <p:txBody>
          <a:bodyPr/>
          <a:lstStyle/>
          <a:p>
            <a:pPr lvl="0">
              <a:defRPr/>
            </a:pPr>
            <a:r>
              <a:rPr lang="ko-KR" altLang="en-US" sz="2400" dirty="0">
                <a:solidFill>
                  <a:srgbClr val="333333"/>
                </a:solidFill>
              </a:rPr>
              <a:t>그러면</a:t>
            </a:r>
            <a:r>
              <a:rPr lang="en-US" altLang="ko-KR" sz="2400" dirty="0">
                <a:solidFill>
                  <a:srgbClr val="333333"/>
                </a:solidFill>
              </a:rPr>
              <a:t>, </a:t>
            </a:r>
            <a:r>
              <a:rPr lang="ko-KR" altLang="en-US" sz="2400" dirty="0">
                <a:solidFill>
                  <a:srgbClr val="333333"/>
                </a:solidFill>
              </a:rPr>
              <a:t>더 균형 잡힌</a:t>
            </a:r>
            <a:r>
              <a:rPr lang="en-US" altLang="ko-KR" sz="2400" dirty="0">
                <a:solidFill>
                  <a:srgbClr val="333333"/>
                </a:solidFill>
              </a:rPr>
              <a:t>, </a:t>
            </a:r>
            <a:r>
              <a:rPr lang="ko-KR" altLang="en-US" sz="2400" dirty="0">
                <a:solidFill>
                  <a:srgbClr val="333333"/>
                </a:solidFill>
              </a:rPr>
              <a:t>즉 다른 사람</a:t>
            </a:r>
            <a:r>
              <a:rPr lang="en-US" altLang="ko-KR" sz="2400" dirty="0">
                <a:solidFill>
                  <a:srgbClr val="333333"/>
                </a:solidFill>
              </a:rPr>
              <a:t>, </a:t>
            </a:r>
            <a:r>
              <a:rPr lang="ko-KR" altLang="en-US" sz="2400" dirty="0">
                <a:solidFill>
                  <a:srgbClr val="333333"/>
                </a:solidFill>
              </a:rPr>
              <a:t>상황</a:t>
            </a:r>
            <a:r>
              <a:rPr lang="en-US" altLang="ko-KR" sz="2400" dirty="0">
                <a:solidFill>
                  <a:srgbClr val="333333"/>
                </a:solidFill>
              </a:rPr>
              <a:t>, </a:t>
            </a:r>
            <a:r>
              <a:rPr lang="ko-KR" altLang="en-US" sz="2400" dirty="0">
                <a:solidFill>
                  <a:srgbClr val="333333"/>
                </a:solidFill>
              </a:rPr>
              <a:t>그리고 자</a:t>
            </a:r>
            <a:br>
              <a:rPr lang="en-US" altLang="ko-KR" sz="2400" dirty="0">
                <a:solidFill>
                  <a:srgbClr val="333333"/>
                </a:solidFill>
              </a:rPr>
            </a:br>
            <a:r>
              <a:rPr lang="ko-KR" altLang="en-US" sz="2400" dirty="0">
                <a:solidFill>
                  <a:srgbClr val="333333"/>
                </a:solidFill>
              </a:rPr>
              <a:t>신을 복합적으로 고려한 원인을 찾아 보시오</a:t>
            </a:r>
            <a:r>
              <a:rPr lang="en-US" altLang="ko-KR" sz="2400" dirty="0">
                <a:solidFill>
                  <a:srgbClr val="333333"/>
                </a:solidFill>
              </a:rPr>
              <a:t>.</a:t>
            </a:r>
          </a:p>
          <a:p>
            <a:pPr marL="342900" lvl="0" indent="-342900">
              <a:buClr>
                <a:srgbClr val="333333"/>
              </a:buClr>
              <a:buFont typeface="WingDings"/>
              <a:buChar char=""/>
              <a:defRPr/>
            </a:pPr>
            <a:r>
              <a:rPr lang="en-CA" altLang="ko-KR" sz="2400">
                <a:solidFill>
                  <a:srgbClr val="333333"/>
                </a:solidFill>
              </a:rPr>
              <a:t>“</a:t>
            </a:r>
            <a:r>
              <a:rPr lang="ko-KR" altLang="en-US" sz="2400">
                <a:solidFill>
                  <a:srgbClr val="333333"/>
                </a:solidFill>
              </a:rPr>
              <a:t>직원들이 </a:t>
            </a:r>
            <a:r>
              <a:rPr lang="ko-KR" altLang="en-US" sz="2400" dirty="0">
                <a:solidFill>
                  <a:srgbClr val="333333"/>
                </a:solidFill>
              </a:rPr>
              <a:t>바빴지만 나도 도움을 더 청했어야 했고 그</a:t>
            </a:r>
            <a:br>
              <a:rPr lang="en-US" altLang="ko-KR" sz="2400" dirty="0">
                <a:solidFill>
                  <a:srgbClr val="333333"/>
                </a:solidFill>
              </a:rPr>
            </a:br>
            <a:r>
              <a:rPr lang="ko-KR" altLang="en-US" sz="2400" dirty="0">
                <a:solidFill>
                  <a:srgbClr val="333333"/>
                </a:solidFill>
              </a:rPr>
              <a:t>룹훈련에 참여 못한 게 치료부진의 원인이 </a:t>
            </a:r>
            <a:r>
              <a:rPr lang="ko-KR" altLang="en-US" sz="2400">
                <a:solidFill>
                  <a:srgbClr val="333333"/>
                </a:solidFill>
              </a:rPr>
              <a:t>되었다</a:t>
            </a:r>
            <a:r>
              <a:rPr lang="en-US" altLang="ko-KR" sz="2400">
                <a:solidFill>
                  <a:srgbClr val="333333"/>
                </a:solidFill>
              </a:rPr>
              <a:t>.”</a:t>
            </a:r>
            <a:endParaRPr lang="en-US" altLang="ko-KR" sz="2400" dirty="0">
              <a:solidFill>
                <a:srgbClr val="333333"/>
              </a:solidFill>
            </a:endParaRPr>
          </a:p>
          <a:p>
            <a:pPr marL="342900" lvl="0" indent="-342900">
              <a:buClr>
                <a:srgbClr val="333333"/>
              </a:buClr>
              <a:buFont typeface="WingDings"/>
              <a:buChar char=""/>
              <a:defRPr/>
            </a:pPr>
            <a:r>
              <a:rPr lang="en-CA" altLang="ko-KR" sz="2400">
                <a:solidFill>
                  <a:srgbClr val="333333"/>
                </a:solidFill>
              </a:rPr>
              <a:t>“</a:t>
            </a:r>
            <a:r>
              <a:rPr lang="ko-KR" altLang="en-US" sz="2400">
                <a:solidFill>
                  <a:srgbClr val="333333"/>
                </a:solidFill>
              </a:rPr>
              <a:t>내가 </a:t>
            </a:r>
            <a:r>
              <a:rPr lang="ko-KR" altLang="en-US" sz="2400" dirty="0">
                <a:solidFill>
                  <a:srgbClr val="333333"/>
                </a:solidFill>
              </a:rPr>
              <a:t>치료진전에 좀더 참을성을 보였었어야 했고 차후에 </a:t>
            </a:r>
            <a:br>
              <a:rPr lang="en-US" altLang="ko-KR" sz="2400" dirty="0">
                <a:solidFill>
                  <a:srgbClr val="333333"/>
                </a:solidFill>
              </a:rPr>
            </a:br>
            <a:r>
              <a:rPr lang="ko-KR" altLang="en-US" sz="2400" dirty="0">
                <a:solidFill>
                  <a:srgbClr val="333333"/>
                </a:solidFill>
              </a:rPr>
              <a:t>능력 있는 치료사들에 의해 도움을 받을 것을 </a:t>
            </a:r>
            <a:r>
              <a:rPr lang="ko-KR" altLang="en-US" sz="2400">
                <a:solidFill>
                  <a:srgbClr val="333333"/>
                </a:solidFill>
              </a:rPr>
              <a:t>확신한다</a:t>
            </a:r>
            <a:r>
              <a:rPr lang="en-US" altLang="ko-KR" sz="2400">
                <a:solidFill>
                  <a:srgbClr val="333333"/>
                </a:solidFill>
              </a:rPr>
              <a:t>.”</a:t>
            </a:r>
            <a:endParaRPr lang="en-US" sz="2400" dirty="0">
              <a:solidFill>
                <a:srgbClr val="333333"/>
              </a:solidFill>
            </a:endParaRPr>
          </a:p>
        </p:txBody>
      </p:sp>
      <p:sp>
        <p:nvSpPr>
          <p:cNvPr id="5" name="Title 4"/>
          <p:cNvSpPr>
            <a:spLocks noGrp="1"/>
          </p:cNvSpPr>
          <p:nvPr>
            <p:ph type="title"/>
          </p:nvPr>
        </p:nvSpPr>
        <p:spPr/>
        <p:txBody>
          <a:bodyPr/>
          <a:lstStyle/>
          <a:p>
            <a:r>
              <a:rPr lang="ko-KR" altLang="en-US" sz="3600">
                <a:solidFill>
                  <a:srgbClr val="004992"/>
                </a:solidFill>
                <a:latin typeface="+mn-lt"/>
                <a:ea typeface="+mn-ea"/>
                <a:cs typeface="+mn-cs"/>
              </a:rPr>
              <a:t>상태가 좋아진 느낌 없이 퇴원하는 경우</a:t>
            </a:r>
            <a:endParaRPr lang="en-US" sz="3600" dirty="0">
              <a:solidFill>
                <a:srgbClr val="004992"/>
              </a:solidFill>
              <a:latin typeface="+mn-lt"/>
              <a:ea typeface="+mn-ea"/>
              <a:cs typeface="+mn-cs"/>
            </a:endParaRPr>
          </a:p>
        </p:txBody>
      </p:sp>
      <p:sp>
        <p:nvSpPr>
          <p:cNvPr id="2" name="Footer Placeholder 1"/>
          <p:cNvSpPr>
            <a:spLocks noGrp="1"/>
          </p:cNvSpPr>
          <p:nvPr>
            <p:ph type="ftr" sz="quarter" idx="11"/>
          </p:nvPr>
        </p:nvSpPr>
        <p:spPr/>
        <p:txBody>
          <a:bodyPr/>
          <a:lstStyle/>
          <a:p>
            <a:r>
              <a:rPr lang="ko-KR" altLang="en-US">
                <a:latin typeface="+mn-lt"/>
                <a:cs typeface="+mn-cs"/>
              </a:rPr>
              <a:t>훈련 모듈 </a:t>
            </a:r>
            <a:r>
              <a:rPr lang="en-US" altLang="ko-KR">
                <a:latin typeface="+mn-lt"/>
                <a:cs typeface="+mn-cs"/>
              </a:rPr>
              <a:t>1 – </a:t>
            </a:r>
            <a:r>
              <a:rPr lang="ko-KR" altLang="en-US">
                <a:latin typeface="+mn-lt"/>
                <a:cs typeface="+mn-cs"/>
              </a:rPr>
              <a:t>귀인</a:t>
            </a:r>
            <a:r>
              <a:rPr lang="en-US" altLang="ko-KR">
                <a:latin typeface="+mn-lt"/>
                <a:cs typeface="+mn-cs"/>
              </a:rPr>
              <a:t>-</a:t>
            </a:r>
            <a:r>
              <a:rPr lang="ko-KR" altLang="en-US">
                <a:latin typeface="+mn-lt"/>
                <a:cs typeface="+mn-cs"/>
              </a:rPr>
              <a:t>탓하기와 공로 새치기하기</a:t>
            </a:r>
            <a:endParaRPr lang="de-DE" dirty="0">
              <a:latin typeface="+mn-lt"/>
              <a:cs typeface="+mn-cs"/>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cs typeface="+mn-cs"/>
              </a:rPr>
              <a:pPr/>
              <a:t>13</a:t>
            </a:fld>
            <a:endParaRPr lang="de-DE" dirty="0">
              <a:latin typeface="+mn-lt"/>
              <a:cs typeface="+mn-cs"/>
            </a:endParaRPr>
          </a:p>
        </p:txBody>
      </p:sp>
      <p:pic>
        <p:nvPicPr>
          <p:cNvPr id="10" name="Picture 18" descr="modul1aSChatten"/>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736591" y="1988840"/>
            <a:ext cx="1824228" cy="1813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Caption_11"/>
          <p:cNvSpPr>
            <a:spLocks noChangeArrowheads="1"/>
          </p:cNvSpPr>
          <p:nvPr/>
        </p:nvSpPr>
        <p:spPr bwMode="auto">
          <a:xfrm>
            <a:off x="9986019" y="2421593"/>
            <a:ext cx="1368153" cy="546546"/>
          </a:xfrm>
          <a:prstGeom prst="wedgeRoundRectCallout">
            <a:avLst>
              <a:gd name="adj1" fmla="val -89346"/>
              <a:gd name="adj2" fmla="val 8835"/>
              <a:gd name="adj3" fmla="val 16667"/>
            </a:avLst>
          </a:prstGeom>
          <a:solidFill>
            <a:schemeClr val="bg1"/>
          </a:solidFill>
          <a:ln w="9525">
            <a:solidFill>
              <a:schemeClr val="tx1"/>
            </a:solidFill>
            <a:miter lim="800000"/>
            <a:headEnd/>
            <a:tailEnd/>
          </a:ln>
        </p:spPr>
        <p:txBody>
          <a:bodyPr anchor="ctr" anchorCtr="0"/>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ko-KR" altLang="en-US" sz="1200">
                <a:latin typeface="+mn-lt"/>
                <a:cs typeface="+mn-cs"/>
              </a:rPr>
              <a:t>나를 따라오지 마</a:t>
            </a:r>
            <a:r>
              <a:rPr lang="en-US" altLang="ko-KR" sz="1200">
                <a:latin typeface="+mn-lt"/>
                <a:cs typeface="+mn-cs"/>
              </a:rPr>
              <a:t>!</a:t>
            </a:r>
            <a:endParaRPr lang="de-DE" altLang="de-DE" sz="1200" dirty="0">
              <a:latin typeface="+mn-lt"/>
              <a:cs typeface="+mn-cs"/>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a:latin typeface="+mn-lt"/>
                <a:ea typeface="+mn-ea"/>
                <a:cs typeface="+mn-cs"/>
              </a:rPr>
              <a:t>부정적 사건에 있어서 특정 귀인경향의 효과</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r>
              <a:rPr lang="ko-KR" altLang="en-US">
                <a:latin typeface="+mn-lt"/>
                <a:cs typeface="+mn-cs"/>
              </a:rPr>
              <a:t>훈련 모듈 </a:t>
            </a:r>
            <a:r>
              <a:rPr lang="en-US" altLang="ko-KR">
                <a:latin typeface="+mn-lt"/>
                <a:cs typeface="+mn-cs"/>
              </a:rPr>
              <a:t>1 – </a:t>
            </a:r>
            <a:r>
              <a:rPr lang="ko-KR" altLang="en-US">
                <a:latin typeface="+mn-lt"/>
                <a:cs typeface="+mn-cs"/>
              </a:rPr>
              <a:t>귀인</a:t>
            </a:r>
            <a:r>
              <a:rPr lang="en-US" altLang="ko-KR">
                <a:latin typeface="+mn-lt"/>
                <a:cs typeface="+mn-cs"/>
              </a:rPr>
              <a:t>-</a:t>
            </a:r>
            <a:r>
              <a:rPr lang="ko-KR" altLang="en-US">
                <a:latin typeface="+mn-lt"/>
                <a:cs typeface="+mn-cs"/>
              </a:rPr>
              <a:t>탓하기와 공로 새치기하기</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14</a:t>
            </a:fld>
            <a:endParaRPr lang="de-DE" dirty="0">
              <a:latin typeface="+mn-lt"/>
              <a:cs typeface="+mn-cs"/>
            </a:endParaRPr>
          </a:p>
        </p:txBody>
      </p:sp>
      <p:graphicFrame>
        <p:nvGraphicFramePr>
          <p:cNvPr id="11" name="Group 2"/>
          <p:cNvGraphicFramePr>
            <a:graphicFrameLocks noGrp="1"/>
          </p:cNvGraphicFramePr>
          <p:nvPr>
            <p:extLst>
              <p:ext uri="{D42A27DB-BD31-4B8C-83A1-F6EECF244321}">
                <p14:modId xmlns:p14="http://schemas.microsoft.com/office/powerpoint/2010/main" val="3794363240"/>
              </p:ext>
            </p:extLst>
          </p:nvPr>
        </p:nvGraphicFramePr>
        <p:xfrm>
          <a:off x="408955" y="4297680"/>
          <a:ext cx="11376000" cy="2468880"/>
        </p:xfrm>
        <a:graphic>
          <a:graphicData uri="http://schemas.openxmlformats.org/drawingml/2006/table">
            <a:tbl>
              <a:tblPr>
                <a:tableStyleId>{21E4AEA4-8DFA-4A89-87EB-49C32662AFE0}</a:tableStyleId>
              </a:tblPr>
              <a:tblGrid>
                <a:gridCol w="5502499">
                  <a:extLst>
                    <a:ext uri="{9D8B030D-6E8A-4147-A177-3AD203B41FA5}">
                      <a16:colId xmlns:a16="http://schemas.microsoft.com/office/drawing/2014/main" val="20000"/>
                    </a:ext>
                  </a:extLst>
                </a:gridCol>
                <a:gridCol w="5873501">
                  <a:extLst>
                    <a:ext uri="{9D8B030D-6E8A-4147-A177-3AD203B41FA5}">
                      <a16:colId xmlns:a16="http://schemas.microsoft.com/office/drawing/2014/main" val="20001"/>
                    </a:ext>
                  </a:extLst>
                </a:gridCol>
              </a:tblGrid>
              <a:tr h="118872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ko-KR" altLang="en-US" sz="2000" b="1" i="0" u="none" strike="noStrike" cap="none" normalizeH="0" baseline="0" dirty="0">
                          <a:ln>
                            <a:noFill/>
                          </a:ln>
                          <a:solidFill>
                            <a:srgbClr val="333333"/>
                          </a:solidFill>
                          <a:effectLst/>
                          <a:latin typeface="+mn-lt"/>
                          <a:ea typeface="+mn-ea"/>
                          <a:cs typeface="+mn-cs"/>
                        </a:rPr>
                        <a:t>자기 귀인</a:t>
                      </a:r>
                    </a:p>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en-US" altLang="ko-KR" sz="1800" b="0" i="0" u="none" strike="noStrike" cap="none" normalizeH="0" baseline="0" dirty="0">
                          <a:ln>
                            <a:noFill/>
                          </a:ln>
                          <a:solidFill>
                            <a:srgbClr val="333333"/>
                          </a:solidFill>
                          <a:effectLst/>
                          <a:latin typeface="+mn-lt"/>
                          <a:ea typeface="+mn-ea"/>
                          <a:cs typeface="+mn-cs"/>
                        </a:rPr>
                        <a:t>(</a:t>
                      </a:r>
                      <a:r>
                        <a:rPr kumimoji="0" lang="ko-KR" altLang="en-US" sz="1800" b="0" i="0" u="none" strike="noStrike" cap="none" normalizeH="0" baseline="0" dirty="0">
                          <a:ln>
                            <a:noFill/>
                          </a:ln>
                          <a:solidFill>
                            <a:srgbClr val="333333"/>
                          </a:solidFill>
                          <a:effectLst/>
                          <a:latin typeface="+mn-lt"/>
                          <a:ea typeface="+mn-ea"/>
                          <a:cs typeface="+mn-cs"/>
                        </a:rPr>
                        <a:t>예</a:t>
                      </a:r>
                      <a:r>
                        <a:rPr kumimoji="0" lang="en-US" altLang="ko-KR" sz="1800" b="0" i="0" u="none" strike="noStrike" cap="none" normalizeH="0" baseline="0">
                          <a:ln>
                            <a:noFill/>
                          </a:ln>
                          <a:solidFill>
                            <a:srgbClr val="333333"/>
                          </a:solidFill>
                          <a:effectLst/>
                          <a:latin typeface="+mn-lt"/>
                          <a:ea typeface="+mn-ea"/>
                          <a:cs typeface="+mn-cs"/>
                        </a:rPr>
                        <a:t>. “</a:t>
                      </a:r>
                      <a:r>
                        <a:rPr kumimoji="0" lang="ko-KR" altLang="en-US" sz="1800" b="0" i="0" u="none" strike="noStrike" cap="none" normalizeH="0" baseline="0">
                          <a:ln>
                            <a:noFill/>
                          </a:ln>
                          <a:solidFill>
                            <a:srgbClr val="333333"/>
                          </a:solidFill>
                          <a:effectLst/>
                          <a:latin typeface="+mn-lt"/>
                          <a:ea typeface="+mn-ea"/>
                          <a:cs typeface="+mn-cs"/>
                        </a:rPr>
                        <a:t>그건 </a:t>
                      </a:r>
                      <a:r>
                        <a:rPr kumimoji="0" lang="ko-KR" altLang="en-US" sz="1800" b="0" i="0" u="none" strike="noStrike" cap="none" normalizeH="0" baseline="0" dirty="0">
                          <a:ln>
                            <a:noFill/>
                          </a:ln>
                          <a:solidFill>
                            <a:srgbClr val="333333"/>
                          </a:solidFill>
                          <a:effectLst/>
                          <a:latin typeface="+mn-lt"/>
                          <a:ea typeface="+mn-ea"/>
                          <a:cs typeface="+mn-cs"/>
                        </a:rPr>
                        <a:t>나 때문이었고 나는 팬들께 사과를 해야 </a:t>
                      </a:r>
                      <a:r>
                        <a:rPr kumimoji="0" lang="ko-KR" altLang="en-US" sz="1800" b="0" i="0" u="none" strike="noStrike" cap="none" normalizeH="0" baseline="0">
                          <a:ln>
                            <a:noFill/>
                          </a:ln>
                          <a:solidFill>
                            <a:srgbClr val="333333"/>
                          </a:solidFill>
                          <a:effectLst/>
                          <a:latin typeface="+mn-lt"/>
                          <a:ea typeface="+mn-ea"/>
                          <a:cs typeface="+mn-cs"/>
                        </a:rPr>
                        <a:t>해</a:t>
                      </a:r>
                      <a:r>
                        <a:rPr kumimoji="0" lang="en-US" altLang="ko-KR" sz="1800" b="0" i="0" u="none" strike="noStrike" cap="none" normalizeH="0" baseline="0">
                          <a:ln>
                            <a:noFill/>
                          </a:ln>
                          <a:solidFill>
                            <a:srgbClr val="333333"/>
                          </a:solidFill>
                          <a:effectLst/>
                          <a:latin typeface="+mn-lt"/>
                          <a:ea typeface="+mn-ea"/>
                          <a:cs typeface="+mn-cs"/>
                        </a:rPr>
                        <a:t>.”) </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ko-KR" altLang="en-US" sz="2000" b="1" i="0" u="none" strike="noStrike" cap="none" normalizeH="0" baseline="0" dirty="0">
                          <a:ln>
                            <a:noFill/>
                          </a:ln>
                          <a:solidFill>
                            <a:srgbClr val="333333"/>
                          </a:solidFill>
                          <a:effectLst/>
                          <a:latin typeface="+mn-lt"/>
                          <a:ea typeface="+mn-ea"/>
                          <a:cs typeface="+mn-cs"/>
                        </a:rPr>
                        <a:t>단점</a:t>
                      </a:r>
                      <a:r>
                        <a:rPr kumimoji="0" lang="en-US" altLang="ko-KR" sz="2000" b="1" i="0" u="none" strike="noStrike" cap="none" normalizeH="0" baseline="0" dirty="0">
                          <a:ln>
                            <a:noFill/>
                          </a:ln>
                          <a:solidFill>
                            <a:srgbClr val="333333"/>
                          </a:solidFill>
                          <a:effectLst/>
                          <a:latin typeface="+mn-lt"/>
                          <a:ea typeface="+mn-ea"/>
                          <a:cs typeface="+mn-cs"/>
                        </a:rPr>
                        <a:t>:</a:t>
                      </a:r>
                      <a:r>
                        <a:rPr kumimoji="0" lang="en-US" altLang="ko-KR"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a:ln>
                            <a:noFill/>
                          </a:ln>
                          <a:solidFill>
                            <a:srgbClr val="004992"/>
                          </a:solidFill>
                          <a:effectLst/>
                          <a:latin typeface="+mn-lt"/>
                          <a:ea typeface="+mn-ea"/>
                          <a:cs typeface="+mn-cs"/>
                        </a:rPr>
                        <a:t>???</a:t>
                      </a:r>
                      <a:r>
                        <a:rPr kumimoji="0" lang="en-US" sz="2000" b="0" i="0" u="none" strike="noStrike" cap="none" normalizeH="0" baseline="0" dirty="0">
                          <a:ln>
                            <a:noFill/>
                          </a:ln>
                          <a:solidFill>
                            <a:srgbClr val="333333"/>
                          </a:solidFill>
                          <a:effectLst/>
                          <a:latin typeface="+mn-lt"/>
                          <a:ea typeface="+mn-ea"/>
                          <a:cs typeface="+mn-cs"/>
                        </a:rPr>
                        <a:t> </a:t>
                      </a:r>
                      <a:r>
                        <a:rPr kumimoji="0" lang="ko-KR" altLang="en-US" sz="2000" b="0" i="0" u="none" strike="noStrike" cap="none" normalizeH="0" baseline="0" dirty="0">
                          <a:ln>
                            <a:noFill/>
                          </a:ln>
                          <a:solidFill>
                            <a:srgbClr val="FFFFFF"/>
                          </a:solidFill>
                          <a:effectLst/>
                          <a:latin typeface="+mn-lt"/>
                          <a:ea typeface="+mn-ea"/>
                          <a:cs typeface="+mn-cs"/>
                        </a:rPr>
                        <a:t>자신감 감소</a:t>
                      </a:r>
                      <a:r>
                        <a:rPr kumimoji="0" lang="en-US" altLang="ko-KR" sz="2000" b="0" i="0" u="none" strike="noStrike" cap="none" normalizeH="0" baseline="0" dirty="0">
                          <a:ln>
                            <a:noFill/>
                          </a:ln>
                          <a:solidFill>
                            <a:srgbClr val="FFFFFF"/>
                          </a:solidFill>
                          <a:effectLst/>
                          <a:latin typeface="+mn-lt"/>
                          <a:ea typeface="+mn-ea"/>
                          <a:cs typeface="+mn-cs"/>
                        </a:rPr>
                        <a:t>. </a:t>
                      </a:r>
                    </a:p>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ko-KR" altLang="en-US" sz="2000" b="1" i="0" u="none" strike="noStrike" cap="none" normalizeH="0" baseline="0" dirty="0">
                          <a:ln>
                            <a:noFill/>
                          </a:ln>
                          <a:solidFill>
                            <a:srgbClr val="333333"/>
                          </a:solidFill>
                          <a:effectLst/>
                          <a:latin typeface="+mn-lt"/>
                          <a:ea typeface="+mn-ea"/>
                          <a:cs typeface="+mn-cs"/>
                        </a:rPr>
                        <a:t>장점</a:t>
                      </a:r>
                      <a:r>
                        <a:rPr kumimoji="0" lang="en-US" altLang="ko-KR" sz="2000" b="1" i="0" u="none" strike="noStrike" cap="none" normalizeH="0" baseline="0" dirty="0">
                          <a:ln>
                            <a:noFill/>
                          </a:ln>
                          <a:solidFill>
                            <a:srgbClr val="333333"/>
                          </a:solidFill>
                          <a:effectLst/>
                          <a:latin typeface="+mn-lt"/>
                          <a:ea typeface="+mn-ea"/>
                          <a:cs typeface="+mn-cs"/>
                        </a:rPr>
                        <a:t>: </a:t>
                      </a:r>
                      <a:r>
                        <a:rPr kumimoji="0" lang="en-US" altLang="ko-KR" sz="2000" b="0" i="0" u="none" strike="noStrike" cap="none" normalizeH="0" baseline="0" dirty="0">
                          <a:ln>
                            <a:noFill/>
                          </a:ln>
                          <a:solidFill>
                            <a:schemeClr val="accent1"/>
                          </a:solidFill>
                          <a:effectLst/>
                          <a:latin typeface="+mn-lt"/>
                          <a:ea typeface="+mn-ea"/>
                          <a:cs typeface="+mn-cs"/>
                        </a:rPr>
                        <a:t>??? </a:t>
                      </a:r>
                      <a:r>
                        <a:rPr kumimoji="0" lang="en-US" sz="2000" b="0" i="0" u="none" strike="noStrike" cap="none" normalizeH="0" baseline="0" dirty="0">
                          <a:ln>
                            <a:noFill/>
                          </a:ln>
                          <a:solidFill>
                            <a:schemeClr val="accent1"/>
                          </a:solidFill>
                          <a:effectLst/>
                          <a:latin typeface="+mn-lt"/>
                          <a:ea typeface="+mn-ea"/>
                          <a:cs typeface="+mn-cs"/>
                        </a:rPr>
                        <a:t> </a:t>
                      </a:r>
                      <a:r>
                        <a:rPr kumimoji="0" lang="en-US" sz="2000" b="0" i="0" u="none" strike="noStrike" cap="none" normalizeH="0" baseline="0" dirty="0">
                          <a:ln>
                            <a:noFill/>
                          </a:ln>
                          <a:solidFill>
                            <a:srgbClr val="333333"/>
                          </a:solidFill>
                          <a:effectLst/>
                          <a:latin typeface="+mn-lt"/>
                          <a:ea typeface="+mn-ea"/>
                          <a:cs typeface="+mn-cs"/>
                        </a:rPr>
                        <a:t> </a:t>
                      </a:r>
                      <a:r>
                        <a:rPr kumimoji="0" lang="ko-KR" altLang="en-US" sz="2000" b="0" i="0" u="none" strike="noStrike" cap="none" normalizeH="0" baseline="0" dirty="0">
                          <a:ln>
                            <a:noFill/>
                          </a:ln>
                          <a:solidFill>
                            <a:srgbClr val="FFFFFF"/>
                          </a:solidFill>
                          <a:effectLst/>
                          <a:latin typeface="+mn-lt"/>
                          <a:ea typeface="+mn-ea"/>
                          <a:cs typeface="+mn-cs"/>
                        </a:rPr>
                        <a:t>책임질 줄 아는 존경스럽고 용감한 사람으로 여겨짐</a:t>
                      </a:r>
                      <a:r>
                        <a:rPr kumimoji="0" lang="en-US" altLang="ko-KR" sz="2000" b="0" i="0" u="none" strike="noStrike" cap="none" normalizeH="0" baseline="0" dirty="0">
                          <a:ln>
                            <a:noFill/>
                          </a:ln>
                          <a:solidFill>
                            <a:srgbClr val="FFFFFF"/>
                          </a:solidFill>
                          <a:effectLst/>
                          <a:latin typeface="+mn-lt"/>
                          <a:ea typeface="+mn-ea"/>
                          <a:cs typeface="+mn-cs"/>
                        </a:rPr>
                        <a:t>.  </a:t>
                      </a:r>
                      <a:endParaRPr kumimoji="0" lang="en-GB" sz="1800" b="0" i="0" u="none" strike="noStrike" cap="none" normalizeH="0" baseline="0" dirty="0">
                        <a:ln>
                          <a:noFill/>
                        </a:ln>
                        <a:solidFill>
                          <a:srgbClr val="FFFFFF"/>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128016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ko-KR" altLang="en-US" sz="2000" b="1" i="0" u="none" strike="noStrike" cap="none" normalizeH="0" baseline="0" dirty="0">
                          <a:ln>
                            <a:noFill/>
                          </a:ln>
                          <a:solidFill>
                            <a:srgbClr val="333333"/>
                          </a:solidFill>
                          <a:effectLst/>
                          <a:latin typeface="+mn-lt"/>
                          <a:ea typeface="+mn-ea"/>
                          <a:cs typeface="+mn-cs"/>
                        </a:rPr>
                        <a:t>타인</a:t>
                      </a:r>
                      <a:r>
                        <a:rPr kumimoji="0" lang="en-US" altLang="ko-KR" sz="2000" b="1" i="0" u="none" strike="noStrike" cap="none" normalizeH="0" baseline="0" dirty="0">
                          <a:ln>
                            <a:noFill/>
                          </a:ln>
                          <a:solidFill>
                            <a:srgbClr val="333333"/>
                          </a:solidFill>
                          <a:effectLst/>
                          <a:latin typeface="+mn-lt"/>
                          <a:ea typeface="+mn-ea"/>
                          <a:cs typeface="+mn-cs"/>
                        </a:rPr>
                        <a:t>/</a:t>
                      </a:r>
                      <a:r>
                        <a:rPr kumimoji="0" lang="ko-KR" altLang="en-US" sz="2000" b="1" i="0" u="none" strike="noStrike" cap="none" normalizeH="0" baseline="0" dirty="0">
                          <a:ln>
                            <a:noFill/>
                          </a:ln>
                          <a:solidFill>
                            <a:srgbClr val="333333"/>
                          </a:solidFill>
                          <a:effectLst/>
                          <a:latin typeface="+mn-lt"/>
                          <a:ea typeface="+mn-ea"/>
                          <a:cs typeface="+mn-cs"/>
                        </a:rPr>
                        <a:t>상황적 귀인</a:t>
                      </a:r>
                    </a:p>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en-US" altLang="ko-KR" sz="1800" b="0" i="0" u="none" strike="noStrike" cap="none" normalizeH="0" baseline="0" dirty="0">
                          <a:ln>
                            <a:noFill/>
                          </a:ln>
                          <a:solidFill>
                            <a:srgbClr val="333333"/>
                          </a:solidFill>
                          <a:effectLst/>
                          <a:latin typeface="+mn-lt"/>
                          <a:ea typeface="+mn-ea"/>
                          <a:cs typeface="+mn-cs"/>
                        </a:rPr>
                        <a:t>(</a:t>
                      </a:r>
                      <a:r>
                        <a:rPr kumimoji="0" lang="ko-KR" altLang="en-US" sz="1800" b="0" i="0" u="none" strike="noStrike" cap="none" normalizeH="0" baseline="0" dirty="0">
                          <a:ln>
                            <a:noFill/>
                          </a:ln>
                          <a:solidFill>
                            <a:srgbClr val="333333"/>
                          </a:solidFill>
                          <a:effectLst/>
                          <a:latin typeface="+mn-lt"/>
                          <a:ea typeface="+mn-ea"/>
                          <a:cs typeface="+mn-cs"/>
                        </a:rPr>
                        <a:t>예</a:t>
                      </a:r>
                      <a:r>
                        <a:rPr kumimoji="0" lang="en-US" altLang="ko-KR" sz="1800" b="0" i="0" u="none" strike="noStrike" cap="none" normalizeH="0" baseline="0">
                          <a:ln>
                            <a:noFill/>
                          </a:ln>
                          <a:solidFill>
                            <a:srgbClr val="333333"/>
                          </a:solidFill>
                          <a:effectLst/>
                          <a:latin typeface="+mn-lt"/>
                          <a:ea typeface="+mn-ea"/>
                          <a:cs typeface="+mn-cs"/>
                        </a:rPr>
                        <a:t>. “</a:t>
                      </a:r>
                      <a:r>
                        <a:rPr kumimoji="0" lang="ko-KR" altLang="en-US" sz="1800" b="0" i="0" u="none" strike="noStrike" cap="none" normalizeH="0" baseline="0">
                          <a:ln>
                            <a:noFill/>
                          </a:ln>
                          <a:solidFill>
                            <a:srgbClr val="333333"/>
                          </a:solidFill>
                          <a:effectLst/>
                          <a:latin typeface="+mn-lt"/>
                          <a:ea typeface="+mn-ea"/>
                          <a:cs typeface="+mn-cs"/>
                        </a:rPr>
                        <a:t>하지만 </a:t>
                      </a:r>
                      <a:r>
                        <a:rPr kumimoji="0" lang="ko-KR" altLang="en-US" sz="1800" b="0" i="0" u="none" strike="noStrike" cap="none" normalizeH="0" baseline="0" dirty="0">
                          <a:ln>
                            <a:noFill/>
                          </a:ln>
                          <a:solidFill>
                            <a:srgbClr val="333333"/>
                          </a:solidFill>
                          <a:effectLst/>
                          <a:latin typeface="+mn-lt"/>
                          <a:ea typeface="+mn-ea"/>
                          <a:cs typeface="+mn-cs"/>
                        </a:rPr>
                        <a:t>골키퍼는 어디 있던 </a:t>
                      </a:r>
                      <a:r>
                        <a:rPr kumimoji="0" lang="ko-KR" altLang="en-US" sz="1800" b="0" i="0" u="none" strike="noStrike" cap="none" normalizeH="0" baseline="0">
                          <a:ln>
                            <a:noFill/>
                          </a:ln>
                          <a:solidFill>
                            <a:srgbClr val="333333"/>
                          </a:solidFill>
                          <a:effectLst/>
                          <a:latin typeface="+mn-lt"/>
                          <a:ea typeface="+mn-ea"/>
                          <a:cs typeface="+mn-cs"/>
                        </a:rPr>
                        <a:t>거야</a:t>
                      </a:r>
                      <a:r>
                        <a:rPr kumimoji="0" lang="en-US" altLang="ko-KR" sz="1800" b="0" i="0" u="none" strike="noStrike" cap="none" normalizeH="0" baseline="0">
                          <a:ln>
                            <a:noFill/>
                          </a:ln>
                          <a:solidFill>
                            <a:srgbClr val="333333"/>
                          </a:solidFill>
                          <a:effectLst/>
                          <a:latin typeface="+mn-lt"/>
                          <a:ea typeface="+mn-ea"/>
                          <a:cs typeface="+mn-cs"/>
                        </a:rPr>
                        <a:t>?” “</a:t>
                      </a:r>
                      <a:r>
                        <a:rPr kumimoji="0" lang="ko-KR" altLang="en-US" sz="1800" b="0" i="0" u="none" strike="noStrike" cap="none" normalizeH="0" baseline="0">
                          <a:ln>
                            <a:noFill/>
                          </a:ln>
                          <a:solidFill>
                            <a:srgbClr val="333333"/>
                          </a:solidFill>
                          <a:effectLst/>
                          <a:latin typeface="+mn-lt"/>
                          <a:ea typeface="+mn-ea"/>
                          <a:cs typeface="+mn-cs"/>
                        </a:rPr>
                        <a:t>축구게임에서 </a:t>
                      </a:r>
                      <a:r>
                        <a:rPr kumimoji="0" lang="ko-KR" altLang="en-US" sz="1800" b="0" i="0" u="none" strike="noStrike" cap="none" normalizeH="0" baseline="0" dirty="0">
                          <a:ln>
                            <a:noFill/>
                          </a:ln>
                          <a:solidFill>
                            <a:srgbClr val="333333"/>
                          </a:solidFill>
                          <a:effectLst/>
                          <a:latin typeface="+mn-lt"/>
                          <a:ea typeface="+mn-ea"/>
                          <a:cs typeface="+mn-cs"/>
                        </a:rPr>
                        <a:t>어떤 일이 일어날지는 아무도 </a:t>
                      </a:r>
                      <a:r>
                        <a:rPr kumimoji="0" lang="ko-KR" altLang="en-US" sz="1800" b="0" i="0" u="none" strike="noStrike" cap="none" normalizeH="0" baseline="0">
                          <a:ln>
                            <a:noFill/>
                          </a:ln>
                          <a:solidFill>
                            <a:srgbClr val="333333"/>
                          </a:solidFill>
                          <a:effectLst/>
                          <a:latin typeface="+mn-lt"/>
                          <a:ea typeface="+mn-ea"/>
                          <a:cs typeface="+mn-cs"/>
                        </a:rPr>
                        <a:t>몰라</a:t>
                      </a:r>
                      <a:r>
                        <a:rPr kumimoji="0" lang="en-US" altLang="ko-KR" sz="1800" b="0" i="0" u="none" strike="noStrike" cap="none" normalizeH="0" baseline="0">
                          <a:ln>
                            <a:noFill/>
                          </a:ln>
                          <a:solidFill>
                            <a:srgbClr val="333333"/>
                          </a:solidFill>
                          <a:effectLst/>
                          <a:latin typeface="+mn-lt"/>
                          <a:ea typeface="+mn-ea"/>
                          <a:cs typeface="+mn-cs"/>
                        </a:rPr>
                        <a:t>.”) </a:t>
                      </a:r>
                      <a:endParaRPr kumimoji="0" lang="en-GB" sz="18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ko-KR" altLang="en-US" sz="2000" b="1" i="0" u="none" strike="noStrike" cap="none" normalizeH="0" baseline="0" dirty="0">
                          <a:ln>
                            <a:noFill/>
                          </a:ln>
                          <a:solidFill>
                            <a:srgbClr val="333333"/>
                          </a:solidFill>
                          <a:effectLst/>
                          <a:latin typeface="+mn-lt"/>
                          <a:ea typeface="+mn-ea"/>
                          <a:cs typeface="+mn-cs"/>
                        </a:rPr>
                        <a:t>단점</a:t>
                      </a:r>
                      <a:r>
                        <a:rPr kumimoji="0" lang="en-US" altLang="ko-KR" sz="2000" b="1" i="0" u="none" strike="noStrike" cap="none" normalizeH="0" baseline="0" dirty="0">
                          <a:ln>
                            <a:noFill/>
                          </a:ln>
                          <a:solidFill>
                            <a:srgbClr val="333333"/>
                          </a:solidFill>
                          <a:effectLst/>
                          <a:latin typeface="+mn-lt"/>
                          <a:ea typeface="+mn-ea"/>
                          <a:cs typeface="+mn-cs"/>
                        </a:rPr>
                        <a:t>:</a:t>
                      </a:r>
                      <a:r>
                        <a:rPr kumimoji="0" lang="en-US" altLang="ko-KR"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a:ln>
                            <a:noFill/>
                          </a:ln>
                          <a:solidFill>
                            <a:srgbClr val="004992"/>
                          </a:solidFill>
                          <a:effectLst/>
                          <a:latin typeface="+mn-lt"/>
                          <a:ea typeface="+mn-ea"/>
                          <a:cs typeface="+mn-cs"/>
                        </a:rPr>
                        <a:t>???</a:t>
                      </a:r>
                      <a:r>
                        <a:rPr kumimoji="0" lang="en-US" sz="2000" b="0" i="0" u="none" strike="noStrike" cap="none" normalizeH="0" baseline="0" dirty="0">
                          <a:ln>
                            <a:noFill/>
                          </a:ln>
                          <a:solidFill>
                            <a:srgbClr val="333333"/>
                          </a:solidFill>
                          <a:effectLst/>
                          <a:latin typeface="+mn-lt"/>
                          <a:ea typeface="+mn-ea"/>
                          <a:cs typeface="+mn-cs"/>
                        </a:rPr>
                        <a:t> </a:t>
                      </a:r>
                      <a:r>
                        <a:rPr kumimoji="0" lang="ko-KR" altLang="en-US" sz="2000" b="0" i="0" u="none" strike="noStrike" cap="none" normalizeH="0" baseline="0" dirty="0">
                          <a:ln>
                            <a:noFill/>
                          </a:ln>
                          <a:solidFill>
                            <a:srgbClr val="E3EFF8"/>
                          </a:solidFill>
                          <a:effectLst/>
                          <a:latin typeface="+mn-lt"/>
                          <a:ea typeface="+mn-ea"/>
                          <a:cs typeface="+mn-cs"/>
                        </a:rPr>
                        <a:t>자신에게 편할지는 모르나 책임회피는 예의 없는 것으로 여겨진다</a:t>
                      </a:r>
                      <a:r>
                        <a:rPr kumimoji="0" lang="en-US" altLang="ko-KR" sz="2000" b="0" i="0" u="none" strike="noStrike" cap="none" normalizeH="0" baseline="0" dirty="0">
                          <a:ln>
                            <a:noFill/>
                          </a:ln>
                          <a:solidFill>
                            <a:srgbClr val="E3EFF8"/>
                          </a:solidFill>
                          <a:effectLst/>
                          <a:latin typeface="+mn-lt"/>
                          <a:ea typeface="+mn-ea"/>
                          <a:cs typeface="+mn-cs"/>
                        </a:rPr>
                        <a:t>. </a:t>
                      </a:r>
                    </a:p>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ko-KR" altLang="en-US" sz="2000" b="1" i="0" u="none" strike="noStrike" cap="none" normalizeH="0" baseline="0" dirty="0">
                          <a:ln>
                            <a:noFill/>
                          </a:ln>
                          <a:solidFill>
                            <a:srgbClr val="333333"/>
                          </a:solidFill>
                          <a:effectLst/>
                          <a:latin typeface="+mn-lt"/>
                          <a:ea typeface="+mn-ea"/>
                          <a:cs typeface="+mn-cs"/>
                        </a:rPr>
                        <a:t>장점</a:t>
                      </a:r>
                      <a:r>
                        <a:rPr kumimoji="0" lang="en-US" altLang="ko-KR" sz="2000" b="1" i="0" u="none" strike="noStrike" cap="none" normalizeH="0" baseline="0" dirty="0">
                          <a:ln>
                            <a:noFill/>
                          </a:ln>
                          <a:solidFill>
                            <a:srgbClr val="333333"/>
                          </a:solidFill>
                          <a:effectLst/>
                          <a:latin typeface="+mn-lt"/>
                          <a:ea typeface="+mn-ea"/>
                          <a:cs typeface="+mn-cs"/>
                        </a:rPr>
                        <a:t>:</a:t>
                      </a:r>
                      <a:r>
                        <a:rPr kumimoji="0" lang="en-US" altLang="ko-KR"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a:ln>
                            <a:noFill/>
                          </a:ln>
                          <a:solidFill>
                            <a:srgbClr val="004992"/>
                          </a:solidFill>
                          <a:effectLst/>
                          <a:latin typeface="+mn-lt"/>
                          <a:ea typeface="+mn-ea"/>
                          <a:cs typeface="+mn-cs"/>
                        </a:rPr>
                        <a:t>???</a:t>
                      </a:r>
                      <a:r>
                        <a:rPr kumimoji="0" lang="en-US" sz="2000" b="0" i="0" u="none" strike="noStrike" cap="none" normalizeH="0" baseline="0" dirty="0">
                          <a:ln>
                            <a:noFill/>
                          </a:ln>
                          <a:solidFill>
                            <a:srgbClr val="333333"/>
                          </a:solidFill>
                          <a:effectLst/>
                          <a:latin typeface="+mn-lt"/>
                          <a:ea typeface="+mn-ea"/>
                          <a:cs typeface="+mn-cs"/>
                        </a:rPr>
                        <a:t> </a:t>
                      </a:r>
                      <a:r>
                        <a:rPr kumimoji="0" lang="ko-KR" altLang="en-US" sz="2000" b="0" i="0" u="none" strike="noStrike" cap="none" normalizeH="0" baseline="0" dirty="0">
                          <a:ln>
                            <a:noFill/>
                          </a:ln>
                          <a:solidFill>
                            <a:srgbClr val="E3EFF8"/>
                          </a:solidFill>
                          <a:effectLst/>
                          <a:latin typeface="+mn-lt"/>
                          <a:ea typeface="+mn-ea"/>
                          <a:cs typeface="+mn-cs"/>
                        </a:rPr>
                        <a:t>자신감이 유지된다</a:t>
                      </a:r>
                      <a:r>
                        <a:rPr kumimoji="0" lang="en-US" altLang="ko-KR" sz="2000" b="0" i="0" u="none" strike="noStrike" cap="none" normalizeH="0" baseline="0" dirty="0">
                          <a:ln>
                            <a:noFill/>
                          </a:ln>
                          <a:solidFill>
                            <a:srgbClr val="E3EFF8"/>
                          </a:solidFill>
                          <a:effectLst/>
                          <a:latin typeface="+mn-lt"/>
                          <a:ea typeface="+mn-ea"/>
                          <a:cs typeface="+mn-cs"/>
                        </a:rPr>
                        <a:t>.</a:t>
                      </a:r>
                      <a:endParaRPr kumimoji="0" lang="en-GB" sz="2000" b="0" i="0" u="none" strike="noStrike" cap="none" normalizeH="0" baseline="0" dirty="0">
                        <a:ln>
                          <a:noFill/>
                        </a:ln>
                        <a:solidFill>
                          <a:srgbClr val="E3EFF8"/>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sp>
        <p:nvSpPr>
          <p:cNvPr id="12" name="object 7"/>
          <p:cNvSpPr/>
          <p:nvPr/>
        </p:nvSpPr>
        <p:spPr>
          <a:xfrm>
            <a:off x="457200" y="2204864"/>
            <a:ext cx="633984" cy="633984"/>
          </a:xfrm>
          <a:prstGeom prst="rect">
            <a:avLst/>
          </a:prstGeom>
          <a:blipFill>
            <a:blip r:embed="rId3" cstate="print"/>
            <a:stretch>
              <a:fillRect/>
            </a:stretch>
          </a:blipFill>
        </p:spPr>
        <p:txBody>
          <a:bodyPr wrap="square" lIns="0" tIns="0" rIns="0" bIns="0" rtlCol="0"/>
          <a:lstStyle/>
          <a:p>
            <a:endParaRPr/>
          </a:p>
        </p:txBody>
      </p:sp>
      <p:pic>
        <p:nvPicPr>
          <p:cNvPr id="13" name="Picture 13" descr="Ballack"/>
          <p:cNvPicPr>
            <a:picLocks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762135" y="1772816"/>
            <a:ext cx="2783724" cy="23416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Caption_15"/>
          <p:cNvSpPr>
            <a:spLocks noChangeArrowheads="1"/>
          </p:cNvSpPr>
          <p:nvPr/>
        </p:nvSpPr>
        <p:spPr bwMode="auto">
          <a:xfrm>
            <a:off x="1633090" y="2213992"/>
            <a:ext cx="3672409" cy="1143000"/>
          </a:xfrm>
          <a:prstGeom prst="wedgeRoundRectCallout">
            <a:avLst>
              <a:gd name="adj1" fmla="val -49686"/>
              <a:gd name="adj2" fmla="val 82566"/>
              <a:gd name="adj3" fmla="val 16667"/>
            </a:avLst>
          </a:prstGeom>
          <a:solidFill>
            <a:schemeClr val="bg1"/>
          </a:solidFill>
          <a:ln w="9525">
            <a:solidFill>
              <a:schemeClr val="tx1"/>
            </a:solidFill>
            <a:miter lim="800000"/>
            <a:headEnd/>
            <a:tailEnd/>
          </a:ln>
        </p:spPr>
        <p:txBody>
          <a:bodyPr anchor="ctr" anchorCtr="0"/>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ko-KR" altLang="en-US" sz="1600">
                <a:latin typeface="+mn-lt"/>
                <a:cs typeface="+mn-cs"/>
              </a:rPr>
              <a:t>내가 더 잘 했다면 상대팀은 골을 넣지 못했을거야</a:t>
            </a:r>
            <a:r>
              <a:rPr lang="en-US" altLang="ko-KR" sz="1600">
                <a:latin typeface="+mn-lt"/>
                <a:cs typeface="+mn-cs"/>
              </a:rPr>
              <a:t>.</a:t>
            </a:r>
            <a:endParaRPr lang="en-CA" altLang="de-DE" sz="1600">
              <a:latin typeface="+mn-lt"/>
              <a:cs typeface="+mn-cs"/>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a:latin typeface="+mn-lt"/>
                <a:ea typeface="+mn-ea"/>
                <a:cs typeface="+mn-cs"/>
              </a:rPr>
              <a:t>부정적 사건에 있어서 특정 귀인경향의 효과</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r>
              <a:rPr lang="ko-KR" altLang="en-US">
                <a:latin typeface="+mn-lt"/>
                <a:cs typeface="+mn-cs"/>
              </a:rPr>
              <a:t>훈련 모듈 </a:t>
            </a:r>
            <a:r>
              <a:rPr lang="en-US" altLang="ko-KR">
                <a:latin typeface="+mn-lt"/>
                <a:cs typeface="+mn-cs"/>
              </a:rPr>
              <a:t>1 – </a:t>
            </a:r>
            <a:r>
              <a:rPr lang="ko-KR" altLang="en-US">
                <a:latin typeface="+mn-lt"/>
                <a:cs typeface="+mn-cs"/>
              </a:rPr>
              <a:t>귀인</a:t>
            </a:r>
            <a:r>
              <a:rPr lang="en-US" altLang="ko-KR">
                <a:latin typeface="+mn-lt"/>
                <a:cs typeface="+mn-cs"/>
              </a:rPr>
              <a:t>-</a:t>
            </a:r>
            <a:r>
              <a:rPr lang="ko-KR" altLang="en-US">
                <a:latin typeface="+mn-lt"/>
                <a:cs typeface="+mn-cs"/>
              </a:rPr>
              <a:t>탓하기와 공로 새치기하기</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15</a:t>
            </a:fld>
            <a:endParaRPr lang="de-DE" dirty="0">
              <a:latin typeface="+mn-lt"/>
              <a:cs typeface="+mn-cs"/>
            </a:endParaRPr>
          </a:p>
        </p:txBody>
      </p:sp>
      <p:graphicFrame>
        <p:nvGraphicFramePr>
          <p:cNvPr id="11" name="Group 2"/>
          <p:cNvGraphicFramePr>
            <a:graphicFrameLocks noGrp="1"/>
          </p:cNvGraphicFramePr>
          <p:nvPr>
            <p:extLst>
              <p:ext uri="{D42A27DB-BD31-4B8C-83A1-F6EECF244321}">
                <p14:modId xmlns:p14="http://schemas.microsoft.com/office/powerpoint/2010/main" val="1800959711"/>
              </p:ext>
            </p:extLst>
          </p:nvPr>
        </p:nvGraphicFramePr>
        <p:xfrm>
          <a:off x="408955" y="4297680"/>
          <a:ext cx="11376000" cy="2468880"/>
        </p:xfrm>
        <a:graphic>
          <a:graphicData uri="http://schemas.openxmlformats.org/drawingml/2006/table">
            <a:tbl>
              <a:tblPr>
                <a:tableStyleId>{21E4AEA4-8DFA-4A89-87EB-49C32662AFE0}</a:tableStyleId>
              </a:tblPr>
              <a:tblGrid>
                <a:gridCol w="5502499">
                  <a:extLst>
                    <a:ext uri="{9D8B030D-6E8A-4147-A177-3AD203B41FA5}">
                      <a16:colId xmlns:a16="http://schemas.microsoft.com/office/drawing/2014/main" val="20000"/>
                    </a:ext>
                  </a:extLst>
                </a:gridCol>
                <a:gridCol w="5873501">
                  <a:extLst>
                    <a:ext uri="{9D8B030D-6E8A-4147-A177-3AD203B41FA5}">
                      <a16:colId xmlns:a16="http://schemas.microsoft.com/office/drawing/2014/main" val="20001"/>
                    </a:ext>
                  </a:extLst>
                </a:gridCol>
              </a:tblGrid>
              <a:tr h="118872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ko-KR" altLang="en-US" sz="2000" b="1" i="0" u="none" strike="noStrike" cap="none" normalizeH="0" baseline="0" dirty="0">
                          <a:ln>
                            <a:noFill/>
                          </a:ln>
                          <a:solidFill>
                            <a:srgbClr val="333333"/>
                          </a:solidFill>
                          <a:effectLst/>
                          <a:latin typeface="+mn-lt"/>
                          <a:ea typeface="+mn-ea"/>
                          <a:cs typeface="+mn-cs"/>
                        </a:rPr>
                        <a:t>자기 귀인</a:t>
                      </a:r>
                    </a:p>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en-US" altLang="ko-KR" sz="1800" b="0" i="0" u="none" strike="noStrike" cap="none" normalizeH="0" baseline="0" dirty="0">
                          <a:ln>
                            <a:noFill/>
                          </a:ln>
                          <a:solidFill>
                            <a:srgbClr val="333333"/>
                          </a:solidFill>
                          <a:effectLst/>
                          <a:latin typeface="+mn-lt"/>
                          <a:ea typeface="+mn-ea"/>
                          <a:cs typeface="+mn-cs"/>
                        </a:rPr>
                        <a:t>(</a:t>
                      </a:r>
                      <a:r>
                        <a:rPr kumimoji="0" lang="ko-KR" altLang="en-US" sz="1800" b="0" i="0" u="none" strike="noStrike" cap="none" normalizeH="0" baseline="0" dirty="0">
                          <a:ln>
                            <a:noFill/>
                          </a:ln>
                          <a:solidFill>
                            <a:srgbClr val="333333"/>
                          </a:solidFill>
                          <a:effectLst/>
                          <a:latin typeface="+mn-lt"/>
                          <a:ea typeface="+mn-ea"/>
                          <a:cs typeface="+mn-cs"/>
                        </a:rPr>
                        <a:t>예</a:t>
                      </a:r>
                      <a:r>
                        <a:rPr kumimoji="0" lang="en-US" altLang="ko-KR" sz="1800" b="0" i="0" u="none" strike="noStrike" cap="none" normalizeH="0" baseline="0">
                          <a:ln>
                            <a:noFill/>
                          </a:ln>
                          <a:solidFill>
                            <a:srgbClr val="333333"/>
                          </a:solidFill>
                          <a:effectLst/>
                          <a:latin typeface="+mn-lt"/>
                          <a:ea typeface="+mn-ea"/>
                          <a:cs typeface="+mn-cs"/>
                        </a:rPr>
                        <a:t>. “</a:t>
                      </a:r>
                      <a:r>
                        <a:rPr kumimoji="0" lang="ko-KR" altLang="en-US" sz="1800" b="0" i="0" u="none" strike="noStrike" cap="none" normalizeH="0" baseline="0">
                          <a:ln>
                            <a:noFill/>
                          </a:ln>
                          <a:solidFill>
                            <a:srgbClr val="333333"/>
                          </a:solidFill>
                          <a:effectLst/>
                          <a:latin typeface="+mn-lt"/>
                          <a:ea typeface="+mn-ea"/>
                          <a:cs typeface="+mn-cs"/>
                        </a:rPr>
                        <a:t>그건 </a:t>
                      </a:r>
                      <a:r>
                        <a:rPr kumimoji="0" lang="ko-KR" altLang="en-US" sz="1800" b="0" i="0" u="none" strike="noStrike" cap="none" normalizeH="0" baseline="0" dirty="0">
                          <a:ln>
                            <a:noFill/>
                          </a:ln>
                          <a:solidFill>
                            <a:srgbClr val="333333"/>
                          </a:solidFill>
                          <a:effectLst/>
                          <a:latin typeface="+mn-lt"/>
                          <a:ea typeface="+mn-ea"/>
                          <a:cs typeface="+mn-cs"/>
                        </a:rPr>
                        <a:t>나 때문이었고 나는 팬들께 사과를 해야 </a:t>
                      </a:r>
                      <a:r>
                        <a:rPr kumimoji="0" lang="ko-KR" altLang="en-US" sz="1800" b="0" i="0" u="none" strike="noStrike" cap="none" normalizeH="0" baseline="0">
                          <a:ln>
                            <a:noFill/>
                          </a:ln>
                          <a:solidFill>
                            <a:srgbClr val="333333"/>
                          </a:solidFill>
                          <a:effectLst/>
                          <a:latin typeface="+mn-lt"/>
                          <a:ea typeface="+mn-ea"/>
                          <a:cs typeface="+mn-cs"/>
                        </a:rPr>
                        <a:t>해</a:t>
                      </a:r>
                      <a:r>
                        <a:rPr kumimoji="0" lang="en-US" altLang="ko-KR" sz="1800" b="0" i="0" u="none" strike="noStrike" cap="none" normalizeH="0" baseline="0">
                          <a:ln>
                            <a:noFill/>
                          </a:ln>
                          <a:solidFill>
                            <a:srgbClr val="333333"/>
                          </a:solidFill>
                          <a:effectLst/>
                          <a:latin typeface="+mn-lt"/>
                          <a:ea typeface="+mn-ea"/>
                          <a:cs typeface="+mn-cs"/>
                        </a:rPr>
                        <a:t>.”) </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ko-KR" altLang="en-US" sz="2000" b="1" i="0" u="none" strike="noStrike" cap="none" normalizeH="0" baseline="0" dirty="0">
                          <a:ln>
                            <a:noFill/>
                          </a:ln>
                          <a:solidFill>
                            <a:srgbClr val="333333"/>
                          </a:solidFill>
                          <a:effectLst/>
                          <a:latin typeface="+mn-lt"/>
                          <a:ea typeface="+mn-ea"/>
                          <a:cs typeface="+mn-cs"/>
                        </a:rPr>
                        <a:t>단점</a:t>
                      </a:r>
                      <a:r>
                        <a:rPr kumimoji="0" lang="en-US" altLang="ko-KR" sz="2000" b="1" i="0" u="none" strike="noStrike" cap="none" normalizeH="0" baseline="0" dirty="0">
                          <a:ln>
                            <a:noFill/>
                          </a:ln>
                          <a:solidFill>
                            <a:srgbClr val="333333"/>
                          </a:solidFill>
                          <a:effectLst/>
                          <a:latin typeface="+mn-lt"/>
                          <a:ea typeface="+mn-ea"/>
                          <a:cs typeface="+mn-cs"/>
                        </a:rPr>
                        <a:t>:</a:t>
                      </a:r>
                      <a:r>
                        <a:rPr kumimoji="0" lang="en-US" altLang="ko-KR" sz="2000" b="0" i="0" u="none" strike="noStrike" cap="none" normalizeH="0" baseline="0" dirty="0">
                          <a:ln>
                            <a:noFill/>
                          </a:ln>
                          <a:solidFill>
                            <a:srgbClr val="333333"/>
                          </a:solidFill>
                          <a:effectLst/>
                          <a:latin typeface="+mn-lt"/>
                          <a:ea typeface="+mn-ea"/>
                          <a:cs typeface="+mn-cs"/>
                        </a:rPr>
                        <a:t> </a:t>
                      </a:r>
                      <a:r>
                        <a:rPr kumimoji="0" lang="ko-KR" altLang="en-US" sz="2000" b="0" i="0" u="none" strike="noStrike" cap="none" normalizeH="0" baseline="0" dirty="0">
                          <a:ln>
                            <a:noFill/>
                          </a:ln>
                          <a:solidFill>
                            <a:srgbClr val="333333"/>
                          </a:solidFill>
                          <a:effectLst/>
                          <a:latin typeface="+mn-lt"/>
                          <a:ea typeface="+mn-ea"/>
                          <a:cs typeface="+mn-cs"/>
                        </a:rPr>
                        <a:t>자신감 </a:t>
                      </a:r>
                      <a:r>
                        <a:rPr kumimoji="0" lang="ko-KR" altLang="en-US" sz="2000" b="0" i="0" u="none" strike="noStrike" cap="none" normalizeH="0" baseline="0">
                          <a:ln>
                            <a:noFill/>
                          </a:ln>
                          <a:solidFill>
                            <a:srgbClr val="333333"/>
                          </a:solidFill>
                          <a:effectLst/>
                          <a:latin typeface="+mn-lt"/>
                          <a:ea typeface="+mn-ea"/>
                          <a:cs typeface="+mn-cs"/>
                        </a:rPr>
                        <a:t>감소</a:t>
                      </a:r>
                      <a:r>
                        <a:rPr kumimoji="0" lang="en-US" altLang="ko-KR" sz="2000" b="0" i="0" u="none" strike="noStrike" cap="none" normalizeH="0" baseline="0">
                          <a:ln>
                            <a:noFill/>
                          </a:ln>
                          <a:solidFill>
                            <a:srgbClr val="333333"/>
                          </a:solidFill>
                          <a:effectLst/>
                          <a:latin typeface="+mn-lt"/>
                          <a:ea typeface="+mn-ea"/>
                          <a:cs typeface="+mn-cs"/>
                        </a:rPr>
                        <a:t>. </a:t>
                      </a:r>
                      <a:endParaRPr kumimoji="0" lang="en-US" altLang="ko-KR" sz="2000" b="0" i="0" u="none" strike="noStrike" cap="none" normalizeH="0" baseline="0" dirty="0">
                        <a:ln>
                          <a:noFill/>
                        </a:ln>
                        <a:solidFill>
                          <a:srgbClr val="333333"/>
                        </a:solidFill>
                        <a:effectLst/>
                        <a:latin typeface="+mn-lt"/>
                        <a:ea typeface="+mn-ea"/>
                        <a:cs typeface="+mn-cs"/>
                      </a:endParaRPr>
                    </a:p>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ko-KR" altLang="en-US" sz="2000" b="1" i="0" u="none" strike="noStrike" cap="none" normalizeH="0" baseline="0" dirty="0">
                          <a:ln>
                            <a:noFill/>
                          </a:ln>
                          <a:solidFill>
                            <a:srgbClr val="333333"/>
                          </a:solidFill>
                          <a:effectLst/>
                          <a:latin typeface="+mn-lt"/>
                          <a:ea typeface="+mn-ea"/>
                          <a:cs typeface="+mn-cs"/>
                        </a:rPr>
                        <a:t>장점</a:t>
                      </a:r>
                      <a:r>
                        <a:rPr kumimoji="0" lang="en-US" altLang="ko-KR" sz="2000" b="1" i="0" u="none" strike="noStrike" cap="none" normalizeH="0" baseline="0" dirty="0">
                          <a:ln>
                            <a:noFill/>
                          </a:ln>
                          <a:solidFill>
                            <a:srgbClr val="333333"/>
                          </a:solidFill>
                          <a:effectLst/>
                          <a:latin typeface="+mn-lt"/>
                          <a:ea typeface="+mn-ea"/>
                          <a:cs typeface="+mn-cs"/>
                        </a:rPr>
                        <a:t>:</a:t>
                      </a:r>
                      <a:r>
                        <a:rPr kumimoji="0" lang="en-US" altLang="ko-KR" sz="2000" b="0" i="0" u="none" strike="noStrike" cap="none" normalizeH="0" baseline="0" dirty="0">
                          <a:ln>
                            <a:noFill/>
                          </a:ln>
                          <a:solidFill>
                            <a:srgbClr val="333333"/>
                          </a:solidFill>
                          <a:effectLst/>
                          <a:latin typeface="+mn-lt"/>
                          <a:ea typeface="+mn-ea"/>
                          <a:cs typeface="+mn-cs"/>
                        </a:rPr>
                        <a:t> </a:t>
                      </a:r>
                      <a:r>
                        <a:rPr kumimoji="0" lang="ko-KR" altLang="en-US" sz="2000" b="0" i="0" u="none" strike="noStrike" cap="none" normalizeH="0" baseline="0" dirty="0">
                          <a:ln>
                            <a:noFill/>
                          </a:ln>
                          <a:solidFill>
                            <a:srgbClr val="333333"/>
                          </a:solidFill>
                          <a:effectLst/>
                          <a:latin typeface="+mn-lt"/>
                          <a:ea typeface="+mn-ea"/>
                          <a:cs typeface="+mn-cs"/>
                        </a:rPr>
                        <a:t>책임질 줄 아는 존경스럽고 용감한 사람으로 여겨짐</a:t>
                      </a:r>
                      <a:r>
                        <a:rPr kumimoji="0" lang="en-US" altLang="ko-KR" sz="2000" b="0" i="0" u="none" strike="noStrike" cap="none" normalizeH="0" baseline="0" dirty="0">
                          <a:ln>
                            <a:noFill/>
                          </a:ln>
                          <a:solidFill>
                            <a:srgbClr val="333333"/>
                          </a:solidFill>
                          <a:effectLst/>
                          <a:latin typeface="+mn-lt"/>
                          <a:ea typeface="+mn-ea"/>
                          <a:cs typeface="+mn-cs"/>
                        </a:rPr>
                        <a:t>.  </a:t>
                      </a:r>
                      <a:endParaRPr kumimoji="0" lang="en-GB" sz="18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128016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ko-KR" altLang="en-US" sz="2000" b="1" i="0" u="none" strike="noStrike" cap="none" normalizeH="0" baseline="0" dirty="0">
                          <a:ln>
                            <a:noFill/>
                          </a:ln>
                          <a:solidFill>
                            <a:srgbClr val="333333"/>
                          </a:solidFill>
                          <a:effectLst/>
                          <a:latin typeface="+mn-lt"/>
                          <a:ea typeface="+mn-ea"/>
                          <a:cs typeface="+mn-cs"/>
                        </a:rPr>
                        <a:t>타인</a:t>
                      </a:r>
                      <a:r>
                        <a:rPr kumimoji="0" lang="en-US" altLang="ko-KR" sz="2000" b="1" i="0" u="none" strike="noStrike" cap="none" normalizeH="0" baseline="0" dirty="0">
                          <a:ln>
                            <a:noFill/>
                          </a:ln>
                          <a:solidFill>
                            <a:srgbClr val="333333"/>
                          </a:solidFill>
                          <a:effectLst/>
                          <a:latin typeface="+mn-lt"/>
                          <a:ea typeface="+mn-ea"/>
                          <a:cs typeface="+mn-cs"/>
                        </a:rPr>
                        <a:t>/</a:t>
                      </a:r>
                      <a:r>
                        <a:rPr kumimoji="0" lang="ko-KR" altLang="en-US" sz="2000" b="1" i="0" u="none" strike="noStrike" cap="none" normalizeH="0" baseline="0" dirty="0">
                          <a:ln>
                            <a:noFill/>
                          </a:ln>
                          <a:solidFill>
                            <a:srgbClr val="333333"/>
                          </a:solidFill>
                          <a:effectLst/>
                          <a:latin typeface="+mn-lt"/>
                          <a:ea typeface="+mn-ea"/>
                          <a:cs typeface="+mn-cs"/>
                        </a:rPr>
                        <a:t>상황적 귀인</a:t>
                      </a:r>
                    </a:p>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en-US" altLang="ko-KR" sz="1800" b="0" i="0" u="none" strike="noStrike" cap="none" normalizeH="0" baseline="0" dirty="0">
                          <a:ln>
                            <a:noFill/>
                          </a:ln>
                          <a:solidFill>
                            <a:srgbClr val="333333"/>
                          </a:solidFill>
                          <a:effectLst/>
                          <a:latin typeface="+mn-lt"/>
                          <a:ea typeface="+mn-ea"/>
                          <a:cs typeface="+mn-cs"/>
                        </a:rPr>
                        <a:t>(</a:t>
                      </a:r>
                      <a:r>
                        <a:rPr kumimoji="0" lang="ko-KR" altLang="en-US" sz="1800" b="0" i="0" u="none" strike="noStrike" cap="none" normalizeH="0" baseline="0" dirty="0">
                          <a:ln>
                            <a:noFill/>
                          </a:ln>
                          <a:solidFill>
                            <a:srgbClr val="333333"/>
                          </a:solidFill>
                          <a:effectLst/>
                          <a:latin typeface="+mn-lt"/>
                          <a:ea typeface="+mn-ea"/>
                          <a:cs typeface="+mn-cs"/>
                        </a:rPr>
                        <a:t>예</a:t>
                      </a:r>
                      <a:r>
                        <a:rPr kumimoji="0" lang="en-US" altLang="ko-KR" sz="1800" b="0" i="0" u="none" strike="noStrike" cap="none" normalizeH="0" baseline="0">
                          <a:ln>
                            <a:noFill/>
                          </a:ln>
                          <a:solidFill>
                            <a:srgbClr val="333333"/>
                          </a:solidFill>
                          <a:effectLst/>
                          <a:latin typeface="+mn-lt"/>
                          <a:ea typeface="+mn-ea"/>
                          <a:cs typeface="+mn-cs"/>
                        </a:rPr>
                        <a:t>. “</a:t>
                      </a:r>
                      <a:r>
                        <a:rPr kumimoji="0" lang="ko-KR" altLang="en-US" sz="1800" b="0" i="0" u="none" strike="noStrike" cap="none" normalizeH="0" baseline="0">
                          <a:ln>
                            <a:noFill/>
                          </a:ln>
                          <a:solidFill>
                            <a:srgbClr val="333333"/>
                          </a:solidFill>
                          <a:effectLst/>
                          <a:latin typeface="+mn-lt"/>
                          <a:ea typeface="+mn-ea"/>
                          <a:cs typeface="+mn-cs"/>
                        </a:rPr>
                        <a:t>하지만 </a:t>
                      </a:r>
                      <a:r>
                        <a:rPr kumimoji="0" lang="ko-KR" altLang="en-US" sz="1800" b="0" i="0" u="none" strike="noStrike" cap="none" normalizeH="0" baseline="0" dirty="0">
                          <a:ln>
                            <a:noFill/>
                          </a:ln>
                          <a:solidFill>
                            <a:srgbClr val="333333"/>
                          </a:solidFill>
                          <a:effectLst/>
                          <a:latin typeface="+mn-lt"/>
                          <a:ea typeface="+mn-ea"/>
                          <a:cs typeface="+mn-cs"/>
                        </a:rPr>
                        <a:t>골키퍼는 어디 있던 </a:t>
                      </a:r>
                      <a:r>
                        <a:rPr kumimoji="0" lang="ko-KR" altLang="en-US" sz="1800" b="0" i="0" u="none" strike="noStrike" cap="none" normalizeH="0" baseline="0">
                          <a:ln>
                            <a:noFill/>
                          </a:ln>
                          <a:solidFill>
                            <a:srgbClr val="333333"/>
                          </a:solidFill>
                          <a:effectLst/>
                          <a:latin typeface="+mn-lt"/>
                          <a:ea typeface="+mn-ea"/>
                          <a:cs typeface="+mn-cs"/>
                        </a:rPr>
                        <a:t>거야</a:t>
                      </a:r>
                      <a:r>
                        <a:rPr kumimoji="0" lang="en-US" altLang="ko-KR" sz="1800" b="0" i="0" u="none" strike="noStrike" cap="none" normalizeH="0" baseline="0">
                          <a:ln>
                            <a:noFill/>
                          </a:ln>
                          <a:solidFill>
                            <a:srgbClr val="333333"/>
                          </a:solidFill>
                          <a:effectLst/>
                          <a:latin typeface="+mn-lt"/>
                          <a:ea typeface="+mn-ea"/>
                          <a:cs typeface="+mn-cs"/>
                        </a:rPr>
                        <a:t>?” “</a:t>
                      </a:r>
                      <a:r>
                        <a:rPr kumimoji="0" lang="ko-KR" altLang="en-US" sz="1800" b="0" i="0" u="none" strike="noStrike" cap="none" normalizeH="0" baseline="0">
                          <a:ln>
                            <a:noFill/>
                          </a:ln>
                          <a:solidFill>
                            <a:srgbClr val="333333"/>
                          </a:solidFill>
                          <a:effectLst/>
                          <a:latin typeface="+mn-lt"/>
                          <a:ea typeface="+mn-ea"/>
                          <a:cs typeface="+mn-cs"/>
                        </a:rPr>
                        <a:t>축구게임에서 </a:t>
                      </a:r>
                      <a:r>
                        <a:rPr kumimoji="0" lang="ko-KR" altLang="en-US" sz="1800" b="0" i="0" u="none" strike="noStrike" cap="none" normalizeH="0" baseline="0" dirty="0">
                          <a:ln>
                            <a:noFill/>
                          </a:ln>
                          <a:solidFill>
                            <a:srgbClr val="333333"/>
                          </a:solidFill>
                          <a:effectLst/>
                          <a:latin typeface="+mn-lt"/>
                          <a:ea typeface="+mn-ea"/>
                          <a:cs typeface="+mn-cs"/>
                        </a:rPr>
                        <a:t>어떤 일이 일어날지는 아무도 </a:t>
                      </a:r>
                      <a:r>
                        <a:rPr kumimoji="0" lang="ko-KR" altLang="en-US" sz="1800" b="0" i="0" u="none" strike="noStrike" cap="none" normalizeH="0" baseline="0">
                          <a:ln>
                            <a:noFill/>
                          </a:ln>
                          <a:solidFill>
                            <a:srgbClr val="333333"/>
                          </a:solidFill>
                          <a:effectLst/>
                          <a:latin typeface="+mn-lt"/>
                          <a:ea typeface="+mn-ea"/>
                          <a:cs typeface="+mn-cs"/>
                        </a:rPr>
                        <a:t>몰라</a:t>
                      </a:r>
                      <a:r>
                        <a:rPr kumimoji="0" lang="en-US" altLang="ko-KR" sz="1800" b="0" i="0" u="none" strike="noStrike" cap="none" normalizeH="0" baseline="0">
                          <a:ln>
                            <a:noFill/>
                          </a:ln>
                          <a:solidFill>
                            <a:srgbClr val="333333"/>
                          </a:solidFill>
                          <a:effectLst/>
                          <a:latin typeface="+mn-lt"/>
                          <a:ea typeface="+mn-ea"/>
                          <a:cs typeface="+mn-cs"/>
                        </a:rPr>
                        <a:t>.”) </a:t>
                      </a:r>
                      <a:endParaRPr kumimoji="0" lang="en-GB" sz="18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ko-KR" altLang="en-US" sz="2000" b="1" i="0" u="none" strike="noStrike" cap="none" normalizeH="0" baseline="0" dirty="0">
                          <a:ln>
                            <a:noFill/>
                          </a:ln>
                          <a:solidFill>
                            <a:srgbClr val="333333"/>
                          </a:solidFill>
                          <a:effectLst/>
                          <a:latin typeface="+mn-lt"/>
                          <a:ea typeface="+mn-ea"/>
                          <a:cs typeface="+mn-cs"/>
                        </a:rPr>
                        <a:t>단점</a:t>
                      </a:r>
                      <a:r>
                        <a:rPr kumimoji="0" lang="en-US" altLang="ko-KR" sz="2000" b="1" i="0" u="none" strike="noStrike" cap="none" normalizeH="0" baseline="0" dirty="0">
                          <a:ln>
                            <a:noFill/>
                          </a:ln>
                          <a:solidFill>
                            <a:srgbClr val="333333"/>
                          </a:solidFill>
                          <a:effectLst/>
                          <a:latin typeface="+mn-lt"/>
                          <a:ea typeface="+mn-ea"/>
                          <a:cs typeface="+mn-cs"/>
                        </a:rPr>
                        <a:t>:</a:t>
                      </a:r>
                      <a:r>
                        <a:rPr kumimoji="0" lang="en-US" altLang="ko-KR"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a:ln>
                            <a:noFill/>
                          </a:ln>
                          <a:solidFill>
                            <a:srgbClr val="004992"/>
                          </a:solidFill>
                          <a:effectLst/>
                          <a:latin typeface="+mn-lt"/>
                          <a:ea typeface="+mn-ea"/>
                          <a:cs typeface="+mn-cs"/>
                        </a:rPr>
                        <a:t>???</a:t>
                      </a:r>
                      <a:r>
                        <a:rPr kumimoji="0" lang="en-US" sz="2000" b="0" i="0" u="none" strike="noStrike" cap="none" normalizeH="0" baseline="0" dirty="0">
                          <a:ln>
                            <a:noFill/>
                          </a:ln>
                          <a:solidFill>
                            <a:srgbClr val="333333"/>
                          </a:solidFill>
                          <a:effectLst/>
                          <a:latin typeface="+mn-lt"/>
                          <a:ea typeface="+mn-ea"/>
                          <a:cs typeface="+mn-cs"/>
                        </a:rPr>
                        <a:t> </a:t>
                      </a:r>
                      <a:r>
                        <a:rPr kumimoji="0" lang="ko-KR" altLang="en-US" sz="2000" b="0" i="0" u="none" strike="noStrike" cap="none" normalizeH="0" baseline="0" dirty="0">
                          <a:ln>
                            <a:noFill/>
                          </a:ln>
                          <a:solidFill>
                            <a:srgbClr val="E3EFF8"/>
                          </a:solidFill>
                          <a:effectLst/>
                          <a:latin typeface="+mn-lt"/>
                          <a:ea typeface="+mn-ea"/>
                          <a:cs typeface="+mn-cs"/>
                        </a:rPr>
                        <a:t>자신에게 편할지는 모르나 책임회피는 예의 없는 것으로 여겨진다</a:t>
                      </a:r>
                      <a:r>
                        <a:rPr kumimoji="0" lang="en-US" altLang="ko-KR" sz="2000" b="0" i="0" u="none" strike="noStrike" cap="none" normalizeH="0" baseline="0" dirty="0">
                          <a:ln>
                            <a:noFill/>
                          </a:ln>
                          <a:solidFill>
                            <a:srgbClr val="E3EFF8"/>
                          </a:solidFill>
                          <a:effectLst/>
                          <a:latin typeface="+mn-lt"/>
                          <a:ea typeface="+mn-ea"/>
                          <a:cs typeface="+mn-cs"/>
                        </a:rPr>
                        <a:t>. </a:t>
                      </a:r>
                    </a:p>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ko-KR" altLang="en-US" sz="2000" b="1" i="0" u="none" strike="noStrike" cap="none" normalizeH="0" baseline="0" dirty="0">
                          <a:ln>
                            <a:noFill/>
                          </a:ln>
                          <a:solidFill>
                            <a:srgbClr val="333333"/>
                          </a:solidFill>
                          <a:effectLst/>
                          <a:latin typeface="+mn-lt"/>
                          <a:ea typeface="+mn-ea"/>
                          <a:cs typeface="+mn-cs"/>
                        </a:rPr>
                        <a:t>장점</a:t>
                      </a:r>
                      <a:r>
                        <a:rPr kumimoji="0" lang="en-US" altLang="ko-KR" sz="2000" b="1" i="0" u="none" strike="noStrike" cap="none" normalizeH="0" baseline="0" dirty="0">
                          <a:ln>
                            <a:noFill/>
                          </a:ln>
                          <a:solidFill>
                            <a:srgbClr val="333333"/>
                          </a:solidFill>
                          <a:effectLst/>
                          <a:latin typeface="+mn-lt"/>
                          <a:ea typeface="+mn-ea"/>
                          <a:cs typeface="+mn-cs"/>
                        </a:rPr>
                        <a:t>:</a:t>
                      </a:r>
                      <a:r>
                        <a:rPr kumimoji="0" lang="en-US" altLang="ko-KR"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a:ln>
                            <a:noFill/>
                          </a:ln>
                          <a:solidFill>
                            <a:srgbClr val="004992"/>
                          </a:solidFill>
                          <a:effectLst/>
                          <a:latin typeface="+mn-lt"/>
                          <a:ea typeface="+mn-ea"/>
                          <a:cs typeface="+mn-cs"/>
                        </a:rPr>
                        <a:t>???</a:t>
                      </a:r>
                      <a:r>
                        <a:rPr kumimoji="0" lang="en-US" sz="2000" b="0" i="0" u="none" strike="noStrike" cap="none" normalizeH="0" baseline="0" dirty="0">
                          <a:ln>
                            <a:noFill/>
                          </a:ln>
                          <a:solidFill>
                            <a:srgbClr val="333333"/>
                          </a:solidFill>
                          <a:effectLst/>
                          <a:latin typeface="+mn-lt"/>
                          <a:ea typeface="+mn-ea"/>
                          <a:cs typeface="+mn-cs"/>
                        </a:rPr>
                        <a:t> </a:t>
                      </a:r>
                      <a:r>
                        <a:rPr kumimoji="0" lang="ko-KR" altLang="en-US" sz="2000" b="0" i="0" u="none" strike="noStrike" cap="none" normalizeH="0" baseline="0" dirty="0">
                          <a:ln>
                            <a:noFill/>
                          </a:ln>
                          <a:solidFill>
                            <a:srgbClr val="E3EFF8"/>
                          </a:solidFill>
                          <a:effectLst/>
                          <a:latin typeface="+mn-lt"/>
                          <a:ea typeface="+mn-ea"/>
                          <a:cs typeface="+mn-cs"/>
                        </a:rPr>
                        <a:t>자신감이 유지된다</a:t>
                      </a:r>
                      <a:r>
                        <a:rPr kumimoji="0" lang="en-US" altLang="ko-KR" sz="2000" b="0" i="0" u="none" strike="noStrike" cap="none" normalizeH="0" baseline="0" dirty="0">
                          <a:ln>
                            <a:noFill/>
                          </a:ln>
                          <a:solidFill>
                            <a:srgbClr val="E3EFF8"/>
                          </a:solidFill>
                          <a:effectLst/>
                          <a:latin typeface="+mn-lt"/>
                          <a:ea typeface="+mn-ea"/>
                          <a:cs typeface="+mn-cs"/>
                        </a:rPr>
                        <a:t>.</a:t>
                      </a:r>
                      <a:endParaRPr kumimoji="0" lang="en-GB" sz="2000" b="0" i="0" u="none" strike="noStrike" cap="none" normalizeH="0" baseline="0" dirty="0">
                        <a:ln>
                          <a:noFill/>
                        </a:ln>
                        <a:solidFill>
                          <a:srgbClr val="E3EFF8"/>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sp>
        <p:nvSpPr>
          <p:cNvPr id="12" name="object 7"/>
          <p:cNvSpPr/>
          <p:nvPr/>
        </p:nvSpPr>
        <p:spPr>
          <a:xfrm>
            <a:off x="457200" y="2204864"/>
            <a:ext cx="633984" cy="633984"/>
          </a:xfrm>
          <a:prstGeom prst="rect">
            <a:avLst/>
          </a:prstGeom>
          <a:blipFill>
            <a:blip r:embed="rId3" cstate="print"/>
            <a:stretch>
              <a:fillRect/>
            </a:stretch>
          </a:blipFill>
        </p:spPr>
        <p:txBody>
          <a:bodyPr wrap="square" lIns="0" tIns="0" rIns="0" bIns="0" rtlCol="0"/>
          <a:lstStyle/>
          <a:p>
            <a:endParaRPr/>
          </a:p>
        </p:txBody>
      </p:sp>
      <p:pic>
        <p:nvPicPr>
          <p:cNvPr id="13" name="Picture 13" descr="Ballack"/>
          <p:cNvPicPr>
            <a:picLocks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762135" y="1772816"/>
            <a:ext cx="2783724" cy="23416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Caption_15"/>
          <p:cNvSpPr>
            <a:spLocks noChangeArrowheads="1"/>
          </p:cNvSpPr>
          <p:nvPr/>
        </p:nvSpPr>
        <p:spPr bwMode="auto">
          <a:xfrm>
            <a:off x="1633090" y="2213992"/>
            <a:ext cx="3672409" cy="1143000"/>
          </a:xfrm>
          <a:prstGeom prst="wedgeRoundRectCallout">
            <a:avLst>
              <a:gd name="adj1" fmla="val -49686"/>
              <a:gd name="adj2" fmla="val 82566"/>
              <a:gd name="adj3" fmla="val 16667"/>
            </a:avLst>
          </a:prstGeom>
          <a:solidFill>
            <a:schemeClr val="bg1"/>
          </a:solidFill>
          <a:ln w="9525">
            <a:solidFill>
              <a:schemeClr val="tx1"/>
            </a:solidFill>
            <a:miter lim="800000"/>
            <a:headEnd/>
            <a:tailEnd/>
          </a:ln>
        </p:spPr>
        <p:txBody>
          <a:bodyPr anchor="ctr" anchorCtr="0"/>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ko-KR" altLang="en-US" sz="1600">
                <a:latin typeface="+mn-lt"/>
                <a:cs typeface="+mn-cs"/>
              </a:rPr>
              <a:t>내가 더 잘 했다면 상대팀은 골을 넣지 못했을거야</a:t>
            </a:r>
            <a:r>
              <a:rPr lang="en-US" altLang="ko-KR" sz="1600">
                <a:latin typeface="+mn-lt"/>
                <a:cs typeface="+mn-cs"/>
              </a:rPr>
              <a:t>.</a:t>
            </a:r>
            <a:endParaRPr lang="en-CA" altLang="de-DE" sz="1600">
              <a:latin typeface="+mn-lt"/>
              <a:cs typeface="+mn-cs"/>
            </a:endParaRPr>
          </a:p>
        </p:txBody>
      </p:sp>
    </p:spTree>
    <p:extLst>
      <p:ext uri="{BB962C8B-B14F-4D97-AF65-F5344CB8AC3E}">
        <p14:creationId xmlns:p14="http://schemas.microsoft.com/office/powerpoint/2010/main" val="193675333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a:latin typeface="+mn-lt"/>
                <a:ea typeface="+mn-ea"/>
                <a:cs typeface="+mn-cs"/>
              </a:rPr>
              <a:t>부정적 사건에 있어서 특정 귀인경향의 효과</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r>
              <a:rPr lang="ko-KR" altLang="en-US">
                <a:latin typeface="+mn-lt"/>
                <a:cs typeface="+mn-cs"/>
              </a:rPr>
              <a:t>훈련 모듈 </a:t>
            </a:r>
            <a:r>
              <a:rPr lang="en-US" altLang="ko-KR">
                <a:latin typeface="+mn-lt"/>
                <a:cs typeface="+mn-cs"/>
              </a:rPr>
              <a:t>1 – </a:t>
            </a:r>
            <a:r>
              <a:rPr lang="ko-KR" altLang="en-US">
                <a:latin typeface="+mn-lt"/>
                <a:cs typeface="+mn-cs"/>
              </a:rPr>
              <a:t>귀인</a:t>
            </a:r>
            <a:r>
              <a:rPr lang="en-US" altLang="ko-KR">
                <a:latin typeface="+mn-lt"/>
                <a:cs typeface="+mn-cs"/>
              </a:rPr>
              <a:t>-</a:t>
            </a:r>
            <a:r>
              <a:rPr lang="ko-KR" altLang="en-US">
                <a:latin typeface="+mn-lt"/>
                <a:cs typeface="+mn-cs"/>
              </a:rPr>
              <a:t>탓하기와 공로 새치기하기</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16</a:t>
            </a:fld>
            <a:endParaRPr lang="de-DE" dirty="0">
              <a:latin typeface="+mn-lt"/>
              <a:cs typeface="+mn-cs"/>
            </a:endParaRPr>
          </a:p>
        </p:txBody>
      </p:sp>
      <p:graphicFrame>
        <p:nvGraphicFramePr>
          <p:cNvPr id="11" name="Group 2"/>
          <p:cNvGraphicFramePr>
            <a:graphicFrameLocks noGrp="1"/>
          </p:cNvGraphicFramePr>
          <p:nvPr>
            <p:extLst>
              <p:ext uri="{D42A27DB-BD31-4B8C-83A1-F6EECF244321}">
                <p14:modId xmlns:p14="http://schemas.microsoft.com/office/powerpoint/2010/main" val="3244976562"/>
              </p:ext>
            </p:extLst>
          </p:nvPr>
        </p:nvGraphicFramePr>
        <p:xfrm>
          <a:off x="408955" y="4297680"/>
          <a:ext cx="11376000" cy="2468880"/>
        </p:xfrm>
        <a:graphic>
          <a:graphicData uri="http://schemas.openxmlformats.org/drawingml/2006/table">
            <a:tbl>
              <a:tblPr>
                <a:tableStyleId>{21E4AEA4-8DFA-4A89-87EB-49C32662AFE0}</a:tableStyleId>
              </a:tblPr>
              <a:tblGrid>
                <a:gridCol w="5502499">
                  <a:extLst>
                    <a:ext uri="{9D8B030D-6E8A-4147-A177-3AD203B41FA5}">
                      <a16:colId xmlns:a16="http://schemas.microsoft.com/office/drawing/2014/main" val="20000"/>
                    </a:ext>
                  </a:extLst>
                </a:gridCol>
                <a:gridCol w="5873501">
                  <a:extLst>
                    <a:ext uri="{9D8B030D-6E8A-4147-A177-3AD203B41FA5}">
                      <a16:colId xmlns:a16="http://schemas.microsoft.com/office/drawing/2014/main" val="20001"/>
                    </a:ext>
                  </a:extLst>
                </a:gridCol>
              </a:tblGrid>
              <a:tr h="118872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ko-KR" altLang="en-US" sz="2000" b="1" i="0" u="none" strike="noStrike" cap="none" normalizeH="0" baseline="0" dirty="0">
                          <a:ln>
                            <a:noFill/>
                          </a:ln>
                          <a:solidFill>
                            <a:srgbClr val="333333"/>
                          </a:solidFill>
                          <a:effectLst/>
                          <a:latin typeface="+mn-lt"/>
                          <a:ea typeface="+mn-ea"/>
                          <a:cs typeface="+mn-cs"/>
                        </a:rPr>
                        <a:t>자기 귀인</a:t>
                      </a:r>
                    </a:p>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en-US" altLang="ko-KR" sz="1800" b="0" i="0" u="none" strike="noStrike" cap="none" normalizeH="0" baseline="0" dirty="0">
                          <a:ln>
                            <a:noFill/>
                          </a:ln>
                          <a:solidFill>
                            <a:srgbClr val="333333"/>
                          </a:solidFill>
                          <a:effectLst/>
                          <a:latin typeface="+mn-lt"/>
                          <a:ea typeface="+mn-ea"/>
                          <a:cs typeface="+mn-cs"/>
                        </a:rPr>
                        <a:t>(</a:t>
                      </a:r>
                      <a:r>
                        <a:rPr kumimoji="0" lang="ko-KR" altLang="en-US" sz="1800" b="0" i="0" u="none" strike="noStrike" cap="none" normalizeH="0" baseline="0" dirty="0">
                          <a:ln>
                            <a:noFill/>
                          </a:ln>
                          <a:solidFill>
                            <a:srgbClr val="333333"/>
                          </a:solidFill>
                          <a:effectLst/>
                          <a:latin typeface="+mn-lt"/>
                          <a:ea typeface="+mn-ea"/>
                          <a:cs typeface="+mn-cs"/>
                        </a:rPr>
                        <a:t>예</a:t>
                      </a:r>
                      <a:r>
                        <a:rPr kumimoji="0" lang="en-US" altLang="ko-KR" sz="1800" b="0" i="0" u="none" strike="noStrike" cap="none" normalizeH="0" baseline="0">
                          <a:ln>
                            <a:noFill/>
                          </a:ln>
                          <a:solidFill>
                            <a:srgbClr val="333333"/>
                          </a:solidFill>
                          <a:effectLst/>
                          <a:latin typeface="+mn-lt"/>
                          <a:ea typeface="+mn-ea"/>
                          <a:cs typeface="+mn-cs"/>
                        </a:rPr>
                        <a:t>. “</a:t>
                      </a:r>
                      <a:r>
                        <a:rPr kumimoji="0" lang="ko-KR" altLang="en-US" sz="1800" b="0" i="0" u="none" strike="noStrike" cap="none" normalizeH="0" baseline="0">
                          <a:ln>
                            <a:noFill/>
                          </a:ln>
                          <a:solidFill>
                            <a:srgbClr val="333333"/>
                          </a:solidFill>
                          <a:effectLst/>
                          <a:latin typeface="+mn-lt"/>
                          <a:ea typeface="+mn-ea"/>
                          <a:cs typeface="+mn-cs"/>
                        </a:rPr>
                        <a:t>그건 </a:t>
                      </a:r>
                      <a:r>
                        <a:rPr kumimoji="0" lang="ko-KR" altLang="en-US" sz="1800" b="0" i="0" u="none" strike="noStrike" cap="none" normalizeH="0" baseline="0" dirty="0">
                          <a:ln>
                            <a:noFill/>
                          </a:ln>
                          <a:solidFill>
                            <a:srgbClr val="333333"/>
                          </a:solidFill>
                          <a:effectLst/>
                          <a:latin typeface="+mn-lt"/>
                          <a:ea typeface="+mn-ea"/>
                          <a:cs typeface="+mn-cs"/>
                        </a:rPr>
                        <a:t>나 때문이었고 나는 팬들께 사과를 해야 </a:t>
                      </a:r>
                      <a:r>
                        <a:rPr kumimoji="0" lang="ko-KR" altLang="en-US" sz="1800" b="0" i="0" u="none" strike="noStrike" cap="none" normalizeH="0" baseline="0">
                          <a:ln>
                            <a:noFill/>
                          </a:ln>
                          <a:solidFill>
                            <a:srgbClr val="333333"/>
                          </a:solidFill>
                          <a:effectLst/>
                          <a:latin typeface="+mn-lt"/>
                          <a:ea typeface="+mn-ea"/>
                          <a:cs typeface="+mn-cs"/>
                        </a:rPr>
                        <a:t>해</a:t>
                      </a:r>
                      <a:r>
                        <a:rPr kumimoji="0" lang="en-US" altLang="ko-KR" sz="1800" b="0" i="0" u="none" strike="noStrike" cap="none" normalizeH="0" baseline="0">
                          <a:ln>
                            <a:noFill/>
                          </a:ln>
                          <a:solidFill>
                            <a:srgbClr val="333333"/>
                          </a:solidFill>
                          <a:effectLst/>
                          <a:latin typeface="+mn-lt"/>
                          <a:ea typeface="+mn-ea"/>
                          <a:cs typeface="+mn-cs"/>
                        </a:rPr>
                        <a:t>.”) </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ko-KR" altLang="en-US" sz="2000" b="1" i="0" u="none" strike="noStrike" cap="none" normalizeH="0" baseline="0" dirty="0">
                          <a:ln>
                            <a:noFill/>
                          </a:ln>
                          <a:solidFill>
                            <a:srgbClr val="333333"/>
                          </a:solidFill>
                          <a:effectLst/>
                          <a:latin typeface="+mn-lt"/>
                          <a:ea typeface="+mn-ea"/>
                          <a:cs typeface="+mn-cs"/>
                        </a:rPr>
                        <a:t>단점</a:t>
                      </a:r>
                      <a:r>
                        <a:rPr kumimoji="0" lang="en-US" altLang="ko-KR" sz="2000" b="1" i="0" u="none" strike="noStrike" cap="none" normalizeH="0" baseline="0" dirty="0">
                          <a:ln>
                            <a:noFill/>
                          </a:ln>
                          <a:solidFill>
                            <a:srgbClr val="333333"/>
                          </a:solidFill>
                          <a:effectLst/>
                          <a:latin typeface="+mn-lt"/>
                          <a:ea typeface="+mn-ea"/>
                          <a:cs typeface="+mn-cs"/>
                        </a:rPr>
                        <a:t>:</a:t>
                      </a:r>
                      <a:r>
                        <a:rPr kumimoji="0" lang="en-US" altLang="ko-KR" sz="2000" b="0" i="0" u="none" strike="noStrike" cap="none" normalizeH="0" baseline="0" dirty="0">
                          <a:ln>
                            <a:noFill/>
                          </a:ln>
                          <a:solidFill>
                            <a:srgbClr val="333333"/>
                          </a:solidFill>
                          <a:effectLst/>
                          <a:latin typeface="+mn-lt"/>
                          <a:ea typeface="+mn-ea"/>
                          <a:cs typeface="+mn-cs"/>
                        </a:rPr>
                        <a:t> </a:t>
                      </a:r>
                      <a:r>
                        <a:rPr kumimoji="0" lang="ko-KR" altLang="en-US" sz="2000" b="0" i="0" u="none" strike="noStrike" cap="none" normalizeH="0" baseline="0" dirty="0">
                          <a:ln>
                            <a:noFill/>
                          </a:ln>
                          <a:solidFill>
                            <a:srgbClr val="333333"/>
                          </a:solidFill>
                          <a:effectLst/>
                          <a:latin typeface="+mn-lt"/>
                          <a:ea typeface="+mn-ea"/>
                          <a:cs typeface="+mn-cs"/>
                        </a:rPr>
                        <a:t>자신감 </a:t>
                      </a:r>
                      <a:r>
                        <a:rPr kumimoji="0" lang="ko-KR" altLang="en-US" sz="2000" b="0" i="0" u="none" strike="noStrike" cap="none" normalizeH="0" baseline="0">
                          <a:ln>
                            <a:noFill/>
                          </a:ln>
                          <a:solidFill>
                            <a:srgbClr val="333333"/>
                          </a:solidFill>
                          <a:effectLst/>
                          <a:latin typeface="+mn-lt"/>
                          <a:ea typeface="+mn-ea"/>
                          <a:cs typeface="+mn-cs"/>
                        </a:rPr>
                        <a:t>감소</a:t>
                      </a:r>
                      <a:r>
                        <a:rPr kumimoji="0" lang="en-US" altLang="ko-KR" sz="2000" b="0" i="0" u="none" strike="noStrike" cap="none" normalizeH="0" baseline="0">
                          <a:ln>
                            <a:noFill/>
                          </a:ln>
                          <a:solidFill>
                            <a:srgbClr val="333333"/>
                          </a:solidFill>
                          <a:effectLst/>
                          <a:latin typeface="+mn-lt"/>
                          <a:ea typeface="+mn-ea"/>
                          <a:cs typeface="+mn-cs"/>
                        </a:rPr>
                        <a:t>. </a:t>
                      </a:r>
                      <a:endParaRPr kumimoji="0" lang="en-US" altLang="ko-KR" sz="2000" b="0" i="0" u="none" strike="noStrike" cap="none" normalizeH="0" baseline="0" dirty="0">
                        <a:ln>
                          <a:noFill/>
                        </a:ln>
                        <a:solidFill>
                          <a:srgbClr val="333333"/>
                        </a:solidFill>
                        <a:effectLst/>
                        <a:latin typeface="+mn-lt"/>
                        <a:ea typeface="+mn-ea"/>
                        <a:cs typeface="+mn-cs"/>
                      </a:endParaRPr>
                    </a:p>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ko-KR" altLang="en-US" sz="2000" b="1" i="0" u="none" strike="noStrike" cap="none" normalizeH="0" baseline="0" dirty="0">
                          <a:ln>
                            <a:noFill/>
                          </a:ln>
                          <a:solidFill>
                            <a:srgbClr val="333333"/>
                          </a:solidFill>
                          <a:effectLst/>
                          <a:latin typeface="+mn-lt"/>
                          <a:ea typeface="+mn-ea"/>
                          <a:cs typeface="+mn-cs"/>
                        </a:rPr>
                        <a:t>장점</a:t>
                      </a:r>
                      <a:r>
                        <a:rPr kumimoji="0" lang="en-US" altLang="ko-KR" sz="2000" b="1" i="0" u="none" strike="noStrike" cap="none" normalizeH="0" baseline="0" dirty="0">
                          <a:ln>
                            <a:noFill/>
                          </a:ln>
                          <a:solidFill>
                            <a:srgbClr val="333333"/>
                          </a:solidFill>
                          <a:effectLst/>
                          <a:latin typeface="+mn-lt"/>
                          <a:ea typeface="+mn-ea"/>
                          <a:cs typeface="+mn-cs"/>
                        </a:rPr>
                        <a:t>:</a:t>
                      </a:r>
                      <a:r>
                        <a:rPr kumimoji="0" lang="en-US" altLang="ko-KR" sz="2000" b="0" i="0" u="none" strike="noStrike" cap="none" normalizeH="0" baseline="0" dirty="0">
                          <a:ln>
                            <a:noFill/>
                          </a:ln>
                          <a:solidFill>
                            <a:srgbClr val="333333"/>
                          </a:solidFill>
                          <a:effectLst/>
                          <a:latin typeface="+mn-lt"/>
                          <a:ea typeface="+mn-ea"/>
                          <a:cs typeface="+mn-cs"/>
                        </a:rPr>
                        <a:t> </a:t>
                      </a:r>
                      <a:r>
                        <a:rPr kumimoji="0" lang="ko-KR" altLang="en-US" sz="2000" b="0" i="0" u="none" strike="noStrike" cap="none" normalizeH="0" baseline="0" dirty="0">
                          <a:ln>
                            <a:noFill/>
                          </a:ln>
                          <a:solidFill>
                            <a:srgbClr val="333333"/>
                          </a:solidFill>
                          <a:effectLst/>
                          <a:latin typeface="+mn-lt"/>
                          <a:ea typeface="+mn-ea"/>
                          <a:cs typeface="+mn-cs"/>
                        </a:rPr>
                        <a:t>책임질 줄 아는 존경스럽고 용감한 사람으로 여겨짐</a:t>
                      </a:r>
                      <a:r>
                        <a:rPr kumimoji="0" lang="en-US" altLang="ko-KR" sz="2000" b="0" i="0" u="none" strike="noStrike" cap="none" normalizeH="0" baseline="0" dirty="0">
                          <a:ln>
                            <a:noFill/>
                          </a:ln>
                          <a:solidFill>
                            <a:srgbClr val="333333"/>
                          </a:solidFill>
                          <a:effectLst/>
                          <a:latin typeface="+mn-lt"/>
                          <a:ea typeface="+mn-ea"/>
                          <a:cs typeface="+mn-cs"/>
                        </a:rPr>
                        <a:t>.  </a:t>
                      </a:r>
                      <a:endParaRPr kumimoji="0" lang="en-GB" sz="18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128016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ko-KR" altLang="en-US" sz="2000" b="1" i="0" u="none" strike="noStrike" cap="none" normalizeH="0" baseline="0" dirty="0">
                          <a:ln>
                            <a:noFill/>
                          </a:ln>
                          <a:solidFill>
                            <a:srgbClr val="333333"/>
                          </a:solidFill>
                          <a:effectLst/>
                          <a:latin typeface="+mn-lt"/>
                          <a:ea typeface="+mn-ea"/>
                          <a:cs typeface="+mn-cs"/>
                        </a:rPr>
                        <a:t>타인</a:t>
                      </a:r>
                      <a:r>
                        <a:rPr kumimoji="0" lang="en-US" altLang="ko-KR" sz="2000" b="1" i="0" u="none" strike="noStrike" cap="none" normalizeH="0" baseline="0" dirty="0">
                          <a:ln>
                            <a:noFill/>
                          </a:ln>
                          <a:solidFill>
                            <a:srgbClr val="333333"/>
                          </a:solidFill>
                          <a:effectLst/>
                          <a:latin typeface="+mn-lt"/>
                          <a:ea typeface="+mn-ea"/>
                          <a:cs typeface="+mn-cs"/>
                        </a:rPr>
                        <a:t>/</a:t>
                      </a:r>
                      <a:r>
                        <a:rPr kumimoji="0" lang="ko-KR" altLang="en-US" sz="2000" b="1" i="0" u="none" strike="noStrike" cap="none" normalizeH="0" baseline="0" dirty="0">
                          <a:ln>
                            <a:noFill/>
                          </a:ln>
                          <a:solidFill>
                            <a:srgbClr val="333333"/>
                          </a:solidFill>
                          <a:effectLst/>
                          <a:latin typeface="+mn-lt"/>
                          <a:ea typeface="+mn-ea"/>
                          <a:cs typeface="+mn-cs"/>
                        </a:rPr>
                        <a:t>상황적 귀인</a:t>
                      </a:r>
                    </a:p>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en-US" altLang="ko-KR" sz="1800" b="0" i="0" u="none" strike="noStrike" cap="none" normalizeH="0" baseline="0" dirty="0">
                          <a:ln>
                            <a:noFill/>
                          </a:ln>
                          <a:solidFill>
                            <a:srgbClr val="333333"/>
                          </a:solidFill>
                          <a:effectLst/>
                          <a:latin typeface="+mn-lt"/>
                          <a:ea typeface="+mn-ea"/>
                          <a:cs typeface="+mn-cs"/>
                        </a:rPr>
                        <a:t>(</a:t>
                      </a:r>
                      <a:r>
                        <a:rPr kumimoji="0" lang="ko-KR" altLang="en-US" sz="1800" b="0" i="0" u="none" strike="noStrike" cap="none" normalizeH="0" baseline="0" dirty="0">
                          <a:ln>
                            <a:noFill/>
                          </a:ln>
                          <a:solidFill>
                            <a:srgbClr val="333333"/>
                          </a:solidFill>
                          <a:effectLst/>
                          <a:latin typeface="+mn-lt"/>
                          <a:ea typeface="+mn-ea"/>
                          <a:cs typeface="+mn-cs"/>
                        </a:rPr>
                        <a:t>예</a:t>
                      </a:r>
                      <a:r>
                        <a:rPr kumimoji="0" lang="en-US" altLang="ko-KR" sz="1800" b="0" i="0" u="none" strike="noStrike" cap="none" normalizeH="0" baseline="0">
                          <a:ln>
                            <a:noFill/>
                          </a:ln>
                          <a:solidFill>
                            <a:srgbClr val="333333"/>
                          </a:solidFill>
                          <a:effectLst/>
                          <a:latin typeface="+mn-lt"/>
                          <a:ea typeface="+mn-ea"/>
                          <a:cs typeface="+mn-cs"/>
                        </a:rPr>
                        <a:t>. “</a:t>
                      </a:r>
                      <a:r>
                        <a:rPr kumimoji="0" lang="ko-KR" altLang="en-US" sz="1800" b="0" i="0" u="none" strike="noStrike" cap="none" normalizeH="0" baseline="0">
                          <a:ln>
                            <a:noFill/>
                          </a:ln>
                          <a:solidFill>
                            <a:srgbClr val="333333"/>
                          </a:solidFill>
                          <a:effectLst/>
                          <a:latin typeface="+mn-lt"/>
                          <a:ea typeface="+mn-ea"/>
                          <a:cs typeface="+mn-cs"/>
                        </a:rPr>
                        <a:t>하지만 </a:t>
                      </a:r>
                      <a:r>
                        <a:rPr kumimoji="0" lang="ko-KR" altLang="en-US" sz="1800" b="0" i="0" u="none" strike="noStrike" cap="none" normalizeH="0" baseline="0" dirty="0">
                          <a:ln>
                            <a:noFill/>
                          </a:ln>
                          <a:solidFill>
                            <a:srgbClr val="333333"/>
                          </a:solidFill>
                          <a:effectLst/>
                          <a:latin typeface="+mn-lt"/>
                          <a:ea typeface="+mn-ea"/>
                          <a:cs typeface="+mn-cs"/>
                        </a:rPr>
                        <a:t>골키퍼는 어디 있던 </a:t>
                      </a:r>
                      <a:r>
                        <a:rPr kumimoji="0" lang="ko-KR" altLang="en-US" sz="1800" b="0" i="0" u="none" strike="noStrike" cap="none" normalizeH="0" baseline="0">
                          <a:ln>
                            <a:noFill/>
                          </a:ln>
                          <a:solidFill>
                            <a:srgbClr val="333333"/>
                          </a:solidFill>
                          <a:effectLst/>
                          <a:latin typeface="+mn-lt"/>
                          <a:ea typeface="+mn-ea"/>
                          <a:cs typeface="+mn-cs"/>
                        </a:rPr>
                        <a:t>거야</a:t>
                      </a:r>
                      <a:r>
                        <a:rPr kumimoji="0" lang="en-US" altLang="ko-KR" sz="1800" b="0" i="0" u="none" strike="noStrike" cap="none" normalizeH="0" baseline="0">
                          <a:ln>
                            <a:noFill/>
                          </a:ln>
                          <a:solidFill>
                            <a:srgbClr val="333333"/>
                          </a:solidFill>
                          <a:effectLst/>
                          <a:latin typeface="+mn-lt"/>
                          <a:ea typeface="+mn-ea"/>
                          <a:cs typeface="+mn-cs"/>
                        </a:rPr>
                        <a:t>?” “</a:t>
                      </a:r>
                      <a:r>
                        <a:rPr kumimoji="0" lang="ko-KR" altLang="en-US" sz="1800" b="0" i="0" u="none" strike="noStrike" cap="none" normalizeH="0" baseline="0">
                          <a:ln>
                            <a:noFill/>
                          </a:ln>
                          <a:solidFill>
                            <a:srgbClr val="333333"/>
                          </a:solidFill>
                          <a:effectLst/>
                          <a:latin typeface="+mn-lt"/>
                          <a:ea typeface="+mn-ea"/>
                          <a:cs typeface="+mn-cs"/>
                        </a:rPr>
                        <a:t>축구게임에서 </a:t>
                      </a:r>
                      <a:r>
                        <a:rPr kumimoji="0" lang="ko-KR" altLang="en-US" sz="1800" b="0" i="0" u="none" strike="noStrike" cap="none" normalizeH="0" baseline="0" dirty="0">
                          <a:ln>
                            <a:noFill/>
                          </a:ln>
                          <a:solidFill>
                            <a:srgbClr val="333333"/>
                          </a:solidFill>
                          <a:effectLst/>
                          <a:latin typeface="+mn-lt"/>
                          <a:ea typeface="+mn-ea"/>
                          <a:cs typeface="+mn-cs"/>
                        </a:rPr>
                        <a:t>어떤 일이 일어날지는 아무도 </a:t>
                      </a:r>
                      <a:r>
                        <a:rPr kumimoji="0" lang="ko-KR" altLang="en-US" sz="1800" b="0" i="0" u="none" strike="noStrike" cap="none" normalizeH="0" baseline="0">
                          <a:ln>
                            <a:noFill/>
                          </a:ln>
                          <a:solidFill>
                            <a:srgbClr val="333333"/>
                          </a:solidFill>
                          <a:effectLst/>
                          <a:latin typeface="+mn-lt"/>
                          <a:ea typeface="+mn-ea"/>
                          <a:cs typeface="+mn-cs"/>
                        </a:rPr>
                        <a:t>몰라</a:t>
                      </a:r>
                      <a:r>
                        <a:rPr kumimoji="0" lang="en-US" altLang="ko-KR" sz="1800" b="0" i="0" u="none" strike="noStrike" cap="none" normalizeH="0" baseline="0">
                          <a:ln>
                            <a:noFill/>
                          </a:ln>
                          <a:solidFill>
                            <a:srgbClr val="333333"/>
                          </a:solidFill>
                          <a:effectLst/>
                          <a:latin typeface="+mn-lt"/>
                          <a:ea typeface="+mn-ea"/>
                          <a:cs typeface="+mn-cs"/>
                        </a:rPr>
                        <a:t>.”) </a:t>
                      </a:r>
                      <a:endParaRPr kumimoji="0" lang="en-GB" sz="18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ko-KR" altLang="en-US" sz="2000" b="1" i="0" u="none" strike="noStrike" cap="none" normalizeH="0" baseline="0" dirty="0">
                          <a:ln>
                            <a:noFill/>
                          </a:ln>
                          <a:solidFill>
                            <a:srgbClr val="333333"/>
                          </a:solidFill>
                          <a:effectLst/>
                          <a:latin typeface="+mn-lt"/>
                          <a:ea typeface="+mn-ea"/>
                          <a:cs typeface="+mn-cs"/>
                        </a:rPr>
                        <a:t>단점</a:t>
                      </a:r>
                      <a:r>
                        <a:rPr kumimoji="0" lang="en-US" altLang="ko-KR" sz="2000" b="1" i="0" u="none" strike="noStrike" cap="none" normalizeH="0" baseline="0" dirty="0">
                          <a:ln>
                            <a:noFill/>
                          </a:ln>
                          <a:solidFill>
                            <a:srgbClr val="333333"/>
                          </a:solidFill>
                          <a:effectLst/>
                          <a:latin typeface="+mn-lt"/>
                          <a:ea typeface="+mn-ea"/>
                          <a:cs typeface="+mn-cs"/>
                        </a:rPr>
                        <a:t>:</a:t>
                      </a:r>
                      <a:r>
                        <a:rPr kumimoji="0" lang="en-US" altLang="ko-KR" sz="2000" b="0" i="0" u="none" strike="noStrike" cap="none" normalizeH="0" baseline="0" dirty="0">
                          <a:ln>
                            <a:noFill/>
                          </a:ln>
                          <a:solidFill>
                            <a:srgbClr val="333333"/>
                          </a:solidFill>
                          <a:effectLst/>
                          <a:latin typeface="+mn-lt"/>
                          <a:ea typeface="+mn-ea"/>
                          <a:cs typeface="+mn-cs"/>
                        </a:rPr>
                        <a:t> </a:t>
                      </a:r>
                      <a:r>
                        <a:rPr kumimoji="0" lang="ko-KR" altLang="en-US" sz="2000" b="0" i="0" u="none" strike="noStrike" cap="none" normalizeH="0" baseline="0" dirty="0">
                          <a:ln>
                            <a:noFill/>
                          </a:ln>
                          <a:solidFill>
                            <a:srgbClr val="333333"/>
                          </a:solidFill>
                          <a:effectLst/>
                          <a:latin typeface="+mn-lt"/>
                          <a:ea typeface="+mn-ea"/>
                          <a:cs typeface="+mn-cs"/>
                        </a:rPr>
                        <a:t>자신에게 편할지는 모르나 책임회피는 예의 없는 것으로 여겨진다</a:t>
                      </a:r>
                      <a:r>
                        <a:rPr kumimoji="0" lang="en-US" altLang="ko-KR" sz="2000" b="0" i="0" u="none" strike="noStrike" cap="none" normalizeH="0" baseline="0" dirty="0">
                          <a:ln>
                            <a:noFill/>
                          </a:ln>
                          <a:solidFill>
                            <a:srgbClr val="333333"/>
                          </a:solidFill>
                          <a:effectLst/>
                          <a:latin typeface="+mn-lt"/>
                          <a:ea typeface="+mn-ea"/>
                          <a:cs typeface="+mn-cs"/>
                        </a:rPr>
                        <a:t>. </a:t>
                      </a:r>
                    </a:p>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ko-KR" altLang="en-US" sz="2000" b="1" i="0" u="none" strike="noStrike" cap="none" normalizeH="0" baseline="0" dirty="0">
                          <a:ln>
                            <a:noFill/>
                          </a:ln>
                          <a:solidFill>
                            <a:srgbClr val="333333"/>
                          </a:solidFill>
                          <a:effectLst/>
                          <a:latin typeface="+mn-lt"/>
                          <a:ea typeface="+mn-ea"/>
                          <a:cs typeface="+mn-cs"/>
                        </a:rPr>
                        <a:t>장점</a:t>
                      </a:r>
                      <a:r>
                        <a:rPr kumimoji="0" lang="en-US" altLang="ko-KR" sz="2000" b="1" i="0" u="none" strike="noStrike" cap="none" normalizeH="0" baseline="0" dirty="0">
                          <a:ln>
                            <a:noFill/>
                          </a:ln>
                          <a:solidFill>
                            <a:srgbClr val="333333"/>
                          </a:solidFill>
                          <a:effectLst/>
                          <a:latin typeface="+mn-lt"/>
                          <a:ea typeface="+mn-ea"/>
                          <a:cs typeface="+mn-cs"/>
                        </a:rPr>
                        <a:t>:</a:t>
                      </a:r>
                      <a:r>
                        <a:rPr kumimoji="0" lang="en-US" altLang="ko-KR" sz="2000" b="0" i="0" u="none" strike="noStrike" cap="none" normalizeH="0" baseline="0" dirty="0">
                          <a:ln>
                            <a:noFill/>
                          </a:ln>
                          <a:solidFill>
                            <a:srgbClr val="333333"/>
                          </a:solidFill>
                          <a:effectLst/>
                          <a:latin typeface="+mn-lt"/>
                          <a:ea typeface="+mn-ea"/>
                          <a:cs typeface="+mn-cs"/>
                        </a:rPr>
                        <a:t> </a:t>
                      </a:r>
                      <a:r>
                        <a:rPr kumimoji="0" lang="ko-KR" altLang="en-US" sz="2000" b="0" i="0" u="none" strike="noStrike" cap="none" normalizeH="0" baseline="0" dirty="0">
                          <a:ln>
                            <a:noFill/>
                          </a:ln>
                          <a:solidFill>
                            <a:srgbClr val="333333"/>
                          </a:solidFill>
                          <a:effectLst/>
                          <a:latin typeface="+mn-lt"/>
                          <a:ea typeface="+mn-ea"/>
                          <a:cs typeface="+mn-cs"/>
                        </a:rPr>
                        <a:t>자신감이 유지된다</a:t>
                      </a:r>
                      <a:r>
                        <a:rPr kumimoji="0" lang="en-US" altLang="ko-KR" sz="2000" b="0" i="0" u="none" strike="noStrike" cap="none" normalizeH="0" baseline="0" dirty="0">
                          <a:ln>
                            <a:noFill/>
                          </a:ln>
                          <a:solidFill>
                            <a:srgbClr val="333333"/>
                          </a:solidFill>
                          <a:effectLst/>
                          <a:latin typeface="+mn-lt"/>
                          <a:ea typeface="+mn-ea"/>
                          <a:cs typeface="+mn-cs"/>
                        </a:rPr>
                        <a:t>.</a:t>
                      </a:r>
                      <a:endParaRPr kumimoji="0" lang="en-GB" sz="2000" b="0" i="0" u="none" strike="noStrike" cap="none" normalizeH="0" baseline="0" dirty="0">
                        <a:ln>
                          <a:noFill/>
                        </a:ln>
                        <a:solidFill>
                          <a:srgbClr val="E3EFF8"/>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sp>
        <p:nvSpPr>
          <p:cNvPr id="12" name="object 7"/>
          <p:cNvSpPr/>
          <p:nvPr/>
        </p:nvSpPr>
        <p:spPr>
          <a:xfrm>
            <a:off x="457200" y="2204864"/>
            <a:ext cx="633984" cy="633984"/>
          </a:xfrm>
          <a:prstGeom prst="rect">
            <a:avLst/>
          </a:prstGeom>
          <a:blipFill>
            <a:blip r:embed="rId3" cstate="print"/>
            <a:stretch>
              <a:fillRect/>
            </a:stretch>
          </a:blipFill>
        </p:spPr>
        <p:txBody>
          <a:bodyPr wrap="square" lIns="0" tIns="0" rIns="0" bIns="0" rtlCol="0"/>
          <a:lstStyle/>
          <a:p>
            <a:endParaRPr/>
          </a:p>
        </p:txBody>
      </p:sp>
      <p:pic>
        <p:nvPicPr>
          <p:cNvPr id="13" name="Picture 13" descr="Ballack"/>
          <p:cNvPicPr>
            <a:picLocks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762135" y="1772816"/>
            <a:ext cx="2783724" cy="23416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Caption_15"/>
          <p:cNvSpPr>
            <a:spLocks noChangeArrowheads="1"/>
          </p:cNvSpPr>
          <p:nvPr/>
        </p:nvSpPr>
        <p:spPr bwMode="auto">
          <a:xfrm>
            <a:off x="1633090" y="2213992"/>
            <a:ext cx="3672409" cy="1143000"/>
          </a:xfrm>
          <a:prstGeom prst="wedgeRoundRectCallout">
            <a:avLst>
              <a:gd name="adj1" fmla="val -49686"/>
              <a:gd name="adj2" fmla="val 82566"/>
              <a:gd name="adj3" fmla="val 16667"/>
            </a:avLst>
          </a:prstGeom>
          <a:solidFill>
            <a:schemeClr val="bg1"/>
          </a:solidFill>
          <a:ln w="9525">
            <a:solidFill>
              <a:schemeClr val="tx1"/>
            </a:solidFill>
            <a:miter lim="800000"/>
            <a:headEnd/>
            <a:tailEnd/>
          </a:ln>
        </p:spPr>
        <p:txBody>
          <a:bodyPr anchor="ctr" anchorCtr="0"/>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ko-KR" altLang="en-US" sz="1600">
                <a:latin typeface="+mn-lt"/>
                <a:cs typeface="+mn-cs"/>
              </a:rPr>
              <a:t>내가 더 잘 했다면 상대팀은 골을 넣지 못했을거야</a:t>
            </a:r>
            <a:r>
              <a:rPr lang="en-US" altLang="ko-KR" sz="1600">
                <a:latin typeface="+mn-lt"/>
                <a:cs typeface="+mn-cs"/>
              </a:rPr>
              <a:t>.</a:t>
            </a:r>
            <a:endParaRPr lang="en-CA" altLang="de-DE" sz="1600">
              <a:latin typeface="+mn-lt"/>
              <a:cs typeface="+mn-cs"/>
            </a:endParaRPr>
          </a:p>
        </p:txBody>
      </p:sp>
    </p:spTree>
    <p:extLst>
      <p:ext uri="{BB962C8B-B14F-4D97-AF65-F5344CB8AC3E}">
        <p14:creationId xmlns:p14="http://schemas.microsoft.com/office/powerpoint/2010/main" val="85664871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a:latin typeface="+mn-lt"/>
                <a:ea typeface="+mn-ea"/>
                <a:cs typeface="+mn-cs"/>
              </a:rPr>
              <a:t>부정적 사건에 있어서 특정 귀인경향의 효과</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r>
              <a:rPr lang="ko-KR" altLang="en-US">
                <a:latin typeface="+mn-lt"/>
                <a:cs typeface="+mn-cs"/>
              </a:rPr>
              <a:t>훈련 모듈 </a:t>
            </a:r>
            <a:r>
              <a:rPr lang="en-US" altLang="ko-KR">
                <a:latin typeface="+mn-lt"/>
                <a:cs typeface="+mn-cs"/>
              </a:rPr>
              <a:t>1 – </a:t>
            </a:r>
            <a:r>
              <a:rPr lang="ko-KR" altLang="en-US">
                <a:latin typeface="+mn-lt"/>
                <a:cs typeface="+mn-cs"/>
              </a:rPr>
              <a:t>귀인</a:t>
            </a:r>
            <a:r>
              <a:rPr lang="en-US" altLang="ko-KR">
                <a:latin typeface="+mn-lt"/>
                <a:cs typeface="+mn-cs"/>
              </a:rPr>
              <a:t>-</a:t>
            </a:r>
            <a:r>
              <a:rPr lang="ko-KR" altLang="en-US">
                <a:latin typeface="+mn-lt"/>
                <a:cs typeface="+mn-cs"/>
              </a:rPr>
              <a:t>탓하기와 공로 새치기하기</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17</a:t>
            </a:fld>
            <a:endParaRPr lang="de-DE" dirty="0">
              <a:latin typeface="+mn-lt"/>
              <a:cs typeface="+mn-cs"/>
            </a:endParaRPr>
          </a:p>
        </p:txBody>
      </p:sp>
      <p:graphicFrame>
        <p:nvGraphicFramePr>
          <p:cNvPr id="11" name="Group 2"/>
          <p:cNvGraphicFramePr>
            <a:graphicFrameLocks noGrp="1"/>
          </p:cNvGraphicFramePr>
          <p:nvPr>
            <p:extLst>
              <p:ext uri="{D42A27DB-BD31-4B8C-83A1-F6EECF244321}">
                <p14:modId xmlns:p14="http://schemas.microsoft.com/office/powerpoint/2010/main" val="3153336053"/>
              </p:ext>
            </p:extLst>
          </p:nvPr>
        </p:nvGraphicFramePr>
        <p:xfrm>
          <a:off x="408955" y="4297680"/>
          <a:ext cx="11375136" cy="2103120"/>
        </p:xfrm>
        <a:graphic>
          <a:graphicData uri="http://schemas.openxmlformats.org/drawingml/2006/table">
            <a:tbl>
              <a:tblPr>
                <a:tableStyleId>{21E4AEA4-8DFA-4A89-87EB-49C32662AFE0}</a:tableStyleId>
              </a:tblPr>
              <a:tblGrid>
                <a:gridCol w="11375136">
                  <a:extLst>
                    <a:ext uri="{9D8B030D-6E8A-4147-A177-3AD203B41FA5}">
                      <a16:colId xmlns:a16="http://schemas.microsoft.com/office/drawing/2014/main" val="20000"/>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ko-KR" altLang="en-US" sz="2000" b="0" i="0" u="none" strike="noStrike" cap="none" normalizeH="0" baseline="0">
                          <a:ln>
                            <a:noFill/>
                          </a:ln>
                          <a:solidFill>
                            <a:srgbClr val="000000"/>
                          </a:solidFill>
                          <a:effectLst/>
                          <a:latin typeface="+mn-lt"/>
                          <a:ea typeface="+mn-ea"/>
                          <a:cs typeface="+mn-cs"/>
                        </a:rPr>
                        <a:t>보다 균형적인 반응들</a:t>
                      </a:r>
                      <a:r>
                        <a:rPr kumimoji="0" lang="en-US" altLang="ko-KR" sz="2000" b="0" i="0" u="none" strike="noStrike" cap="none" normalizeH="0" baseline="0">
                          <a:ln>
                            <a:noFill/>
                          </a:ln>
                          <a:solidFill>
                            <a:srgbClr val="000000"/>
                          </a:solidFill>
                          <a:effectLst/>
                          <a:latin typeface="+mn-lt"/>
                          <a:ea typeface="+mn-ea"/>
                          <a:cs typeface="+mn-cs"/>
                        </a:rPr>
                        <a:t>(</a:t>
                      </a:r>
                      <a:r>
                        <a:rPr kumimoji="0" lang="ko-KR" altLang="en-US" sz="2000" b="0" i="0" u="none" strike="noStrike" cap="none" normalizeH="0" baseline="0">
                          <a:ln>
                            <a:noFill/>
                          </a:ln>
                          <a:solidFill>
                            <a:srgbClr val="000000"/>
                          </a:solidFill>
                          <a:effectLst/>
                          <a:latin typeface="+mn-lt"/>
                          <a:ea typeface="+mn-ea"/>
                          <a:cs typeface="+mn-cs"/>
                        </a:rPr>
                        <a:t>즉</a:t>
                      </a:r>
                      <a:r>
                        <a:rPr kumimoji="0" lang="en-US" altLang="ko-KR" sz="2000" b="0" i="0" u="none" strike="noStrike" cap="none" normalizeH="0" baseline="0">
                          <a:ln>
                            <a:noFill/>
                          </a:ln>
                          <a:solidFill>
                            <a:srgbClr val="000000"/>
                          </a:solidFill>
                          <a:effectLst/>
                          <a:latin typeface="+mn-lt"/>
                          <a:ea typeface="+mn-ea"/>
                          <a:cs typeface="+mn-cs"/>
                        </a:rPr>
                        <a:t>, </a:t>
                      </a:r>
                      <a:r>
                        <a:rPr kumimoji="0" lang="ko-KR" altLang="en-US" sz="2000" b="0" i="0" u="none" strike="noStrike" cap="none" normalizeH="0" baseline="0">
                          <a:ln>
                            <a:noFill/>
                          </a:ln>
                          <a:solidFill>
                            <a:srgbClr val="000000"/>
                          </a:solidFill>
                          <a:effectLst/>
                          <a:latin typeface="+mn-lt"/>
                          <a:ea typeface="+mn-ea"/>
                          <a:cs typeface="+mn-cs"/>
                        </a:rPr>
                        <a:t>자신</a:t>
                      </a:r>
                      <a:r>
                        <a:rPr kumimoji="0" lang="en-US" altLang="ko-KR" sz="2000" b="0" i="0" u="none" strike="noStrike" cap="none" normalizeH="0" baseline="0">
                          <a:ln>
                            <a:noFill/>
                          </a:ln>
                          <a:solidFill>
                            <a:srgbClr val="000000"/>
                          </a:solidFill>
                          <a:effectLst/>
                          <a:latin typeface="+mn-lt"/>
                          <a:ea typeface="+mn-ea"/>
                          <a:cs typeface="+mn-cs"/>
                        </a:rPr>
                        <a:t>, </a:t>
                      </a:r>
                      <a:r>
                        <a:rPr kumimoji="0" lang="ko-KR" altLang="en-US" sz="2000" b="0" i="0" u="none" strike="noStrike" cap="none" normalizeH="0" baseline="0">
                          <a:ln>
                            <a:noFill/>
                          </a:ln>
                          <a:solidFill>
                            <a:srgbClr val="000000"/>
                          </a:solidFill>
                          <a:effectLst/>
                          <a:latin typeface="+mn-lt"/>
                          <a:ea typeface="+mn-ea"/>
                          <a:cs typeface="+mn-cs"/>
                        </a:rPr>
                        <a:t>타인</a:t>
                      </a:r>
                      <a:r>
                        <a:rPr kumimoji="0" lang="en-US" altLang="ko-KR" sz="2000" b="0" i="0" u="none" strike="noStrike" cap="none" normalizeH="0" baseline="0">
                          <a:ln>
                            <a:noFill/>
                          </a:ln>
                          <a:solidFill>
                            <a:srgbClr val="000000"/>
                          </a:solidFill>
                          <a:effectLst/>
                          <a:latin typeface="+mn-lt"/>
                          <a:ea typeface="+mn-ea"/>
                          <a:cs typeface="+mn-cs"/>
                        </a:rPr>
                        <a:t>/</a:t>
                      </a:r>
                      <a:r>
                        <a:rPr kumimoji="0" lang="ko-KR" altLang="en-US" sz="2000" b="0" i="0" u="none" strike="noStrike" cap="none" normalizeH="0" baseline="0">
                          <a:ln>
                            <a:noFill/>
                          </a:ln>
                          <a:solidFill>
                            <a:srgbClr val="000000"/>
                          </a:solidFill>
                          <a:effectLst/>
                          <a:latin typeface="+mn-lt"/>
                          <a:ea typeface="+mn-ea"/>
                          <a:cs typeface="+mn-cs"/>
                        </a:rPr>
                        <a:t>상황의 영향을 접목한다</a:t>
                      </a:r>
                      <a:r>
                        <a:rPr kumimoji="0" lang="en-US" altLang="ko-KR" sz="2000" b="0" i="0" u="none" strike="noStrike" cap="none" normalizeH="0" baseline="0">
                          <a:ln>
                            <a:noFill/>
                          </a:ln>
                          <a:solidFill>
                            <a:srgbClr val="000000"/>
                          </a:solidFill>
                          <a:effectLst/>
                          <a:latin typeface="+mn-lt"/>
                          <a:ea typeface="+mn-ea"/>
                          <a:cs typeface="+mn-cs"/>
                        </a:rPr>
                        <a:t>; </a:t>
                      </a:r>
                      <a:r>
                        <a:rPr kumimoji="0" lang="ko-KR" altLang="en-US" sz="2000" b="0" i="0" u="none" strike="noStrike" cap="none" normalizeH="0" baseline="0">
                          <a:ln>
                            <a:noFill/>
                          </a:ln>
                          <a:solidFill>
                            <a:srgbClr val="000000"/>
                          </a:solidFill>
                          <a:effectLst/>
                          <a:latin typeface="+mn-lt"/>
                          <a:ea typeface="+mn-ea"/>
                          <a:cs typeface="+mn-cs"/>
                        </a:rPr>
                        <a:t>또 다른 설명을 제의</a:t>
                      </a:r>
                      <a:r>
                        <a:rPr kumimoji="0" lang="en-US" altLang="ko-KR" sz="2000" b="0" i="0" u="none" strike="noStrike" cap="none" normalizeH="0" baseline="0">
                          <a:ln>
                            <a:noFill/>
                          </a:ln>
                          <a:solidFill>
                            <a:srgbClr val="000000"/>
                          </a:solidFill>
                          <a:effectLst/>
                          <a:latin typeface="+mn-lt"/>
                          <a:ea typeface="+mn-ea"/>
                          <a:cs typeface="+mn-cs"/>
                        </a:rPr>
                        <a:t>):</a:t>
                      </a:r>
                      <a:endParaRPr kumimoji="0" lang="pt-BR" sz="2000" b="0" i="0" u="none" strike="noStrike" cap="none" normalizeH="0" baseline="0" dirty="0">
                        <a:ln>
                          <a:noFill/>
                        </a:ln>
                        <a:solidFill>
                          <a:srgbClr val="000000"/>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645920">
                <a:tc>
                  <a:txBody>
                    <a:bodyPr/>
                    <a:lstStyle/>
                    <a:p>
                      <a:pPr marL="0" marR="0" lvl="0" indent="0" algn="l" defTabSz="914400" rtl="0" eaLnBrk="1" fontAlgn="base" latinLnBrk="0" hangingPunct="1">
                        <a:lnSpc>
                          <a:spcPct val="105000"/>
                        </a:lnSpc>
                        <a:spcBef>
                          <a:spcPts val="1999"/>
                        </a:spcBef>
                        <a:spcAft>
                          <a:spcPct val="0"/>
                        </a:spcAft>
                        <a:buClr>
                          <a:srgbClr val="336699"/>
                        </a:buClr>
                        <a:buSzTx/>
                        <a:buFontTx/>
                        <a:buNone/>
                        <a:tabLst/>
                      </a:pPr>
                      <a:r>
                        <a:rPr kumimoji="0" lang="en-US" sz="2000" b="0" i="0" u="none" strike="noStrike" cap="none" normalizeH="0" baseline="0" dirty="0">
                          <a:ln>
                            <a:noFill/>
                          </a:ln>
                          <a:solidFill>
                            <a:srgbClr val="004992"/>
                          </a:solidFill>
                          <a:effectLst/>
                          <a:latin typeface="+mn-lt"/>
                          <a:ea typeface="+mn-ea"/>
                          <a:cs typeface="+mn-cs"/>
                        </a:rPr>
                        <a:t>???</a:t>
                      </a:r>
                    </a:p>
                    <a:p>
                      <a:pPr marL="0" marR="0" lvl="0" indent="0" algn="l" defTabSz="914400" rtl="0" eaLnBrk="1" fontAlgn="base" latinLnBrk="0" hangingPunct="1">
                        <a:lnSpc>
                          <a:spcPct val="105000"/>
                        </a:lnSpc>
                        <a:spcBef>
                          <a:spcPts val="1999"/>
                        </a:spcBef>
                        <a:spcAft>
                          <a:spcPct val="0"/>
                        </a:spcAft>
                        <a:buClr>
                          <a:srgbClr val="336699"/>
                        </a:buClr>
                        <a:buSzTx/>
                        <a:buFontTx/>
                        <a:buNone/>
                        <a:tabLst/>
                      </a:pPr>
                      <a:r>
                        <a:rPr kumimoji="0" lang="en-US" sz="2000" b="0" i="0" u="none" strike="noStrike" cap="none" normalizeH="0" baseline="0" dirty="0">
                          <a:ln>
                            <a:noFill/>
                          </a:ln>
                          <a:solidFill>
                            <a:srgbClr val="004992"/>
                          </a:solidFill>
                          <a:effectLst/>
                          <a:latin typeface="+mn-lt"/>
                          <a:ea typeface="+mn-ea"/>
                          <a:cs typeface="+mn-cs"/>
                        </a:rPr>
                        <a:t>???</a:t>
                      </a:r>
                    </a:p>
                    <a:p>
                      <a:pPr marL="0" marR="0" lvl="0" indent="0" algn="l" defTabSz="914400" rtl="0" eaLnBrk="1" fontAlgn="base" latinLnBrk="0" hangingPunct="1">
                        <a:lnSpc>
                          <a:spcPct val="105000"/>
                        </a:lnSpc>
                        <a:spcBef>
                          <a:spcPts val="1999"/>
                        </a:spcBef>
                        <a:spcAft>
                          <a:spcPct val="0"/>
                        </a:spcAft>
                        <a:buClr>
                          <a:srgbClr val="336699"/>
                        </a:buClr>
                        <a:buSzTx/>
                        <a:buFontTx/>
                        <a:buNone/>
                        <a:tabLst/>
                      </a:pPr>
                      <a:r>
                        <a:rPr kumimoji="0" lang="en-US" sz="2000" b="0" i="0" u="none" strike="noStrike" cap="none" normalizeH="0" baseline="0" dirty="0">
                          <a:ln>
                            <a:noFill/>
                          </a:ln>
                          <a:solidFill>
                            <a:srgbClr val="004992"/>
                          </a:solidFill>
                          <a:effectLst/>
                          <a:latin typeface="+mn-lt"/>
                          <a:ea typeface="+mn-ea"/>
                          <a:cs typeface="+mn-cs"/>
                        </a:rPr>
                        <a:t>???</a:t>
                      </a:r>
                      <a:endParaRPr kumimoji="0" lang="de-DE" sz="2000" b="0" i="0" u="none" strike="noStrike" cap="none" normalizeH="0" baseline="0" dirty="0">
                        <a:ln>
                          <a:noFill/>
                        </a:ln>
                        <a:solidFill>
                          <a:srgbClr val="004992"/>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sp>
        <p:nvSpPr>
          <p:cNvPr id="12" name="object 7"/>
          <p:cNvSpPr/>
          <p:nvPr/>
        </p:nvSpPr>
        <p:spPr>
          <a:xfrm>
            <a:off x="457200" y="2204864"/>
            <a:ext cx="633984" cy="633984"/>
          </a:xfrm>
          <a:prstGeom prst="rect">
            <a:avLst/>
          </a:prstGeom>
          <a:blipFill>
            <a:blip r:embed="rId3" cstate="print"/>
            <a:stretch>
              <a:fillRect/>
            </a:stretch>
          </a:blipFill>
        </p:spPr>
        <p:txBody>
          <a:bodyPr wrap="square" lIns="0" tIns="0" rIns="0" bIns="0" rtlCol="0"/>
          <a:lstStyle/>
          <a:p>
            <a:endParaRPr/>
          </a:p>
        </p:txBody>
      </p:sp>
      <p:pic>
        <p:nvPicPr>
          <p:cNvPr id="13" name="Picture 13" descr="Ballack"/>
          <p:cNvPicPr>
            <a:picLocks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762135" y="1772816"/>
            <a:ext cx="2783724" cy="23416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Caption_15"/>
          <p:cNvSpPr>
            <a:spLocks noChangeArrowheads="1"/>
          </p:cNvSpPr>
          <p:nvPr/>
        </p:nvSpPr>
        <p:spPr bwMode="auto">
          <a:xfrm>
            <a:off x="1633090" y="2213992"/>
            <a:ext cx="3672409" cy="1143000"/>
          </a:xfrm>
          <a:prstGeom prst="wedgeRoundRectCallout">
            <a:avLst>
              <a:gd name="adj1" fmla="val -49686"/>
              <a:gd name="adj2" fmla="val 82566"/>
              <a:gd name="adj3" fmla="val 16667"/>
            </a:avLst>
          </a:prstGeom>
          <a:solidFill>
            <a:schemeClr val="bg1"/>
          </a:solidFill>
          <a:ln w="9525">
            <a:solidFill>
              <a:schemeClr val="tx1"/>
            </a:solidFill>
            <a:miter lim="800000"/>
            <a:headEnd/>
            <a:tailEnd/>
          </a:ln>
        </p:spPr>
        <p:txBody>
          <a:bodyPr anchor="ctr" anchorCtr="0"/>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ko-KR" altLang="en-US" sz="1600">
                <a:latin typeface="+mn-lt"/>
                <a:cs typeface="+mn-cs"/>
              </a:rPr>
              <a:t>내가 더 잘 했다면 상대팀은 골을 넣지 못했을거야</a:t>
            </a:r>
            <a:r>
              <a:rPr lang="en-US" altLang="ko-KR" sz="1600">
                <a:latin typeface="+mn-lt"/>
                <a:cs typeface="+mn-cs"/>
              </a:rPr>
              <a:t>.</a:t>
            </a:r>
            <a:endParaRPr lang="en-CA" altLang="de-DE" sz="1600">
              <a:latin typeface="+mn-lt"/>
              <a:cs typeface="+mn-cs"/>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a:latin typeface="+mn-lt"/>
                <a:ea typeface="+mn-ea"/>
                <a:cs typeface="+mn-cs"/>
              </a:rPr>
              <a:t>부정적 사건에 있어서 특정 귀인경향의 효과</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r>
              <a:rPr lang="ko-KR" altLang="en-US">
                <a:latin typeface="+mn-lt"/>
                <a:cs typeface="+mn-cs"/>
              </a:rPr>
              <a:t>훈련 모듈 </a:t>
            </a:r>
            <a:r>
              <a:rPr lang="en-US" altLang="ko-KR">
                <a:latin typeface="+mn-lt"/>
                <a:cs typeface="+mn-cs"/>
              </a:rPr>
              <a:t>1 – </a:t>
            </a:r>
            <a:r>
              <a:rPr lang="ko-KR" altLang="en-US">
                <a:latin typeface="+mn-lt"/>
                <a:cs typeface="+mn-cs"/>
              </a:rPr>
              <a:t>귀인</a:t>
            </a:r>
            <a:r>
              <a:rPr lang="en-US" altLang="ko-KR">
                <a:latin typeface="+mn-lt"/>
                <a:cs typeface="+mn-cs"/>
              </a:rPr>
              <a:t>-</a:t>
            </a:r>
            <a:r>
              <a:rPr lang="ko-KR" altLang="en-US">
                <a:latin typeface="+mn-lt"/>
                <a:cs typeface="+mn-cs"/>
              </a:rPr>
              <a:t>탓하기와 공로 새치기하기</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18</a:t>
            </a:fld>
            <a:endParaRPr lang="de-DE" dirty="0">
              <a:latin typeface="+mn-lt"/>
              <a:cs typeface="+mn-cs"/>
            </a:endParaRPr>
          </a:p>
        </p:txBody>
      </p:sp>
      <p:graphicFrame>
        <p:nvGraphicFramePr>
          <p:cNvPr id="11" name="Group 38"/>
          <p:cNvGraphicFramePr>
            <a:graphicFrameLocks noGrp="1"/>
          </p:cNvGraphicFramePr>
          <p:nvPr>
            <p:extLst>
              <p:ext uri="{D42A27DB-BD31-4B8C-83A1-F6EECF244321}">
                <p14:modId xmlns:p14="http://schemas.microsoft.com/office/powerpoint/2010/main" val="3283866355"/>
              </p:ext>
            </p:extLst>
          </p:nvPr>
        </p:nvGraphicFramePr>
        <p:xfrm>
          <a:off x="408955" y="4297680"/>
          <a:ext cx="11376000" cy="2103120"/>
        </p:xfrm>
        <a:graphic>
          <a:graphicData uri="http://schemas.openxmlformats.org/drawingml/2006/table">
            <a:tbl>
              <a:tblPr>
                <a:tableStyleId>{21E4AEA4-8DFA-4A89-87EB-49C32662AFE0}</a:tableStyleId>
              </a:tblPr>
              <a:tblGrid>
                <a:gridCol w="11376000">
                  <a:extLst>
                    <a:ext uri="{9D8B030D-6E8A-4147-A177-3AD203B41FA5}">
                      <a16:colId xmlns:a16="http://schemas.microsoft.com/office/drawing/2014/main" val="20000"/>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ko-KR" altLang="en-US" sz="2000" b="0" i="0" u="none" strike="noStrike" cap="none" normalizeH="0" baseline="0">
                          <a:ln>
                            <a:noFill/>
                          </a:ln>
                          <a:solidFill>
                            <a:srgbClr val="000000"/>
                          </a:solidFill>
                          <a:effectLst/>
                          <a:latin typeface="+mn-lt"/>
                          <a:ea typeface="+mn-ea"/>
                          <a:cs typeface="+mn-cs"/>
                        </a:rPr>
                        <a:t>보다 균형적인 반응들</a:t>
                      </a:r>
                      <a:r>
                        <a:rPr kumimoji="0" lang="en-US" altLang="ko-KR" sz="2000" b="0" i="0" u="none" strike="noStrike" cap="none" normalizeH="0" baseline="0">
                          <a:ln>
                            <a:noFill/>
                          </a:ln>
                          <a:solidFill>
                            <a:srgbClr val="000000"/>
                          </a:solidFill>
                          <a:effectLst/>
                          <a:latin typeface="+mn-lt"/>
                          <a:ea typeface="+mn-ea"/>
                          <a:cs typeface="+mn-cs"/>
                        </a:rPr>
                        <a:t>(</a:t>
                      </a:r>
                      <a:r>
                        <a:rPr kumimoji="0" lang="ko-KR" altLang="en-US" sz="2000" b="0" i="0" u="none" strike="noStrike" cap="none" normalizeH="0" baseline="0">
                          <a:ln>
                            <a:noFill/>
                          </a:ln>
                          <a:solidFill>
                            <a:srgbClr val="000000"/>
                          </a:solidFill>
                          <a:effectLst/>
                          <a:latin typeface="+mn-lt"/>
                          <a:ea typeface="+mn-ea"/>
                          <a:cs typeface="+mn-cs"/>
                        </a:rPr>
                        <a:t>즉</a:t>
                      </a:r>
                      <a:r>
                        <a:rPr kumimoji="0" lang="en-US" altLang="ko-KR" sz="2000" b="0" i="0" u="none" strike="noStrike" cap="none" normalizeH="0" baseline="0">
                          <a:ln>
                            <a:noFill/>
                          </a:ln>
                          <a:solidFill>
                            <a:srgbClr val="000000"/>
                          </a:solidFill>
                          <a:effectLst/>
                          <a:latin typeface="+mn-lt"/>
                          <a:ea typeface="+mn-ea"/>
                          <a:cs typeface="+mn-cs"/>
                        </a:rPr>
                        <a:t>, </a:t>
                      </a:r>
                      <a:r>
                        <a:rPr kumimoji="0" lang="ko-KR" altLang="en-US" sz="2000" b="0" i="0" u="none" strike="noStrike" cap="none" normalizeH="0" baseline="0">
                          <a:ln>
                            <a:noFill/>
                          </a:ln>
                          <a:solidFill>
                            <a:srgbClr val="000000"/>
                          </a:solidFill>
                          <a:effectLst/>
                          <a:latin typeface="+mn-lt"/>
                          <a:ea typeface="+mn-ea"/>
                          <a:cs typeface="+mn-cs"/>
                        </a:rPr>
                        <a:t>자신</a:t>
                      </a:r>
                      <a:r>
                        <a:rPr kumimoji="0" lang="en-US" altLang="ko-KR" sz="2000" b="0" i="0" u="none" strike="noStrike" cap="none" normalizeH="0" baseline="0">
                          <a:ln>
                            <a:noFill/>
                          </a:ln>
                          <a:solidFill>
                            <a:srgbClr val="000000"/>
                          </a:solidFill>
                          <a:effectLst/>
                          <a:latin typeface="+mn-lt"/>
                          <a:ea typeface="+mn-ea"/>
                          <a:cs typeface="+mn-cs"/>
                        </a:rPr>
                        <a:t>, </a:t>
                      </a:r>
                      <a:r>
                        <a:rPr kumimoji="0" lang="ko-KR" altLang="en-US" sz="2000" b="0" i="0" u="none" strike="noStrike" cap="none" normalizeH="0" baseline="0">
                          <a:ln>
                            <a:noFill/>
                          </a:ln>
                          <a:solidFill>
                            <a:srgbClr val="000000"/>
                          </a:solidFill>
                          <a:effectLst/>
                          <a:latin typeface="+mn-lt"/>
                          <a:ea typeface="+mn-ea"/>
                          <a:cs typeface="+mn-cs"/>
                        </a:rPr>
                        <a:t>타인</a:t>
                      </a:r>
                      <a:r>
                        <a:rPr kumimoji="0" lang="en-US" altLang="ko-KR" sz="2000" b="0" i="0" u="none" strike="noStrike" cap="none" normalizeH="0" baseline="0">
                          <a:ln>
                            <a:noFill/>
                          </a:ln>
                          <a:solidFill>
                            <a:srgbClr val="000000"/>
                          </a:solidFill>
                          <a:effectLst/>
                          <a:latin typeface="+mn-lt"/>
                          <a:ea typeface="+mn-ea"/>
                          <a:cs typeface="+mn-cs"/>
                        </a:rPr>
                        <a:t>/</a:t>
                      </a:r>
                      <a:r>
                        <a:rPr kumimoji="0" lang="ko-KR" altLang="en-US" sz="2000" b="0" i="0" u="none" strike="noStrike" cap="none" normalizeH="0" baseline="0">
                          <a:ln>
                            <a:noFill/>
                          </a:ln>
                          <a:solidFill>
                            <a:srgbClr val="000000"/>
                          </a:solidFill>
                          <a:effectLst/>
                          <a:latin typeface="+mn-lt"/>
                          <a:ea typeface="+mn-ea"/>
                          <a:cs typeface="+mn-cs"/>
                        </a:rPr>
                        <a:t>상황의 영향을 접목한다</a:t>
                      </a:r>
                      <a:r>
                        <a:rPr kumimoji="0" lang="en-US" altLang="ko-KR" sz="2000" b="0" i="0" u="none" strike="noStrike" cap="none" normalizeH="0" baseline="0">
                          <a:ln>
                            <a:noFill/>
                          </a:ln>
                          <a:solidFill>
                            <a:srgbClr val="000000"/>
                          </a:solidFill>
                          <a:effectLst/>
                          <a:latin typeface="+mn-lt"/>
                          <a:ea typeface="+mn-ea"/>
                          <a:cs typeface="+mn-cs"/>
                        </a:rPr>
                        <a:t>; </a:t>
                      </a:r>
                      <a:r>
                        <a:rPr kumimoji="0" lang="ko-KR" altLang="en-US" sz="2000" b="0" i="0" u="none" strike="noStrike" cap="none" normalizeH="0" baseline="0">
                          <a:ln>
                            <a:noFill/>
                          </a:ln>
                          <a:solidFill>
                            <a:srgbClr val="000000"/>
                          </a:solidFill>
                          <a:effectLst/>
                          <a:latin typeface="+mn-lt"/>
                          <a:ea typeface="+mn-ea"/>
                          <a:cs typeface="+mn-cs"/>
                        </a:rPr>
                        <a:t>또 다른 설명을 제의</a:t>
                      </a:r>
                      <a:r>
                        <a:rPr kumimoji="0" lang="en-US" altLang="ko-KR" sz="2000" b="0" i="0" u="none" strike="noStrike" cap="none" normalizeH="0" baseline="0">
                          <a:ln>
                            <a:noFill/>
                          </a:ln>
                          <a:solidFill>
                            <a:srgbClr val="000000"/>
                          </a:solidFill>
                          <a:effectLst/>
                          <a:latin typeface="+mn-lt"/>
                          <a:ea typeface="+mn-ea"/>
                          <a:cs typeface="+mn-cs"/>
                        </a:rPr>
                        <a:t>):</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645920">
                <a:tc>
                  <a:txBody>
                    <a:bodyPr/>
                    <a:lstStyle/>
                    <a:p>
                      <a:pPr marL="0" marR="0" lvl="0" indent="0" algn="l" defTabSz="914400" rtl="0" eaLnBrk="1" fontAlgn="base" latinLnBrk="0" hangingPunct="1">
                        <a:lnSpc>
                          <a:spcPct val="105000"/>
                        </a:lnSpc>
                        <a:spcBef>
                          <a:spcPts val="1999"/>
                        </a:spcBef>
                        <a:spcAft>
                          <a:spcPct val="0"/>
                        </a:spcAft>
                        <a:buClr>
                          <a:srgbClr val="336699"/>
                        </a:buClr>
                        <a:buSzTx/>
                        <a:buFontTx/>
                        <a:buNone/>
                        <a:tabLst/>
                      </a:pPr>
                      <a:r>
                        <a:rPr kumimoji="0" lang="ko-KR" altLang="en-US" sz="2000" b="0" i="0" u="none" strike="noStrike" cap="none" normalizeH="0" baseline="0" dirty="0">
                          <a:ln>
                            <a:noFill/>
                          </a:ln>
                          <a:solidFill>
                            <a:srgbClr val="333333"/>
                          </a:solidFill>
                          <a:effectLst/>
                          <a:latin typeface="+mn-lt"/>
                          <a:ea typeface="+mn-ea"/>
                          <a:cs typeface="+mn-cs"/>
                        </a:rPr>
                        <a:t>나는 잘 하진 못했지만 반드시 더 잘하게 될 것이고 몇 번의 결절적인 골 찬스를 막은 건 밝히고 싶다</a:t>
                      </a:r>
                      <a:r>
                        <a:rPr kumimoji="0" lang="en-US" altLang="ko-KR" sz="2000" b="0" i="0" u="none" strike="noStrike" cap="none" normalizeH="0" baseline="0" dirty="0">
                          <a:ln>
                            <a:noFill/>
                          </a:ln>
                          <a:solidFill>
                            <a:srgbClr val="333333"/>
                          </a:solidFill>
                          <a:effectLst/>
                          <a:latin typeface="+mn-lt"/>
                          <a:ea typeface="+mn-ea"/>
                          <a:cs typeface="+mn-cs"/>
                        </a:rPr>
                        <a:t>.</a:t>
                      </a:r>
                    </a:p>
                    <a:p>
                      <a:pPr marL="0" marR="0" lvl="0" indent="0" algn="l" defTabSz="914400" rtl="0" eaLnBrk="1" fontAlgn="base" latinLnBrk="0" hangingPunct="1">
                        <a:lnSpc>
                          <a:spcPct val="105000"/>
                        </a:lnSpc>
                        <a:spcBef>
                          <a:spcPts val="1999"/>
                        </a:spcBef>
                        <a:spcAft>
                          <a:spcPct val="0"/>
                        </a:spcAft>
                        <a:buClr>
                          <a:srgbClr val="336699"/>
                        </a:buClr>
                        <a:buSzTx/>
                        <a:buFontTx/>
                        <a:buNone/>
                        <a:tabLst/>
                      </a:pPr>
                      <a:r>
                        <a:rPr kumimoji="0" lang="ko-KR" altLang="en-US" sz="2000" b="0" i="0" u="none" strike="noStrike" cap="none" normalizeH="0" baseline="0" dirty="0">
                          <a:ln>
                            <a:noFill/>
                          </a:ln>
                          <a:solidFill>
                            <a:srgbClr val="333333"/>
                          </a:solidFill>
                          <a:effectLst/>
                          <a:latin typeface="+mn-lt"/>
                          <a:ea typeface="+mn-ea"/>
                          <a:cs typeface="+mn-cs"/>
                        </a:rPr>
                        <a:t>다음 번엔 나와 동료들이 더 잘할 것이고 이 모두가 어우러져 대승을 거둘 것이다</a:t>
                      </a:r>
                      <a:r>
                        <a:rPr kumimoji="0" lang="en-US" altLang="ko-KR" sz="2000" b="0" i="0" u="none" strike="noStrike" cap="none" normalizeH="0" baseline="0" dirty="0">
                          <a:ln>
                            <a:noFill/>
                          </a:ln>
                          <a:solidFill>
                            <a:srgbClr val="333333"/>
                          </a:solidFill>
                          <a:effectLst/>
                          <a:latin typeface="+mn-lt"/>
                          <a:ea typeface="+mn-ea"/>
                          <a:cs typeface="+mn-cs"/>
                        </a:rPr>
                        <a:t>.</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sp>
        <p:nvSpPr>
          <p:cNvPr id="12" name="object 7"/>
          <p:cNvSpPr/>
          <p:nvPr/>
        </p:nvSpPr>
        <p:spPr>
          <a:xfrm>
            <a:off x="457200" y="2204864"/>
            <a:ext cx="633984" cy="633984"/>
          </a:xfrm>
          <a:prstGeom prst="rect">
            <a:avLst/>
          </a:prstGeom>
          <a:blipFill>
            <a:blip r:embed="rId3" cstate="print"/>
            <a:stretch>
              <a:fillRect/>
            </a:stretch>
          </a:blipFill>
        </p:spPr>
        <p:txBody>
          <a:bodyPr wrap="square" lIns="0" tIns="0" rIns="0" bIns="0" rtlCol="0"/>
          <a:lstStyle/>
          <a:p>
            <a:endParaRPr/>
          </a:p>
        </p:txBody>
      </p:sp>
      <p:pic>
        <p:nvPicPr>
          <p:cNvPr id="13" name="Picture 13" descr="Ballack"/>
          <p:cNvPicPr>
            <a:picLocks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762135" y="1772816"/>
            <a:ext cx="2783724" cy="23416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Caption_15"/>
          <p:cNvSpPr>
            <a:spLocks noChangeArrowheads="1"/>
          </p:cNvSpPr>
          <p:nvPr/>
        </p:nvSpPr>
        <p:spPr bwMode="auto">
          <a:xfrm>
            <a:off x="1633090" y="2213992"/>
            <a:ext cx="3672409" cy="1143000"/>
          </a:xfrm>
          <a:prstGeom prst="wedgeRoundRectCallout">
            <a:avLst>
              <a:gd name="adj1" fmla="val -49686"/>
              <a:gd name="adj2" fmla="val 82566"/>
              <a:gd name="adj3" fmla="val 16667"/>
            </a:avLst>
          </a:prstGeom>
          <a:solidFill>
            <a:schemeClr val="bg1"/>
          </a:solidFill>
          <a:ln w="9525">
            <a:solidFill>
              <a:schemeClr val="tx1"/>
            </a:solidFill>
            <a:miter lim="800000"/>
            <a:headEnd/>
            <a:tailEnd/>
          </a:ln>
        </p:spPr>
        <p:txBody>
          <a:bodyPr anchor="ctr" anchorCtr="0"/>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ko-KR" altLang="en-US" sz="1600">
                <a:latin typeface="+mn-lt"/>
                <a:cs typeface="+mn-cs"/>
              </a:rPr>
              <a:t>내가 더 잘 했다면 상대팀은 골을 넣지 못했을거야</a:t>
            </a:r>
            <a:r>
              <a:rPr lang="en-US" altLang="ko-KR" sz="1600">
                <a:latin typeface="+mn-lt"/>
                <a:cs typeface="+mn-cs"/>
              </a:rPr>
              <a:t>.</a:t>
            </a:r>
            <a:endParaRPr lang="en-CA" altLang="de-DE" sz="1600">
              <a:latin typeface="+mn-lt"/>
              <a:cs typeface="+mn-cs"/>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45" name="Textfeld 1"/>
          <p:cNvSpPr txBox="1">
            <a:spLocks noChangeArrowheads="1"/>
          </p:cNvSpPr>
          <p:nvPr/>
        </p:nvSpPr>
        <p:spPr bwMode="auto">
          <a:xfrm>
            <a:off x="6578197" y="5383214"/>
            <a:ext cx="3745358" cy="33972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buFontTx/>
              <a:buNone/>
            </a:pPr>
            <a:r>
              <a:rPr lang="ko-KR" altLang="en-US" sz="1600">
                <a:solidFill>
                  <a:srgbClr val="004992"/>
                </a:solidFill>
                <a:latin typeface="+mn-lt"/>
                <a:cs typeface="+mn-cs"/>
              </a:rPr>
              <a:t>자신감이 증진은 없다</a:t>
            </a:r>
            <a:r>
              <a:rPr lang="en-US" altLang="ko-KR" sz="1600">
                <a:solidFill>
                  <a:srgbClr val="004992"/>
                </a:solidFill>
                <a:latin typeface="+mn-lt"/>
                <a:cs typeface="+mn-cs"/>
              </a:rPr>
              <a:t>.</a:t>
            </a:r>
            <a:endParaRPr lang="en-CA" altLang="ko-KR" sz="1600">
              <a:solidFill>
                <a:srgbClr val="004992"/>
              </a:solidFill>
              <a:latin typeface="+mn-lt"/>
              <a:cs typeface="+mn-cs"/>
            </a:endParaRPr>
          </a:p>
        </p:txBody>
      </p:sp>
      <p:sp>
        <p:nvSpPr>
          <p:cNvPr id="22546" name="Textfeld 8"/>
          <p:cNvSpPr txBox="1">
            <a:spLocks noChangeArrowheads="1"/>
          </p:cNvSpPr>
          <p:nvPr/>
        </p:nvSpPr>
        <p:spPr bwMode="auto">
          <a:xfrm>
            <a:off x="6588783" y="5703888"/>
            <a:ext cx="4706576" cy="338554"/>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buFontTx/>
              <a:buNone/>
            </a:pPr>
            <a:r>
              <a:rPr lang="ko-KR" altLang="en-US" sz="1600">
                <a:solidFill>
                  <a:srgbClr val="004992"/>
                </a:solidFill>
                <a:latin typeface="+mn-lt"/>
                <a:cs typeface="+mn-cs"/>
              </a:rPr>
              <a:t>겸손하고</a:t>
            </a:r>
            <a:r>
              <a:rPr lang="en-US" altLang="ko-KR" sz="1600">
                <a:solidFill>
                  <a:srgbClr val="004992"/>
                </a:solidFill>
                <a:latin typeface="+mn-lt"/>
                <a:cs typeface="+mn-cs"/>
              </a:rPr>
              <a:t>, </a:t>
            </a:r>
            <a:r>
              <a:rPr lang="ko-KR" altLang="en-US" sz="1600">
                <a:solidFill>
                  <a:srgbClr val="004992"/>
                </a:solidFill>
                <a:latin typeface="+mn-lt"/>
                <a:cs typeface="+mn-cs"/>
              </a:rPr>
              <a:t>진실로 조직을 위한다고 여겨짐</a:t>
            </a:r>
            <a:r>
              <a:rPr lang="en-US" altLang="ko-KR" sz="1600">
                <a:solidFill>
                  <a:srgbClr val="004992"/>
                </a:solidFill>
                <a:latin typeface="+mn-lt"/>
                <a:cs typeface="+mn-cs"/>
              </a:rPr>
              <a:t>. </a:t>
            </a:r>
            <a:endParaRPr lang="en-CA" altLang="ko-KR" sz="1600">
              <a:solidFill>
                <a:srgbClr val="004992"/>
              </a:solidFill>
              <a:latin typeface="+mn-lt"/>
              <a:cs typeface="+mn-cs"/>
            </a:endParaRP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a:latin typeface="+mn-lt"/>
                <a:ea typeface="+mn-ea"/>
                <a:cs typeface="+mn-cs"/>
              </a:rPr>
              <a:t>긍정적 사건에 대한 특정 귀인 경향의 효과</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r>
              <a:rPr lang="ko-KR" altLang="en-US">
                <a:latin typeface="+mn-lt"/>
                <a:cs typeface="+mn-cs"/>
              </a:rPr>
              <a:t>훈련 모듈 </a:t>
            </a:r>
            <a:r>
              <a:rPr lang="en-US" altLang="ko-KR">
                <a:latin typeface="+mn-lt"/>
                <a:cs typeface="+mn-cs"/>
              </a:rPr>
              <a:t>1 – </a:t>
            </a:r>
            <a:r>
              <a:rPr lang="ko-KR" altLang="en-US">
                <a:latin typeface="+mn-lt"/>
                <a:cs typeface="+mn-cs"/>
              </a:rPr>
              <a:t>귀인</a:t>
            </a:r>
            <a:r>
              <a:rPr lang="en-US" altLang="ko-KR">
                <a:latin typeface="+mn-lt"/>
                <a:cs typeface="+mn-cs"/>
              </a:rPr>
              <a:t>-</a:t>
            </a:r>
            <a:r>
              <a:rPr lang="ko-KR" altLang="en-US">
                <a:latin typeface="+mn-lt"/>
                <a:cs typeface="+mn-cs"/>
              </a:rPr>
              <a:t>탓하기와 공로 새치기하기</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19</a:t>
            </a:fld>
            <a:endParaRPr lang="de-DE" dirty="0">
              <a:latin typeface="+mn-lt"/>
              <a:cs typeface="+mn-cs"/>
            </a:endParaRPr>
          </a:p>
        </p:txBody>
      </p:sp>
      <p:graphicFrame>
        <p:nvGraphicFramePr>
          <p:cNvPr id="13" name="Group 2"/>
          <p:cNvGraphicFramePr>
            <a:graphicFrameLocks noGrp="1"/>
          </p:cNvGraphicFramePr>
          <p:nvPr>
            <p:extLst>
              <p:ext uri="{D42A27DB-BD31-4B8C-83A1-F6EECF244321}">
                <p14:modId xmlns:p14="http://schemas.microsoft.com/office/powerpoint/2010/main" val="1932797105"/>
              </p:ext>
            </p:extLst>
          </p:nvPr>
        </p:nvGraphicFramePr>
        <p:xfrm>
          <a:off x="408955" y="4297680"/>
          <a:ext cx="11376000" cy="2377440"/>
        </p:xfrm>
        <a:graphic>
          <a:graphicData uri="http://schemas.openxmlformats.org/drawingml/2006/table">
            <a:tbl>
              <a:tblPr>
                <a:tableStyleId>{21E4AEA4-8DFA-4A89-87EB-49C32662AFE0}</a:tableStyleId>
              </a:tblPr>
              <a:tblGrid>
                <a:gridCol w="5502499">
                  <a:extLst>
                    <a:ext uri="{9D8B030D-6E8A-4147-A177-3AD203B41FA5}">
                      <a16:colId xmlns:a16="http://schemas.microsoft.com/office/drawing/2014/main" val="20000"/>
                    </a:ext>
                  </a:extLst>
                </a:gridCol>
                <a:gridCol w="5873501">
                  <a:extLst>
                    <a:ext uri="{9D8B030D-6E8A-4147-A177-3AD203B41FA5}">
                      <a16:colId xmlns:a16="http://schemas.microsoft.com/office/drawing/2014/main" val="20001"/>
                    </a:ext>
                  </a:extLst>
                </a:gridCol>
              </a:tblGrid>
              <a:tr h="100584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ko-KR" altLang="en-US" sz="2000" b="1" i="0" u="none" strike="noStrike" cap="none" normalizeH="0" baseline="0" dirty="0">
                          <a:ln>
                            <a:noFill/>
                          </a:ln>
                          <a:solidFill>
                            <a:srgbClr val="333333"/>
                          </a:solidFill>
                          <a:effectLst/>
                          <a:latin typeface="+mn-lt"/>
                          <a:ea typeface="+mn-ea"/>
                          <a:cs typeface="+mn-cs"/>
                        </a:rPr>
                        <a:t>자기 귀인 </a:t>
                      </a:r>
                    </a:p>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en-US" altLang="ko-KR" sz="1800" b="0" i="0" u="none" strike="noStrike" cap="none" normalizeH="0" baseline="0" dirty="0">
                          <a:ln>
                            <a:noFill/>
                          </a:ln>
                          <a:solidFill>
                            <a:srgbClr val="333333"/>
                          </a:solidFill>
                          <a:effectLst/>
                          <a:latin typeface="+mn-lt"/>
                          <a:ea typeface="+mn-ea"/>
                          <a:cs typeface="+mn-cs"/>
                        </a:rPr>
                        <a:t>(</a:t>
                      </a:r>
                      <a:r>
                        <a:rPr kumimoji="0" lang="ko-KR" altLang="en-US" sz="1800" b="0" i="0" u="none" strike="noStrike" cap="none" normalizeH="0" baseline="0" dirty="0">
                          <a:ln>
                            <a:noFill/>
                          </a:ln>
                          <a:solidFill>
                            <a:srgbClr val="333333"/>
                          </a:solidFill>
                          <a:effectLst/>
                          <a:latin typeface="+mn-lt"/>
                          <a:ea typeface="+mn-ea"/>
                          <a:cs typeface="+mn-cs"/>
                        </a:rPr>
                        <a:t>예</a:t>
                      </a:r>
                      <a:r>
                        <a:rPr kumimoji="0" lang="en-US" altLang="ko-KR" sz="1800" b="0" i="0" u="none" strike="noStrike" cap="none" normalizeH="0" baseline="0">
                          <a:ln>
                            <a:noFill/>
                          </a:ln>
                          <a:solidFill>
                            <a:srgbClr val="333333"/>
                          </a:solidFill>
                          <a:effectLst/>
                          <a:latin typeface="+mn-lt"/>
                          <a:ea typeface="+mn-ea"/>
                          <a:cs typeface="+mn-cs"/>
                        </a:rPr>
                        <a:t>. “</a:t>
                      </a:r>
                      <a:r>
                        <a:rPr kumimoji="0" lang="ko-KR" altLang="en-US" sz="1800" b="0" i="0" u="none" strike="noStrike" cap="none" normalizeH="0" baseline="0">
                          <a:ln>
                            <a:noFill/>
                          </a:ln>
                          <a:solidFill>
                            <a:srgbClr val="333333"/>
                          </a:solidFill>
                          <a:effectLst/>
                          <a:latin typeface="+mn-lt"/>
                          <a:ea typeface="+mn-ea"/>
                          <a:cs typeface="+mn-cs"/>
                        </a:rPr>
                        <a:t>당신이 </a:t>
                      </a:r>
                      <a:r>
                        <a:rPr kumimoji="0" lang="ko-KR" altLang="en-US" sz="1800" b="0" i="0" u="none" strike="noStrike" cap="none" normalizeH="0" baseline="0" dirty="0">
                          <a:ln>
                            <a:noFill/>
                          </a:ln>
                          <a:solidFill>
                            <a:srgbClr val="333333"/>
                          </a:solidFill>
                          <a:effectLst/>
                          <a:latin typeface="+mn-lt"/>
                          <a:ea typeface="+mn-ea"/>
                          <a:cs typeface="+mn-cs"/>
                        </a:rPr>
                        <a:t>말했던 것처럼 나는 재능이 </a:t>
                      </a:r>
                      <a:r>
                        <a:rPr kumimoji="0" lang="ko-KR" altLang="en-US" sz="1800" b="0" i="0" u="none" strike="noStrike" cap="none" normalizeH="0" baseline="0">
                          <a:ln>
                            <a:noFill/>
                          </a:ln>
                          <a:solidFill>
                            <a:srgbClr val="333333"/>
                          </a:solidFill>
                          <a:effectLst/>
                          <a:latin typeface="+mn-lt"/>
                          <a:ea typeface="+mn-ea"/>
                          <a:cs typeface="+mn-cs"/>
                        </a:rPr>
                        <a:t>뛰어납니다</a:t>
                      </a:r>
                      <a:r>
                        <a:rPr kumimoji="0" lang="en-US" altLang="ko-KR" sz="1800" b="0" i="0" u="none" strike="noStrike" cap="none" normalizeH="0" baseline="0">
                          <a:ln>
                            <a:noFill/>
                          </a:ln>
                          <a:solidFill>
                            <a:srgbClr val="333333"/>
                          </a:solidFill>
                          <a:effectLst/>
                          <a:latin typeface="+mn-lt"/>
                          <a:ea typeface="+mn-ea"/>
                          <a:cs typeface="+mn-cs"/>
                        </a:rPr>
                        <a:t>.”)</a:t>
                      </a:r>
                      <a:endParaRPr kumimoji="0" lang="en-GB" sz="1400" b="0" i="0" u="none" strike="noStrike" cap="none" normalizeH="0" baseline="0" dirty="0">
                        <a:ln>
                          <a:noFill/>
                        </a:ln>
                        <a:solidFill>
                          <a:srgbClr val="333333"/>
                        </a:solidFill>
                        <a:effectLst/>
                        <a:latin typeface="+mn-lt"/>
                        <a:ea typeface="+mn-ea"/>
                        <a:cs typeface="+mn-cs"/>
                      </a:endParaRPr>
                    </a:p>
                  </a:txBody>
                  <a:tcPr marL="121952" marR="121952" marT="45730" marB="4573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defRPr/>
                      </a:pPr>
                      <a:r>
                        <a:rPr kumimoji="0" lang="ko-KR" altLang="en-US" sz="2000" b="1" i="0" u="none" strike="noStrike" cap="none" normalizeH="0" baseline="0" dirty="0">
                          <a:ln>
                            <a:noFill/>
                          </a:ln>
                          <a:solidFill>
                            <a:srgbClr val="333333"/>
                          </a:solidFill>
                          <a:effectLst/>
                          <a:latin typeface="+mn-lt"/>
                          <a:ea typeface="+mn-ea"/>
                          <a:cs typeface="+mn-cs"/>
                        </a:rPr>
                        <a:t>단점</a:t>
                      </a:r>
                      <a:r>
                        <a:rPr kumimoji="0" lang="en-US" altLang="ko-KR" sz="2000" b="1" i="0" u="none" strike="noStrike" cap="none" normalizeH="0" baseline="0" dirty="0">
                          <a:ln>
                            <a:noFill/>
                          </a:ln>
                          <a:solidFill>
                            <a:srgbClr val="333333"/>
                          </a:solidFill>
                          <a:effectLst/>
                          <a:latin typeface="+mn-lt"/>
                          <a:ea typeface="+mn-ea"/>
                          <a:cs typeface="+mn-cs"/>
                        </a:rPr>
                        <a:t>:</a:t>
                      </a:r>
                      <a:r>
                        <a:rPr kumimoji="0" lang="en-US" altLang="ko-KR"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a:ln>
                            <a:noFill/>
                          </a:ln>
                          <a:solidFill>
                            <a:srgbClr val="004992"/>
                          </a:solidFill>
                          <a:effectLst/>
                          <a:latin typeface="+mn-lt"/>
                          <a:ea typeface="+mn-ea"/>
                          <a:cs typeface="+mn-cs"/>
                        </a:rPr>
                        <a:t>???</a:t>
                      </a:r>
                      <a:r>
                        <a:rPr kumimoji="0" lang="en-US" sz="2000" b="0" i="0" u="none" strike="noStrike" cap="none" normalizeH="0" baseline="0" dirty="0">
                          <a:ln>
                            <a:noFill/>
                          </a:ln>
                          <a:solidFill>
                            <a:srgbClr val="333333"/>
                          </a:solidFill>
                          <a:effectLst/>
                          <a:latin typeface="+mn-lt"/>
                          <a:ea typeface="+mn-ea"/>
                          <a:cs typeface="+mn-cs"/>
                        </a:rPr>
                        <a:t> </a:t>
                      </a:r>
                      <a:r>
                        <a:rPr kumimoji="0" lang="ko-KR" altLang="en-US" sz="2000" b="0" i="0" u="none" strike="noStrike" cap="none" normalizeH="0" baseline="0" dirty="0">
                          <a:ln>
                            <a:noFill/>
                          </a:ln>
                          <a:solidFill>
                            <a:srgbClr val="FFFFFF"/>
                          </a:solidFill>
                          <a:effectLst/>
                          <a:latin typeface="+mn-lt"/>
                          <a:ea typeface="+mn-ea"/>
                          <a:cs typeface="+mn-cs"/>
                        </a:rPr>
                        <a:t>자기찬사는 거만해 보인다</a:t>
                      </a:r>
                      <a:r>
                        <a:rPr kumimoji="0" lang="en-US" altLang="ko-KR" sz="2000" b="0" i="0" u="none" strike="noStrike" cap="none" normalizeH="0" baseline="0" dirty="0">
                          <a:ln>
                            <a:noFill/>
                          </a:ln>
                          <a:solidFill>
                            <a:srgbClr val="FFFFFF"/>
                          </a:solidFill>
                          <a:effectLst/>
                          <a:latin typeface="+mn-lt"/>
                          <a:ea typeface="+mn-ea"/>
                          <a:cs typeface="+mn-cs"/>
                        </a:rPr>
                        <a:t>. </a:t>
                      </a:r>
                    </a:p>
                    <a:p>
                      <a:pPr marL="0" marR="0" lvl="0" indent="0" algn="l" defTabSz="914400" rtl="0" eaLnBrk="1" fontAlgn="base" latinLnBrk="0" hangingPunct="1">
                        <a:lnSpc>
                          <a:spcPct val="100000"/>
                        </a:lnSpc>
                        <a:spcBef>
                          <a:spcPts val="1200"/>
                        </a:spcBef>
                        <a:spcAft>
                          <a:spcPct val="0"/>
                        </a:spcAft>
                        <a:buClr>
                          <a:srgbClr val="336699"/>
                        </a:buClr>
                        <a:buSzTx/>
                        <a:buFontTx/>
                        <a:buNone/>
                        <a:tabLst/>
                        <a:defRPr/>
                      </a:pPr>
                      <a:r>
                        <a:rPr kumimoji="0" lang="ko-KR" altLang="en-US" sz="2000" b="1" i="0" u="none" strike="noStrike" cap="none" normalizeH="0" baseline="0" dirty="0">
                          <a:ln>
                            <a:noFill/>
                          </a:ln>
                          <a:solidFill>
                            <a:srgbClr val="333333"/>
                          </a:solidFill>
                          <a:effectLst/>
                          <a:latin typeface="+mn-lt"/>
                          <a:ea typeface="+mn-ea"/>
                          <a:cs typeface="+mn-cs"/>
                        </a:rPr>
                        <a:t>장점</a:t>
                      </a:r>
                      <a:r>
                        <a:rPr kumimoji="0" lang="en-US" altLang="ko-KR" sz="2000" b="1" i="0" u="none" strike="noStrike" cap="none" normalizeH="0" baseline="0" dirty="0">
                          <a:ln>
                            <a:noFill/>
                          </a:ln>
                          <a:solidFill>
                            <a:srgbClr val="333333"/>
                          </a:solidFill>
                          <a:effectLst/>
                          <a:latin typeface="+mn-lt"/>
                          <a:ea typeface="+mn-ea"/>
                          <a:cs typeface="+mn-cs"/>
                        </a:rPr>
                        <a:t>:</a:t>
                      </a:r>
                      <a:r>
                        <a:rPr kumimoji="0" lang="en-US" altLang="ko-KR"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a:ln>
                            <a:noFill/>
                          </a:ln>
                          <a:solidFill>
                            <a:srgbClr val="004992"/>
                          </a:solidFill>
                          <a:effectLst/>
                          <a:latin typeface="+mn-lt"/>
                          <a:ea typeface="+mn-ea"/>
                          <a:cs typeface="+mn-cs"/>
                        </a:rPr>
                        <a:t>???</a:t>
                      </a:r>
                      <a:r>
                        <a:rPr kumimoji="0" lang="en-US" sz="2000" b="0" i="0" u="none" strike="noStrike" cap="none" normalizeH="0" baseline="0" dirty="0">
                          <a:ln>
                            <a:noFill/>
                          </a:ln>
                          <a:solidFill>
                            <a:srgbClr val="333333"/>
                          </a:solidFill>
                          <a:effectLst/>
                          <a:latin typeface="+mn-lt"/>
                          <a:ea typeface="+mn-ea"/>
                          <a:cs typeface="+mn-cs"/>
                        </a:rPr>
                        <a:t> </a:t>
                      </a:r>
                      <a:r>
                        <a:rPr kumimoji="0" lang="ko-KR" altLang="en-US" sz="2000" b="0" i="0" u="none" strike="noStrike" cap="none" normalizeH="0" baseline="0" dirty="0">
                          <a:ln>
                            <a:noFill/>
                          </a:ln>
                          <a:solidFill>
                            <a:srgbClr val="FFFFFF"/>
                          </a:solidFill>
                          <a:effectLst/>
                          <a:latin typeface="+mn-lt"/>
                          <a:ea typeface="+mn-ea"/>
                          <a:cs typeface="+mn-cs"/>
                        </a:rPr>
                        <a:t>자신감 증진</a:t>
                      </a:r>
                      <a:r>
                        <a:rPr kumimoji="0" lang="en-US" altLang="ko-KR" sz="2000" b="0" i="0" u="none" strike="noStrike" cap="none" normalizeH="0" baseline="0" dirty="0">
                          <a:ln>
                            <a:noFill/>
                          </a:ln>
                          <a:solidFill>
                            <a:srgbClr val="FFFFFF"/>
                          </a:solidFill>
                          <a:effectLst/>
                          <a:latin typeface="+mn-lt"/>
                          <a:ea typeface="+mn-ea"/>
                          <a:cs typeface="+mn-cs"/>
                        </a:rPr>
                        <a:t>.</a:t>
                      </a:r>
                      <a:endParaRPr kumimoji="0" lang="en-US" sz="1800" b="0" i="0" u="none" strike="noStrike" cap="none" normalizeH="0" baseline="0" dirty="0">
                        <a:ln>
                          <a:noFill/>
                        </a:ln>
                        <a:solidFill>
                          <a:srgbClr val="FFFFFF"/>
                        </a:solidFill>
                        <a:effectLst/>
                        <a:latin typeface="+mn-lt"/>
                        <a:ea typeface="+mn-ea"/>
                        <a:cs typeface="+mn-cs"/>
                      </a:endParaRPr>
                    </a:p>
                  </a:txBody>
                  <a:tcPr marL="121952" marR="121952" marT="45730" marB="4573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137160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ko-KR" altLang="en-US" sz="2000" b="1" i="0" u="none" strike="noStrike" cap="none" normalizeH="0" baseline="0" dirty="0">
                          <a:ln>
                            <a:noFill/>
                          </a:ln>
                          <a:solidFill>
                            <a:srgbClr val="333333"/>
                          </a:solidFill>
                          <a:effectLst/>
                          <a:latin typeface="+mn-lt"/>
                          <a:ea typeface="+mn-ea"/>
                          <a:cs typeface="+mn-cs"/>
                        </a:rPr>
                        <a:t>타인</a:t>
                      </a:r>
                      <a:r>
                        <a:rPr kumimoji="0" lang="en-US" altLang="ko-KR" sz="2000" b="1" i="0" u="none" strike="noStrike" cap="none" normalizeH="0" baseline="0" dirty="0">
                          <a:ln>
                            <a:noFill/>
                          </a:ln>
                          <a:solidFill>
                            <a:srgbClr val="333333"/>
                          </a:solidFill>
                          <a:effectLst/>
                          <a:latin typeface="+mn-lt"/>
                          <a:ea typeface="+mn-ea"/>
                          <a:cs typeface="+mn-cs"/>
                        </a:rPr>
                        <a:t>/</a:t>
                      </a:r>
                      <a:r>
                        <a:rPr kumimoji="0" lang="ko-KR" altLang="en-US" sz="2000" b="1" i="0" u="none" strike="noStrike" cap="none" normalizeH="0" baseline="0" dirty="0">
                          <a:ln>
                            <a:noFill/>
                          </a:ln>
                          <a:solidFill>
                            <a:srgbClr val="333333"/>
                          </a:solidFill>
                          <a:effectLst/>
                          <a:latin typeface="+mn-lt"/>
                          <a:ea typeface="+mn-ea"/>
                          <a:cs typeface="+mn-cs"/>
                        </a:rPr>
                        <a:t>상황적 귀인 </a:t>
                      </a:r>
                      <a:endParaRPr kumimoji="0" lang="en-US" altLang="ko-KR" sz="2000" b="1" i="0" u="none" strike="noStrike" cap="none" normalizeH="0" baseline="0" dirty="0">
                        <a:ln>
                          <a:noFill/>
                        </a:ln>
                        <a:solidFill>
                          <a:srgbClr val="333333"/>
                        </a:solidFill>
                        <a:effectLst/>
                        <a:latin typeface="+mn-lt"/>
                        <a:ea typeface="+mn-ea"/>
                        <a:cs typeface="+mn-cs"/>
                      </a:endParaRPr>
                    </a:p>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en-US" altLang="ko-KR" sz="1800" b="0" i="0" u="none" strike="noStrike" cap="none" normalizeH="0" baseline="0" dirty="0">
                          <a:ln>
                            <a:noFill/>
                          </a:ln>
                          <a:solidFill>
                            <a:srgbClr val="333333"/>
                          </a:solidFill>
                          <a:effectLst/>
                          <a:latin typeface="+mn-lt"/>
                          <a:ea typeface="+mn-ea"/>
                          <a:cs typeface="+mn-cs"/>
                        </a:rPr>
                        <a:t>(</a:t>
                      </a:r>
                      <a:r>
                        <a:rPr kumimoji="0" lang="ko-KR" altLang="en-US" sz="1800" b="0" i="0" u="none" strike="noStrike" cap="none" normalizeH="0" baseline="0" dirty="0">
                          <a:ln>
                            <a:noFill/>
                          </a:ln>
                          <a:solidFill>
                            <a:srgbClr val="333333"/>
                          </a:solidFill>
                          <a:effectLst/>
                          <a:latin typeface="+mn-lt"/>
                          <a:ea typeface="+mn-ea"/>
                          <a:cs typeface="+mn-cs"/>
                        </a:rPr>
                        <a:t>예</a:t>
                      </a:r>
                      <a:r>
                        <a:rPr kumimoji="0" lang="en-US" altLang="ko-KR" sz="1800" b="0" i="0" u="none" strike="noStrike" cap="none" normalizeH="0" baseline="0">
                          <a:ln>
                            <a:noFill/>
                          </a:ln>
                          <a:solidFill>
                            <a:srgbClr val="333333"/>
                          </a:solidFill>
                          <a:effectLst/>
                          <a:latin typeface="+mn-lt"/>
                          <a:ea typeface="+mn-ea"/>
                          <a:cs typeface="+mn-cs"/>
                        </a:rPr>
                        <a:t>. “</a:t>
                      </a:r>
                      <a:r>
                        <a:rPr kumimoji="0" lang="ko-KR" altLang="en-US" sz="1800" b="0" i="0" u="none" strike="noStrike" cap="none" normalizeH="0" baseline="0">
                          <a:ln>
                            <a:noFill/>
                          </a:ln>
                          <a:solidFill>
                            <a:srgbClr val="333333"/>
                          </a:solidFill>
                          <a:effectLst/>
                          <a:latin typeface="+mn-lt"/>
                          <a:ea typeface="+mn-ea"/>
                          <a:cs typeface="+mn-cs"/>
                        </a:rPr>
                        <a:t>이 </a:t>
                      </a:r>
                      <a:r>
                        <a:rPr kumimoji="0" lang="ko-KR" altLang="en-US" sz="1800" b="0" i="0" u="none" strike="noStrike" cap="none" normalizeH="0" baseline="0" dirty="0">
                          <a:ln>
                            <a:noFill/>
                          </a:ln>
                          <a:solidFill>
                            <a:srgbClr val="333333"/>
                          </a:solidFill>
                          <a:effectLst/>
                          <a:latin typeface="+mn-lt"/>
                          <a:ea typeface="+mn-ea"/>
                          <a:cs typeface="+mn-cs"/>
                        </a:rPr>
                        <a:t>모두가 제 선생님과 부모님 </a:t>
                      </a:r>
                      <a:r>
                        <a:rPr kumimoji="0" lang="ko-KR" altLang="en-US" sz="1800" b="0" i="0" u="none" strike="noStrike" cap="none" normalizeH="0" baseline="0">
                          <a:ln>
                            <a:noFill/>
                          </a:ln>
                          <a:solidFill>
                            <a:srgbClr val="333333"/>
                          </a:solidFill>
                          <a:effectLst/>
                          <a:latin typeface="+mn-lt"/>
                          <a:ea typeface="+mn-ea"/>
                          <a:cs typeface="+mn-cs"/>
                        </a:rPr>
                        <a:t>덕입니다</a:t>
                      </a:r>
                      <a:r>
                        <a:rPr kumimoji="0" lang="en-US" altLang="ko-KR" sz="1800" b="0" i="0" u="none" strike="noStrike" cap="none" normalizeH="0" baseline="0">
                          <a:ln>
                            <a:noFill/>
                          </a:ln>
                          <a:solidFill>
                            <a:srgbClr val="333333"/>
                          </a:solidFill>
                          <a:effectLst/>
                          <a:latin typeface="+mn-lt"/>
                          <a:ea typeface="+mn-ea"/>
                          <a:cs typeface="+mn-cs"/>
                        </a:rPr>
                        <a:t>.”) </a:t>
                      </a:r>
                      <a:endParaRPr kumimoji="0" lang="en-GB" sz="1800" b="0" i="0" u="none" strike="noStrike" cap="none" normalizeH="0" baseline="0" dirty="0">
                        <a:ln>
                          <a:noFill/>
                        </a:ln>
                        <a:solidFill>
                          <a:srgbClr val="333333"/>
                        </a:solidFill>
                        <a:effectLst/>
                        <a:latin typeface="+mn-lt"/>
                        <a:ea typeface="+mn-ea"/>
                        <a:cs typeface="+mn-cs"/>
                      </a:endParaRPr>
                    </a:p>
                  </a:txBody>
                  <a:tcPr marL="121952" marR="121952" marT="45730" marB="4573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ko-KR" altLang="en-US" sz="2000" b="1" i="0" u="none" strike="noStrike" cap="none" normalizeH="0" baseline="0" dirty="0">
                          <a:ln>
                            <a:noFill/>
                          </a:ln>
                          <a:solidFill>
                            <a:srgbClr val="333333"/>
                          </a:solidFill>
                          <a:effectLst/>
                          <a:latin typeface="+mn-lt"/>
                          <a:ea typeface="+mn-ea"/>
                          <a:cs typeface="+mn-cs"/>
                        </a:rPr>
                        <a:t>단점</a:t>
                      </a:r>
                      <a:r>
                        <a:rPr kumimoji="0" lang="en-US" altLang="ko-KR" sz="2000" b="1" i="0" u="none" strike="noStrike" cap="none" normalizeH="0" baseline="0" dirty="0">
                          <a:ln>
                            <a:noFill/>
                          </a:ln>
                          <a:solidFill>
                            <a:srgbClr val="333333"/>
                          </a:solidFill>
                          <a:effectLst/>
                          <a:latin typeface="+mn-lt"/>
                          <a:ea typeface="+mn-ea"/>
                          <a:cs typeface="+mn-cs"/>
                        </a:rPr>
                        <a:t>:</a:t>
                      </a:r>
                      <a:r>
                        <a:rPr kumimoji="0" lang="en-US" altLang="ko-KR"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a:ln>
                            <a:noFill/>
                          </a:ln>
                          <a:solidFill>
                            <a:srgbClr val="004992"/>
                          </a:solidFill>
                          <a:effectLst/>
                          <a:latin typeface="+mn-lt"/>
                          <a:ea typeface="+mn-ea"/>
                          <a:cs typeface="+mn-cs"/>
                        </a:rPr>
                        <a:t>???</a:t>
                      </a:r>
                      <a:r>
                        <a:rPr kumimoji="0" lang="en-US" sz="2000" b="0" i="0" u="none" strike="noStrike" cap="none" normalizeH="0" baseline="0" dirty="0">
                          <a:ln>
                            <a:noFill/>
                          </a:ln>
                          <a:solidFill>
                            <a:srgbClr val="333333"/>
                          </a:solidFill>
                          <a:effectLst/>
                          <a:latin typeface="+mn-lt"/>
                          <a:ea typeface="+mn-ea"/>
                          <a:cs typeface="+mn-cs"/>
                        </a:rPr>
                        <a:t> </a:t>
                      </a:r>
                      <a:r>
                        <a:rPr kumimoji="0" lang="ko-KR" altLang="en-US" sz="2000" b="0" i="0" u="none" strike="noStrike" cap="none" normalizeH="0" baseline="0" dirty="0">
                          <a:ln>
                            <a:noFill/>
                          </a:ln>
                          <a:solidFill>
                            <a:srgbClr val="E3EFF8"/>
                          </a:solidFill>
                          <a:effectLst/>
                          <a:latin typeface="+mn-lt"/>
                          <a:ea typeface="+mn-ea"/>
                          <a:cs typeface="+mn-cs"/>
                        </a:rPr>
                        <a:t>자신감이 증진은 없다</a:t>
                      </a:r>
                      <a:r>
                        <a:rPr kumimoji="0" lang="en-US" altLang="ko-KR" sz="2000" b="0" i="0" u="none" strike="noStrike" cap="none" normalizeH="0" baseline="0" dirty="0">
                          <a:ln>
                            <a:noFill/>
                          </a:ln>
                          <a:solidFill>
                            <a:srgbClr val="E3EFF8"/>
                          </a:solidFill>
                          <a:effectLst/>
                          <a:latin typeface="+mn-lt"/>
                          <a:ea typeface="+mn-ea"/>
                          <a:cs typeface="+mn-cs"/>
                        </a:rPr>
                        <a:t>.</a:t>
                      </a:r>
                    </a:p>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ko-KR" altLang="en-US" sz="2000" b="1" i="0" u="none" strike="noStrike" cap="none" normalizeH="0" baseline="0" dirty="0">
                          <a:ln>
                            <a:noFill/>
                          </a:ln>
                          <a:solidFill>
                            <a:srgbClr val="333333"/>
                          </a:solidFill>
                          <a:effectLst/>
                          <a:latin typeface="+mn-lt"/>
                          <a:ea typeface="+mn-ea"/>
                          <a:cs typeface="+mn-cs"/>
                        </a:rPr>
                        <a:t>장점</a:t>
                      </a:r>
                      <a:r>
                        <a:rPr kumimoji="0" lang="en-US" altLang="ko-KR" sz="2000" b="1" i="0" u="none" strike="noStrike" cap="none" normalizeH="0" baseline="0" dirty="0">
                          <a:ln>
                            <a:noFill/>
                          </a:ln>
                          <a:solidFill>
                            <a:srgbClr val="333333"/>
                          </a:solidFill>
                          <a:effectLst/>
                          <a:latin typeface="+mn-lt"/>
                          <a:ea typeface="+mn-ea"/>
                          <a:cs typeface="+mn-cs"/>
                        </a:rPr>
                        <a:t>:</a:t>
                      </a:r>
                      <a:r>
                        <a:rPr kumimoji="0" lang="en-US" altLang="ko-KR"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a:ln>
                            <a:noFill/>
                          </a:ln>
                          <a:solidFill>
                            <a:srgbClr val="004992"/>
                          </a:solidFill>
                          <a:effectLst/>
                          <a:latin typeface="+mn-lt"/>
                          <a:ea typeface="+mn-ea"/>
                          <a:cs typeface="+mn-cs"/>
                        </a:rPr>
                        <a:t>???</a:t>
                      </a:r>
                      <a:r>
                        <a:rPr kumimoji="0" lang="en-US" sz="2000" b="0" i="0" u="none" strike="noStrike" cap="none" normalizeH="0" baseline="0" dirty="0">
                          <a:ln>
                            <a:noFill/>
                          </a:ln>
                          <a:solidFill>
                            <a:srgbClr val="333333"/>
                          </a:solidFill>
                          <a:effectLst/>
                          <a:latin typeface="+mn-lt"/>
                          <a:ea typeface="+mn-ea"/>
                          <a:cs typeface="+mn-cs"/>
                        </a:rPr>
                        <a:t> </a:t>
                      </a:r>
                      <a:r>
                        <a:rPr kumimoji="0" lang="ko-KR" altLang="en-US" sz="2000" b="0" i="0" u="none" strike="noStrike" cap="none" normalizeH="0" baseline="0" dirty="0">
                          <a:ln>
                            <a:noFill/>
                          </a:ln>
                          <a:solidFill>
                            <a:srgbClr val="E3EFF8"/>
                          </a:solidFill>
                          <a:effectLst/>
                          <a:latin typeface="+mn-lt"/>
                          <a:ea typeface="+mn-ea"/>
                          <a:cs typeface="+mn-cs"/>
                        </a:rPr>
                        <a:t>겸손하고</a:t>
                      </a:r>
                      <a:r>
                        <a:rPr kumimoji="0" lang="en-US" altLang="ko-KR" sz="2000" b="0" i="0" u="none" strike="noStrike" cap="none" normalizeH="0" baseline="0" dirty="0">
                          <a:ln>
                            <a:noFill/>
                          </a:ln>
                          <a:solidFill>
                            <a:srgbClr val="E3EFF8"/>
                          </a:solidFill>
                          <a:effectLst/>
                          <a:latin typeface="+mn-lt"/>
                          <a:ea typeface="+mn-ea"/>
                          <a:cs typeface="+mn-cs"/>
                        </a:rPr>
                        <a:t>, </a:t>
                      </a:r>
                      <a:r>
                        <a:rPr kumimoji="0" lang="ko-KR" altLang="en-US" sz="2000" b="0" i="0" u="none" strike="noStrike" cap="none" normalizeH="0" baseline="0" dirty="0">
                          <a:ln>
                            <a:noFill/>
                          </a:ln>
                          <a:solidFill>
                            <a:srgbClr val="E3EFF8"/>
                          </a:solidFill>
                          <a:effectLst/>
                          <a:latin typeface="+mn-lt"/>
                          <a:ea typeface="+mn-ea"/>
                          <a:cs typeface="+mn-cs"/>
                        </a:rPr>
                        <a:t>진실로 조직을 위한다고 여겨짐</a:t>
                      </a:r>
                      <a:r>
                        <a:rPr kumimoji="0" lang="en-US" altLang="ko-KR" sz="2000" b="0" i="0" u="none" strike="noStrike" cap="none" normalizeH="0" baseline="0" dirty="0">
                          <a:ln>
                            <a:noFill/>
                          </a:ln>
                          <a:solidFill>
                            <a:srgbClr val="E3EFF8"/>
                          </a:solidFill>
                          <a:effectLst/>
                          <a:latin typeface="+mn-lt"/>
                          <a:ea typeface="+mn-ea"/>
                          <a:cs typeface="+mn-cs"/>
                        </a:rPr>
                        <a:t>. </a:t>
                      </a:r>
                      <a:endParaRPr kumimoji="0" lang="en-US" sz="1800" b="0" i="0" u="none" strike="noStrike" cap="none" normalizeH="0" baseline="0" dirty="0">
                        <a:ln>
                          <a:noFill/>
                        </a:ln>
                        <a:solidFill>
                          <a:srgbClr val="E3EFF8"/>
                        </a:solidFill>
                        <a:effectLst/>
                        <a:latin typeface="+mn-lt"/>
                        <a:ea typeface="+mn-ea"/>
                        <a:cs typeface="+mn-cs"/>
                      </a:endParaRPr>
                    </a:p>
                  </a:txBody>
                  <a:tcPr marL="121952" marR="121952" marT="45730" marB="4573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sp>
        <p:nvSpPr>
          <p:cNvPr id="14" name="object 9"/>
          <p:cNvSpPr/>
          <p:nvPr/>
        </p:nvSpPr>
        <p:spPr>
          <a:xfrm>
            <a:off x="457200" y="2204864"/>
            <a:ext cx="643128" cy="643127"/>
          </a:xfrm>
          <a:prstGeom prst="rect">
            <a:avLst/>
          </a:prstGeom>
          <a:blipFill>
            <a:blip r:embed="rId3" cstate="print"/>
            <a:stretch>
              <a:fillRect/>
            </a:stretch>
          </a:blipFill>
        </p:spPr>
        <p:txBody>
          <a:bodyPr wrap="square" lIns="0" tIns="0" rIns="0" bIns="0" rtlCol="0"/>
          <a:lstStyle/>
          <a:p>
            <a:endParaRPr/>
          </a:p>
        </p:txBody>
      </p:sp>
      <p:pic>
        <p:nvPicPr>
          <p:cNvPr id="15" name="Picture 13" descr="Pokal"/>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885987" y="2098576"/>
            <a:ext cx="2011680" cy="21779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 name="Caption_15"/>
          <p:cNvSpPr>
            <a:spLocks noChangeArrowheads="1"/>
          </p:cNvSpPr>
          <p:nvPr/>
        </p:nvSpPr>
        <p:spPr bwMode="auto">
          <a:xfrm>
            <a:off x="7105699" y="1813842"/>
            <a:ext cx="3321555" cy="679054"/>
          </a:xfrm>
          <a:prstGeom prst="wedgeRoundRectCallout">
            <a:avLst>
              <a:gd name="adj1" fmla="val -62279"/>
              <a:gd name="adj2" fmla="val 40422"/>
              <a:gd name="adj3" fmla="val 16667"/>
            </a:avLst>
          </a:prstGeom>
          <a:solidFill>
            <a:schemeClr val="bg1"/>
          </a:solidFill>
          <a:ln w="9525">
            <a:solidFill>
              <a:schemeClr val="tx1"/>
            </a:solidFill>
            <a:miter lim="800000"/>
            <a:headEnd/>
            <a:tailEnd/>
          </a:ln>
        </p:spPr>
        <p:txBody>
          <a:bodyPr anchor="ctr" anchorCtr="0"/>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ko-KR" altLang="en-US" sz="1400">
                <a:latin typeface="+mn-lt"/>
                <a:cs typeface="+mn-cs"/>
              </a:rPr>
              <a:t>상 타신 것을 축하합니다</a:t>
            </a:r>
            <a:r>
              <a:rPr lang="en-US" altLang="ko-KR" sz="1400">
                <a:latin typeface="+mn-lt"/>
                <a:cs typeface="+mn-cs"/>
              </a:rPr>
              <a:t>. </a:t>
            </a:r>
            <a:r>
              <a:rPr lang="ko-KR" altLang="en-US" sz="1400">
                <a:latin typeface="+mn-lt"/>
                <a:cs typeface="+mn-cs"/>
              </a:rPr>
              <a:t>어떻게 그렇게 하셨습니까</a:t>
            </a:r>
            <a:r>
              <a:rPr lang="en-US" altLang="ko-KR" sz="1400">
                <a:latin typeface="+mn-lt"/>
                <a:cs typeface="+mn-cs"/>
              </a:rPr>
              <a:t>? </a:t>
            </a:r>
            <a:endParaRPr lang="en-CA" altLang="de-DE" sz="1400">
              <a:latin typeface="+mn-lt"/>
              <a:cs typeface="+mn-cs"/>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45" name="Textfeld 1"/>
          <p:cNvSpPr txBox="1">
            <a:spLocks noChangeArrowheads="1"/>
          </p:cNvSpPr>
          <p:nvPr/>
        </p:nvSpPr>
        <p:spPr bwMode="auto">
          <a:xfrm>
            <a:off x="6578197" y="5383214"/>
            <a:ext cx="3745358" cy="33972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buFontTx/>
              <a:buNone/>
            </a:pPr>
            <a:r>
              <a:rPr lang="ko-KR" altLang="en-US" sz="1600">
                <a:solidFill>
                  <a:srgbClr val="004992"/>
                </a:solidFill>
                <a:latin typeface="+mn-lt"/>
                <a:cs typeface="+mn-cs"/>
              </a:rPr>
              <a:t>자신감이 증진은 없다</a:t>
            </a:r>
            <a:r>
              <a:rPr lang="en-US" altLang="ko-KR" sz="1600">
                <a:solidFill>
                  <a:srgbClr val="004992"/>
                </a:solidFill>
                <a:latin typeface="+mn-lt"/>
                <a:cs typeface="+mn-cs"/>
              </a:rPr>
              <a:t>.</a:t>
            </a:r>
            <a:endParaRPr lang="en-CA" altLang="ko-KR" sz="1600">
              <a:solidFill>
                <a:srgbClr val="004992"/>
              </a:solidFill>
              <a:latin typeface="+mn-lt"/>
              <a:cs typeface="+mn-cs"/>
            </a:endParaRPr>
          </a:p>
        </p:txBody>
      </p:sp>
      <p:sp>
        <p:nvSpPr>
          <p:cNvPr id="22546" name="Textfeld 8"/>
          <p:cNvSpPr txBox="1">
            <a:spLocks noChangeArrowheads="1"/>
          </p:cNvSpPr>
          <p:nvPr/>
        </p:nvSpPr>
        <p:spPr bwMode="auto">
          <a:xfrm>
            <a:off x="6588783" y="5703888"/>
            <a:ext cx="4706576" cy="338554"/>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buFontTx/>
              <a:buNone/>
            </a:pPr>
            <a:r>
              <a:rPr lang="ko-KR" altLang="en-US" sz="1600">
                <a:solidFill>
                  <a:srgbClr val="004992"/>
                </a:solidFill>
                <a:latin typeface="+mn-lt"/>
                <a:cs typeface="+mn-cs"/>
              </a:rPr>
              <a:t>겸손하고</a:t>
            </a:r>
            <a:r>
              <a:rPr lang="en-US" altLang="ko-KR" sz="1600">
                <a:solidFill>
                  <a:srgbClr val="004992"/>
                </a:solidFill>
                <a:latin typeface="+mn-lt"/>
                <a:cs typeface="+mn-cs"/>
              </a:rPr>
              <a:t>, </a:t>
            </a:r>
            <a:r>
              <a:rPr lang="ko-KR" altLang="en-US" sz="1600">
                <a:solidFill>
                  <a:srgbClr val="004992"/>
                </a:solidFill>
                <a:latin typeface="+mn-lt"/>
                <a:cs typeface="+mn-cs"/>
              </a:rPr>
              <a:t>진실로 조직을 위한다고 여겨짐</a:t>
            </a:r>
            <a:r>
              <a:rPr lang="en-US" altLang="ko-KR" sz="1600">
                <a:solidFill>
                  <a:srgbClr val="004992"/>
                </a:solidFill>
                <a:latin typeface="+mn-lt"/>
                <a:cs typeface="+mn-cs"/>
              </a:rPr>
              <a:t>. </a:t>
            </a:r>
            <a:endParaRPr lang="en-CA" altLang="ko-KR" sz="1600">
              <a:solidFill>
                <a:srgbClr val="004992"/>
              </a:solidFill>
              <a:latin typeface="+mn-lt"/>
              <a:cs typeface="+mn-cs"/>
            </a:endParaRP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a:latin typeface="+mn-lt"/>
                <a:ea typeface="+mn-ea"/>
                <a:cs typeface="+mn-cs"/>
              </a:rPr>
              <a:t>긍정적 사건에 대한 특정 귀인 경향의 효과</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r>
              <a:rPr lang="ko-KR" altLang="en-US">
                <a:latin typeface="+mn-lt"/>
                <a:cs typeface="+mn-cs"/>
              </a:rPr>
              <a:t>훈련 모듈 </a:t>
            </a:r>
            <a:r>
              <a:rPr lang="en-US" altLang="ko-KR">
                <a:latin typeface="+mn-lt"/>
                <a:cs typeface="+mn-cs"/>
              </a:rPr>
              <a:t>1 – </a:t>
            </a:r>
            <a:r>
              <a:rPr lang="ko-KR" altLang="en-US">
                <a:latin typeface="+mn-lt"/>
                <a:cs typeface="+mn-cs"/>
              </a:rPr>
              <a:t>귀인</a:t>
            </a:r>
            <a:r>
              <a:rPr lang="en-US" altLang="ko-KR">
                <a:latin typeface="+mn-lt"/>
                <a:cs typeface="+mn-cs"/>
              </a:rPr>
              <a:t>-</a:t>
            </a:r>
            <a:r>
              <a:rPr lang="ko-KR" altLang="en-US">
                <a:latin typeface="+mn-lt"/>
                <a:cs typeface="+mn-cs"/>
              </a:rPr>
              <a:t>탓하기와 공로 새치기하기</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20</a:t>
            </a:fld>
            <a:endParaRPr lang="de-DE" dirty="0">
              <a:latin typeface="+mn-lt"/>
              <a:cs typeface="+mn-cs"/>
            </a:endParaRPr>
          </a:p>
        </p:txBody>
      </p:sp>
      <p:graphicFrame>
        <p:nvGraphicFramePr>
          <p:cNvPr id="13" name="Group 2"/>
          <p:cNvGraphicFramePr>
            <a:graphicFrameLocks noGrp="1"/>
          </p:cNvGraphicFramePr>
          <p:nvPr>
            <p:extLst>
              <p:ext uri="{D42A27DB-BD31-4B8C-83A1-F6EECF244321}">
                <p14:modId xmlns:p14="http://schemas.microsoft.com/office/powerpoint/2010/main" val="289887081"/>
              </p:ext>
            </p:extLst>
          </p:nvPr>
        </p:nvGraphicFramePr>
        <p:xfrm>
          <a:off x="408955" y="4297680"/>
          <a:ext cx="11376000" cy="2377440"/>
        </p:xfrm>
        <a:graphic>
          <a:graphicData uri="http://schemas.openxmlformats.org/drawingml/2006/table">
            <a:tbl>
              <a:tblPr>
                <a:tableStyleId>{21E4AEA4-8DFA-4A89-87EB-49C32662AFE0}</a:tableStyleId>
              </a:tblPr>
              <a:tblGrid>
                <a:gridCol w="5502499">
                  <a:extLst>
                    <a:ext uri="{9D8B030D-6E8A-4147-A177-3AD203B41FA5}">
                      <a16:colId xmlns:a16="http://schemas.microsoft.com/office/drawing/2014/main" val="20000"/>
                    </a:ext>
                  </a:extLst>
                </a:gridCol>
                <a:gridCol w="5873501">
                  <a:extLst>
                    <a:ext uri="{9D8B030D-6E8A-4147-A177-3AD203B41FA5}">
                      <a16:colId xmlns:a16="http://schemas.microsoft.com/office/drawing/2014/main" val="20001"/>
                    </a:ext>
                  </a:extLst>
                </a:gridCol>
              </a:tblGrid>
              <a:tr h="100584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ko-KR" altLang="en-US" sz="2000" b="1" i="0" u="none" strike="noStrike" cap="none" normalizeH="0" baseline="0" dirty="0">
                          <a:ln>
                            <a:noFill/>
                          </a:ln>
                          <a:solidFill>
                            <a:srgbClr val="333333"/>
                          </a:solidFill>
                          <a:effectLst/>
                          <a:latin typeface="+mn-lt"/>
                          <a:ea typeface="+mn-ea"/>
                          <a:cs typeface="+mn-cs"/>
                        </a:rPr>
                        <a:t>자기 귀인 </a:t>
                      </a:r>
                    </a:p>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en-US" altLang="ko-KR" sz="1800" b="0" i="0" u="none" strike="noStrike" cap="none" normalizeH="0" baseline="0" dirty="0">
                          <a:ln>
                            <a:noFill/>
                          </a:ln>
                          <a:solidFill>
                            <a:srgbClr val="333333"/>
                          </a:solidFill>
                          <a:effectLst/>
                          <a:latin typeface="+mn-lt"/>
                          <a:ea typeface="+mn-ea"/>
                          <a:cs typeface="+mn-cs"/>
                        </a:rPr>
                        <a:t>(</a:t>
                      </a:r>
                      <a:r>
                        <a:rPr kumimoji="0" lang="ko-KR" altLang="en-US" sz="1800" b="0" i="0" u="none" strike="noStrike" cap="none" normalizeH="0" baseline="0" dirty="0">
                          <a:ln>
                            <a:noFill/>
                          </a:ln>
                          <a:solidFill>
                            <a:srgbClr val="333333"/>
                          </a:solidFill>
                          <a:effectLst/>
                          <a:latin typeface="+mn-lt"/>
                          <a:ea typeface="+mn-ea"/>
                          <a:cs typeface="+mn-cs"/>
                        </a:rPr>
                        <a:t>예</a:t>
                      </a:r>
                      <a:r>
                        <a:rPr kumimoji="0" lang="en-US" altLang="ko-KR" sz="1800" b="0" i="0" u="none" strike="noStrike" cap="none" normalizeH="0" baseline="0">
                          <a:ln>
                            <a:noFill/>
                          </a:ln>
                          <a:solidFill>
                            <a:srgbClr val="333333"/>
                          </a:solidFill>
                          <a:effectLst/>
                          <a:latin typeface="+mn-lt"/>
                          <a:ea typeface="+mn-ea"/>
                          <a:cs typeface="+mn-cs"/>
                        </a:rPr>
                        <a:t>. “</a:t>
                      </a:r>
                      <a:r>
                        <a:rPr kumimoji="0" lang="ko-KR" altLang="en-US" sz="1800" b="0" i="0" u="none" strike="noStrike" cap="none" normalizeH="0" baseline="0">
                          <a:ln>
                            <a:noFill/>
                          </a:ln>
                          <a:solidFill>
                            <a:srgbClr val="333333"/>
                          </a:solidFill>
                          <a:effectLst/>
                          <a:latin typeface="+mn-lt"/>
                          <a:ea typeface="+mn-ea"/>
                          <a:cs typeface="+mn-cs"/>
                        </a:rPr>
                        <a:t>당신이 </a:t>
                      </a:r>
                      <a:r>
                        <a:rPr kumimoji="0" lang="ko-KR" altLang="en-US" sz="1800" b="0" i="0" u="none" strike="noStrike" cap="none" normalizeH="0" baseline="0" dirty="0">
                          <a:ln>
                            <a:noFill/>
                          </a:ln>
                          <a:solidFill>
                            <a:srgbClr val="333333"/>
                          </a:solidFill>
                          <a:effectLst/>
                          <a:latin typeface="+mn-lt"/>
                          <a:ea typeface="+mn-ea"/>
                          <a:cs typeface="+mn-cs"/>
                        </a:rPr>
                        <a:t>말했던 것처럼 나는 재능이 </a:t>
                      </a:r>
                      <a:r>
                        <a:rPr kumimoji="0" lang="ko-KR" altLang="en-US" sz="1800" b="0" i="0" u="none" strike="noStrike" cap="none" normalizeH="0" baseline="0">
                          <a:ln>
                            <a:noFill/>
                          </a:ln>
                          <a:solidFill>
                            <a:srgbClr val="333333"/>
                          </a:solidFill>
                          <a:effectLst/>
                          <a:latin typeface="+mn-lt"/>
                          <a:ea typeface="+mn-ea"/>
                          <a:cs typeface="+mn-cs"/>
                        </a:rPr>
                        <a:t>뛰어납니다</a:t>
                      </a:r>
                      <a:r>
                        <a:rPr kumimoji="0" lang="en-US" altLang="ko-KR" sz="1800" b="0" i="0" u="none" strike="noStrike" cap="none" normalizeH="0" baseline="0">
                          <a:ln>
                            <a:noFill/>
                          </a:ln>
                          <a:solidFill>
                            <a:srgbClr val="333333"/>
                          </a:solidFill>
                          <a:effectLst/>
                          <a:latin typeface="+mn-lt"/>
                          <a:ea typeface="+mn-ea"/>
                          <a:cs typeface="+mn-cs"/>
                        </a:rPr>
                        <a:t>.”)</a:t>
                      </a:r>
                      <a:endParaRPr kumimoji="0" lang="en-GB" sz="1400" b="0" i="0" u="none" strike="noStrike" cap="none" normalizeH="0" baseline="0" dirty="0">
                        <a:ln>
                          <a:noFill/>
                        </a:ln>
                        <a:solidFill>
                          <a:srgbClr val="333333"/>
                        </a:solidFill>
                        <a:effectLst/>
                        <a:latin typeface="+mn-lt"/>
                        <a:ea typeface="+mn-ea"/>
                        <a:cs typeface="+mn-cs"/>
                      </a:endParaRPr>
                    </a:p>
                  </a:txBody>
                  <a:tcPr marL="121952" marR="121952" marT="45730" marB="4573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defRPr/>
                      </a:pPr>
                      <a:r>
                        <a:rPr kumimoji="0" lang="ko-KR" altLang="en-US" sz="2000" b="1" i="0" u="none" strike="noStrike" cap="none" normalizeH="0" baseline="0" dirty="0">
                          <a:ln>
                            <a:noFill/>
                          </a:ln>
                          <a:solidFill>
                            <a:srgbClr val="333333"/>
                          </a:solidFill>
                          <a:effectLst/>
                          <a:latin typeface="+mn-lt"/>
                          <a:ea typeface="+mn-ea"/>
                          <a:cs typeface="+mn-cs"/>
                        </a:rPr>
                        <a:t>단점</a:t>
                      </a:r>
                      <a:r>
                        <a:rPr kumimoji="0" lang="en-US" altLang="ko-KR" sz="2000" b="1" i="0" u="none" strike="noStrike" cap="none" normalizeH="0" baseline="0" dirty="0">
                          <a:ln>
                            <a:noFill/>
                          </a:ln>
                          <a:solidFill>
                            <a:srgbClr val="333333"/>
                          </a:solidFill>
                          <a:effectLst/>
                          <a:latin typeface="+mn-lt"/>
                          <a:ea typeface="+mn-ea"/>
                          <a:cs typeface="+mn-cs"/>
                        </a:rPr>
                        <a:t>:</a:t>
                      </a:r>
                      <a:r>
                        <a:rPr kumimoji="0" lang="en-US" altLang="ko-KR" sz="2000" b="0" i="0" u="none" strike="noStrike" cap="none" normalizeH="0" baseline="0" dirty="0">
                          <a:ln>
                            <a:noFill/>
                          </a:ln>
                          <a:solidFill>
                            <a:srgbClr val="333333"/>
                          </a:solidFill>
                          <a:effectLst/>
                          <a:latin typeface="+mn-lt"/>
                          <a:ea typeface="+mn-ea"/>
                          <a:cs typeface="+mn-cs"/>
                        </a:rPr>
                        <a:t> </a:t>
                      </a:r>
                      <a:r>
                        <a:rPr kumimoji="0" lang="ko-KR" altLang="en-US" sz="2000" b="0" i="0" u="none" strike="noStrike" cap="none" normalizeH="0" baseline="0" dirty="0">
                          <a:ln>
                            <a:noFill/>
                          </a:ln>
                          <a:solidFill>
                            <a:srgbClr val="333333"/>
                          </a:solidFill>
                          <a:effectLst/>
                          <a:latin typeface="+mn-lt"/>
                          <a:ea typeface="+mn-ea"/>
                          <a:cs typeface="+mn-cs"/>
                        </a:rPr>
                        <a:t>자기찬사는 거만해 보인다</a:t>
                      </a:r>
                      <a:r>
                        <a:rPr kumimoji="0" lang="en-US" altLang="ko-KR" sz="2000" b="0" i="0" u="none" strike="noStrike" cap="none" normalizeH="0" baseline="0" dirty="0">
                          <a:ln>
                            <a:noFill/>
                          </a:ln>
                          <a:solidFill>
                            <a:srgbClr val="333333"/>
                          </a:solidFill>
                          <a:effectLst/>
                          <a:latin typeface="+mn-lt"/>
                          <a:ea typeface="+mn-ea"/>
                          <a:cs typeface="+mn-cs"/>
                        </a:rPr>
                        <a:t>. </a:t>
                      </a:r>
                    </a:p>
                    <a:p>
                      <a:pPr marL="0" marR="0" lvl="0" indent="0" algn="l" defTabSz="914400" rtl="0" eaLnBrk="1" fontAlgn="base" latinLnBrk="0" hangingPunct="1">
                        <a:lnSpc>
                          <a:spcPct val="100000"/>
                        </a:lnSpc>
                        <a:spcBef>
                          <a:spcPts val="1200"/>
                        </a:spcBef>
                        <a:spcAft>
                          <a:spcPct val="0"/>
                        </a:spcAft>
                        <a:buClr>
                          <a:srgbClr val="336699"/>
                        </a:buClr>
                        <a:buSzTx/>
                        <a:buFontTx/>
                        <a:buNone/>
                        <a:tabLst/>
                        <a:defRPr/>
                      </a:pPr>
                      <a:r>
                        <a:rPr kumimoji="0" lang="ko-KR" altLang="en-US" sz="2000" b="1" i="0" u="none" strike="noStrike" cap="none" normalizeH="0" baseline="0" dirty="0">
                          <a:ln>
                            <a:noFill/>
                          </a:ln>
                          <a:solidFill>
                            <a:srgbClr val="333333"/>
                          </a:solidFill>
                          <a:effectLst/>
                          <a:latin typeface="+mn-lt"/>
                          <a:ea typeface="+mn-ea"/>
                          <a:cs typeface="+mn-cs"/>
                        </a:rPr>
                        <a:t>장점</a:t>
                      </a:r>
                      <a:r>
                        <a:rPr kumimoji="0" lang="en-US" altLang="ko-KR" sz="2000" b="1" i="0" u="none" strike="noStrike" cap="none" normalizeH="0" baseline="0" dirty="0">
                          <a:ln>
                            <a:noFill/>
                          </a:ln>
                          <a:solidFill>
                            <a:srgbClr val="333333"/>
                          </a:solidFill>
                          <a:effectLst/>
                          <a:latin typeface="+mn-lt"/>
                          <a:ea typeface="+mn-ea"/>
                          <a:cs typeface="+mn-cs"/>
                        </a:rPr>
                        <a:t>:</a:t>
                      </a:r>
                      <a:r>
                        <a:rPr kumimoji="0" lang="en-US" altLang="ko-KR" sz="2000" b="0" i="0" u="none" strike="noStrike" cap="none" normalizeH="0" baseline="0" dirty="0">
                          <a:ln>
                            <a:noFill/>
                          </a:ln>
                          <a:solidFill>
                            <a:srgbClr val="333333"/>
                          </a:solidFill>
                          <a:effectLst/>
                          <a:latin typeface="+mn-lt"/>
                          <a:ea typeface="+mn-ea"/>
                          <a:cs typeface="+mn-cs"/>
                        </a:rPr>
                        <a:t> </a:t>
                      </a:r>
                      <a:r>
                        <a:rPr kumimoji="0" lang="ko-KR" altLang="en-US" sz="2000" b="0" i="0" u="none" strike="noStrike" cap="none" normalizeH="0" baseline="0" dirty="0">
                          <a:ln>
                            <a:noFill/>
                          </a:ln>
                          <a:solidFill>
                            <a:srgbClr val="333333"/>
                          </a:solidFill>
                          <a:effectLst/>
                          <a:latin typeface="+mn-lt"/>
                          <a:ea typeface="+mn-ea"/>
                          <a:cs typeface="+mn-cs"/>
                        </a:rPr>
                        <a:t>자신감 증진</a:t>
                      </a:r>
                      <a:r>
                        <a:rPr kumimoji="0" lang="en-US" altLang="ko-KR" sz="2000" b="0" i="0" u="none" strike="noStrike" cap="none" normalizeH="0" baseline="0" dirty="0">
                          <a:ln>
                            <a:noFill/>
                          </a:ln>
                          <a:solidFill>
                            <a:srgbClr val="333333"/>
                          </a:solidFill>
                          <a:effectLst/>
                          <a:latin typeface="+mn-lt"/>
                          <a:ea typeface="+mn-ea"/>
                          <a:cs typeface="+mn-cs"/>
                        </a:rPr>
                        <a:t>.</a:t>
                      </a:r>
                      <a:endParaRPr kumimoji="0" lang="en-US" sz="1800" b="0" i="0" u="none" strike="noStrike" cap="none" normalizeH="0" baseline="0" dirty="0">
                        <a:ln>
                          <a:noFill/>
                        </a:ln>
                        <a:solidFill>
                          <a:srgbClr val="333333"/>
                        </a:solidFill>
                        <a:effectLst/>
                        <a:latin typeface="+mn-lt"/>
                        <a:ea typeface="+mn-ea"/>
                        <a:cs typeface="+mn-cs"/>
                      </a:endParaRPr>
                    </a:p>
                  </a:txBody>
                  <a:tcPr marL="121952" marR="121952" marT="45730" marB="4573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137160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ko-KR" altLang="en-US" sz="2000" b="1" i="0" u="none" strike="noStrike" cap="none" normalizeH="0" baseline="0" dirty="0">
                          <a:ln>
                            <a:noFill/>
                          </a:ln>
                          <a:solidFill>
                            <a:srgbClr val="333333"/>
                          </a:solidFill>
                          <a:effectLst/>
                          <a:latin typeface="+mn-lt"/>
                          <a:ea typeface="+mn-ea"/>
                          <a:cs typeface="+mn-cs"/>
                        </a:rPr>
                        <a:t>타인</a:t>
                      </a:r>
                      <a:r>
                        <a:rPr kumimoji="0" lang="en-US" altLang="ko-KR" sz="2000" b="1" i="0" u="none" strike="noStrike" cap="none" normalizeH="0" baseline="0" dirty="0">
                          <a:ln>
                            <a:noFill/>
                          </a:ln>
                          <a:solidFill>
                            <a:srgbClr val="333333"/>
                          </a:solidFill>
                          <a:effectLst/>
                          <a:latin typeface="+mn-lt"/>
                          <a:ea typeface="+mn-ea"/>
                          <a:cs typeface="+mn-cs"/>
                        </a:rPr>
                        <a:t>/</a:t>
                      </a:r>
                      <a:r>
                        <a:rPr kumimoji="0" lang="ko-KR" altLang="en-US" sz="2000" b="1" i="0" u="none" strike="noStrike" cap="none" normalizeH="0" baseline="0" dirty="0">
                          <a:ln>
                            <a:noFill/>
                          </a:ln>
                          <a:solidFill>
                            <a:srgbClr val="333333"/>
                          </a:solidFill>
                          <a:effectLst/>
                          <a:latin typeface="+mn-lt"/>
                          <a:ea typeface="+mn-ea"/>
                          <a:cs typeface="+mn-cs"/>
                        </a:rPr>
                        <a:t>상황적 귀인 </a:t>
                      </a:r>
                      <a:endParaRPr kumimoji="0" lang="en-US" altLang="ko-KR" sz="2000" b="1" i="0" u="none" strike="noStrike" cap="none" normalizeH="0" baseline="0" dirty="0">
                        <a:ln>
                          <a:noFill/>
                        </a:ln>
                        <a:solidFill>
                          <a:srgbClr val="333333"/>
                        </a:solidFill>
                        <a:effectLst/>
                        <a:latin typeface="+mn-lt"/>
                        <a:ea typeface="+mn-ea"/>
                        <a:cs typeface="+mn-cs"/>
                      </a:endParaRPr>
                    </a:p>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en-US" altLang="ko-KR" sz="1800" b="0" i="0" u="none" strike="noStrike" cap="none" normalizeH="0" baseline="0" dirty="0">
                          <a:ln>
                            <a:noFill/>
                          </a:ln>
                          <a:solidFill>
                            <a:srgbClr val="333333"/>
                          </a:solidFill>
                          <a:effectLst/>
                          <a:latin typeface="+mn-lt"/>
                          <a:ea typeface="+mn-ea"/>
                          <a:cs typeface="+mn-cs"/>
                        </a:rPr>
                        <a:t>(</a:t>
                      </a:r>
                      <a:r>
                        <a:rPr kumimoji="0" lang="ko-KR" altLang="en-US" sz="1800" b="0" i="0" u="none" strike="noStrike" cap="none" normalizeH="0" baseline="0" dirty="0">
                          <a:ln>
                            <a:noFill/>
                          </a:ln>
                          <a:solidFill>
                            <a:srgbClr val="333333"/>
                          </a:solidFill>
                          <a:effectLst/>
                          <a:latin typeface="+mn-lt"/>
                          <a:ea typeface="+mn-ea"/>
                          <a:cs typeface="+mn-cs"/>
                        </a:rPr>
                        <a:t>예</a:t>
                      </a:r>
                      <a:r>
                        <a:rPr kumimoji="0" lang="en-US" altLang="ko-KR" sz="1800" b="0" i="0" u="none" strike="noStrike" cap="none" normalizeH="0" baseline="0">
                          <a:ln>
                            <a:noFill/>
                          </a:ln>
                          <a:solidFill>
                            <a:srgbClr val="333333"/>
                          </a:solidFill>
                          <a:effectLst/>
                          <a:latin typeface="+mn-lt"/>
                          <a:ea typeface="+mn-ea"/>
                          <a:cs typeface="+mn-cs"/>
                        </a:rPr>
                        <a:t>. “</a:t>
                      </a:r>
                      <a:r>
                        <a:rPr kumimoji="0" lang="ko-KR" altLang="en-US" sz="1800" b="0" i="0" u="none" strike="noStrike" cap="none" normalizeH="0" baseline="0">
                          <a:ln>
                            <a:noFill/>
                          </a:ln>
                          <a:solidFill>
                            <a:srgbClr val="333333"/>
                          </a:solidFill>
                          <a:effectLst/>
                          <a:latin typeface="+mn-lt"/>
                          <a:ea typeface="+mn-ea"/>
                          <a:cs typeface="+mn-cs"/>
                        </a:rPr>
                        <a:t>이 </a:t>
                      </a:r>
                      <a:r>
                        <a:rPr kumimoji="0" lang="ko-KR" altLang="en-US" sz="1800" b="0" i="0" u="none" strike="noStrike" cap="none" normalizeH="0" baseline="0" dirty="0">
                          <a:ln>
                            <a:noFill/>
                          </a:ln>
                          <a:solidFill>
                            <a:srgbClr val="333333"/>
                          </a:solidFill>
                          <a:effectLst/>
                          <a:latin typeface="+mn-lt"/>
                          <a:ea typeface="+mn-ea"/>
                          <a:cs typeface="+mn-cs"/>
                        </a:rPr>
                        <a:t>모두가 제 선생님과 부모님 </a:t>
                      </a:r>
                      <a:r>
                        <a:rPr kumimoji="0" lang="ko-KR" altLang="en-US" sz="1800" b="0" i="0" u="none" strike="noStrike" cap="none" normalizeH="0" baseline="0">
                          <a:ln>
                            <a:noFill/>
                          </a:ln>
                          <a:solidFill>
                            <a:srgbClr val="333333"/>
                          </a:solidFill>
                          <a:effectLst/>
                          <a:latin typeface="+mn-lt"/>
                          <a:ea typeface="+mn-ea"/>
                          <a:cs typeface="+mn-cs"/>
                        </a:rPr>
                        <a:t>덕입니다</a:t>
                      </a:r>
                      <a:r>
                        <a:rPr kumimoji="0" lang="en-US" altLang="ko-KR" sz="1800" b="0" i="0" u="none" strike="noStrike" cap="none" normalizeH="0" baseline="0">
                          <a:ln>
                            <a:noFill/>
                          </a:ln>
                          <a:solidFill>
                            <a:srgbClr val="333333"/>
                          </a:solidFill>
                          <a:effectLst/>
                          <a:latin typeface="+mn-lt"/>
                          <a:ea typeface="+mn-ea"/>
                          <a:cs typeface="+mn-cs"/>
                        </a:rPr>
                        <a:t>.”) </a:t>
                      </a:r>
                      <a:endParaRPr kumimoji="0" lang="en-GB" sz="1800" b="0" i="0" u="none" strike="noStrike" cap="none" normalizeH="0" baseline="0" dirty="0">
                        <a:ln>
                          <a:noFill/>
                        </a:ln>
                        <a:solidFill>
                          <a:srgbClr val="333333"/>
                        </a:solidFill>
                        <a:effectLst/>
                        <a:latin typeface="+mn-lt"/>
                        <a:ea typeface="+mn-ea"/>
                        <a:cs typeface="+mn-cs"/>
                      </a:endParaRPr>
                    </a:p>
                  </a:txBody>
                  <a:tcPr marL="121952" marR="121952" marT="45730" marB="4573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ko-KR" altLang="en-US" sz="2000" b="1" i="0" u="none" strike="noStrike" cap="none" normalizeH="0" baseline="0" dirty="0">
                          <a:ln>
                            <a:noFill/>
                          </a:ln>
                          <a:solidFill>
                            <a:srgbClr val="333333"/>
                          </a:solidFill>
                          <a:effectLst/>
                          <a:latin typeface="+mn-lt"/>
                          <a:ea typeface="+mn-ea"/>
                          <a:cs typeface="+mn-cs"/>
                        </a:rPr>
                        <a:t>단점</a:t>
                      </a:r>
                      <a:r>
                        <a:rPr kumimoji="0" lang="en-US" altLang="ko-KR" sz="2000" b="1" i="0" u="none" strike="noStrike" cap="none" normalizeH="0" baseline="0" dirty="0">
                          <a:ln>
                            <a:noFill/>
                          </a:ln>
                          <a:solidFill>
                            <a:srgbClr val="333333"/>
                          </a:solidFill>
                          <a:effectLst/>
                          <a:latin typeface="+mn-lt"/>
                          <a:ea typeface="+mn-ea"/>
                          <a:cs typeface="+mn-cs"/>
                        </a:rPr>
                        <a:t>:</a:t>
                      </a:r>
                      <a:r>
                        <a:rPr kumimoji="0" lang="en-US" altLang="ko-KR"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a:ln>
                            <a:noFill/>
                          </a:ln>
                          <a:solidFill>
                            <a:srgbClr val="004992"/>
                          </a:solidFill>
                          <a:effectLst/>
                          <a:latin typeface="+mn-lt"/>
                          <a:ea typeface="+mn-ea"/>
                          <a:cs typeface="+mn-cs"/>
                        </a:rPr>
                        <a:t>???</a:t>
                      </a:r>
                      <a:r>
                        <a:rPr kumimoji="0" lang="en-US" sz="2000" b="0" i="0" u="none" strike="noStrike" cap="none" normalizeH="0" baseline="0" dirty="0">
                          <a:ln>
                            <a:noFill/>
                          </a:ln>
                          <a:solidFill>
                            <a:srgbClr val="333333"/>
                          </a:solidFill>
                          <a:effectLst/>
                          <a:latin typeface="+mn-lt"/>
                          <a:ea typeface="+mn-ea"/>
                          <a:cs typeface="+mn-cs"/>
                        </a:rPr>
                        <a:t> </a:t>
                      </a:r>
                      <a:r>
                        <a:rPr kumimoji="0" lang="ko-KR" altLang="en-US" sz="2000" b="0" i="0" u="none" strike="noStrike" cap="none" normalizeH="0" baseline="0" dirty="0">
                          <a:ln>
                            <a:noFill/>
                          </a:ln>
                          <a:solidFill>
                            <a:srgbClr val="E3EFF8"/>
                          </a:solidFill>
                          <a:effectLst/>
                          <a:latin typeface="+mn-lt"/>
                          <a:ea typeface="+mn-ea"/>
                          <a:cs typeface="+mn-cs"/>
                        </a:rPr>
                        <a:t>자신감이 증진은 없다</a:t>
                      </a:r>
                      <a:r>
                        <a:rPr kumimoji="0" lang="en-US" altLang="ko-KR" sz="2000" b="0" i="0" u="none" strike="noStrike" cap="none" normalizeH="0" baseline="0" dirty="0">
                          <a:ln>
                            <a:noFill/>
                          </a:ln>
                          <a:solidFill>
                            <a:srgbClr val="E3EFF8"/>
                          </a:solidFill>
                          <a:effectLst/>
                          <a:latin typeface="+mn-lt"/>
                          <a:ea typeface="+mn-ea"/>
                          <a:cs typeface="+mn-cs"/>
                        </a:rPr>
                        <a:t>.</a:t>
                      </a:r>
                    </a:p>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ko-KR" altLang="en-US" sz="2000" b="1" i="0" u="none" strike="noStrike" cap="none" normalizeH="0" baseline="0" dirty="0">
                          <a:ln>
                            <a:noFill/>
                          </a:ln>
                          <a:solidFill>
                            <a:srgbClr val="333333"/>
                          </a:solidFill>
                          <a:effectLst/>
                          <a:latin typeface="+mn-lt"/>
                          <a:ea typeface="+mn-ea"/>
                          <a:cs typeface="+mn-cs"/>
                        </a:rPr>
                        <a:t>장점</a:t>
                      </a:r>
                      <a:r>
                        <a:rPr kumimoji="0" lang="en-US" altLang="ko-KR" sz="2000" b="1" i="0" u="none" strike="noStrike" cap="none" normalizeH="0" baseline="0" dirty="0">
                          <a:ln>
                            <a:noFill/>
                          </a:ln>
                          <a:solidFill>
                            <a:srgbClr val="333333"/>
                          </a:solidFill>
                          <a:effectLst/>
                          <a:latin typeface="+mn-lt"/>
                          <a:ea typeface="+mn-ea"/>
                          <a:cs typeface="+mn-cs"/>
                        </a:rPr>
                        <a:t>:</a:t>
                      </a:r>
                      <a:r>
                        <a:rPr kumimoji="0" lang="en-US" altLang="ko-KR"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a:ln>
                            <a:noFill/>
                          </a:ln>
                          <a:solidFill>
                            <a:srgbClr val="004992"/>
                          </a:solidFill>
                          <a:effectLst/>
                          <a:latin typeface="+mn-lt"/>
                          <a:ea typeface="+mn-ea"/>
                          <a:cs typeface="+mn-cs"/>
                        </a:rPr>
                        <a:t>???</a:t>
                      </a:r>
                      <a:r>
                        <a:rPr kumimoji="0" lang="en-US" sz="2000" b="0" i="0" u="none" strike="noStrike" cap="none" normalizeH="0" baseline="0" dirty="0">
                          <a:ln>
                            <a:noFill/>
                          </a:ln>
                          <a:solidFill>
                            <a:srgbClr val="333333"/>
                          </a:solidFill>
                          <a:effectLst/>
                          <a:latin typeface="+mn-lt"/>
                          <a:ea typeface="+mn-ea"/>
                          <a:cs typeface="+mn-cs"/>
                        </a:rPr>
                        <a:t> </a:t>
                      </a:r>
                      <a:r>
                        <a:rPr kumimoji="0" lang="ko-KR" altLang="en-US" sz="2000" b="0" i="0" u="none" strike="noStrike" cap="none" normalizeH="0" baseline="0" dirty="0">
                          <a:ln>
                            <a:noFill/>
                          </a:ln>
                          <a:solidFill>
                            <a:srgbClr val="E3EFF8"/>
                          </a:solidFill>
                          <a:effectLst/>
                          <a:latin typeface="+mn-lt"/>
                          <a:ea typeface="+mn-ea"/>
                          <a:cs typeface="+mn-cs"/>
                        </a:rPr>
                        <a:t>겸손하고</a:t>
                      </a:r>
                      <a:r>
                        <a:rPr kumimoji="0" lang="en-US" altLang="ko-KR" sz="2000" b="0" i="0" u="none" strike="noStrike" cap="none" normalizeH="0" baseline="0" dirty="0">
                          <a:ln>
                            <a:noFill/>
                          </a:ln>
                          <a:solidFill>
                            <a:srgbClr val="E3EFF8"/>
                          </a:solidFill>
                          <a:effectLst/>
                          <a:latin typeface="+mn-lt"/>
                          <a:ea typeface="+mn-ea"/>
                          <a:cs typeface="+mn-cs"/>
                        </a:rPr>
                        <a:t>, </a:t>
                      </a:r>
                      <a:r>
                        <a:rPr kumimoji="0" lang="ko-KR" altLang="en-US" sz="2000" b="0" i="0" u="none" strike="noStrike" cap="none" normalizeH="0" baseline="0" dirty="0">
                          <a:ln>
                            <a:noFill/>
                          </a:ln>
                          <a:solidFill>
                            <a:srgbClr val="E3EFF8"/>
                          </a:solidFill>
                          <a:effectLst/>
                          <a:latin typeface="+mn-lt"/>
                          <a:ea typeface="+mn-ea"/>
                          <a:cs typeface="+mn-cs"/>
                        </a:rPr>
                        <a:t>진실로 조직을 위한다고 여겨짐</a:t>
                      </a:r>
                      <a:r>
                        <a:rPr kumimoji="0" lang="en-US" altLang="ko-KR" sz="2000" b="0" i="0" u="none" strike="noStrike" cap="none" normalizeH="0" baseline="0" dirty="0">
                          <a:ln>
                            <a:noFill/>
                          </a:ln>
                          <a:solidFill>
                            <a:srgbClr val="E3EFF8"/>
                          </a:solidFill>
                          <a:effectLst/>
                          <a:latin typeface="+mn-lt"/>
                          <a:ea typeface="+mn-ea"/>
                          <a:cs typeface="+mn-cs"/>
                        </a:rPr>
                        <a:t>. </a:t>
                      </a:r>
                      <a:endParaRPr kumimoji="0" lang="en-US" sz="1800" b="0" i="0" u="none" strike="noStrike" cap="none" normalizeH="0" baseline="0" dirty="0">
                        <a:ln>
                          <a:noFill/>
                        </a:ln>
                        <a:solidFill>
                          <a:srgbClr val="E3EFF8"/>
                        </a:solidFill>
                        <a:effectLst/>
                        <a:latin typeface="+mn-lt"/>
                        <a:ea typeface="+mn-ea"/>
                        <a:cs typeface="+mn-cs"/>
                      </a:endParaRPr>
                    </a:p>
                  </a:txBody>
                  <a:tcPr marL="121952" marR="121952" marT="45730" marB="4573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sp>
        <p:nvSpPr>
          <p:cNvPr id="14" name="object 9"/>
          <p:cNvSpPr/>
          <p:nvPr/>
        </p:nvSpPr>
        <p:spPr>
          <a:xfrm>
            <a:off x="457200" y="2204864"/>
            <a:ext cx="643128" cy="643127"/>
          </a:xfrm>
          <a:prstGeom prst="rect">
            <a:avLst/>
          </a:prstGeom>
          <a:blipFill>
            <a:blip r:embed="rId3" cstate="print"/>
            <a:stretch>
              <a:fillRect/>
            </a:stretch>
          </a:blipFill>
        </p:spPr>
        <p:txBody>
          <a:bodyPr wrap="square" lIns="0" tIns="0" rIns="0" bIns="0" rtlCol="0"/>
          <a:lstStyle/>
          <a:p>
            <a:endParaRPr/>
          </a:p>
        </p:txBody>
      </p:sp>
      <p:pic>
        <p:nvPicPr>
          <p:cNvPr id="15" name="Picture 13" descr="Pokal"/>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885987" y="2098576"/>
            <a:ext cx="2011680" cy="21779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 name="Caption_15"/>
          <p:cNvSpPr>
            <a:spLocks noChangeArrowheads="1"/>
          </p:cNvSpPr>
          <p:nvPr/>
        </p:nvSpPr>
        <p:spPr bwMode="auto">
          <a:xfrm>
            <a:off x="7105699" y="1813842"/>
            <a:ext cx="3321555" cy="679054"/>
          </a:xfrm>
          <a:prstGeom prst="wedgeRoundRectCallout">
            <a:avLst>
              <a:gd name="adj1" fmla="val -62279"/>
              <a:gd name="adj2" fmla="val 40422"/>
              <a:gd name="adj3" fmla="val 16667"/>
            </a:avLst>
          </a:prstGeom>
          <a:solidFill>
            <a:schemeClr val="bg1"/>
          </a:solidFill>
          <a:ln w="9525">
            <a:solidFill>
              <a:schemeClr val="tx1"/>
            </a:solidFill>
            <a:miter lim="800000"/>
            <a:headEnd/>
            <a:tailEnd/>
          </a:ln>
        </p:spPr>
        <p:txBody>
          <a:bodyPr anchor="ctr" anchorCtr="0"/>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ko-KR" altLang="en-US" sz="1400">
                <a:latin typeface="+mn-lt"/>
                <a:cs typeface="+mn-cs"/>
              </a:rPr>
              <a:t>상 타신 것을 축하합니다</a:t>
            </a:r>
            <a:r>
              <a:rPr lang="en-US" altLang="ko-KR" sz="1400">
                <a:latin typeface="+mn-lt"/>
                <a:cs typeface="+mn-cs"/>
              </a:rPr>
              <a:t>. </a:t>
            </a:r>
            <a:r>
              <a:rPr lang="ko-KR" altLang="en-US" sz="1400">
                <a:latin typeface="+mn-lt"/>
                <a:cs typeface="+mn-cs"/>
              </a:rPr>
              <a:t>어떻게 그렇게 하셨습니까</a:t>
            </a:r>
            <a:r>
              <a:rPr lang="en-US" altLang="ko-KR" sz="1400">
                <a:latin typeface="+mn-lt"/>
                <a:cs typeface="+mn-cs"/>
              </a:rPr>
              <a:t>? </a:t>
            </a:r>
            <a:endParaRPr lang="en-CA" altLang="de-DE" sz="1400">
              <a:latin typeface="+mn-lt"/>
              <a:cs typeface="+mn-cs"/>
            </a:endParaRPr>
          </a:p>
        </p:txBody>
      </p:sp>
    </p:spTree>
    <p:extLst>
      <p:ext uri="{BB962C8B-B14F-4D97-AF65-F5344CB8AC3E}">
        <p14:creationId xmlns:p14="http://schemas.microsoft.com/office/powerpoint/2010/main" val="233747716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45" name="Textfeld 1"/>
          <p:cNvSpPr txBox="1">
            <a:spLocks noChangeArrowheads="1"/>
          </p:cNvSpPr>
          <p:nvPr/>
        </p:nvSpPr>
        <p:spPr bwMode="auto">
          <a:xfrm>
            <a:off x="6578197" y="5383214"/>
            <a:ext cx="3745358" cy="33972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buFontTx/>
              <a:buNone/>
            </a:pPr>
            <a:r>
              <a:rPr lang="ko-KR" altLang="en-US" sz="1600">
                <a:solidFill>
                  <a:srgbClr val="004992"/>
                </a:solidFill>
                <a:latin typeface="+mn-lt"/>
                <a:cs typeface="+mn-cs"/>
              </a:rPr>
              <a:t>자신감이 증진은 없다</a:t>
            </a:r>
            <a:r>
              <a:rPr lang="en-US" altLang="ko-KR" sz="1600">
                <a:solidFill>
                  <a:srgbClr val="004992"/>
                </a:solidFill>
                <a:latin typeface="+mn-lt"/>
                <a:cs typeface="+mn-cs"/>
              </a:rPr>
              <a:t>.</a:t>
            </a:r>
            <a:endParaRPr lang="en-CA" altLang="ko-KR" sz="1600">
              <a:solidFill>
                <a:srgbClr val="004992"/>
              </a:solidFill>
              <a:latin typeface="+mn-lt"/>
              <a:cs typeface="+mn-cs"/>
            </a:endParaRPr>
          </a:p>
        </p:txBody>
      </p:sp>
      <p:sp>
        <p:nvSpPr>
          <p:cNvPr id="22546" name="Textfeld 8"/>
          <p:cNvSpPr txBox="1">
            <a:spLocks noChangeArrowheads="1"/>
          </p:cNvSpPr>
          <p:nvPr/>
        </p:nvSpPr>
        <p:spPr bwMode="auto">
          <a:xfrm>
            <a:off x="6588783" y="5703888"/>
            <a:ext cx="4706576" cy="338554"/>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buFontTx/>
              <a:buNone/>
            </a:pPr>
            <a:r>
              <a:rPr lang="ko-KR" altLang="en-US" sz="1600">
                <a:solidFill>
                  <a:srgbClr val="004992"/>
                </a:solidFill>
                <a:latin typeface="+mn-lt"/>
                <a:cs typeface="+mn-cs"/>
              </a:rPr>
              <a:t>겸손하고</a:t>
            </a:r>
            <a:r>
              <a:rPr lang="en-US" altLang="ko-KR" sz="1600">
                <a:solidFill>
                  <a:srgbClr val="004992"/>
                </a:solidFill>
                <a:latin typeface="+mn-lt"/>
                <a:cs typeface="+mn-cs"/>
              </a:rPr>
              <a:t>, </a:t>
            </a:r>
            <a:r>
              <a:rPr lang="ko-KR" altLang="en-US" sz="1600">
                <a:solidFill>
                  <a:srgbClr val="004992"/>
                </a:solidFill>
                <a:latin typeface="+mn-lt"/>
                <a:cs typeface="+mn-cs"/>
              </a:rPr>
              <a:t>진실로 조직을 위한다고 여겨짐</a:t>
            </a:r>
            <a:r>
              <a:rPr lang="en-US" altLang="ko-KR" sz="1600">
                <a:solidFill>
                  <a:srgbClr val="004992"/>
                </a:solidFill>
                <a:latin typeface="+mn-lt"/>
                <a:cs typeface="+mn-cs"/>
              </a:rPr>
              <a:t>. </a:t>
            </a:r>
            <a:endParaRPr lang="en-CA" altLang="ko-KR" sz="1600">
              <a:solidFill>
                <a:srgbClr val="004992"/>
              </a:solidFill>
              <a:latin typeface="+mn-lt"/>
              <a:cs typeface="+mn-cs"/>
            </a:endParaRP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a:latin typeface="+mn-lt"/>
                <a:ea typeface="+mn-ea"/>
                <a:cs typeface="+mn-cs"/>
              </a:rPr>
              <a:t>긍정적 사건에 대한 특정 귀인 경향의 효과</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r>
              <a:rPr lang="ko-KR" altLang="en-US">
                <a:latin typeface="+mn-lt"/>
                <a:cs typeface="+mn-cs"/>
              </a:rPr>
              <a:t>훈련 모듈 </a:t>
            </a:r>
            <a:r>
              <a:rPr lang="en-US" altLang="ko-KR">
                <a:latin typeface="+mn-lt"/>
                <a:cs typeface="+mn-cs"/>
              </a:rPr>
              <a:t>1 – </a:t>
            </a:r>
            <a:r>
              <a:rPr lang="ko-KR" altLang="en-US">
                <a:latin typeface="+mn-lt"/>
                <a:cs typeface="+mn-cs"/>
              </a:rPr>
              <a:t>귀인</a:t>
            </a:r>
            <a:r>
              <a:rPr lang="en-US" altLang="ko-KR">
                <a:latin typeface="+mn-lt"/>
                <a:cs typeface="+mn-cs"/>
              </a:rPr>
              <a:t>-</a:t>
            </a:r>
            <a:r>
              <a:rPr lang="ko-KR" altLang="en-US">
                <a:latin typeface="+mn-lt"/>
                <a:cs typeface="+mn-cs"/>
              </a:rPr>
              <a:t>탓하기와 공로 새치기하기</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21</a:t>
            </a:fld>
            <a:endParaRPr lang="de-DE" dirty="0">
              <a:latin typeface="+mn-lt"/>
              <a:cs typeface="+mn-cs"/>
            </a:endParaRPr>
          </a:p>
        </p:txBody>
      </p:sp>
      <p:graphicFrame>
        <p:nvGraphicFramePr>
          <p:cNvPr id="13" name="Group 2"/>
          <p:cNvGraphicFramePr>
            <a:graphicFrameLocks noGrp="1"/>
          </p:cNvGraphicFramePr>
          <p:nvPr>
            <p:extLst>
              <p:ext uri="{D42A27DB-BD31-4B8C-83A1-F6EECF244321}">
                <p14:modId xmlns:p14="http://schemas.microsoft.com/office/powerpoint/2010/main" val="2823075511"/>
              </p:ext>
            </p:extLst>
          </p:nvPr>
        </p:nvGraphicFramePr>
        <p:xfrm>
          <a:off x="408955" y="4297680"/>
          <a:ext cx="11376000" cy="2377440"/>
        </p:xfrm>
        <a:graphic>
          <a:graphicData uri="http://schemas.openxmlformats.org/drawingml/2006/table">
            <a:tbl>
              <a:tblPr>
                <a:tableStyleId>{21E4AEA4-8DFA-4A89-87EB-49C32662AFE0}</a:tableStyleId>
              </a:tblPr>
              <a:tblGrid>
                <a:gridCol w="5502499">
                  <a:extLst>
                    <a:ext uri="{9D8B030D-6E8A-4147-A177-3AD203B41FA5}">
                      <a16:colId xmlns:a16="http://schemas.microsoft.com/office/drawing/2014/main" val="20000"/>
                    </a:ext>
                  </a:extLst>
                </a:gridCol>
                <a:gridCol w="5873501">
                  <a:extLst>
                    <a:ext uri="{9D8B030D-6E8A-4147-A177-3AD203B41FA5}">
                      <a16:colId xmlns:a16="http://schemas.microsoft.com/office/drawing/2014/main" val="20001"/>
                    </a:ext>
                  </a:extLst>
                </a:gridCol>
              </a:tblGrid>
              <a:tr h="100584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ko-KR" altLang="en-US" sz="2000" b="1" i="0" u="none" strike="noStrike" cap="none" normalizeH="0" baseline="0" dirty="0">
                          <a:ln>
                            <a:noFill/>
                          </a:ln>
                          <a:solidFill>
                            <a:srgbClr val="333333"/>
                          </a:solidFill>
                          <a:effectLst/>
                          <a:latin typeface="+mn-lt"/>
                          <a:ea typeface="+mn-ea"/>
                          <a:cs typeface="+mn-cs"/>
                        </a:rPr>
                        <a:t>자기 귀인 </a:t>
                      </a:r>
                    </a:p>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en-US" altLang="ko-KR" sz="1800" b="0" i="0" u="none" strike="noStrike" cap="none" normalizeH="0" baseline="0" dirty="0">
                          <a:ln>
                            <a:noFill/>
                          </a:ln>
                          <a:solidFill>
                            <a:srgbClr val="333333"/>
                          </a:solidFill>
                          <a:effectLst/>
                          <a:latin typeface="+mn-lt"/>
                          <a:ea typeface="+mn-ea"/>
                          <a:cs typeface="+mn-cs"/>
                        </a:rPr>
                        <a:t>(</a:t>
                      </a:r>
                      <a:r>
                        <a:rPr kumimoji="0" lang="ko-KR" altLang="en-US" sz="1800" b="0" i="0" u="none" strike="noStrike" cap="none" normalizeH="0" baseline="0" dirty="0">
                          <a:ln>
                            <a:noFill/>
                          </a:ln>
                          <a:solidFill>
                            <a:srgbClr val="333333"/>
                          </a:solidFill>
                          <a:effectLst/>
                          <a:latin typeface="+mn-lt"/>
                          <a:ea typeface="+mn-ea"/>
                          <a:cs typeface="+mn-cs"/>
                        </a:rPr>
                        <a:t>예</a:t>
                      </a:r>
                      <a:r>
                        <a:rPr kumimoji="0" lang="en-US" altLang="ko-KR" sz="1800" b="0" i="0" u="none" strike="noStrike" cap="none" normalizeH="0" baseline="0">
                          <a:ln>
                            <a:noFill/>
                          </a:ln>
                          <a:solidFill>
                            <a:srgbClr val="333333"/>
                          </a:solidFill>
                          <a:effectLst/>
                          <a:latin typeface="+mn-lt"/>
                          <a:ea typeface="+mn-ea"/>
                          <a:cs typeface="+mn-cs"/>
                        </a:rPr>
                        <a:t>. “</a:t>
                      </a:r>
                      <a:r>
                        <a:rPr kumimoji="0" lang="ko-KR" altLang="en-US" sz="1800" b="0" i="0" u="none" strike="noStrike" cap="none" normalizeH="0" baseline="0">
                          <a:ln>
                            <a:noFill/>
                          </a:ln>
                          <a:solidFill>
                            <a:srgbClr val="333333"/>
                          </a:solidFill>
                          <a:effectLst/>
                          <a:latin typeface="+mn-lt"/>
                          <a:ea typeface="+mn-ea"/>
                          <a:cs typeface="+mn-cs"/>
                        </a:rPr>
                        <a:t>당신이 </a:t>
                      </a:r>
                      <a:r>
                        <a:rPr kumimoji="0" lang="ko-KR" altLang="en-US" sz="1800" b="0" i="0" u="none" strike="noStrike" cap="none" normalizeH="0" baseline="0" dirty="0">
                          <a:ln>
                            <a:noFill/>
                          </a:ln>
                          <a:solidFill>
                            <a:srgbClr val="333333"/>
                          </a:solidFill>
                          <a:effectLst/>
                          <a:latin typeface="+mn-lt"/>
                          <a:ea typeface="+mn-ea"/>
                          <a:cs typeface="+mn-cs"/>
                        </a:rPr>
                        <a:t>말했던 것처럼 나는 재능이 </a:t>
                      </a:r>
                      <a:r>
                        <a:rPr kumimoji="0" lang="ko-KR" altLang="en-US" sz="1800" b="0" i="0" u="none" strike="noStrike" cap="none" normalizeH="0" baseline="0">
                          <a:ln>
                            <a:noFill/>
                          </a:ln>
                          <a:solidFill>
                            <a:srgbClr val="333333"/>
                          </a:solidFill>
                          <a:effectLst/>
                          <a:latin typeface="+mn-lt"/>
                          <a:ea typeface="+mn-ea"/>
                          <a:cs typeface="+mn-cs"/>
                        </a:rPr>
                        <a:t>뛰어납니다</a:t>
                      </a:r>
                      <a:r>
                        <a:rPr kumimoji="0" lang="en-US" altLang="ko-KR" sz="1800" b="0" i="0" u="none" strike="noStrike" cap="none" normalizeH="0" baseline="0">
                          <a:ln>
                            <a:noFill/>
                          </a:ln>
                          <a:solidFill>
                            <a:srgbClr val="333333"/>
                          </a:solidFill>
                          <a:effectLst/>
                          <a:latin typeface="+mn-lt"/>
                          <a:ea typeface="+mn-ea"/>
                          <a:cs typeface="+mn-cs"/>
                        </a:rPr>
                        <a:t>.”)</a:t>
                      </a:r>
                      <a:endParaRPr kumimoji="0" lang="en-GB" sz="1400" b="0" i="0" u="none" strike="noStrike" cap="none" normalizeH="0" baseline="0" dirty="0">
                        <a:ln>
                          <a:noFill/>
                        </a:ln>
                        <a:solidFill>
                          <a:srgbClr val="333333"/>
                        </a:solidFill>
                        <a:effectLst/>
                        <a:latin typeface="+mn-lt"/>
                        <a:ea typeface="+mn-ea"/>
                        <a:cs typeface="+mn-cs"/>
                      </a:endParaRPr>
                    </a:p>
                  </a:txBody>
                  <a:tcPr marL="121952" marR="121952" marT="45730" marB="4573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defRPr/>
                      </a:pPr>
                      <a:r>
                        <a:rPr kumimoji="0" lang="ko-KR" altLang="en-US" sz="2000" b="1" i="0" u="none" strike="noStrike" cap="none" normalizeH="0" baseline="0" dirty="0">
                          <a:ln>
                            <a:noFill/>
                          </a:ln>
                          <a:solidFill>
                            <a:srgbClr val="333333"/>
                          </a:solidFill>
                          <a:effectLst/>
                          <a:latin typeface="+mn-lt"/>
                          <a:ea typeface="+mn-ea"/>
                          <a:cs typeface="+mn-cs"/>
                        </a:rPr>
                        <a:t>단점</a:t>
                      </a:r>
                      <a:r>
                        <a:rPr kumimoji="0" lang="en-US" altLang="ko-KR" sz="2000" b="1" i="0" u="none" strike="noStrike" cap="none" normalizeH="0" baseline="0" dirty="0">
                          <a:ln>
                            <a:noFill/>
                          </a:ln>
                          <a:solidFill>
                            <a:srgbClr val="333333"/>
                          </a:solidFill>
                          <a:effectLst/>
                          <a:latin typeface="+mn-lt"/>
                          <a:ea typeface="+mn-ea"/>
                          <a:cs typeface="+mn-cs"/>
                        </a:rPr>
                        <a:t>:</a:t>
                      </a:r>
                      <a:r>
                        <a:rPr kumimoji="0" lang="en-US" altLang="ko-KR" sz="2000" b="0" i="0" u="none" strike="noStrike" cap="none" normalizeH="0" baseline="0" dirty="0">
                          <a:ln>
                            <a:noFill/>
                          </a:ln>
                          <a:solidFill>
                            <a:srgbClr val="333333"/>
                          </a:solidFill>
                          <a:effectLst/>
                          <a:latin typeface="+mn-lt"/>
                          <a:ea typeface="+mn-ea"/>
                          <a:cs typeface="+mn-cs"/>
                        </a:rPr>
                        <a:t> </a:t>
                      </a:r>
                      <a:r>
                        <a:rPr kumimoji="0" lang="ko-KR" altLang="en-US" sz="2000" b="0" i="0" u="none" strike="noStrike" cap="none" normalizeH="0" baseline="0" dirty="0">
                          <a:ln>
                            <a:noFill/>
                          </a:ln>
                          <a:solidFill>
                            <a:srgbClr val="333333"/>
                          </a:solidFill>
                          <a:effectLst/>
                          <a:latin typeface="+mn-lt"/>
                          <a:ea typeface="+mn-ea"/>
                          <a:cs typeface="+mn-cs"/>
                        </a:rPr>
                        <a:t>자기찬사는 거만해 보인다</a:t>
                      </a:r>
                      <a:r>
                        <a:rPr kumimoji="0" lang="en-US" altLang="ko-KR" sz="2000" b="0" i="0" u="none" strike="noStrike" cap="none" normalizeH="0" baseline="0" dirty="0">
                          <a:ln>
                            <a:noFill/>
                          </a:ln>
                          <a:solidFill>
                            <a:srgbClr val="333333"/>
                          </a:solidFill>
                          <a:effectLst/>
                          <a:latin typeface="+mn-lt"/>
                          <a:ea typeface="+mn-ea"/>
                          <a:cs typeface="+mn-cs"/>
                        </a:rPr>
                        <a:t>. </a:t>
                      </a:r>
                    </a:p>
                    <a:p>
                      <a:pPr marL="0" marR="0" lvl="0" indent="0" algn="l" defTabSz="914400" rtl="0" eaLnBrk="1" fontAlgn="base" latinLnBrk="0" hangingPunct="1">
                        <a:lnSpc>
                          <a:spcPct val="100000"/>
                        </a:lnSpc>
                        <a:spcBef>
                          <a:spcPts val="1200"/>
                        </a:spcBef>
                        <a:spcAft>
                          <a:spcPct val="0"/>
                        </a:spcAft>
                        <a:buClr>
                          <a:srgbClr val="336699"/>
                        </a:buClr>
                        <a:buSzTx/>
                        <a:buFontTx/>
                        <a:buNone/>
                        <a:tabLst/>
                        <a:defRPr/>
                      </a:pPr>
                      <a:r>
                        <a:rPr kumimoji="0" lang="ko-KR" altLang="en-US" sz="2000" b="1" i="0" u="none" strike="noStrike" cap="none" normalizeH="0" baseline="0" dirty="0">
                          <a:ln>
                            <a:noFill/>
                          </a:ln>
                          <a:solidFill>
                            <a:srgbClr val="333333"/>
                          </a:solidFill>
                          <a:effectLst/>
                          <a:latin typeface="+mn-lt"/>
                          <a:ea typeface="+mn-ea"/>
                          <a:cs typeface="+mn-cs"/>
                        </a:rPr>
                        <a:t>장점</a:t>
                      </a:r>
                      <a:r>
                        <a:rPr kumimoji="0" lang="en-US" altLang="ko-KR" sz="2000" b="1" i="0" u="none" strike="noStrike" cap="none" normalizeH="0" baseline="0" dirty="0">
                          <a:ln>
                            <a:noFill/>
                          </a:ln>
                          <a:solidFill>
                            <a:srgbClr val="333333"/>
                          </a:solidFill>
                          <a:effectLst/>
                          <a:latin typeface="+mn-lt"/>
                          <a:ea typeface="+mn-ea"/>
                          <a:cs typeface="+mn-cs"/>
                        </a:rPr>
                        <a:t>:</a:t>
                      </a:r>
                      <a:r>
                        <a:rPr kumimoji="0" lang="en-US" altLang="ko-KR" sz="2000" b="0" i="0" u="none" strike="noStrike" cap="none" normalizeH="0" baseline="0" dirty="0">
                          <a:ln>
                            <a:noFill/>
                          </a:ln>
                          <a:solidFill>
                            <a:srgbClr val="333333"/>
                          </a:solidFill>
                          <a:effectLst/>
                          <a:latin typeface="+mn-lt"/>
                          <a:ea typeface="+mn-ea"/>
                          <a:cs typeface="+mn-cs"/>
                        </a:rPr>
                        <a:t> </a:t>
                      </a:r>
                      <a:r>
                        <a:rPr kumimoji="0" lang="ko-KR" altLang="en-US" sz="2000" b="0" i="0" u="none" strike="noStrike" cap="none" normalizeH="0" baseline="0" dirty="0">
                          <a:ln>
                            <a:noFill/>
                          </a:ln>
                          <a:solidFill>
                            <a:srgbClr val="333333"/>
                          </a:solidFill>
                          <a:effectLst/>
                          <a:latin typeface="+mn-lt"/>
                          <a:ea typeface="+mn-ea"/>
                          <a:cs typeface="+mn-cs"/>
                        </a:rPr>
                        <a:t>자신감 증진</a:t>
                      </a:r>
                      <a:r>
                        <a:rPr kumimoji="0" lang="en-US" altLang="ko-KR" sz="2000" b="0" i="0" u="none" strike="noStrike" cap="none" normalizeH="0" baseline="0" dirty="0">
                          <a:ln>
                            <a:noFill/>
                          </a:ln>
                          <a:solidFill>
                            <a:srgbClr val="333333"/>
                          </a:solidFill>
                          <a:effectLst/>
                          <a:latin typeface="+mn-lt"/>
                          <a:ea typeface="+mn-ea"/>
                          <a:cs typeface="+mn-cs"/>
                        </a:rPr>
                        <a:t>.</a:t>
                      </a:r>
                      <a:endParaRPr kumimoji="0" lang="en-US" sz="1800" b="0" i="0" u="none" strike="noStrike" cap="none" normalizeH="0" baseline="0" dirty="0">
                        <a:ln>
                          <a:noFill/>
                        </a:ln>
                        <a:solidFill>
                          <a:srgbClr val="333333"/>
                        </a:solidFill>
                        <a:effectLst/>
                        <a:latin typeface="+mn-lt"/>
                        <a:ea typeface="+mn-ea"/>
                        <a:cs typeface="+mn-cs"/>
                      </a:endParaRPr>
                    </a:p>
                  </a:txBody>
                  <a:tcPr marL="121952" marR="121952" marT="45730" marB="4573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137160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ko-KR" altLang="en-US" sz="2000" b="1" i="0" u="none" strike="noStrike" cap="none" normalizeH="0" baseline="0" dirty="0">
                          <a:ln>
                            <a:noFill/>
                          </a:ln>
                          <a:solidFill>
                            <a:srgbClr val="333333"/>
                          </a:solidFill>
                          <a:effectLst/>
                          <a:latin typeface="+mn-lt"/>
                          <a:ea typeface="+mn-ea"/>
                          <a:cs typeface="+mn-cs"/>
                        </a:rPr>
                        <a:t>타인</a:t>
                      </a:r>
                      <a:r>
                        <a:rPr kumimoji="0" lang="en-US" altLang="ko-KR" sz="2000" b="1" i="0" u="none" strike="noStrike" cap="none" normalizeH="0" baseline="0" dirty="0">
                          <a:ln>
                            <a:noFill/>
                          </a:ln>
                          <a:solidFill>
                            <a:srgbClr val="333333"/>
                          </a:solidFill>
                          <a:effectLst/>
                          <a:latin typeface="+mn-lt"/>
                          <a:ea typeface="+mn-ea"/>
                          <a:cs typeface="+mn-cs"/>
                        </a:rPr>
                        <a:t>/</a:t>
                      </a:r>
                      <a:r>
                        <a:rPr kumimoji="0" lang="ko-KR" altLang="en-US" sz="2000" b="1" i="0" u="none" strike="noStrike" cap="none" normalizeH="0" baseline="0" dirty="0">
                          <a:ln>
                            <a:noFill/>
                          </a:ln>
                          <a:solidFill>
                            <a:srgbClr val="333333"/>
                          </a:solidFill>
                          <a:effectLst/>
                          <a:latin typeface="+mn-lt"/>
                          <a:ea typeface="+mn-ea"/>
                          <a:cs typeface="+mn-cs"/>
                        </a:rPr>
                        <a:t>상황적 귀인 </a:t>
                      </a:r>
                      <a:endParaRPr kumimoji="0" lang="en-US" altLang="ko-KR" sz="2000" b="1" i="0" u="none" strike="noStrike" cap="none" normalizeH="0" baseline="0" dirty="0">
                        <a:ln>
                          <a:noFill/>
                        </a:ln>
                        <a:solidFill>
                          <a:srgbClr val="333333"/>
                        </a:solidFill>
                        <a:effectLst/>
                        <a:latin typeface="+mn-lt"/>
                        <a:ea typeface="+mn-ea"/>
                        <a:cs typeface="+mn-cs"/>
                      </a:endParaRPr>
                    </a:p>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en-US" altLang="ko-KR" sz="1800" b="0" i="0" u="none" strike="noStrike" cap="none" normalizeH="0" baseline="0" dirty="0">
                          <a:ln>
                            <a:noFill/>
                          </a:ln>
                          <a:solidFill>
                            <a:srgbClr val="333333"/>
                          </a:solidFill>
                          <a:effectLst/>
                          <a:latin typeface="+mn-lt"/>
                          <a:ea typeface="+mn-ea"/>
                          <a:cs typeface="+mn-cs"/>
                        </a:rPr>
                        <a:t>(</a:t>
                      </a:r>
                      <a:r>
                        <a:rPr kumimoji="0" lang="ko-KR" altLang="en-US" sz="1800" b="0" i="0" u="none" strike="noStrike" cap="none" normalizeH="0" baseline="0" dirty="0">
                          <a:ln>
                            <a:noFill/>
                          </a:ln>
                          <a:solidFill>
                            <a:srgbClr val="333333"/>
                          </a:solidFill>
                          <a:effectLst/>
                          <a:latin typeface="+mn-lt"/>
                          <a:ea typeface="+mn-ea"/>
                          <a:cs typeface="+mn-cs"/>
                        </a:rPr>
                        <a:t>예</a:t>
                      </a:r>
                      <a:r>
                        <a:rPr kumimoji="0" lang="en-US" altLang="ko-KR" sz="1800" b="0" i="0" u="none" strike="noStrike" cap="none" normalizeH="0" baseline="0">
                          <a:ln>
                            <a:noFill/>
                          </a:ln>
                          <a:solidFill>
                            <a:srgbClr val="333333"/>
                          </a:solidFill>
                          <a:effectLst/>
                          <a:latin typeface="+mn-lt"/>
                          <a:ea typeface="+mn-ea"/>
                          <a:cs typeface="+mn-cs"/>
                        </a:rPr>
                        <a:t>. “</a:t>
                      </a:r>
                      <a:r>
                        <a:rPr kumimoji="0" lang="ko-KR" altLang="en-US" sz="1800" b="0" i="0" u="none" strike="noStrike" cap="none" normalizeH="0" baseline="0">
                          <a:ln>
                            <a:noFill/>
                          </a:ln>
                          <a:solidFill>
                            <a:srgbClr val="333333"/>
                          </a:solidFill>
                          <a:effectLst/>
                          <a:latin typeface="+mn-lt"/>
                          <a:ea typeface="+mn-ea"/>
                          <a:cs typeface="+mn-cs"/>
                        </a:rPr>
                        <a:t>이 </a:t>
                      </a:r>
                      <a:r>
                        <a:rPr kumimoji="0" lang="ko-KR" altLang="en-US" sz="1800" b="0" i="0" u="none" strike="noStrike" cap="none" normalizeH="0" baseline="0" dirty="0">
                          <a:ln>
                            <a:noFill/>
                          </a:ln>
                          <a:solidFill>
                            <a:srgbClr val="333333"/>
                          </a:solidFill>
                          <a:effectLst/>
                          <a:latin typeface="+mn-lt"/>
                          <a:ea typeface="+mn-ea"/>
                          <a:cs typeface="+mn-cs"/>
                        </a:rPr>
                        <a:t>모두가 제 선생님과 부모님 </a:t>
                      </a:r>
                      <a:r>
                        <a:rPr kumimoji="0" lang="ko-KR" altLang="en-US" sz="1800" b="0" i="0" u="none" strike="noStrike" cap="none" normalizeH="0" baseline="0">
                          <a:ln>
                            <a:noFill/>
                          </a:ln>
                          <a:solidFill>
                            <a:srgbClr val="333333"/>
                          </a:solidFill>
                          <a:effectLst/>
                          <a:latin typeface="+mn-lt"/>
                          <a:ea typeface="+mn-ea"/>
                          <a:cs typeface="+mn-cs"/>
                        </a:rPr>
                        <a:t>덕입니다</a:t>
                      </a:r>
                      <a:r>
                        <a:rPr kumimoji="0" lang="en-US" altLang="ko-KR" sz="1800" b="0" i="0" u="none" strike="noStrike" cap="none" normalizeH="0" baseline="0">
                          <a:ln>
                            <a:noFill/>
                          </a:ln>
                          <a:solidFill>
                            <a:srgbClr val="333333"/>
                          </a:solidFill>
                          <a:effectLst/>
                          <a:latin typeface="+mn-lt"/>
                          <a:ea typeface="+mn-ea"/>
                          <a:cs typeface="+mn-cs"/>
                        </a:rPr>
                        <a:t>.”) </a:t>
                      </a:r>
                      <a:endParaRPr kumimoji="0" lang="en-GB" sz="1800" b="0" i="0" u="none" strike="noStrike" cap="none" normalizeH="0" baseline="0" dirty="0">
                        <a:ln>
                          <a:noFill/>
                        </a:ln>
                        <a:solidFill>
                          <a:srgbClr val="333333"/>
                        </a:solidFill>
                        <a:effectLst/>
                        <a:latin typeface="+mn-lt"/>
                        <a:ea typeface="+mn-ea"/>
                        <a:cs typeface="+mn-cs"/>
                      </a:endParaRPr>
                    </a:p>
                  </a:txBody>
                  <a:tcPr marL="121952" marR="121952" marT="45730" marB="4573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ko-KR" altLang="en-US" sz="2000" b="1" i="0" u="none" strike="noStrike" cap="none" normalizeH="0" baseline="0" dirty="0">
                          <a:ln>
                            <a:noFill/>
                          </a:ln>
                          <a:solidFill>
                            <a:srgbClr val="333333"/>
                          </a:solidFill>
                          <a:effectLst/>
                          <a:latin typeface="+mn-lt"/>
                          <a:ea typeface="+mn-ea"/>
                          <a:cs typeface="+mn-cs"/>
                        </a:rPr>
                        <a:t>단점</a:t>
                      </a:r>
                      <a:r>
                        <a:rPr kumimoji="0" lang="en-US" altLang="ko-KR" sz="2000" b="1" i="0" u="none" strike="noStrike" cap="none" normalizeH="0" baseline="0" dirty="0">
                          <a:ln>
                            <a:noFill/>
                          </a:ln>
                          <a:solidFill>
                            <a:srgbClr val="333333"/>
                          </a:solidFill>
                          <a:effectLst/>
                          <a:latin typeface="+mn-lt"/>
                          <a:ea typeface="+mn-ea"/>
                          <a:cs typeface="+mn-cs"/>
                        </a:rPr>
                        <a:t>:</a:t>
                      </a:r>
                      <a:r>
                        <a:rPr kumimoji="0" lang="en-US" altLang="ko-KR" sz="2000" b="0" i="0" u="none" strike="noStrike" cap="none" normalizeH="0" baseline="0" dirty="0">
                          <a:ln>
                            <a:noFill/>
                          </a:ln>
                          <a:solidFill>
                            <a:srgbClr val="333333"/>
                          </a:solidFill>
                          <a:effectLst/>
                          <a:latin typeface="+mn-lt"/>
                          <a:ea typeface="+mn-ea"/>
                          <a:cs typeface="+mn-cs"/>
                        </a:rPr>
                        <a:t> </a:t>
                      </a:r>
                      <a:r>
                        <a:rPr kumimoji="0" lang="ko-KR" altLang="en-US" sz="2000" b="0" i="0" u="none" strike="noStrike" cap="none" normalizeH="0" baseline="0" dirty="0">
                          <a:ln>
                            <a:noFill/>
                          </a:ln>
                          <a:solidFill>
                            <a:srgbClr val="333333"/>
                          </a:solidFill>
                          <a:effectLst/>
                          <a:latin typeface="+mn-lt"/>
                          <a:ea typeface="+mn-ea"/>
                          <a:cs typeface="+mn-cs"/>
                        </a:rPr>
                        <a:t>자신감이 증진은 없다</a:t>
                      </a:r>
                      <a:r>
                        <a:rPr kumimoji="0" lang="en-US" altLang="ko-KR" sz="2000" b="0" i="0" u="none" strike="noStrike" cap="none" normalizeH="0" baseline="0" dirty="0">
                          <a:ln>
                            <a:noFill/>
                          </a:ln>
                          <a:solidFill>
                            <a:srgbClr val="333333"/>
                          </a:solidFill>
                          <a:effectLst/>
                          <a:latin typeface="+mn-lt"/>
                          <a:ea typeface="+mn-ea"/>
                          <a:cs typeface="+mn-cs"/>
                        </a:rPr>
                        <a:t>.</a:t>
                      </a:r>
                    </a:p>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ko-KR" altLang="en-US" sz="2000" b="1" i="0" u="none" strike="noStrike" cap="none" normalizeH="0" baseline="0" dirty="0">
                          <a:ln>
                            <a:noFill/>
                          </a:ln>
                          <a:solidFill>
                            <a:srgbClr val="333333"/>
                          </a:solidFill>
                          <a:effectLst/>
                          <a:latin typeface="+mn-lt"/>
                          <a:ea typeface="+mn-ea"/>
                          <a:cs typeface="+mn-cs"/>
                        </a:rPr>
                        <a:t>장점</a:t>
                      </a:r>
                      <a:r>
                        <a:rPr kumimoji="0" lang="en-US" altLang="ko-KR" sz="2000" b="1" i="0" u="none" strike="noStrike" cap="none" normalizeH="0" baseline="0" dirty="0">
                          <a:ln>
                            <a:noFill/>
                          </a:ln>
                          <a:solidFill>
                            <a:srgbClr val="333333"/>
                          </a:solidFill>
                          <a:effectLst/>
                          <a:latin typeface="+mn-lt"/>
                          <a:ea typeface="+mn-ea"/>
                          <a:cs typeface="+mn-cs"/>
                        </a:rPr>
                        <a:t>:</a:t>
                      </a:r>
                      <a:r>
                        <a:rPr kumimoji="0" lang="en-US" altLang="ko-KR" sz="2000" b="0" i="0" u="none" strike="noStrike" cap="none" normalizeH="0" baseline="0" dirty="0">
                          <a:ln>
                            <a:noFill/>
                          </a:ln>
                          <a:solidFill>
                            <a:srgbClr val="333333"/>
                          </a:solidFill>
                          <a:effectLst/>
                          <a:latin typeface="+mn-lt"/>
                          <a:ea typeface="+mn-ea"/>
                          <a:cs typeface="+mn-cs"/>
                        </a:rPr>
                        <a:t> </a:t>
                      </a:r>
                      <a:r>
                        <a:rPr kumimoji="0" lang="ko-KR" altLang="en-US" sz="2000" b="0" i="0" u="none" strike="noStrike" cap="none" normalizeH="0" baseline="0" dirty="0">
                          <a:ln>
                            <a:noFill/>
                          </a:ln>
                          <a:solidFill>
                            <a:srgbClr val="333333"/>
                          </a:solidFill>
                          <a:effectLst/>
                          <a:latin typeface="+mn-lt"/>
                          <a:ea typeface="+mn-ea"/>
                          <a:cs typeface="+mn-cs"/>
                        </a:rPr>
                        <a:t>겸손하고</a:t>
                      </a:r>
                      <a:r>
                        <a:rPr kumimoji="0" lang="en-US" altLang="ko-KR" sz="2000" b="0" i="0" u="none" strike="noStrike" cap="none" normalizeH="0" baseline="0" dirty="0">
                          <a:ln>
                            <a:noFill/>
                          </a:ln>
                          <a:solidFill>
                            <a:srgbClr val="333333"/>
                          </a:solidFill>
                          <a:effectLst/>
                          <a:latin typeface="+mn-lt"/>
                          <a:ea typeface="+mn-ea"/>
                          <a:cs typeface="+mn-cs"/>
                        </a:rPr>
                        <a:t>, </a:t>
                      </a:r>
                      <a:r>
                        <a:rPr kumimoji="0" lang="ko-KR" altLang="en-US" sz="2000" b="0" i="0" u="none" strike="noStrike" cap="none" normalizeH="0" baseline="0" dirty="0">
                          <a:ln>
                            <a:noFill/>
                          </a:ln>
                          <a:solidFill>
                            <a:srgbClr val="333333"/>
                          </a:solidFill>
                          <a:effectLst/>
                          <a:latin typeface="+mn-lt"/>
                          <a:ea typeface="+mn-ea"/>
                          <a:cs typeface="+mn-cs"/>
                        </a:rPr>
                        <a:t>진실로 조직을 위한다고 여겨짐</a:t>
                      </a:r>
                      <a:r>
                        <a:rPr kumimoji="0" lang="en-US" altLang="ko-KR" sz="2000" b="0" i="0" u="none" strike="noStrike" cap="none" normalizeH="0" baseline="0" dirty="0">
                          <a:ln>
                            <a:noFill/>
                          </a:ln>
                          <a:solidFill>
                            <a:srgbClr val="333333"/>
                          </a:solidFill>
                          <a:effectLst/>
                          <a:latin typeface="+mn-lt"/>
                          <a:ea typeface="+mn-ea"/>
                          <a:cs typeface="+mn-cs"/>
                        </a:rPr>
                        <a:t>. </a:t>
                      </a:r>
                      <a:endParaRPr kumimoji="0" lang="en-US" sz="1800" b="0" i="0" u="none" strike="noStrike" cap="none" normalizeH="0" baseline="0" dirty="0">
                        <a:ln>
                          <a:noFill/>
                        </a:ln>
                        <a:solidFill>
                          <a:srgbClr val="333333"/>
                        </a:solidFill>
                        <a:effectLst/>
                        <a:latin typeface="+mn-lt"/>
                        <a:ea typeface="+mn-ea"/>
                        <a:cs typeface="+mn-cs"/>
                      </a:endParaRPr>
                    </a:p>
                  </a:txBody>
                  <a:tcPr marL="121952" marR="121952" marT="45730" marB="4573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sp>
        <p:nvSpPr>
          <p:cNvPr id="14" name="object 9"/>
          <p:cNvSpPr/>
          <p:nvPr/>
        </p:nvSpPr>
        <p:spPr>
          <a:xfrm>
            <a:off x="457200" y="2204864"/>
            <a:ext cx="643128" cy="643127"/>
          </a:xfrm>
          <a:prstGeom prst="rect">
            <a:avLst/>
          </a:prstGeom>
          <a:blipFill>
            <a:blip r:embed="rId3" cstate="print"/>
            <a:stretch>
              <a:fillRect/>
            </a:stretch>
          </a:blipFill>
        </p:spPr>
        <p:txBody>
          <a:bodyPr wrap="square" lIns="0" tIns="0" rIns="0" bIns="0" rtlCol="0"/>
          <a:lstStyle/>
          <a:p>
            <a:endParaRPr/>
          </a:p>
        </p:txBody>
      </p:sp>
      <p:pic>
        <p:nvPicPr>
          <p:cNvPr id="15" name="Picture 13" descr="Pokal"/>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885987" y="2098576"/>
            <a:ext cx="2011680" cy="21779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 name="Caption_15"/>
          <p:cNvSpPr>
            <a:spLocks noChangeArrowheads="1"/>
          </p:cNvSpPr>
          <p:nvPr/>
        </p:nvSpPr>
        <p:spPr bwMode="auto">
          <a:xfrm>
            <a:off x="7105699" y="1813842"/>
            <a:ext cx="3321555" cy="679054"/>
          </a:xfrm>
          <a:prstGeom prst="wedgeRoundRectCallout">
            <a:avLst>
              <a:gd name="adj1" fmla="val -62279"/>
              <a:gd name="adj2" fmla="val 40422"/>
              <a:gd name="adj3" fmla="val 16667"/>
            </a:avLst>
          </a:prstGeom>
          <a:solidFill>
            <a:schemeClr val="bg1"/>
          </a:solidFill>
          <a:ln w="9525">
            <a:solidFill>
              <a:schemeClr val="tx1"/>
            </a:solidFill>
            <a:miter lim="800000"/>
            <a:headEnd/>
            <a:tailEnd/>
          </a:ln>
        </p:spPr>
        <p:txBody>
          <a:bodyPr anchor="ctr" anchorCtr="0"/>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ko-KR" altLang="en-US" sz="1400">
                <a:latin typeface="+mn-lt"/>
                <a:cs typeface="+mn-cs"/>
              </a:rPr>
              <a:t>상 타신 것을 축하합니다</a:t>
            </a:r>
            <a:r>
              <a:rPr lang="en-US" altLang="ko-KR" sz="1400">
                <a:latin typeface="+mn-lt"/>
                <a:cs typeface="+mn-cs"/>
              </a:rPr>
              <a:t>. </a:t>
            </a:r>
            <a:r>
              <a:rPr lang="ko-KR" altLang="en-US" sz="1400">
                <a:latin typeface="+mn-lt"/>
                <a:cs typeface="+mn-cs"/>
              </a:rPr>
              <a:t>어떻게 그렇게 하셨습니까</a:t>
            </a:r>
            <a:r>
              <a:rPr lang="en-US" altLang="ko-KR" sz="1400">
                <a:latin typeface="+mn-lt"/>
                <a:cs typeface="+mn-cs"/>
              </a:rPr>
              <a:t>? </a:t>
            </a:r>
            <a:endParaRPr lang="en-CA" altLang="de-DE" sz="1400">
              <a:latin typeface="+mn-lt"/>
              <a:cs typeface="+mn-cs"/>
            </a:endParaRPr>
          </a:p>
        </p:txBody>
      </p:sp>
    </p:spTree>
    <p:extLst>
      <p:ext uri="{BB962C8B-B14F-4D97-AF65-F5344CB8AC3E}">
        <p14:creationId xmlns:p14="http://schemas.microsoft.com/office/powerpoint/2010/main" val="377181115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a:latin typeface="+mn-lt"/>
                <a:ea typeface="+mn-ea"/>
                <a:cs typeface="+mn-cs"/>
              </a:rPr>
              <a:t>긍정적 사건에 대한 특정 귀인 경향의 효과</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r>
              <a:rPr lang="ko-KR" altLang="en-US">
                <a:latin typeface="+mn-lt"/>
                <a:cs typeface="+mn-cs"/>
              </a:rPr>
              <a:t>훈련 모듈 </a:t>
            </a:r>
            <a:r>
              <a:rPr lang="en-US" altLang="ko-KR">
                <a:latin typeface="+mn-lt"/>
                <a:cs typeface="+mn-cs"/>
              </a:rPr>
              <a:t>1 – </a:t>
            </a:r>
            <a:r>
              <a:rPr lang="ko-KR" altLang="en-US">
                <a:latin typeface="+mn-lt"/>
                <a:cs typeface="+mn-cs"/>
              </a:rPr>
              <a:t>귀인</a:t>
            </a:r>
            <a:r>
              <a:rPr lang="en-US" altLang="ko-KR">
                <a:latin typeface="+mn-lt"/>
                <a:cs typeface="+mn-cs"/>
              </a:rPr>
              <a:t>-</a:t>
            </a:r>
            <a:r>
              <a:rPr lang="ko-KR" altLang="en-US">
                <a:latin typeface="+mn-lt"/>
                <a:cs typeface="+mn-cs"/>
              </a:rPr>
              <a:t>탓하기와 공로 새치기하기</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22</a:t>
            </a:fld>
            <a:endParaRPr lang="de-DE" dirty="0">
              <a:latin typeface="+mn-lt"/>
              <a:cs typeface="+mn-cs"/>
            </a:endParaRPr>
          </a:p>
        </p:txBody>
      </p:sp>
      <p:graphicFrame>
        <p:nvGraphicFramePr>
          <p:cNvPr id="11" name="Group 15"/>
          <p:cNvGraphicFramePr>
            <a:graphicFrameLocks noGrp="1"/>
          </p:cNvGraphicFramePr>
          <p:nvPr>
            <p:extLst>
              <p:ext uri="{D42A27DB-BD31-4B8C-83A1-F6EECF244321}">
                <p14:modId xmlns:p14="http://schemas.microsoft.com/office/powerpoint/2010/main" val="2511830118"/>
              </p:ext>
            </p:extLst>
          </p:nvPr>
        </p:nvGraphicFramePr>
        <p:xfrm>
          <a:off x="408955" y="4297680"/>
          <a:ext cx="11375136" cy="2103120"/>
        </p:xfrm>
        <a:graphic>
          <a:graphicData uri="http://schemas.openxmlformats.org/drawingml/2006/table">
            <a:tbl>
              <a:tblPr>
                <a:tableStyleId>{21E4AEA4-8DFA-4A89-87EB-49C32662AFE0}</a:tableStyleId>
              </a:tblPr>
              <a:tblGrid>
                <a:gridCol w="11375136">
                  <a:extLst>
                    <a:ext uri="{9D8B030D-6E8A-4147-A177-3AD203B41FA5}">
                      <a16:colId xmlns:a16="http://schemas.microsoft.com/office/drawing/2014/main" val="20000"/>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ko-KR" altLang="en-US" sz="2000" b="0" i="0" u="none" strike="noStrike" cap="none" normalizeH="0" baseline="0">
                          <a:ln>
                            <a:noFill/>
                          </a:ln>
                          <a:solidFill>
                            <a:srgbClr val="000000"/>
                          </a:solidFill>
                          <a:effectLst/>
                          <a:latin typeface="+mn-lt"/>
                          <a:ea typeface="+mn-ea"/>
                          <a:cs typeface="+mn-cs"/>
                        </a:rPr>
                        <a:t>보다 균형적인 반응들</a:t>
                      </a:r>
                      <a:r>
                        <a:rPr kumimoji="0" lang="en-US" altLang="ko-KR" sz="2000" b="0" i="0" u="none" strike="noStrike" cap="none" normalizeH="0" baseline="0">
                          <a:ln>
                            <a:noFill/>
                          </a:ln>
                          <a:solidFill>
                            <a:srgbClr val="000000"/>
                          </a:solidFill>
                          <a:effectLst/>
                          <a:latin typeface="+mn-lt"/>
                          <a:ea typeface="+mn-ea"/>
                          <a:cs typeface="+mn-cs"/>
                        </a:rPr>
                        <a:t>(</a:t>
                      </a:r>
                      <a:r>
                        <a:rPr kumimoji="0" lang="ko-KR" altLang="en-US" sz="2000" b="0" i="0" u="none" strike="noStrike" cap="none" normalizeH="0" baseline="0">
                          <a:ln>
                            <a:noFill/>
                          </a:ln>
                          <a:solidFill>
                            <a:srgbClr val="000000"/>
                          </a:solidFill>
                          <a:effectLst/>
                          <a:latin typeface="+mn-lt"/>
                          <a:ea typeface="+mn-ea"/>
                          <a:cs typeface="+mn-cs"/>
                        </a:rPr>
                        <a:t>즉 자신</a:t>
                      </a:r>
                      <a:r>
                        <a:rPr kumimoji="0" lang="en-US" altLang="ko-KR" sz="2000" b="0" i="0" u="none" strike="noStrike" cap="none" normalizeH="0" baseline="0">
                          <a:ln>
                            <a:noFill/>
                          </a:ln>
                          <a:solidFill>
                            <a:srgbClr val="000000"/>
                          </a:solidFill>
                          <a:effectLst/>
                          <a:latin typeface="+mn-lt"/>
                          <a:ea typeface="+mn-ea"/>
                          <a:cs typeface="+mn-cs"/>
                        </a:rPr>
                        <a:t>, </a:t>
                      </a:r>
                      <a:r>
                        <a:rPr kumimoji="0" lang="ko-KR" altLang="en-US" sz="2000" b="0" i="0" u="none" strike="noStrike" cap="none" normalizeH="0" baseline="0">
                          <a:ln>
                            <a:noFill/>
                          </a:ln>
                          <a:solidFill>
                            <a:srgbClr val="000000"/>
                          </a:solidFill>
                          <a:effectLst/>
                          <a:latin typeface="+mn-lt"/>
                          <a:ea typeface="+mn-ea"/>
                          <a:cs typeface="+mn-cs"/>
                        </a:rPr>
                        <a:t>타인</a:t>
                      </a:r>
                      <a:r>
                        <a:rPr kumimoji="0" lang="en-US" altLang="ko-KR" sz="2000" b="0" i="0" u="none" strike="noStrike" cap="none" normalizeH="0" baseline="0">
                          <a:ln>
                            <a:noFill/>
                          </a:ln>
                          <a:solidFill>
                            <a:srgbClr val="000000"/>
                          </a:solidFill>
                          <a:effectLst/>
                          <a:latin typeface="+mn-lt"/>
                          <a:ea typeface="+mn-ea"/>
                          <a:cs typeface="+mn-cs"/>
                        </a:rPr>
                        <a:t>/</a:t>
                      </a:r>
                      <a:r>
                        <a:rPr kumimoji="0" lang="ko-KR" altLang="en-US" sz="2000" b="0" i="0" u="none" strike="noStrike" cap="none" normalizeH="0" baseline="0">
                          <a:ln>
                            <a:noFill/>
                          </a:ln>
                          <a:solidFill>
                            <a:srgbClr val="000000"/>
                          </a:solidFill>
                          <a:effectLst/>
                          <a:latin typeface="+mn-lt"/>
                          <a:ea typeface="+mn-ea"/>
                          <a:cs typeface="+mn-cs"/>
                        </a:rPr>
                        <a:t>상황의 영향과 접목하고</a:t>
                      </a:r>
                      <a:r>
                        <a:rPr kumimoji="0" lang="en-US" altLang="ko-KR" sz="2000" b="0" i="0" u="none" strike="noStrike" cap="none" normalizeH="0" baseline="0">
                          <a:ln>
                            <a:noFill/>
                          </a:ln>
                          <a:solidFill>
                            <a:srgbClr val="000000"/>
                          </a:solidFill>
                          <a:effectLst/>
                          <a:latin typeface="+mn-lt"/>
                          <a:ea typeface="+mn-ea"/>
                          <a:cs typeface="+mn-cs"/>
                        </a:rPr>
                        <a:t>, </a:t>
                      </a:r>
                      <a:r>
                        <a:rPr kumimoji="0" lang="ko-KR" altLang="en-US" sz="2000" b="0" i="0" u="none" strike="noStrike" cap="none" normalizeH="0" baseline="0">
                          <a:ln>
                            <a:noFill/>
                          </a:ln>
                          <a:solidFill>
                            <a:srgbClr val="000000"/>
                          </a:solidFill>
                          <a:effectLst/>
                          <a:latin typeface="+mn-lt"/>
                          <a:ea typeface="+mn-ea"/>
                          <a:cs typeface="+mn-cs"/>
                        </a:rPr>
                        <a:t>또 다른 설명을 제의한다</a:t>
                      </a:r>
                      <a:r>
                        <a:rPr kumimoji="0" lang="en-US" altLang="ko-KR" sz="2000" b="0" i="0" u="none" strike="noStrike" cap="none" normalizeH="0" baseline="0">
                          <a:ln>
                            <a:noFill/>
                          </a:ln>
                          <a:solidFill>
                            <a:srgbClr val="000000"/>
                          </a:solidFill>
                          <a:effectLst/>
                          <a:latin typeface="+mn-lt"/>
                          <a:ea typeface="+mn-ea"/>
                          <a:cs typeface="+mn-cs"/>
                        </a:rPr>
                        <a:t>):</a:t>
                      </a:r>
                      <a:endParaRPr kumimoji="0" lang="pt-BR" sz="2000" b="0" i="0" u="none" strike="noStrike" cap="none" normalizeH="0" baseline="0" dirty="0">
                        <a:ln>
                          <a:noFill/>
                        </a:ln>
                        <a:solidFill>
                          <a:srgbClr val="000000"/>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645920">
                <a:tc>
                  <a:txBody>
                    <a:bodyPr/>
                    <a:lstStyle/>
                    <a:p>
                      <a:pPr marL="0" marR="0" lvl="0" indent="0" algn="l" defTabSz="914400" rtl="0" eaLnBrk="1" fontAlgn="base" latinLnBrk="0" hangingPunct="1">
                        <a:lnSpc>
                          <a:spcPct val="105000"/>
                        </a:lnSpc>
                        <a:spcBef>
                          <a:spcPts val="1999"/>
                        </a:spcBef>
                        <a:spcAft>
                          <a:spcPct val="0"/>
                        </a:spcAft>
                        <a:buClr>
                          <a:srgbClr val="336699"/>
                        </a:buClr>
                        <a:buSzTx/>
                        <a:buFontTx/>
                        <a:buNone/>
                        <a:tabLst/>
                      </a:pPr>
                      <a:r>
                        <a:rPr kumimoji="0" lang="en-US" sz="2000" b="0" i="0" u="none" strike="noStrike" cap="none" normalizeH="0" baseline="0" dirty="0">
                          <a:ln>
                            <a:noFill/>
                          </a:ln>
                          <a:solidFill>
                            <a:srgbClr val="004992"/>
                          </a:solidFill>
                          <a:effectLst/>
                          <a:latin typeface="+mn-lt"/>
                          <a:ea typeface="+mn-ea"/>
                          <a:cs typeface="+mn-cs"/>
                        </a:rPr>
                        <a:t>???</a:t>
                      </a:r>
                    </a:p>
                    <a:p>
                      <a:pPr marL="0" marR="0" lvl="0" indent="0" algn="l" defTabSz="914400" rtl="0" eaLnBrk="1" fontAlgn="base" latinLnBrk="0" hangingPunct="1">
                        <a:lnSpc>
                          <a:spcPct val="105000"/>
                        </a:lnSpc>
                        <a:spcBef>
                          <a:spcPts val="1999"/>
                        </a:spcBef>
                        <a:spcAft>
                          <a:spcPct val="0"/>
                        </a:spcAft>
                        <a:buClr>
                          <a:srgbClr val="336699"/>
                        </a:buClr>
                        <a:buSzTx/>
                        <a:buFontTx/>
                        <a:buNone/>
                        <a:tabLst/>
                      </a:pPr>
                      <a:r>
                        <a:rPr kumimoji="0" lang="en-US" sz="2000" b="0" i="0" u="none" strike="noStrike" cap="none" normalizeH="0" baseline="0" dirty="0">
                          <a:ln>
                            <a:noFill/>
                          </a:ln>
                          <a:solidFill>
                            <a:srgbClr val="004992"/>
                          </a:solidFill>
                          <a:effectLst/>
                          <a:latin typeface="+mn-lt"/>
                          <a:ea typeface="+mn-ea"/>
                          <a:cs typeface="+mn-cs"/>
                        </a:rPr>
                        <a:t>???</a:t>
                      </a:r>
                    </a:p>
                    <a:p>
                      <a:pPr marL="0" marR="0" lvl="0" indent="0" algn="l" defTabSz="914400" rtl="0" eaLnBrk="1" fontAlgn="base" latinLnBrk="0" hangingPunct="1">
                        <a:lnSpc>
                          <a:spcPct val="105000"/>
                        </a:lnSpc>
                        <a:spcBef>
                          <a:spcPts val="1999"/>
                        </a:spcBef>
                        <a:spcAft>
                          <a:spcPct val="0"/>
                        </a:spcAft>
                        <a:buClr>
                          <a:srgbClr val="336699"/>
                        </a:buClr>
                        <a:buSzTx/>
                        <a:buFontTx/>
                        <a:buNone/>
                        <a:tabLst/>
                      </a:pPr>
                      <a:r>
                        <a:rPr kumimoji="0" lang="en-US" sz="2000" b="0" i="0" u="none" strike="noStrike" cap="none" normalizeH="0" baseline="0" dirty="0">
                          <a:ln>
                            <a:noFill/>
                          </a:ln>
                          <a:solidFill>
                            <a:srgbClr val="004992"/>
                          </a:solidFill>
                          <a:effectLst/>
                          <a:latin typeface="+mn-lt"/>
                          <a:ea typeface="+mn-ea"/>
                          <a:cs typeface="+mn-cs"/>
                        </a:rPr>
                        <a:t>???</a:t>
                      </a:r>
                      <a:endParaRPr kumimoji="0" lang="de-DE" sz="2000" b="1" i="0" u="none" strike="noStrike" cap="none" normalizeH="0" baseline="0" dirty="0">
                        <a:ln>
                          <a:noFill/>
                        </a:ln>
                        <a:solidFill>
                          <a:srgbClr val="004992"/>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sp>
        <p:nvSpPr>
          <p:cNvPr id="12" name="object 9"/>
          <p:cNvSpPr/>
          <p:nvPr/>
        </p:nvSpPr>
        <p:spPr>
          <a:xfrm>
            <a:off x="457200" y="2204864"/>
            <a:ext cx="643128" cy="643127"/>
          </a:xfrm>
          <a:prstGeom prst="rect">
            <a:avLst/>
          </a:prstGeom>
          <a:blipFill>
            <a:blip r:embed="rId3" cstate="print"/>
            <a:stretch>
              <a:fillRect/>
            </a:stretch>
          </a:blipFill>
        </p:spPr>
        <p:txBody>
          <a:bodyPr wrap="square" lIns="0" tIns="0" rIns="0" bIns="0" rtlCol="0"/>
          <a:lstStyle/>
          <a:p>
            <a:endParaRPr/>
          </a:p>
        </p:txBody>
      </p:sp>
      <p:pic>
        <p:nvPicPr>
          <p:cNvPr id="13" name="Picture 12" descr="Pokal"/>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885987" y="2098576"/>
            <a:ext cx="2011680" cy="21779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Caption_15"/>
          <p:cNvSpPr>
            <a:spLocks noChangeArrowheads="1"/>
          </p:cNvSpPr>
          <p:nvPr/>
        </p:nvSpPr>
        <p:spPr bwMode="auto">
          <a:xfrm>
            <a:off x="7105699" y="1813842"/>
            <a:ext cx="3321555" cy="679054"/>
          </a:xfrm>
          <a:prstGeom prst="wedgeRoundRectCallout">
            <a:avLst>
              <a:gd name="adj1" fmla="val -62279"/>
              <a:gd name="adj2" fmla="val 40422"/>
              <a:gd name="adj3" fmla="val 16667"/>
            </a:avLst>
          </a:prstGeom>
          <a:solidFill>
            <a:schemeClr val="bg1"/>
          </a:solidFill>
          <a:ln w="9525">
            <a:solidFill>
              <a:schemeClr val="tx1"/>
            </a:solidFill>
            <a:miter lim="800000"/>
            <a:headEnd/>
            <a:tailEnd/>
          </a:ln>
        </p:spPr>
        <p:txBody>
          <a:bodyPr anchor="ctr" anchorCtr="0"/>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ko-KR" altLang="en-US" sz="1400">
                <a:latin typeface="+mn-lt"/>
                <a:cs typeface="+mn-cs"/>
              </a:rPr>
              <a:t>상 타신 것을 축하합니다</a:t>
            </a:r>
            <a:r>
              <a:rPr lang="en-US" altLang="ko-KR" sz="1400">
                <a:latin typeface="+mn-lt"/>
                <a:cs typeface="+mn-cs"/>
              </a:rPr>
              <a:t>. </a:t>
            </a:r>
            <a:r>
              <a:rPr lang="ko-KR" altLang="en-US" sz="1400">
                <a:latin typeface="+mn-lt"/>
                <a:cs typeface="+mn-cs"/>
              </a:rPr>
              <a:t>어떻게 그렇게 하셨습니까</a:t>
            </a:r>
            <a:r>
              <a:rPr lang="en-US" altLang="ko-KR" sz="1400">
                <a:latin typeface="+mn-lt"/>
                <a:cs typeface="+mn-cs"/>
              </a:rPr>
              <a:t>? </a:t>
            </a:r>
            <a:endParaRPr lang="en-CA" altLang="de-DE" sz="1400">
              <a:latin typeface="+mn-lt"/>
              <a:cs typeface="+mn-cs"/>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a:latin typeface="+mn-lt"/>
                <a:ea typeface="+mn-ea"/>
                <a:cs typeface="+mn-cs"/>
              </a:rPr>
              <a:t>긍정적 사건에 대한 특정 귀인 경향의 효과</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r>
              <a:rPr lang="ko-KR" altLang="en-US">
                <a:latin typeface="+mn-lt"/>
                <a:cs typeface="+mn-cs"/>
              </a:rPr>
              <a:t>훈련 모듈 </a:t>
            </a:r>
            <a:r>
              <a:rPr lang="en-US" altLang="ko-KR">
                <a:latin typeface="+mn-lt"/>
                <a:cs typeface="+mn-cs"/>
              </a:rPr>
              <a:t>1 – </a:t>
            </a:r>
            <a:r>
              <a:rPr lang="ko-KR" altLang="en-US">
                <a:latin typeface="+mn-lt"/>
                <a:cs typeface="+mn-cs"/>
              </a:rPr>
              <a:t>귀인</a:t>
            </a:r>
            <a:r>
              <a:rPr lang="en-US" altLang="ko-KR">
                <a:latin typeface="+mn-lt"/>
                <a:cs typeface="+mn-cs"/>
              </a:rPr>
              <a:t>-</a:t>
            </a:r>
            <a:r>
              <a:rPr lang="ko-KR" altLang="en-US">
                <a:latin typeface="+mn-lt"/>
                <a:cs typeface="+mn-cs"/>
              </a:rPr>
              <a:t>탓하기와 공로 새치기하기</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23</a:t>
            </a:fld>
            <a:endParaRPr lang="de-DE" dirty="0">
              <a:latin typeface="+mn-lt"/>
              <a:cs typeface="+mn-cs"/>
            </a:endParaRPr>
          </a:p>
        </p:txBody>
      </p:sp>
      <p:graphicFrame>
        <p:nvGraphicFramePr>
          <p:cNvPr id="11" name="Group 15"/>
          <p:cNvGraphicFramePr>
            <a:graphicFrameLocks noGrp="1"/>
          </p:cNvGraphicFramePr>
          <p:nvPr>
            <p:extLst>
              <p:ext uri="{D42A27DB-BD31-4B8C-83A1-F6EECF244321}">
                <p14:modId xmlns:p14="http://schemas.microsoft.com/office/powerpoint/2010/main" val="3336286361"/>
              </p:ext>
            </p:extLst>
          </p:nvPr>
        </p:nvGraphicFramePr>
        <p:xfrm>
          <a:off x="408955" y="4297680"/>
          <a:ext cx="11375136" cy="2103120"/>
        </p:xfrm>
        <a:graphic>
          <a:graphicData uri="http://schemas.openxmlformats.org/drawingml/2006/table">
            <a:tbl>
              <a:tblPr>
                <a:tableStyleId>{21E4AEA4-8DFA-4A89-87EB-49C32662AFE0}</a:tableStyleId>
              </a:tblPr>
              <a:tblGrid>
                <a:gridCol w="11375136">
                  <a:extLst>
                    <a:ext uri="{9D8B030D-6E8A-4147-A177-3AD203B41FA5}">
                      <a16:colId xmlns:a16="http://schemas.microsoft.com/office/drawing/2014/main" val="20000"/>
                    </a:ext>
                  </a:extLst>
                </a:gridCol>
              </a:tblGrid>
              <a:tr h="45720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ko-KR" altLang="en-US" sz="2000" b="0" i="0" u="none" strike="noStrike" cap="none" normalizeH="0" baseline="0">
                          <a:ln>
                            <a:noFill/>
                          </a:ln>
                          <a:solidFill>
                            <a:srgbClr val="000000"/>
                          </a:solidFill>
                          <a:effectLst/>
                          <a:latin typeface="+mn-lt"/>
                          <a:ea typeface="+mn-ea"/>
                          <a:cs typeface="+mn-cs"/>
                        </a:rPr>
                        <a:t>보다 균형적인 반응들</a:t>
                      </a:r>
                      <a:r>
                        <a:rPr kumimoji="0" lang="en-US" altLang="ko-KR" sz="2000" b="0" i="0" u="none" strike="noStrike" cap="none" normalizeH="0" baseline="0">
                          <a:ln>
                            <a:noFill/>
                          </a:ln>
                          <a:solidFill>
                            <a:srgbClr val="000000"/>
                          </a:solidFill>
                          <a:effectLst/>
                          <a:latin typeface="+mn-lt"/>
                          <a:ea typeface="+mn-ea"/>
                          <a:cs typeface="+mn-cs"/>
                        </a:rPr>
                        <a:t>(</a:t>
                      </a:r>
                      <a:r>
                        <a:rPr kumimoji="0" lang="ko-KR" altLang="en-US" sz="2000" b="0" i="0" u="none" strike="noStrike" cap="none" normalizeH="0" baseline="0">
                          <a:ln>
                            <a:noFill/>
                          </a:ln>
                          <a:solidFill>
                            <a:srgbClr val="000000"/>
                          </a:solidFill>
                          <a:effectLst/>
                          <a:latin typeface="+mn-lt"/>
                          <a:ea typeface="+mn-ea"/>
                          <a:cs typeface="+mn-cs"/>
                        </a:rPr>
                        <a:t>즉 자신</a:t>
                      </a:r>
                      <a:r>
                        <a:rPr kumimoji="0" lang="en-US" altLang="ko-KR" sz="2000" b="0" i="0" u="none" strike="noStrike" cap="none" normalizeH="0" baseline="0">
                          <a:ln>
                            <a:noFill/>
                          </a:ln>
                          <a:solidFill>
                            <a:srgbClr val="000000"/>
                          </a:solidFill>
                          <a:effectLst/>
                          <a:latin typeface="+mn-lt"/>
                          <a:ea typeface="+mn-ea"/>
                          <a:cs typeface="+mn-cs"/>
                        </a:rPr>
                        <a:t>, </a:t>
                      </a:r>
                      <a:r>
                        <a:rPr kumimoji="0" lang="ko-KR" altLang="en-US" sz="2000" b="0" i="0" u="none" strike="noStrike" cap="none" normalizeH="0" baseline="0">
                          <a:ln>
                            <a:noFill/>
                          </a:ln>
                          <a:solidFill>
                            <a:srgbClr val="000000"/>
                          </a:solidFill>
                          <a:effectLst/>
                          <a:latin typeface="+mn-lt"/>
                          <a:ea typeface="+mn-ea"/>
                          <a:cs typeface="+mn-cs"/>
                        </a:rPr>
                        <a:t>타인</a:t>
                      </a:r>
                      <a:r>
                        <a:rPr kumimoji="0" lang="en-US" altLang="ko-KR" sz="2000" b="0" i="0" u="none" strike="noStrike" cap="none" normalizeH="0" baseline="0">
                          <a:ln>
                            <a:noFill/>
                          </a:ln>
                          <a:solidFill>
                            <a:srgbClr val="000000"/>
                          </a:solidFill>
                          <a:effectLst/>
                          <a:latin typeface="+mn-lt"/>
                          <a:ea typeface="+mn-ea"/>
                          <a:cs typeface="+mn-cs"/>
                        </a:rPr>
                        <a:t>/</a:t>
                      </a:r>
                      <a:r>
                        <a:rPr kumimoji="0" lang="ko-KR" altLang="en-US" sz="2000" b="0" i="0" u="none" strike="noStrike" cap="none" normalizeH="0" baseline="0">
                          <a:ln>
                            <a:noFill/>
                          </a:ln>
                          <a:solidFill>
                            <a:srgbClr val="000000"/>
                          </a:solidFill>
                          <a:effectLst/>
                          <a:latin typeface="+mn-lt"/>
                          <a:ea typeface="+mn-ea"/>
                          <a:cs typeface="+mn-cs"/>
                        </a:rPr>
                        <a:t>상황의 영향과 접목하고</a:t>
                      </a:r>
                      <a:r>
                        <a:rPr kumimoji="0" lang="en-US" altLang="ko-KR" sz="2000" b="0" i="0" u="none" strike="noStrike" cap="none" normalizeH="0" baseline="0">
                          <a:ln>
                            <a:noFill/>
                          </a:ln>
                          <a:solidFill>
                            <a:srgbClr val="000000"/>
                          </a:solidFill>
                          <a:effectLst/>
                          <a:latin typeface="+mn-lt"/>
                          <a:ea typeface="+mn-ea"/>
                          <a:cs typeface="+mn-cs"/>
                        </a:rPr>
                        <a:t>, </a:t>
                      </a:r>
                      <a:r>
                        <a:rPr kumimoji="0" lang="ko-KR" altLang="en-US" sz="2000" b="0" i="0" u="none" strike="noStrike" cap="none" normalizeH="0" baseline="0">
                          <a:ln>
                            <a:noFill/>
                          </a:ln>
                          <a:solidFill>
                            <a:srgbClr val="000000"/>
                          </a:solidFill>
                          <a:effectLst/>
                          <a:latin typeface="+mn-lt"/>
                          <a:ea typeface="+mn-ea"/>
                          <a:cs typeface="+mn-cs"/>
                        </a:rPr>
                        <a:t>또 다른 설명을 제의한다</a:t>
                      </a:r>
                      <a:r>
                        <a:rPr kumimoji="0" lang="en-US" altLang="ko-KR" sz="2000" b="0" i="0" u="none" strike="noStrike" cap="none" normalizeH="0" baseline="0">
                          <a:ln>
                            <a:noFill/>
                          </a:ln>
                          <a:solidFill>
                            <a:srgbClr val="000000"/>
                          </a:solidFill>
                          <a:effectLst/>
                          <a:latin typeface="+mn-lt"/>
                          <a:ea typeface="+mn-ea"/>
                          <a:cs typeface="+mn-cs"/>
                        </a:rPr>
                        <a:t>):</a:t>
                      </a:r>
                      <a:endParaRPr kumimoji="0" lang="pt-BR" sz="2000" b="0" i="0" u="none" strike="noStrike" cap="none" normalizeH="0" baseline="0" dirty="0">
                        <a:ln>
                          <a:noFill/>
                        </a:ln>
                        <a:solidFill>
                          <a:srgbClr val="000000"/>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64592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ko-KR" altLang="en-US" sz="2000" b="0" i="0" u="none" strike="noStrike" cap="none" normalizeH="0" baseline="0">
                          <a:ln>
                            <a:noFill/>
                          </a:ln>
                          <a:solidFill>
                            <a:schemeClr val="tx1"/>
                          </a:solidFill>
                          <a:effectLst/>
                          <a:latin typeface="+mn-lt"/>
                          <a:ea typeface="+mn-ea"/>
                          <a:cs typeface="+mn-cs"/>
                        </a:rPr>
                        <a:t>“나 </a:t>
                      </a:r>
                      <a:r>
                        <a:rPr kumimoji="0" lang="ko-KR" altLang="en-US" sz="2000" b="0" i="0" u="none" strike="noStrike" cap="none" normalizeH="0" baseline="0" dirty="0">
                          <a:ln>
                            <a:noFill/>
                          </a:ln>
                          <a:solidFill>
                            <a:schemeClr val="tx1"/>
                          </a:solidFill>
                          <a:effectLst/>
                          <a:latin typeface="+mn-lt"/>
                          <a:ea typeface="+mn-ea"/>
                          <a:cs typeface="+mn-cs"/>
                        </a:rPr>
                        <a:t>자신이 자랑스럽고 부모님과 팀 동료들에게도 감사합니다</a:t>
                      </a:r>
                      <a:r>
                        <a:rPr kumimoji="0" lang="en-US" altLang="ko-KR" sz="2000" b="0" i="0" u="none" strike="noStrike" cap="none" normalizeH="0" baseline="0" dirty="0">
                          <a:ln>
                            <a:noFill/>
                          </a:ln>
                          <a:solidFill>
                            <a:schemeClr val="tx1"/>
                          </a:solidFill>
                          <a:effectLst/>
                          <a:latin typeface="+mn-lt"/>
                          <a:ea typeface="+mn-ea"/>
                          <a:cs typeface="+mn-cs"/>
                        </a:rPr>
                        <a:t>. </a:t>
                      </a:r>
                      <a:r>
                        <a:rPr kumimoji="0" lang="ko-KR" altLang="en-US" sz="2000" b="0" i="0" u="none" strike="noStrike" cap="none" normalizeH="0" baseline="0" dirty="0">
                          <a:ln>
                            <a:noFill/>
                          </a:ln>
                          <a:solidFill>
                            <a:schemeClr val="tx1"/>
                          </a:solidFill>
                          <a:effectLst/>
                          <a:latin typeface="+mn-lt"/>
                          <a:ea typeface="+mn-ea"/>
                          <a:cs typeface="+mn-cs"/>
                        </a:rPr>
                        <a:t>토마스 에디슨이 말하기를 천재는 </a:t>
                      </a:r>
                      <a:r>
                        <a:rPr kumimoji="0" lang="en-US" altLang="ko-KR" sz="2000" b="0" i="0" u="none" strike="noStrike" cap="none" normalizeH="0" baseline="0" dirty="0">
                          <a:ln>
                            <a:noFill/>
                          </a:ln>
                          <a:solidFill>
                            <a:schemeClr val="tx1"/>
                          </a:solidFill>
                          <a:effectLst/>
                          <a:latin typeface="+mn-lt"/>
                          <a:ea typeface="+mn-ea"/>
                          <a:cs typeface="+mn-cs"/>
                        </a:rPr>
                        <a:t>1%</a:t>
                      </a:r>
                      <a:r>
                        <a:rPr kumimoji="0" lang="ko-KR" altLang="en-US" sz="2000" b="0" i="0" u="none" strike="noStrike" cap="none" normalizeH="0" baseline="0" dirty="0">
                          <a:ln>
                            <a:noFill/>
                          </a:ln>
                          <a:solidFill>
                            <a:schemeClr val="tx1"/>
                          </a:solidFill>
                          <a:effectLst/>
                          <a:latin typeface="+mn-lt"/>
                          <a:ea typeface="+mn-ea"/>
                          <a:cs typeface="+mn-cs"/>
                        </a:rPr>
                        <a:t>의 영감과 </a:t>
                      </a:r>
                      <a:r>
                        <a:rPr kumimoji="0" lang="en-US" altLang="ko-KR" sz="2000" b="0" i="0" u="none" strike="noStrike" cap="none" normalizeH="0" baseline="0" dirty="0">
                          <a:ln>
                            <a:noFill/>
                          </a:ln>
                          <a:solidFill>
                            <a:schemeClr val="tx1"/>
                          </a:solidFill>
                          <a:effectLst/>
                          <a:latin typeface="+mn-lt"/>
                          <a:ea typeface="+mn-ea"/>
                          <a:cs typeface="+mn-cs"/>
                        </a:rPr>
                        <a:t>99%</a:t>
                      </a:r>
                      <a:r>
                        <a:rPr kumimoji="0" lang="ko-KR" altLang="en-US" sz="2000" b="0" i="0" u="none" strike="noStrike" cap="none" normalizeH="0" baseline="0" dirty="0">
                          <a:ln>
                            <a:noFill/>
                          </a:ln>
                          <a:solidFill>
                            <a:schemeClr val="tx1"/>
                          </a:solidFill>
                          <a:effectLst/>
                          <a:latin typeface="+mn-lt"/>
                          <a:ea typeface="+mn-ea"/>
                          <a:cs typeface="+mn-cs"/>
                        </a:rPr>
                        <a:t>의 노력으로 </a:t>
                      </a:r>
                      <a:r>
                        <a:rPr kumimoji="0" lang="ko-KR" altLang="en-US" sz="2000" b="0" i="0" u="none" strike="noStrike" cap="none" normalizeH="0" baseline="0">
                          <a:ln>
                            <a:noFill/>
                          </a:ln>
                          <a:solidFill>
                            <a:schemeClr val="tx1"/>
                          </a:solidFill>
                          <a:effectLst/>
                          <a:latin typeface="+mn-lt"/>
                          <a:ea typeface="+mn-ea"/>
                          <a:cs typeface="+mn-cs"/>
                        </a:rPr>
                        <a:t>만들어진다고 했습니다”</a:t>
                      </a:r>
                      <a:r>
                        <a:rPr kumimoji="0" lang="en-US" altLang="ko-KR" sz="2000" b="0" i="0" u="none" strike="noStrike" cap="none" normalizeH="0" baseline="0">
                          <a:ln>
                            <a:noFill/>
                          </a:ln>
                          <a:solidFill>
                            <a:schemeClr val="tx1"/>
                          </a:solidFill>
                          <a:effectLst/>
                          <a:latin typeface="+mn-lt"/>
                          <a:ea typeface="+mn-ea"/>
                          <a:cs typeface="+mn-cs"/>
                        </a:rPr>
                        <a:t>.</a:t>
                      </a:r>
                      <a:endParaRPr kumimoji="0" lang="en-US" sz="2000" b="0" i="0" u="none" strike="noStrike" cap="none" normalizeH="0" baseline="0" dirty="0">
                        <a:ln>
                          <a:noFill/>
                        </a:ln>
                        <a:solidFill>
                          <a:schemeClr val="tx1"/>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sp>
        <p:nvSpPr>
          <p:cNvPr id="12" name="object 9"/>
          <p:cNvSpPr/>
          <p:nvPr/>
        </p:nvSpPr>
        <p:spPr>
          <a:xfrm>
            <a:off x="457200" y="2204864"/>
            <a:ext cx="643128" cy="643127"/>
          </a:xfrm>
          <a:prstGeom prst="rect">
            <a:avLst/>
          </a:prstGeom>
          <a:blipFill>
            <a:blip r:embed="rId3" cstate="print"/>
            <a:stretch>
              <a:fillRect/>
            </a:stretch>
          </a:blipFill>
        </p:spPr>
        <p:txBody>
          <a:bodyPr wrap="square" lIns="0" tIns="0" rIns="0" bIns="0" rtlCol="0"/>
          <a:lstStyle/>
          <a:p>
            <a:endParaRPr/>
          </a:p>
        </p:txBody>
      </p:sp>
      <p:pic>
        <p:nvPicPr>
          <p:cNvPr id="13" name="Picture 12" descr="Pokal"/>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885987" y="2098576"/>
            <a:ext cx="2011680" cy="21779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Caption_15"/>
          <p:cNvSpPr>
            <a:spLocks noChangeArrowheads="1"/>
          </p:cNvSpPr>
          <p:nvPr/>
        </p:nvSpPr>
        <p:spPr bwMode="auto">
          <a:xfrm>
            <a:off x="7105699" y="1813842"/>
            <a:ext cx="3321555" cy="679054"/>
          </a:xfrm>
          <a:prstGeom prst="wedgeRoundRectCallout">
            <a:avLst>
              <a:gd name="adj1" fmla="val -62279"/>
              <a:gd name="adj2" fmla="val 40422"/>
              <a:gd name="adj3" fmla="val 16667"/>
            </a:avLst>
          </a:prstGeom>
          <a:solidFill>
            <a:schemeClr val="bg1"/>
          </a:solidFill>
          <a:ln w="9525">
            <a:solidFill>
              <a:schemeClr val="tx1"/>
            </a:solidFill>
            <a:miter lim="800000"/>
            <a:headEnd/>
            <a:tailEnd/>
          </a:ln>
        </p:spPr>
        <p:txBody>
          <a:bodyPr anchor="ctr" anchorCtr="0"/>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ko-KR" altLang="en-US" sz="1400">
                <a:latin typeface="+mn-lt"/>
                <a:cs typeface="+mn-cs"/>
              </a:rPr>
              <a:t>상 타신 것을 축하합니다</a:t>
            </a:r>
            <a:r>
              <a:rPr lang="en-US" altLang="ko-KR" sz="1400">
                <a:latin typeface="+mn-lt"/>
                <a:cs typeface="+mn-cs"/>
              </a:rPr>
              <a:t>. </a:t>
            </a:r>
            <a:r>
              <a:rPr lang="ko-KR" altLang="en-US" sz="1400">
                <a:latin typeface="+mn-lt"/>
                <a:cs typeface="+mn-cs"/>
              </a:rPr>
              <a:t>어떻게 그렇게 하셨습니까</a:t>
            </a:r>
            <a:r>
              <a:rPr lang="en-US" altLang="ko-KR" sz="1400">
                <a:latin typeface="+mn-lt"/>
                <a:cs typeface="+mn-cs"/>
              </a:rPr>
              <a:t>? </a:t>
            </a:r>
            <a:endParaRPr lang="en-CA" altLang="de-DE" sz="1400">
              <a:latin typeface="+mn-lt"/>
              <a:cs typeface="+mn-cs"/>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3" name="Rectangle 5"/>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a:latin typeface="+mn-lt"/>
                <a:ea typeface="+mn-ea"/>
                <a:cs typeface="+mn-cs"/>
              </a:rPr>
              <a:t>우리는 왜 이것을 하는 걸까</a:t>
            </a:r>
            <a:r>
              <a:rPr lang="en-US" altLang="ko-KR" sz="3600">
                <a:latin typeface="+mn-lt"/>
                <a:ea typeface="+mn-ea"/>
                <a:cs typeface="+mn-cs"/>
              </a:rPr>
              <a:t>?</a:t>
            </a:r>
            <a:endParaRPr lang="de-DE" altLang="ko-KR" sz="3600">
              <a:latin typeface="+mn-lt"/>
              <a:ea typeface="+mn-ea"/>
              <a:cs typeface="+mn-cs"/>
            </a:endParaRPr>
          </a:p>
        </p:txBody>
      </p:sp>
      <p:sp>
        <p:nvSpPr>
          <p:cNvPr id="4" name="Content Placeholder 3"/>
          <p:cNvSpPr>
            <a:spLocks noGrp="1"/>
          </p:cNvSpPr>
          <p:nvPr>
            <p:ph idx="1"/>
          </p:nvPr>
        </p:nvSpPr>
        <p:spPr/>
        <p:txBody>
          <a:bodyPr/>
          <a:lstStyle/>
          <a:p>
            <a:pPr lvl="0" defTabSz="914400" fontAlgn="base"/>
            <a:r>
              <a:rPr lang="ko-KR" altLang="en-US" sz="2400" dirty="0">
                <a:solidFill>
                  <a:srgbClr val="333333"/>
                </a:solidFill>
              </a:rPr>
              <a:t>예를 들어</a:t>
            </a:r>
            <a:r>
              <a:rPr lang="en-US" altLang="ko-KR" sz="2400" dirty="0">
                <a:solidFill>
                  <a:srgbClr val="333333"/>
                </a:solidFill>
              </a:rPr>
              <a:t>, </a:t>
            </a:r>
            <a:r>
              <a:rPr lang="ko-KR" altLang="en-US" sz="2400" dirty="0">
                <a:solidFill>
                  <a:srgbClr val="333333"/>
                </a:solidFill>
              </a:rPr>
              <a:t>우울증이 있는 사람들은</a:t>
            </a:r>
            <a:r>
              <a:rPr lang="en-US" altLang="ko-KR" sz="2400" dirty="0">
                <a:solidFill>
                  <a:srgbClr val="333333"/>
                </a:solidFill>
              </a:rPr>
              <a:t>(</a:t>
            </a:r>
            <a:r>
              <a:rPr lang="ko-KR" altLang="en-US" sz="2400" dirty="0">
                <a:solidFill>
                  <a:srgbClr val="333333"/>
                </a:solidFill>
              </a:rPr>
              <a:t>그러나 모두는 아니지요</a:t>
            </a:r>
            <a:r>
              <a:rPr lang="en-US" altLang="ko-KR" sz="2400" dirty="0">
                <a:solidFill>
                  <a:srgbClr val="333333"/>
                </a:solidFill>
              </a:rPr>
              <a:t>!):</a:t>
            </a:r>
          </a:p>
          <a:p>
            <a:pPr marL="342900" lvl="0" indent="-342900" defTabSz="914400" fontAlgn="base">
              <a:buClr>
                <a:srgbClr val="333333"/>
              </a:buClr>
              <a:buFont typeface="WingDings"/>
              <a:buChar char=""/>
            </a:pPr>
            <a:r>
              <a:rPr lang="ko-KR" altLang="en-US" sz="2400" dirty="0">
                <a:solidFill>
                  <a:srgbClr val="333333"/>
                </a:solidFill>
              </a:rPr>
              <a:t>자기 자신으로부터 원인을 찾는 경향이 있다</a:t>
            </a:r>
            <a:r>
              <a:rPr lang="en-US" altLang="ko-KR" sz="2400" dirty="0">
                <a:solidFill>
                  <a:srgbClr val="333333"/>
                </a:solidFill>
              </a:rPr>
              <a:t>.</a:t>
            </a:r>
            <a:endParaRPr lang="de-DE" altLang="ko-KR" sz="2400" dirty="0">
              <a:solidFill>
                <a:srgbClr val="333333"/>
              </a:solidFill>
            </a:endParaRPr>
          </a:p>
          <a:p>
            <a:pPr marL="342900" lvl="0" indent="-342900" defTabSz="914400" fontAlgn="base">
              <a:buClr>
                <a:srgbClr val="333333"/>
              </a:buClr>
              <a:buFont typeface="WingDings"/>
              <a:buChar char=""/>
            </a:pPr>
            <a:r>
              <a:rPr lang="ko-KR" altLang="en-US" sz="2400" dirty="0">
                <a:solidFill>
                  <a:srgbClr val="333333"/>
                </a:solidFill>
              </a:rPr>
              <a:t>성공에 대한 이유를 다른 사람들과 환경에 그 공적을 돌리는 경향이 있다</a:t>
            </a:r>
            <a:r>
              <a:rPr lang="de-DE" altLang="ko-KR" sz="2400" dirty="0">
                <a:solidFill>
                  <a:srgbClr val="333333"/>
                </a:solidFill>
              </a:rPr>
              <a:t>.</a:t>
            </a:r>
            <a:endParaRPr lang="ko-KR" altLang="en-US" sz="2400" dirty="0">
              <a:solidFill>
                <a:srgbClr val="333333"/>
              </a:solidFill>
            </a:endParaRPr>
          </a:p>
          <a:p>
            <a:pPr lvl="0" defTabSz="914400" fontAlgn="base"/>
            <a:r>
              <a:rPr lang="ko-KR" altLang="en-US" sz="2400" b="1" dirty="0">
                <a:solidFill>
                  <a:srgbClr val="004992"/>
                </a:solidFill>
              </a:rPr>
              <a:t>이것은 자존감을 낮추는 결과를 가져올 수 있다</a:t>
            </a:r>
            <a:r>
              <a:rPr lang="en-US" altLang="ko-KR" sz="2400" b="1" dirty="0">
                <a:solidFill>
                  <a:srgbClr val="004992"/>
                </a:solidFill>
              </a:rPr>
              <a:t>!</a:t>
            </a:r>
            <a:endParaRPr lang="en-US" sz="2400" dirty="0">
              <a:solidFill>
                <a:srgbClr val="004992"/>
              </a:solidFill>
            </a:endParaRPr>
          </a:p>
        </p:txBody>
      </p:sp>
      <p:sp>
        <p:nvSpPr>
          <p:cNvPr id="2" name="Footer Placeholder 1"/>
          <p:cNvSpPr>
            <a:spLocks noGrp="1"/>
          </p:cNvSpPr>
          <p:nvPr>
            <p:ph type="ftr" sz="quarter" idx="11"/>
          </p:nvPr>
        </p:nvSpPr>
        <p:spPr/>
        <p:txBody>
          <a:bodyPr/>
          <a:lstStyle/>
          <a:p>
            <a:r>
              <a:rPr lang="ko-KR" altLang="en-US">
                <a:latin typeface="+mn-lt"/>
                <a:cs typeface="+mn-cs"/>
              </a:rPr>
              <a:t>훈련 모듈 </a:t>
            </a:r>
            <a:r>
              <a:rPr lang="en-US" altLang="ko-KR">
                <a:latin typeface="+mn-lt"/>
                <a:cs typeface="+mn-cs"/>
              </a:rPr>
              <a:t>1 – </a:t>
            </a:r>
            <a:r>
              <a:rPr lang="ko-KR" altLang="en-US">
                <a:latin typeface="+mn-lt"/>
                <a:cs typeface="+mn-cs"/>
              </a:rPr>
              <a:t>귀인</a:t>
            </a:r>
            <a:r>
              <a:rPr lang="en-US" altLang="ko-KR">
                <a:latin typeface="+mn-lt"/>
                <a:cs typeface="+mn-cs"/>
              </a:rPr>
              <a:t>-</a:t>
            </a:r>
            <a:r>
              <a:rPr lang="ko-KR" altLang="en-US">
                <a:latin typeface="+mn-lt"/>
                <a:cs typeface="+mn-cs"/>
              </a:rPr>
              <a:t>탓하기와 공로 새치기하기</a:t>
            </a:r>
            <a:endParaRPr lang="de-DE" dirty="0">
              <a:latin typeface="+mn-lt"/>
              <a:cs typeface="+mn-cs"/>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cs typeface="+mn-cs"/>
              </a:rPr>
              <a:pPr/>
              <a:t>24</a:t>
            </a:fld>
            <a:endParaRPr lang="de-DE" dirty="0">
              <a:latin typeface="+mn-lt"/>
              <a:cs typeface="+mn-cs"/>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7" name="Rectangle 3"/>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a:latin typeface="+mn-lt"/>
                <a:ea typeface="+mn-ea"/>
                <a:cs typeface="+mn-cs"/>
              </a:rPr>
              <a:t>우리는 왜 이것을 하는 걸까</a:t>
            </a:r>
            <a:r>
              <a:rPr lang="en-US" altLang="ko-KR" sz="3600">
                <a:latin typeface="+mn-lt"/>
                <a:ea typeface="+mn-ea"/>
                <a:cs typeface="+mn-cs"/>
              </a:rPr>
              <a:t>?</a:t>
            </a:r>
            <a:endParaRPr lang="de-DE" altLang="ko-KR" sz="3600">
              <a:latin typeface="+mn-lt"/>
              <a:ea typeface="+mn-ea"/>
              <a:cs typeface="+mn-cs"/>
            </a:endParaRPr>
          </a:p>
        </p:txBody>
      </p:sp>
      <p:sp>
        <p:nvSpPr>
          <p:cNvPr id="4" name="Content Placeholder 3"/>
          <p:cNvSpPr>
            <a:spLocks noGrp="1"/>
          </p:cNvSpPr>
          <p:nvPr>
            <p:ph idx="1"/>
          </p:nvPr>
        </p:nvSpPr>
        <p:spPr/>
        <p:txBody>
          <a:bodyPr/>
          <a:lstStyle/>
          <a:p>
            <a:pPr lvl="0" defTabSz="914400" fontAlgn="base"/>
            <a:r>
              <a:rPr lang="ko-KR" altLang="en-US" sz="2400" dirty="0">
                <a:solidFill>
                  <a:srgbClr val="333333"/>
                </a:solidFill>
              </a:rPr>
              <a:t>연구들은 망상을 가진 많은 사람들을 보여줍니다</a:t>
            </a:r>
            <a:r>
              <a:rPr lang="en-US" altLang="ko-KR" sz="2400" dirty="0">
                <a:solidFill>
                  <a:srgbClr val="333333"/>
                </a:solidFill>
              </a:rPr>
              <a:t>.(</a:t>
            </a:r>
            <a:r>
              <a:rPr lang="ko-KR" altLang="en-US" sz="2400" dirty="0">
                <a:solidFill>
                  <a:srgbClr val="333333"/>
                </a:solidFill>
              </a:rPr>
              <a:t>그러나 모두는 아니지요</a:t>
            </a:r>
            <a:r>
              <a:rPr lang="en-US" altLang="ko-KR" sz="2400" dirty="0">
                <a:solidFill>
                  <a:srgbClr val="333333"/>
                </a:solidFill>
              </a:rPr>
              <a:t>!):</a:t>
            </a:r>
          </a:p>
          <a:p>
            <a:pPr marL="342900" lvl="0" indent="-342900" defTabSz="914400" fontAlgn="base">
              <a:buClr>
                <a:srgbClr val="333333"/>
              </a:buClr>
              <a:buFont typeface="WingDings"/>
              <a:buChar char=""/>
            </a:pPr>
            <a:r>
              <a:rPr lang="ko-KR" altLang="en-US" sz="2400" dirty="0">
                <a:solidFill>
                  <a:srgbClr val="333333"/>
                </a:solidFill>
              </a:rPr>
              <a:t>부정적인 사건이나 실패에 대해 남탓을 하는 경향</a:t>
            </a:r>
            <a:r>
              <a:rPr lang="de-DE" altLang="ko-KR" sz="2400" dirty="0">
                <a:solidFill>
                  <a:srgbClr val="333333"/>
                </a:solidFill>
              </a:rPr>
              <a:t>.</a:t>
            </a:r>
            <a:endParaRPr lang="ko-KR" altLang="en-US" sz="2400" dirty="0">
              <a:solidFill>
                <a:srgbClr val="333333"/>
              </a:solidFill>
            </a:endParaRPr>
          </a:p>
          <a:p>
            <a:pPr marL="342900" lvl="0" indent="-342900" defTabSz="914400" fontAlgn="base">
              <a:buClr>
                <a:srgbClr val="333333"/>
              </a:buClr>
              <a:buFont typeface="WingDings"/>
              <a:buChar char=""/>
            </a:pPr>
            <a:r>
              <a:rPr lang="ko-KR" altLang="en-US" sz="2400" dirty="0">
                <a:solidFill>
                  <a:srgbClr val="333333"/>
                </a:solidFill>
              </a:rPr>
              <a:t>모든 일이 자신의 통제를 벗어났다고 생각하는 경향</a:t>
            </a:r>
            <a:r>
              <a:rPr lang="de-DE" altLang="ko-KR" sz="2400" dirty="0">
                <a:solidFill>
                  <a:srgbClr val="333333"/>
                </a:solidFill>
              </a:rPr>
              <a:t>.</a:t>
            </a:r>
            <a:endParaRPr lang="ko-KR" altLang="en-US" sz="2400" dirty="0">
              <a:solidFill>
                <a:srgbClr val="333333"/>
              </a:solidFill>
            </a:endParaRPr>
          </a:p>
          <a:p>
            <a:pPr lvl="0" defTabSz="914400" fontAlgn="base"/>
            <a:r>
              <a:rPr lang="ko-KR" altLang="en-US" sz="2400" b="1" dirty="0">
                <a:solidFill>
                  <a:srgbClr val="004992"/>
                </a:solidFill>
              </a:rPr>
              <a:t>특히 첫번째 귀인 유형은 대인관계 문제를 일으킬 수 있습니다</a:t>
            </a:r>
            <a:r>
              <a:rPr lang="en-US" altLang="ko-KR" sz="2400" b="1" dirty="0">
                <a:solidFill>
                  <a:srgbClr val="004992"/>
                </a:solidFill>
              </a:rPr>
              <a:t>!</a:t>
            </a:r>
            <a:endParaRPr lang="en-US" sz="2400" dirty="0">
              <a:solidFill>
                <a:srgbClr val="004992"/>
              </a:solidFill>
            </a:endParaRPr>
          </a:p>
        </p:txBody>
      </p:sp>
      <p:sp>
        <p:nvSpPr>
          <p:cNvPr id="2" name="Footer Placeholder 1"/>
          <p:cNvSpPr>
            <a:spLocks noGrp="1"/>
          </p:cNvSpPr>
          <p:nvPr>
            <p:ph type="ftr" sz="quarter" idx="11"/>
          </p:nvPr>
        </p:nvSpPr>
        <p:spPr/>
        <p:txBody>
          <a:bodyPr/>
          <a:lstStyle/>
          <a:p>
            <a:r>
              <a:rPr lang="ko-KR" altLang="en-US">
                <a:latin typeface="+mn-lt"/>
                <a:cs typeface="+mn-cs"/>
              </a:rPr>
              <a:t>훈련 모듈 </a:t>
            </a:r>
            <a:r>
              <a:rPr lang="en-US" altLang="ko-KR">
                <a:latin typeface="+mn-lt"/>
                <a:cs typeface="+mn-cs"/>
              </a:rPr>
              <a:t>1 – </a:t>
            </a:r>
            <a:r>
              <a:rPr lang="ko-KR" altLang="en-US">
                <a:latin typeface="+mn-lt"/>
                <a:cs typeface="+mn-cs"/>
              </a:rPr>
              <a:t>귀인</a:t>
            </a:r>
            <a:r>
              <a:rPr lang="en-US" altLang="ko-KR">
                <a:latin typeface="+mn-lt"/>
                <a:cs typeface="+mn-cs"/>
              </a:rPr>
              <a:t>-</a:t>
            </a:r>
            <a:r>
              <a:rPr lang="ko-KR" altLang="en-US">
                <a:latin typeface="+mn-lt"/>
                <a:cs typeface="+mn-cs"/>
              </a:rPr>
              <a:t>탓하기와 공로 새치기하기</a:t>
            </a:r>
            <a:endParaRPr lang="de-DE" dirty="0">
              <a:latin typeface="+mn-lt"/>
              <a:cs typeface="+mn-cs"/>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cs typeface="+mn-cs"/>
              </a:rPr>
              <a:pPr/>
              <a:t>25</a:t>
            </a:fld>
            <a:endParaRPr lang="de-DE" dirty="0">
              <a:latin typeface="+mn-lt"/>
              <a:cs typeface="+mn-cs"/>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ChangeArrowheads="1"/>
          </p:cNvSpPr>
          <p:nvPr>
            <p:ph type="title"/>
          </p:nvPr>
        </p:nvSpPr>
        <p:spPr>
          <a:xfrm>
            <a:off x="408955" y="1124744"/>
            <a:ext cx="11376000" cy="997196"/>
          </a:xfrm>
        </p:spPr>
        <p:txBody>
          <a:bodyPr vert="horz" lIns="0" tIns="0" rIns="0" bIns="0" rtlCol="0" anchor="t">
            <a:spAutoFit/>
          </a:bodyPr>
          <a:lstStyle/>
          <a:p>
            <a:pPr defTabSz="914377">
              <a:spcBef>
                <a:spcPts val="0"/>
              </a:spcBef>
            </a:pPr>
            <a:r>
              <a:rPr lang="ko-KR" altLang="en-US" sz="3600">
                <a:latin typeface="+mn-lt"/>
                <a:ea typeface="+mn-ea"/>
                <a:cs typeface="+mn-cs"/>
              </a:rPr>
              <a:t>정신증에서 편향적인 원인 찾기가 오판을 야기시키는 사례</a:t>
            </a:r>
          </a:p>
        </p:txBody>
      </p:sp>
      <p:sp>
        <p:nvSpPr>
          <p:cNvPr id="2" name="Footer Placeholder 1"/>
          <p:cNvSpPr>
            <a:spLocks noGrp="1"/>
          </p:cNvSpPr>
          <p:nvPr>
            <p:ph type="ftr" sz="quarter" idx="11"/>
          </p:nvPr>
        </p:nvSpPr>
        <p:spPr/>
        <p:txBody>
          <a:bodyPr/>
          <a:lstStyle/>
          <a:p>
            <a:r>
              <a:rPr lang="ko-KR" altLang="en-US">
                <a:latin typeface="+mn-lt"/>
                <a:cs typeface="+mn-cs"/>
              </a:rPr>
              <a:t>훈련 모듈 </a:t>
            </a:r>
            <a:r>
              <a:rPr lang="en-US" altLang="ko-KR">
                <a:latin typeface="+mn-lt"/>
                <a:cs typeface="+mn-cs"/>
              </a:rPr>
              <a:t>1 – </a:t>
            </a:r>
            <a:r>
              <a:rPr lang="ko-KR" altLang="en-US">
                <a:latin typeface="+mn-lt"/>
                <a:cs typeface="+mn-cs"/>
              </a:rPr>
              <a:t>귀인</a:t>
            </a:r>
            <a:r>
              <a:rPr lang="en-US" altLang="ko-KR">
                <a:latin typeface="+mn-lt"/>
                <a:cs typeface="+mn-cs"/>
              </a:rPr>
              <a:t>-</a:t>
            </a:r>
            <a:r>
              <a:rPr lang="ko-KR" altLang="en-US">
                <a:latin typeface="+mn-lt"/>
                <a:cs typeface="+mn-cs"/>
              </a:rPr>
              <a:t>탓하기와 공로 새치기하기</a:t>
            </a:r>
            <a:endParaRPr lang="de-DE" dirty="0">
              <a:latin typeface="+mn-lt"/>
              <a:cs typeface="+mn-cs"/>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cs typeface="+mn-cs"/>
              </a:rPr>
              <a:pPr/>
              <a:t>26</a:t>
            </a:fld>
            <a:endParaRPr lang="de-DE" dirty="0">
              <a:latin typeface="+mn-lt"/>
              <a:cs typeface="+mn-cs"/>
            </a:endParaRPr>
          </a:p>
        </p:txBody>
      </p:sp>
      <p:sp>
        <p:nvSpPr>
          <p:cNvPr id="27673" name="Rechteck 1"/>
          <p:cNvSpPr>
            <a:spLocks noChangeArrowheads="1"/>
          </p:cNvSpPr>
          <p:nvPr/>
        </p:nvSpPr>
        <p:spPr bwMode="auto">
          <a:xfrm>
            <a:off x="408955" y="5805264"/>
            <a:ext cx="113760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ko-KR" altLang="en-US" sz="2000" b="1" dirty="0">
                <a:solidFill>
                  <a:srgbClr val="004992"/>
                </a:solidFill>
                <a:latin typeface="+mn-lt"/>
                <a:cs typeface="+mn-cs"/>
              </a:rPr>
              <a:t>누가 개인적인 경험을 말할 수 있겠는가</a:t>
            </a:r>
            <a:r>
              <a:rPr lang="en-US" altLang="ko-KR" sz="2000" b="1" dirty="0">
                <a:solidFill>
                  <a:srgbClr val="004992"/>
                </a:solidFill>
                <a:latin typeface="+mn-lt"/>
                <a:cs typeface="+mn-cs"/>
              </a:rPr>
              <a:t>?</a:t>
            </a:r>
            <a:endParaRPr lang="de-DE" altLang="de-DE" sz="2000" b="1" dirty="0">
              <a:solidFill>
                <a:srgbClr val="004992"/>
              </a:solidFill>
              <a:latin typeface="+mn-lt"/>
              <a:cs typeface="+mn-cs"/>
            </a:endParaRPr>
          </a:p>
        </p:txBody>
      </p:sp>
      <p:graphicFrame>
        <p:nvGraphicFramePr>
          <p:cNvPr id="7" name="Table 6"/>
          <p:cNvGraphicFramePr>
            <a:graphicFrameLocks noGrp="1"/>
          </p:cNvGraphicFramePr>
          <p:nvPr>
            <p:extLst>
              <p:ext uri="{D42A27DB-BD31-4B8C-83A1-F6EECF244321}">
                <p14:modId xmlns:p14="http://schemas.microsoft.com/office/powerpoint/2010/main" val="2239366658"/>
              </p:ext>
            </p:extLst>
          </p:nvPr>
        </p:nvGraphicFramePr>
        <p:xfrm>
          <a:off x="408955" y="2391576"/>
          <a:ext cx="11376000" cy="3139422"/>
        </p:xfrm>
        <a:graphic>
          <a:graphicData uri="http://schemas.openxmlformats.org/drawingml/2006/table">
            <a:tbl>
              <a:tblPr firstRow="1" bandRow="1">
                <a:tableStyleId>{21E4AEA4-8DFA-4A89-87EB-49C32662AFE0}</a:tableStyleId>
              </a:tblPr>
              <a:tblGrid>
                <a:gridCol w="2740494">
                  <a:extLst>
                    <a:ext uri="{9D8B030D-6E8A-4147-A177-3AD203B41FA5}">
                      <a16:colId xmlns:a16="http://schemas.microsoft.com/office/drawing/2014/main" val="20000"/>
                    </a:ext>
                  </a:extLst>
                </a:gridCol>
                <a:gridCol w="3668218">
                  <a:extLst>
                    <a:ext uri="{9D8B030D-6E8A-4147-A177-3AD203B41FA5}">
                      <a16:colId xmlns:a16="http://schemas.microsoft.com/office/drawing/2014/main" val="20001"/>
                    </a:ext>
                  </a:extLst>
                </a:gridCol>
                <a:gridCol w="4967288">
                  <a:extLst>
                    <a:ext uri="{9D8B030D-6E8A-4147-A177-3AD203B41FA5}">
                      <a16:colId xmlns:a16="http://schemas.microsoft.com/office/drawing/2014/main" val="20002"/>
                    </a:ext>
                  </a:extLst>
                </a:gridCol>
              </a:tblGrid>
              <a:tr h="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ko-KR" altLang="en-US" sz="2000" b="0" i="0" u="none" strike="noStrike" cap="none" normalizeH="0" baseline="0" dirty="0">
                          <a:ln>
                            <a:noFill/>
                          </a:ln>
                          <a:solidFill>
                            <a:srgbClr val="000000"/>
                          </a:solidFill>
                          <a:effectLst/>
                          <a:latin typeface="+mn-lt"/>
                          <a:ea typeface="+mn-ea"/>
                          <a:cs typeface="+mn-cs"/>
                        </a:rPr>
                        <a:t>사건</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marT="45711" marB="45711"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ko-KR" altLang="en-US" sz="2000" b="0" i="0" u="none" strike="noStrike" cap="none" normalizeH="0" baseline="0">
                          <a:ln>
                            <a:noFill/>
                          </a:ln>
                          <a:solidFill>
                            <a:srgbClr val="000000"/>
                          </a:solidFill>
                          <a:effectLst/>
                          <a:latin typeface="+mn-lt"/>
                          <a:ea typeface="+mn-ea"/>
                          <a:cs typeface="+mn-cs"/>
                        </a:rPr>
                        <a:t>정신증적 해석</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marT="45711" marB="45711"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ko-KR" altLang="en-US" sz="2000" b="0" i="0" u="none" strike="noStrike" cap="none" normalizeH="0" baseline="0">
                          <a:ln>
                            <a:noFill/>
                          </a:ln>
                          <a:solidFill>
                            <a:srgbClr val="000000"/>
                          </a:solidFill>
                          <a:effectLst/>
                          <a:latin typeface="+mn-lt"/>
                          <a:ea typeface="+mn-ea"/>
                          <a:cs typeface="+mn-cs"/>
                        </a:rPr>
                        <a:t>다른 설명</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marT="45711" marB="45711"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extLst>
                  <a:ext uri="{0D108BD9-81ED-4DB2-BD59-A6C34878D82A}">
                    <a16:rowId xmlns:a16="http://schemas.microsoft.com/office/drawing/2014/main" val="10000"/>
                  </a:ext>
                </a:extLst>
              </a:tr>
              <a:tr h="91440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ko-KR" altLang="en-US" sz="2000" b="0" i="0" u="none" strike="noStrike" cap="none" normalizeH="0" baseline="0">
                          <a:ln>
                            <a:noFill/>
                          </a:ln>
                          <a:solidFill>
                            <a:srgbClr val="333333"/>
                          </a:solidFill>
                          <a:effectLst/>
                          <a:latin typeface="+mn-lt"/>
                          <a:ea typeface="+mn-ea"/>
                          <a:cs typeface="+mn-cs"/>
                        </a:rPr>
                        <a:t>당신이 말할 때 사람들이 비웃는다</a:t>
                      </a:r>
                      <a:r>
                        <a:rPr kumimoji="0" lang="en-US" altLang="ko-KR" sz="2000" b="0" i="0" u="none" strike="noStrike" cap="none" normalizeH="0" baseline="0">
                          <a:ln>
                            <a:noFill/>
                          </a:ln>
                          <a:solidFill>
                            <a:srgbClr val="333333"/>
                          </a:solidFill>
                          <a:effectLst/>
                          <a:latin typeface="+mn-lt"/>
                          <a:ea typeface="+mn-ea"/>
                          <a:cs typeface="+mn-cs"/>
                        </a:rPr>
                        <a:t>. </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11" marB="45711"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ko-KR" altLang="en-US" sz="2000" b="0" i="0" u="none" strike="noStrike" cap="none" normalizeH="0" baseline="0">
                          <a:ln>
                            <a:noFill/>
                          </a:ln>
                          <a:solidFill>
                            <a:srgbClr val="333333"/>
                          </a:solidFill>
                          <a:effectLst/>
                          <a:latin typeface="+mn-lt"/>
                          <a:ea typeface="+mn-ea"/>
                          <a:cs typeface="+mn-cs"/>
                        </a:rPr>
                        <a:t>당신이 나타나자 사람들이 웃기 시작한다</a:t>
                      </a:r>
                      <a:r>
                        <a:rPr kumimoji="0" lang="en-US" altLang="ko-KR" sz="2000" b="0" i="0" u="none" strike="noStrike" cap="none" normalizeH="0" baseline="0">
                          <a:ln>
                            <a:noFill/>
                          </a:ln>
                          <a:solidFill>
                            <a:srgbClr val="333333"/>
                          </a:solidFill>
                          <a:effectLst/>
                          <a:latin typeface="+mn-lt"/>
                          <a:ea typeface="+mn-ea"/>
                          <a:cs typeface="+mn-cs"/>
                        </a:rPr>
                        <a:t>.</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11" marB="45711"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ko-KR" altLang="en-US" sz="2000" b="0" i="0" u="none" strike="noStrike" cap="none" normalizeH="0" baseline="0" dirty="0">
                          <a:ln>
                            <a:noFill/>
                          </a:ln>
                          <a:solidFill>
                            <a:srgbClr val="333333"/>
                          </a:solidFill>
                          <a:effectLst/>
                          <a:latin typeface="+mn-lt"/>
                          <a:ea typeface="+mn-ea"/>
                          <a:cs typeface="+mn-cs"/>
                        </a:rPr>
                        <a:t>우연의 일치 </a:t>
                      </a:r>
                      <a:r>
                        <a:rPr kumimoji="0" lang="en-US" altLang="ko-KR" sz="2000" b="0" i="0" u="none" strike="noStrike" cap="none" normalizeH="0" baseline="0" dirty="0">
                          <a:ln>
                            <a:noFill/>
                          </a:ln>
                          <a:solidFill>
                            <a:srgbClr val="333333"/>
                          </a:solidFill>
                          <a:effectLst/>
                          <a:latin typeface="+mn-lt"/>
                          <a:ea typeface="+mn-ea"/>
                          <a:cs typeface="+mn-cs"/>
                        </a:rPr>
                        <a:t>- </a:t>
                      </a:r>
                      <a:r>
                        <a:rPr kumimoji="0" lang="ko-KR" altLang="en-US" sz="2000" b="0" i="0" u="none" strike="noStrike" cap="none" normalizeH="0" baseline="0" dirty="0">
                          <a:ln>
                            <a:noFill/>
                          </a:ln>
                          <a:solidFill>
                            <a:srgbClr val="333333"/>
                          </a:solidFill>
                          <a:effectLst/>
                          <a:latin typeface="+mn-lt"/>
                          <a:ea typeface="+mn-ea"/>
                          <a:cs typeface="+mn-cs"/>
                        </a:rPr>
                        <a:t>누가 그때에 농담을 했고 사람들이 그걸 듣고 웃었다</a:t>
                      </a:r>
                      <a:r>
                        <a:rPr kumimoji="0" lang="en-US" altLang="ko-KR" sz="2000" b="0" i="0" u="none" strike="noStrike" cap="none" normalizeH="0" baseline="0" dirty="0">
                          <a:ln>
                            <a:noFill/>
                          </a:ln>
                          <a:solidFill>
                            <a:srgbClr val="333333"/>
                          </a:solidFill>
                          <a:effectLst/>
                          <a:latin typeface="+mn-lt"/>
                          <a:ea typeface="+mn-ea"/>
                          <a:cs typeface="+mn-cs"/>
                        </a:rPr>
                        <a:t>.</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11" marB="45711"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1"/>
                  </a:ext>
                </a:extLst>
              </a:tr>
              <a:tr h="91440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ko-KR" altLang="en-US" sz="2000" b="0" i="0" u="none" strike="noStrike" cap="none" normalizeH="0" baseline="0">
                          <a:ln>
                            <a:noFill/>
                          </a:ln>
                          <a:solidFill>
                            <a:srgbClr val="333333"/>
                          </a:solidFill>
                          <a:effectLst/>
                          <a:latin typeface="+mn-lt"/>
                          <a:ea typeface="+mn-ea"/>
                          <a:cs typeface="+mn-cs"/>
                        </a:rPr>
                        <a:t>체중이 늘었다</a:t>
                      </a:r>
                      <a:r>
                        <a:rPr kumimoji="0" lang="en-US" altLang="ko-KR" sz="2000" b="0" i="0" u="none" strike="noStrike" cap="none" normalizeH="0" baseline="0">
                          <a:ln>
                            <a:noFill/>
                          </a:ln>
                          <a:solidFill>
                            <a:srgbClr val="333333"/>
                          </a:solidFill>
                          <a:effectLst/>
                          <a:latin typeface="+mn-lt"/>
                          <a:ea typeface="+mn-ea"/>
                          <a:cs typeface="+mn-cs"/>
                        </a:rPr>
                        <a:t>.</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11" marB="45711"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ko-KR" altLang="en-US" sz="2000" b="0" i="0" u="none" strike="noStrike" cap="none" normalizeH="0" baseline="0">
                          <a:ln>
                            <a:noFill/>
                          </a:ln>
                          <a:solidFill>
                            <a:srgbClr val="333333"/>
                          </a:solidFill>
                          <a:effectLst/>
                          <a:latin typeface="+mn-lt"/>
                          <a:ea typeface="+mn-ea"/>
                          <a:cs typeface="+mn-cs"/>
                        </a:rPr>
                        <a:t>편의점 약국 의사가 싸구려 약을 처방했다</a:t>
                      </a:r>
                      <a:r>
                        <a:rPr kumimoji="0" lang="en-US" altLang="ko-KR" sz="2000" b="0" i="0" u="none" strike="noStrike" cap="none" normalizeH="0" baseline="0">
                          <a:ln>
                            <a:noFill/>
                          </a:ln>
                          <a:solidFill>
                            <a:srgbClr val="333333"/>
                          </a:solidFill>
                          <a:effectLst/>
                          <a:latin typeface="+mn-lt"/>
                          <a:ea typeface="+mn-ea"/>
                          <a:cs typeface="+mn-cs"/>
                        </a:rPr>
                        <a:t>.</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11" marB="45711"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ko-KR" altLang="en-US" sz="2000" b="0" i="0" u="none" strike="noStrike" cap="none" normalizeH="0" baseline="0" dirty="0">
                          <a:ln>
                            <a:noFill/>
                          </a:ln>
                          <a:solidFill>
                            <a:srgbClr val="333333"/>
                          </a:solidFill>
                          <a:effectLst/>
                          <a:latin typeface="+mn-lt"/>
                          <a:ea typeface="+mn-ea"/>
                          <a:cs typeface="+mn-cs"/>
                        </a:rPr>
                        <a:t>부작용의 가능성도 있으나 적은 활동과 영양부족도 그 원인이 될 수 있다</a:t>
                      </a:r>
                      <a:r>
                        <a:rPr kumimoji="0" lang="en-US" altLang="ko-KR" sz="2000" b="0" i="0" u="none" strike="noStrike" cap="none" normalizeH="0" baseline="0" dirty="0">
                          <a:ln>
                            <a:noFill/>
                          </a:ln>
                          <a:solidFill>
                            <a:srgbClr val="333333"/>
                          </a:solidFill>
                          <a:effectLst/>
                          <a:latin typeface="+mn-lt"/>
                          <a:ea typeface="+mn-ea"/>
                          <a:cs typeface="+mn-cs"/>
                        </a:rPr>
                        <a:t>.</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11" marB="45711"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2"/>
                  </a:ext>
                </a:extLst>
              </a:tr>
              <a:tr h="91440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ko-KR" altLang="en-US" sz="2000" b="0" i="0" u="none" strike="noStrike" cap="none" normalizeH="0" baseline="0">
                          <a:ln>
                            <a:noFill/>
                          </a:ln>
                          <a:solidFill>
                            <a:srgbClr val="333333"/>
                          </a:solidFill>
                          <a:effectLst/>
                          <a:latin typeface="+mn-lt"/>
                          <a:ea typeface="+mn-ea"/>
                          <a:cs typeface="+mn-cs"/>
                        </a:rPr>
                        <a:t>자전거 바퀴 바람이 빠졌다</a:t>
                      </a:r>
                      <a:r>
                        <a:rPr kumimoji="0" lang="en-US" altLang="ko-KR" sz="2000" b="0" i="0" u="none" strike="noStrike" cap="none" normalizeH="0" baseline="0">
                          <a:ln>
                            <a:noFill/>
                          </a:ln>
                          <a:solidFill>
                            <a:srgbClr val="333333"/>
                          </a:solidFill>
                          <a:effectLst/>
                          <a:latin typeface="+mn-lt"/>
                          <a:ea typeface="+mn-ea"/>
                          <a:cs typeface="+mn-cs"/>
                        </a:rPr>
                        <a:t>.</a:t>
                      </a:r>
                      <a:endParaRPr kumimoji="0" lang="de-DE" sz="2000" b="0" i="0" u="none" strike="noStrike" cap="none" normalizeH="0" baseline="0">
                        <a:ln>
                          <a:noFill/>
                        </a:ln>
                        <a:solidFill>
                          <a:srgbClr val="333333"/>
                        </a:solidFill>
                        <a:effectLst/>
                        <a:latin typeface="+mn-lt"/>
                        <a:ea typeface="+mn-ea"/>
                        <a:cs typeface="+mn-cs"/>
                      </a:endParaRPr>
                    </a:p>
                  </a:txBody>
                  <a:tcPr marL="121952" marR="121952" marT="45711" marB="45711"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ko-KR" altLang="en-US" sz="2000" b="0" i="0" u="none" strike="noStrike" cap="none" normalizeH="0" baseline="0" dirty="0">
                          <a:ln>
                            <a:noFill/>
                          </a:ln>
                          <a:solidFill>
                            <a:srgbClr val="333333"/>
                          </a:solidFill>
                          <a:effectLst/>
                          <a:latin typeface="+mn-lt"/>
                          <a:ea typeface="+mn-ea"/>
                          <a:cs typeface="+mn-cs"/>
                        </a:rPr>
                        <a:t>파괴</a:t>
                      </a:r>
                      <a:r>
                        <a:rPr kumimoji="0" lang="en-US" altLang="ko-KR" sz="2000" b="0" i="0" u="none" strike="noStrike" cap="none" normalizeH="0" baseline="0" dirty="0">
                          <a:ln>
                            <a:noFill/>
                          </a:ln>
                          <a:solidFill>
                            <a:srgbClr val="333333"/>
                          </a:solidFill>
                          <a:effectLst/>
                          <a:latin typeface="+mn-lt"/>
                          <a:ea typeface="+mn-ea"/>
                          <a:cs typeface="+mn-cs"/>
                        </a:rPr>
                        <a:t>, </a:t>
                      </a:r>
                      <a:r>
                        <a:rPr kumimoji="0" lang="ko-KR" altLang="en-US" sz="2000" b="0" i="0" u="none" strike="noStrike" cap="none" normalizeH="0" baseline="0" dirty="0">
                          <a:ln>
                            <a:noFill/>
                          </a:ln>
                          <a:solidFill>
                            <a:srgbClr val="333333"/>
                          </a:solidFill>
                          <a:effectLst/>
                          <a:latin typeface="+mn-lt"/>
                          <a:ea typeface="+mn-ea"/>
                          <a:cs typeface="+mn-cs"/>
                        </a:rPr>
                        <a:t>경고</a:t>
                      </a:r>
                      <a:r>
                        <a:rPr kumimoji="0" lang="en-US" altLang="ko-KR" sz="2000" b="0" i="0" u="none" strike="noStrike" cap="none" normalizeH="0" baseline="0" dirty="0">
                          <a:ln>
                            <a:noFill/>
                          </a:ln>
                          <a:solidFill>
                            <a:srgbClr val="333333"/>
                          </a:solidFill>
                          <a:effectLst/>
                          <a:latin typeface="+mn-lt"/>
                          <a:ea typeface="+mn-ea"/>
                          <a:cs typeface="+mn-cs"/>
                        </a:rPr>
                        <a:t>, </a:t>
                      </a:r>
                      <a:r>
                        <a:rPr kumimoji="0" lang="ko-KR" altLang="en-US" sz="2000" b="0" i="0" u="none" strike="noStrike" cap="none" normalizeH="0" baseline="0" dirty="0">
                          <a:ln>
                            <a:noFill/>
                          </a:ln>
                          <a:solidFill>
                            <a:srgbClr val="333333"/>
                          </a:solidFill>
                          <a:effectLst/>
                          <a:latin typeface="+mn-lt"/>
                          <a:ea typeface="+mn-ea"/>
                          <a:cs typeface="+mn-cs"/>
                        </a:rPr>
                        <a:t>다음 번엔 다칠 것이다</a:t>
                      </a:r>
                      <a:r>
                        <a:rPr kumimoji="0" lang="en-US" altLang="ko-KR" sz="2000" b="0" i="0" u="none" strike="noStrike" cap="none" normalizeH="0" baseline="0" dirty="0">
                          <a:ln>
                            <a:noFill/>
                          </a:ln>
                          <a:solidFill>
                            <a:srgbClr val="333333"/>
                          </a:solidFill>
                          <a:effectLst/>
                          <a:latin typeface="+mn-lt"/>
                          <a:ea typeface="+mn-ea"/>
                          <a:cs typeface="+mn-cs"/>
                        </a:rPr>
                        <a:t>. </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11" marB="45711"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ko-KR" altLang="en-US" sz="2000" b="0" i="0" u="none" strike="noStrike" cap="none" normalizeH="0" baseline="0" dirty="0">
                          <a:ln>
                            <a:noFill/>
                          </a:ln>
                          <a:solidFill>
                            <a:srgbClr val="333333"/>
                          </a:solidFill>
                          <a:effectLst/>
                          <a:latin typeface="+mn-lt"/>
                          <a:ea typeface="+mn-ea"/>
                          <a:cs typeface="+mn-cs"/>
                        </a:rPr>
                        <a:t>타이어에 바람 넣는 것을 잊었다</a:t>
                      </a:r>
                      <a:r>
                        <a:rPr kumimoji="0" lang="en-US" altLang="ko-KR" sz="2000" b="0" i="0" u="none" strike="noStrike" cap="none" normalizeH="0" baseline="0" dirty="0">
                          <a:ln>
                            <a:noFill/>
                          </a:ln>
                          <a:solidFill>
                            <a:srgbClr val="333333"/>
                          </a:solidFill>
                          <a:effectLst/>
                          <a:latin typeface="+mn-lt"/>
                          <a:ea typeface="+mn-ea"/>
                          <a:cs typeface="+mn-cs"/>
                        </a:rPr>
                        <a:t>. </a:t>
                      </a:r>
                      <a:r>
                        <a:rPr kumimoji="0" lang="ko-KR" altLang="en-US" sz="2000" b="0" i="0" u="none" strike="noStrike" cap="none" normalizeH="0" baseline="0" dirty="0">
                          <a:ln>
                            <a:noFill/>
                          </a:ln>
                          <a:solidFill>
                            <a:srgbClr val="333333"/>
                          </a:solidFill>
                          <a:effectLst/>
                          <a:latin typeface="+mn-lt"/>
                          <a:ea typeface="+mn-ea"/>
                          <a:cs typeface="+mn-cs"/>
                        </a:rPr>
                        <a:t>타이어에 못이 박혔다</a:t>
                      </a:r>
                      <a:r>
                        <a:rPr kumimoji="0" lang="en-US" altLang="ko-KR" sz="2000" b="0" i="0" u="none" strike="noStrike" cap="none" normalizeH="0" baseline="0" dirty="0">
                          <a:ln>
                            <a:noFill/>
                          </a:ln>
                          <a:solidFill>
                            <a:srgbClr val="333333"/>
                          </a:solidFill>
                          <a:effectLst/>
                          <a:latin typeface="+mn-lt"/>
                          <a:ea typeface="+mn-ea"/>
                          <a:cs typeface="+mn-cs"/>
                        </a:rPr>
                        <a:t>. </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11" marB="45711"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3"/>
                  </a:ext>
                </a:extLst>
              </a:tr>
            </a:tbl>
          </a:graphicData>
        </a:graphic>
      </p:graphicFrame>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8674"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ko-KR" altLang="en-US" sz="3600">
                <a:solidFill>
                  <a:srgbClr val="004992"/>
                </a:solidFill>
                <a:latin typeface="+mn-lt"/>
                <a:ea typeface="+mn-ea"/>
                <a:cs typeface="+mn-cs"/>
              </a:rPr>
              <a:t>귀인 유형</a:t>
            </a:r>
            <a:br>
              <a:rPr lang="ko-KR" altLang="en-US" sz="3600">
                <a:solidFill>
                  <a:srgbClr val="004992"/>
                </a:solidFill>
                <a:latin typeface="+mn-lt"/>
                <a:ea typeface="+mn-ea"/>
                <a:cs typeface="+mn-cs"/>
              </a:rPr>
            </a:br>
            <a:r>
              <a:rPr lang="ko-KR" altLang="en-US">
                <a:solidFill>
                  <a:srgbClr val="004992"/>
                </a:solidFill>
                <a:latin typeface="+mn-lt"/>
                <a:ea typeface="+mn-ea"/>
                <a:cs typeface="+mn-cs"/>
              </a:rPr>
              <a:t>오늘 회기의 목표 알기</a:t>
            </a:r>
          </a:p>
        </p:txBody>
      </p:sp>
      <p:sp>
        <p:nvSpPr>
          <p:cNvPr id="28675" name="Text Box 3"/>
          <p:cNvSpPr>
            <a:spLocks noGrp="1" noChangeArrowheads="1"/>
          </p:cNvSpPr>
          <p:nvPr>
            <p:ph idx="1"/>
          </p:nvPr>
        </p:nvSpPr>
        <p:spPr>
          <a:noFill/>
        </p:spPr>
        <p:txBody>
          <a:bodyPr>
            <a:noAutofit/>
          </a:bodyPr>
          <a:lstStyle/>
          <a:p>
            <a:pPr marL="342900" indent="-342900" eaLnBrk="1" hangingPunct="1">
              <a:buClr>
                <a:srgbClr val="333333"/>
              </a:buClr>
              <a:buFont typeface="WingDings"/>
              <a:buChar char=""/>
            </a:pPr>
            <a:r>
              <a:rPr lang="ko-KR" altLang="en-US" sz="2400" dirty="0">
                <a:solidFill>
                  <a:srgbClr val="333333"/>
                </a:solidFill>
              </a:rPr>
              <a:t>상황의 원인들 고려해 보기</a:t>
            </a:r>
          </a:p>
          <a:p>
            <a:pPr marL="342900" indent="-342900" eaLnBrk="1" hangingPunct="1">
              <a:buClr>
                <a:srgbClr val="333333"/>
              </a:buClr>
              <a:buFont typeface="WingDings"/>
              <a:buChar char=""/>
            </a:pPr>
            <a:r>
              <a:rPr lang="ko-KR" altLang="en-US" sz="2400" dirty="0">
                <a:solidFill>
                  <a:srgbClr val="333333"/>
                </a:solidFill>
              </a:rPr>
              <a:t>하나의 원인으로 성급히 결정해 버리는 것 피함</a:t>
            </a:r>
          </a:p>
          <a:p>
            <a:pPr marL="342900" indent="-342900" eaLnBrk="1" hangingPunct="1">
              <a:buClr>
                <a:srgbClr val="333333"/>
              </a:buClr>
              <a:buFont typeface="WingDings"/>
              <a:buChar char=""/>
            </a:pPr>
            <a:r>
              <a:rPr lang="ko-KR" altLang="en-US" sz="2400" dirty="0">
                <a:solidFill>
                  <a:srgbClr val="333333"/>
                </a:solidFill>
              </a:rPr>
              <a:t>특정한 원인들에 대한 가능한 결과들에 대해 토론해 본다</a:t>
            </a:r>
          </a:p>
          <a:p>
            <a:pPr eaLnBrk="1" hangingPunct="1"/>
            <a:r>
              <a:rPr lang="ko-KR" altLang="en-US" sz="2400" dirty="0">
                <a:solidFill>
                  <a:srgbClr val="004992"/>
                </a:solidFill>
              </a:rPr>
              <a:t>일상생활에서 일어날수 있는 현실적인 상황 고려</a:t>
            </a:r>
            <a:endParaRPr lang="de-DE" altLang="de-DE" sz="2400" dirty="0">
              <a:solidFill>
                <a:srgbClr val="004992"/>
              </a:solidFill>
            </a:endParaRPr>
          </a:p>
          <a:p>
            <a:pPr eaLnBrk="1" hangingPunct="1"/>
            <a:r>
              <a:rPr lang="ko-KR" altLang="en-US" sz="2400" dirty="0">
                <a:solidFill>
                  <a:srgbClr val="004992"/>
                </a:solidFill>
              </a:rPr>
              <a:t>실패 시 남 탓만 해서도 안 되고</a:t>
            </a:r>
            <a:r>
              <a:rPr lang="en-US" altLang="ko-KR" sz="2400" dirty="0">
                <a:solidFill>
                  <a:srgbClr val="004992"/>
                </a:solidFill>
              </a:rPr>
              <a:t>, </a:t>
            </a:r>
            <a:r>
              <a:rPr lang="ko-KR" altLang="en-US" sz="2400" dirty="0">
                <a:solidFill>
                  <a:srgbClr val="004992"/>
                </a:solidFill>
              </a:rPr>
              <a:t>마찬가지로 잘못 되었을 때 자신 탓만 해서도 안 된다</a:t>
            </a:r>
            <a:r>
              <a:rPr lang="en-US" altLang="ko-KR" sz="2400" dirty="0">
                <a:solidFill>
                  <a:srgbClr val="004992"/>
                </a:solidFill>
              </a:rPr>
              <a:t>.</a:t>
            </a:r>
          </a:p>
        </p:txBody>
      </p:sp>
      <p:sp>
        <p:nvSpPr>
          <p:cNvPr id="2" name="Footer Placeholder 1"/>
          <p:cNvSpPr>
            <a:spLocks noGrp="1"/>
          </p:cNvSpPr>
          <p:nvPr>
            <p:ph type="ftr" sz="quarter" idx="11"/>
          </p:nvPr>
        </p:nvSpPr>
        <p:spPr/>
        <p:txBody>
          <a:bodyPr/>
          <a:lstStyle/>
          <a:p>
            <a:r>
              <a:rPr lang="ko-KR" altLang="en-US">
                <a:latin typeface="+mn-lt"/>
                <a:cs typeface="+mn-cs"/>
              </a:rPr>
              <a:t>훈련 모듈 </a:t>
            </a:r>
            <a:r>
              <a:rPr lang="en-US" altLang="ko-KR">
                <a:latin typeface="+mn-lt"/>
                <a:cs typeface="+mn-cs"/>
              </a:rPr>
              <a:t>1 – </a:t>
            </a:r>
            <a:r>
              <a:rPr lang="ko-KR" altLang="en-US">
                <a:latin typeface="+mn-lt"/>
                <a:cs typeface="+mn-cs"/>
              </a:rPr>
              <a:t>귀인</a:t>
            </a:r>
            <a:r>
              <a:rPr lang="en-US" altLang="ko-KR">
                <a:latin typeface="+mn-lt"/>
                <a:cs typeface="+mn-cs"/>
              </a:rPr>
              <a:t>-</a:t>
            </a:r>
            <a:r>
              <a:rPr lang="ko-KR" altLang="en-US">
                <a:latin typeface="+mn-lt"/>
                <a:cs typeface="+mn-cs"/>
              </a:rPr>
              <a:t>탓하기와 공로 새치기하기</a:t>
            </a:r>
            <a:endParaRPr lang="de-DE" dirty="0">
              <a:latin typeface="+mn-lt"/>
              <a:cs typeface="+mn-cs"/>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cs typeface="+mn-cs"/>
              </a:rPr>
              <a:pPr/>
              <a:t>27</a:t>
            </a:fld>
            <a:endParaRPr lang="de-DE" dirty="0">
              <a:latin typeface="+mn-lt"/>
              <a:cs typeface="+mn-cs"/>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9698"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a:latin typeface="+mn-lt"/>
                <a:ea typeface="+mn-ea"/>
                <a:cs typeface="+mn-cs"/>
              </a:rPr>
              <a:t>점원이 전액을 환불한다</a:t>
            </a:r>
            <a:endParaRPr lang="ko-KR" altLang="de-DE" sz="3600">
              <a:latin typeface="+mn-lt"/>
              <a:ea typeface="+mn-ea"/>
              <a:cs typeface="+mn-cs"/>
            </a:endParaRPr>
          </a:p>
        </p:txBody>
      </p:sp>
      <p:sp>
        <p:nvSpPr>
          <p:cNvPr id="29699" name="Rectangle 3"/>
          <p:cNvSpPr>
            <a:spLocks noGrp="1" noChangeArrowheads="1"/>
          </p:cNvSpPr>
          <p:nvPr>
            <p:ph idx="1"/>
          </p:nvPr>
        </p:nvSpPr>
        <p:spPr/>
        <p:txBody>
          <a:bodyPr>
            <a:noAutofit/>
          </a:bodyPr>
          <a:lstStyle/>
          <a:p>
            <a:pPr eaLnBrk="1" hangingPunct="1"/>
            <a:r>
              <a:rPr lang="ko-KR" altLang="en-US" sz="2400" dirty="0">
                <a:solidFill>
                  <a:srgbClr val="333333"/>
                </a:solidFill>
              </a:rPr>
              <a:t>왜</a:t>
            </a:r>
            <a:r>
              <a:rPr lang="en-US" altLang="ko-KR" sz="2400" dirty="0">
                <a:solidFill>
                  <a:srgbClr val="333333"/>
                </a:solidFill>
              </a:rPr>
              <a:t>... </a:t>
            </a:r>
            <a:r>
              <a:rPr lang="ko-KR" altLang="en-US" sz="2400" dirty="0">
                <a:solidFill>
                  <a:srgbClr val="333333"/>
                </a:solidFill>
              </a:rPr>
              <a:t>전체를 환불하나</a:t>
            </a:r>
            <a:r>
              <a:rPr lang="en-US" altLang="ko-KR" sz="2400" dirty="0">
                <a:solidFill>
                  <a:srgbClr val="333333"/>
                </a:solidFill>
              </a:rPr>
              <a:t>?</a:t>
            </a:r>
          </a:p>
          <a:p>
            <a:pPr lvl="0" defTabSz="914400" fontAlgn="base"/>
            <a:r>
              <a:rPr lang="ko-KR" altLang="en-US" sz="2400" dirty="0">
                <a:solidFill>
                  <a:srgbClr val="333333"/>
                </a:solidFill>
              </a:rPr>
              <a:t>이 일이 일어나는 주요 원인이 무엇인가</a:t>
            </a:r>
            <a:r>
              <a:rPr lang="en-US" altLang="ko-KR" sz="2400" dirty="0">
                <a:solidFill>
                  <a:srgbClr val="333333"/>
                </a:solidFill>
              </a:rPr>
              <a:t>?</a:t>
            </a:r>
            <a:endParaRPr lang="de-DE" altLang="ko-KR" sz="2400" dirty="0">
              <a:solidFill>
                <a:srgbClr val="333333"/>
              </a:solidFill>
            </a:endParaRPr>
          </a:p>
        </p:txBody>
      </p:sp>
      <p:sp>
        <p:nvSpPr>
          <p:cNvPr id="2" name="Footer Placeholder 1"/>
          <p:cNvSpPr>
            <a:spLocks noGrp="1"/>
          </p:cNvSpPr>
          <p:nvPr>
            <p:ph type="ftr" sz="quarter" idx="11"/>
          </p:nvPr>
        </p:nvSpPr>
        <p:spPr/>
        <p:txBody>
          <a:bodyPr/>
          <a:lstStyle/>
          <a:p>
            <a:r>
              <a:rPr lang="ko-KR" altLang="en-US">
                <a:latin typeface="+mn-lt"/>
                <a:cs typeface="+mn-cs"/>
              </a:rPr>
              <a:t>훈련 모듈 </a:t>
            </a:r>
            <a:r>
              <a:rPr lang="en-US" altLang="ko-KR">
                <a:latin typeface="+mn-lt"/>
                <a:cs typeface="+mn-cs"/>
              </a:rPr>
              <a:t>1 – </a:t>
            </a:r>
            <a:r>
              <a:rPr lang="ko-KR" altLang="en-US">
                <a:latin typeface="+mn-lt"/>
                <a:cs typeface="+mn-cs"/>
              </a:rPr>
              <a:t>귀인</a:t>
            </a:r>
            <a:r>
              <a:rPr lang="en-US" altLang="ko-KR">
                <a:latin typeface="+mn-lt"/>
                <a:cs typeface="+mn-cs"/>
              </a:rPr>
              <a:t>-</a:t>
            </a:r>
            <a:r>
              <a:rPr lang="ko-KR" altLang="en-US">
                <a:latin typeface="+mn-lt"/>
                <a:cs typeface="+mn-cs"/>
              </a:rPr>
              <a:t>탓하기와 공로 새치기하기</a:t>
            </a:r>
            <a:endParaRPr lang="de-DE" dirty="0">
              <a:latin typeface="+mn-lt"/>
              <a:cs typeface="+mn-cs"/>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cs typeface="+mn-cs"/>
              </a:rPr>
              <a:pPr/>
              <a:t>28</a:t>
            </a:fld>
            <a:endParaRPr lang="de-DE" dirty="0">
              <a:latin typeface="+mn-lt"/>
              <a:cs typeface="+mn-cs"/>
            </a:endParaRPr>
          </a:p>
        </p:txBody>
      </p:sp>
      <p:pic>
        <p:nvPicPr>
          <p:cNvPr id="10" name="Picture 17" descr="Ethnocentrics - flickr - Beijing-Trading - cclicense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545275" y="4663440"/>
            <a:ext cx="3649900" cy="21945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Text Box 14"/>
          <p:cNvSpPr txBox="1">
            <a:spLocks noChangeArrowheads="1"/>
          </p:cNvSpPr>
          <p:nvPr/>
        </p:nvSpPr>
        <p:spPr bwMode="auto">
          <a:xfrm>
            <a:off x="408955" y="4699884"/>
            <a:ext cx="7505538" cy="16763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Tx/>
              <a:buNone/>
            </a:pPr>
            <a:r>
              <a:rPr lang="ko-KR" altLang="en-US" sz="2400">
                <a:solidFill>
                  <a:srgbClr val="004992"/>
                </a:solidFill>
                <a:latin typeface="Calibri Light"/>
              </a:rPr>
              <a:t>당신 자신</a:t>
            </a:r>
            <a:r>
              <a:rPr lang="en-US" altLang="ko-KR" sz="2400">
                <a:solidFill>
                  <a:srgbClr val="004992"/>
                </a:solidFill>
                <a:latin typeface="Calibri Light"/>
              </a:rPr>
              <a:t>? </a:t>
            </a:r>
          </a:p>
          <a:p>
            <a:pPr eaLnBrk="1" hangingPunct="1">
              <a:lnSpc>
                <a:spcPct val="105000"/>
              </a:lnSpc>
              <a:spcBef>
                <a:spcPts val="1999"/>
              </a:spcBef>
              <a:spcAft>
                <a:spcPts val="0"/>
              </a:spcAft>
              <a:buClrTx/>
              <a:buNone/>
            </a:pPr>
            <a:r>
              <a:rPr lang="ko-KR" altLang="en-US" sz="2400">
                <a:solidFill>
                  <a:srgbClr val="004992"/>
                </a:solidFill>
                <a:latin typeface="Calibri Light"/>
              </a:rPr>
              <a:t>다른 사람</a:t>
            </a:r>
            <a:r>
              <a:rPr lang="en-US" altLang="ko-KR" sz="2400">
                <a:solidFill>
                  <a:srgbClr val="004992"/>
                </a:solidFill>
                <a:latin typeface="Calibri Light"/>
              </a:rPr>
              <a:t>?</a:t>
            </a:r>
          </a:p>
          <a:p>
            <a:pPr eaLnBrk="1" hangingPunct="1">
              <a:lnSpc>
                <a:spcPct val="105000"/>
              </a:lnSpc>
              <a:spcBef>
                <a:spcPts val="1999"/>
              </a:spcBef>
              <a:spcAft>
                <a:spcPts val="0"/>
              </a:spcAft>
              <a:buClrTx/>
              <a:buNone/>
            </a:pPr>
            <a:r>
              <a:rPr lang="ko-KR" altLang="en-US" sz="2400">
                <a:solidFill>
                  <a:srgbClr val="004992"/>
                </a:solidFill>
                <a:latin typeface="Calibri Light"/>
              </a:rPr>
              <a:t>환경 혹은 우연</a:t>
            </a:r>
            <a:r>
              <a:rPr lang="en-US" altLang="ko-KR" sz="2400">
                <a:solidFill>
                  <a:srgbClr val="004992"/>
                </a:solidFill>
                <a:latin typeface="Calibri Light"/>
              </a:rPr>
              <a:t>? </a:t>
            </a:r>
            <a:endParaRPr lang="fr-CH" altLang="de-DE" sz="2400" dirty="0">
              <a:solidFill>
                <a:srgbClr val="004992"/>
              </a:solidFill>
              <a:latin typeface="Calibri Light"/>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0722" name="Rectangle 1026"/>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a:latin typeface="+mn-lt"/>
                <a:ea typeface="+mn-ea"/>
                <a:cs typeface="+mn-cs"/>
              </a:rPr>
              <a:t>당신이 방에 들어가자 모두 조용해진다</a:t>
            </a:r>
            <a:endParaRPr lang="ko-KR" altLang="de-DE" sz="3600">
              <a:latin typeface="+mn-lt"/>
              <a:ea typeface="+mn-ea"/>
              <a:cs typeface="+mn-cs"/>
            </a:endParaRPr>
          </a:p>
        </p:txBody>
      </p:sp>
      <p:sp>
        <p:nvSpPr>
          <p:cNvPr id="30723" name="Rectangle 1027"/>
          <p:cNvSpPr>
            <a:spLocks noGrp="1" noChangeArrowheads="1"/>
          </p:cNvSpPr>
          <p:nvPr>
            <p:ph idx="1"/>
          </p:nvPr>
        </p:nvSpPr>
        <p:spPr/>
        <p:txBody>
          <a:bodyPr>
            <a:noAutofit/>
          </a:bodyPr>
          <a:lstStyle/>
          <a:p>
            <a:pPr eaLnBrk="1" hangingPunct="1"/>
            <a:r>
              <a:rPr lang="ko-KR" altLang="en-US" sz="2400" dirty="0">
                <a:solidFill>
                  <a:srgbClr val="333333"/>
                </a:solidFill>
              </a:rPr>
              <a:t>어떤 이유가 있을 수 </a:t>
            </a:r>
            <a:r>
              <a:rPr lang="ko-KR" altLang="en-US" sz="2400">
                <a:solidFill>
                  <a:srgbClr val="333333"/>
                </a:solidFill>
              </a:rPr>
              <a:t>있나</a:t>
            </a:r>
            <a:r>
              <a:rPr lang="en-US" altLang="ko-KR" sz="2400" dirty="0">
                <a:solidFill>
                  <a:srgbClr val="333333"/>
                </a:solidFill>
              </a:rPr>
              <a:t>?</a:t>
            </a:r>
          </a:p>
          <a:p>
            <a:pPr lvl="0" defTabSz="914400" fontAlgn="base"/>
            <a:r>
              <a:rPr lang="ko-KR" altLang="en-US" sz="2400" dirty="0">
                <a:solidFill>
                  <a:srgbClr val="333333"/>
                </a:solidFill>
              </a:rPr>
              <a:t>주요 원인</a:t>
            </a:r>
            <a:r>
              <a:rPr lang="en-US" altLang="ko-KR" sz="2400" dirty="0">
                <a:solidFill>
                  <a:srgbClr val="333333"/>
                </a:solidFill>
              </a:rPr>
              <a:t>?</a:t>
            </a:r>
            <a:endParaRPr lang="de-DE" altLang="ko-KR" sz="2400" dirty="0">
              <a:solidFill>
                <a:srgbClr val="333333"/>
              </a:solidFill>
            </a:endParaRPr>
          </a:p>
        </p:txBody>
      </p:sp>
      <p:sp>
        <p:nvSpPr>
          <p:cNvPr id="2" name="Footer Placeholder 1"/>
          <p:cNvSpPr>
            <a:spLocks noGrp="1"/>
          </p:cNvSpPr>
          <p:nvPr>
            <p:ph type="ftr" sz="quarter" idx="11"/>
          </p:nvPr>
        </p:nvSpPr>
        <p:spPr/>
        <p:txBody>
          <a:bodyPr/>
          <a:lstStyle/>
          <a:p>
            <a:r>
              <a:rPr lang="ko-KR" altLang="en-US">
                <a:latin typeface="+mn-lt"/>
                <a:cs typeface="+mn-cs"/>
              </a:rPr>
              <a:t>훈련 모듈 </a:t>
            </a:r>
            <a:r>
              <a:rPr lang="en-US" altLang="ko-KR">
                <a:latin typeface="+mn-lt"/>
                <a:cs typeface="+mn-cs"/>
              </a:rPr>
              <a:t>1 – </a:t>
            </a:r>
            <a:r>
              <a:rPr lang="ko-KR" altLang="en-US">
                <a:latin typeface="+mn-lt"/>
                <a:cs typeface="+mn-cs"/>
              </a:rPr>
              <a:t>귀인</a:t>
            </a:r>
            <a:r>
              <a:rPr lang="en-US" altLang="ko-KR">
                <a:latin typeface="+mn-lt"/>
                <a:cs typeface="+mn-cs"/>
              </a:rPr>
              <a:t>-</a:t>
            </a:r>
            <a:r>
              <a:rPr lang="ko-KR" altLang="en-US">
                <a:latin typeface="+mn-lt"/>
                <a:cs typeface="+mn-cs"/>
              </a:rPr>
              <a:t>탓하기와 공로 새치기하기</a:t>
            </a:r>
            <a:endParaRPr lang="de-DE" dirty="0">
              <a:latin typeface="+mn-lt"/>
              <a:cs typeface="+mn-cs"/>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cs typeface="+mn-cs"/>
              </a:rPr>
              <a:pPr/>
              <a:t>29</a:t>
            </a:fld>
            <a:endParaRPr lang="de-DE" dirty="0">
              <a:latin typeface="+mn-lt"/>
              <a:cs typeface="+mn-cs"/>
            </a:endParaRPr>
          </a:p>
        </p:txBody>
      </p:sp>
      <p:pic>
        <p:nvPicPr>
          <p:cNvPr id="10" name="Picture 8" descr="The quiet room - 1 of 3-Brett L"/>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547209" y="4122025"/>
            <a:ext cx="3647967" cy="2735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Text Box 14"/>
          <p:cNvSpPr txBox="1">
            <a:spLocks noChangeArrowheads="1"/>
          </p:cNvSpPr>
          <p:nvPr/>
        </p:nvSpPr>
        <p:spPr bwMode="auto">
          <a:xfrm>
            <a:off x="408955" y="4699884"/>
            <a:ext cx="7505538" cy="16763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Tx/>
              <a:buNone/>
            </a:pPr>
            <a:r>
              <a:rPr lang="ko-KR" altLang="en-US" sz="2400">
                <a:solidFill>
                  <a:srgbClr val="004992"/>
                </a:solidFill>
                <a:latin typeface="Calibri Light"/>
              </a:rPr>
              <a:t>당신 자신</a:t>
            </a:r>
            <a:r>
              <a:rPr lang="en-US" altLang="ko-KR" sz="2400">
                <a:solidFill>
                  <a:srgbClr val="004992"/>
                </a:solidFill>
                <a:latin typeface="Calibri Light"/>
              </a:rPr>
              <a:t>? </a:t>
            </a:r>
          </a:p>
          <a:p>
            <a:pPr eaLnBrk="1" hangingPunct="1">
              <a:lnSpc>
                <a:spcPct val="105000"/>
              </a:lnSpc>
              <a:spcBef>
                <a:spcPts val="1999"/>
              </a:spcBef>
              <a:spcAft>
                <a:spcPts val="0"/>
              </a:spcAft>
              <a:buClrTx/>
              <a:buNone/>
            </a:pPr>
            <a:r>
              <a:rPr lang="ko-KR" altLang="en-US" sz="2400">
                <a:solidFill>
                  <a:srgbClr val="004992"/>
                </a:solidFill>
                <a:latin typeface="Calibri Light"/>
              </a:rPr>
              <a:t>다른 사람</a:t>
            </a:r>
            <a:r>
              <a:rPr lang="en-US" altLang="ko-KR" sz="2400">
                <a:solidFill>
                  <a:srgbClr val="004992"/>
                </a:solidFill>
                <a:latin typeface="Calibri Light"/>
              </a:rPr>
              <a:t>?</a:t>
            </a:r>
          </a:p>
          <a:p>
            <a:pPr eaLnBrk="1" hangingPunct="1">
              <a:lnSpc>
                <a:spcPct val="105000"/>
              </a:lnSpc>
              <a:spcBef>
                <a:spcPts val="1999"/>
              </a:spcBef>
              <a:spcAft>
                <a:spcPts val="0"/>
              </a:spcAft>
              <a:buClrTx/>
              <a:buNone/>
            </a:pPr>
            <a:r>
              <a:rPr lang="ko-KR" altLang="en-US" sz="2400">
                <a:solidFill>
                  <a:srgbClr val="004992"/>
                </a:solidFill>
                <a:latin typeface="Calibri Light"/>
              </a:rPr>
              <a:t>환경 혹은 우연</a:t>
            </a:r>
            <a:r>
              <a:rPr lang="en-US" altLang="ko-KR" sz="2400">
                <a:solidFill>
                  <a:srgbClr val="004992"/>
                </a:solidFill>
                <a:latin typeface="Calibri Light"/>
              </a:rPr>
              <a:t>? </a:t>
            </a:r>
            <a:endParaRPr lang="fr-CH" altLang="de-DE" sz="2400" dirty="0">
              <a:solidFill>
                <a:srgbClr val="004992"/>
              </a:solidFill>
              <a:latin typeface="Calibri Light"/>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1746" name="Rectangle 1026"/>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a:latin typeface="+mn-lt"/>
                <a:ea typeface="+mn-ea"/>
                <a:cs typeface="+mn-cs"/>
              </a:rPr>
              <a:t>누군가 당신이 안 좋아 보인다고 한다</a:t>
            </a:r>
            <a:endParaRPr lang="ko-KR" altLang="de-DE" sz="3600">
              <a:latin typeface="+mn-lt"/>
              <a:ea typeface="+mn-ea"/>
              <a:cs typeface="+mn-cs"/>
            </a:endParaRPr>
          </a:p>
        </p:txBody>
      </p:sp>
      <p:sp>
        <p:nvSpPr>
          <p:cNvPr id="31747" name="Rectangle 1027"/>
          <p:cNvSpPr>
            <a:spLocks noGrp="1" noChangeArrowheads="1"/>
          </p:cNvSpPr>
          <p:nvPr>
            <p:ph idx="1"/>
          </p:nvPr>
        </p:nvSpPr>
        <p:spPr>
          <a:noFill/>
        </p:spPr>
        <p:txBody>
          <a:bodyPr>
            <a:noAutofit/>
          </a:bodyPr>
          <a:lstStyle/>
          <a:p>
            <a:pPr eaLnBrk="1" hangingPunct="1"/>
            <a:r>
              <a:rPr lang="ko-KR" altLang="en-US" sz="2400" dirty="0">
                <a:solidFill>
                  <a:srgbClr val="333333"/>
                </a:solidFill>
              </a:rPr>
              <a:t>무엇이 그 사람이 이렇게 말하게 만들었나</a:t>
            </a:r>
            <a:r>
              <a:rPr lang="de-DE" altLang="de-DE" sz="2400" dirty="0">
                <a:solidFill>
                  <a:srgbClr val="333333"/>
                </a:solidFill>
              </a:rPr>
              <a:t>?</a:t>
            </a:r>
          </a:p>
          <a:p>
            <a:pPr lvl="0" defTabSz="914400" fontAlgn="base"/>
            <a:r>
              <a:rPr lang="ko-KR" altLang="en-US" sz="2400" dirty="0">
                <a:solidFill>
                  <a:srgbClr val="333333"/>
                </a:solidFill>
              </a:rPr>
              <a:t>이 사건의 주요 이유는 무엇 때문인가</a:t>
            </a:r>
            <a:r>
              <a:rPr lang="en-US" altLang="ko-KR" sz="2400" dirty="0">
                <a:solidFill>
                  <a:srgbClr val="333333"/>
                </a:solidFill>
              </a:rPr>
              <a:t>?</a:t>
            </a:r>
            <a:endParaRPr lang="de-DE" altLang="de-DE" sz="2400" dirty="0">
              <a:solidFill>
                <a:srgbClr val="333333"/>
              </a:solidFill>
            </a:endParaRPr>
          </a:p>
        </p:txBody>
      </p:sp>
      <p:sp>
        <p:nvSpPr>
          <p:cNvPr id="2" name="Footer Placeholder 1"/>
          <p:cNvSpPr>
            <a:spLocks noGrp="1"/>
          </p:cNvSpPr>
          <p:nvPr>
            <p:ph type="ftr" sz="quarter" idx="11"/>
          </p:nvPr>
        </p:nvSpPr>
        <p:spPr/>
        <p:txBody>
          <a:bodyPr/>
          <a:lstStyle/>
          <a:p>
            <a:r>
              <a:rPr lang="ko-KR" altLang="en-US">
                <a:latin typeface="+mn-lt"/>
                <a:cs typeface="+mn-cs"/>
              </a:rPr>
              <a:t>훈련 모듈 </a:t>
            </a:r>
            <a:r>
              <a:rPr lang="en-US" altLang="ko-KR">
                <a:latin typeface="+mn-lt"/>
                <a:cs typeface="+mn-cs"/>
              </a:rPr>
              <a:t>1 – </a:t>
            </a:r>
            <a:r>
              <a:rPr lang="ko-KR" altLang="en-US">
                <a:latin typeface="+mn-lt"/>
                <a:cs typeface="+mn-cs"/>
              </a:rPr>
              <a:t>귀인</a:t>
            </a:r>
            <a:r>
              <a:rPr lang="en-US" altLang="ko-KR">
                <a:latin typeface="+mn-lt"/>
                <a:cs typeface="+mn-cs"/>
              </a:rPr>
              <a:t>-</a:t>
            </a:r>
            <a:r>
              <a:rPr lang="ko-KR" altLang="en-US">
                <a:latin typeface="+mn-lt"/>
                <a:cs typeface="+mn-cs"/>
              </a:rPr>
              <a:t>탓하기와 공로 새치기하기</a:t>
            </a:r>
            <a:endParaRPr lang="de-DE" dirty="0">
              <a:latin typeface="+mn-lt"/>
              <a:cs typeface="+mn-cs"/>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cs typeface="+mn-cs"/>
              </a:rPr>
              <a:pPr/>
              <a:t>30</a:t>
            </a:fld>
            <a:endParaRPr lang="de-DE" dirty="0">
              <a:latin typeface="+mn-lt"/>
              <a:cs typeface="+mn-cs"/>
            </a:endParaRPr>
          </a:p>
        </p:txBody>
      </p:sp>
      <p:pic>
        <p:nvPicPr>
          <p:cNvPr id="10" name="Picture 14" descr="Lipstick - troeth - flickr - personal approval"/>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545091" y="4427320"/>
            <a:ext cx="3650084" cy="24306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Text Box 14"/>
          <p:cNvSpPr txBox="1">
            <a:spLocks noChangeArrowheads="1"/>
          </p:cNvSpPr>
          <p:nvPr/>
        </p:nvSpPr>
        <p:spPr bwMode="auto">
          <a:xfrm>
            <a:off x="408955" y="4699884"/>
            <a:ext cx="7505538" cy="16763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Tx/>
              <a:buNone/>
            </a:pPr>
            <a:r>
              <a:rPr lang="ko-KR" altLang="en-US" sz="2400">
                <a:solidFill>
                  <a:srgbClr val="004992"/>
                </a:solidFill>
                <a:latin typeface="Calibri Light"/>
              </a:rPr>
              <a:t>당신 자신</a:t>
            </a:r>
            <a:r>
              <a:rPr lang="en-US" altLang="ko-KR" sz="2400">
                <a:solidFill>
                  <a:srgbClr val="004992"/>
                </a:solidFill>
                <a:latin typeface="Calibri Light"/>
              </a:rPr>
              <a:t>? </a:t>
            </a:r>
          </a:p>
          <a:p>
            <a:pPr eaLnBrk="1" hangingPunct="1">
              <a:lnSpc>
                <a:spcPct val="105000"/>
              </a:lnSpc>
              <a:spcBef>
                <a:spcPts val="1999"/>
              </a:spcBef>
              <a:spcAft>
                <a:spcPts val="0"/>
              </a:spcAft>
              <a:buClrTx/>
              <a:buNone/>
            </a:pPr>
            <a:r>
              <a:rPr lang="ko-KR" altLang="en-US" sz="2400">
                <a:solidFill>
                  <a:srgbClr val="004992"/>
                </a:solidFill>
                <a:latin typeface="Calibri Light"/>
              </a:rPr>
              <a:t>다른 사람</a:t>
            </a:r>
            <a:r>
              <a:rPr lang="en-US" altLang="ko-KR" sz="2400">
                <a:solidFill>
                  <a:srgbClr val="004992"/>
                </a:solidFill>
                <a:latin typeface="Calibri Light"/>
              </a:rPr>
              <a:t>?</a:t>
            </a:r>
          </a:p>
          <a:p>
            <a:pPr eaLnBrk="1" hangingPunct="1">
              <a:lnSpc>
                <a:spcPct val="105000"/>
              </a:lnSpc>
              <a:spcBef>
                <a:spcPts val="1999"/>
              </a:spcBef>
              <a:spcAft>
                <a:spcPts val="0"/>
              </a:spcAft>
              <a:buClrTx/>
              <a:buNone/>
            </a:pPr>
            <a:r>
              <a:rPr lang="ko-KR" altLang="en-US" sz="2400">
                <a:solidFill>
                  <a:srgbClr val="004992"/>
                </a:solidFill>
                <a:latin typeface="Calibri Light"/>
              </a:rPr>
              <a:t>환경 혹은 우연</a:t>
            </a:r>
            <a:r>
              <a:rPr lang="en-US" altLang="ko-KR" sz="2400">
                <a:solidFill>
                  <a:srgbClr val="004992"/>
                </a:solidFill>
                <a:latin typeface="Calibri Light"/>
              </a:rPr>
              <a:t>? </a:t>
            </a:r>
            <a:endParaRPr lang="fr-CH" altLang="de-DE" sz="2400" dirty="0">
              <a:solidFill>
                <a:srgbClr val="004992"/>
              </a:solidFill>
              <a:latin typeface="Calibri Light"/>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2770"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a:latin typeface="+mn-lt"/>
                <a:ea typeface="+mn-ea"/>
                <a:cs typeface="+mn-cs"/>
              </a:rPr>
              <a:t>당신이 시험에 떨어졌다</a:t>
            </a:r>
            <a:endParaRPr lang="ko-KR" altLang="de-DE" sz="3600">
              <a:latin typeface="+mn-lt"/>
              <a:ea typeface="+mn-ea"/>
              <a:cs typeface="+mn-cs"/>
            </a:endParaRPr>
          </a:p>
        </p:txBody>
      </p:sp>
      <p:sp>
        <p:nvSpPr>
          <p:cNvPr id="32771" name="Rectangle 3"/>
          <p:cNvSpPr>
            <a:spLocks noGrp="1" noChangeArrowheads="1"/>
          </p:cNvSpPr>
          <p:nvPr>
            <p:ph idx="1"/>
          </p:nvPr>
        </p:nvSpPr>
        <p:spPr>
          <a:noFill/>
        </p:spPr>
        <p:txBody>
          <a:bodyPr>
            <a:noAutofit/>
          </a:bodyPr>
          <a:lstStyle/>
          <a:p>
            <a:pPr eaLnBrk="1" hangingPunct="1"/>
            <a:r>
              <a:rPr lang="ko-KR" altLang="en-US" sz="2400">
                <a:solidFill>
                  <a:srgbClr val="333333"/>
                </a:solidFill>
              </a:rPr>
              <a:t>왜 </a:t>
            </a:r>
            <a:r>
              <a:rPr lang="ko-KR" altLang="en-US" sz="2400" dirty="0">
                <a:solidFill>
                  <a:srgbClr val="333333"/>
                </a:solidFill>
              </a:rPr>
              <a:t>그 시험에 </a:t>
            </a:r>
            <a:r>
              <a:rPr lang="ko-KR" altLang="en-US" sz="2400">
                <a:solidFill>
                  <a:srgbClr val="333333"/>
                </a:solidFill>
              </a:rPr>
              <a:t>떨어졌는가</a:t>
            </a:r>
            <a:r>
              <a:rPr lang="en-US" altLang="ko-KR" sz="2400" dirty="0">
                <a:solidFill>
                  <a:srgbClr val="333333"/>
                </a:solidFill>
              </a:rPr>
              <a:t>?</a:t>
            </a:r>
          </a:p>
          <a:p>
            <a:pPr lvl="0" defTabSz="914400" fontAlgn="base"/>
            <a:r>
              <a:rPr lang="ko-KR" altLang="en-US" sz="2400" dirty="0">
                <a:solidFill>
                  <a:srgbClr val="333333"/>
                </a:solidFill>
              </a:rPr>
              <a:t>이 사건의 주요 이유는 무엇인가</a:t>
            </a:r>
            <a:r>
              <a:rPr lang="en-US" altLang="ko-KR" sz="2400" dirty="0">
                <a:solidFill>
                  <a:srgbClr val="333333"/>
                </a:solidFill>
              </a:rPr>
              <a:t>?</a:t>
            </a:r>
            <a:endParaRPr lang="de-DE" altLang="de-DE" sz="2400" dirty="0">
              <a:solidFill>
                <a:srgbClr val="333333"/>
              </a:solidFill>
            </a:endParaRPr>
          </a:p>
        </p:txBody>
      </p:sp>
      <p:sp>
        <p:nvSpPr>
          <p:cNvPr id="2" name="Footer Placeholder 1"/>
          <p:cNvSpPr>
            <a:spLocks noGrp="1"/>
          </p:cNvSpPr>
          <p:nvPr>
            <p:ph type="ftr" sz="quarter" idx="11"/>
          </p:nvPr>
        </p:nvSpPr>
        <p:spPr/>
        <p:txBody>
          <a:bodyPr/>
          <a:lstStyle/>
          <a:p>
            <a:r>
              <a:rPr lang="ko-KR" altLang="en-US">
                <a:latin typeface="+mn-lt"/>
                <a:cs typeface="+mn-cs"/>
              </a:rPr>
              <a:t>훈련 모듈 </a:t>
            </a:r>
            <a:r>
              <a:rPr lang="en-US" altLang="ko-KR">
                <a:latin typeface="+mn-lt"/>
                <a:cs typeface="+mn-cs"/>
              </a:rPr>
              <a:t>1 – </a:t>
            </a:r>
            <a:r>
              <a:rPr lang="ko-KR" altLang="en-US">
                <a:latin typeface="+mn-lt"/>
                <a:cs typeface="+mn-cs"/>
              </a:rPr>
              <a:t>귀인</a:t>
            </a:r>
            <a:r>
              <a:rPr lang="en-US" altLang="ko-KR">
                <a:latin typeface="+mn-lt"/>
                <a:cs typeface="+mn-cs"/>
              </a:rPr>
              <a:t>-</a:t>
            </a:r>
            <a:r>
              <a:rPr lang="ko-KR" altLang="en-US">
                <a:latin typeface="+mn-lt"/>
                <a:cs typeface="+mn-cs"/>
              </a:rPr>
              <a:t>탓하기와 공로 새치기하기</a:t>
            </a:r>
            <a:endParaRPr lang="de-DE" dirty="0">
              <a:latin typeface="+mn-lt"/>
              <a:cs typeface="+mn-cs"/>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cs typeface="+mn-cs"/>
              </a:rPr>
              <a:pPr/>
              <a:t>31</a:t>
            </a:fld>
            <a:endParaRPr lang="de-DE" dirty="0">
              <a:latin typeface="+mn-lt"/>
              <a:cs typeface="+mn-cs"/>
            </a:endParaRPr>
          </a:p>
        </p:txBody>
      </p:sp>
      <p:pic>
        <p:nvPicPr>
          <p:cNvPr id="10" name="Picture 20" descr="avdgaag - flickr - Marking - cclicens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545091" y="4120437"/>
            <a:ext cx="3650084" cy="2737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Text Box 14"/>
          <p:cNvSpPr txBox="1">
            <a:spLocks noChangeArrowheads="1"/>
          </p:cNvSpPr>
          <p:nvPr/>
        </p:nvSpPr>
        <p:spPr bwMode="auto">
          <a:xfrm>
            <a:off x="408955" y="4699884"/>
            <a:ext cx="7505538" cy="16763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Tx/>
              <a:buNone/>
            </a:pPr>
            <a:r>
              <a:rPr lang="ko-KR" altLang="en-US" sz="2400">
                <a:solidFill>
                  <a:srgbClr val="004992"/>
                </a:solidFill>
                <a:latin typeface="Calibri Light"/>
              </a:rPr>
              <a:t>당신 자신</a:t>
            </a:r>
            <a:r>
              <a:rPr lang="en-US" altLang="ko-KR" sz="2400">
                <a:solidFill>
                  <a:srgbClr val="004992"/>
                </a:solidFill>
                <a:latin typeface="Calibri Light"/>
              </a:rPr>
              <a:t>? </a:t>
            </a:r>
          </a:p>
          <a:p>
            <a:pPr eaLnBrk="1" hangingPunct="1">
              <a:lnSpc>
                <a:spcPct val="105000"/>
              </a:lnSpc>
              <a:spcBef>
                <a:spcPts val="1999"/>
              </a:spcBef>
              <a:spcAft>
                <a:spcPts val="0"/>
              </a:spcAft>
              <a:buClrTx/>
              <a:buNone/>
            </a:pPr>
            <a:r>
              <a:rPr lang="ko-KR" altLang="en-US" sz="2400">
                <a:solidFill>
                  <a:srgbClr val="004992"/>
                </a:solidFill>
                <a:latin typeface="Calibri Light"/>
              </a:rPr>
              <a:t>다른 사람</a:t>
            </a:r>
            <a:r>
              <a:rPr lang="en-US" altLang="ko-KR" sz="2400">
                <a:solidFill>
                  <a:srgbClr val="004992"/>
                </a:solidFill>
                <a:latin typeface="Calibri Light"/>
              </a:rPr>
              <a:t>?</a:t>
            </a:r>
          </a:p>
          <a:p>
            <a:pPr eaLnBrk="1" hangingPunct="1">
              <a:lnSpc>
                <a:spcPct val="105000"/>
              </a:lnSpc>
              <a:spcBef>
                <a:spcPts val="1999"/>
              </a:spcBef>
              <a:spcAft>
                <a:spcPts val="0"/>
              </a:spcAft>
              <a:buClrTx/>
              <a:buNone/>
            </a:pPr>
            <a:r>
              <a:rPr lang="ko-KR" altLang="en-US" sz="2400">
                <a:solidFill>
                  <a:srgbClr val="004992"/>
                </a:solidFill>
                <a:latin typeface="Calibri Light"/>
              </a:rPr>
              <a:t>환경 혹은 우연</a:t>
            </a:r>
            <a:r>
              <a:rPr lang="en-US" altLang="ko-KR" sz="2400">
                <a:solidFill>
                  <a:srgbClr val="004992"/>
                </a:solidFill>
                <a:latin typeface="Calibri Light"/>
              </a:rPr>
              <a:t>? </a:t>
            </a:r>
            <a:endParaRPr lang="fr-CH" altLang="de-DE" sz="2400" dirty="0">
              <a:solidFill>
                <a:srgbClr val="004992"/>
              </a:solidFill>
              <a:latin typeface="Calibri Light"/>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3794"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a:latin typeface="+mn-lt"/>
                <a:ea typeface="+mn-ea"/>
                <a:cs typeface="+mn-cs"/>
              </a:rPr>
              <a:t>당신 자신의 사례를 제시하시오</a:t>
            </a:r>
            <a:r>
              <a:rPr lang="en-US" altLang="ko-KR" sz="3600">
                <a:latin typeface="+mn-lt"/>
                <a:ea typeface="+mn-ea"/>
                <a:cs typeface="+mn-cs"/>
              </a:rPr>
              <a:t>!</a:t>
            </a:r>
            <a:endParaRPr lang="ko-KR" altLang="de-DE" sz="3600">
              <a:latin typeface="+mn-lt"/>
              <a:ea typeface="+mn-ea"/>
              <a:cs typeface="+mn-cs"/>
            </a:endParaRPr>
          </a:p>
        </p:txBody>
      </p:sp>
      <p:sp>
        <p:nvSpPr>
          <p:cNvPr id="4" name="Content Placeholder 3"/>
          <p:cNvSpPr>
            <a:spLocks noGrp="1"/>
          </p:cNvSpPr>
          <p:nvPr>
            <p:ph idx="1"/>
          </p:nvPr>
        </p:nvSpPr>
        <p:spPr/>
        <p:txBody>
          <a:bodyPr/>
          <a:lstStyle/>
          <a:p>
            <a:pPr lvl="0" defTabSz="914400" fontAlgn="base"/>
            <a:r>
              <a:rPr lang="ko-KR" altLang="en-US" sz="2400">
                <a:solidFill>
                  <a:srgbClr val="333333"/>
                </a:solidFill>
              </a:rPr>
              <a:t>무엇이 그 상황으로</a:t>
            </a:r>
            <a:r>
              <a:rPr lang="en-US" altLang="ko-KR" sz="2400" dirty="0">
                <a:solidFill>
                  <a:srgbClr val="333333"/>
                </a:solidFill>
              </a:rPr>
              <a:t> </a:t>
            </a:r>
            <a:r>
              <a:rPr lang="ko-KR" altLang="en-US" sz="2400" dirty="0">
                <a:solidFill>
                  <a:srgbClr val="333333"/>
                </a:solidFill>
              </a:rPr>
              <a:t>이어지게 하는가</a:t>
            </a:r>
            <a:r>
              <a:rPr lang="en-US" altLang="ko-KR" sz="2400" dirty="0">
                <a:solidFill>
                  <a:srgbClr val="333333"/>
                </a:solidFill>
              </a:rPr>
              <a:t>?</a:t>
            </a:r>
            <a:endParaRPr lang="en-US" sz="2400" dirty="0"/>
          </a:p>
        </p:txBody>
      </p:sp>
      <p:sp>
        <p:nvSpPr>
          <p:cNvPr id="2" name="Footer Placeholder 1"/>
          <p:cNvSpPr>
            <a:spLocks noGrp="1"/>
          </p:cNvSpPr>
          <p:nvPr>
            <p:ph type="ftr" sz="quarter" idx="11"/>
          </p:nvPr>
        </p:nvSpPr>
        <p:spPr/>
        <p:txBody>
          <a:bodyPr/>
          <a:lstStyle/>
          <a:p>
            <a:r>
              <a:rPr lang="ko-KR" altLang="en-US">
                <a:latin typeface="+mn-lt"/>
                <a:cs typeface="+mn-cs"/>
              </a:rPr>
              <a:t>훈련 모듈 </a:t>
            </a:r>
            <a:r>
              <a:rPr lang="en-US" altLang="ko-KR">
                <a:latin typeface="+mn-lt"/>
                <a:cs typeface="+mn-cs"/>
              </a:rPr>
              <a:t>1 – </a:t>
            </a:r>
            <a:r>
              <a:rPr lang="ko-KR" altLang="en-US">
                <a:latin typeface="+mn-lt"/>
                <a:cs typeface="+mn-cs"/>
              </a:rPr>
              <a:t>귀인</a:t>
            </a:r>
            <a:r>
              <a:rPr lang="en-US" altLang="ko-KR">
                <a:latin typeface="+mn-lt"/>
                <a:cs typeface="+mn-cs"/>
              </a:rPr>
              <a:t>-</a:t>
            </a:r>
            <a:r>
              <a:rPr lang="ko-KR" altLang="en-US">
                <a:latin typeface="+mn-lt"/>
                <a:cs typeface="+mn-cs"/>
              </a:rPr>
              <a:t>탓하기와 공로 새치기하기</a:t>
            </a:r>
            <a:endParaRPr lang="de-DE" dirty="0">
              <a:latin typeface="+mn-lt"/>
              <a:cs typeface="+mn-cs"/>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cs typeface="+mn-cs"/>
              </a:rPr>
              <a:pPr/>
              <a:t>32</a:t>
            </a:fld>
            <a:endParaRPr lang="de-DE" dirty="0">
              <a:latin typeface="+mn-lt"/>
              <a:cs typeface="+mn-cs"/>
            </a:endParaRPr>
          </a:p>
        </p:txBody>
      </p:sp>
      <p:pic>
        <p:nvPicPr>
          <p:cNvPr id="10" name="Grafik 7"/>
          <p:cNvPicPr>
            <a:picLocks/>
          </p:cNvPicPr>
          <p:nvPr/>
        </p:nvPicPr>
        <p:blipFill>
          <a:blip r:embed="rId3">
            <a:extLst>
              <a:ext uri="{28A0092B-C50C-407E-A947-70E740481C1C}">
                <a14:useLocalDpi xmlns:a14="http://schemas.microsoft.com/office/drawing/2010/main" val="0"/>
              </a:ext>
            </a:extLst>
          </a:blip>
          <a:srcRect/>
          <a:stretch>
            <a:fillRect/>
          </a:stretch>
        </p:blipFill>
        <p:spPr bwMode="auto">
          <a:xfrm>
            <a:off x="9696858" y="3526911"/>
            <a:ext cx="2498317" cy="33310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Text Box 14"/>
          <p:cNvSpPr txBox="1">
            <a:spLocks noChangeArrowheads="1"/>
          </p:cNvSpPr>
          <p:nvPr/>
        </p:nvSpPr>
        <p:spPr bwMode="auto">
          <a:xfrm>
            <a:off x="408955" y="4699884"/>
            <a:ext cx="7505538" cy="16763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Tx/>
              <a:buNone/>
            </a:pPr>
            <a:r>
              <a:rPr lang="ko-KR" altLang="en-US" sz="2400">
                <a:solidFill>
                  <a:srgbClr val="004992"/>
                </a:solidFill>
                <a:latin typeface="Calibri Light"/>
              </a:rPr>
              <a:t>당신 자신</a:t>
            </a:r>
            <a:r>
              <a:rPr lang="en-US" altLang="ko-KR" sz="2400">
                <a:solidFill>
                  <a:srgbClr val="004992"/>
                </a:solidFill>
                <a:latin typeface="Calibri Light"/>
              </a:rPr>
              <a:t>? </a:t>
            </a:r>
          </a:p>
          <a:p>
            <a:pPr eaLnBrk="1" hangingPunct="1">
              <a:lnSpc>
                <a:spcPct val="105000"/>
              </a:lnSpc>
              <a:spcBef>
                <a:spcPts val="1999"/>
              </a:spcBef>
              <a:spcAft>
                <a:spcPts val="0"/>
              </a:spcAft>
              <a:buClrTx/>
              <a:buNone/>
            </a:pPr>
            <a:r>
              <a:rPr lang="ko-KR" altLang="en-US" sz="2400">
                <a:solidFill>
                  <a:srgbClr val="004992"/>
                </a:solidFill>
                <a:latin typeface="Calibri Light"/>
              </a:rPr>
              <a:t>다른 사람</a:t>
            </a:r>
            <a:r>
              <a:rPr lang="en-US" altLang="ko-KR" sz="2400">
                <a:solidFill>
                  <a:srgbClr val="004992"/>
                </a:solidFill>
                <a:latin typeface="Calibri Light"/>
              </a:rPr>
              <a:t>?</a:t>
            </a:r>
          </a:p>
          <a:p>
            <a:pPr eaLnBrk="1" hangingPunct="1">
              <a:lnSpc>
                <a:spcPct val="105000"/>
              </a:lnSpc>
              <a:spcBef>
                <a:spcPts val="1999"/>
              </a:spcBef>
              <a:spcAft>
                <a:spcPts val="0"/>
              </a:spcAft>
              <a:buClrTx/>
              <a:buNone/>
            </a:pPr>
            <a:r>
              <a:rPr lang="ko-KR" altLang="en-US" sz="2400">
                <a:solidFill>
                  <a:srgbClr val="004992"/>
                </a:solidFill>
                <a:latin typeface="Calibri Light"/>
              </a:rPr>
              <a:t>환경 혹은 우연</a:t>
            </a:r>
            <a:r>
              <a:rPr lang="en-US" altLang="ko-KR" sz="2400">
                <a:solidFill>
                  <a:srgbClr val="004992"/>
                </a:solidFill>
                <a:latin typeface="Calibri Light"/>
              </a:rPr>
              <a:t>? </a:t>
            </a:r>
            <a:endParaRPr lang="fr-CH" altLang="de-DE" sz="2400" dirty="0">
              <a:solidFill>
                <a:srgbClr val="004992"/>
              </a:solidFill>
              <a:latin typeface="Calibri Light"/>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20" name="Rectangle 7"/>
          <p:cNvSpPr>
            <a:spLocks noGrp="1" noChangeArrowheads="1"/>
          </p:cNvSpPr>
          <p:nvPr>
            <p:ph type="title"/>
          </p:nvPr>
        </p:nvSpPr>
        <p:spPr>
          <a:xfrm>
            <a:off x="408955" y="1124744"/>
            <a:ext cx="11376000" cy="997196"/>
          </a:xfrm>
        </p:spPr>
        <p:txBody>
          <a:bodyPr vert="horz" lIns="0" tIns="0" rIns="0" bIns="0" rtlCol="0" anchor="t">
            <a:spAutoFit/>
          </a:bodyPr>
          <a:lstStyle/>
          <a:p>
            <a:pPr defTabSz="914377">
              <a:spcBef>
                <a:spcPts val="0"/>
              </a:spcBef>
            </a:pPr>
            <a:r>
              <a:rPr lang="ko-KR" altLang="en-US" sz="3600" dirty="0">
                <a:latin typeface="+mn-lt"/>
                <a:ea typeface="+mn-ea"/>
                <a:cs typeface="+mn-cs"/>
              </a:rPr>
              <a:t>내부의 소리가 </a:t>
            </a:r>
            <a:r>
              <a:rPr lang="ko-KR" altLang="en-US" sz="3600">
                <a:latin typeface="+mn-lt"/>
                <a:ea typeface="+mn-ea"/>
                <a:cs typeface="+mn-cs"/>
              </a:rPr>
              <a:t>당신에게 “너는 형편없어”</a:t>
            </a:r>
            <a:br>
              <a:rPr lang="en-US" altLang="ko-KR" sz="3600" dirty="0">
                <a:latin typeface="+mn-lt"/>
                <a:ea typeface="+mn-ea"/>
                <a:cs typeface="+mn-cs"/>
              </a:rPr>
            </a:br>
            <a:r>
              <a:rPr lang="ko-KR" altLang="en-US" sz="3600" dirty="0">
                <a:latin typeface="+mn-lt"/>
                <a:ea typeface="+mn-ea"/>
                <a:cs typeface="+mn-cs"/>
              </a:rPr>
              <a:t>라고 한다</a:t>
            </a:r>
            <a:endParaRPr lang="en-US" altLang="ko-KR" sz="3600" dirty="0">
              <a:latin typeface="+mn-lt"/>
              <a:ea typeface="+mn-ea"/>
              <a:cs typeface="+mn-cs"/>
            </a:endParaRPr>
          </a:p>
        </p:txBody>
      </p:sp>
      <p:sp>
        <p:nvSpPr>
          <p:cNvPr id="34818" name="Rectangle 2"/>
          <p:cNvSpPr>
            <a:spLocks noGrp="1" noChangeArrowheads="1"/>
          </p:cNvSpPr>
          <p:nvPr>
            <p:ph idx="1"/>
          </p:nvPr>
        </p:nvSpPr>
        <p:spPr/>
        <p:txBody>
          <a:bodyPr>
            <a:noAutofit/>
          </a:bodyPr>
          <a:lstStyle/>
          <a:p>
            <a:pPr eaLnBrk="1" hangingPunct="1">
              <a:buFontTx/>
              <a:buNone/>
            </a:pPr>
            <a:r>
              <a:rPr lang="ko-KR" altLang="en-US" sz="2400" b="1" dirty="0">
                <a:solidFill>
                  <a:srgbClr val="004992"/>
                </a:solidFill>
              </a:rPr>
              <a:t>이유들</a:t>
            </a:r>
            <a:r>
              <a:rPr lang="de-DE" altLang="de-DE" sz="2400" b="1" dirty="0">
                <a:solidFill>
                  <a:srgbClr val="004992"/>
                </a:solidFill>
              </a:rPr>
              <a:t>...</a:t>
            </a:r>
          </a:p>
          <a:p>
            <a:pPr eaLnBrk="1" hangingPunct="1">
              <a:buFontTx/>
              <a:buNone/>
            </a:pPr>
            <a:r>
              <a:rPr lang="de-DE" altLang="de-DE" sz="2400" dirty="0">
                <a:solidFill>
                  <a:srgbClr val="004992"/>
                </a:solidFill>
              </a:rPr>
              <a:t>.</a:t>
            </a:r>
            <a:r>
              <a:rPr lang="de-DE" altLang="de-DE" sz="2400" dirty="0">
                <a:solidFill>
                  <a:srgbClr val="333333"/>
                </a:solidFill>
              </a:rPr>
              <a:t>..</a:t>
            </a:r>
            <a:r>
              <a:rPr lang="ko-KR" altLang="en-US" sz="2400" dirty="0">
                <a:solidFill>
                  <a:srgbClr val="333333"/>
                </a:solidFill>
              </a:rPr>
              <a:t>당신 자신</a:t>
            </a:r>
            <a:endParaRPr lang="de-DE" altLang="de-DE" sz="2400" dirty="0">
              <a:solidFill>
                <a:srgbClr val="333333"/>
              </a:solidFill>
            </a:endParaRPr>
          </a:p>
          <a:p>
            <a:pPr eaLnBrk="1" hangingPunct="1">
              <a:buFontTx/>
              <a:buNone/>
            </a:pPr>
            <a:r>
              <a:rPr lang="de-DE" altLang="de-DE" sz="2400" dirty="0">
                <a:solidFill>
                  <a:srgbClr val="333333"/>
                </a:solidFill>
              </a:rPr>
              <a:t>...</a:t>
            </a:r>
            <a:r>
              <a:rPr lang="ko-KR" altLang="en-US" sz="2400" dirty="0">
                <a:solidFill>
                  <a:srgbClr val="333333"/>
                </a:solidFill>
              </a:rPr>
              <a:t>다른 사람들</a:t>
            </a:r>
            <a:r>
              <a:rPr lang="de-DE" altLang="de-DE" sz="2400" dirty="0">
                <a:solidFill>
                  <a:srgbClr val="333333"/>
                </a:solidFill>
              </a:rPr>
              <a:t> 	</a:t>
            </a:r>
          </a:p>
          <a:p>
            <a:pPr eaLnBrk="1" hangingPunct="1">
              <a:buFontTx/>
              <a:buNone/>
            </a:pPr>
            <a:r>
              <a:rPr lang="de-DE" altLang="de-DE" sz="2400" dirty="0">
                <a:solidFill>
                  <a:srgbClr val="333333"/>
                </a:solidFill>
              </a:rPr>
              <a:t>...</a:t>
            </a:r>
            <a:r>
              <a:rPr lang="ko-KR" altLang="en-US" sz="2400" dirty="0">
                <a:solidFill>
                  <a:srgbClr val="333333"/>
                </a:solidFill>
              </a:rPr>
              <a:t>상황</a:t>
            </a:r>
            <a:r>
              <a:rPr lang="de-DE" altLang="de-DE" sz="2400" dirty="0">
                <a:solidFill>
                  <a:srgbClr val="333333"/>
                </a:solidFill>
              </a:rPr>
              <a:t>/</a:t>
            </a:r>
            <a:r>
              <a:rPr lang="ko-KR" altLang="en-US" sz="2400" dirty="0">
                <a:solidFill>
                  <a:srgbClr val="333333"/>
                </a:solidFill>
              </a:rPr>
              <a:t>환경</a:t>
            </a:r>
            <a:r>
              <a:rPr lang="ko-KR" altLang="de-DE" sz="2400" dirty="0">
                <a:solidFill>
                  <a:srgbClr val="333333"/>
                </a:solidFill>
              </a:rPr>
              <a:t>	</a:t>
            </a:r>
            <a:endParaRPr lang="ko-KR" altLang="en-US" sz="2400" dirty="0">
              <a:solidFill>
                <a:srgbClr val="333333"/>
              </a:solidFill>
            </a:endParaRPr>
          </a:p>
        </p:txBody>
      </p:sp>
      <p:sp>
        <p:nvSpPr>
          <p:cNvPr id="2" name="Footer Placeholder 1"/>
          <p:cNvSpPr>
            <a:spLocks noGrp="1"/>
          </p:cNvSpPr>
          <p:nvPr>
            <p:ph type="ftr" sz="quarter" idx="11"/>
          </p:nvPr>
        </p:nvSpPr>
        <p:spPr/>
        <p:txBody>
          <a:bodyPr/>
          <a:lstStyle/>
          <a:p>
            <a:r>
              <a:rPr lang="ko-KR" altLang="en-US">
                <a:latin typeface="+mn-lt"/>
                <a:cs typeface="+mn-cs"/>
              </a:rPr>
              <a:t>훈련 모듈 </a:t>
            </a:r>
            <a:r>
              <a:rPr lang="en-US" altLang="ko-KR">
                <a:latin typeface="+mn-lt"/>
                <a:cs typeface="+mn-cs"/>
              </a:rPr>
              <a:t>1 – </a:t>
            </a:r>
            <a:r>
              <a:rPr lang="ko-KR" altLang="en-US">
                <a:latin typeface="+mn-lt"/>
                <a:cs typeface="+mn-cs"/>
              </a:rPr>
              <a:t>귀인</a:t>
            </a:r>
            <a:r>
              <a:rPr lang="en-US" altLang="ko-KR">
                <a:latin typeface="+mn-lt"/>
                <a:cs typeface="+mn-cs"/>
              </a:rPr>
              <a:t>-</a:t>
            </a:r>
            <a:r>
              <a:rPr lang="ko-KR" altLang="en-US">
                <a:latin typeface="+mn-lt"/>
                <a:cs typeface="+mn-cs"/>
              </a:rPr>
              <a:t>탓하기와 공로 새치기하기</a:t>
            </a:r>
            <a:endParaRPr lang="de-DE" dirty="0">
              <a:latin typeface="+mn-lt"/>
              <a:cs typeface="+mn-cs"/>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cs typeface="+mn-cs"/>
              </a:rPr>
              <a:pPr/>
              <a:t>33</a:t>
            </a:fld>
            <a:endParaRPr lang="de-DE" dirty="0">
              <a:latin typeface="+mn-lt"/>
              <a:cs typeface="+mn-cs"/>
            </a:endParaRPr>
          </a:p>
        </p:txBody>
      </p:sp>
      <p:pic>
        <p:nvPicPr>
          <p:cNvPr id="8" name="Picture 11" descr="Heidi Wittwer fotocommunity schreiende Hand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520174" y="914407"/>
            <a:ext cx="1264781" cy="13990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4" name="Rectangle 1031"/>
          <p:cNvSpPr>
            <a:spLocks noGrp="1" noChangeArrowheads="1"/>
          </p:cNvSpPr>
          <p:nvPr>
            <p:ph type="title"/>
          </p:nvPr>
        </p:nvSpPr>
        <p:spPr>
          <a:xfrm>
            <a:off x="408955" y="1124744"/>
            <a:ext cx="11376000" cy="997196"/>
          </a:xfrm>
        </p:spPr>
        <p:txBody>
          <a:bodyPr vert="horz" lIns="0" tIns="0" rIns="0" bIns="0" rtlCol="0" anchor="t">
            <a:spAutoFit/>
          </a:bodyPr>
          <a:lstStyle/>
          <a:p>
            <a:pPr defTabSz="914377">
              <a:spcBef>
                <a:spcPts val="0"/>
              </a:spcBef>
            </a:pPr>
            <a:r>
              <a:rPr lang="ko-KR" altLang="en-US" sz="3600" dirty="0">
                <a:latin typeface="+mn-lt"/>
                <a:ea typeface="+mn-ea"/>
                <a:cs typeface="+mn-cs"/>
              </a:rPr>
              <a:t>내부의 소리가 </a:t>
            </a:r>
            <a:r>
              <a:rPr lang="ko-KR" altLang="en-US" sz="3600">
                <a:latin typeface="+mn-lt"/>
                <a:ea typeface="+mn-ea"/>
                <a:cs typeface="+mn-cs"/>
              </a:rPr>
              <a:t>당신에게 “너는 형편없어”</a:t>
            </a:r>
            <a:br>
              <a:rPr lang="en-US" altLang="ko-KR" sz="3600" dirty="0">
                <a:latin typeface="+mn-lt"/>
                <a:ea typeface="+mn-ea"/>
                <a:cs typeface="+mn-cs"/>
              </a:rPr>
            </a:br>
            <a:r>
              <a:rPr lang="ko-KR" altLang="en-US" sz="3600" dirty="0">
                <a:latin typeface="+mn-lt"/>
                <a:ea typeface="+mn-ea"/>
                <a:cs typeface="+mn-cs"/>
              </a:rPr>
              <a:t>라고 한다</a:t>
            </a:r>
            <a:endParaRPr lang="en-US" altLang="ko-KR" sz="3600" dirty="0">
              <a:latin typeface="+mn-lt"/>
              <a:ea typeface="+mn-ea"/>
              <a:cs typeface="+mn-cs"/>
            </a:endParaRPr>
          </a:p>
        </p:txBody>
      </p:sp>
      <p:sp>
        <p:nvSpPr>
          <p:cNvPr id="2" name="Content Placeholder 1"/>
          <p:cNvSpPr>
            <a:spLocks noGrp="1"/>
          </p:cNvSpPr>
          <p:nvPr>
            <p:ph idx="1"/>
          </p:nvPr>
        </p:nvSpPr>
        <p:spPr/>
        <p:txBody>
          <a:bodyPr/>
          <a:lstStyle/>
          <a:p>
            <a:pPr lvl="0" defTabSz="914400">
              <a:lnSpc>
                <a:spcPct val="100000"/>
              </a:lnSpc>
              <a:spcBef>
                <a:spcPts val="0"/>
              </a:spcBef>
            </a:pPr>
            <a:r>
              <a:rPr lang="ko-KR" altLang="en-US" sz="2000" b="1" dirty="0">
                <a:solidFill>
                  <a:srgbClr val="004992"/>
                </a:solidFill>
              </a:rPr>
              <a:t>이유들</a:t>
            </a:r>
            <a:r>
              <a:rPr lang="en-US" altLang="ko-KR" sz="2000" b="1" dirty="0">
                <a:solidFill>
                  <a:srgbClr val="004992"/>
                </a:solidFill>
              </a:rPr>
              <a:t>...</a:t>
            </a:r>
          </a:p>
          <a:p>
            <a:pPr lvl="0" defTabSz="914400">
              <a:lnSpc>
                <a:spcPct val="100000"/>
              </a:lnSpc>
              <a:spcBef>
                <a:spcPts val="1200"/>
              </a:spcBef>
            </a:pPr>
            <a:r>
              <a:rPr lang="en-US" altLang="ko-KR" sz="2000" b="1" dirty="0">
                <a:solidFill>
                  <a:srgbClr val="004992"/>
                </a:solidFill>
              </a:rPr>
              <a:t>... </a:t>
            </a:r>
            <a:r>
              <a:rPr lang="ko-KR" altLang="en-US" sz="2000" b="1" dirty="0">
                <a:solidFill>
                  <a:srgbClr val="004992"/>
                </a:solidFill>
              </a:rPr>
              <a:t>당신 자신</a:t>
            </a:r>
          </a:p>
          <a:p>
            <a:pPr marL="342900" lvl="0" indent="-342900" defTabSz="914400">
              <a:lnSpc>
                <a:spcPct val="100000"/>
              </a:lnSpc>
              <a:spcBef>
                <a:spcPts val="0"/>
              </a:spcBef>
              <a:buClr>
                <a:srgbClr val="333333"/>
              </a:buClr>
              <a:buFont typeface="WingDings"/>
              <a:buChar char=""/>
            </a:pPr>
            <a:r>
              <a:rPr lang="en-US" altLang="ko-KR" sz="2000">
                <a:solidFill>
                  <a:srgbClr val="333333"/>
                </a:solidFill>
              </a:rPr>
              <a:t>“</a:t>
            </a:r>
            <a:r>
              <a:rPr lang="ko-KR" altLang="en-US" sz="2000">
                <a:solidFill>
                  <a:srgbClr val="333333"/>
                </a:solidFill>
              </a:rPr>
              <a:t>불행히도</a:t>
            </a:r>
            <a:r>
              <a:rPr lang="en-US" altLang="ko-KR" sz="2000" dirty="0">
                <a:solidFill>
                  <a:srgbClr val="333333"/>
                </a:solidFill>
              </a:rPr>
              <a:t>, </a:t>
            </a:r>
            <a:r>
              <a:rPr lang="ko-KR" altLang="en-US" sz="2000" dirty="0">
                <a:solidFill>
                  <a:srgbClr val="333333"/>
                </a:solidFill>
              </a:rPr>
              <a:t>나는 끊임없이 나 자신을 자책한다</a:t>
            </a:r>
            <a:r>
              <a:rPr lang="en-US" altLang="ko-KR" sz="2000" dirty="0">
                <a:solidFill>
                  <a:srgbClr val="333333"/>
                </a:solidFill>
              </a:rPr>
              <a:t>. </a:t>
            </a:r>
            <a:r>
              <a:rPr lang="ko-KR" altLang="en-US" sz="2000" dirty="0">
                <a:solidFill>
                  <a:srgbClr val="333333"/>
                </a:solidFill>
              </a:rPr>
              <a:t>이는 숨겨진 자기혐오 때문으로 </a:t>
            </a:r>
            <a:r>
              <a:rPr lang="ko-KR" altLang="en-US" sz="2000">
                <a:solidFill>
                  <a:srgbClr val="333333"/>
                </a:solidFill>
              </a:rPr>
              <a:t>보인다</a:t>
            </a:r>
            <a:r>
              <a:rPr lang="de-DE" altLang="ko-KR" sz="2000">
                <a:solidFill>
                  <a:srgbClr val="333333"/>
                </a:solidFill>
              </a:rPr>
              <a:t>.</a:t>
            </a:r>
            <a:r>
              <a:rPr lang="en-US" altLang="ko-KR" sz="2000">
                <a:solidFill>
                  <a:srgbClr val="333333"/>
                </a:solidFill>
              </a:rPr>
              <a:t>”</a:t>
            </a:r>
            <a:endParaRPr lang="en-US" altLang="ko-KR" sz="2000" dirty="0">
              <a:solidFill>
                <a:srgbClr val="333333"/>
              </a:solidFill>
            </a:endParaRPr>
          </a:p>
          <a:p>
            <a:pPr marL="342900" lvl="0" indent="-342900" defTabSz="914400">
              <a:lnSpc>
                <a:spcPct val="100000"/>
              </a:lnSpc>
              <a:spcBef>
                <a:spcPts val="0"/>
              </a:spcBef>
              <a:buClr>
                <a:srgbClr val="333333"/>
              </a:buClr>
              <a:buFont typeface="WingDings"/>
              <a:buChar char=""/>
            </a:pPr>
            <a:r>
              <a:rPr lang="en-US" altLang="ko-KR" sz="2000">
                <a:solidFill>
                  <a:srgbClr val="333333"/>
                </a:solidFill>
              </a:rPr>
              <a:t>“</a:t>
            </a:r>
            <a:r>
              <a:rPr lang="ko-KR" altLang="en-US" sz="2000">
                <a:solidFill>
                  <a:srgbClr val="333333"/>
                </a:solidFill>
              </a:rPr>
              <a:t>나는 </a:t>
            </a:r>
            <a:r>
              <a:rPr lang="ko-KR" altLang="en-US" sz="2000" dirty="0">
                <a:solidFill>
                  <a:srgbClr val="333333"/>
                </a:solidFill>
              </a:rPr>
              <a:t>미치고 </a:t>
            </a:r>
            <a:r>
              <a:rPr lang="ko-KR" altLang="en-US" sz="2000">
                <a:solidFill>
                  <a:srgbClr val="333333"/>
                </a:solidFill>
              </a:rPr>
              <a:t>있다</a:t>
            </a:r>
            <a:r>
              <a:rPr lang="de-DE" altLang="ko-KR" sz="2000">
                <a:solidFill>
                  <a:srgbClr val="333333"/>
                </a:solidFill>
              </a:rPr>
              <a:t>.</a:t>
            </a:r>
            <a:r>
              <a:rPr lang="en-US" altLang="ko-KR" sz="2000">
                <a:solidFill>
                  <a:srgbClr val="333333"/>
                </a:solidFill>
              </a:rPr>
              <a:t>”</a:t>
            </a:r>
            <a:endParaRPr lang="en-US" altLang="ko-KR" sz="2000" dirty="0">
              <a:solidFill>
                <a:srgbClr val="333333"/>
              </a:solidFill>
            </a:endParaRPr>
          </a:p>
          <a:p>
            <a:pPr marL="342900" lvl="0" indent="-342900" defTabSz="914400">
              <a:lnSpc>
                <a:spcPct val="100000"/>
              </a:lnSpc>
              <a:spcBef>
                <a:spcPts val="0"/>
              </a:spcBef>
              <a:buClr>
                <a:srgbClr val="333333"/>
              </a:buClr>
              <a:buFont typeface="WingDings"/>
              <a:buChar char=""/>
            </a:pPr>
            <a:r>
              <a:rPr lang="en-US" altLang="ko-KR" sz="2000">
                <a:solidFill>
                  <a:srgbClr val="333333"/>
                </a:solidFill>
              </a:rPr>
              <a:t>“</a:t>
            </a:r>
            <a:r>
              <a:rPr lang="ko-KR" altLang="en-US" sz="2000">
                <a:solidFill>
                  <a:srgbClr val="333333"/>
                </a:solidFill>
              </a:rPr>
              <a:t>다른 </a:t>
            </a:r>
            <a:r>
              <a:rPr lang="ko-KR" altLang="en-US" sz="2000" dirty="0">
                <a:solidFill>
                  <a:srgbClr val="333333"/>
                </a:solidFill>
              </a:rPr>
              <a:t>사람의 생각 같다</a:t>
            </a:r>
            <a:r>
              <a:rPr lang="en-US" altLang="ko-KR" sz="2000" dirty="0">
                <a:solidFill>
                  <a:srgbClr val="333333"/>
                </a:solidFill>
              </a:rPr>
              <a:t>. </a:t>
            </a:r>
            <a:r>
              <a:rPr lang="ko-KR" altLang="en-US" sz="2000" dirty="0">
                <a:solidFill>
                  <a:srgbClr val="333333"/>
                </a:solidFill>
              </a:rPr>
              <a:t>하지만 나 자신의 생각 인지도 </a:t>
            </a:r>
            <a:r>
              <a:rPr lang="ko-KR" altLang="en-US" sz="2000">
                <a:solidFill>
                  <a:srgbClr val="333333"/>
                </a:solidFill>
              </a:rPr>
              <a:t>모르겠다</a:t>
            </a:r>
            <a:r>
              <a:rPr lang="de-DE" altLang="ko-KR" sz="2000">
                <a:solidFill>
                  <a:srgbClr val="333333"/>
                </a:solidFill>
              </a:rPr>
              <a:t>.</a:t>
            </a:r>
            <a:r>
              <a:rPr lang="en-US" altLang="ko-KR" sz="2000">
                <a:solidFill>
                  <a:srgbClr val="333333"/>
                </a:solidFill>
              </a:rPr>
              <a:t>”</a:t>
            </a:r>
            <a:endParaRPr lang="en-US" altLang="ko-KR" sz="2000" dirty="0">
              <a:solidFill>
                <a:srgbClr val="333333"/>
              </a:solidFill>
            </a:endParaRPr>
          </a:p>
          <a:p>
            <a:pPr lvl="0" defTabSz="914400">
              <a:lnSpc>
                <a:spcPct val="100000"/>
              </a:lnSpc>
              <a:spcBef>
                <a:spcPts val="1200"/>
              </a:spcBef>
              <a:buClr>
                <a:srgbClr val="333333"/>
              </a:buClr>
            </a:pPr>
            <a:r>
              <a:rPr lang="en-US" altLang="ko-KR" sz="2000" b="1" dirty="0">
                <a:solidFill>
                  <a:srgbClr val="333333"/>
                </a:solidFill>
              </a:rPr>
              <a:t>.</a:t>
            </a:r>
            <a:r>
              <a:rPr lang="en-US" altLang="ko-KR" sz="2000" b="1" dirty="0">
                <a:solidFill>
                  <a:srgbClr val="004992"/>
                </a:solidFill>
              </a:rPr>
              <a:t>.. </a:t>
            </a:r>
            <a:r>
              <a:rPr lang="ko-KR" altLang="en-US" sz="2000" b="1" dirty="0">
                <a:solidFill>
                  <a:srgbClr val="004992"/>
                </a:solidFill>
              </a:rPr>
              <a:t>타인</a:t>
            </a:r>
          </a:p>
          <a:p>
            <a:pPr marL="342900" lvl="0" indent="-342900" defTabSz="914400">
              <a:lnSpc>
                <a:spcPct val="100000"/>
              </a:lnSpc>
              <a:spcBef>
                <a:spcPts val="0"/>
              </a:spcBef>
              <a:buClr>
                <a:srgbClr val="333333"/>
              </a:buClr>
              <a:buFont typeface="WingDings"/>
              <a:buChar char=""/>
            </a:pPr>
            <a:r>
              <a:rPr lang="en-US" altLang="ko-KR" sz="2000">
                <a:solidFill>
                  <a:srgbClr val="333333"/>
                </a:solidFill>
              </a:rPr>
              <a:t>“</a:t>
            </a:r>
            <a:r>
              <a:rPr lang="ko-KR" altLang="en-US" sz="2000">
                <a:solidFill>
                  <a:srgbClr val="333333"/>
                </a:solidFill>
              </a:rPr>
              <a:t>내 </a:t>
            </a:r>
            <a:r>
              <a:rPr lang="ko-KR" altLang="en-US" sz="2000" dirty="0">
                <a:solidFill>
                  <a:srgbClr val="333333"/>
                </a:solidFill>
              </a:rPr>
              <a:t>뇌에 무슨 장치가 </a:t>
            </a:r>
            <a:r>
              <a:rPr lang="ko-KR" altLang="en-US" sz="2000">
                <a:solidFill>
                  <a:srgbClr val="333333"/>
                </a:solidFill>
              </a:rPr>
              <a:t>설치되었다</a:t>
            </a:r>
            <a:r>
              <a:rPr lang="de-DE" altLang="ko-KR" sz="2000">
                <a:solidFill>
                  <a:srgbClr val="333333"/>
                </a:solidFill>
              </a:rPr>
              <a:t>.</a:t>
            </a:r>
            <a:r>
              <a:rPr lang="en-US" altLang="ko-KR" sz="2000">
                <a:solidFill>
                  <a:srgbClr val="333333"/>
                </a:solidFill>
              </a:rPr>
              <a:t>”</a:t>
            </a:r>
            <a:endParaRPr lang="en-US" altLang="ko-KR" sz="2000" dirty="0">
              <a:solidFill>
                <a:srgbClr val="333333"/>
              </a:solidFill>
            </a:endParaRPr>
          </a:p>
          <a:p>
            <a:pPr marL="342900" lvl="0" indent="-342900" defTabSz="914400">
              <a:lnSpc>
                <a:spcPct val="100000"/>
              </a:lnSpc>
              <a:spcBef>
                <a:spcPts val="0"/>
              </a:spcBef>
              <a:buClr>
                <a:srgbClr val="333333"/>
              </a:buClr>
              <a:buFont typeface="WingDings"/>
              <a:buChar char=""/>
            </a:pPr>
            <a:r>
              <a:rPr lang="en-US" altLang="ko-KR" sz="2000">
                <a:solidFill>
                  <a:srgbClr val="333333"/>
                </a:solidFill>
              </a:rPr>
              <a:t>“</a:t>
            </a:r>
            <a:r>
              <a:rPr lang="ko-KR" altLang="en-US" sz="2000">
                <a:solidFill>
                  <a:srgbClr val="333333"/>
                </a:solidFill>
              </a:rPr>
              <a:t>어떻게 </a:t>
            </a:r>
            <a:r>
              <a:rPr lang="ko-KR" altLang="en-US" sz="2000" dirty="0">
                <a:solidFill>
                  <a:srgbClr val="333333"/>
                </a:solidFill>
              </a:rPr>
              <a:t>그럴 수 있는지는 모르겠지만 누가 내 생각을 조종하고 </a:t>
            </a:r>
            <a:r>
              <a:rPr lang="ko-KR" altLang="en-US" sz="2000">
                <a:solidFill>
                  <a:srgbClr val="333333"/>
                </a:solidFill>
              </a:rPr>
              <a:t>있다</a:t>
            </a:r>
            <a:r>
              <a:rPr lang="de-DE" altLang="ko-KR" sz="2000">
                <a:solidFill>
                  <a:srgbClr val="333333"/>
                </a:solidFill>
              </a:rPr>
              <a:t>.</a:t>
            </a:r>
            <a:r>
              <a:rPr lang="en-US" altLang="ko-KR" sz="2000">
                <a:solidFill>
                  <a:srgbClr val="333333"/>
                </a:solidFill>
              </a:rPr>
              <a:t>”</a:t>
            </a:r>
            <a:endParaRPr lang="en-US" altLang="ko-KR" sz="2000" b="1" dirty="0">
              <a:solidFill>
                <a:srgbClr val="333333"/>
              </a:solidFill>
            </a:endParaRPr>
          </a:p>
          <a:p>
            <a:pPr lvl="0" defTabSz="914400">
              <a:lnSpc>
                <a:spcPct val="100000"/>
              </a:lnSpc>
              <a:spcBef>
                <a:spcPts val="1200"/>
              </a:spcBef>
              <a:buClr>
                <a:srgbClr val="333333"/>
              </a:buClr>
            </a:pPr>
            <a:r>
              <a:rPr lang="en-US" altLang="ko-KR" sz="2000" b="1" dirty="0">
                <a:solidFill>
                  <a:srgbClr val="333333"/>
                </a:solidFill>
              </a:rPr>
              <a:t>.</a:t>
            </a:r>
            <a:r>
              <a:rPr lang="en-US" altLang="ko-KR" sz="2000" b="1" dirty="0">
                <a:solidFill>
                  <a:srgbClr val="004992"/>
                </a:solidFill>
              </a:rPr>
              <a:t>.. </a:t>
            </a:r>
            <a:r>
              <a:rPr lang="ko-KR" altLang="en-US" sz="2000" b="1" dirty="0">
                <a:solidFill>
                  <a:srgbClr val="004992"/>
                </a:solidFill>
              </a:rPr>
              <a:t>상황</a:t>
            </a:r>
            <a:r>
              <a:rPr lang="en-US" altLang="ko-KR" sz="2000" b="1" dirty="0">
                <a:solidFill>
                  <a:srgbClr val="004992"/>
                </a:solidFill>
              </a:rPr>
              <a:t>/</a:t>
            </a:r>
            <a:r>
              <a:rPr lang="ko-KR" altLang="en-US" sz="2000" b="1" dirty="0">
                <a:solidFill>
                  <a:srgbClr val="004992"/>
                </a:solidFill>
              </a:rPr>
              <a:t>우연</a:t>
            </a:r>
          </a:p>
          <a:p>
            <a:pPr marL="342900" lvl="0" indent="-342900" defTabSz="914400">
              <a:lnSpc>
                <a:spcPct val="100000"/>
              </a:lnSpc>
              <a:spcBef>
                <a:spcPts val="0"/>
              </a:spcBef>
              <a:buClr>
                <a:srgbClr val="333333"/>
              </a:buClr>
              <a:buFont typeface="WingDings"/>
              <a:buChar char=""/>
            </a:pPr>
            <a:r>
              <a:rPr lang="en-US" altLang="ko-KR" sz="2000">
                <a:solidFill>
                  <a:srgbClr val="333333"/>
                </a:solidFill>
              </a:rPr>
              <a:t>“</a:t>
            </a:r>
            <a:r>
              <a:rPr lang="ko-KR" altLang="en-US" sz="2000">
                <a:solidFill>
                  <a:srgbClr val="333333"/>
                </a:solidFill>
              </a:rPr>
              <a:t>나는 </a:t>
            </a:r>
            <a:r>
              <a:rPr lang="ko-KR" altLang="en-US" sz="2000" dirty="0">
                <a:solidFill>
                  <a:srgbClr val="333333"/>
                </a:solidFill>
              </a:rPr>
              <a:t>요즘 스트레스가 많다</a:t>
            </a:r>
            <a:r>
              <a:rPr lang="en-US" altLang="ko-KR" sz="2000" dirty="0">
                <a:solidFill>
                  <a:srgbClr val="333333"/>
                </a:solidFill>
              </a:rPr>
              <a:t>. </a:t>
            </a:r>
            <a:r>
              <a:rPr lang="ko-KR" altLang="en-US" sz="2000" dirty="0">
                <a:solidFill>
                  <a:srgbClr val="333333"/>
                </a:solidFill>
              </a:rPr>
              <a:t>그래서 내 생각을 포함해 모든 게 더 격하게 느껴지는 것 </a:t>
            </a:r>
            <a:r>
              <a:rPr lang="ko-KR" altLang="en-US" sz="2000">
                <a:solidFill>
                  <a:srgbClr val="333333"/>
                </a:solidFill>
              </a:rPr>
              <a:t>같다</a:t>
            </a:r>
            <a:r>
              <a:rPr lang="de-DE" altLang="ko-KR" sz="2000">
                <a:solidFill>
                  <a:srgbClr val="333333"/>
                </a:solidFill>
              </a:rPr>
              <a:t>.</a:t>
            </a:r>
            <a:r>
              <a:rPr lang="en-US" altLang="ko-KR" sz="2000">
                <a:solidFill>
                  <a:srgbClr val="333333"/>
                </a:solidFill>
              </a:rPr>
              <a:t>”</a:t>
            </a:r>
            <a:endParaRPr lang="en-US" altLang="ko-KR" sz="2000" dirty="0">
              <a:solidFill>
                <a:srgbClr val="333333"/>
              </a:solidFill>
            </a:endParaRPr>
          </a:p>
          <a:p>
            <a:pPr marL="342900" lvl="0" indent="-342900" defTabSz="914400">
              <a:lnSpc>
                <a:spcPct val="100000"/>
              </a:lnSpc>
              <a:spcBef>
                <a:spcPts val="0"/>
              </a:spcBef>
              <a:buClr>
                <a:srgbClr val="333333"/>
              </a:buClr>
              <a:buFont typeface="WingDings"/>
              <a:buChar char=""/>
            </a:pPr>
            <a:r>
              <a:rPr lang="en-US" altLang="ko-KR" sz="2000">
                <a:solidFill>
                  <a:srgbClr val="333333"/>
                </a:solidFill>
              </a:rPr>
              <a:t>“</a:t>
            </a:r>
            <a:r>
              <a:rPr lang="ko-KR" altLang="en-US" sz="2000">
                <a:solidFill>
                  <a:srgbClr val="333333"/>
                </a:solidFill>
              </a:rPr>
              <a:t>록 </a:t>
            </a:r>
            <a:r>
              <a:rPr lang="ko-KR" altLang="en-US" sz="2000" dirty="0">
                <a:solidFill>
                  <a:srgbClr val="333333"/>
                </a:solidFill>
              </a:rPr>
              <a:t>음악 소리 때문에 귀가 </a:t>
            </a:r>
            <a:r>
              <a:rPr lang="ko-KR" altLang="en-US" sz="2000">
                <a:solidFill>
                  <a:srgbClr val="333333"/>
                </a:solidFill>
              </a:rPr>
              <a:t>울린다</a:t>
            </a:r>
            <a:r>
              <a:rPr lang="de-DE" altLang="ko-KR" sz="2000">
                <a:solidFill>
                  <a:srgbClr val="333333"/>
                </a:solidFill>
              </a:rPr>
              <a:t>.</a:t>
            </a:r>
            <a:r>
              <a:rPr lang="en-US" altLang="ko-KR" sz="2000">
                <a:solidFill>
                  <a:srgbClr val="333333"/>
                </a:solidFill>
              </a:rPr>
              <a:t>”</a:t>
            </a:r>
            <a:endParaRPr lang="en-US" sz="2000" dirty="0">
              <a:solidFill>
                <a:srgbClr val="333333"/>
              </a:solidFill>
            </a:endParaRPr>
          </a:p>
        </p:txBody>
      </p:sp>
      <p:sp>
        <p:nvSpPr>
          <p:cNvPr id="3" name="Footer Placeholder 2"/>
          <p:cNvSpPr>
            <a:spLocks noGrp="1"/>
          </p:cNvSpPr>
          <p:nvPr>
            <p:ph type="ftr" sz="quarter" idx="11"/>
          </p:nvPr>
        </p:nvSpPr>
        <p:spPr/>
        <p:txBody>
          <a:bodyPr/>
          <a:lstStyle/>
          <a:p>
            <a:r>
              <a:rPr lang="ko-KR" altLang="en-US">
                <a:latin typeface="+mn-lt"/>
                <a:cs typeface="+mn-cs"/>
              </a:rPr>
              <a:t>훈련 모듈 </a:t>
            </a:r>
            <a:r>
              <a:rPr lang="en-US" altLang="ko-KR">
                <a:latin typeface="+mn-lt"/>
                <a:cs typeface="+mn-cs"/>
              </a:rPr>
              <a:t>1 – </a:t>
            </a:r>
            <a:r>
              <a:rPr lang="ko-KR" altLang="en-US">
                <a:latin typeface="+mn-lt"/>
                <a:cs typeface="+mn-cs"/>
              </a:rPr>
              <a:t>귀인</a:t>
            </a:r>
            <a:r>
              <a:rPr lang="en-US" altLang="ko-KR">
                <a:latin typeface="+mn-lt"/>
                <a:cs typeface="+mn-cs"/>
              </a:rPr>
              <a:t>-</a:t>
            </a:r>
            <a:r>
              <a:rPr lang="ko-KR" altLang="en-US">
                <a:latin typeface="+mn-lt"/>
                <a:cs typeface="+mn-cs"/>
              </a:rPr>
              <a:t>탓하기와 공로 새치기하기</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34</a:t>
            </a:fld>
            <a:endParaRPr lang="de-DE" dirty="0">
              <a:latin typeface="+mn-lt"/>
              <a:cs typeface="+mn-cs"/>
            </a:endParaRPr>
          </a:p>
        </p:txBody>
      </p:sp>
      <p:pic>
        <p:nvPicPr>
          <p:cNvPr id="8" name="Picture 11" descr="Heidi Wittwer fotocommunity schreiende Hand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520174" y="914407"/>
            <a:ext cx="1264781" cy="13990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8" name="Rectangle 1054"/>
          <p:cNvSpPr>
            <a:spLocks noGrp="1" noChangeArrowheads="1"/>
          </p:cNvSpPr>
          <p:nvPr>
            <p:ph type="title"/>
          </p:nvPr>
        </p:nvSpPr>
        <p:spPr>
          <a:xfrm>
            <a:off x="408955" y="1124744"/>
            <a:ext cx="11376000" cy="997196"/>
          </a:xfrm>
        </p:spPr>
        <p:txBody>
          <a:bodyPr vert="horz" lIns="0" tIns="0" rIns="0" bIns="0" rtlCol="0" anchor="t">
            <a:spAutoFit/>
          </a:bodyPr>
          <a:lstStyle/>
          <a:p>
            <a:pPr defTabSz="914377">
              <a:spcBef>
                <a:spcPts val="0"/>
              </a:spcBef>
            </a:pPr>
            <a:r>
              <a:rPr lang="ko-KR" altLang="en-US" sz="3600" dirty="0">
                <a:latin typeface="+mn-lt"/>
                <a:ea typeface="+mn-ea"/>
                <a:cs typeface="+mn-cs"/>
              </a:rPr>
              <a:t>내부의 소리가 </a:t>
            </a:r>
            <a:r>
              <a:rPr lang="ko-KR" altLang="en-US" sz="3600">
                <a:latin typeface="+mn-lt"/>
                <a:ea typeface="+mn-ea"/>
                <a:cs typeface="+mn-cs"/>
              </a:rPr>
              <a:t>당신에게 “너는 형편없어”</a:t>
            </a:r>
            <a:br>
              <a:rPr lang="en-US" altLang="ko-KR" sz="3600" dirty="0">
                <a:latin typeface="+mn-lt"/>
                <a:ea typeface="+mn-ea"/>
                <a:cs typeface="+mn-cs"/>
              </a:rPr>
            </a:br>
            <a:r>
              <a:rPr lang="ko-KR" altLang="en-US" sz="3600" dirty="0">
                <a:latin typeface="+mn-lt"/>
                <a:ea typeface="+mn-ea"/>
                <a:cs typeface="+mn-cs"/>
              </a:rPr>
              <a:t>라고 한다</a:t>
            </a:r>
            <a:endParaRPr lang="en-US" altLang="ko-KR" sz="3600" dirty="0">
              <a:latin typeface="+mn-lt"/>
              <a:ea typeface="+mn-ea"/>
              <a:cs typeface="+mn-cs"/>
            </a:endParaRPr>
          </a:p>
        </p:txBody>
      </p:sp>
      <p:sp>
        <p:nvSpPr>
          <p:cNvPr id="35842" name="Rectangle 2"/>
          <p:cNvSpPr>
            <a:spLocks noGrp="1" noChangeArrowheads="1"/>
          </p:cNvSpPr>
          <p:nvPr>
            <p:ph idx="1"/>
          </p:nvPr>
        </p:nvSpPr>
        <p:spPr/>
        <p:txBody>
          <a:bodyPr>
            <a:noAutofit/>
          </a:bodyPr>
          <a:lstStyle/>
          <a:p>
            <a:pPr eaLnBrk="1" hangingPunct="1">
              <a:defRPr/>
            </a:pPr>
            <a:r>
              <a:rPr lang="ko-KR" altLang="en-US" sz="2400" b="1" dirty="0">
                <a:solidFill>
                  <a:srgbClr val="004992"/>
                </a:solidFill>
              </a:rPr>
              <a:t>정신병</a:t>
            </a:r>
            <a:r>
              <a:rPr lang="de-DE" sz="2400" b="1" dirty="0">
                <a:solidFill>
                  <a:srgbClr val="004992"/>
                </a:solidFill>
              </a:rPr>
              <a:t>: </a:t>
            </a:r>
            <a:r>
              <a:rPr lang="ko-KR" altLang="en-US" sz="2400" b="1" dirty="0">
                <a:solidFill>
                  <a:srgbClr val="004992"/>
                </a:solidFill>
              </a:rPr>
              <a:t>내부의 소리는 다른 사람</a:t>
            </a:r>
            <a:r>
              <a:rPr lang="en-US" altLang="ko-KR" sz="2400" b="1" dirty="0">
                <a:solidFill>
                  <a:srgbClr val="004992"/>
                </a:solidFill>
              </a:rPr>
              <a:t>/</a:t>
            </a:r>
            <a:r>
              <a:rPr lang="ko-KR" altLang="en-US" sz="2400" b="1" dirty="0">
                <a:solidFill>
                  <a:srgbClr val="004992"/>
                </a:solidFill>
              </a:rPr>
              <a:t>영향력 때문이다</a:t>
            </a:r>
            <a:r>
              <a:rPr lang="en-US" altLang="ko-KR" sz="2400" b="1" dirty="0">
                <a:solidFill>
                  <a:srgbClr val="004992"/>
                </a:solidFill>
              </a:rPr>
              <a:t>.</a:t>
            </a:r>
          </a:p>
          <a:p>
            <a:pPr marL="342900" indent="-342900" eaLnBrk="1" hangingPunct="1">
              <a:buClr>
                <a:srgbClr val="333333"/>
              </a:buClr>
              <a:buFont typeface="WingDings"/>
              <a:buChar char=""/>
              <a:defRPr/>
            </a:pPr>
            <a:r>
              <a:rPr lang="en-US" altLang="ko-KR" sz="2400">
                <a:solidFill>
                  <a:srgbClr val="004992"/>
                </a:solidFill>
              </a:rPr>
              <a:t>“</a:t>
            </a:r>
            <a:r>
              <a:rPr lang="ko-KR" altLang="en-US" sz="2400">
                <a:solidFill>
                  <a:srgbClr val="333333"/>
                </a:solidFill>
              </a:rPr>
              <a:t>내 </a:t>
            </a:r>
            <a:r>
              <a:rPr lang="ko-KR" altLang="en-US" sz="2400" dirty="0">
                <a:solidFill>
                  <a:srgbClr val="333333"/>
                </a:solidFill>
              </a:rPr>
              <a:t>머리에 무슨</a:t>
            </a:r>
            <a:r>
              <a:rPr lang="en-US" altLang="ko-KR" sz="2400" dirty="0">
                <a:solidFill>
                  <a:srgbClr val="333333"/>
                </a:solidFill>
              </a:rPr>
              <a:t> </a:t>
            </a:r>
            <a:r>
              <a:rPr lang="ko-KR" altLang="en-US" sz="2400" dirty="0">
                <a:solidFill>
                  <a:srgbClr val="333333"/>
                </a:solidFill>
              </a:rPr>
              <a:t>장치가 </a:t>
            </a:r>
            <a:r>
              <a:rPr lang="ko-KR" altLang="en-US" sz="2400">
                <a:solidFill>
                  <a:srgbClr val="333333"/>
                </a:solidFill>
              </a:rPr>
              <a:t>심어졌다</a:t>
            </a:r>
            <a:r>
              <a:rPr lang="de-DE" altLang="ko-KR" sz="2400">
                <a:solidFill>
                  <a:srgbClr val="333333"/>
                </a:solidFill>
              </a:rPr>
              <a:t>.</a:t>
            </a:r>
            <a:r>
              <a:rPr lang="en-US" altLang="ko-KR" sz="2400">
                <a:solidFill>
                  <a:srgbClr val="333333"/>
                </a:solidFill>
              </a:rPr>
              <a:t>”</a:t>
            </a:r>
            <a:endParaRPr lang="de-DE" altLang="ko-KR" sz="2400" dirty="0">
              <a:solidFill>
                <a:srgbClr val="333333"/>
              </a:solidFill>
            </a:endParaRPr>
          </a:p>
          <a:p>
            <a:pPr marL="342900" indent="-342900" eaLnBrk="1" hangingPunct="1">
              <a:buClr>
                <a:srgbClr val="333333"/>
              </a:buClr>
              <a:buFont typeface="WingDings"/>
              <a:buChar char=""/>
              <a:defRPr/>
            </a:pPr>
            <a:r>
              <a:rPr lang="en-US" altLang="ko-KR" sz="2400">
                <a:solidFill>
                  <a:srgbClr val="333333"/>
                </a:solidFill>
              </a:rPr>
              <a:t>“</a:t>
            </a:r>
            <a:r>
              <a:rPr lang="ko-KR" altLang="en-US" sz="2400">
                <a:solidFill>
                  <a:srgbClr val="333333"/>
                </a:solidFill>
              </a:rPr>
              <a:t>어찌된 </a:t>
            </a:r>
            <a:r>
              <a:rPr lang="ko-KR" altLang="en-US" sz="2400" dirty="0">
                <a:solidFill>
                  <a:srgbClr val="333333"/>
                </a:solidFill>
              </a:rPr>
              <a:t>일인지는 모르나 누군가 내 생각을 </a:t>
            </a:r>
            <a:r>
              <a:rPr lang="ko-KR" altLang="en-US" sz="2400">
                <a:solidFill>
                  <a:srgbClr val="333333"/>
                </a:solidFill>
              </a:rPr>
              <a:t>지배한다</a:t>
            </a:r>
            <a:r>
              <a:rPr lang="de-DE" altLang="ko-KR" sz="2400">
                <a:solidFill>
                  <a:srgbClr val="333333"/>
                </a:solidFill>
              </a:rPr>
              <a:t>.</a:t>
            </a:r>
            <a:r>
              <a:rPr lang="en-US" altLang="ko-KR" sz="2400">
                <a:solidFill>
                  <a:srgbClr val="333333"/>
                </a:solidFill>
              </a:rPr>
              <a:t>”</a:t>
            </a:r>
            <a:endParaRPr lang="de-DE" altLang="ko-KR" sz="2400" dirty="0">
              <a:solidFill>
                <a:srgbClr val="333333"/>
              </a:solidFill>
            </a:endParaRPr>
          </a:p>
        </p:txBody>
      </p:sp>
      <p:sp>
        <p:nvSpPr>
          <p:cNvPr id="2" name="Footer Placeholder 1"/>
          <p:cNvSpPr>
            <a:spLocks noGrp="1"/>
          </p:cNvSpPr>
          <p:nvPr>
            <p:ph type="ftr" sz="quarter" idx="11"/>
          </p:nvPr>
        </p:nvSpPr>
        <p:spPr/>
        <p:txBody>
          <a:bodyPr/>
          <a:lstStyle/>
          <a:p>
            <a:r>
              <a:rPr lang="ko-KR" altLang="en-US">
                <a:latin typeface="+mn-lt"/>
                <a:cs typeface="+mn-cs"/>
              </a:rPr>
              <a:t>훈련 모듈 </a:t>
            </a:r>
            <a:r>
              <a:rPr lang="en-US" altLang="ko-KR">
                <a:latin typeface="+mn-lt"/>
                <a:cs typeface="+mn-cs"/>
              </a:rPr>
              <a:t>1 – </a:t>
            </a:r>
            <a:r>
              <a:rPr lang="ko-KR" altLang="en-US">
                <a:latin typeface="+mn-lt"/>
                <a:cs typeface="+mn-cs"/>
              </a:rPr>
              <a:t>귀인</a:t>
            </a:r>
            <a:r>
              <a:rPr lang="en-US" altLang="ko-KR">
                <a:latin typeface="+mn-lt"/>
                <a:cs typeface="+mn-cs"/>
              </a:rPr>
              <a:t>-</a:t>
            </a:r>
            <a:r>
              <a:rPr lang="ko-KR" altLang="en-US">
                <a:latin typeface="+mn-lt"/>
                <a:cs typeface="+mn-cs"/>
              </a:rPr>
              <a:t>탓하기와 공로 새치기하기</a:t>
            </a:r>
            <a:endParaRPr lang="de-DE" dirty="0">
              <a:latin typeface="+mn-lt"/>
              <a:cs typeface="+mn-cs"/>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cs typeface="+mn-cs"/>
              </a:rPr>
              <a:pPr/>
              <a:t>35</a:t>
            </a:fld>
            <a:endParaRPr lang="de-DE" dirty="0">
              <a:latin typeface="+mn-lt"/>
              <a:cs typeface="+mn-cs"/>
            </a:endParaRPr>
          </a:p>
        </p:txBody>
      </p:sp>
      <p:pic>
        <p:nvPicPr>
          <p:cNvPr id="8" name="Picture 11" descr="Heidi Wittwer fotocommunity schreiende Hand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520174" y="914407"/>
            <a:ext cx="1264781" cy="13990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2"/>
          <p:cNvSpPr>
            <a:spLocks noGrp="1" noChangeArrowheads="1"/>
          </p:cNvSpPr>
          <p:nvPr>
            <p:ph type="title"/>
          </p:nvPr>
        </p:nvSpPr>
        <p:spPr>
          <a:xfrm>
            <a:off x="408955" y="1124744"/>
            <a:ext cx="11376000" cy="1274195"/>
          </a:xfrm>
        </p:spPr>
        <p:txBody>
          <a:bodyPr vert="horz" lIns="0" tIns="0" rIns="0" bIns="0" rtlCol="0" anchor="t">
            <a:spAutoFit/>
          </a:bodyPr>
          <a:lstStyle/>
          <a:p>
            <a:pPr defTabSz="914377">
              <a:spcBef>
                <a:spcPts val="0"/>
              </a:spcBef>
            </a:pPr>
            <a:r>
              <a:rPr lang="ko-KR" altLang="en-US" sz="3600">
                <a:solidFill>
                  <a:srgbClr val="004992"/>
                </a:solidFill>
                <a:latin typeface="+mn-lt"/>
                <a:ea typeface="+mn-ea"/>
                <a:cs typeface="+mn-cs"/>
              </a:rPr>
              <a:t>환청</a:t>
            </a:r>
            <a:br>
              <a:rPr lang="ko-KR" altLang="en-US" sz="3600">
                <a:solidFill>
                  <a:srgbClr val="004992"/>
                </a:solidFill>
                <a:latin typeface="+mn-lt"/>
                <a:ea typeface="+mn-ea"/>
                <a:cs typeface="+mn-cs"/>
              </a:rPr>
            </a:br>
            <a:r>
              <a:rPr lang="ko-KR" altLang="en-US">
                <a:solidFill>
                  <a:srgbClr val="004992"/>
                </a:solidFill>
                <a:latin typeface="+mn-lt"/>
                <a:ea typeface="+mn-ea"/>
                <a:cs typeface="+mn-cs"/>
              </a:rPr>
              <a:t>자신의 생각이냐 또는 타인에 의한 조종인가</a:t>
            </a:r>
            <a:r>
              <a:rPr lang="en-US" altLang="ko-KR">
                <a:solidFill>
                  <a:srgbClr val="004992"/>
                </a:solidFill>
                <a:latin typeface="+mn-lt"/>
                <a:ea typeface="+mn-ea"/>
                <a:cs typeface="+mn-cs"/>
              </a:rPr>
              <a:t>?</a:t>
            </a:r>
            <a:br>
              <a:rPr lang="en-US" altLang="ko-KR" sz="3600">
                <a:solidFill>
                  <a:srgbClr val="004992"/>
                </a:solidFill>
                <a:latin typeface="+mn-lt"/>
                <a:ea typeface="+mn-ea"/>
                <a:cs typeface="+mn-cs"/>
              </a:rPr>
            </a:br>
            <a:r>
              <a:rPr lang="ko-KR" altLang="en-US">
                <a:solidFill>
                  <a:srgbClr val="004992"/>
                </a:solidFill>
                <a:latin typeface="+mn-lt"/>
                <a:ea typeface="+mn-ea"/>
                <a:cs typeface="+mn-cs"/>
              </a:rPr>
              <a:t>찬성 및 반대</a:t>
            </a:r>
          </a:p>
        </p:txBody>
      </p:sp>
      <p:sp>
        <p:nvSpPr>
          <p:cNvPr id="2" name="Footer Placeholder 1"/>
          <p:cNvSpPr>
            <a:spLocks noGrp="1"/>
          </p:cNvSpPr>
          <p:nvPr>
            <p:ph type="ftr" sz="quarter" idx="11"/>
          </p:nvPr>
        </p:nvSpPr>
        <p:spPr/>
        <p:txBody>
          <a:bodyPr/>
          <a:lstStyle/>
          <a:p>
            <a:r>
              <a:rPr lang="ko-KR" altLang="en-US">
                <a:latin typeface="+mn-lt"/>
                <a:cs typeface="+mn-cs"/>
              </a:rPr>
              <a:t>훈련 모듈 </a:t>
            </a:r>
            <a:r>
              <a:rPr lang="en-US" altLang="ko-KR">
                <a:latin typeface="+mn-lt"/>
                <a:cs typeface="+mn-cs"/>
              </a:rPr>
              <a:t>1 – </a:t>
            </a:r>
            <a:r>
              <a:rPr lang="ko-KR" altLang="en-US">
                <a:latin typeface="+mn-lt"/>
                <a:cs typeface="+mn-cs"/>
              </a:rPr>
              <a:t>귀인</a:t>
            </a:r>
            <a:r>
              <a:rPr lang="en-US" altLang="ko-KR">
                <a:latin typeface="+mn-lt"/>
                <a:cs typeface="+mn-cs"/>
              </a:rPr>
              <a:t>-</a:t>
            </a:r>
            <a:r>
              <a:rPr lang="ko-KR" altLang="en-US">
                <a:latin typeface="+mn-lt"/>
                <a:cs typeface="+mn-cs"/>
              </a:rPr>
              <a:t>탓하기와 공로 새치기하기</a:t>
            </a:r>
            <a:endParaRPr lang="de-DE" dirty="0">
              <a:latin typeface="+mn-lt"/>
              <a:cs typeface="+mn-cs"/>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cs typeface="+mn-cs"/>
              </a:rPr>
              <a:pPr/>
              <a:t>36</a:t>
            </a:fld>
            <a:endParaRPr lang="de-DE" dirty="0">
              <a:latin typeface="+mn-lt"/>
              <a:cs typeface="+mn-cs"/>
            </a:endParaRPr>
          </a:p>
        </p:txBody>
      </p:sp>
      <p:graphicFrame>
        <p:nvGraphicFramePr>
          <p:cNvPr id="8" name="Table 7"/>
          <p:cNvGraphicFramePr>
            <a:graphicFrameLocks noGrp="1"/>
          </p:cNvGraphicFramePr>
          <p:nvPr>
            <p:extLst>
              <p:ext uri="{D42A27DB-BD31-4B8C-83A1-F6EECF244321}">
                <p14:modId xmlns:p14="http://schemas.microsoft.com/office/powerpoint/2010/main" val="390648688"/>
              </p:ext>
            </p:extLst>
          </p:nvPr>
        </p:nvGraphicFramePr>
        <p:xfrm>
          <a:off x="408955" y="2560320"/>
          <a:ext cx="11376000" cy="3998214"/>
        </p:xfrm>
        <a:graphic>
          <a:graphicData uri="http://schemas.openxmlformats.org/drawingml/2006/table">
            <a:tbl>
              <a:tblPr firstRow="1" bandRow="1">
                <a:tableStyleId>{21E4AEA4-8DFA-4A89-87EB-49C32662AFE0}</a:tableStyleId>
              </a:tblPr>
              <a:tblGrid>
                <a:gridCol w="3816424">
                  <a:extLst>
                    <a:ext uri="{9D8B030D-6E8A-4147-A177-3AD203B41FA5}">
                      <a16:colId xmlns:a16="http://schemas.microsoft.com/office/drawing/2014/main" val="20000"/>
                    </a:ext>
                  </a:extLst>
                </a:gridCol>
                <a:gridCol w="7559576">
                  <a:extLst>
                    <a:ext uri="{9D8B030D-6E8A-4147-A177-3AD203B41FA5}">
                      <a16:colId xmlns:a16="http://schemas.microsoft.com/office/drawing/2014/main" val="20001"/>
                    </a:ext>
                  </a:extLst>
                </a:gridCol>
              </a:tblGrid>
              <a:tr h="432048">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ko-KR" altLang="en-US" sz="1800" b="0" i="0" u="none" strike="noStrike" cap="none" normalizeH="0" baseline="0">
                          <a:ln>
                            <a:noFill/>
                          </a:ln>
                          <a:solidFill>
                            <a:srgbClr val="000000"/>
                          </a:solidFill>
                          <a:effectLst/>
                          <a:latin typeface="+mn-lt"/>
                          <a:ea typeface="+mn-ea"/>
                          <a:cs typeface="+mn-cs"/>
                        </a:rPr>
                        <a:t>외부로부터의 조정 </a:t>
                      </a:r>
                      <a:endParaRPr kumimoji="0" lang="de-DE" sz="1800" b="0" i="0" u="none" strike="noStrike" cap="none" normalizeH="0" baseline="0" dirty="0">
                        <a:ln>
                          <a:noFill/>
                        </a:ln>
                        <a:solidFill>
                          <a:srgbClr val="000000"/>
                        </a:solidFill>
                        <a:effectLst/>
                        <a:latin typeface="+mn-lt"/>
                        <a:ea typeface="+mn-ea"/>
                        <a:cs typeface="+mn-cs"/>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ko-KR" altLang="en-US" sz="1800" b="0" i="0" u="none" strike="noStrike" cap="none" normalizeH="0" baseline="0">
                          <a:ln>
                            <a:noFill/>
                          </a:ln>
                          <a:solidFill>
                            <a:srgbClr val="000000"/>
                          </a:solidFill>
                          <a:effectLst/>
                          <a:latin typeface="+mn-lt"/>
                          <a:ea typeface="+mn-ea"/>
                          <a:cs typeface="+mn-cs"/>
                        </a:rPr>
                        <a:t>왼쪽에 표현된 가정에 대한 또 다른 설명이 있는가</a:t>
                      </a:r>
                      <a:r>
                        <a:rPr kumimoji="0" lang="en-US" altLang="ko-KR" sz="1800" b="0" i="0" u="none" strike="noStrike" cap="none" normalizeH="0" baseline="0">
                          <a:ln>
                            <a:noFill/>
                          </a:ln>
                          <a:solidFill>
                            <a:srgbClr val="000000"/>
                          </a:solidFill>
                          <a:effectLst/>
                          <a:latin typeface="+mn-lt"/>
                          <a:ea typeface="+mn-ea"/>
                          <a:cs typeface="+mn-cs"/>
                        </a:rPr>
                        <a:t>? </a:t>
                      </a:r>
                      <a:endParaRPr kumimoji="0" lang="en-US" sz="1800" b="0" i="0" u="none" strike="noStrike" cap="none" normalizeH="0" baseline="0" dirty="0">
                        <a:ln>
                          <a:noFill/>
                        </a:ln>
                        <a:solidFill>
                          <a:srgbClr val="000000"/>
                        </a:solidFill>
                        <a:effectLst/>
                        <a:latin typeface="+mn-lt"/>
                        <a:ea typeface="+mn-ea"/>
                        <a:cs typeface="+mn-cs"/>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extLst>
                  <a:ext uri="{0D108BD9-81ED-4DB2-BD59-A6C34878D82A}">
                    <a16:rowId xmlns:a16="http://schemas.microsoft.com/office/drawing/2014/main" val="10000"/>
                  </a:ext>
                </a:extLst>
              </a:tr>
              <a:tr h="100584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lang="ko-KR" altLang="en-US" sz="1800">
                          <a:latin typeface="+mn-lt"/>
                          <a:ea typeface="+mn-ea"/>
                          <a:cs typeface="+mn-cs"/>
                        </a:rPr>
                        <a:t>“소리는 분명히 들리나 자신의 생각은 없다</a:t>
                      </a:r>
                      <a:r>
                        <a:rPr lang="en-US" altLang="ko-KR" sz="1800">
                          <a:latin typeface="+mn-lt"/>
                          <a:ea typeface="+mn-ea"/>
                          <a:cs typeface="+mn-cs"/>
                        </a:rPr>
                        <a:t>!”</a:t>
                      </a:r>
                      <a:endParaRPr kumimoji="0" lang="de-DE" sz="1800" b="0" i="0" u="none" strike="noStrike" cap="none" normalizeH="0" baseline="0" dirty="0">
                        <a:ln>
                          <a:noFill/>
                        </a:ln>
                        <a:solidFill>
                          <a:schemeClr val="tx1"/>
                        </a:solidFill>
                        <a:effectLst/>
                        <a:latin typeface="+mn-lt"/>
                        <a:ea typeface="+mn-ea"/>
                        <a:cs typeface="+mn-cs"/>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ts val="600"/>
                        </a:spcBef>
                        <a:spcAft>
                          <a:spcPct val="0"/>
                        </a:spcAft>
                        <a:buClr>
                          <a:srgbClr val="333333"/>
                        </a:buClr>
                        <a:buSzTx/>
                        <a:buFont typeface="WingDings"/>
                        <a:buNone/>
                        <a:tabLst/>
                      </a:pPr>
                      <a:r>
                        <a:rPr kumimoji="0" lang="en-US" altLang="ko-KR" sz="1800" b="0" i="0" u="none" strike="noStrike" cap="none" normalizeH="0" baseline="0" dirty="0">
                          <a:ln>
                            <a:noFill/>
                          </a:ln>
                          <a:solidFill>
                            <a:srgbClr val="004992"/>
                          </a:solidFill>
                          <a:effectLst/>
                          <a:latin typeface="+mn-lt"/>
                          <a:ea typeface="+mn-ea"/>
                          <a:cs typeface="+mn-cs"/>
                        </a:rPr>
                        <a:t>???</a:t>
                      </a:r>
                      <a:endParaRPr kumimoji="0" lang="de-DE" sz="1800" b="0" i="0" u="none" strike="noStrike" cap="none" normalizeH="0" baseline="0" dirty="0">
                        <a:ln>
                          <a:noFill/>
                        </a:ln>
                        <a:solidFill>
                          <a:srgbClr val="004992"/>
                        </a:solidFill>
                        <a:effectLst/>
                        <a:latin typeface="+mn-lt"/>
                        <a:ea typeface="+mn-ea"/>
                        <a:cs typeface="+mn-cs"/>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1"/>
                  </a:ext>
                </a:extLst>
              </a:tr>
              <a:tr h="137160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lang="ko-KR" altLang="en-US" sz="1800">
                          <a:latin typeface="+mn-lt"/>
                          <a:ea typeface="+mn-ea"/>
                          <a:cs typeface="+mn-cs"/>
                        </a:rPr>
                        <a:t>“이 생각들은 내가 주체할 수 없다</a:t>
                      </a:r>
                      <a:r>
                        <a:rPr lang="en-US" altLang="ko-KR" sz="1800">
                          <a:latin typeface="+mn-lt"/>
                          <a:ea typeface="+mn-ea"/>
                          <a:cs typeface="+mn-cs"/>
                        </a:rPr>
                        <a:t>. </a:t>
                      </a:r>
                      <a:r>
                        <a:rPr lang="ko-KR" altLang="en-US" sz="1800">
                          <a:latin typeface="+mn-lt"/>
                          <a:ea typeface="+mn-ea"/>
                          <a:cs typeface="+mn-cs"/>
                        </a:rPr>
                        <a:t>내가 이를 이기려면 더 악화된다</a:t>
                      </a:r>
                      <a:r>
                        <a:rPr lang="en-US" altLang="ko-KR" sz="1800">
                          <a:latin typeface="+mn-lt"/>
                          <a:ea typeface="+mn-ea"/>
                          <a:cs typeface="+mn-cs"/>
                        </a:rPr>
                        <a:t>. </a:t>
                      </a:r>
                      <a:r>
                        <a:rPr lang="ko-KR" altLang="en-US" sz="1800">
                          <a:latin typeface="+mn-lt"/>
                          <a:ea typeface="+mn-ea"/>
                          <a:cs typeface="+mn-cs"/>
                        </a:rPr>
                        <a:t>이는 누가 나를 끌어내리려는 것을 보여준다</a:t>
                      </a:r>
                      <a:r>
                        <a:rPr lang="en-US" altLang="ko-KR" sz="1800">
                          <a:latin typeface="+mn-lt"/>
                          <a:ea typeface="+mn-ea"/>
                          <a:cs typeface="+mn-cs"/>
                        </a:rPr>
                        <a:t>.”</a:t>
                      </a:r>
                      <a:endParaRPr kumimoji="0" lang="de-DE" sz="1800" b="0" i="0" u="none" strike="noStrike" cap="none" normalizeH="0" baseline="0" dirty="0">
                        <a:ln>
                          <a:noFill/>
                        </a:ln>
                        <a:solidFill>
                          <a:schemeClr val="tx1"/>
                        </a:solidFill>
                        <a:effectLst/>
                        <a:latin typeface="+mn-lt"/>
                        <a:ea typeface="+mn-ea"/>
                        <a:cs typeface="+mn-cs"/>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ts val="600"/>
                        </a:spcBef>
                        <a:spcAft>
                          <a:spcPct val="0"/>
                        </a:spcAft>
                        <a:buClr>
                          <a:srgbClr val="333333"/>
                        </a:buClr>
                        <a:buSzTx/>
                        <a:buFont typeface="WingDings"/>
                        <a:buNone/>
                        <a:tabLst/>
                      </a:pPr>
                      <a:r>
                        <a:rPr kumimoji="0" lang="en-US" altLang="ko-KR" sz="1800" b="0" i="0" u="none" strike="noStrike" cap="none" normalizeH="0" baseline="0">
                          <a:ln>
                            <a:noFill/>
                          </a:ln>
                          <a:solidFill>
                            <a:srgbClr val="004992"/>
                          </a:solidFill>
                          <a:effectLst/>
                          <a:latin typeface="+mn-lt"/>
                          <a:ea typeface="+mn-ea"/>
                          <a:cs typeface="+mn-cs"/>
                        </a:rPr>
                        <a:t>???</a:t>
                      </a:r>
                      <a:endParaRPr kumimoji="0" lang="de-DE" sz="1800" b="0" i="0" u="none" strike="noStrike" cap="none" normalizeH="0" baseline="0" dirty="0">
                        <a:ln>
                          <a:noFill/>
                        </a:ln>
                        <a:solidFill>
                          <a:srgbClr val="004992"/>
                        </a:solidFill>
                        <a:effectLst/>
                        <a:latin typeface="+mn-lt"/>
                        <a:ea typeface="+mn-ea"/>
                        <a:cs typeface="+mn-cs"/>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2"/>
                  </a:ext>
                </a:extLst>
              </a:tr>
              <a:tr h="109728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lang="ko-KR" altLang="en-US" sz="1800">
                          <a:latin typeface="+mn-lt"/>
                          <a:ea typeface="+mn-ea"/>
                          <a:cs typeface="+mn-cs"/>
                        </a:rPr>
                        <a:t>“나는 그런 사악한 생각을 갖지 않으려 한다</a:t>
                      </a:r>
                      <a:r>
                        <a:rPr lang="en-US" altLang="ko-KR" sz="1800">
                          <a:latin typeface="+mn-lt"/>
                          <a:ea typeface="+mn-ea"/>
                          <a:cs typeface="+mn-cs"/>
                        </a:rPr>
                        <a:t>. </a:t>
                      </a:r>
                      <a:r>
                        <a:rPr lang="ko-KR" altLang="en-US" sz="1800">
                          <a:latin typeface="+mn-lt"/>
                          <a:ea typeface="+mn-ea"/>
                          <a:cs typeface="+mn-cs"/>
                        </a:rPr>
                        <a:t>나는 남을 해할 수도 없다</a:t>
                      </a:r>
                      <a:r>
                        <a:rPr lang="en-US" altLang="ko-KR" sz="1800">
                          <a:latin typeface="+mn-lt"/>
                          <a:ea typeface="+mn-ea"/>
                          <a:cs typeface="+mn-cs"/>
                        </a:rPr>
                        <a:t>. </a:t>
                      </a:r>
                      <a:r>
                        <a:rPr lang="ko-KR" altLang="en-US" sz="1800">
                          <a:latin typeface="+mn-lt"/>
                          <a:ea typeface="+mn-ea"/>
                          <a:cs typeface="+mn-cs"/>
                        </a:rPr>
                        <a:t>그래도 나는 공격적인 생각은 계속 든다</a:t>
                      </a:r>
                      <a:r>
                        <a:rPr lang="en-US" altLang="ko-KR" sz="1800">
                          <a:latin typeface="+mn-lt"/>
                          <a:ea typeface="+mn-ea"/>
                          <a:cs typeface="+mn-cs"/>
                        </a:rPr>
                        <a:t>.”</a:t>
                      </a:r>
                      <a:endParaRPr lang="en-US" sz="1800" dirty="0">
                        <a:latin typeface="+mn-lt"/>
                        <a:ea typeface="+mn-ea"/>
                        <a:cs typeface="+mn-cs"/>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ts val="600"/>
                        </a:spcBef>
                        <a:spcAft>
                          <a:spcPct val="0"/>
                        </a:spcAft>
                        <a:buClr>
                          <a:srgbClr val="333333"/>
                        </a:buClr>
                        <a:buSzTx/>
                        <a:buFont typeface="WingDings"/>
                        <a:buNone/>
                        <a:tabLst/>
                      </a:pPr>
                      <a:r>
                        <a:rPr kumimoji="0" lang="en-US" altLang="ko-KR" sz="1800" b="0" i="0" u="none" strike="noStrike" cap="none" normalizeH="0" baseline="0" dirty="0">
                          <a:ln>
                            <a:noFill/>
                          </a:ln>
                          <a:solidFill>
                            <a:srgbClr val="004992"/>
                          </a:solidFill>
                          <a:effectLst/>
                          <a:latin typeface="+mn-lt"/>
                          <a:ea typeface="+mn-ea"/>
                          <a:cs typeface="+mn-cs"/>
                        </a:rPr>
                        <a:t>???</a:t>
                      </a:r>
                      <a:endParaRPr kumimoji="0" lang="de-DE" sz="1800" b="0" i="0" u="none" strike="noStrike" cap="none" normalizeH="0" baseline="0" dirty="0">
                        <a:ln>
                          <a:noFill/>
                        </a:ln>
                        <a:solidFill>
                          <a:srgbClr val="004992"/>
                        </a:solidFill>
                        <a:effectLst/>
                        <a:latin typeface="+mn-lt"/>
                        <a:ea typeface="+mn-ea"/>
                        <a:cs typeface="+mn-cs"/>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3"/>
                  </a:ext>
                </a:extLst>
              </a:tr>
            </a:tbl>
          </a:graphicData>
        </a:graphic>
      </p:graphicFrame>
      <p:pic>
        <p:nvPicPr>
          <p:cNvPr id="9" name="Picture 11" descr="Heidi Wittwer fotocommunity schreiende Hand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520174" y="914407"/>
            <a:ext cx="1264781" cy="13990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2"/>
          <p:cNvSpPr>
            <a:spLocks noGrp="1" noChangeArrowheads="1"/>
          </p:cNvSpPr>
          <p:nvPr>
            <p:ph type="title"/>
          </p:nvPr>
        </p:nvSpPr>
        <p:spPr>
          <a:xfrm>
            <a:off x="408955" y="1124744"/>
            <a:ext cx="11376000" cy="1274195"/>
          </a:xfrm>
        </p:spPr>
        <p:txBody>
          <a:bodyPr vert="horz" lIns="0" tIns="0" rIns="0" bIns="0" rtlCol="0" anchor="t">
            <a:spAutoFit/>
          </a:bodyPr>
          <a:lstStyle/>
          <a:p>
            <a:pPr defTabSz="914377">
              <a:spcBef>
                <a:spcPts val="0"/>
              </a:spcBef>
            </a:pPr>
            <a:r>
              <a:rPr lang="ko-KR" altLang="en-US" sz="3600">
                <a:solidFill>
                  <a:srgbClr val="004992"/>
                </a:solidFill>
                <a:latin typeface="+mn-lt"/>
                <a:ea typeface="+mn-ea"/>
                <a:cs typeface="+mn-cs"/>
              </a:rPr>
              <a:t>환청</a:t>
            </a:r>
            <a:br>
              <a:rPr lang="ko-KR" altLang="en-US" sz="3600">
                <a:solidFill>
                  <a:srgbClr val="004992"/>
                </a:solidFill>
                <a:latin typeface="+mn-lt"/>
                <a:ea typeface="+mn-ea"/>
                <a:cs typeface="+mn-cs"/>
              </a:rPr>
            </a:br>
            <a:r>
              <a:rPr lang="ko-KR" altLang="en-US">
                <a:solidFill>
                  <a:srgbClr val="004992"/>
                </a:solidFill>
                <a:latin typeface="+mn-lt"/>
                <a:ea typeface="+mn-ea"/>
                <a:cs typeface="+mn-cs"/>
              </a:rPr>
              <a:t>자신의 생각이냐 또는 타인에 의한 조종인가</a:t>
            </a:r>
            <a:r>
              <a:rPr lang="en-US" altLang="ko-KR">
                <a:solidFill>
                  <a:srgbClr val="004992"/>
                </a:solidFill>
                <a:latin typeface="+mn-lt"/>
                <a:ea typeface="+mn-ea"/>
                <a:cs typeface="+mn-cs"/>
              </a:rPr>
              <a:t>?</a:t>
            </a:r>
            <a:br>
              <a:rPr lang="en-US" altLang="ko-KR" sz="3600">
                <a:solidFill>
                  <a:srgbClr val="004992"/>
                </a:solidFill>
                <a:latin typeface="+mn-lt"/>
                <a:ea typeface="+mn-ea"/>
                <a:cs typeface="+mn-cs"/>
              </a:rPr>
            </a:br>
            <a:r>
              <a:rPr lang="ko-KR" altLang="en-US">
                <a:solidFill>
                  <a:srgbClr val="004992"/>
                </a:solidFill>
                <a:latin typeface="+mn-lt"/>
                <a:ea typeface="+mn-ea"/>
                <a:cs typeface="+mn-cs"/>
              </a:rPr>
              <a:t>찬성 및 반대</a:t>
            </a:r>
          </a:p>
        </p:txBody>
      </p:sp>
      <p:sp>
        <p:nvSpPr>
          <p:cNvPr id="2" name="Footer Placeholder 1"/>
          <p:cNvSpPr>
            <a:spLocks noGrp="1"/>
          </p:cNvSpPr>
          <p:nvPr>
            <p:ph type="ftr" sz="quarter" idx="11"/>
          </p:nvPr>
        </p:nvSpPr>
        <p:spPr/>
        <p:txBody>
          <a:bodyPr/>
          <a:lstStyle/>
          <a:p>
            <a:r>
              <a:rPr lang="ko-KR" altLang="en-US">
                <a:latin typeface="+mn-lt"/>
                <a:cs typeface="+mn-cs"/>
              </a:rPr>
              <a:t>훈련 모듈 </a:t>
            </a:r>
            <a:r>
              <a:rPr lang="en-US" altLang="ko-KR">
                <a:latin typeface="+mn-lt"/>
                <a:cs typeface="+mn-cs"/>
              </a:rPr>
              <a:t>1 – </a:t>
            </a:r>
            <a:r>
              <a:rPr lang="ko-KR" altLang="en-US">
                <a:latin typeface="+mn-lt"/>
                <a:cs typeface="+mn-cs"/>
              </a:rPr>
              <a:t>귀인</a:t>
            </a:r>
            <a:r>
              <a:rPr lang="en-US" altLang="ko-KR">
                <a:latin typeface="+mn-lt"/>
                <a:cs typeface="+mn-cs"/>
              </a:rPr>
              <a:t>-</a:t>
            </a:r>
            <a:r>
              <a:rPr lang="ko-KR" altLang="en-US">
                <a:latin typeface="+mn-lt"/>
                <a:cs typeface="+mn-cs"/>
              </a:rPr>
              <a:t>탓하기와 공로 새치기하기</a:t>
            </a:r>
            <a:endParaRPr lang="de-DE" dirty="0">
              <a:latin typeface="+mn-lt"/>
              <a:cs typeface="+mn-cs"/>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cs typeface="+mn-cs"/>
              </a:rPr>
              <a:pPr/>
              <a:t>37</a:t>
            </a:fld>
            <a:endParaRPr lang="de-DE" dirty="0">
              <a:latin typeface="+mn-lt"/>
              <a:cs typeface="+mn-cs"/>
            </a:endParaRPr>
          </a:p>
        </p:txBody>
      </p:sp>
      <p:graphicFrame>
        <p:nvGraphicFramePr>
          <p:cNvPr id="8" name="Table 7"/>
          <p:cNvGraphicFramePr>
            <a:graphicFrameLocks noGrp="1"/>
          </p:cNvGraphicFramePr>
          <p:nvPr>
            <p:extLst>
              <p:ext uri="{D42A27DB-BD31-4B8C-83A1-F6EECF244321}">
                <p14:modId xmlns:p14="http://schemas.microsoft.com/office/powerpoint/2010/main" val="3866634221"/>
              </p:ext>
            </p:extLst>
          </p:nvPr>
        </p:nvGraphicFramePr>
        <p:xfrm>
          <a:off x="408955" y="2560320"/>
          <a:ext cx="11376000" cy="3998214"/>
        </p:xfrm>
        <a:graphic>
          <a:graphicData uri="http://schemas.openxmlformats.org/drawingml/2006/table">
            <a:tbl>
              <a:tblPr firstRow="1" bandRow="1">
                <a:tableStyleId>{21E4AEA4-8DFA-4A89-87EB-49C32662AFE0}</a:tableStyleId>
              </a:tblPr>
              <a:tblGrid>
                <a:gridCol w="3816424">
                  <a:extLst>
                    <a:ext uri="{9D8B030D-6E8A-4147-A177-3AD203B41FA5}">
                      <a16:colId xmlns:a16="http://schemas.microsoft.com/office/drawing/2014/main" val="20000"/>
                    </a:ext>
                  </a:extLst>
                </a:gridCol>
                <a:gridCol w="7559576">
                  <a:extLst>
                    <a:ext uri="{9D8B030D-6E8A-4147-A177-3AD203B41FA5}">
                      <a16:colId xmlns:a16="http://schemas.microsoft.com/office/drawing/2014/main" val="20001"/>
                    </a:ext>
                  </a:extLst>
                </a:gridCol>
              </a:tblGrid>
              <a:tr h="432048">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ko-KR" altLang="en-US" sz="1800" b="0" i="0" u="none" strike="noStrike" cap="none" normalizeH="0" baseline="0">
                          <a:ln>
                            <a:noFill/>
                          </a:ln>
                          <a:solidFill>
                            <a:srgbClr val="000000"/>
                          </a:solidFill>
                          <a:effectLst/>
                          <a:latin typeface="+mn-lt"/>
                          <a:ea typeface="+mn-ea"/>
                          <a:cs typeface="+mn-cs"/>
                        </a:rPr>
                        <a:t>외부로부터의 조정 </a:t>
                      </a:r>
                      <a:endParaRPr kumimoji="0" lang="de-DE" sz="1800" b="0" i="0" u="none" strike="noStrike" cap="none" normalizeH="0" baseline="0" dirty="0">
                        <a:ln>
                          <a:noFill/>
                        </a:ln>
                        <a:solidFill>
                          <a:srgbClr val="000000"/>
                        </a:solidFill>
                        <a:effectLst/>
                        <a:latin typeface="+mn-lt"/>
                        <a:ea typeface="+mn-ea"/>
                        <a:cs typeface="+mn-cs"/>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ko-KR" altLang="en-US" sz="1800" b="0" i="0" u="none" strike="noStrike" cap="none" normalizeH="0" baseline="0">
                          <a:ln>
                            <a:noFill/>
                          </a:ln>
                          <a:solidFill>
                            <a:srgbClr val="000000"/>
                          </a:solidFill>
                          <a:effectLst/>
                          <a:latin typeface="+mn-lt"/>
                          <a:ea typeface="+mn-ea"/>
                          <a:cs typeface="+mn-cs"/>
                        </a:rPr>
                        <a:t>왼쪽에 표현된 가정에 대한 또 다른 설명이 있는가</a:t>
                      </a:r>
                      <a:r>
                        <a:rPr kumimoji="0" lang="en-US" altLang="ko-KR" sz="1800" b="0" i="0" u="none" strike="noStrike" cap="none" normalizeH="0" baseline="0">
                          <a:ln>
                            <a:noFill/>
                          </a:ln>
                          <a:solidFill>
                            <a:srgbClr val="000000"/>
                          </a:solidFill>
                          <a:effectLst/>
                          <a:latin typeface="+mn-lt"/>
                          <a:ea typeface="+mn-ea"/>
                          <a:cs typeface="+mn-cs"/>
                        </a:rPr>
                        <a:t>? </a:t>
                      </a:r>
                      <a:endParaRPr kumimoji="0" lang="en-US" sz="1800" b="0" i="0" u="none" strike="noStrike" cap="none" normalizeH="0" baseline="0" dirty="0">
                        <a:ln>
                          <a:noFill/>
                        </a:ln>
                        <a:solidFill>
                          <a:srgbClr val="000000"/>
                        </a:solidFill>
                        <a:effectLst/>
                        <a:latin typeface="+mn-lt"/>
                        <a:ea typeface="+mn-ea"/>
                        <a:cs typeface="+mn-cs"/>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extLst>
                  <a:ext uri="{0D108BD9-81ED-4DB2-BD59-A6C34878D82A}">
                    <a16:rowId xmlns:a16="http://schemas.microsoft.com/office/drawing/2014/main" val="10000"/>
                  </a:ext>
                </a:extLst>
              </a:tr>
              <a:tr h="100584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lang="ko-KR" altLang="en-US" sz="1800">
                          <a:latin typeface="+mn-lt"/>
                          <a:ea typeface="+mn-ea"/>
                          <a:cs typeface="+mn-cs"/>
                        </a:rPr>
                        <a:t>“소리는 분명히 들리나 자신의 생각은 없다</a:t>
                      </a:r>
                      <a:r>
                        <a:rPr lang="en-US" altLang="ko-KR" sz="1800">
                          <a:latin typeface="+mn-lt"/>
                          <a:ea typeface="+mn-ea"/>
                          <a:cs typeface="+mn-cs"/>
                        </a:rPr>
                        <a:t>!”</a:t>
                      </a:r>
                      <a:endParaRPr kumimoji="0" lang="de-DE" sz="1800" b="0" i="0" u="none" strike="noStrike" cap="none" normalizeH="0" baseline="0" dirty="0">
                        <a:ln>
                          <a:noFill/>
                        </a:ln>
                        <a:solidFill>
                          <a:schemeClr val="tx1"/>
                        </a:solidFill>
                        <a:effectLst/>
                        <a:latin typeface="+mn-lt"/>
                        <a:ea typeface="+mn-ea"/>
                        <a:cs typeface="+mn-cs"/>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285750" marR="0" lvl="0" indent="-285750" algn="l" defTabSz="914400" rtl="0" eaLnBrk="1" fontAlgn="base" latinLnBrk="0" hangingPunct="1">
                        <a:lnSpc>
                          <a:spcPct val="100000"/>
                        </a:lnSpc>
                        <a:spcBef>
                          <a:spcPts val="600"/>
                        </a:spcBef>
                        <a:spcAft>
                          <a:spcPct val="0"/>
                        </a:spcAft>
                        <a:buClr>
                          <a:srgbClr val="333333"/>
                        </a:buClr>
                        <a:buSzTx/>
                        <a:buFont typeface="WingDings"/>
                        <a:buChar char=""/>
                        <a:tabLst/>
                      </a:pPr>
                      <a:r>
                        <a:rPr kumimoji="0" lang="ko-KR" altLang="en-US" sz="1800" b="0" i="0" u="none" strike="noStrike" cap="none" normalizeH="0" baseline="0" dirty="0">
                          <a:ln>
                            <a:noFill/>
                          </a:ln>
                          <a:solidFill>
                            <a:srgbClr val="333333"/>
                          </a:solidFill>
                          <a:effectLst/>
                          <a:latin typeface="+mn-lt"/>
                          <a:ea typeface="+mn-ea"/>
                          <a:cs typeface="+mn-cs"/>
                        </a:rPr>
                        <a:t>대략 </a:t>
                      </a:r>
                      <a:r>
                        <a:rPr kumimoji="0" lang="en-US" altLang="ko-KR" sz="1800" b="0" i="0" u="none" strike="noStrike" cap="none" normalizeH="0" baseline="0" dirty="0">
                          <a:ln>
                            <a:noFill/>
                          </a:ln>
                          <a:solidFill>
                            <a:srgbClr val="333333"/>
                          </a:solidFill>
                          <a:effectLst/>
                          <a:latin typeface="+mn-lt"/>
                          <a:ea typeface="+mn-ea"/>
                          <a:cs typeface="+mn-cs"/>
                        </a:rPr>
                        <a:t>15-20%</a:t>
                      </a:r>
                      <a:r>
                        <a:rPr kumimoji="0" lang="ko-KR" altLang="en-US" sz="1800" b="0" i="0" u="none" strike="noStrike" cap="none" normalizeH="0" baseline="0" dirty="0">
                          <a:ln>
                            <a:noFill/>
                          </a:ln>
                          <a:solidFill>
                            <a:srgbClr val="333333"/>
                          </a:solidFill>
                          <a:effectLst/>
                          <a:latin typeface="+mn-lt"/>
                          <a:ea typeface="+mn-ea"/>
                          <a:cs typeface="+mn-cs"/>
                        </a:rPr>
                        <a:t>의 정상인들도 때때로 이런 환청을 듣는다</a:t>
                      </a:r>
                      <a:r>
                        <a:rPr kumimoji="0" lang="en-US" altLang="ko-KR" sz="1800" b="0" i="0" u="none" strike="noStrike" cap="none" normalizeH="0" baseline="0" dirty="0">
                          <a:ln>
                            <a:noFill/>
                          </a:ln>
                          <a:solidFill>
                            <a:srgbClr val="333333"/>
                          </a:solidFill>
                          <a:effectLst/>
                          <a:latin typeface="+mn-lt"/>
                          <a:ea typeface="+mn-ea"/>
                          <a:cs typeface="+mn-cs"/>
                        </a:rPr>
                        <a:t>.</a:t>
                      </a:r>
                    </a:p>
                    <a:p>
                      <a:pPr marL="285750" marR="0" lvl="0" indent="-285750" algn="l" defTabSz="914400" rtl="0" eaLnBrk="1" fontAlgn="base" latinLnBrk="0" hangingPunct="1">
                        <a:lnSpc>
                          <a:spcPct val="100000"/>
                        </a:lnSpc>
                        <a:spcBef>
                          <a:spcPts val="600"/>
                        </a:spcBef>
                        <a:spcAft>
                          <a:spcPct val="0"/>
                        </a:spcAft>
                        <a:buClr>
                          <a:srgbClr val="333333"/>
                        </a:buClr>
                        <a:buSzTx/>
                        <a:buFont typeface="WingDings"/>
                        <a:buChar char=""/>
                        <a:tabLst/>
                      </a:pPr>
                      <a:r>
                        <a:rPr kumimoji="0" lang="ko-KR" altLang="en-US" sz="1800" b="0" i="0" u="none" strike="noStrike" cap="none" normalizeH="0" baseline="0" dirty="0">
                          <a:ln>
                            <a:noFill/>
                          </a:ln>
                          <a:solidFill>
                            <a:srgbClr val="333333"/>
                          </a:solidFill>
                          <a:effectLst/>
                          <a:latin typeface="+mn-lt"/>
                          <a:ea typeface="+mn-ea"/>
                          <a:cs typeface="+mn-cs"/>
                        </a:rPr>
                        <a:t>곰곰히 생각해보면 그런 생각이 거의 들린다</a:t>
                      </a:r>
                      <a:r>
                        <a:rPr kumimoji="0" lang="en-US" altLang="ko-KR" sz="1800" b="0" i="0" u="none" strike="noStrike" cap="none" normalizeH="0" baseline="0" dirty="0">
                          <a:ln>
                            <a:noFill/>
                          </a:ln>
                          <a:solidFill>
                            <a:srgbClr val="333333"/>
                          </a:solidFill>
                          <a:effectLst/>
                          <a:latin typeface="+mn-lt"/>
                          <a:ea typeface="+mn-ea"/>
                          <a:cs typeface="+mn-cs"/>
                        </a:rPr>
                        <a:t>. (</a:t>
                      </a:r>
                      <a:r>
                        <a:rPr kumimoji="0" lang="ko-KR" altLang="en-US" sz="1800" b="0" i="0" u="none" strike="noStrike" cap="none" normalizeH="0" baseline="0" dirty="0">
                          <a:ln>
                            <a:noFill/>
                          </a:ln>
                          <a:solidFill>
                            <a:srgbClr val="333333"/>
                          </a:solidFill>
                          <a:effectLst/>
                          <a:latin typeface="+mn-lt"/>
                          <a:ea typeface="+mn-ea"/>
                          <a:cs typeface="+mn-cs"/>
                        </a:rPr>
                        <a:t>따라하기 쉬운 음절</a:t>
                      </a:r>
                      <a:r>
                        <a:rPr kumimoji="0" lang="en-US" altLang="ko-KR" sz="1800" b="0" i="0" u="none" strike="noStrike" cap="none" normalizeH="0" baseline="0" dirty="0">
                          <a:ln>
                            <a:noFill/>
                          </a:ln>
                          <a:solidFill>
                            <a:srgbClr val="333333"/>
                          </a:solidFill>
                          <a:effectLst/>
                          <a:latin typeface="+mn-lt"/>
                          <a:ea typeface="+mn-ea"/>
                          <a:cs typeface="+mn-cs"/>
                        </a:rPr>
                        <a:t>, </a:t>
                      </a:r>
                      <a:r>
                        <a:rPr kumimoji="0" lang="ko-KR" altLang="en-US" sz="1800" b="0" i="0" u="none" strike="noStrike" cap="none" normalizeH="0" baseline="0" dirty="0">
                          <a:ln>
                            <a:noFill/>
                          </a:ln>
                          <a:solidFill>
                            <a:srgbClr val="333333"/>
                          </a:solidFill>
                          <a:effectLst/>
                          <a:latin typeface="+mn-lt"/>
                          <a:ea typeface="+mn-ea"/>
                          <a:cs typeface="+mn-cs"/>
                        </a:rPr>
                        <a:t>곰곰한 생각</a:t>
                      </a:r>
                      <a:r>
                        <a:rPr kumimoji="0" lang="en-US" altLang="ko-KR" sz="1800" b="0" i="0" u="none" strike="noStrike" cap="none" normalizeH="0" baseline="0" dirty="0">
                          <a:ln>
                            <a:noFill/>
                          </a:ln>
                          <a:solidFill>
                            <a:srgbClr val="333333"/>
                          </a:solidFill>
                          <a:effectLst/>
                          <a:latin typeface="+mn-lt"/>
                          <a:ea typeface="+mn-ea"/>
                          <a:cs typeface="+mn-cs"/>
                        </a:rPr>
                        <a:t>, </a:t>
                      </a:r>
                      <a:r>
                        <a:rPr kumimoji="0" lang="ko-KR" altLang="en-US" sz="1800" b="0" i="0" u="none" strike="noStrike" cap="none" normalizeH="0" baseline="0" dirty="0">
                          <a:ln>
                            <a:noFill/>
                          </a:ln>
                          <a:solidFill>
                            <a:srgbClr val="333333"/>
                          </a:solidFill>
                          <a:effectLst/>
                          <a:latin typeface="+mn-lt"/>
                          <a:ea typeface="+mn-ea"/>
                          <a:cs typeface="+mn-cs"/>
                        </a:rPr>
                        <a:t>친구의 이메일을읽다가 그</a:t>
                      </a:r>
                      <a:r>
                        <a:rPr kumimoji="0" lang="en-US" altLang="ko-KR" sz="1800" b="0" i="0" u="none" strike="noStrike" cap="none" normalizeH="0" baseline="0" dirty="0">
                          <a:ln>
                            <a:noFill/>
                          </a:ln>
                          <a:solidFill>
                            <a:srgbClr val="333333"/>
                          </a:solidFill>
                          <a:effectLst/>
                          <a:latin typeface="+mn-lt"/>
                          <a:ea typeface="+mn-ea"/>
                          <a:cs typeface="+mn-cs"/>
                        </a:rPr>
                        <a:t>/</a:t>
                      </a:r>
                      <a:r>
                        <a:rPr kumimoji="0" lang="ko-KR" altLang="en-US" sz="1800" b="0" i="0" u="none" strike="noStrike" cap="none" normalizeH="0" baseline="0" dirty="0">
                          <a:ln>
                            <a:noFill/>
                          </a:ln>
                          <a:solidFill>
                            <a:srgbClr val="333333"/>
                          </a:solidFill>
                          <a:effectLst/>
                          <a:latin typeface="+mn-lt"/>
                          <a:ea typeface="+mn-ea"/>
                          <a:cs typeface="+mn-cs"/>
                        </a:rPr>
                        <a:t>그녀의 목소리를 들음</a:t>
                      </a:r>
                      <a:r>
                        <a:rPr kumimoji="0" lang="en-US" altLang="ko-KR" sz="1800" b="0" i="0" u="none" strike="noStrike" cap="none" normalizeH="0" baseline="0" dirty="0">
                          <a:ln>
                            <a:noFill/>
                          </a:ln>
                          <a:solidFill>
                            <a:srgbClr val="333333"/>
                          </a:solidFill>
                          <a:effectLst/>
                          <a:latin typeface="+mn-lt"/>
                          <a:ea typeface="+mn-ea"/>
                          <a:cs typeface="+mn-cs"/>
                        </a:rPr>
                        <a:t>).</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1"/>
                  </a:ext>
                </a:extLst>
              </a:tr>
              <a:tr h="137160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lang="ko-KR" altLang="en-US" sz="1800">
                          <a:latin typeface="+mn-lt"/>
                          <a:ea typeface="+mn-ea"/>
                          <a:cs typeface="+mn-cs"/>
                        </a:rPr>
                        <a:t>“이 생각들은 내가 주체할 수 없다</a:t>
                      </a:r>
                      <a:r>
                        <a:rPr lang="en-US" altLang="ko-KR" sz="1800">
                          <a:latin typeface="+mn-lt"/>
                          <a:ea typeface="+mn-ea"/>
                          <a:cs typeface="+mn-cs"/>
                        </a:rPr>
                        <a:t>. </a:t>
                      </a:r>
                      <a:r>
                        <a:rPr lang="ko-KR" altLang="en-US" sz="1800">
                          <a:latin typeface="+mn-lt"/>
                          <a:ea typeface="+mn-ea"/>
                          <a:cs typeface="+mn-cs"/>
                        </a:rPr>
                        <a:t>내가 이를 이기려면 더 악화된다</a:t>
                      </a:r>
                      <a:r>
                        <a:rPr lang="en-US" altLang="ko-KR" sz="1800">
                          <a:latin typeface="+mn-lt"/>
                          <a:ea typeface="+mn-ea"/>
                          <a:cs typeface="+mn-cs"/>
                        </a:rPr>
                        <a:t>. </a:t>
                      </a:r>
                      <a:r>
                        <a:rPr lang="ko-KR" altLang="en-US" sz="1800">
                          <a:latin typeface="+mn-lt"/>
                          <a:ea typeface="+mn-ea"/>
                          <a:cs typeface="+mn-cs"/>
                        </a:rPr>
                        <a:t>이는 누가 나를 끌어내리려는 것을 보여준다</a:t>
                      </a:r>
                      <a:r>
                        <a:rPr lang="en-US" altLang="ko-KR" sz="1800">
                          <a:latin typeface="+mn-lt"/>
                          <a:ea typeface="+mn-ea"/>
                          <a:cs typeface="+mn-cs"/>
                        </a:rPr>
                        <a:t>.”</a:t>
                      </a:r>
                      <a:endParaRPr kumimoji="0" lang="de-DE" sz="1800" b="0" i="0" u="none" strike="noStrike" cap="none" normalizeH="0" baseline="0" dirty="0">
                        <a:ln>
                          <a:noFill/>
                        </a:ln>
                        <a:solidFill>
                          <a:schemeClr val="tx1"/>
                        </a:solidFill>
                        <a:effectLst/>
                        <a:latin typeface="+mn-lt"/>
                        <a:ea typeface="+mn-ea"/>
                        <a:cs typeface="+mn-cs"/>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ts val="600"/>
                        </a:spcBef>
                        <a:spcAft>
                          <a:spcPct val="0"/>
                        </a:spcAft>
                        <a:buClr>
                          <a:srgbClr val="333333"/>
                        </a:buClr>
                        <a:buSzTx/>
                        <a:buFont typeface="WingDings"/>
                        <a:buNone/>
                        <a:tabLst/>
                      </a:pPr>
                      <a:r>
                        <a:rPr kumimoji="0" lang="en-US" altLang="ko-KR" sz="1800" b="0" i="0" u="none" strike="noStrike" cap="none" normalizeH="0" baseline="0">
                          <a:ln>
                            <a:noFill/>
                          </a:ln>
                          <a:solidFill>
                            <a:srgbClr val="004992"/>
                          </a:solidFill>
                          <a:effectLst/>
                          <a:latin typeface="+mn-lt"/>
                          <a:ea typeface="+mn-ea"/>
                          <a:cs typeface="+mn-cs"/>
                        </a:rPr>
                        <a:t>???</a:t>
                      </a:r>
                      <a:endParaRPr kumimoji="0" lang="de-DE" sz="1800" b="0" i="0" u="none" strike="noStrike" cap="none" normalizeH="0" baseline="0" dirty="0">
                        <a:ln>
                          <a:noFill/>
                        </a:ln>
                        <a:solidFill>
                          <a:srgbClr val="004992"/>
                        </a:solidFill>
                        <a:effectLst/>
                        <a:latin typeface="+mn-lt"/>
                        <a:ea typeface="+mn-ea"/>
                        <a:cs typeface="+mn-cs"/>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2"/>
                  </a:ext>
                </a:extLst>
              </a:tr>
              <a:tr h="109728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lang="ko-KR" altLang="en-US" sz="1800">
                          <a:latin typeface="+mn-lt"/>
                          <a:ea typeface="+mn-ea"/>
                          <a:cs typeface="+mn-cs"/>
                        </a:rPr>
                        <a:t>“나는 그런 사악한 생각을 갖지 않으려 한다</a:t>
                      </a:r>
                      <a:r>
                        <a:rPr lang="en-US" altLang="ko-KR" sz="1800">
                          <a:latin typeface="+mn-lt"/>
                          <a:ea typeface="+mn-ea"/>
                          <a:cs typeface="+mn-cs"/>
                        </a:rPr>
                        <a:t>. </a:t>
                      </a:r>
                      <a:r>
                        <a:rPr lang="ko-KR" altLang="en-US" sz="1800">
                          <a:latin typeface="+mn-lt"/>
                          <a:ea typeface="+mn-ea"/>
                          <a:cs typeface="+mn-cs"/>
                        </a:rPr>
                        <a:t>나는 남을 해할 수도 없다</a:t>
                      </a:r>
                      <a:r>
                        <a:rPr lang="en-US" altLang="ko-KR" sz="1800">
                          <a:latin typeface="+mn-lt"/>
                          <a:ea typeface="+mn-ea"/>
                          <a:cs typeface="+mn-cs"/>
                        </a:rPr>
                        <a:t>. </a:t>
                      </a:r>
                      <a:r>
                        <a:rPr lang="ko-KR" altLang="en-US" sz="1800">
                          <a:latin typeface="+mn-lt"/>
                          <a:ea typeface="+mn-ea"/>
                          <a:cs typeface="+mn-cs"/>
                        </a:rPr>
                        <a:t>그래도 나는 공격적인 생각은 계속 든다</a:t>
                      </a:r>
                      <a:r>
                        <a:rPr lang="en-US" altLang="ko-KR" sz="1800">
                          <a:latin typeface="+mn-lt"/>
                          <a:ea typeface="+mn-ea"/>
                          <a:cs typeface="+mn-cs"/>
                        </a:rPr>
                        <a:t>.”</a:t>
                      </a:r>
                      <a:endParaRPr lang="en-US" sz="1800" dirty="0">
                        <a:latin typeface="+mn-lt"/>
                        <a:ea typeface="+mn-ea"/>
                        <a:cs typeface="+mn-cs"/>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ts val="600"/>
                        </a:spcBef>
                        <a:spcAft>
                          <a:spcPct val="0"/>
                        </a:spcAft>
                        <a:buClr>
                          <a:srgbClr val="333333"/>
                        </a:buClr>
                        <a:buSzTx/>
                        <a:buFont typeface="WingDings"/>
                        <a:buNone/>
                        <a:tabLst/>
                      </a:pPr>
                      <a:r>
                        <a:rPr kumimoji="0" lang="en-US" altLang="ko-KR" sz="1800" b="0" i="0" u="none" strike="noStrike" cap="none" normalizeH="0" baseline="0" dirty="0">
                          <a:ln>
                            <a:noFill/>
                          </a:ln>
                          <a:solidFill>
                            <a:srgbClr val="004992"/>
                          </a:solidFill>
                          <a:effectLst/>
                          <a:latin typeface="+mn-lt"/>
                          <a:ea typeface="+mn-ea"/>
                          <a:cs typeface="+mn-cs"/>
                        </a:rPr>
                        <a:t>???</a:t>
                      </a:r>
                      <a:endParaRPr kumimoji="0" lang="de-DE" sz="1800" b="0" i="0" u="none" strike="noStrike" cap="none" normalizeH="0" baseline="0" dirty="0">
                        <a:ln>
                          <a:noFill/>
                        </a:ln>
                        <a:solidFill>
                          <a:srgbClr val="004992"/>
                        </a:solidFill>
                        <a:effectLst/>
                        <a:latin typeface="+mn-lt"/>
                        <a:ea typeface="+mn-ea"/>
                        <a:cs typeface="+mn-cs"/>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3"/>
                  </a:ext>
                </a:extLst>
              </a:tr>
            </a:tbl>
          </a:graphicData>
        </a:graphic>
      </p:graphicFrame>
      <p:pic>
        <p:nvPicPr>
          <p:cNvPr id="9" name="Picture 11" descr="Heidi Wittwer fotocommunity schreiende Hand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520174" y="914407"/>
            <a:ext cx="1264781" cy="13990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8952419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2"/>
          <p:cNvSpPr>
            <a:spLocks noGrp="1" noChangeArrowheads="1"/>
          </p:cNvSpPr>
          <p:nvPr>
            <p:ph type="title"/>
          </p:nvPr>
        </p:nvSpPr>
        <p:spPr>
          <a:xfrm>
            <a:off x="408955" y="1124744"/>
            <a:ext cx="11376000" cy="1274195"/>
          </a:xfrm>
        </p:spPr>
        <p:txBody>
          <a:bodyPr vert="horz" lIns="0" tIns="0" rIns="0" bIns="0" rtlCol="0" anchor="t">
            <a:spAutoFit/>
          </a:bodyPr>
          <a:lstStyle/>
          <a:p>
            <a:pPr defTabSz="914377">
              <a:spcBef>
                <a:spcPts val="0"/>
              </a:spcBef>
            </a:pPr>
            <a:r>
              <a:rPr lang="ko-KR" altLang="en-US" sz="3600">
                <a:solidFill>
                  <a:srgbClr val="004992"/>
                </a:solidFill>
                <a:latin typeface="+mn-lt"/>
                <a:ea typeface="+mn-ea"/>
                <a:cs typeface="+mn-cs"/>
              </a:rPr>
              <a:t>환청</a:t>
            </a:r>
            <a:br>
              <a:rPr lang="ko-KR" altLang="en-US" sz="3600">
                <a:solidFill>
                  <a:srgbClr val="004992"/>
                </a:solidFill>
                <a:latin typeface="+mn-lt"/>
                <a:ea typeface="+mn-ea"/>
                <a:cs typeface="+mn-cs"/>
              </a:rPr>
            </a:br>
            <a:r>
              <a:rPr lang="ko-KR" altLang="en-US">
                <a:solidFill>
                  <a:srgbClr val="004992"/>
                </a:solidFill>
                <a:latin typeface="+mn-lt"/>
                <a:ea typeface="+mn-ea"/>
                <a:cs typeface="+mn-cs"/>
              </a:rPr>
              <a:t>자신의 생각이냐 또는 타인에 의한 조종인가</a:t>
            </a:r>
            <a:r>
              <a:rPr lang="en-US" altLang="ko-KR">
                <a:solidFill>
                  <a:srgbClr val="004992"/>
                </a:solidFill>
                <a:latin typeface="+mn-lt"/>
                <a:ea typeface="+mn-ea"/>
                <a:cs typeface="+mn-cs"/>
              </a:rPr>
              <a:t>?</a:t>
            </a:r>
            <a:br>
              <a:rPr lang="en-US" altLang="ko-KR" sz="3600">
                <a:solidFill>
                  <a:srgbClr val="004992"/>
                </a:solidFill>
                <a:latin typeface="+mn-lt"/>
                <a:ea typeface="+mn-ea"/>
                <a:cs typeface="+mn-cs"/>
              </a:rPr>
            </a:br>
            <a:r>
              <a:rPr lang="ko-KR" altLang="en-US">
                <a:solidFill>
                  <a:srgbClr val="004992"/>
                </a:solidFill>
                <a:latin typeface="+mn-lt"/>
                <a:ea typeface="+mn-ea"/>
                <a:cs typeface="+mn-cs"/>
              </a:rPr>
              <a:t>찬성 및 반대</a:t>
            </a:r>
          </a:p>
        </p:txBody>
      </p:sp>
      <p:sp>
        <p:nvSpPr>
          <p:cNvPr id="2" name="Footer Placeholder 1"/>
          <p:cNvSpPr>
            <a:spLocks noGrp="1"/>
          </p:cNvSpPr>
          <p:nvPr>
            <p:ph type="ftr" sz="quarter" idx="11"/>
          </p:nvPr>
        </p:nvSpPr>
        <p:spPr/>
        <p:txBody>
          <a:bodyPr/>
          <a:lstStyle/>
          <a:p>
            <a:r>
              <a:rPr lang="ko-KR" altLang="en-US">
                <a:latin typeface="+mn-lt"/>
                <a:cs typeface="+mn-cs"/>
              </a:rPr>
              <a:t>훈련 모듈 </a:t>
            </a:r>
            <a:r>
              <a:rPr lang="en-US" altLang="ko-KR">
                <a:latin typeface="+mn-lt"/>
                <a:cs typeface="+mn-cs"/>
              </a:rPr>
              <a:t>1 – </a:t>
            </a:r>
            <a:r>
              <a:rPr lang="ko-KR" altLang="en-US">
                <a:latin typeface="+mn-lt"/>
                <a:cs typeface="+mn-cs"/>
              </a:rPr>
              <a:t>귀인</a:t>
            </a:r>
            <a:r>
              <a:rPr lang="en-US" altLang="ko-KR">
                <a:latin typeface="+mn-lt"/>
                <a:cs typeface="+mn-cs"/>
              </a:rPr>
              <a:t>-</a:t>
            </a:r>
            <a:r>
              <a:rPr lang="ko-KR" altLang="en-US">
                <a:latin typeface="+mn-lt"/>
                <a:cs typeface="+mn-cs"/>
              </a:rPr>
              <a:t>탓하기와 공로 새치기하기</a:t>
            </a:r>
            <a:endParaRPr lang="de-DE" dirty="0">
              <a:latin typeface="+mn-lt"/>
              <a:cs typeface="+mn-cs"/>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cs typeface="+mn-cs"/>
              </a:rPr>
              <a:pPr/>
              <a:t>38</a:t>
            </a:fld>
            <a:endParaRPr lang="de-DE" dirty="0">
              <a:latin typeface="+mn-lt"/>
              <a:cs typeface="+mn-cs"/>
            </a:endParaRPr>
          </a:p>
        </p:txBody>
      </p:sp>
      <p:graphicFrame>
        <p:nvGraphicFramePr>
          <p:cNvPr id="8" name="Table 7"/>
          <p:cNvGraphicFramePr>
            <a:graphicFrameLocks noGrp="1"/>
          </p:cNvGraphicFramePr>
          <p:nvPr>
            <p:extLst>
              <p:ext uri="{D42A27DB-BD31-4B8C-83A1-F6EECF244321}">
                <p14:modId xmlns:p14="http://schemas.microsoft.com/office/powerpoint/2010/main" val="1637035074"/>
              </p:ext>
            </p:extLst>
          </p:nvPr>
        </p:nvGraphicFramePr>
        <p:xfrm>
          <a:off x="408955" y="2560320"/>
          <a:ext cx="11376000" cy="3998214"/>
        </p:xfrm>
        <a:graphic>
          <a:graphicData uri="http://schemas.openxmlformats.org/drawingml/2006/table">
            <a:tbl>
              <a:tblPr firstRow="1" bandRow="1">
                <a:tableStyleId>{21E4AEA4-8DFA-4A89-87EB-49C32662AFE0}</a:tableStyleId>
              </a:tblPr>
              <a:tblGrid>
                <a:gridCol w="3816424">
                  <a:extLst>
                    <a:ext uri="{9D8B030D-6E8A-4147-A177-3AD203B41FA5}">
                      <a16:colId xmlns:a16="http://schemas.microsoft.com/office/drawing/2014/main" val="20000"/>
                    </a:ext>
                  </a:extLst>
                </a:gridCol>
                <a:gridCol w="7559576">
                  <a:extLst>
                    <a:ext uri="{9D8B030D-6E8A-4147-A177-3AD203B41FA5}">
                      <a16:colId xmlns:a16="http://schemas.microsoft.com/office/drawing/2014/main" val="20001"/>
                    </a:ext>
                  </a:extLst>
                </a:gridCol>
              </a:tblGrid>
              <a:tr h="432048">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ko-KR" altLang="en-US" sz="1800" b="0" i="0" u="none" strike="noStrike" cap="none" normalizeH="0" baseline="0">
                          <a:ln>
                            <a:noFill/>
                          </a:ln>
                          <a:solidFill>
                            <a:srgbClr val="000000"/>
                          </a:solidFill>
                          <a:effectLst/>
                          <a:latin typeface="+mn-lt"/>
                          <a:ea typeface="+mn-ea"/>
                          <a:cs typeface="+mn-cs"/>
                        </a:rPr>
                        <a:t>외부로부터의 조정 </a:t>
                      </a:r>
                      <a:endParaRPr kumimoji="0" lang="de-DE" sz="1800" b="0" i="0" u="none" strike="noStrike" cap="none" normalizeH="0" baseline="0" dirty="0">
                        <a:ln>
                          <a:noFill/>
                        </a:ln>
                        <a:solidFill>
                          <a:srgbClr val="000000"/>
                        </a:solidFill>
                        <a:effectLst/>
                        <a:latin typeface="+mn-lt"/>
                        <a:ea typeface="+mn-ea"/>
                        <a:cs typeface="+mn-cs"/>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ko-KR" altLang="en-US" sz="1800" b="0" i="0" u="none" strike="noStrike" cap="none" normalizeH="0" baseline="0">
                          <a:ln>
                            <a:noFill/>
                          </a:ln>
                          <a:solidFill>
                            <a:srgbClr val="000000"/>
                          </a:solidFill>
                          <a:effectLst/>
                          <a:latin typeface="+mn-lt"/>
                          <a:ea typeface="+mn-ea"/>
                          <a:cs typeface="+mn-cs"/>
                        </a:rPr>
                        <a:t>왼쪽에 표현된 가정에 대한 또 다른 설명이 있는가</a:t>
                      </a:r>
                      <a:r>
                        <a:rPr kumimoji="0" lang="en-US" altLang="ko-KR" sz="1800" b="0" i="0" u="none" strike="noStrike" cap="none" normalizeH="0" baseline="0">
                          <a:ln>
                            <a:noFill/>
                          </a:ln>
                          <a:solidFill>
                            <a:srgbClr val="000000"/>
                          </a:solidFill>
                          <a:effectLst/>
                          <a:latin typeface="+mn-lt"/>
                          <a:ea typeface="+mn-ea"/>
                          <a:cs typeface="+mn-cs"/>
                        </a:rPr>
                        <a:t>? </a:t>
                      </a:r>
                      <a:endParaRPr kumimoji="0" lang="en-US" sz="1800" b="0" i="0" u="none" strike="noStrike" cap="none" normalizeH="0" baseline="0" dirty="0">
                        <a:ln>
                          <a:noFill/>
                        </a:ln>
                        <a:solidFill>
                          <a:srgbClr val="000000"/>
                        </a:solidFill>
                        <a:effectLst/>
                        <a:latin typeface="+mn-lt"/>
                        <a:ea typeface="+mn-ea"/>
                        <a:cs typeface="+mn-cs"/>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extLst>
                  <a:ext uri="{0D108BD9-81ED-4DB2-BD59-A6C34878D82A}">
                    <a16:rowId xmlns:a16="http://schemas.microsoft.com/office/drawing/2014/main" val="10000"/>
                  </a:ext>
                </a:extLst>
              </a:tr>
              <a:tr h="100584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lang="ko-KR" altLang="en-US" sz="1800">
                          <a:latin typeface="+mn-lt"/>
                          <a:ea typeface="+mn-ea"/>
                          <a:cs typeface="+mn-cs"/>
                        </a:rPr>
                        <a:t>“소리는 분명히 들리나 자신의 생각은 없다</a:t>
                      </a:r>
                      <a:r>
                        <a:rPr lang="en-US" altLang="ko-KR" sz="1800">
                          <a:latin typeface="+mn-lt"/>
                          <a:ea typeface="+mn-ea"/>
                          <a:cs typeface="+mn-cs"/>
                        </a:rPr>
                        <a:t>!”</a:t>
                      </a:r>
                      <a:endParaRPr kumimoji="0" lang="de-DE" sz="1800" b="0" i="0" u="none" strike="noStrike" cap="none" normalizeH="0" baseline="0" dirty="0">
                        <a:ln>
                          <a:noFill/>
                        </a:ln>
                        <a:solidFill>
                          <a:schemeClr val="tx1"/>
                        </a:solidFill>
                        <a:effectLst/>
                        <a:latin typeface="+mn-lt"/>
                        <a:ea typeface="+mn-ea"/>
                        <a:cs typeface="+mn-cs"/>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285750" marR="0" lvl="0" indent="-285750" algn="l" defTabSz="914400" rtl="0" eaLnBrk="1" fontAlgn="base" latinLnBrk="0" hangingPunct="1">
                        <a:lnSpc>
                          <a:spcPct val="100000"/>
                        </a:lnSpc>
                        <a:spcBef>
                          <a:spcPts val="600"/>
                        </a:spcBef>
                        <a:spcAft>
                          <a:spcPct val="0"/>
                        </a:spcAft>
                        <a:buClr>
                          <a:srgbClr val="333333"/>
                        </a:buClr>
                        <a:buSzTx/>
                        <a:buFont typeface="WingDings"/>
                        <a:buChar char=""/>
                        <a:tabLst/>
                      </a:pPr>
                      <a:r>
                        <a:rPr kumimoji="0" lang="ko-KR" altLang="en-US" sz="1800" b="0" i="0" u="none" strike="noStrike" cap="none" normalizeH="0" baseline="0" dirty="0">
                          <a:ln>
                            <a:noFill/>
                          </a:ln>
                          <a:solidFill>
                            <a:srgbClr val="333333"/>
                          </a:solidFill>
                          <a:effectLst/>
                          <a:latin typeface="+mn-lt"/>
                          <a:ea typeface="+mn-ea"/>
                          <a:cs typeface="+mn-cs"/>
                        </a:rPr>
                        <a:t>대략 </a:t>
                      </a:r>
                      <a:r>
                        <a:rPr kumimoji="0" lang="en-US" altLang="ko-KR" sz="1800" b="0" i="0" u="none" strike="noStrike" cap="none" normalizeH="0" baseline="0" dirty="0">
                          <a:ln>
                            <a:noFill/>
                          </a:ln>
                          <a:solidFill>
                            <a:srgbClr val="333333"/>
                          </a:solidFill>
                          <a:effectLst/>
                          <a:latin typeface="+mn-lt"/>
                          <a:ea typeface="+mn-ea"/>
                          <a:cs typeface="+mn-cs"/>
                        </a:rPr>
                        <a:t>15-20%</a:t>
                      </a:r>
                      <a:r>
                        <a:rPr kumimoji="0" lang="ko-KR" altLang="en-US" sz="1800" b="0" i="0" u="none" strike="noStrike" cap="none" normalizeH="0" baseline="0" dirty="0">
                          <a:ln>
                            <a:noFill/>
                          </a:ln>
                          <a:solidFill>
                            <a:srgbClr val="333333"/>
                          </a:solidFill>
                          <a:effectLst/>
                          <a:latin typeface="+mn-lt"/>
                          <a:ea typeface="+mn-ea"/>
                          <a:cs typeface="+mn-cs"/>
                        </a:rPr>
                        <a:t>의 정상인들도 때때로 이런 환청을 듣는다</a:t>
                      </a:r>
                      <a:r>
                        <a:rPr kumimoji="0" lang="en-US" altLang="ko-KR" sz="1800" b="0" i="0" u="none" strike="noStrike" cap="none" normalizeH="0" baseline="0" dirty="0">
                          <a:ln>
                            <a:noFill/>
                          </a:ln>
                          <a:solidFill>
                            <a:srgbClr val="333333"/>
                          </a:solidFill>
                          <a:effectLst/>
                          <a:latin typeface="+mn-lt"/>
                          <a:ea typeface="+mn-ea"/>
                          <a:cs typeface="+mn-cs"/>
                        </a:rPr>
                        <a:t>.</a:t>
                      </a:r>
                    </a:p>
                    <a:p>
                      <a:pPr marL="285750" marR="0" lvl="0" indent="-285750" algn="l" defTabSz="914400" rtl="0" eaLnBrk="1" fontAlgn="base" latinLnBrk="0" hangingPunct="1">
                        <a:lnSpc>
                          <a:spcPct val="100000"/>
                        </a:lnSpc>
                        <a:spcBef>
                          <a:spcPts val="600"/>
                        </a:spcBef>
                        <a:spcAft>
                          <a:spcPct val="0"/>
                        </a:spcAft>
                        <a:buClr>
                          <a:srgbClr val="333333"/>
                        </a:buClr>
                        <a:buSzTx/>
                        <a:buFont typeface="WingDings"/>
                        <a:buChar char=""/>
                        <a:tabLst/>
                      </a:pPr>
                      <a:r>
                        <a:rPr kumimoji="0" lang="ko-KR" altLang="en-US" sz="1800" b="0" i="0" u="none" strike="noStrike" cap="none" normalizeH="0" baseline="0" dirty="0">
                          <a:ln>
                            <a:noFill/>
                          </a:ln>
                          <a:solidFill>
                            <a:srgbClr val="333333"/>
                          </a:solidFill>
                          <a:effectLst/>
                          <a:latin typeface="+mn-lt"/>
                          <a:ea typeface="+mn-ea"/>
                          <a:cs typeface="+mn-cs"/>
                        </a:rPr>
                        <a:t>곰곰히 생각해보면 그런 생각이 거의 들린다</a:t>
                      </a:r>
                      <a:r>
                        <a:rPr kumimoji="0" lang="en-US" altLang="ko-KR" sz="1800" b="0" i="0" u="none" strike="noStrike" cap="none" normalizeH="0" baseline="0" dirty="0">
                          <a:ln>
                            <a:noFill/>
                          </a:ln>
                          <a:solidFill>
                            <a:srgbClr val="333333"/>
                          </a:solidFill>
                          <a:effectLst/>
                          <a:latin typeface="+mn-lt"/>
                          <a:ea typeface="+mn-ea"/>
                          <a:cs typeface="+mn-cs"/>
                        </a:rPr>
                        <a:t>. (</a:t>
                      </a:r>
                      <a:r>
                        <a:rPr kumimoji="0" lang="ko-KR" altLang="en-US" sz="1800" b="0" i="0" u="none" strike="noStrike" cap="none" normalizeH="0" baseline="0" dirty="0">
                          <a:ln>
                            <a:noFill/>
                          </a:ln>
                          <a:solidFill>
                            <a:srgbClr val="333333"/>
                          </a:solidFill>
                          <a:effectLst/>
                          <a:latin typeface="+mn-lt"/>
                          <a:ea typeface="+mn-ea"/>
                          <a:cs typeface="+mn-cs"/>
                        </a:rPr>
                        <a:t>따라하기 쉬운 음절</a:t>
                      </a:r>
                      <a:r>
                        <a:rPr kumimoji="0" lang="en-US" altLang="ko-KR" sz="1800" b="0" i="0" u="none" strike="noStrike" cap="none" normalizeH="0" baseline="0" dirty="0">
                          <a:ln>
                            <a:noFill/>
                          </a:ln>
                          <a:solidFill>
                            <a:srgbClr val="333333"/>
                          </a:solidFill>
                          <a:effectLst/>
                          <a:latin typeface="+mn-lt"/>
                          <a:ea typeface="+mn-ea"/>
                          <a:cs typeface="+mn-cs"/>
                        </a:rPr>
                        <a:t>, </a:t>
                      </a:r>
                      <a:r>
                        <a:rPr kumimoji="0" lang="ko-KR" altLang="en-US" sz="1800" b="0" i="0" u="none" strike="noStrike" cap="none" normalizeH="0" baseline="0" dirty="0">
                          <a:ln>
                            <a:noFill/>
                          </a:ln>
                          <a:solidFill>
                            <a:srgbClr val="333333"/>
                          </a:solidFill>
                          <a:effectLst/>
                          <a:latin typeface="+mn-lt"/>
                          <a:ea typeface="+mn-ea"/>
                          <a:cs typeface="+mn-cs"/>
                        </a:rPr>
                        <a:t>곰곰한 생각</a:t>
                      </a:r>
                      <a:r>
                        <a:rPr kumimoji="0" lang="en-US" altLang="ko-KR" sz="1800" b="0" i="0" u="none" strike="noStrike" cap="none" normalizeH="0" baseline="0" dirty="0">
                          <a:ln>
                            <a:noFill/>
                          </a:ln>
                          <a:solidFill>
                            <a:srgbClr val="333333"/>
                          </a:solidFill>
                          <a:effectLst/>
                          <a:latin typeface="+mn-lt"/>
                          <a:ea typeface="+mn-ea"/>
                          <a:cs typeface="+mn-cs"/>
                        </a:rPr>
                        <a:t>, </a:t>
                      </a:r>
                      <a:r>
                        <a:rPr kumimoji="0" lang="ko-KR" altLang="en-US" sz="1800" b="0" i="0" u="none" strike="noStrike" cap="none" normalizeH="0" baseline="0" dirty="0">
                          <a:ln>
                            <a:noFill/>
                          </a:ln>
                          <a:solidFill>
                            <a:srgbClr val="333333"/>
                          </a:solidFill>
                          <a:effectLst/>
                          <a:latin typeface="+mn-lt"/>
                          <a:ea typeface="+mn-ea"/>
                          <a:cs typeface="+mn-cs"/>
                        </a:rPr>
                        <a:t>친구의 이메일을읽다가 그</a:t>
                      </a:r>
                      <a:r>
                        <a:rPr kumimoji="0" lang="en-US" altLang="ko-KR" sz="1800" b="0" i="0" u="none" strike="noStrike" cap="none" normalizeH="0" baseline="0" dirty="0">
                          <a:ln>
                            <a:noFill/>
                          </a:ln>
                          <a:solidFill>
                            <a:srgbClr val="333333"/>
                          </a:solidFill>
                          <a:effectLst/>
                          <a:latin typeface="+mn-lt"/>
                          <a:ea typeface="+mn-ea"/>
                          <a:cs typeface="+mn-cs"/>
                        </a:rPr>
                        <a:t>/</a:t>
                      </a:r>
                      <a:r>
                        <a:rPr kumimoji="0" lang="ko-KR" altLang="en-US" sz="1800" b="0" i="0" u="none" strike="noStrike" cap="none" normalizeH="0" baseline="0" dirty="0">
                          <a:ln>
                            <a:noFill/>
                          </a:ln>
                          <a:solidFill>
                            <a:srgbClr val="333333"/>
                          </a:solidFill>
                          <a:effectLst/>
                          <a:latin typeface="+mn-lt"/>
                          <a:ea typeface="+mn-ea"/>
                          <a:cs typeface="+mn-cs"/>
                        </a:rPr>
                        <a:t>그녀의 목소리를 들음</a:t>
                      </a:r>
                      <a:r>
                        <a:rPr kumimoji="0" lang="en-US" altLang="ko-KR" sz="1800" b="0" i="0" u="none" strike="noStrike" cap="none" normalizeH="0" baseline="0" dirty="0">
                          <a:ln>
                            <a:noFill/>
                          </a:ln>
                          <a:solidFill>
                            <a:srgbClr val="333333"/>
                          </a:solidFill>
                          <a:effectLst/>
                          <a:latin typeface="+mn-lt"/>
                          <a:ea typeface="+mn-ea"/>
                          <a:cs typeface="+mn-cs"/>
                        </a:rPr>
                        <a:t>).</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1"/>
                  </a:ext>
                </a:extLst>
              </a:tr>
              <a:tr h="137160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lang="ko-KR" altLang="en-US" sz="1800">
                          <a:latin typeface="+mn-lt"/>
                          <a:ea typeface="+mn-ea"/>
                          <a:cs typeface="+mn-cs"/>
                        </a:rPr>
                        <a:t>“이 생각들은 내가 주체할 수 없다</a:t>
                      </a:r>
                      <a:r>
                        <a:rPr lang="en-US" altLang="ko-KR" sz="1800">
                          <a:latin typeface="+mn-lt"/>
                          <a:ea typeface="+mn-ea"/>
                          <a:cs typeface="+mn-cs"/>
                        </a:rPr>
                        <a:t>. </a:t>
                      </a:r>
                      <a:r>
                        <a:rPr lang="ko-KR" altLang="en-US" sz="1800">
                          <a:latin typeface="+mn-lt"/>
                          <a:ea typeface="+mn-ea"/>
                          <a:cs typeface="+mn-cs"/>
                        </a:rPr>
                        <a:t>내가 이를 이기려면 더 악화된다</a:t>
                      </a:r>
                      <a:r>
                        <a:rPr lang="en-US" altLang="ko-KR" sz="1800">
                          <a:latin typeface="+mn-lt"/>
                          <a:ea typeface="+mn-ea"/>
                          <a:cs typeface="+mn-cs"/>
                        </a:rPr>
                        <a:t>. </a:t>
                      </a:r>
                      <a:r>
                        <a:rPr lang="ko-KR" altLang="en-US" sz="1800">
                          <a:latin typeface="+mn-lt"/>
                          <a:ea typeface="+mn-ea"/>
                          <a:cs typeface="+mn-cs"/>
                        </a:rPr>
                        <a:t>이는 누가 나를 끌어내리려는 것을 보여준다</a:t>
                      </a:r>
                      <a:r>
                        <a:rPr lang="en-US" altLang="ko-KR" sz="1800">
                          <a:latin typeface="+mn-lt"/>
                          <a:ea typeface="+mn-ea"/>
                          <a:cs typeface="+mn-cs"/>
                        </a:rPr>
                        <a:t>.”</a:t>
                      </a:r>
                      <a:endParaRPr kumimoji="0" lang="de-DE" sz="1800" b="0" i="0" u="none" strike="noStrike" cap="none" normalizeH="0" baseline="0" dirty="0">
                        <a:ln>
                          <a:noFill/>
                        </a:ln>
                        <a:solidFill>
                          <a:schemeClr val="tx1"/>
                        </a:solidFill>
                        <a:effectLst/>
                        <a:latin typeface="+mn-lt"/>
                        <a:ea typeface="+mn-ea"/>
                        <a:cs typeface="+mn-cs"/>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285750" marR="0" lvl="0" indent="-285750" algn="l" defTabSz="914400" rtl="0" eaLnBrk="1" fontAlgn="base" latinLnBrk="0" hangingPunct="1">
                        <a:lnSpc>
                          <a:spcPct val="100000"/>
                        </a:lnSpc>
                        <a:spcBef>
                          <a:spcPts val="600"/>
                        </a:spcBef>
                        <a:spcAft>
                          <a:spcPct val="0"/>
                        </a:spcAft>
                        <a:buClr>
                          <a:srgbClr val="333333"/>
                        </a:buClr>
                        <a:buSzTx/>
                        <a:buFont typeface="WingDings"/>
                        <a:buChar char=""/>
                        <a:tabLst/>
                      </a:pPr>
                      <a:r>
                        <a:rPr kumimoji="0" lang="ko-KR" altLang="en-US" sz="1800" b="0" i="0" u="none" strike="noStrike" cap="none" normalizeH="0" baseline="0" dirty="0">
                          <a:ln>
                            <a:noFill/>
                          </a:ln>
                          <a:solidFill>
                            <a:srgbClr val="333333"/>
                          </a:solidFill>
                          <a:effectLst/>
                          <a:latin typeface="+mn-lt"/>
                          <a:ea typeface="+mn-ea"/>
                          <a:cs typeface="+mn-cs"/>
                        </a:rPr>
                        <a:t>우리 생각은 완전히 통제 가능한 것은 아니다</a:t>
                      </a:r>
                      <a:r>
                        <a:rPr kumimoji="0" lang="en-US" altLang="ko-KR" sz="1800" b="0" i="0" u="none" strike="noStrike" cap="none" normalizeH="0" baseline="0" dirty="0">
                          <a:ln>
                            <a:noFill/>
                          </a:ln>
                          <a:solidFill>
                            <a:srgbClr val="333333"/>
                          </a:solidFill>
                          <a:effectLst/>
                          <a:latin typeface="+mn-lt"/>
                          <a:ea typeface="+mn-ea"/>
                          <a:cs typeface="+mn-cs"/>
                        </a:rPr>
                        <a:t>. </a:t>
                      </a:r>
                      <a:r>
                        <a:rPr kumimoji="0" lang="ko-KR" altLang="en-US" sz="1800" b="0" i="0" u="none" strike="noStrike" cap="none" normalizeH="0" baseline="0" dirty="0">
                          <a:ln>
                            <a:noFill/>
                          </a:ln>
                          <a:solidFill>
                            <a:srgbClr val="333333"/>
                          </a:solidFill>
                          <a:effectLst/>
                          <a:latin typeface="+mn-lt"/>
                          <a:ea typeface="+mn-ea"/>
                          <a:cs typeface="+mn-cs"/>
                        </a:rPr>
                        <a:t>통제가능하다면 영감</a:t>
                      </a:r>
                      <a:r>
                        <a:rPr kumimoji="0" lang="en-US" altLang="ko-KR" sz="1800" b="0" i="0" u="none" strike="noStrike" cap="none" normalizeH="0" baseline="0" dirty="0">
                          <a:ln>
                            <a:noFill/>
                          </a:ln>
                          <a:solidFill>
                            <a:srgbClr val="333333"/>
                          </a:solidFill>
                          <a:effectLst/>
                          <a:latin typeface="+mn-lt"/>
                          <a:ea typeface="+mn-ea"/>
                          <a:cs typeface="+mn-cs"/>
                        </a:rPr>
                        <a:t>, </a:t>
                      </a:r>
                      <a:r>
                        <a:rPr kumimoji="0" lang="ko-KR" altLang="en-US" sz="1800" b="0" i="0" u="none" strike="noStrike" cap="none" normalizeH="0" baseline="0" dirty="0">
                          <a:ln>
                            <a:noFill/>
                          </a:ln>
                          <a:solidFill>
                            <a:srgbClr val="333333"/>
                          </a:solidFill>
                          <a:effectLst/>
                          <a:latin typeface="+mn-lt"/>
                          <a:ea typeface="+mn-ea"/>
                          <a:cs typeface="+mn-cs"/>
                        </a:rPr>
                        <a:t>브레인스토밍</a:t>
                      </a:r>
                      <a:r>
                        <a:rPr kumimoji="0" lang="en-US" altLang="ko-KR" sz="1800" b="0" i="0" u="none" strike="noStrike" cap="none" normalizeH="0" baseline="0" dirty="0">
                          <a:ln>
                            <a:noFill/>
                          </a:ln>
                          <a:solidFill>
                            <a:srgbClr val="333333"/>
                          </a:solidFill>
                          <a:effectLst/>
                          <a:latin typeface="+mn-lt"/>
                          <a:ea typeface="+mn-ea"/>
                          <a:cs typeface="+mn-cs"/>
                        </a:rPr>
                        <a:t>, </a:t>
                      </a:r>
                      <a:r>
                        <a:rPr kumimoji="0" lang="ko-KR" altLang="en-US" sz="1800" b="0" i="0" u="none" strike="noStrike" cap="none" normalizeH="0" baseline="0" dirty="0">
                          <a:ln>
                            <a:noFill/>
                          </a:ln>
                          <a:solidFill>
                            <a:srgbClr val="333333"/>
                          </a:solidFill>
                          <a:effectLst/>
                          <a:latin typeface="+mn-lt"/>
                          <a:ea typeface="+mn-ea"/>
                          <a:cs typeface="+mn-cs"/>
                        </a:rPr>
                        <a:t>곰곰히 생각함 등은 불가능할 것이다</a:t>
                      </a:r>
                    </a:p>
                    <a:p>
                      <a:pPr marL="285750" marR="0" lvl="0" indent="-285750" algn="l" defTabSz="914400" rtl="0" eaLnBrk="1" fontAlgn="base" latinLnBrk="0" hangingPunct="1">
                        <a:lnSpc>
                          <a:spcPct val="100000"/>
                        </a:lnSpc>
                        <a:spcBef>
                          <a:spcPts val="600"/>
                        </a:spcBef>
                        <a:spcAft>
                          <a:spcPct val="0"/>
                        </a:spcAft>
                        <a:buClr>
                          <a:srgbClr val="333333"/>
                        </a:buClr>
                        <a:buSzTx/>
                        <a:buFont typeface="WingDings"/>
                        <a:buChar char=""/>
                        <a:tabLst/>
                      </a:pPr>
                      <a:r>
                        <a:rPr kumimoji="0" lang="ko-KR" altLang="en-US" sz="1800" b="0" i="0" u="none" strike="noStrike" cap="none" normalizeH="0" baseline="0" dirty="0">
                          <a:ln>
                            <a:noFill/>
                          </a:ln>
                          <a:solidFill>
                            <a:srgbClr val="333333"/>
                          </a:solidFill>
                          <a:effectLst/>
                          <a:latin typeface="+mn-lt"/>
                          <a:ea typeface="+mn-ea"/>
                          <a:cs typeface="+mn-cs"/>
                        </a:rPr>
                        <a:t>만약 그런 생각을 거스르려 하면 더 강렬해질 뿐이다</a:t>
                      </a:r>
                      <a:br>
                        <a:rPr kumimoji="0" lang="en-US" altLang="ko-KR" sz="1800" b="0" i="0" u="none" strike="noStrike" cap="none" normalizeH="0" baseline="0">
                          <a:ln>
                            <a:noFill/>
                          </a:ln>
                          <a:solidFill>
                            <a:srgbClr val="333333"/>
                          </a:solidFill>
                          <a:effectLst/>
                          <a:latin typeface="+mn-lt"/>
                          <a:ea typeface="+mn-ea"/>
                          <a:cs typeface="+mn-cs"/>
                        </a:rPr>
                      </a:br>
                      <a:r>
                        <a:rPr kumimoji="0" lang="en-US" altLang="ko-KR" sz="1800" b="0" i="0" u="none" strike="noStrike" cap="none" normalizeH="0" baseline="0">
                          <a:ln>
                            <a:noFill/>
                          </a:ln>
                          <a:solidFill>
                            <a:srgbClr val="333333"/>
                          </a:solidFill>
                          <a:effectLst/>
                          <a:latin typeface="Times New Roman"/>
                          <a:ea typeface="+mn-ea"/>
                          <a:cs typeface="+mn-cs"/>
                          <a:sym typeface="Wingdings" panose="05000000000000000000" pitchFamily="2" charset="2"/>
                        </a:rPr>
                        <a:t>→</a:t>
                      </a:r>
                      <a:r>
                        <a:rPr kumimoji="0" lang="ko-KR" altLang="en-US" sz="1800" b="0" i="0" u="none" strike="noStrike" cap="none" normalizeH="0" baseline="0">
                          <a:ln>
                            <a:noFill/>
                          </a:ln>
                          <a:solidFill>
                            <a:srgbClr val="333333"/>
                          </a:solidFill>
                          <a:effectLst/>
                          <a:latin typeface="+mn-lt"/>
                          <a:ea typeface="+mn-ea"/>
                          <a:cs typeface="+mn-cs"/>
                        </a:rPr>
                        <a:t> </a:t>
                      </a:r>
                      <a:r>
                        <a:rPr kumimoji="0" lang="ko-KR" altLang="en-US" sz="1800" b="0" i="0" u="none" strike="noStrike" cap="none" normalizeH="0" baseline="0" dirty="0">
                          <a:ln>
                            <a:noFill/>
                          </a:ln>
                          <a:solidFill>
                            <a:srgbClr val="333333"/>
                          </a:solidFill>
                          <a:effectLst/>
                          <a:latin typeface="+mn-lt"/>
                          <a:ea typeface="+mn-ea"/>
                          <a:cs typeface="+mn-cs"/>
                        </a:rPr>
                        <a:t>실험</a:t>
                      </a:r>
                      <a:r>
                        <a:rPr kumimoji="0" lang="en-US" altLang="ko-KR" sz="1800" b="0" i="0" u="none" strike="noStrike" cap="none" normalizeH="0" baseline="0" dirty="0">
                          <a:ln>
                            <a:noFill/>
                          </a:ln>
                          <a:solidFill>
                            <a:srgbClr val="333333"/>
                          </a:solidFill>
                          <a:effectLst/>
                          <a:latin typeface="+mn-lt"/>
                          <a:ea typeface="+mn-ea"/>
                          <a:cs typeface="+mn-cs"/>
                        </a:rPr>
                        <a:t>: 8</a:t>
                      </a:r>
                      <a:r>
                        <a:rPr kumimoji="0" lang="ko-KR" altLang="en-US" sz="1800" b="0" i="0" u="none" strike="noStrike" cap="none" normalizeH="0" baseline="0" dirty="0">
                          <a:ln>
                            <a:noFill/>
                          </a:ln>
                          <a:solidFill>
                            <a:srgbClr val="333333"/>
                          </a:solidFill>
                          <a:effectLst/>
                          <a:latin typeface="+mn-lt"/>
                          <a:ea typeface="+mn-ea"/>
                          <a:cs typeface="+mn-cs"/>
                        </a:rPr>
                        <a:t>이란 숫자를 생각하지 마라</a:t>
                      </a:r>
                      <a:r>
                        <a:rPr kumimoji="0" lang="en-US" altLang="ko-KR" sz="1800" b="0" i="0" u="none" strike="noStrike" cap="none" normalizeH="0" baseline="0" dirty="0">
                          <a:ln>
                            <a:noFill/>
                          </a:ln>
                          <a:solidFill>
                            <a:srgbClr val="333333"/>
                          </a:solidFill>
                          <a:effectLst/>
                          <a:latin typeface="+mn-lt"/>
                          <a:ea typeface="+mn-ea"/>
                          <a:cs typeface="+mn-cs"/>
                        </a:rPr>
                        <a:t>! </a:t>
                      </a:r>
                      <a:r>
                        <a:rPr kumimoji="0" lang="ko-KR" altLang="en-US" sz="1800" b="0" i="0" u="none" strike="noStrike" cap="none" normalizeH="0" baseline="0" dirty="0">
                          <a:ln>
                            <a:noFill/>
                          </a:ln>
                          <a:solidFill>
                            <a:srgbClr val="333333"/>
                          </a:solidFill>
                          <a:effectLst/>
                          <a:latin typeface="+mn-lt"/>
                          <a:ea typeface="+mn-ea"/>
                          <a:cs typeface="+mn-cs"/>
                        </a:rPr>
                        <a:t>이는 불가능 할 것이다</a:t>
                      </a:r>
                      <a:r>
                        <a:rPr kumimoji="0" lang="en-US" altLang="ko-KR" sz="1800" b="0" i="0" u="none" strike="noStrike" cap="none" normalizeH="0" baseline="0" dirty="0">
                          <a:ln>
                            <a:noFill/>
                          </a:ln>
                          <a:solidFill>
                            <a:srgbClr val="333333"/>
                          </a:solidFill>
                          <a:effectLst/>
                          <a:latin typeface="+mn-lt"/>
                          <a:ea typeface="+mn-ea"/>
                          <a:cs typeface="+mn-cs"/>
                        </a:rPr>
                        <a:t>.</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2"/>
                  </a:ext>
                </a:extLst>
              </a:tr>
              <a:tr h="109728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lang="ko-KR" altLang="en-US" sz="1800">
                          <a:latin typeface="+mn-lt"/>
                          <a:ea typeface="+mn-ea"/>
                          <a:cs typeface="+mn-cs"/>
                        </a:rPr>
                        <a:t>“나는 그런 사악한 생각을 갖지 않으려 한다</a:t>
                      </a:r>
                      <a:r>
                        <a:rPr lang="en-US" altLang="ko-KR" sz="1800">
                          <a:latin typeface="+mn-lt"/>
                          <a:ea typeface="+mn-ea"/>
                          <a:cs typeface="+mn-cs"/>
                        </a:rPr>
                        <a:t>. </a:t>
                      </a:r>
                      <a:r>
                        <a:rPr lang="ko-KR" altLang="en-US" sz="1800">
                          <a:latin typeface="+mn-lt"/>
                          <a:ea typeface="+mn-ea"/>
                          <a:cs typeface="+mn-cs"/>
                        </a:rPr>
                        <a:t>나는 남을 해할 수도 없다</a:t>
                      </a:r>
                      <a:r>
                        <a:rPr lang="en-US" altLang="ko-KR" sz="1800">
                          <a:latin typeface="+mn-lt"/>
                          <a:ea typeface="+mn-ea"/>
                          <a:cs typeface="+mn-cs"/>
                        </a:rPr>
                        <a:t>. </a:t>
                      </a:r>
                      <a:r>
                        <a:rPr lang="ko-KR" altLang="en-US" sz="1800">
                          <a:latin typeface="+mn-lt"/>
                          <a:ea typeface="+mn-ea"/>
                          <a:cs typeface="+mn-cs"/>
                        </a:rPr>
                        <a:t>그래도 나는 공격적인 생각은 계속 든다</a:t>
                      </a:r>
                      <a:r>
                        <a:rPr lang="en-US" altLang="ko-KR" sz="1800">
                          <a:latin typeface="+mn-lt"/>
                          <a:ea typeface="+mn-ea"/>
                          <a:cs typeface="+mn-cs"/>
                        </a:rPr>
                        <a:t>.”</a:t>
                      </a:r>
                      <a:endParaRPr lang="en-US" sz="1800" dirty="0">
                        <a:latin typeface="+mn-lt"/>
                        <a:ea typeface="+mn-ea"/>
                        <a:cs typeface="+mn-cs"/>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ts val="600"/>
                        </a:spcBef>
                        <a:spcAft>
                          <a:spcPct val="0"/>
                        </a:spcAft>
                        <a:buClr>
                          <a:srgbClr val="333333"/>
                        </a:buClr>
                        <a:buSzTx/>
                        <a:buFont typeface="WingDings"/>
                        <a:buNone/>
                        <a:tabLst/>
                      </a:pPr>
                      <a:r>
                        <a:rPr kumimoji="0" lang="en-US" altLang="ko-KR" sz="1800" b="0" i="0" u="none" strike="noStrike" cap="none" normalizeH="0" baseline="0" dirty="0">
                          <a:ln>
                            <a:noFill/>
                          </a:ln>
                          <a:solidFill>
                            <a:srgbClr val="004992"/>
                          </a:solidFill>
                          <a:effectLst/>
                          <a:latin typeface="+mn-lt"/>
                          <a:ea typeface="+mn-ea"/>
                          <a:cs typeface="+mn-cs"/>
                        </a:rPr>
                        <a:t>???</a:t>
                      </a:r>
                      <a:endParaRPr kumimoji="0" lang="de-DE" sz="1800" b="0" i="0" u="none" strike="noStrike" cap="none" normalizeH="0" baseline="0" dirty="0">
                        <a:ln>
                          <a:noFill/>
                        </a:ln>
                        <a:solidFill>
                          <a:srgbClr val="004992"/>
                        </a:solidFill>
                        <a:effectLst/>
                        <a:latin typeface="+mn-lt"/>
                        <a:ea typeface="+mn-ea"/>
                        <a:cs typeface="+mn-cs"/>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3"/>
                  </a:ext>
                </a:extLst>
              </a:tr>
            </a:tbl>
          </a:graphicData>
        </a:graphic>
      </p:graphicFrame>
      <p:pic>
        <p:nvPicPr>
          <p:cNvPr id="9" name="Picture 11" descr="Heidi Wittwer fotocommunity schreiende Hand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520174" y="914407"/>
            <a:ext cx="1264781" cy="13990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6760025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2"/>
          <p:cNvSpPr>
            <a:spLocks noGrp="1" noChangeArrowheads="1"/>
          </p:cNvSpPr>
          <p:nvPr>
            <p:ph type="title"/>
          </p:nvPr>
        </p:nvSpPr>
        <p:spPr>
          <a:xfrm>
            <a:off x="408955" y="1124744"/>
            <a:ext cx="11376000" cy="1274195"/>
          </a:xfrm>
        </p:spPr>
        <p:txBody>
          <a:bodyPr vert="horz" lIns="0" tIns="0" rIns="0" bIns="0" rtlCol="0" anchor="t">
            <a:spAutoFit/>
          </a:bodyPr>
          <a:lstStyle/>
          <a:p>
            <a:pPr defTabSz="914377">
              <a:spcBef>
                <a:spcPts val="0"/>
              </a:spcBef>
            </a:pPr>
            <a:r>
              <a:rPr lang="ko-KR" altLang="en-US" sz="3600">
                <a:solidFill>
                  <a:srgbClr val="004992"/>
                </a:solidFill>
                <a:latin typeface="+mn-lt"/>
                <a:ea typeface="+mn-ea"/>
                <a:cs typeface="+mn-cs"/>
              </a:rPr>
              <a:t>환청</a:t>
            </a:r>
            <a:br>
              <a:rPr lang="ko-KR" altLang="en-US" sz="3600">
                <a:solidFill>
                  <a:srgbClr val="004992"/>
                </a:solidFill>
                <a:latin typeface="+mn-lt"/>
                <a:ea typeface="+mn-ea"/>
                <a:cs typeface="+mn-cs"/>
              </a:rPr>
            </a:br>
            <a:r>
              <a:rPr lang="ko-KR" altLang="en-US">
                <a:solidFill>
                  <a:srgbClr val="004992"/>
                </a:solidFill>
                <a:latin typeface="+mn-lt"/>
                <a:ea typeface="+mn-ea"/>
                <a:cs typeface="+mn-cs"/>
              </a:rPr>
              <a:t>자신의 생각이냐 또는 타인에 의한 조종인가</a:t>
            </a:r>
            <a:r>
              <a:rPr lang="en-US" altLang="ko-KR">
                <a:solidFill>
                  <a:srgbClr val="004992"/>
                </a:solidFill>
                <a:latin typeface="+mn-lt"/>
                <a:ea typeface="+mn-ea"/>
                <a:cs typeface="+mn-cs"/>
              </a:rPr>
              <a:t>?</a:t>
            </a:r>
            <a:br>
              <a:rPr lang="en-US" altLang="ko-KR" sz="3600">
                <a:solidFill>
                  <a:srgbClr val="004992"/>
                </a:solidFill>
                <a:latin typeface="+mn-lt"/>
                <a:ea typeface="+mn-ea"/>
                <a:cs typeface="+mn-cs"/>
              </a:rPr>
            </a:br>
            <a:r>
              <a:rPr lang="ko-KR" altLang="en-US">
                <a:solidFill>
                  <a:srgbClr val="004992"/>
                </a:solidFill>
                <a:latin typeface="+mn-lt"/>
                <a:ea typeface="+mn-ea"/>
                <a:cs typeface="+mn-cs"/>
              </a:rPr>
              <a:t>찬성 및 반대</a:t>
            </a:r>
          </a:p>
        </p:txBody>
      </p:sp>
      <p:sp>
        <p:nvSpPr>
          <p:cNvPr id="2" name="Footer Placeholder 1"/>
          <p:cNvSpPr>
            <a:spLocks noGrp="1"/>
          </p:cNvSpPr>
          <p:nvPr>
            <p:ph type="ftr" sz="quarter" idx="11"/>
          </p:nvPr>
        </p:nvSpPr>
        <p:spPr/>
        <p:txBody>
          <a:bodyPr/>
          <a:lstStyle/>
          <a:p>
            <a:r>
              <a:rPr lang="ko-KR" altLang="en-US">
                <a:latin typeface="+mn-lt"/>
                <a:cs typeface="+mn-cs"/>
              </a:rPr>
              <a:t>훈련 모듈 </a:t>
            </a:r>
            <a:r>
              <a:rPr lang="en-US" altLang="ko-KR">
                <a:latin typeface="+mn-lt"/>
                <a:cs typeface="+mn-cs"/>
              </a:rPr>
              <a:t>1 – </a:t>
            </a:r>
            <a:r>
              <a:rPr lang="ko-KR" altLang="en-US">
                <a:latin typeface="+mn-lt"/>
                <a:cs typeface="+mn-cs"/>
              </a:rPr>
              <a:t>귀인</a:t>
            </a:r>
            <a:r>
              <a:rPr lang="en-US" altLang="ko-KR">
                <a:latin typeface="+mn-lt"/>
                <a:cs typeface="+mn-cs"/>
              </a:rPr>
              <a:t>-</a:t>
            </a:r>
            <a:r>
              <a:rPr lang="ko-KR" altLang="en-US">
                <a:latin typeface="+mn-lt"/>
                <a:cs typeface="+mn-cs"/>
              </a:rPr>
              <a:t>탓하기와 공로 새치기하기</a:t>
            </a:r>
            <a:endParaRPr lang="de-DE" dirty="0">
              <a:latin typeface="+mn-lt"/>
              <a:cs typeface="+mn-cs"/>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cs typeface="+mn-cs"/>
              </a:rPr>
              <a:pPr/>
              <a:t>39</a:t>
            </a:fld>
            <a:endParaRPr lang="de-DE" dirty="0">
              <a:latin typeface="+mn-lt"/>
              <a:cs typeface="+mn-cs"/>
            </a:endParaRPr>
          </a:p>
        </p:txBody>
      </p:sp>
      <p:graphicFrame>
        <p:nvGraphicFramePr>
          <p:cNvPr id="8" name="Table 7"/>
          <p:cNvGraphicFramePr>
            <a:graphicFrameLocks noGrp="1"/>
          </p:cNvGraphicFramePr>
          <p:nvPr>
            <p:extLst>
              <p:ext uri="{D42A27DB-BD31-4B8C-83A1-F6EECF244321}">
                <p14:modId xmlns:p14="http://schemas.microsoft.com/office/powerpoint/2010/main" val="2505382323"/>
              </p:ext>
            </p:extLst>
          </p:nvPr>
        </p:nvGraphicFramePr>
        <p:xfrm>
          <a:off x="408955" y="2560320"/>
          <a:ext cx="11376000" cy="3998214"/>
        </p:xfrm>
        <a:graphic>
          <a:graphicData uri="http://schemas.openxmlformats.org/drawingml/2006/table">
            <a:tbl>
              <a:tblPr firstRow="1" bandRow="1">
                <a:tableStyleId>{21E4AEA4-8DFA-4A89-87EB-49C32662AFE0}</a:tableStyleId>
              </a:tblPr>
              <a:tblGrid>
                <a:gridCol w="3816424">
                  <a:extLst>
                    <a:ext uri="{9D8B030D-6E8A-4147-A177-3AD203B41FA5}">
                      <a16:colId xmlns:a16="http://schemas.microsoft.com/office/drawing/2014/main" val="20000"/>
                    </a:ext>
                  </a:extLst>
                </a:gridCol>
                <a:gridCol w="7559576">
                  <a:extLst>
                    <a:ext uri="{9D8B030D-6E8A-4147-A177-3AD203B41FA5}">
                      <a16:colId xmlns:a16="http://schemas.microsoft.com/office/drawing/2014/main" val="20001"/>
                    </a:ext>
                  </a:extLst>
                </a:gridCol>
              </a:tblGrid>
              <a:tr h="432048">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ko-KR" altLang="en-US" sz="1800" b="0" i="0" u="none" strike="noStrike" cap="none" normalizeH="0" baseline="0">
                          <a:ln>
                            <a:noFill/>
                          </a:ln>
                          <a:solidFill>
                            <a:srgbClr val="000000"/>
                          </a:solidFill>
                          <a:effectLst/>
                          <a:latin typeface="+mn-lt"/>
                          <a:ea typeface="+mn-ea"/>
                          <a:cs typeface="+mn-cs"/>
                        </a:rPr>
                        <a:t>외부로부터의 조정 </a:t>
                      </a:r>
                      <a:endParaRPr kumimoji="0" lang="de-DE" sz="1800" b="0" i="0" u="none" strike="noStrike" cap="none" normalizeH="0" baseline="0" dirty="0">
                        <a:ln>
                          <a:noFill/>
                        </a:ln>
                        <a:solidFill>
                          <a:srgbClr val="000000"/>
                        </a:solidFill>
                        <a:effectLst/>
                        <a:latin typeface="+mn-lt"/>
                        <a:ea typeface="+mn-ea"/>
                        <a:cs typeface="+mn-cs"/>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ko-KR" altLang="en-US" sz="1800" b="0" i="0" u="none" strike="noStrike" cap="none" normalizeH="0" baseline="0">
                          <a:ln>
                            <a:noFill/>
                          </a:ln>
                          <a:solidFill>
                            <a:srgbClr val="000000"/>
                          </a:solidFill>
                          <a:effectLst/>
                          <a:latin typeface="+mn-lt"/>
                          <a:ea typeface="+mn-ea"/>
                          <a:cs typeface="+mn-cs"/>
                        </a:rPr>
                        <a:t>왼쪽에 표현된 가정에 대한 또 다른 설명이 있는가</a:t>
                      </a:r>
                      <a:r>
                        <a:rPr kumimoji="0" lang="en-US" altLang="ko-KR" sz="1800" b="0" i="0" u="none" strike="noStrike" cap="none" normalizeH="0" baseline="0">
                          <a:ln>
                            <a:noFill/>
                          </a:ln>
                          <a:solidFill>
                            <a:srgbClr val="000000"/>
                          </a:solidFill>
                          <a:effectLst/>
                          <a:latin typeface="+mn-lt"/>
                          <a:ea typeface="+mn-ea"/>
                          <a:cs typeface="+mn-cs"/>
                        </a:rPr>
                        <a:t>? </a:t>
                      </a:r>
                      <a:endParaRPr kumimoji="0" lang="en-US" sz="1800" b="0" i="0" u="none" strike="noStrike" cap="none" normalizeH="0" baseline="0" dirty="0">
                        <a:ln>
                          <a:noFill/>
                        </a:ln>
                        <a:solidFill>
                          <a:srgbClr val="000000"/>
                        </a:solidFill>
                        <a:effectLst/>
                        <a:latin typeface="+mn-lt"/>
                        <a:ea typeface="+mn-ea"/>
                        <a:cs typeface="+mn-cs"/>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extLst>
                  <a:ext uri="{0D108BD9-81ED-4DB2-BD59-A6C34878D82A}">
                    <a16:rowId xmlns:a16="http://schemas.microsoft.com/office/drawing/2014/main" val="10000"/>
                  </a:ext>
                </a:extLst>
              </a:tr>
              <a:tr h="100584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lang="ko-KR" altLang="en-US" sz="1800">
                          <a:latin typeface="+mn-lt"/>
                          <a:ea typeface="+mn-ea"/>
                          <a:cs typeface="+mn-cs"/>
                        </a:rPr>
                        <a:t>“소리는 </a:t>
                      </a:r>
                      <a:r>
                        <a:rPr lang="ko-KR" altLang="en-US" sz="1800" dirty="0">
                          <a:latin typeface="+mn-lt"/>
                          <a:ea typeface="+mn-ea"/>
                          <a:cs typeface="+mn-cs"/>
                        </a:rPr>
                        <a:t>분명히 들리나 자신의 생각은 </a:t>
                      </a:r>
                      <a:r>
                        <a:rPr lang="ko-KR" altLang="en-US" sz="1800">
                          <a:latin typeface="+mn-lt"/>
                          <a:ea typeface="+mn-ea"/>
                          <a:cs typeface="+mn-cs"/>
                        </a:rPr>
                        <a:t>없다</a:t>
                      </a:r>
                      <a:r>
                        <a:rPr lang="en-US" altLang="ko-KR" sz="1800">
                          <a:latin typeface="+mn-lt"/>
                          <a:ea typeface="+mn-ea"/>
                          <a:cs typeface="+mn-cs"/>
                        </a:rPr>
                        <a:t>!”</a:t>
                      </a:r>
                      <a:endParaRPr kumimoji="0" lang="de-DE" sz="1800" b="0" i="0" u="none" strike="noStrike" cap="none" normalizeH="0" baseline="0" dirty="0">
                        <a:ln>
                          <a:noFill/>
                        </a:ln>
                        <a:solidFill>
                          <a:schemeClr val="tx1"/>
                        </a:solidFill>
                        <a:effectLst/>
                        <a:latin typeface="+mn-lt"/>
                        <a:ea typeface="+mn-ea"/>
                        <a:cs typeface="+mn-cs"/>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285750" marR="0" lvl="0" indent="-285750" algn="l" defTabSz="914400" rtl="0" eaLnBrk="1" fontAlgn="base" latinLnBrk="0" hangingPunct="1">
                        <a:lnSpc>
                          <a:spcPct val="100000"/>
                        </a:lnSpc>
                        <a:spcBef>
                          <a:spcPts val="600"/>
                        </a:spcBef>
                        <a:spcAft>
                          <a:spcPct val="0"/>
                        </a:spcAft>
                        <a:buClr>
                          <a:srgbClr val="333333"/>
                        </a:buClr>
                        <a:buSzTx/>
                        <a:buFont typeface="WingDings"/>
                        <a:buChar char=""/>
                        <a:tabLst/>
                      </a:pPr>
                      <a:r>
                        <a:rPr kumimoji="0" lang="ko-KR" altLang="en-US" sz="1800" b="0" i="0" u="none" strike="noStrike" cap="none" normalizeH="0" baseline="0" dirty="0">
                          <a:ln>
                            <a:noFill/>
                          </a:ln>
                          <a:solidFill>
                            <a:srgbClr val="333333"/>
                          </a:solidFill>
                          <a:effectLst/>
                          <a:latin typeface="+mn-lt"/>
                          <a:ea typeface="+mn-ea"/>
                          <a:cs typeface="+mn-cs"/>
                        </a:rPr>
                        <a:t>대략 </a:t>
                      </a:r>
                      <a:r>
                        <a:rPr kumimoji="0" lang="en-US" altLang="ko-KR" sz="1800" b="0" i="0" u="none" strike="noStrike" cap="none" normalizeH="0" baseline="0" dirty="0">
                          <a:ln>
                            <a:noFill/>
                          </a:ln>
                          <a:solidFill>
                            <a:srgbClr val="333333"/>
                          </a:solidFill>
                          <a:effectLst/>
                          <a:latin typeface="+mn-lt"/>
                          <a:ea typeface="+mn-ea"/>
                          <a:cs typeface="+mn-cs"/>
                        </a:rPr>
                        <a:t>15-20%</a:t>
                      </a:r>
                      <a:r>
                        <a:rPr kumimoji="0" lang="ko-KR" altLang="en-US" sz="1800" b="0" i="0" u="none" strike="noStrike" cap="none" normalizeH="0" baseline="0" dirty="0">
                          <a:ln>
                            <a:noFill/>
                          </a:ln>
                          <a:solidFill>
                            <a:srgbClr val="333333"/>
                          </a:solidFill>
                          <a:effectLst/>
                          <a:latin typeface="+mn-lt"/>
                          <a:ea typeface="+mn-ea"/>
                          <a:cs typeface="+mn-cs"/>
                        </a:rPr>
                        <a:t>의 정상인들도 때때로 이런 환청을 듣는다</a:t>
                      </a:r>
                      <a:r>
                        <a:rPr kumimoji="0" lang="en-US" altLang="ko-KR" sz="1800" b="0" i="0" u="none" strike="noStrike" cap="none" normalizeH="0" baseline="0" dirty="0">
                          <a:ln>
                            <a:noFill/>
                          </a:ln>
                          <a:solidFill>
                            <a:srgbClr val="333333"/>
                          </a:solidFill>
                          <a:effectLst/>
                          <a:latin typeface="+mn-lt"/>
                          <a:ea typeface="+mn-ea"/>
                          <a:cs typeface="+mn-cs"/>
                        </a:rPr>
                        <a:t>.</a:t>
                      </a:r>
                    </a:p>
                    <a:p>
                      <a:pPr marL="285750" marR="0" lvl="0" indent="-285750" algn="l" defTabSz="914400" rtl="0" eaLnBrk="1" fontAlgn="base" latinLnBrk="0" hangingPunct="1">
                        <a:lnSpc>
                          <a:spcPct val="100000"/>
                        </a:lnSpc>
                        <a:spcBef>
                          <a:spcPts val="600"/>
                        </a:spcBef>
                        <a:spcAft>
                          <a:spcPct val="0"/>
                        </a:spcAft>
                        <a:buClr>
                          <a:srgbClr val="333333"/>
                        </a:buClr>
                        <a:buSzTx/>
                        <a:buFont typeface="WingDings"/>
                        <a:buChar char=""/>
                        <a:tabLst/>
                      </a:pPr>
                      <a:r>
                        <a:rPr kumimoji="0" lang="ko-KR" altLang="en-US" sz="1800" b="0" i="0" u="none" strike="noStrike" cap="none" normalizeH="0" baseline="0" dirty="0">
                          <a:ln>
                            <a:noFill/>
                          </a:ln>
                          <a:solidFill>
                            <a:srgbClr val="333333"/>
                          </a:solidFill>
                          <a:effectLst/>
                          <a:latin typeface="+mn-lt"/>
                          <a:ea typeface="+mn-ea"/>
                          <a:cs typeface="+mn-cs"/>
                        </a:rPr>
                        <a:t>곰곰히 생각해보면 그런 생각이 거의 들린다</a:t>
                      </a:r>
                      <a:r>
                        <a:rPr kumimoji="0" lang="en-US" altLang="ko-KR" sz="1800" b="0" i="0" u="none" strike="noStrike" cap="none" normalizeH="0" baseline="0" dirty="0">
                          <a:ln>
                            <a:noFill/>
                          </a:ln>
                          <a:solidFill>
                            <a:srgbClr val="333333"/>
                          </a:solidFill>
                          <a:effectLst/>
                          <a:latin typeface="+mn-lt"/>
                          <a:ea typeface="+mn-ea"/>
                          <a:cs typeface="+mn-cs"/>
                        </a:rPr>
                        <a:t>. (</a:t>
                      </a:r>
                      <a:r>
                        <a:rPr kumimoji="0" lang="ko-KR" altLang="en-US" sz="1800" b="0" i="0" u="none" strike="noStrike" cap="none" normalizeH="0" baseline="0" dirty="0">
                          <a:ln>
                            <a:noFill/>
                          </a:ln>
                          <a:solidFill>
                            <a:srgbClr val="333333"/>
                          </a:solidFill>
                          <a:effectLst/>
                          <a:latin typeface="+mn-lt"/>
                          <a:ea typeface="+mn-ea"/>
                          <a:cs typeface="+mn-cs"/>
                        </a:rPr>
                        <a:t>따라하기 쉬운 음절</a:t>
                      </a:r>
                      <a:r>
                        <a:rPr kumimoji="0" lang="en-US" altLang="ko-KR" sz="1800" b="0" i="0" u="none" strike="noStrike" cap="none" normalizeH="0" baseline="0" dirty="0">
                          <a:ln>
                            <a:noFill/>
                          </a:ln>
                          <a:solidFill>
                            <a:srgbClr val="333333"/>
                          </a:solidFill>
                          <a:effectLst/>
                          <a:latin typeface="+mn-lt"/>
                          <a:ea typeface="+mn-ea"/>
                          <a:cs typeface="+mn-cs"/>
                        </a:rPr>
                        <a:t>, </a:t>
                      </a:r>
                      <a:r>
                        <a:rPr kumimoji="0" lang="ko-KR" altLang="en-US" sz="1800" b="0" i="0" u="none" strike="noStrike" cap="none" normalizeH="0" baseline="0" dirty="0">
                          <a:ln>
                            <a:noFill/>
                          </a:ln>
                          <a:solidFill>
                            <a:srgbClr val="333333"/>
                          </a:solidFill>
                          <a:effectLst/>
                          <a:latin typeface="+mn-lt"/>
                          <a:ea typeface="+mn-ea"/>
                          <a:cs typeface="+mn-cs"/>
                        </a:rPr>
                        <a:t>곰곰한 생각</a:t>
                      </a:r>
                      <a:r>
                        <a:rPr kumimoji="0" lang="en-US" altLang="ko-KR" sz="1800" b="0" i="0" u="none" strike="noStrike" cap="none" normalizeH="0" baseline="0" dirty="0">
                          <a:ln>
                            <a:noFill/>
                          </a:ln>
                          <a:solidFill>
                            <a:srgbClr val="333333"/>
                          </a:solidFill>
                          <a:effectLst/>
                          <a:latin typeface="+mn-lt"/>
                          <a:ea typeface="+mn-ea"/>
                          <a:cs typeface="+mn-cs"/>
                        </a:rPr>
                        <a:t>, </a:t>
                      </a:r>
                      <a:r>
                        <a:rPr kumimoji="0" lang="ko-KR" altLang="en-US" sz="1800" b="0" i="0" u="none" strike="noStrike" cap="none" normalizeH="0" baseline="0" dirty="0">
                          <a:ln>
                            <a:noFill/>
                          </a:ln>
                          <a:solidFill>
                            <a:srgbClr val="333333"/>
                          </a:solidFill>
                          <a:effectLst/>
                          <a:latin typeface="+mn-lt"/>
                          <a:ea typeface="+mn-ea"/>
                          <a:cs typeface="+mn-cs"/>
                        </a:rPr>
                        <a:t>친구의 이메일을읽다가 그</a:t>
                      </a:r>
                      <a:r>
                        <a:rPr kumimoji="0" lang="en-US" altLang="ko-KR" sz="1800" b="0" i="0" u="none" strike="noStrike" cap="none" normalizeH="0" baseline="0" dirty="0">
                          <a:ln>
                            <a:noFill/>
                          </a:ln>
                          <a:solidFill>
                            <a:srgbClr val="333333"/>
                          </a:solidFill>
                          <a:effectLst/>
                          <a:latin typeface="+mn-lt"/>
                          <a:ea typeface="+mn-ea"/>
                          <a:cs typeface="+mn-cs"/>
                        </a:rPr>
                        <a:t>/</a:t>
                      </a:r>
                      <a:r>
                        <a:rPr kumimoji="0" lang="ko-KR" altLang="en-US" sz="1800" b="0" i="0" u="none" strike="noStrike" cap="none" normalizeH="0" baseline="0" dirty="0">
                          <a:ln>
                            <a:noFill/>
                          </a:ln>
                          <a:solidFill>
                            <a:srgbClr val="333333"/>
                          </a:solidFill>
                          <a:effectLst/>
                          <a:latin typeface="+mn-lt"/>
                          <a:ea typeface="+mn-ea"/>
                          <a:cs typeface="+mn-cs"/>
                        </a:rPr>
                        <a:t>그녀의 목소리를 들음</a:t>
                      </a:r>
                      <a:r>
                        <a:rPr kumimoji="0" lang="en-US" altLang="ko-KR" sz="1800" b="0" i="0" u="none" strike="noStrike" cap="none" normalizeH="0" baseline="0" dirty="0">
                          <a:ln>
                            <a:noFill/>
                          </a:ln>
                          <a:solidFill>
                            <a:srgbClr val="333333"/>
                          </a:solidFill>
                          <a:effectLst/>
                          <a:latin typeface="+mn-lt"/>
                          <a:ea typeface="+mn-ea"/>
                          <a:cs typeface="+mn-cs"/>
                        </a:rPr>
                        <a:t>).</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1"/>
                  </a:ext>
                </a:extLst>
              </a:tr>
              <a:tr h="137160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lang="ko-KR" altLang="en-US" sz="1800">
                          <a:latin typeface="+mn-lt"/>
                          <a:ea typeface="+mn-ea"/>
                          <a:cs typeface="+mn-cs"/>
                        </a:rPr>
                        <a:t>“이 생각들은 내가 주체할 수 없다</a:t>
                      </a:r>
                      <a:r>
                        <a:rPr lang="en-US" altLang="ko-KR" sz="1800">
                          <a:latin typeface="+mn-lt"/>
                          <a:ea typeface="+mn-ea"/>
                          <a:cs typeface="+mn-cs"/>
                        </a:rPr>
                        <a:t>. </a:t>
                      </a:r>
                      <a:r>
                        <a:rPr lang="ko-KR" altLang="en-US" sz="1800">
                          <a:latin typeface="+mn-lt"/>
                          <a:ea typeface="+mn-ea"/>
                          <a:cs typeface="+mn-cs"/>
                        </a:rPr>
                        <a:t>내가 이를 이기려면 더 악화된다</a:t>
                      </a:r>
                      <a:r>
                        <a:rPr lang="en-US" altLang="ko-KR" sz="1800">
                          <a:latin typeface="+mn-lt"/>
                          <a:ea typeface="+mn-ea"/>
                          <a:cs typeface="+mn-cs"/>
                        </a:rPr>
                        <a:t>. </a:t>
                      </a:r>
                      <a:r>
                        <a:rPr lang="ko-KR" altLang="en-US" sz="1800">
                          <a:latin typeface="+mn-lt"/>
                          <a:ea typeface="+mn-ea"/>
                          <a:cs typeface="+mn-cs"/>
                        </a:rPr>
                        <a:t>이는 누가 나를 끌어내리려는 것을 보여준다</a:t>
                      </a:r>
                      <a:r>
                        <a:rPr lang="en-US" altLang="ko-KR" sz="1800">
                          <a:latin typeface="+mn-lt"/>
                          <a:ea typeface="+mn-ea"/>
                          <a:cs typeface="+mn-cs"/>
                        </a:rPr>
                        <a:t>.”</a:t>
                      </a:r>
                      <a:endParaRPr kumimoji="0" lang="de-DE" sz="1800" b="0" i="0" u="none" strike="noStrike" cap="none" normalizeH="0" baseline="0" dirty="0">
                        <a:ln>
                          <a:noFill/>
                        </a:ln>
                        <a:solidFill>
                          <a:schemeClr val="tx1"/>
                        </a:solidFill>
                        <a:effectLst/>
                        <a:latin typeface="+mn-lt"/>
                        <a:ea typeface="+mn-ea"/>
                        <a:cs typeface="+mn-cs"/>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285750" marR="0" lvl="0" indent="-285750" algn="l" defTabSz="914400" rtl="0" eaLnBrk="1" fontAlgn="base" latinLnBrk="0" hangingPunct="1">
                        <a:lnSpc>
                          <a:spcPct val="100000"/>
                        </a:lnSpc>
                        <a:spcBef>
                          <a:spcPts val="600"/>
                        </a:spcBef>
                        <a:spcAft>
                          <a:spcPct val="0"/>
                        </a:spcAft>
                        <a:buClr>
                          <a:srgbClr val="333333"/>
                        </a:buClr>
                        <a:buSzTx/>
                        <a:buFont typeface="WingDings"/>
                        <a:buChar char=""/>
                        <a:tabLst/>
                      </a:pPr>
                      <a:r>
                        <a:rPr kumimoji="0" lang="ko-KR" altLang="en-US" sz="1800" b="0" i="0" u="none" strike="noStrike" cap="none" normalizeH="0" baseline="0" dirty="0">
                          <a:ln>
                            <a:noFill/>
                          </a:ln>
                          <a:solidFill>
                            <a:srgbClr val="333333"/>
                          </a:solidFill>
                          <a:effectLst/>
                          <a:latin typeface="+mn-lt"/>
                          <a:ea typeface="+mn-ea"/>
                          <a:cs typeface="+mn-cs"/>
                        </a:rPr>
                        <a:t>우리 생각은 완전히 통제 가능한 것은 아니다</a:t>
                      </a:r>
                      <a:r>
                        <a:rPr kumimoji="0" lang="en-US" altLang="ko-KR" sz="1800" b="0" i="0" u="none" strike="noStrike" cap="none" normalizeH="0" baseline="0" dirty="0">
                          <a:ln>
                            <a:noFill/>
                          </a:ln>
                          <a:solidFill>
                            <a:srgbClr val="333333"/>
                          </a:solidFill>
                          <a:effectLst/>
                          <a:latin typeface="+mn-lt"/>
                          <a:ea typeface="+mn-ea"/>
                          <a:cs typeface="+mn-cs"/>
                        </a:rPr>
                        <a:t>. </a:t>
                      </a:r>
                      <a:r>
                        <a:rPr kumimoji="0" lang="ko-KR" altLang="en-US" sz="1800" b="0" i="0" u="none" strike="noStrike" cap="none" normalizeH="0" baseline="0" dirty="0">
                          <a:ln>
                            <a:noFill/>
                          </a:ln>
                          <a:solidFill>
                            <a:srgbClr val="333333"/>
                          </a:solidFill>
                          <a:effectLst/>
                          <a:latin typeface="+mn-lt"/>
                          <a:ea typeface="+mn-ea"/>
                          <a:cs typeface="+mn-cs"/>
                        </a:rPr>
                        <a:t>통제가능하다면 영감</a:t>
                      </a:r>
                      <a:r>
                        <a:rPr kumimoji="0" lang="en-US" altLang="ko-KR" sz="1800" b="0" i="0" u="none" strike="noStrike" cap="none" normalizeH="0" baseline="0" dirty="0">
                          <a:ln>
                            <a:noFill/>
                          </a:ln>
                          <a:solidFill>
                            <a:srgbClr val="333333"/>
                          </a:solidFill>
                          <a:effectLst/>
                          <a:latin typeface="+mn-lt"/>
                          <a:ea typeface="+mn-ea"/>
                          <a:cs typeface="+mn-cs"/>
                        </a:rPr>
                        <a:t>, </a:t>
                      </a:r>
                      <a:r>
                        <a:rPr kumimoji="0" lang="ko-KR" altLang="en-US" sz="1800" b="0" i="0" u="none" strike="noStrike" cap="none" normalizeH="0" baseline="0" dirty="0">
                          <a:ln>
                            <a:noFill/>
                          </a:ln>
                          <a:solidFill>
                            <a:srgbClr val="333333"/>
                          </a:solidFill>
                          <a:effectLst/>
                          <a:latin typeface="+mn-lt"/>
                          <a:ea typeface="+mn-ea"/>
                          <a:cs typeface="+mn-cs"/>
                        </a:rPr>
                        <a:t>브레인스토밍</a:t>
                      </a:r>
                      <a:r>
                        <a:rPr kumimoji="0" lang="en-US" altLang="ko-KR" sz="1800" b="0" i="0" u="none" strike="noStrike" cap="none" normalizeH="0" baseline="0" dirty="0">
                          <a:ln>
                            <a:noFill/>
                          </a:ln>
                          <a:solidFill>
                            <a:srgbClr val="333333"/>
                          </a:solidFill>
                          <a:effectLst/>
                          <a:latin typeface="+mn-lt"/>
                          <a:ea typeface="+mn-ea"/>
                          <a:cs typeface="+mn-cs"/>
                        </a:rPr>
                        <a:t>, </a:t>
                      </a:r>
                      <a:r>
                        <a:rPr kumimoji="0" lang="ko-KR" altLang="en-US" sz="1800" b="0" i="0" u="none" strike="noStrike" cap="none" normalizeH="0" baseline="0" dirty="0">
                          <a:ln>
                            <a:noFill/>
                          </a:ln>
                          <a:solidFill>
                            <a:srgbClr val="333333"/>
                          </a:solidFill>
                          <a:effectLst/>
                          <a:latin typeface="+mn-lt"/>
                          <a:ea typeface="+mn-ea"/>
                          <a:cs typeface="+mn-cs"/>
                        </a:rPr>
                        <a:t>곰곰히 생각함 등은 불가능할 것이다</a:t>
                      </a:r>
                    </a:p>
                    <a:p>
                      <a:pPr marL="285750" marR="0" lvl="0" indent="-285750" algn="l" defTabSz="914400" rtl="0" eaLnBrk="1" fontAlgn="base" latinLnBrk="0" hangingPunct="1">
                        <a:lnSpc>
                          <a:spcPct val="100000"/>
                        </a:lnSpc>
                        <a:spcBef>
                          <a:spcPts val="600"/>
                        </a:spcBef>
                        <a:spcAft>
                          <a:spcPct val="0"/>
                        </a:spcAft>
                        <a:buClr>
                          <a:srgbClr val="333333"/>
                        </a:buClr>
                        <a:buSzTx/>
                        <a:buFont typeface="WingDings"/>
                        <a:buChar char=""/>
                        <a:tabLst/>
                      </a:pPr>
                      <a:r>
                        <a:rPr kumimoji="0" lang="ko-KR" altLang="en-US" sz="1800" b="0" i="0" u="none" strike="noStrike" cap="none" normalizeH="0" baseline="0" dirty="0">
                          <a:ln>
                            <a:noFill/>
                          </a:ln>
                          <a:solidFill>
                            <a:srgbClr val="333333"/>
                          </a:solidFill>
                          <a:effectLst/>
                          <a:latin typeface="+mn-lt"/>
                          <a:ea typeface="+mn-ea"/>
                          <a:cs typeface="+mn-cs"/>
                        </a:rPr>
                        <a:t>만약 그런 생각을 거스르려 하면 더 강렬해질 뿐이다</a:t>
                      </a:r>
                      <a:br>
                        <a:rPr kumimoji="0" lang="en-US" altLang="ko-KR" sz="1800" b="0" i="0" u="none" strike="noStrike" cap="none" normalizeH="0" baseline="0">
                          <a:ln>
                            <a:noFill/>
                          </a:ln>
                          <a:solidFill>
                            <a:srgbClr val="333333"/>
                          </a:solidFill>
                          <a:effectLst/>
                          <a:latin typeface="+mn-lt"/>
                          <a:ea typeface="+mn-ea"/>
                          <a:cs typeface="+mn-cs"/>
                        </a:rPr>
                      </a:br>
                      <a:r>
                        <a:rPr kumimoji="0" lang="en-US" altLang="ko-KR" sz="1800" b="0" i="0" u="none" strike="noStrike" cap="none" normalizeH="0" baseline="0">
                          <a:ln>
                            <a:noFill/>
                          </a:ln>
                          <a:solidFill>
                            <a:srgbClr val="333333"/>
                          </a:solidFill>
                          <a:effectLst/>
                          <a:latin typeface="Times New Roman"/>
                          <a:ea typeface="+mn-ea"/>
                          <a:cs typeface="+mn-cs"/>
                          <a:sym typeface="Wingdings" panose="05000000000000000000" pitchFamily="2" charset="2"/>
                        </a:rPr>
                        <a:t>→</a:t>
                      </a:r>
                      <a:r>
                        <a:rPr kumimoji="0" lang="ko-KR" altLang="en-US" sz="1800" b="0" i="0" u="none" strike="noStrike" cap="none" normalizeH="0" baseline="0">
                          <a:ln>
                            <a:noFill/>
                          </a:ln>
                          <a:solidFill>
                            <a:srgbClr val="333333"/>
                          </a:solidFill>
                          <a:effectLst/>
                          <a:latin typeface="+mn-lt"/>
                          <a:ea typeface="+mn-ea"/>
                          <a:cs typeface="+mn-cs"/>
                        </a:rPr>
                        <a:t> </a:t>
                      </a:r>
                      <a:r>
                        <a:rPr kumimoji="0" lang="ko-KR" altLang="en-US" sz="1800" b="0" i="0" u="none" strike="noStrike" cap="none" normalizeH="0" baseline="0" dirty="0">
                          <a:ln>
                            <a:noFill/>
                          </a:ln>
                          <a:solidFill>
                            <a:srgbClr val="333333"/>
                          </a:solidFill>
                          <a:effectLst/>
                          <a:latin typeface="+mn-lt"/>
                          <a:ea typeface="+mn-ea"/>
                          <a:cs typeface="+mn-cs"/>
                        </a:rPr>
                        <a:t>실험</a:t>
                      </a:r>
                      <a:r>
                        <a:rPr kumimoji="0" lang="en-US" altLang="ko-KR" sz="1800" b="0" i="0" u="none" strike="noStrike" cap="none" normalizeH="0" baseline="0" dirty="0">
                          <a:ln>
                            <a:noFill/>
                          </a:ln>
                          <a:solidFill>
                            <a:srgbClr val="333333"/>
                          </a:solidFill>
                          <a:effectLst/>
                          <a:latin typeface="+mn-lt"/>
                          <a:ea typeface="+mn-ea"/>
                          <a:cs typeface="+mn-cs"/>
                        </a:rPr>
                        <a:t>: 8</a:t>
                      </a:r>
                      <a:r>
                        <a:rPr kumimoji="0" lang="ko-KR" altLang="en-US" sz="1800" b="0" i="0" u="none" strike="noStrike" cap="none" normalizeH="0" baseline="0" dirty="0">
                          <a:ln>
                            <a:noFill/>
                          </a:ln>
                          <a:solidFill>
                            <a:srgbClr val="333333"/>
                          </a:solidFill>
                          <a:effectLst/>
                          <a:latin typeface="+mn-lt"/>
                          <a:ea typeface="+mn-ea"/>
                          <a:cs typeface="+mn-cs"/>
                        </a:rPr>
                        <a:t>이란 숫자를 생각하지 마라</a:t>
                      </a:r>
                      <a:r>
                        <a:rPr kumimoji="0" lang="en-US" altLang="ko-KR" sz="1800" b="0" i="0" u="none" strike="noStrike" cap="none" normalizeH="0" baseline="0" dirty="0">
                          <a:ln>
                            <a:noFill/>
                          </a:ln>
                          <a:solidFill>
                            <a:srgbClr val="333333"/>
                          </a:solidFill>
                          <a:effectLst/>
                          <a:latin typeface="+mn-lt"/>
                          <a:ea typeface="+mn-ea"/>
                          <a:cs typeface="+mn-cs"/>
                        </a:rPr>
                        <a:t>! </a:t>
                      </a:r>
                      <a:r>
                        <a:rPr kumimoji="0" lang="ko-KR" altLang="en-US" sz="1800" b="0" i="0" u="none" strike="noStrike" cap="none" normalizeH="0" baseline="0" dirty="0">
                          <a:ln>
                            <a:noFill/>
                          </a:ln>
                          <a:solidFill>
                            <a:srgbClr val="333333"/>
                          </a:solidFill>
                          <a:effectLst/>
                          <a:latin typeface="+mn-lt"/>
                          <a:ea typeface="+mn-ea"/>
                          <a:cs typeface="+mn-cs"/>
                        </a:rPr>
                        <a:t>이는 불가능 할 것이다</a:t>
                      </a:r>
                      <a:r>
                        <a:rPr kumimoji="0" lang="en-US" altLang="ko-KR" sz="1800" b="0" i="0" u="none" strike="noStrike" cap="none" normalizeH="0" baseline="0" dirty="0">
                          <a:ln>
                            <a:noFill/>
                          </a:ln>
                          <a:solidFill>
                            <a:srgbClr val="333333"/>
                          </a:solidFill>
                          <a:effectLst/>
                          <a:latin typeface="+mn-lt"/>
                          <a:ea typeface="+mn-ea"/>
                          <a:cs typeface="+mn-cs"/>
                        </a:rPr>
                        <a:t>.</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2"/>
                  </a:ext>
                </a:extLst>
              </a:tr>
              <a:tr h="109728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lang="ko-KR" altLang="en-US" sz="1800">
                          <a:latin typeface="+mn-lt"/>
                          <a:ea typeface="+mn-ea"/>
                          <a:cs typeface="+mn-cs"/>
                        </a:rPr>
                        <a:t>“나는 그런 사악한 생각을 갖지 않으려 한다</a:t>
                      </a:r>
                      <a:r>
                        <a:rPr lang="en-US" altLang="ko-KR" sz="1800">
                          <a:latin typeface="+mn-lt"/>
                          <a:ea typeface="+mn-ea"/>
                          <a:cs typeface="+mn-cs"/>
                        </a:rPr>
                        <a:t>. </a:t>
                      </a:r>
                      <a:r>
                        <a:rPr lang="ko-KR" altLang="en-US" sz="1800">
                          <a:latin typeface="+mn-lt"/>
                          <a:ea typeface="+mn-ea"/>
                          <a:cs typeface="+mn-cs"/>
                        </a:rPr>
                        <a:t>나는 남을 해할 수도 없다</a:t>
                      </a:r>
                      <a:r>
                        <a:rPr lang="en-US" altLang="ko-KR" sz="1800">
                          <a:latin typeface="+mn-lt"/>
                          <a:ea typeface="+mn-ea"/>
                          <a:cs typeface="+mn-cs"/>
                        </a:rPr>
                        <a:t>. </a:t>
                      </a:r>
                      <a:r>
                        <a:rPr lang="ko-KR" altLang="en-US" sz="1800">
                          <a:latin typeface="+mn-lt"/>
                          <a:ea typeface="+mn-ea"/>
                          <a:cs typeface="+mn-cs"/>
                        </a:rPr>
                        <a:t>그래도 나는 공격적인 생각은 계속 든다</a:t>
                      </a:r>
                      <a:r>
                        <a:rPr lang="en-US" altLang="ko-KR" sz="1800">
                          <a:latin typeface="+mn-lt"/>
                          <a:ea typeface="+mn-ea"/>
                          <a:cs typeface="+mn-cs"/>
                        </a:rPr>
                        <a:t>.”</a:t>
                      </a:r>
                      <a:endParaRPr lang="en-US" sz="1800" dirty="0">
                        <a:latin typeface="+mn-lt"/>
                        <a:ea typeface="+mn-ea"/>
                        <a:cs typeface="+mn-cs"/>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285750" marR="0" lvl="0" indent="-285750" algn="l" defTabSz="914400" rtl="0" eaLnBrk="1" fontAlgn="base" latinLnBrk="0" hangingPunct="1">
                        <a:lnSpc>
                          <a:spcPct val="100000"/>
                        </a:lnSpc>
                        <a:spcBef>
                          <a:spcPts val="600"/>
                        </a:spcBef>
                        <a:spcAft>
                          <a:spcPct val="0"/>
                        </a:spcAft>
                        <a:buClr>
                          <a:srgbClr val="333333"/>
                        </a:buClr>
                        <a:buSzTx/>
                        <a:buFont typeface="WingDings"/>
                        <a:buChar char=""/>
                        <a:tabLst/>
                      </a:pPr>
                      <a:r>
                        <a:rPr kumimoji="0" lang="ko-KR" altLang="en-US" sz="1800" b="0" i="0" u="none" strike="noStrike" cap="none" normalizeH="0" baseline="0" dirty="0">
                          <a:ln>
                            <a:noFill/>
                          </a:ln>
                          <a:solidFill>
                            <a:srgbClr val="333333"/>
                          </a:solidFill>
                          <a:effectLst/>
                          <a:latin typeface="+mn-lt"/>
                          <a:ea typeface="+mn-ea"/>
                          <a:cs typeface="+mn-cs"/>
                        </a:rPr>
                        <a:t>평소와 반대의 생각이 때때로 생긴다</a:t>
                      </a:r>
                      <a:r>
                        <a:rPr kumimoji="0" lang="en-US" altLang="ko-KR" sz="1800" b="0" i="0" u="none" strike="noStrike" cap="none" normalizeH="0" baseline="0" dirty="0">
                          <a:ln>
                            <a:noFill/>
                          </a:ln>
                          <a:solidFill>
                            <a:srgbClr val="333333"/>
                          </a:solidFill>
                          <a:effectLst/>
                          <a:latin typeface="+mn-lt"/>
                          <a:ea typeface="+mn-ea"/>
                          <a:cs typeface="+mn-cs"/>
                        </a:rPr>
                        <a:t>. </a:t>
                      </a:r>
                      <a:r>
                        <a:rPr kumimoji="0" lang="ko-KR" altLang="en-US" sz="1800" b="0" i="0" u="none" strike="noStrike" cap="none" normalizeH="0" baseline="0" dirty="0">
                          <a:ln>
                            <a:noFill/>
                          </a:ln>
                          <a:solidFill>
                            <a:srgbClr val="333333"/>
                          </a:solidFill>
                          <a:effectLst/>
                          <a:latin typeface="+mn-lt"/>
                          <a:ea typeface="+mn-ea"/>
                          <a:cs typeface="+mn-cs"/>
                        </a:rPr>
                        <a:t>생각 행동</a:t>
                      </a:r>
                      <a:r>
                        <a:rPr kumimoji="0" lang="en-US" altLang="ko-KR" sz="1800" b="0" i="0" u="none" strike="noStrike" cap="none" normalizeH="0" baseline="0" dirty="0">
                          <a:ln>
                            <a:noFill/>
                          </a:ln>
                          <a:solidFill>
                            <a:srgbClr val="333333"/>
                          </a:solidFill>
                          <a:effectLst/>
                          <a:latin typeface="+mn-lt"/>
                          <a:ea typeface="+mn-ea"/>
                          <a:cs typeface="+mn-cs"/>
                        </a:rPr>
                        <a:t>: 20%</a:t>
                      </a:r>
                      <a:r>
                        <a:rPr kumimoji="0" lang="ko-KR" altLang="en-US" sz="1800" b="0" i="0" u="none" strike="noStrike" cap="none" normalizeH="0" baseline="0" dirty="0">
                          <a:ln>
                            <a:noFill/>
                          </a:ln>
                          <a:solidFill>
                            <a:srgbClr val="333333"/>
                          </a:solidFill>
                          <a:effectLst/>
                          <a:latin typeface="+mn-lt"/>
                          <a:ea typeface="+mn-ea"/>
                          <a:cs typeface="+mn-cs"/>
                        </a:rPr>
                        <a:t>의 일반인들도 자살에 대한 충동을 느끼나 이를행동화 하지 않는다</a:t>
                      </a:r>
                      <a:r>
                        <a:rPr kumimoji="0" lang="en-US" altLang="ko-KR" sz="1800" b="0" i="0" u="none" strike="noStrike" cap="none" normalizeH="0" baseline="0" dirty="0">
                          <a:ln>
                            <a:noFill/>
                          </a:ln>
                          <a:solidFill>
                            <a:srgbClr val="333333"/>
                          </a:solidFill>
                          <a:effectLst/>
                          <a:latin typeface="+mn-lt"/>
                          <a:ea typeface="+mn-ea"/>
                          <a:cs typeface="+mn-cs"/>
                        </a:rPr>
                        <a:t>. </a:t>
                      </a:r>
                      <a:r>
                        <a:rPr kumimoji="0" lang="ko-KR" altLang="en-US" sz="1800" b="0" i="0" u="none" strike="noStrike" cap="none" normalizeH="0" baseline="0" dirty="0">
                          <a:ln>
                            <a:noFill/>
                          </a:ln>
                          <a:solidFill>
                            <a:srgbClr val="333333"/>
                          </a:solidFill>
                          <a:effectLst/>
                          <a:latin typeface="+mn-lt"/>
                          <a:ea typeface="+mn-ea"/>
                          <a:cs typeface="+mn-cs"/>
                        </a:rPr>
                        <a:t>사랑하는 사람에게도 공격감정이들 때가 있다</a:t>
                      </a:r>
                      <a:r>
                        <a:rPr kumimoji="0" lang="en-US" altLang="ko-KR" sz="1800" b="0" i="0" u="none" strike="noStrike" cap="none" normalizeH="0" baseline="0" dirty="0">
                          <a:ln>
                            <a:noFill/>
                          </a:ln>
                          <a:solidFill>
                            <a:srgbClr val="333333"/>
                          </a:solidFill>
                          <a:effectLst/>
                          <a:latin typeface="+mn-lt"/>
                          <a:ea typeface="+mn-ea"/>
                          <a:cs typeface="+mn-cs"/>
                        </a:rPr>
                        <a:t>. (</a:t>
                      </a:r>
                      <a:r>
                        <a:rPr kumimoji="0" lang="ko-KR" altLang="en-US" sz="1800" b="0" i="0" u="none" strike="noStrike" cap="none" normalizeH="0" baseline="0" dirty="0">
                          <a:ln>
                            <a:noFill/>
                          </a:ln>
                          <a:solidFill>
                            <a:srgbClr val="333333"/>
                          </a:solidFill>
                          <a:effectLst/>
                          <a:latin typeface="+mn-lt"/>
                          <a:ea typeface="+mn-ea"/>
                          <a:cs typeface="+mn-cs"/>
                        </a:rPr>
                        <a:t>즉</a:t>
                      </a:r>
                      <a:r>
                        <a:rPr kumimoji="0" lang="en-US" altLang="ko-KR" sz="1800" b="0" i="0" u="none" strike="noStrike" cap="none" normalizeH="0" baseline="0" dirty="0">
                          <a:ln>
                            <a:noFill/>
                          </a:ln>
                          <a:solidFill>
                            <a:srgbClr val="333333"/>
                          </a:solidFill>
                          <a:effectLst/>
                          <a:latin typeface="+mn-lt"/>
                          <a:ea typeface="+mn-ea"/>
                          <a:cs typeface="+mn-cs"/>
                        </a:rPr>
                        <a:t>, </a:t>
                      </a:r>
                      <a:r>
                        <a:rPr kumimoji="0" lang="ko-KR" altLang="en-US" sz="1800" b="0" i="0" u="none" strike="noStrike" cap="none" normalizeH="0" baseline="0" dirty="0">
                          <a:ln>
                            <a:noFill/>
                          </a:ln>
                          <a:solidFill>
                            <a:srgbClr val="333333"/>
                          </a:solidFill>
                          <a:effectLst/>
                          <a:latin typeface="+mn-lt"/>
                          <a:ea typeface="+mn-ea"/>
                          <a:cs typeface="+mn-cs"/>
                        </a:rPr>
                        <a:t>엄마와 그녀의 울고 있는 아이</a:t>
                      </a:r>
                      <a:r>
                        <a:rPr kumimoji="0" lang="en-US" altLang="ko-KR" sz="1800" b="0" i="0" u="none" strike="noStrike" cap="none" normalizeH="0" baseline="0" dirty="0">
                          <a:ln>
                            <a:noFill/>
                          </a:ln>
                          <a:solidFill>
                            <a:srgbClr val="333333"/>
                          </a:solidFill>
                          <a:effectLst/>
                          <a:latin typeface="+mn-lt"/>
                          <a:ea typeface="+mn-ea"/>
                          <a:cs typeface="+mn-cs"/>
                        </a:rPr>
                        <a:t>).</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3"/>
                  </a:ext>
                </a:extLst>
              </a:tr>
            </a:tbl>
          </a:graphicData>
        </a:graphic>
      </p:graphicFrame>
      <p:pic>
        <p:nvPicPr>
          <p:cNvPr id="9" name="Picture 11" descr="Heidi Wittwer fotocommunity schreiende Hand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520174" y="914407"/>
            <a:ext cx="1264781" cy="13990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9117380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ko-KR" altLang="en-US" sz="3600">
                <a:solidFill>
                  <a:srgbClr val="004992"/>
                </a:solidFill>
                <a:latin typeface="+mn-lt"/>
                <a:ea typeface="+mn-ea"/>
                <a:cs typeface="+mn-cs"/>
              </a:rPr>
              <a:t>환청</a:t>
            </a:r>
            <a:br>
              <a:rPr lang="ko-KR" altLang="en-US" sz="3600">
                <a:solidFill>
                  <a:srgbClr val="004992"/>
                </a:solidFill>
                <a:latin typeface="+mn-lt"/>
                <a:ea typeface="+mn-ea"/>
                <a:cs typeface="+mn-cs"/>
              </a:rPr>
            </a:br>
            <a:r>
              <a:rPr lang="ko-KR" altLang="en-US">
                <a:solidFill>
                  <a:srgbClr val="004992"/>
                </a:solidFill>
                <a:latin typeface="+mn-lt"/>
                <a:ea typeface="+mn-ea"/>
                <a:cs typeface="+mn-cs"/>
              </a:rPr>
              <a:t>자신의 생각이냐 또는 타인에 의한 조종인가</a:t>
            </a:r>
            <a:r>
              <a:rPr lang="en-US" altLang="ko-KR">
                <a:solidFill>
                  <a:srgbClr val="004992"/>
                </a:solidFill>
                <a:latin typeface="+mn-lt"/>
                <a:ea typeface="+mn-ea"/>
                <a:cs typeface="+mn-cs"/>
              </a:rPr>
              <a:t>?</a:t>
            </a:r>
            <a:br>
              <a:rPr lang="en-US" altLang="ko-KR" sz="3600">
                <a:solidFill>
                  <a:srgbClr val="004992"/>
                </a:solidFill>
                <a:latin typeface="+mn-lt"/>
                <a:ea typeface="+mn-ea"/>
                <a:cs typeface="+mn-cs"/>
              </a:rPr>
            </a:br>
            <a:r>
              <a:rPr lang="ko-KR" altLang="en-US">
                <a:solidFill>
                  <a:srgbClr val="004992"/>
                </a:solidFill>
                <a:latin typeface="+mn-lt"/>
                <a:ea typeface="+mn-ea"/>
                <a:cs typeface="+mn-cs"/>
              </a:rPr>
              <a:t>찬성 및 반대</a:t>
            </a:r>
            <a:endParaRPr lang="en-US">
              <a:solidFill>
                <a:srgbClr val="004992"/>
              </a:solidFill>
              <a:latin typeface="+mn-lt"/>
              <a:ea typeface="+mn-ea"/>
              <a:cs typeface="+mn-cs"/>
            </a:endParaRPr>
          </a:p>
        </p:txBody>
      </p:sp>
      <p:sp>
        <p:nvSpPr>
          <p:cNvPr id="4" name="Content Placeholder 3"/>
          <p:cNvSpPr>
            <a:spLocks noGrp="1"/>
          </p:cNvSpPr>
          <p:nvPr>
            <p:ph idx="1"/>
          </p:nvPr>
        </p:nvSpPr>
        <p:spPr>
          <a:xfrm>
            <a:off x="408955" y="2560320"/>
            <a:ext cx="11340000" cy="3995928"/>
          </a:xfrm>
        </p:spPr>
        <p:txBody>
          <a:bodyPr/>
          <a:lstStyle/>
          <a:p>
            <a:pPr lvl="0" defTabSz="914377"/>
            <a:r>
              <a:rPr lang="ko-KR" altLang="en-US" sz="2400" dirty="0">
                <a:solidFill>
                  <a:srgbClr val="004992"/>
                </a:solidFill>
              </a:rPr>
              <a:t>이상한 생각들이 타인에 의해 조종된다는 설명은 답보다는 더 많은 질문을 야기한다 즉</a:t>
            </a:r>
            <a:r>
              <a:rPr lang="en-US" altLang="ko-KR" sz="2400" dirty="0">
                <a:solidFill>
                  <a:srgbClr val="004992"/>
                </a:solidFill>
              </a:rPr>
              <a:t>,</a:t>
            </a:r>
          </a:p>
          <a:p>
            <a:pPr marL="342900" lvl="0" indent="-342900" defTabSz="914377">
              <a:buClr>
                <a:srgbClr val="333333"/>
              </a:buClr>
              <a:buFont typeface="WingDings"/>
              <a:buChar char=""/>
            </a:pPr>
            <a:r>
              <a:rPr lang="ko-KR" altLang="en-US" sz="2400" dirty="0">
                <a:solidFill>
                  <a:srgbClr val="333333"/>
                </a:solidFill>
              </a:rPr>
              <a:t>기술적으로 가능한가</a:t>
            </a:r>
            <a:r>
              <a:rPr lang="en-US" altLang="ko-KR" sz="2400" dirty="0">
                <a:solidFill>
                  <a:srgbClr val="333333"/>
                </a:solidFill>
              </a:rPr>
              <a:t>?</a:t>
            </a:r>
          </a:p>
          <a:p>
            <a:pPr marL="342900" lvl="0" indent="-342900" defTabSz="914377">
              <a:buClr>
                <a:srgbClr val="333333"/>
              </a:buClr>
              <a:buFont typeface="WingDings"/>
              <a:buChar char=""/>
            </a:pPr>
            <a:r>
              <a:rPr lang="ko-KR" altLang="en-US" sz="2400" dirty="0">
                <a:solidFill>
                  <a:srgbClr val="333333"/>
                </a:solidFill>
              </a:rPr>
              <a:t>언제 어디서 그 설치가 이뤄졌나</a:t>
            </a:r>
            <a:r>
              <a:rPr lang="en-US" altLang="ko-KR" sz="2400" dirty="0">
                <a:solidFill>
                  <a:srgbClr val="333333"/>
                </a:solidFill>
              </a:rPr>
              <a:t>?</a:t>
            </a:r>
          </a:p>
          <a:p>
            <a:pPr marL="342900" lvl="0" indent="-342900" defTabSz="914377">
              <a:buClr>
                <a:srgbClr val="333333"/>
              </a:buClr>
              <a:buFont typeface="WingDings"/>
              <a:buChar char=""/>
            </a:pPr>
            <a:r>
              <a:rPr lang="ko-KR" altLang="en-US" sz="2400" dirty="0">
                <a:solidFill>
                  <a:srgbClr val="333333"/>
                </a:solidFill>
              </a:rPr>
              <a:t>누가 당신을 해하려 하는가</a:t>
            </a:r>
            <a:r>
              <a:rPr lang="en-US" altLang="ko-KR" sz="2400" dirty="0">
                <a:solidFill>
                  <a:srgbClr val="333333"/>
                </a:solidFill>
              </a:rPr>
              <a:t>? </a:t>
            </a:r>
            <a:r>
              <a:rPr lang="ko-KR" altLang="en-US" sz="2400" dirty="0">
                <a:solidFill>
                  <a:srgbClr val="333333"/>
                </a:solidFill>
              </a:rPr>
              <a:t>누가 그럴 시간과 비용을 부담하나</a:t>
            </a:r>
            <a:r>
              <a:rPr lang="en-US" altLang="ko-KR" sz="2400" dirty="0">
                <a:solidFill>
                  <a:srgbClr val="333333"/>
                </a:solidFill>
              </a:rPr>
              <a:t>?</a:t>
            </a:r>
          </a:p>
          <a:p>
            <a:pPr marL="342900" lvl="0" indent="-342900" defTabSz="914377">
              <a:buClr>
                <a:srgbClr val="333333"/>
              </a:buClr>
              <a:buFont typeface="WingDings"/>
              <a:buChar char=""/>
            </a:pPr>
            <a:r>
              <a:rPr lang="ko-KR" altLang="en-US" sz="2400" dirty="0">
                <a:solidFill>
                  <a:srgbClr val="333333"/>
                </a:solidFill>
              </a:rPr>
              <a:t>누굴 해하려면 이보다 쉬운 방법도 있을 텐데</a:t>
            </a:r>
            <a:r>
              <a:rPr lang="en-US" altLang="ko-KR" sz="2400" dirty="0">
                <a:solidFill>
                  <a:srgbClr val="333333"/>
                </a:solidFill>
              </a:rPr>
              <a:t>, </a:t>
            </a:r>
            <a:r>
              <a:rPr lang="ko-KR" altLang="en-US" sz="2400" dirty="0">
                <a:solidFill>
                  <a:srgbClr val="333333"/>
                </a:solidFill>
              </a:rPr>
              <a:t>왜 이런 복잡한 </a:t>
            </a:r>
            <a:r>
              <a:rPr lang="en-US" altLang="ko-KR" sz="2400" dirty="0">
                <a:solidFill>
                  <a:srgbClr val="333333"/>
                </a:solidFill>
              </a:rPr>
              <a:t>(</a:t>
            </a:r>
            <a:r>
              <a:rPr lang="ko-KR" altLang="en-US" sz="2400" dirty="0">
                <a:solidFill>
                  <a:srgbClr val="333333"/>
                </a:solidFill>
              </a:rPr>
              <a:t>아마도 불가능한</a:t>
            </a:r>
            <a:r>
              <a:rPr lang="en-US" altLang="ko-KR" sz="2400" dirty="0">
                <a:solidFill>
                  <a:srgbClr val="333333"/>
                </a:solidFill>
              </a:rPr>
              <a:t>) </a:t>
            </a:r>
            <a:r>
              <a:rPr lang="ko-KR" altLang="en-US" sz="2400" dirty="0">
                <a:solidFill>
                  <a:srgbClr val="333333"/>
                </a:solidFill>
              </a:rPr>
              <a:t>방법이 택해졌나</a:t>
            </a:r>
            <a:r>
              <a:rPr lang="en-US" altLang="ko-KR" sz="2400" dirty="0">
                <a:solidFill>
                  <a:srgbClr val="333333"/>
                </a:solidFill>
              </a:rPr>
              <a:t>?</a:t>
            </a:r>
            <a:endParaRPr lang="en-US" sz="2400" dirty="0">
              <a:solidFill>
                <a:srgbClr val="333333"/>
              </a:solidFill>
            </a:endParaRPr>
          </a:p>
        </p:txBody>
      </p:sp>
      <p:sp>
        <p:nvSpPr>
          <p:cNvPr id="2" name="Footer Placeholder 1"/>
          <p:cNvSpPr>
            <a:spLocks noGrp="1"/>
          </p:cNvSpPr>
          <p:nvPr>
            <p:ph type="ftr" sz="quarter" idx="11"/>
          </p:nvPr>
        </p:nvSpPr>
        <p:spPr/>
        <p:txBody>
          <a:bodyPr/>
          <a:lstStyle/>
          <a:p>
            <a:r>
              <a:rPr lang="ko-KR" altLang="en-US">
                <a:latin typeface="+mn-lt"/>
                <a:cs typeface="+mn-cs"/>
              </a:rPr>
              <a:t>훈련 모듈 </a:t>
            </a:r>
            <a:r>
              <a:rPr lang="en-US" altLang="ko-KR">
                <a:latin typeface="+mn-lt"/>
                <a:cs typeface="+mn-cs"/>
              </a:rPr>
              <a:t>1 – </a:t>
            </a:r>
            <a:r>
              <a:rPr lang="ko-KR" altLang="en-US">
                <a:latin typeface="+mn-lt"/>
                <a:cs typeface="+mn-cs"/>
              </a:rPr>
              <a:t>귀인</a:t>
            </a:r>
            <a:r>
              <a:rPr lang="en-US" altLang="ko-KR">
                <a:latin typeface="+mn-lt"/>
                <a:cs typeface="+mn-cs"/>
              </a:rPr>
              <a:t>-</a:t>
            </a:r>
            <a:r>
              <a:rPr lang="ko-KR" altLang="en-US">
                <a:latin typeface="+mn-lt"/>
                <a:cs typeface="+mn-cs"/>
              </a:rPr>
              <a:t>탓하기와 공로 새치기하기</a:t>
            </a:r>
            <a:endParaRPr lang="de-DE" dirty="0">
              <a:latin typeface="+mn-lt"/>
              <a:cs typeface="+mn-cs"/>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cs typeface="+mn-cs"/>
              </a:rPr>
              <a:pPr/>
              <a:t>40</a:t>
            </a:fld>
            <a:endParaRPr lang="de-DE" dirty="0">
              <a:latin typeface="+mn-lt"/>
              <a:cs typeface="+mn-cs"/>
            </a:endParaRPr>
          </a:p>
        </p:txBody>
      </p:sp>
      <p:pic>
        <p:nvPicPr>
          <p:cNvPr id="8" name="Picture 11" descr="Heidi Wittwer fotocommunity schreiende Hand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520174" y="914407"/>
            <a:ext cx="1264781" cy="13990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3010"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a:latin typeface="+mn-lt"/>
                <a:ea typeface="+mn-ea"/>
                <a:cs typeface="+mn-cs"/>
              </a:rPr>
              <a:t>친구가 저녁식사 초대를 한다</a:t>
            </a:r>
            <a:endParaRPr lang="ko-KR" altLang="de-DE" sz="3600">
              <a:latin typeface="+mn-lt"/>
              <a:ea typeface="+mn-ea"/>
              <a:cs typeface="+mn-cs"/>
            </a:endParaRPr>
          </a:p>
        </p:txBody>
      </p:sp>
      <p:sp>
        <p:nvSpPr>
          <p:cNvPr id="43011" name="Rectangle 3"/>
          <p:cNvSpPr>
            <a:spLocks noGrp="1" noChangeArrowheads="1"/>
          </p:cNvSpPr>
          <p:nvPr>
            <p:ph idx="1"/>
          </p:nvPr>
        </p:nvSpPr>
        <p:spPr>
          <a:noFill/>
        </p:spPr>
        <p:txBody>
          <a:bodyPr>
            <a:noAutofit/>
          </a:bodyPr>
          <a:lstStyle/>
          <a:p>
            <a:pPr eaLnBrk="1" hangingPunct="1"/>
            <a:r>
              <a:rPr lang="ko-KR" altLang="en-US" sz="2400" dirty="0">
                <a:solidFill>
                  <a:srgbClr val="333333"/>
                </a:solidFill>
              </a:rPr>
              <a:t>왜 그가 초대를 </a:t>
            </a:r>
            <a:r>
              <a:rPr lang="ko-KR" altLang="en-US" sz="2400">
                <a:solidFill>
                  <a:srgbClr val="333333"/>
                </a:solidFill>
              </a:rPr>
              <a:t>했을까</a:t>
            </a:r>
            <a:r>
              <a:rPr lang="en-US" altLang="ko-KR" sz="2400" dirty="0">
                <a:solidFill>
                  <a:srgbClr val="333333"/>
                </a:solidFill>
              </a:rPr>
              <a:t>?</a:t>
            </a:r>
          </a:p>
          <a:p>
            <a:pPr lvl="0" defTabSz="914400" fontAlgn="base"/>
            <a:r>
              <a:rPr lang="ko-KR" altLang="en-US" sz="2400" dirty="0">
                <a:solidFill>
                  <a:srgbClr val="333333"/>
                </a:solidFill>
              </a:rPr>
              <a:t>이 일의 주요 이유는 무엇인가</a:t>
            </a:r>
            <a:r>
              <a:rPr lang="de-DE" altLang="de-DE" sz="2400" dirty="0">
                <a:solidFill>
                  <a:srgbClr val="333333"/>
                </a:solidFill>
              </a:rPr>
              <a:t>?</a:t>
            </a:r>
            <a:endParaRPr lang="en-US" altLang="ko-KR" sz="2400" dirty="0">
              <a:solidFill>
                <a:srgbClr val="333333"/>
              </a:solidFill>
            </a:endParaRPr>
          </a:p>
        </p:txBody>
      </p:sp>
      <p:sp>
        <p:nvSpPr>
          <p:cNvPr id="2" name="Footer Placeholder 1"/>
          <p:cNvSpPr>
            <a:spLocks noGrp="1"/>
          </p:cNvSpPr>
          <p:nvPr>
            <p:ph type="ftr" sz="quarter" idx="11"/>
          </p:nvPr>
        </p:nvSpPr>
        <p:spPr/>
        <p:txBody>
          <a:bodyPr/>
          <a:lstStyle/>
          <a:p>
            <a:r>
              <a:rPr lang="ko-KR" altLang="en-US">
                <a:latin typeface="+mn-lt"/>
                <a:cs typeface="+mn-cs"/>
              </a:rPr>
              <a:t>훈련 모듈 </a:t>
            </a:r>
            <a:r>
              <a:rPr lang="en-US" altLang="ko-KR">
                <a:latin typeface="+mn-lt"/>
                <a:cs typeface="+mn-cs"/>
              </a:rPr>
              <a:t>1 – </a:t>
            </a:r>
            <a:r>
              <a:rPr lang="ko-KR" altLang="en-US">
                <a:latin typeface="+mn-lt"/>
                <a:cs typeface="+mn-cs"/>
              </a:rPr>
              <a:t>귀인</a:t>
            </a:r>
            <a:r>
              <a:rPr lang="en-US" altLang="ko-KR">
                <a:latin typeface="+mn-lt"/>
                <a:cs typeface="+mn-cs"/>
              </a:rPr>
              <a:t>-</a:t>
            </a:r>
            <a:r>
              <a:rPr lang="ko-KR" altLang="en-US">
                <a:latin typeface="+mn-lt"/>
                <a:cs typeface="+mn-cs"/>
              </a:rPr>
              <a:t>탓하기와 공로 새치기하기</a:t>
            </a:r>
            <a:endParaRPr lang="de-DE" dirty="0">
              <a:latin typeface="+mn-lt"/>
              <a:cs typeface="+mn-cs"/>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cs typeface="+mn-cs"/>
              </a:rPr>
              <a:pPr/>
              <a:t>41</a:t>
            </a:fld>
            <a:endParaRPr lang="de-DE" dirty="0">
              <a:latin typeface="+mn-lt"/>
              <a:cs typeface="+mn-cs"/>
            </a:endParaRPr>
          </a:p>
        </p:txBody>
      </p:sp>
      <p:pic>
        <p:nvPicPr>
          <p:cNvPr id="10" name="Picture 19" descr="Erwyn van der Meer - flickr  - Diner at Chateau de Violet - cclicense"/>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930425" y="4683676"/>
            <a:ext cx="3264750" cy="21743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Text Box 14"/>
          <p:cNvSpPr txBox="1">
            <a:spLocks noChangeArrowheads="1"/>
          </p:cNvSpPr>
          <p:nvPr/>
        </p:nvSpPr>
        <p:spPr bwMode="auto">
          <a:xfrm>
            <a:off x="408955" y="4699884"/>
            <a:ext cx="7505538" cy="16763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Tx/>
              <a:buNone/>
            </a:pPr>
            <a:r>
              <a:rPr lang="ko-KR" altLang="en-US" sz="2400" dirty="0">
                <a:solidFill>
                  <a:srgbClr val="004992"/>
                </a:solidFill>
                <a:latin typeface="Calibri Light"/>
              </a:rPr>
              <a:t>당신 자신</a:t>
            </a:r>
            <a:r>
              <a:rPr lang="en-US" altLang="ko-KR" sz="2400" dirty="0">
                <a:solidFill>
                  <a:srgbClr val="004992"/>
                </a:solidFill>
                <a:latin typeface="Calibri Light"/>
              </a:rPr>
              <a:t>? </a:t>
            </a:r>
          </a:p>
          <a:p>
            <a:pPr eaLnBrk="1" hangingPunct="1">
              <a:lnSpc>
                <a:spcPct val="105000"/>
              </a:lnSpc>
              <a:spcBef>
                <a:spcPts val="1999"/>
              </a:spcBef>
              <a:spcAft>
                <a:spcPts val="0"/>
              </a:spcAft>
              <a:buClrTx/>
              <a:buNone/>
            </a:pPr>
            <a:r>
              <a:rPr lang="ko-KR" altLang="en-US" sz="2400" dirty="0">
                <a:solidFill>
                  <a:srgbClr val="004992"/>
                </a:solidFill>
                <a:latin typeface="Calibri Light"/>
              </a:rPr>
              <a:t>다른 사람</a:t>
            </a:r>
            <a:r>
              <a:rPr lang="en-US" altLang="ko-KR" sz="2400" dirty="0">
                <a:solidFill>
                  <a:srgbClr val="004992"/>
                </a:solidFill>
                <a:latin typeface="Calibri Light"/>
              </a:rPr>
              <a:t>?</a:t>
            </a:r>
          </a:p>
          <a:p>
            <a:pPr eaLnBrk="1" hangingPunct="1">
              <a:lnSpc>
                <a:spcPct val="105000"/>
              </a:lnSpc>
              <a:spcBef>
                <a:spcPts val="1999"/>
              </a:spcBef>
              <a:spcAft>
                <a:spcPts val="0"/>
              </a:spcAft>
              <a:buClrTx/>
              <a:buNone/>
            </a:pPr>
            <a:r>
              <a:rPr lang="ko-KR" altLang="en-US" sz="2400" dirty="0">
                <a:solidFill>
                  <a:srgbClr val="004992"/>
                </a:solidFill>
                <a:latin typeface="Calibri Light"/>
              </a:rPr>
              <a:t>환경 혹은 우연</a:t>
            </a:r>
            <a:r>
              <a:rPr lang="en-US" altLang="ko-KR" sz="2400" dirty="0">
                <a:solidFill>
                  <a:srgbClr val="004992"/>
                </a:solidFill>
                <a:latin typeface="Calibri Light"/>
              </a:rPr>
              <a:t>? </a:t>
            </a:r>
            <a:endParaRPr lang="fr-CH" altLang="de-DE" sz="2400" dirty="0">
              <a:solidFill>
                <a:srgbClr val="004992"/>
              </a:solidFill>
              <a:latin typeface="Calibri Light"/>
            </a:endParaRP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4034"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a:latin typeface="+mn-lt"/>
                <a:ea typeface="+mn-ea"/>
                <a:cs typeface="+mn-cs"/>
              </a:rPr>
              <a:t>경찰이 당신 차를 세운다</a:t>
            </a:r>
            <a:r>
              <a:rPr lang="en-US" altLang="ko-KR" sz="3600">
                <a:latin typeface="+mn-lt"/>
                <a:ea typeface="+mn-ea"/>
                <a:cs typeface="+mn-cs"/>
              </a:rPr>
              <a:t>.</a:t>
            </a:r>
            <a:endParaRPr lang="de-DE" altLang="ko-KR" sz="3600">
              <a:latin typeface="+mn-lt"/>
              <a:ea typeface="+mn-ea"/>
              <a:cs typeface="+mn-cs"/>
            </a:endParaRPr>
          </a:p>
        </p:txBody>
      </p:sp>
      <p:sp>
        <p:nvSpPr>
          <p:cNvPr id="44035" name="Rectangle 3"/>
          <p:cNvSpPr>
            <a:spLocks noGrp="1" noChangeArrowheads="1"/>
          </p:cNvSpPr>
          <p:nvPr>
            <p:ph idx="1"/>
          </p:nvPr>
        </p:nvSpPr>
        <p:spPr>
          <a:noFill/>
        </p:spPr>
        <p:txBody>
          <a:bodyPr>
            <a:noAutofit/>
          </a:bodyPr>
          <a:lstStyle/>
          <a:p>
            <a:pPr eaLnBrk="1" hangingPunct="1"/>
            <a:r>
              <a:rPr lang="ko-KR" altLang="de-DE" sz="2400" dirty="0">
                <a:solidFill>
                  <a:srgbClr val="333333"/>
                </a:solidFill>
              </a:rPr>
              <a:t>무엇 </a:t>
            </a:r>
            <a:r>
              <a:rPr lang="ko-KR" altLang="en-US" sz="2400" dirty="0">
                <a:solidFill>
                  <a:srgbClr val="333333"/>
                </a:solidFill>
              </a:rPr>
              <a:t>때문에 경찰이 당신 차를 </a:t>
            </a:r>
            <a:r>
              <a:rPr lang="ko-KR" altLang="en-US" sz="2400">
                <a:solidFill>
                  <a:srgbClr val="333333"/>
                </a:solidFill>
              </a:rPr>
              <a:t>세웠나</a:t>
            </a:r>
            <a:r>
              <a:rPr lang="en-US" altLang="ko-KR" sz="2400" dirty="0">
                <a:solidFill>
                  <a:srgbClr val="333333"/>
                </a:solidFill>
              </a:rPr>
              <a:t>?</a:t>
            </a:r>
          </a:p>
          <a:p>
            <a:pPr lvl="0" defTabSz="914400" fontAlgn="base"/>
            <a:r>
              <a:rPr lang="ko-KR" altLang="en-US" sz="2400" dirty="0">
                <a:solidFill>
                  <a:srgbClr val="333333"/>
                </a:solidFill>
              </a:rPr>
              <a:t>이 일의 주요 이유는 무엇인가</a:t>
            </a:r>
            <a:r>
              <a:rPr lang="de-DE" altLang="de-DE" sz="2400" dirty="0">
                <a:solidFill>
                  <a:srgbClr val="333333"/>
                </a:solidFill>
              </a:rPr>
              <a:t>?</a:t>
            </a:r>
            <a:endParaRPr lang="en-US" altLang="ko-KR" sz="2400" dirty="0">
              <a:solidFill>
                <a:srgbClr val="333333"/>
              </a:solidFill>
            </a:endParaRPr>
          </a:p>
        </p:txBody>
      </p:sp>
      <p:sp>
        <p:nvSpPr>
          <p:cNvPr id="2" name="Footer Placeholder 1"/>
          <p:cNvSpPr>
            <a:spLocks noGrp="1"/>
          </p:cNvSpPr>
          <p:nvPr>
            <p:ph type="ftr" sz="quarter" idx="11"/>
          </p:nvPr>
        </p:nvSpPr>
        <p:spPr/>
        <p:txBody>
          <a:bodyPr/>
          <a:lstStyle/>
          <a:p>
            <a:r>
              <a:rPr lang="ko-KR" altLang="en-US">
                <a:latin typeface="+mn-lt"/>
                <a:cs typeface="+mn-cs"/>
              </a:rPr>
              <a:t>훈련 모듈 </a:t>
            </a:r>
            <a:r>
              <a:rPr lang="en-US" altLang="ko-KR">
                <a:latin typeface="+mn-lt"/>
                <a:cs typeface="+mn-cs"/>
              </a:rPr>
              <a:t>1 – </a:t>
            </a:r>
            <a:r>
              <a:rPr lang="ko-KR" altLang="en-US">
                <a:latin typeface="+mn-lt"/>
                <a:cs typeface="+mn-cs"/>
              </a:rPr>
              <a:t>귀인</a:t>
            </a:r>
            <a:r>
              <a:rPr lang="en-US" altLang="ko-KR">
                <a:latin typeface="+mn-lt"/>
                <a:cs typeface="+mn-cs"/>
              </a:rPr>
              <a:t>-</a:t>
            </a:r>
            <a:r>
              <a:rPr lang="ko-KR" altLang="en-US">
                <a:latin typeface="+mn-lt"/>
                <a:cs typeface="+mn-cs"/>
              </a:rPr>
              <a:t>탓하기와 공로 새치기하기</a:t>
            </a:r>
            <a:endParaRPr lang="de-DE" dirty="0">
              <a:latin typeface="+mn-lt"/>
              <a:cs typeface="+mn-cs"/>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cs typeface="+mn-cs"/>
              </a:rPr>
              <a:pPr/>
              <a:t>42</a:t>
            </a:fld>
            <a:endParaRPr lang="de-DE" dirty="0">
              <a:latin typeface="+mn-lt"/>
              <a:cs typeface="+mn-cs"/>
            </a:endParaRPr>
          </a:p>
        </p:txBody>
      </p:sp>
      <p:pic>
        <p:nvPicPr>
          <p:cNvPr id="10" name="Picture 17" descr="Kambiz Kamrani - flickr- Bored Traffic Man - cclicens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930425" y="4247923"/>
            <a:ext cx="3264750" cy="26100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Text Box 14"/>
          <p:cNvSpPr txBox="1">
            <a:spLocks noChangeArrowheads="1"/>
          </p:cNvSpPr>
          <p:nvPr/>
        </p:nvSpPr>
        <p:spPr bwMode="auto">
          <a:xfrm>
            <a:off x="408955" y="4699884"/>
            <a:ext cx="7505538" cy="16763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Tx/>
              <a:buNone/>
            </a:pPr>
            <a:r>
              <a:rPr lang="ko-KR" altLang="en-US" sz="2400">
                <a:solidFill>
                  <a:srgbClr val="004992"/>
                </a:solidFill>
                <a:latin typeface="Calibri Light"/>
              </a:rPr>
              <a:t>당신 자신</a:t>
            </a:r>
            <a:r>
              <a:rPr lang="en-US" altLang="ko-KR" sz="2400">
                <a:solidFill>
                  <a:srgbClr val="004992"/>
                </a:solidFill>
                <a:latin typeface="Calibri Light"/>
              </a:rPr>
              <a:t>? </a:t>
            </a:r>
          </a:p>
          <a:p>
            <a:pPr eaLnBrk="1" hangingPunct="1">
              <a:lnSpc>
                <a:spcPct val="105000"/>
              </a:lnSpc>
              <a:spcBef>
                <a:spcPts val="1999"/>
              </a:spcBef>
              <a:spcAft>
                <a:spcPts val="0"/>
              </a:spcAft>
              <a:buClrTx/>
              <a:buNone/>
            </a:pPr>
            <a:r>
              <a:rPr lang="ko-KR" altLang="en-US" sz="2400">
                <a:solidFill>
                  <a:srgbClr val="004992"/>
                </a:solidFill>
                <a:latin typeface="Calibri Light"/>
              </a:rPr>
              <a:t>다른 사람</a:t>
            </a:r>
            <a:r>
              <a:rPr lang="en-US" altLang="ko-KR" sz="2400">
                <a:solidFill>
                  <a:srgbClr val="004992"/>
                </a:solidFill>
                <a:latin typeface="Calibri Light"/>
              </a:rPr>
              <a:t>?</a:t>
            </a:r>
          </a:p>
          <a:p>
            <a:pPr eaLnBrk="1" hangingPunct="1">
              <a:lnSpc>
                <a:spcPct val="105000"/>
              </a:lnSpc>
              <a:spcBef>
                <a:spcPts val="1999"/>
              </a:spcBef>
              <a:spcAft>
                <a:spcPts val="0"/>
              </a:spcAft>
              <a:buClrTx/>
              <a:buNone/>
            </a:pPr>
            <a:r>
              <a:rPr lang="ko-KR" altLang="en-US" sz="2400">
                <a:solidFill>
                  <a:srgbClr val="004992"/>
                </a:solidFill>
                <a:latin typeface="Calibri Light"/>
              </a:rPr>
              <a:t>환경 혹은 우연</a:t>
            </a:r>
            <a:r>
              <a:rPr lang="en-US" altLang="ko-KR" sz="2400">
                <a:solidFill>
                  <a:srgbClr val="004992"/>
                </a:solidFill>
                <a:latin typeface="Calibri Light"/>
              </a:rPr>
              <a:t>? </a:t>
            </a:r>
            <a:endParaRPr lang="fr-CH" altLang="de-DE" sz="2400" dirty="0">
              <a:solidFill>
                <a:srgbClr val="004992"/>
              </a:solidFill>
              <a:latin typeface="Calibri Light"/>
            </a:endParaRP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5058"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a:latin typeface="+mn-lt"/>
                <a:ea typeface="+mn-ea"/>
                <a:cs typeface="+mn-cs"/>
              </a:rPr>
              <a:t>내기에서 당신이 이겼다</a:t>
            </a:r>
            <a:r>
              <a:rPr lang="en-US" altLang="ko-KR" sz="3600">
                <a:latin typeface="+mn-lt"/>
                <a:ea typeface="+mn-ea"/>
                <a:cs typeface="+mn-cs"/>
              </a:rPr>
              <a:t>.</a:t>
            </a:r>
            <a:endParaRPr lang="de-DE" altLang="ko-KR" sz="3600">
              <a:latin typeface="+mn-lt"/>
              <a:ea typeface="+mn-ea"/>
              <a:cs typeface="+mn-cs"/>
            </a:endParaRPr>
          </a:p>
        </p:txBody>
      </p:sp>
      <p:sp>
        <p:nvSpPr>
          <p:cNvPr id="45059" name="Rectangle 3"/>
          <p:cNvSpPr>
            <a:spLocks noGrp="1" noChangeArrowheads="1"/>
          </p:cNvSpPr>
          <p:nvPr>
            <p:ph idx="1"/>
          </p:nvPr>
        </p:nvSpPr>
        <p:spPr>
          <a:noFill/>
        </p:spPr>
        <p:txBody>
          <a:bodyPr>
            <a:noAutofit/>
          </a:bodyPr>
          <a:lstStyle/>
          <a:p>
            <a:pPr eaLnBrk="1" hangingPunct="1"/>
            <a:r>
              <a:rPr lang="ko-KR" altLang="en-US" sz="2400" dirty="0">
                <a:solidFill>
                  <a:srgbClr val="333333"/>
                </a:solidFill>
              </a:rPr>
              <a:t>왜 </a:t>
            </a:r>
            <a:r>
              <a:rPr lang="ko-KR" altLang="en-US" sz="2400">
                <a:solidFill>
                  <a:srgbClr val="333333"/>
                </a:solidFill>
              </a:rPr>
              <a:t>이겼나</a:t>
            </a:r>
            <a:r>
              <a:rPr lang="en-US" altLang="ko-KR" sz="2400" dirty="0">
                <a:solidFill>
                  <a:srgbClr val="333333"/>
                </a:solidFill>
              </a:rPr>
              <a:t>?</a:t>
            </a:r>
          </a:p>
          <a:p>
            <a:pPr lvl="0" defTabSz="914400" fontAlgn="base"/>
            <a:r>
              <a:rPr lang="ko-KR" altLang="en-US" sz="2400" dirty="0">
                <a:solidFill>
                  <a:srgbClr val="333333"/>
                </a:solidFill>
              </a:rPr>
              <a:t>이 일의 주요 이유는 무엇인가</a:t>
            </a:r>
            <a:r>
              <a:rPr lang="de-DE" altLang="de-DE" sz="2400" dirty="0">
                <a:solidFill>
                  <a:srgbClr val="333333"/>
                </a:solidFill>
              </a:rPr>
              <a:t>?</a:t>
            </a:r>
            <a:endParaRPr lang="de-DE" altLang="ko-KR" sz="2400" dirty="0">
              <a:solidFill>
                <a:srgbClr val="333333"/>
              </a:solidFill>
            </a:endParaRPr>
          </a:p>
        </p:txBody>
      </p:sp>
      <p:sp>
        <p:nvSpPr>
          <p:cNvPr id="2" name="Footer Placeholder 1"/>
          <p:cNvSpPr>
            <a:spLocks noGrp="1"/>
          </p:cNvSpPr>
          <p:nvPr>
            <p:ph type="ftr" sz="quarter" idx="11"/>
          </p:nvPr>
        </p:nvSpPr>
        <p:spPr/>
        <p:txBody>
          <a:bodyPr/>
          <a:lstStyle/>
          <a:p>
            <a:r>
              <a:rPr lang="ko-KR" altLang="en-US">
                <a:latin typeface="+mn-lt"/>
                <a:cs typeface="+mn-cs"/>
              </a:rPr>
              <a:t>훈련 모듈 </a:t>
            </a:r>
            <a:r>
              <a:rPr lang="en-US" altLang="ko-KR">
                <a:latin typeface="+mn-lt"/>
                <a:cs typeface="+mn-cs"/>
              </a:rPr>
              <a:t>1 – </a:t>
            </a:r>
            <a:r>
              <a:rPr lang="ko-KR" altLang="en-US">
                <a:latin typeface="+mn-lt"/>
                <a:cs typeface="+mn-cs"/>
              </a:rPr>
              <a:t>귀인</a:t>
            </a:r>
            <a:r>
              <a:rPr lang="en-US" altLang="ko-KR">
                <a:latin typeface="+mn-lt"/>
                <a:cs typeface="+mn-cs"/>
              </a:rPr>
              <a:t>-</a:t>
            </a:r>
            <a:r>
              <a:rPr lang="ko-KR" altLang="en-US">
                <a:latin typeface="+mn-lt"/>
                <a:cs typeface="+mn-cs"/>
              </a:rPr>
              <a:t>탓하기와 공로 새치기하기</a:t>
            </a:r>
            <a:endParaRPr lang="de-DE" dirty="0">
              <a:latin typeface="+mn-lt"/>
              <a:cs typeface="+mn-cs"/>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cs typeface="+mn-cs"/>
              </a:rPr>
              <a:pPr/>
              <a:t>43</a:t>
            </a:fld>
            <a:endParaRPr lang="de-DE" dirty="0">
              <a:latin typeface="+mn-lt"/>
              <a:cs typeface="+mn-cs"/>
            </a:endParaRPr>
          </a:p>
        </p:txBody>
      </p:sp>
      <p:pic>
        <p:nvPicPr>
          <p:cNvPr id="10" name="Picture 9" descr="Jochen Schmidt-Oehm fotocommunity Zocke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42483" y="4192095"/>
            <a:ext cx="3552692" cy="26659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Text Box 14"/>
          <p:cNvSpPr txBox="1">
            <a:spLocks noChangeArrowheads="1"/>
          </p:cNvSpPr>
          <p:nvPr/>
        </p:nvSpPr>
        <p:spPr bwMode="auto">
          <a:xfrm>
            <a:off x="408955" y="4699884"/>
            <a:ext cx="7505538" cy="16763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Tx/>
              <a:buNone/>
            </a:pPr>
            <a:r>
              <a:rPr lang="ko-KR" altLang="en-US" sz="2400">
                <a:solidFill>
                  <a:srgbClr val="004992"/>
                </a:solidFill>
                <a:latin typeface="Calibri Light"/>
              </a:rPr>
              <a:t>당신 자신</a:t>
            </a:r>
            <a:r>
              <a:rPr lang="en-US" altLang="ko-KR" sz="2400">
                <a:solidFill>
                  <a:srgbClr val="004992"/>
                </a:solidFill>
                <a:latin typeface="Calibri Light"/>
              </a:rPr>
              <a:t>? </a:t>
            </a:r>
          </a:p>
          <a:p>
            <a:pPr eaLnBrk="1" hangingPunct="1">
              <a:lnSpc>
                <a:spcPct val="105000"/>
              </a:lnSpc>
              <a:spcBef>
                <a:spcPts val="1999"/>
              </a:spcBef>
              <a:spcAft>
                <a:spcPts val="0"/>
              </a:spcAft>
              <a:buClrTx/>
              <a:buNone/>
            </a:pPr>
            <a:r>
              <a:rPr lang="ko-KR" altLang="en-US" sz="2400">
                <a:solidFill>
                  <a:srgbClr val="004992"/>
                </a:solidFill>
                <a:latin typeface="Calibri Light"/>
              </a:rPr>
              <a:t>다른 사람</a:t>
            </a:r>
            <a:r>
              <a:rPr lang="en-US" altLang="ko-KR" sz="2400">
                <a:solidFill>
                  <a:srgbClr val="004992"/>
                </a:solidFill>
                <a:latin typeface="Calibri Light"/>
              </a:rPr>
              <a:t>?</a:t>
            </a:r>
          </a:p>
          <a:p>
            <a:pPr eaLnBrk="1" hangingPunct="1">
              <a:lnSpc>
                <a:spcPct val="105000"/>
              </a:lnSpc>
              <a:spcBef>
                <a:spcPts val="1999"/>
              </a:spcBef>
              <a:spcAft>
                <a:spcPts val="0"/>
              </a:spcAft>
              <a:buClrTx/>
              <a:buNone/>
            </a:pPr>
            <a:r>
              <a:rPr lang="ko-KR" altLang="en-US" sz="2400">
                <a:solidFill>
                  <a:srgbClr val="004992"/>
                </a:solidFill>
                <a:latin typeface="Calibri Light"/>
              </a:rPr>
              <a:t>환경 혹은 우연</a:t>
            </a:r>
            <a:r>
              <a:rPr lang="en-US" altLang="ko-KR" sz="2400">
                <a:solidFill>
                  <a:srgbClr val="004992"/>
                </a:solidFill>
                <a:latin typeface="Calibri Light"/>
              </a:rPr>
              <a:t>? </a:t>
            </a:r>
            <a:endParaRPr lang="fr-CH" altLang="de-DE" sz="2400" dirty="0">
              <a:solidFill>
                <a:srgbClr val="004992"/>
              </a:solidFill>
              <a:latin typeface="Calibri Light"/>
            </a:endParaRP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6082"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a:latin typeface="+mn-lt"/>
                <a:ea typeface="+mn-ea"/>
                <a:cs typeface="+mn-cs"/>
              </a:rPr>
              <a:t>당신의 차에 다가가 페인트가 벗겨진 것을 발견했다</a:t>
            </a:r>
            <a:r>
              <a:rPr lang="en-US" altLang="ko-KR" sz="3600">
                <a:latin typeface="+mn-lt"/>
                <a:ea typeface="+mn-ea"/>
                <a:cs typeface="+mn-cs"/>
              </a:rPr>
              <a:t>.</a:t>
            </a:r>
            <a:endParaRPr lang="de-DE" altLang="ko-KR" sz="3600">
              <a:latin typeface="+mn-lt"/>
              <a:ea typeface="+mn-ea"/>
              <a:cs typeface="+mn-cs"/>
            </a:endParaRPr>
          </a:p>
        </p:txBody>
      </p:sp>
      <p:sp>
        <p:nvSpPr>
          <p:cNvPr id="46083" name="Rectangle 3"/>
          <p:cNvSpPr>
            <a:spLocks noGrp="1" noChangeArrowheads="1"/>
          </p:cNvSpPr>
          <p:nvPr>
            <p:ph idx="1"/>
          </p:nvPr>
        </p:nvSpPr>
        <p:spPr>
          <a:noFill/>
        </p:spPr>
        <p:txBody>
          <a:bodyPr>
            <a:noAutofit/>
          </a:bodyPr>
          <a:lstStyle/>
          <a:p>
            <a:pPr eaLnBrk="1" hangingPunct="1"/>
            <a:r>
              <a:rPr lang="ko-KR" altLang="en-US" sz="2400" dirty="0">
                <a:solidFill>
                  <a:srgbClr val="333333"/>
                </a:solidFill>
              </a:rPr>
              <a:t>무엇 때문에 페인트가 </a:t>
            </a:r>
            <a:r>
              <a:rPr lang="ko-KR" altLang="en-US" sz="2400">
                <a:solidFill>
                  <a:srgbClr val="333333"/>
                </a:solidFill>
              </a:rPr>
              <a:t>벗겨졌나</a:t>
            </a:r>
            <a:r>
              <a:rPr lang="en-US" altLang="ko-KR" sz="2400" dirty="0">
                <a:solidFill>
                  <a:srgbClr val="333333"/>
                </a:solidFill>
              </a:rPr>
              <a:t>?</a:t>
            </a:r>
          </a:p>
          <a:p>
            <a:pPr lvl="0" defTabSz="914400" fontAlgn="base"/>
            <a:r>
              <a:rPr lang="ko-KR" altLang="en-US" sz="2400" dirty="0">
                <a:solidFill>
                  <a:srgbClr val="333333"/>
                </a:solidFill>
              </a:rPr>
              <a:t>이 일의 주요 이유는 무엇인가</a:t>
            </a:r>
            <a:r>
              <a:rPr lang="de-DE" altLang="de-DE" sz="2400" dirty="0">
                <a:solidFill>
                  <a:srgbClr val="333333"/>
                </a:solidFill>
              </a:rPr>
              <a:t>?</a:t>
            </a:r>
            <a:endParaRPr lang="en-US" altLang="ko-KR" sz="2400" dirty="0">
              <a:solidFill>
                <a:srgbClr val="333333"/>
              </a:solidFill>
            </a:endParaRPr>
          </a:p>
        </p:txBody>
      </p:sp>
      <p:sp>
        <p:nvSpPr>
          <p:cNvPr id="2" name="Footer Placeholder 1"/>
          <p:cNvSpPr>
            <a:spLocks noGrp="1"/>
          </p:cNvSpPr>
          <p:nvPr>
            <p:ph type="ftr" sz="quarter" idx="11"/>
          </p:nvPr>
        </p:nvSpPr>
        <p:spPr/>
        <p:txBody>
          <a:bodyPr/>
          <a:lstStyle/>
          <a:p>
            <a:r>
              <a:rPr lang="ko-KR" altLang="en-US">
                <a:latin typeface="+mn-lt"/>
                <a:cs typeface="+mn-cs"/>
              </a:rPr>
              <a:t>훈련 모듈 </a:t>
            </a:r>
            <a:r>
              <a:rPr lang="en-US" altLang="ko-KR">
                <a:latin typeface="+mn-lt"/>
                <a:cs typeface="+mn-cs"/>
              </a:rPr>
              <a:t>1 – </a:t>
            </a:r>
            <a:r>
              <a:rPr lang="ko-KR" altLang="en-US">
                <a:latin typeface="+mn-lt"/>
                <a:cs typeface="+mn-cs"/>
              </a:rPr>
              <a:t>귀인</a:t>
            </a:r>
            <a:r>
              <a:rPr lang="en-US" altLang="ko-KR">
                <a:latin typeface="+mn-lt"/>
                <a:cs typeface="+mn-cs"/>
              </a:rPr>
              <a:t>-</a:t>
            </a:r>
            <a:r>
              <a:rPr lang="ko-KR" altLang="en-US">
                <a:latin typeface="+mn-lt"/>
                <a:cs typeface="+mn-cs"/>
              </a:rPr>
              <a:t>탓하기와 공로 새치기하기</a:t>
            </a:r>
            <a:endParaRPr lang="de-DE" dirty="0">
              <a:latin typeface="+mn-lt"/>
              <a:cs typeface="+mn-cs"/>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cs typeface="+mn-cs"/>
              </a:rPr>
              <a:pPr/>
              <a:t>44</a:t>
            </a:fld>
            <a:endParaRPr lang="de-DE" dirty="0">
              <a:latin typeface="+mn-lt"/>
              <a:cs typeface="+mn-cs"/>
            </a:endParaRPr>
          </a:p>
        </p:txBody>
      </p:sp>
      <p:pic>
        <p:nvPicPr>
          <p:cNvPr id="10" name="Picture 6" descr="robertrazrbl - 02-07-06_1728 - cclicens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063809" y="4509476"/>
            <a:ext cx="3131366" cy="23485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Text Box 14"/>
          <p:cNvSpPr txBox="1">
            <a:spLocks noChangeArrowheads="1"/>
          </p:cNvSpPr>
          <p:nvPr/>
        </p:nvSpPr>
        <p:spPr bwMode="auto">
          <a:xfrm>
            <a:off x="408955" y="4699884"/>
            <a:ext cx="7505538" cy="16763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Tx/>
              <a:buNone/>
            </a:pPr>
            <a:r>
              <a:rPr lang="ko-KR" altLang="en-US" sz="2400">
                <a:solidFill>
                  <a:srgbClr val="004992"/>
                </a:solidFill>
                <a:latin typeface="Calibri Light"/>
              </a:rPr>
              <a:t>당신 자신</a:t>
            </a:r>
            <a:r>
              <a:rPr lang="en-US" altLang="ko-KR" sz="2400">
                <a:solidFill>
                  <a:srgbClr val="004992"/>
                </a:solidFill>
                <a:latin typeface="Calibri Light"/>
              </a:rPr>
              <a:t>? </a:t>
            </a:r>
          </a:p>
          <a:p>
            <a:pPr eaLnBrk="1" hangingPunct="1">
              <a:lnSpc>
                <a:spcPct val="105000"/>
              </a:lnSpc>
              <a:spcBef>
                <a:spcPts val="1999"/>
              </a:spcBef>
              <a:spcAft>
                <a:spcPts val="0"/>
              </a:spcAft>
              <a:buClrTx/>
              <a:buNone/>
            </a:pPr>
            <a:r>
              <a:rPr lang="ko-KR" altLang="en-US" sz="2400">
                <a:solidFill>
                  <a:srgbClr val="004992"/>
                </a:solidFill>
                <a:latin typeface="Calibri Light"/>
              </a:rPr>
              <a:t>다른 사람</a:t>
            </a:r>
            <a:r>
              <a:rPr lang="en-US" altLang="ko-KR" sz="2400">
                <a:solidFill>
                  <a:srgbClr val="004992"/>
                </a:solidFill>
                <a:latin typeface="Calibri Light"/>
              </a:rPr>
              <a:t>?</a:t>
            </a:r>
          </a:p>
          <a:p>
            <a:pPr eaLnBrk="1" hangingPunct="1">
              <a:lnSpc>
                <a:spcPct val="105000"/>
              </a:lnSpc>
              <a:spcBef>
                <a:spcPts val="1999"/>
              </a:spcBef>
              <a:spcAft>
                <a:spcPts val="0"/>
              </a:spcAft>
              <a:buClrTx/>
              <a:buNone/>
            </a:pPr>
            <a:r>
              <a:rPr lang="ko-KR" altLang="en-US" sz="2400">
                <a:solidFill>
                  <a:srgbClr val="004992"/>
                </a:solidFill>
                <a:latin typeface="Calibri Light"/>
              </a:rPr>
              <a:t>환경 혹은 우연</a:t>
            </a:r>
            <a:r>
              <a:rPr lang="en-US" altLang="ko-KR" sz="2400">
                <a:solidFill>
                  <a:srgbClr val="004992"/>
                </a:solidFill>
                <a:latin typeface="Calibri Light"/>
              </a:rPr>
              <a:t>? </a:t>
            </a:r>
            <a:endParaRPr lang="fr-CH" altLang="de-DE" sz="2400" dirty="0">
              <a:solidFill>
                <a:srgbClr val="004992"/>
              </a:solidFill>
              <a:latin typeface="Calibri Light"/>
            </a:endParaRP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7106"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a:latin typeface="+mn-lt"/>
                <a:ea typeface="+mn-ea"/>
                <a:cs typeface="+mn-cs"/>
              </a:rPr>
              <a:t>의사가 당신이 고혈압이 있음을 발견했다</a:t>
            </a:r>
            <a:r>
              <a:rPr lang="en-US" altLang="ko-KR" sz="3600">
                <a:latin typeface="+mn-lt"/>
                <a:ea typeface="+mn-ea"/>
                <a:cs typeface="+mn-cs"/>
              </a:rPr>
              <a:t>.</a:t>
            </a:r>
            <a:endParaRPr lang="de-DE" altLang="ko-KR" sz="3600">
              <a:latin typeface="+mn-lt"/>
              <a:ea typeface="+mn-ea"/>
              <a:cs typeface="+mn-cs"/>
            </a:endParaRPr>
          </a:p>
        </p:txBody>
      </p:sp>
      <p:sp>
        <p:nvSpPr>
          <p:cNvPr id="47108" name="Rectangle 3"/>
          <p:cNvSpPr>
            <a:spLocks noGrp="1" noChangeArrowheads="1"/>
          </p:cNvSpPr>
          <p:nvPr>
            <p:ph idx="1"/>
          </p:nvPr>
        </p:nvSpPr>
        <p:spPr>
          <a:noFill/>
        </p:spPr>
        <p:txBody>
          <a:bodyPr>
            <a:noAutofit/>
          </a:bodyPr>
          <a:lstStyle/>
          <a:p>
            <a:pPr eaLnBrk="1" hangingPunct="1"/>
            <a:r>
              <a:rPr lang="ko-KR" altLang="en-US" sz="2400" dirty="0">
                <a:solidFill>
                  <a:srgbClr val="333333"/>
                </a:solidFill>
              </a:rPr>
              <a:t>왜 당신의 혈압이 </a:t>
            </a:r>
            <a:r>
              <a:rPr lang="ko-KR" altLang="en-US" sz="2400">
                <a:solidFill>
                  <a:srgbClr val="333333"/>
                </a:solidFill>
              </a:rPr>
              <a:t>높은가</a:t>
            </a:r>
            <a:r>
              <a:rPr lang="en-US" altLang="ko-KR" sz="2400" dirty="0">
                <a:solidFill>
                  <a:srgbClr val="333333"/>
                </a:solidFill>
              </a:rPr>
              <a:t>?</a:t>
            </a:r>
          </a:p>
          <a:p>
            <a:pPr lvl="0" defTabSz="914400" fontAlgn="base"/>
            <a:r>
              <a:rPr lang="ko-KR" altLang="en-US" sz="2400" dirty="0">
                <a:solidFill>
                  <a:srgbClr val="333333"/>
                </a:solidFill>
              </a:rPr>
              <a:t>이 일의 주요 이유는 무엇인가</a:t>
            </a:r>
            <a:r>
              <a:rPr lang="de-DE" altLang="de-DE" sz="2400" dirty="0">
                <a:solidFill>
                  <a:srgbClr val="333333"/>
                </a:solidFill>
              </a:rPr>
              <a:t>?</a:t>
            </a:r>
          </a:p>
        </p:txBody>
      </p:sp>
      <p:sp>
        <p:nvSpPr>
          <p:cNvPr id="2" name="Footer Placeholder 1"/>
          <p:cNvSpPr>
            <a:spLocks noGrp="1"/>
          </p:cNvSpPr>
          <p:nvPr>
            <p:ph type="ftr" sz="quarter" idx="11"/>
          </p:nvPr>
        </p:nvSpPr>
        <p:spPr/>
        <p:txBody>
          <a:bodyPr/>
          <a:lstStyle/>
          <a:p>
            <a:r>
              <a:rPr lang="ko-KR" altLang="en-US">
                <a:latin typeface="+mn-lt"/>
                <a:cs typeface="+mn-cs"/>
              </a:rPr>
              <a:t>훈련 모듈 </a:t>
            </a:r>
            <a:r>
              <a:rPr lang="en-US" altLang="ko-KR">
                <a:latin typeface="+mn-lt"/>
                <a:cs typeface="+mn-cs"/>
              </a:rPr>
              <a:t>1 – </a:t>
            </a:r>
            <a:r>
              <a:rPr lang="ko-KR" altLang="en-US">
                <a:latin typeface="+mn-lt"/>
                <a:cs typeface="+mn-cs"/>
              </a:rPr>
              <a:t>귀인</a:t>
            </a:r>
            <a:r>
              <a:rPr lang="en-US" altLang="ko-KR">
                <a:latin typeface="+mn-lt"/>
                <a:cs typeface="+mn-cs"/>
              </a:rPr>
              <a:t>-</a:t>
            </a:r>
            <a:r>
              <a:rPr lang="ko-KR" altLang="en-US">
                <a:latin typeface="+mn-lt"/>
                <a:cs typeface="+mn-cs"/>
              </a:rPr>
              <a:t>탓하기와 공로 새치기하기</a:t>
            </a:r>
            <a:endParaRPr lang="de-DE" dirty="0">
              <a:latin typeface="+mn-lt"/>
              <a:cs typeface="+mn-cs"/>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cs typeface="+mn-cs"/>
              </a:rPr>
              <a:pPr/>
              <a:t>45</a:t>
            </a:fld>
            <a:endParaRPr lang="de-DE" dirty="0">
              <a:latin typeface="+mn-lt"/>
              <a:cs typeface="+mn-cs"/>
            </a:endParaRPr>
          </a:p>
        </p:txBody>
      </p:sp>
      <p:pic>
        <p:nvPicPr>
          <p:cNvPr id="10" name="Picture 14" descr="haysophie flickr name DSCN3940 cc licens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218367" y="4625394"/>
            <a:ext cx="2976808" cy="22326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Text Box 14"/>
          <p:cNvSpPr txBox="1">
            <a:spLocks noChangeArrowheads="1"/>
          </p:cNvSpPr>
          <p:nvPr/>
        </p:nvSpPr>
        <p:spPr bwMode="auto">
          <a:xfrm>
            <a:off x="408955" y="4699884"/>
            <a:ext cx="7505538" cy="16763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Tx/>
              <a:buNone/>
            </a:pPr>
            <a:r>
              <a:rPr lang="ko-KR" altLang="en-US" sz="2400">
                <a:solidFill>
                  <a:srgbClr val="004992"/>
                </a:solidFill>
                <a:latin typeface="Calibri Light"/>
              </a:rPr>
              <a:t>당신 자신</a:t>
            </a:r>
            <a:r>
              <a:rPr lang="en-US" altLang="ko-KR" sz="2400">
                <a:solidFill>
                  <a:srgbClr val="004992"/>
                </a:solidFill>
                <a:latin typeface="Calibri Light"/>
              </a:rPr>
              <a:t>? </a:t>
            </a:r>
          </a:p>
          <a:p>
            <a:pPr eaLnBrk="1" hangingPunct="1">
              <a:lnSpc>
                <a:spcPct val="105000"/>
              </a:lnSpc>
              <a:spcBef>
                <a:spcPts val="1999"/>
              </a:spcBef>
              <a:spcAft>
                <a:spcPts val="0"/>
              </a:spcAft>
              <a:buClrTx/>
              <a:buNone/>
            </a:pPr>
            <a:r>
              <a:rPr lang="ko-KR" altLang="en-US" sz="2400">
                <a:solidFill>
                  <a:srgbClr val="004992"/>
                </a:solidFill>
                <a:latin typeface="Calibri Light"/>
              </a:rPr>
              <a:t>다른 사람</a:t>
            </a:r>
            <a:r>
              <a:rPr lang="en-US" altLang="ko-KR" sz="2400">
                <a:solidFill>
                  <a:srgbClr val="004992"/>
                </a:solidFill>
                <a:latin typeface="Calibri Light"/>
              </a:rPr>
              <a:t>?</a:t>
            </a:r>
          </a:p>
          <a:p>
            <a:pPr eaLnBrk="1" hangingPunct="1">
              <a:lnSpc>
                <a:spcPct val="105000"/>
              </a:lnSpc>
              <a:spcBef>
                <a:spcPts val="1999"/>
              </a:spcBef>
              <a:spcAft>
                <a:spcPts val="0"/>
              </a:spcAft>
              <a:buClrTx/>
              <a:buNone/>
            </a:pPr>
            <a:r>
              <a:rPr lang="ko-KR" altLang="en-US" sz="2400">
                <a:solidFill>
                  <a:srgbClr val="004992"/>
                </a:solidFill>
                <a:latin typeface="Calibri Light"/>
              </a:rPr>
              <a:t>환경 혹은 우연</a:t>
            </a:r>
            <a:r>
              <a:rPr lang="en-US" altLang="ko-KR" sz="2400">
                <a:solidFill>
                  <a:srgbClr val="004992"/>
                </a:solidFill>
                <a:latin typeface="Calibri Light"/>
              </a:rPr>
              <a:t>? </a:t>
            </a:r>
            <a:endParaRPr lang="fr-CH" altLang="de-DE" sz="2400" dirty="0">
              <a:solidFill>
                <a:srgbClr val="004992"/>
              </a:solidFill>
              <a:latin typeface="Calibri Light"/>
            </a:endParaRP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8130"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a:latin typeface="+mn-lt"/>
                <a:ea typeface="+mn-ea"/>
                <a:cs typeface="+mn-cs"/>
              </a:rPr>
              <a:t>친구가 당신 일을 돕는 것을 거부했다</a:t>
            </a:r>
            <a:r>
              <a:rPr lang="en-US" altLang="ko-KR" sz="3600">
                <a:latin typeface="+mn-lt"/>
                <a:ea typeface="+mn-ea"/>
                <a:cs typeface="+mn-cs"/>
              </a:rPr>
              <a:t>.</a:t>
            </a:r>
            <a:endParaRPr lang="de-DE" altLang="ko-KR" sz="3600">
              <a:latin typeface="+mn-lt"/>
              <a:ea typeface="+mn-ea"/>
              <a:cs typeface="+mn-cs"/>
            </a:endParaRPr>
          </a:p>
        </p:txBody>
      </p:sp>
      <p:sp>
        <p:nvSpPr>
          <p:cNvPr id="48131" name="Rectangle 3"/>
          <p:cNvSpPr>
            <a:spLocks noGrp="1" noChangeArrowheads="1"/>
          </p:cNvSpPr>
          <p:nvPr>
            <p:ph idx="1"/>
          </p:nvPr>
        </p:nvSpPr>
        <p:spPr>
          <a:noFill/>
        </p:spPr>
        <p:txBody>
          <a:bodyPr>
            <a:noAutofit/>
          </a:bodyPr>
          <a:lstStyle/>
          <a:p>
            <a:pPr eaLnBrk="1" hangingPunct="1"/>
            <a:r>
              <a:rPr lang="ko-KR" altLang="en-US" sz="2400" dirty="0">
                <a:solidFill>
                  <a:srgbClr val="333333"/>
                </a:solidFill>
              </a:rPr>
              <a:t>무엇 때문에 당신 친구는 당신을 돕지 않는 </a:t>
            </a:r>
            <a:r>
              <a:rPr lang="ko-KR" altLang="en-US" sz="2400">
                <a:solidFill>
                  <a:srgbClr val="333333"/>
                </a:solidFill>
              </a:rPr>
              <a:t>것인가</a:t>
            </a:r>
            <a:r>
              <a:rPr lang="de-DE" altLang="de-DE" sz="2400" dirty="0">
                <a:solidFill>
                  <a:srgbClr val="333333"/>
                </a:solidFill>
              </a:rPr>
              <a:t>?</a:t>
            </a:r>
          </a:p>
          <a:p>
            <a:pPr lvl="0" defTabSz="914400" fontAlgn="base"/>
            <a:r>
              <a:rPr lang="ko-KR" altLang="en-US" sz="2400" dirty="0">
                <a:solidFill>
                  <a:srgbClr val="333333"/>
                </a:solidFill>
              </a:rPr>
              <a:t>이 일의 주요 이유는 무엇인가</a:t>
            </a:r>
            <a:r>
              <a:rPr lang="de-DE" altLang="de-DE" sz="2400" dirty="0">
                <a:solidFill>
                  <a:srgbClr val="333333"/>
                </a:solidFill>
              </a:rPr>
              <a:t>?</a:t>
            </a:r>
          </a:p>
        </p:txBody>
      </p:sp>
      <p:sp>
        <p:nvSpPr>
          <p:cNvPr id="2" name="Footer Placeholder 1"/>
          <p:cNvSpPr>
            <a:spLocks noGrp="1"/>
          </p:cNvSpPr>
          <p:nvPr>
            <p:ph type="ftr" sz="quarter" idx="11"/>
          </p:nvPr>
        </p:nvSpPr>
        <p:spPr/>
        <p:txBody>
          <a:bodyPr/>
          <a:lstStyle/>
          <a:p>
            <a:r>
              <a:rPr lang="ko-KR" altLang="en-US">
                <a:latin typeface="+mn-lt"/>
                <a:cs typeface="+mn-cs"/>
              </a:rPr>
              <a:t>훈련 모듈 </a:t>
            </a:r>
            <a:r>
              <a:rPr lang="en-US" altLang="ko-KR">
                <a:latin typeface="+mn-lt"/>
                <a:cs typeface="+mn-cs"/>
              </a:rPr>
              <a:t>1 – </a:t>
            </a:r>
            <a:r>
              <a:rPr lang="ko-KR" altLang="en-US">
                <a:latin typeface="+mn-lt"/>
                <a:cs typeface="+mn-cs"/>
              </a:rPr>
              <a:t>귀인</a:t>
            </a:r>
            <a:r>
              <a:rPr lang="en-US" altLang="ko-KR">
                <a:latin typeface="+mn-lt"/>
                <a:cs typeface="+mn-cs"/>
              </a:rPr>
              <a:t>-</a:t>
            </a:r>
            <a:r>
              <a:rPr lang="ko-KR" altLang="en-US">
                <a:latin typeface="+mn-lt"/>
                <a:cs typeface="+mn-cs"/>
              </a:rPr>
              <a:t>탓하기와 공로 새치기하기</a:t>
            </a:r>
            <a:endParaRPr lang="de-DE" dirty="0">
              <a:latin typeface="+mn-lt"/>
              <a:cs typeface="+mn-cs"/>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cs typeface="+mn-cs"/>
              </a:rPr>
              <a:pPr/>
              <a:t>46</a:t>
            </a:fld>
            <a:endParaRPr lang="de-DE" dirty="0">
              <a:latin typeface="+mn-lt"/>
              <a:cs typeface="+mn-cs"/>
            </a:endParaRPr>
          </a:p>
        </p:txBody>
      </p:sp>
      <p:pic>
        <p:nvPicPr>
          <p:cNvPr id="10" name="Picture 12" descr="Katrin Ze"/>
          <p:cNvPicPr>
            <a:picLocks noChangeAspect="1" noChangeArrowheads="1"/>
          </p:cNvPicPr>
          <p:nvPr/>
        </p:nvPicPr>
        <p:blipFill rotWithShape="1">
          <a:blip r:embed="rId3">
            <a:extLst>
              <a:ext uri="{28A0092B-C50C-407E-A947-70E740481C1C}">
                <a14:useLocalDpi xmlns:a14="http://schemas.microsoft.com/office/drawing/2010/main" val="0"/>
              </a:ext>
            </a:extLst>
          </a:blip>
          <a:srcRect l="786" t="534" r="684" b="938"/>
          <a:stretch/>
        </p:blipFill>
        <p:spPr bwMode="auto">
          <a:xfrm>
            <a:off x="9451975" y="4114800"/>
            <a:ext cx="2743200"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Text Box 14"/>
          <p:cNvSpPr txBox="1">
            <a:spLocks noChangeArrowheads="1"/>
          </p:cNvSpPr>
          <p:nvPr/>
        </p:nvSpPr>
        <p:spPr bwMode="auto">
          <a:xfrm>
            <a:off x="408955" y="4699884"/>
            <a:ext cx="7505538" cy="16763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Tx/>
              <a:buNone/>
            </a:pPr>
            <a:r>
              <a:rPr lang="ko-KR" altLang="en-US" sz="2400">
                <a:solidFill>
                  <a:srgbClr val="004992"/>
                </a:solidFill>
                <a:latin typeface="Calibri Light"/>
              </a:rPr>
              <a:t>당신 자신</a:t>
            </a:r>
            <a:r>
              <a:rPr lang="en-US" altLang="ko-KR" sz="2400">
                <a:solidFill>
                  <a:srgbClr val="004992"/>
                </a:solidFill>
                <a:latin typeface="Calibri Light"/>
              </a:rPr>
              <a:t>? </a:t>
            </a:r>
          </a:p>
          <a:p>
            <a:pPr eaLnBrk="1" hangingPunct="1">
              <a:lnSpc>
                <a:spcPct val="105000"/>
              </a:lnSpc>
              <a:spcBef>
                <a:spcPts val="1999"/>
              </a:spcBef>
              <a:spcAft>
                <a:spcPts val="0"/>
              </a:spcAft>
              <a:buClrTx/>
              <a:buNone/>
            </a:pPr>
            <a:r>
              <a:rPr lang="ko-KR" altLang="en-US" sz="2400">
                <a:solidFill>
                  <a:srgbClr val="004992"/>
                </a:solidFill>
                <a:latin typeface="Calibri Light"/>
              </a:rPr>
              <a:t>다른 사람</a:t>
            </a:r>
            <a:r>
              <a:rPr lang="en-US" altLang="ko-KR" sz="2400">
                <a:solidFill>
                  <a:srgbClr val="004992"/>
                </a:solidFill>
                <a:latin typeface="Calibri Light"/>
              </a:rPr>
              <a:t>?</a:t>
            </a:r>
          </a:p>
          <a:p>
            <a:pPr eaLnBrk="1" hangingPunct="1">
              <a:lnSpc>
                <a:spcPct val="105000"/>
              </a:lnSpc>
              <a:spcBef>
                <a:spcPts val="1999"/>
              </a:spcBef>
              <a:spcAft>
                <a:spcPts val="0"/>
              </a:spcAft>
              <a:buClrTx/>
              <a:buNone/>
            </a:pPr>
            <a:r>
              <a:rPr lang="ko-KR" altLang="en-US" sz="2400">
                <a:solidFill>
                  <a:srgbClr val="004992"/>
                </a:solidFill>
                <a:latin typeface="Calibri Light"/>
              </a:rPr>
              <a:t>환경 혹은 우연</a:t>
            </a:r>
            <a:r>
              <a:rPr lang="en-US" altLang="ko-KR" sz="2400">
                <a:solidFill>
                  <a:srgbClr val="004992"/>
                </a:solidFill>
                <a:latin typeface="Calibri Light"/>
              </a:rPr>
              <a:t>? </a:t>
            </a:r>
            <a:endParaRPr lang="fr-CH" altLang="de-DE" sz="2400" dirty="0">
              <a:solidFill>
                <a:srgbClr val="004992"/>
              </a:solidFill>
              <a:latin typeface="Calibri Light"/>
            </a:endParaRP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9154"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a:latin typeface="+mn-lt"/>
                <a:ea typeface="+mn-ea"/>
                <a:cs typeface="+mn-cs"/>
              </a:rPr>
              <a:t>친구가 선물로 당신을 놀라게 했다</a:t>
            </a:r>
            <a:r>
              <a:rPr lang="en-US" altLang="ko-KR" sz="3600">
                <a:latin typeface="+mn-lt"/>
                <a:ea typeface="+mn-ea"/>
                <a:cs typeface="+mn-cs"/>
              </a:rPr>
              <a:t>.</a:t>
            </a:r>
            <a:endParaRPr lang="de-DE" altLang="ko-KR" sz="3600">
              <a:latin typeface="+mn-lt"/>
              <a:ea typeface="+mn-ea"/>
              <a:cs typeface="+mn-cs"/>
            </a:endParaRPr>
          </a:p>
        </p:txBody>
      </p:sp>
      <p:sp>
        <p:nvSpPr>
          <p:cNvPr id="49155" name="Rectangle 3"/>
          <p:cNvSpPr>
            <a:spLocks noGrp="1" noChangeArrowheads="1"/>
          </p:cNvSpPr>
          <p:nvPr>
            <p:ph idx="1"/>
          </p:nvPr>
        </p:nvSpPr>
        <p:spPr>
          <a:noFill/>
        </p:spPr>
        <p:txBody>
          <a:bodyPr>
            <a:noAutofit/>
          </a:bodyPr>
          <a:lstStyle/>
          <a:p>
            <a:pPr eaLnBrk="1" hangingPunct="1"/>
            <a:r>
              <a:rPr lang="ko-KR" altLang="en-US" sz="2400" dirty="0">
                <a:solidFill>
                  <a:srgbClr val="333333"/>
                </a:solidFill>
              </a:rPr>
              <a:t>친구는 무슨 이유로 당신에게 선물을 </a:t>
            </a:r>
            <a:r>
              <a:rPr lang="ko-KR" altLang="en-US" sz="2400">
                <a:solidFill>
                  <a:srgbClr val="333333"/>
                </a:solidFill>
              </a:rPr>
              <a:t>주었는가</a:t>
            </a:r>
            <a:r>
              <a:rPr lang="en-US" altLang="ko-KR" sz="2400" dirty="0">
                <a:solidFill>
                  <a:srgbClr val="333333"/>
                </a:solidFill>
              </a:rPr>
              <a:t>?</a:t>
            </a:r>
          </a:p>
          <a:p>
            <a:pPr lvl="0" defTabSz="914400" fontAlgn="base"/>
            <a:r>
              <a:rPr lang="ko-KR" altLang="en-US" sz="2400" dirty="0">
                <a:solidFill>
                  <a:srgbClr val="333333"/>
                </a:solidFill>
              </a:rPr>
              <a:t>이 일의 주요 이유는 무엇인가</a:t>
            </a:r>
            <a:r>
              <a:rPr lang="de-DE" altLang="de-DE" sz="2400" dirty="0">
                <a:solidFill>
                  <a:srgbClr val="333333"/>
                </a:solidFill>
              </a:rPr>
              <a:t>?</a:t>
            </a:r>
            <a:endParaRPr lang="en-US" altLang="ko-KR" sz="2400" dirty="0">
              <a:solidFill>
                <a:srgbClr val="333333"/>
              </a:solidFill>
            </a:endParaRPr>
          </a:p>
        </p:txBody>
      </p:sp>
      <p:sp>
        <p:nvSpPr>
          <p:cNvPr id="2" name="Footer Placeholder 1"/>
          <p:cNvSpPr>
            <a:spLocks noGrp="1"/>
          </p:cNvSpPr>
          <p:nvPr>
            <p:ph type="ftr" sz="quarter" idx="11"/>
          </p:nvPr>
        </p:nvSpPr>
        <p:spPr/>
        <p:txBody>
          <a:bodyPr/>
          <a:lstStyle/>
          <a:p>
            <a:r>
              <a:rPr lang="ko-KR" altLang="en-US">
                <a:latin typeface="+mn-lt"/>
                <a:cs typeface="+mn-cs"/>
              </a:rPr>
              <a:t>훈련 모듈 </a:t>
            </a:r>
            <a:r>
              <a:rPr lang="en-US" altLang="ko-KR">
                <a:latin typeface="+mn-lt"/>
                <a:cs typeface="+mn-cs"/>
              </a:rPr>
              <a:t>1 – </a:t>
            </a:r>
            <a:r>
              <a:rPr lang="ko-KR" altLang="en-US">
                <a:latin typeface="+mn-lt"/>
                <a:cs typeface="+mn-cs"/>
              </a:rPr>
              <a:t>귀인</a:t>
            </a:r>
            <a:r>
              <a:rPr lang="en-US" altLang="ko-KR">
                <a:latin typeface="+mn-lt"/>
                <a:cs typeface="+mn-cs"/>
              </a:rPr>
              <a:t>-</a:t>
            </a:r>
            <a:r>
              <a:rPr lang="ko-KR" altLang="en-US">
                <a:latin typeface="+mn-lt"/>
                <a:cs typeface="+mn-cs"/>
              </a:rPr>
              <a:t>탓하기와 공로 새치기하기</a:t>
            </a:r>
            <a:endParaRPr lang="de-DE" dirty="0">
              <a:latin typeface="+mn-lt"/>
              <a:cs typeface="+mn-cs"/>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cs typeface="+mn-cs"/>
              </a:rPr>
              <a:pPr/>
              <a:t>47</a:t>
            </a:fld>
            <a:endParaRPr lang="de-DE" dirty="0">
              <a:latin typeface="+mn-lt"/>
              <a:cs typeface="+mn-cs"/>
            </a:endParaRPr>
          </a:p>
        </p:txBody>
      </p:sp>
      <p:pic>
        <p:nvPicPr>
          <p:cNvPr id="10" name="Picture 18" descr="penmachine - flickr - Big Presents - cclicens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729290" y="4619038"/>
            <a:ext cx="3465885" cy="2238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Text Box 14"/>
          <p:cNvSpPr txBox="1">
            <a:spLocks noChangeArrowheads="1"/>
          </p:cNvSpPr>
          <p:nvPr/>
        </p:nvSpPr>
        <p:spPr bwMode="auto">
          <a:xfrm>
            <a:off x="408955" y="4699884"/>
            <a:ext cx="7505538" cy="16763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Tx/>
              <a:buNone/>
            </a:pPr>
            <a:r>
              <a:rPr lang="ko-KR" altLang="en-US" sz="2400">
                <a:solidFill>
                  <a:srgbClr val="004992"/>
                </a:solidFill>
                <a:latin typeface="Calibri Light"/>
              </a:rPr>
              <a:t>당신 자신</a:t>
            </a:r>
            <a:r>
              <a:rPr lang="en-US" altLang="ko-KR" sz="2400">
                <a:solidFill>
                  <a:srgbClr val="004992"/>
                </a:solidFill>
                <a:latin typeface="Calibri Light"/>
              </a:rPr>
              <a:t>? </a:t>
            </a:r>
          </a:p>
          <a:p>
            <a:pPr eaLnBrk="1" hangingPunct="1">
              <a:lnSpc>
                <a:spcPct val="105000"/>
              </a:lnSpc>
              <a:spcBef>
                <a:spcPts val="1999"/>
              </a:spcBef>
              <a:spcAft>
                <a:spcPts val="0"/>
              </a:spcAft>
              <a:buClrTx/>
              <a:buNone/>
            </a:pPr>
            <a:r>
              <a:rPr lang="ko-KR" altLang="en-US" sz="2400">
                <a:solidFill>
                  <a:srgbClr val="004992"/>
                </a:solidFill>
                <a:latin typeface="Calibri Light"/>
              </a:rPr>
              <a:t>다른 사람</a:t>
            </a:r>
            <a:r>
              <a:rPr lang="en-US" altLang="ko-KR" sz="2400">
                <a:solidFill>
                  <a:srgbClr val="004992"/>
                </a:solidFill>
                <a:latin typeface="Calibri Light"/>
              </a:rPr>
              <a:t>?</a:t>
            </a:r>
          </a:p>
          <a:p>
            <a:pPr eaLnBrk="1" hangingPunct="1">
              <a:lnSpc>
                <a:spcPct val="105000"/>
              </a:lnSpc>
              <a:spcBef>
                <a:spcPts val="1999"/>
              </a:spcBef>
              <a:spcAft>
                <a:spcPts val="0"/>
              </a:spcAft>
              <a:buClrTx/>
              <a:buNone/>
            </a:pPr>
            <a:r>
              <a:rPr lang="ko-KR" altLang="en-US" sz="2400">
                <a:solidFill>
                  <a:srgbClr val="004992"/>
                </a:solidFill>
                <a:latin typeface="Calibri Light"/>
              </a:rPr>
              <a:t>환경 혹은 우연</a:t>
            </a:r>
            <a:r>
              <a:rPr lang="en-US" altLang="ko-KR" sz="2400">
                <a:solidFill>
                  <a:srgbClr val="004992"/>
                </a:solidFill>
                <a:latin typeface="Calibri Light"/>
              </a:rPr>
              <a:t>? </a:t>
            </a:r>
            <a:endParaRPr lang="fr-CH" altLang="de-DE" sz="2400" dirty="0">
              <a:solidFill>
                <a:srgbClr val="004992"/>
              </a:solidFill>
              <a:latin typeface="Calibri Light"/>
            </a:endParaRP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0178"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a:latin typeface="+mn-lt"/>
                <a:ea typeface="+mn-ea"/>
                <a:cs typeface="+mn-cs"/>
              </a:rPr>
              <a:t>친구가 당신이 멍청하다고 말했다</a:t>
            </a:r>
            <a:r>
              <a:rPr lang="en-US" altLang="ko-KR" sz="3600">
                <a:latin typeface="+mn-lt"/>
                <a:ea typeface="+mn-ea"/>
                <a:cs typeface="+mn-cs"/>
              </a:rPr>
              <a:t>.</a:t>
            </a:r>
            <a:endParaRPr lang="de-DE" altLang="ko-KR" sz="3600">
              <a:latin typeface="+mn-lt"/>
              <a:ea typeface="+mn-ea"/>
              <a:cs typeface="+mn-cs"/>
            </a:endParaRPr>
          </a:p>
        </p:txBody>
      </p:sp>
      <p:sp>
        <p:nvSpPr>
          <p:cNvPr id="50179" name="Rectangle 3"/>
          <p:cNvSpPr>
            <a:spLocks noGrp="1" noChangeArrowheads="1"/>
          </p:cNvSpPr>
          <p:nvPr>
            <p:ph idx="1"/>
          </p:nvPr>
        </p:nvSpPr>
        <p:spPr>
          <a:noFill/>
        </p:spPr>
        <p:txBody>
          <a:bodyPr>
            <a:noAutofit/>
          </a:bodyPr>
          <a:lstStyle/>
          <a:p>
            <a:pPr eaLnBrk="1" hangingPunct="1"/>
            <a:r>
              <a:rPr lang="ko-KR" altLang="en-US" sz="2400" dirty="0">
                <a:solidFill>
                  <a:srgbClr val="333333"/>
                </a:solidFill>
              </a:rPr>
              <a:t>친구가 이렇게 말한 이유는 </a:t>
            </a:r>
            <a:r>
              <a:rPr lang="ko-KR" altLang="en-US" sz="2400">
                <a:solidFill>
                  <a:srgbClr val="333333"/>
                </a:solidFill>
              </a:rPr>
              <a:t>무엇인가</a:t>
            </a:r>
            <a:r>
              <a:rPr lang="de-DE" altLang="de-DE" sz="2400" dirty="0">
                <a:solidFill>
                  <a:srgbClr val="333333"/>
                </a:solidFill>
              </a:rPr>
              <a:t>?</a:t>
            </a:r>
          </a:p>
          <a:p>
            <a:pPr lvl="0" defTabSz="914400" fontAlgn="base"/>
            <a:r>
              <a:rPr lang="ko-KR" altLang="en-US" sz="2400" dirty="0">
                <a:solidFill>
                  <a:srgbClr val="333333"/>
                </a:solidFill>
              </a:rPr>
              <a:t>이 일의 주요 이유는 무엇인가</a:t>
            </a:r>
            <a:r>
              <a:rPr lang="de-DE" altLang="de-DE" sz="2400" dirty="0">
                <a:solidFill>
                  <a:srgbClr val="333333"/>
                </a:solidFill>
              </a:rPr>
              <a:t>?</a:t>
            </a:r>
          </a:p>
        </p:txBody>
      </p:sp>
      <p:sp>
        <p:nvSpPr>
          <p:cNvPr id="2" name="Footer Placeholder 1"/>
          <p:cNvSpPr>
            <a:spLocks noGrp="1"/>
          </p:cNvSpPr>
          <p:nvPr>
            <p:ph type="ftr" sz="quarter" idx="11"/>
          </p:nvPr>
        </p:nvSpPr>
        <p:spPr/>
        <p:txBody>
          <a:bodyPr/>
          <a:lstStyle/>
          <a:p>
            <a:r>
              <a:rPr lang="ko-KR" altLang="en-US">
                <a:latin typeface="+mn-lt"/>
                <a:cs typeface="+mn-cs"/>
              </a:rPr>
              <a:t>훈련 모듈 </a:t>
            </a:r>
            <a:r>
              <a:rPr lang="en-US" altLang="ko-KR">
                <a:latin typeface="+mn-lt"/>
                <a:cs typeface="+mn-cs"/>
              </a:rPr>
              <a:t>1 – </a:t>
            </a:r>
            <a:r>
              <a:rPr lang="ko-KR" altLang="en-US">
                <a:latin typeface="+mn-lt"/>
                <a:cs typeface="+mn-cs"/>
              </a:rPr>
              <a:t>귀인</a:t>
            </a:r>
            <a:r>
              <a:rPr lang="en-US" altLang="ko-KR">
                <a:latin typeface="+mn-lt"/>
                <a:cs typeface="+mn-cs"/>
              </a:rPr>
              <a:t>-</a:t>
            </a:r>
            <a:r>
              <a:rPr lang="ko-KR" altLang="en-US">
                <a:latin typeface="+mn-lt"/>
                <a:cs typeface="+mn-cs"/>
              </a:rPr>
              <a:t>탓하기와 공로 새치기하기</a:t>
            </a:r>
            <a:endParaRPr lang="de-DE" dirty="0">
              <a:latin typeface="+mn-lt"/>
              <a:cs typeface="+mn-cs"/>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cs typeface="+mn-cs"/>
              </a:rPr>
              <a:pPr/>
              <a:t>48</a:t>
            </a:fld>
            <a:endParaRPr lang="de-DE" dirty="0">
              <a:latin typeface="+mn-lt"/>
              <a:cs typeface="+mn-cs"/>
            </a:endParaRPr>
          </a:p>
        </p:txBody>
      </p:sp>
      <p:pic>
        <p:nvPicPr>
          <p:cNvPr id="10" name="Picture 17" descr="Simon Pais - flickr - Stupid Me "/>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123093" y="4656526"/>
            <a:ext cx="3072082" cy="22014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Text Box 14"/>
          <p:cNvSpPr txBox="1">
            <a:spLocks noChangeArrowheads="1"/>
          </p:cNvSpPr>
          <p:nvPr/>
        </p:nvSpPr>
        <p:spPr bwMode="auto">
          <a:xfrm>
            <a:off x="408955" y="4699884"/>
            <a:ext cx="7505538" cy="16763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Tx/>
              <a:buNone/>
            </a:pPr>
            <a:r>
              <a:rPr lang="ko-KR" altLang="en-US" sz="2400">
                <a:solidFill>
                  <a:srgbClr val="004992"/>
                </a:solidFill>
                <a:latin typeface="Calibri Light"/>
              </a:rPr>
              <a:t>당신 자신</a:t>
            </a:r>
            <a:r>
              <a:rPr lang="en-US" altLang="ko-KR" sz="2400">
                <a:solidFill>
                  <a:srgbClr val="004992"/>
                </a:solidFill>
                <a:latin typeface="Calibri Light"/>
              </a:rPr>
              <a:t>? </a:t>
            </a:r>
          </a:p>
          <a:p>
            <a:pPr eaLnBrk="1" hangingPunct="1">
              <a:lnSpc>
                <a:spcPct val="105000"/>
              </a:lnSpc>
              <a:spcBef>
                <a:spcPts val="1999"/>
              </a:spcBef>
              <a:spcAft>
                <a:spcPts val="0"/>
              </a:spcAft>
              <a:buClrTx/>
              <a:buNone/>
            </a:pPr>
            <a:r>
              <a:rPr lang="ko-KR" altLang="en-US" sz="2400">
                <a:solidFill>
                  <a:srgbClr val="004992"/>
                </a:solidFill>
                <a:latin typeface="Calibri Light"/>
              </a:rPr>
              <a:t>다른 사람</a:t>
            </a:r>
            <a:r>
              <a:rPr lang="en-US" altLang="ko-KR" sz="2400">
                <a:solidFill>
                  <a:srgbClr val="004992"/>
                </a:solidFill>
                <a:latin typeface="Calibri Light"/>
              </a:rPr>
              <a:t>?</a:t>
            </a:r>
          </a:p>
          <a:p>
            <a:pPr eaLnBrk="1" hangingPunct="1">
              <a:lnSpc>
                <a:spcPct val="105000"/>
              </a:lnSpc>
              <a:spcBef>
                <a:spcPts val="1999"/>
              </a:spcBef>
              <a:spcAft>
                <a:spcPts val="0"/>
              </a:spcAft>
              <a:buClrTx/>
              <a:buNone/>
            </a:pPr>
            <a:r>
              <a:rPr lang="ko-KR" altLang="en-US" sz="2400">
                <a:solidFill>
                  <a:srgbClr val="004992"/>
                </a:solidFill>
                <a:latin typeface="Calibri Light"/>
              </a:rPr>
              <a:t>환경 혹은 우연</a:t>
            </a:r>
            <a:r>
              <a:rPr lang="en-US" altLang="ko-KR" sz="2400">
                <a:solidFill>
                  <a:srgbClr val="004992"/>
                </a:solidFill>
                <a:latin typeface="Calibri Light"/>
              </a:rPr>
              <a:t>? </a:t>
            </a:r>
            <a:endParaRPr lang="fr-CH" altLang="de-DE" sz="2400" dirty="0">
              <a:solidFill>
                <a:srgbClr val="004992"/>
              </a:solidFill>
              <a:latin typeface="Calibri Light"/>
            </a:endParaRP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1202"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a:latin typeface="+mn-lt"/>
                <a:ea typeface="+mn-ea"/>
                <a:cs typeface="+mn-cs"/>
              </a:rPr>
              <a:t>이웃집 아기가 당신이 안으니 울기 시작한다</a:t>
            </a:r>
            <a:r>
              <a:rPr lang="en-US" altLang="ko-KR" sz="3600">
                <a:latin typeface="+mn-lt"/>
                <a:ea typeface="+mn-ea"/>
                <a:cs typeface="+mn-cs"/>
              </a:rPr>
              <a:t>.</a:t>
            </a:r>
            <a:endParaRPr lang="de-DE" altLang="ko-KR" sz="3600">
              <a:latin typeface="+mn-lt"/>
              <a:ea typeface="+mn-ea"/>
              <a:cs typeface="+mn-cs"/>
            </a:endParaRPr>
          </a:p>
        </p:txBody>
      </p:sp>
      <p:sp>
        <p:nvSpPr>
          <p:cNvPr id="51203" name="Rectangle 3"/>
          <p:cNvSpPr>
            <a:spLocks noGrp="1" noChangeArrowheads="1"/>
          </p:cNvSpPr>
          <p:nvPr>
            <p:ph idx="1"/>
          </p:nvPr>
        </p:nvSpPr>
        <p:spPr>
          <a:noFill/>
        </p:spPr>
        <p:txBody>
          <a:bodyPr>
            <a:noAutofit/>
          </a:bodyPr>
          <a:lstStyle/>
          <a:p>
            <a:pPr eaLnBrk="1" hangingPunct="1"/>
            <a:r>
              <a:rPr lang="ko-KR" altLang="en-US" sz="2400" dirty="0">
                <a:solidFill>
                  <a:srgbClr val="333333"/>
                </a:solidFill>
              </a:rPr>
              <a:t>왜 아기가 </a:t>
            </a:r>
            <a:r>
              <a:rPr lang="ko-KR" altLang="en-US" sz="2400">
                <a:solidFill>
                  <a:srgbClr val="333333"/>
                </a:solidFill>
              </a:rPr>
              <a:t>우는가</a:t>
            </a:r>
            <a:r>
              <a:rPr lang="de-DE" altLang="de-DE" sz="2400" dirty="0">
                <a:solidFill>
                  <a:srgbClr val="333333"/>
                </a:solidFill>
              </a:rPr>
              <a:t>?</a:t>
            </a:r>
          </a:p>
          <a:p>
            <a:pPr lvl="0" defTabSz="914400" fontAlgn="base"/>
            <a:r>
              <a:rPr lang="ko-KR" altLang="en-US" sz="2400" dirty="0">
                <a:solidFill>
                  <a:srgbClr val="333333"/>
                </a:solidFill>
              </a:rPr>
              <a:t>이 일의 주요 이유는 무엇인가</a:t>
            </a:r>
            <a:r>
              <a:rPr lang="de-DE" altLang="de-DE" sz="2400" dirty="0">
                <a:solidFill>
                  <a:srgbClr val="333333"/>
                </a:solidFill>
              </a:rPr>
              <a:t>?</a:t>
            </a:r>
          </a:p>
        </p:txBody>
      </p:sp>
      <p:sp>
        <p:nvSpPr>
          <p:cNvPr id="2" name="Footer Placeholder 1"/>
          <p:cNvSpPr>
            <a:spLocks noGrp="1"/>
          </p:cNvSpPr>
          <p:nvPr>
            <p:ph type="ftr" sz="quarter" idx="11"/>
          </p:nvPr>
        </p:nvSpPr>
        <p:spPr/>
        <p:txBody>
          <a:bodyPr/>
          <a:lstStyle/>
          <a:p>
            <a:r>
              <a:rPr lang="ko-KR" altLang="en-US">
                <a:latin typeface="+mn-lt"/>
                <a:cs typeface="+mn-cs"/>
              </a:rPr>
              <a:t>훈련 모듈 </a:t>
            </a:r>
            <a:r>
              <a:rPr lang="en-US" altLang="ko-KR">
                <a:latin typeface="+mn-lt"/>
                <a:cs typeface="+mn-cs"/>
              </a:rPr>
              <a:t>1 – </a:t>
            </a:r>
            <a:r>
              <a:rPr lang="ko-KR" altLang="en-US">
                <a:latin typeface="+mn-lt"/>
                <a:cs typeface="+mn-cs"/>
              </a:rPr>
              <a:t>귀인</a:t>
            </a:r>
            <a:r>
              <a:rPr lang="en-US" altLang="ko-KR">
                <a:latin typeface="+mn-lt"/>
                <a:cs typeface="+mn-cs"/>
              </a:rPr>
              <a:t>-</a:t>
            </a:r>
            <a:r>
              <a:rPr lang="ko-KR" altLang="en-US">
                <a:latin typeface="+mn-lt"/>
                <a:cs typeface="+mn-cs"/>
              </a:rPr>
              <a:t>탓하기와 공로 새치기하기</a:t>
            </a:r>
            <a:endParaRPr lang="de-DE" dirty="0">
              <a:latin typeface="+mn-lt"/>
              <a:cs typeface="+mn-cs"/>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cs typeface="+mn-cs"/>
              </a:rPr>
              <a:pPr/>
              <a:t>49</a:t>
            </a:fld>
            <a:endParaRPr lang="de-DE" dirty="0">
              <a:latin typeface="+mn-lt"/>
              <a:cs typeface="+mn-cs"/>
            </a:endParaRPr>
          </a:p>
        </p:txBody>
      </p:sp>
      <p:pic>
        <p:nvPicPr>
          <p:cNvPr id="10" name="Picture 8" descr="valentinapowers flickr Cry Baby cclicens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921956" y="4403086"/>
            <a:ext cx="3273219" cy="24549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Text Box 14"/>
          <p:cNvSpPr txBox="1">
            <a:spLocks noChangeArrowheads="1"/>
          </p:cNvSpPr>
          <p:nvPr/>
        </p:nvSpPr>
        <p:spPr bwMode="auto">
          <a:xfrm>
            <a:off x="408955" y="4699884"/>
            <a:ext cx="7505538" cy="16763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Tx/>
              <a:buNone/>
            </a:pPr>
            <a:r>
              <a:rPr lang="ko-KR" altLang="en-US" sz="2400">
                <a:solidFill>
                  <a:srgbClr val="004992"/>
                </a:solidFill>
                <a:latin typeface="Calibri Light"/>
              </a:rPr>
              <a:t>당신 자신</a:t>
            </a:r>
            <a:r>
              <a:rPr lang="en-US" altLang="ko-KR" sz="2400">
                <a:solidFill>
                  <a:srgbClr val="004992"/>
                </a:solidFill>
                <a:latin typeface="Calibri Light"/>
              </a:rPr>
              <a:t>? </a:t>
            </a:r>
          </a:p>
          <a:p>
            <a:pPr eaLnBrk="1" hangingPunct="1">
              <a:lnSpc>
                <a:spcPct val="105000"/>
              </a:lnSpc>
              <a:spcBef>
                <a:spcPts val="1999"/>
              </a:spcBef>
              <a:spcAft>
                <a:spcPts val="0"/>
              </a:spcAft>
              <a:buClrTx/>
              <a:buNone/>
            </a:pPr>
            <a:r>
              <a:rPr lang="ko-KR" altLang="en-US" sz="2400">
                <a:solidFill>
                  <a:srgbClr val="004992"/>
                </a:solidFill>
                <a:latin typeface="Calibri Light"/>
              </a:rPr>
              <a:t>다른 사람</a:t>
            </a:r>
            <a:r>
              <a:rPr lang="en-US" altLang="ko-KR" sz="2400">
                <a:solidFill>
                  <a:srgbClr val="004992"/>
                </a:solidFill>
                <a:latin typeface="Calibri Light"/>
              </a:rPr>
              <a:t>?</a:t>
            </a:r>
          </a:p>
          <a:p>
            <a:pPr eaLnBrk="1" hangingPunct="1">
              <a:lnSpc>
                <a:spcPct val="105000"/>
              </a:lnSpc>
              <a:spcBef>
                <a:spcPts val="1999"/>
              </a:spcBef>
              <a:spcAft>
                <a:spcPts val="0"/>
              </a:spcAft>
              <a:buClrTx/>
              <a:buNone/>
            </a:pPr>
            <a:r>
              <a:rPr lang="ko-KR" altLang="en-US" sz="2400">
                <a:solidFill>
                  <a:srgbClr val="004992"/>
                </a:solidFill>
                <a:latin typeface="Calibri Light"/>
              </a:rPr>
              <a:t>환경 혹은 우연</a:t>
            </a:r>
            <a:r>
              <a:rPr lang="en-US" altLang="ko-KR" sz="2400">
                <a:solidFill>
                  <a:srgbClr val="004992"/>
                </a:solidFill>
                <a:latin typeface="Calibri Light"/>
              </a:rPr>
              <a:t>? </a:t>
            </a:r>
            <a:endParaRPr lang="fr-CH" altLang="de-DE" sz="2400" dirty="0">
              <a:solidFill>
                <a:srgbClr val="004992"/>
              </a:solidFill>
              <a:latin typeface="Calibri Light"/>
            </a:endParaRP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2226"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a:latin typeface="+mn-lt"/>
                <a:ea typeface="+mn-ea"/>
                <a:cs typeface="+mn-cs"/>
              </a:rPr>
              <a:t>친구가 당신을 존중하지 않는다고 한다</a:t>
            </a:r>
            <a:r>
              <a:rPr lang="en-US" altLang="ko-KR" sz="3600">
                <a:latin typeface="+mn-lt"/>
                <a:ea typeface="+mn-ea"/>
                <a:cs typeface="+mn-cs"/>
              </a:rPr>
              <a:t>.</a:t>
            </a:r>
            <a:endParaRPr lang="de-DE" altLang="ko-KR" sz="3600">
              <a:latin typeface="+mn-lt"/>
              <a:ea typeface="+mn-ea"/>
              <a:cs typeface="+mn-cs"/>
            </a:endParaRPr>
          </a:p>
        </p:txBody>
      </p:sp>
      <p:sp>
        <p:nvSpPr>
          <p:cNvPr id="52227" name="Rectangle 3"/>
          <p:cNvSpPr>
            <a:spLocks noGrp="1" noChangeArrowheads="1"/>
          </p:cNvSpPr>
          <p:nvPr>
            <p:ph idx="1"/>
          </p:nvPr>
        </p:nvSpPr>
        <p:spPr>
          <a:noFill/>
        </p:spPr>
        <p:txBody>
          <a:bodyPr>
            <a:noAutofit/>
          </a:bodyPr>
          <a:lstStyle/>
          <a:p>
            <a:pPr eaLnBrk="1" hangingPunct="1"/>
            <a:r>
              <a:rPr lang="ko-KR" altLang="en-US" sz="2400" dirty="0">
                <a:solidFill>
                  <a:srgbClr val="333333"/>
                </a:solidFill>
              </a:rPr>
              <a:t>친구는 왜 이렇게 </a:t>
            </a:r>
            <a:r>
              <a:rPr lang="ko-KR" altLang="en-US" sz="2400">
                <a:solidFill>
                  <a:srgbClr val="333333"/>
                </a:solidFill>
              </a:rPr>
              <a:t>말하는가</a:t>
            </a:r>
            <a:r>
              <a:rPr lang="de-DE" altLang="de-DE" sz="2400" dirty="0">
                <a:solidFill>
                  <a:srgbClr val="333333"/>
                </a:solidFill>
              </a:rPr>
              <a:t>?</a:t>
            </a:r>
          </a:p>
          <a:p>
            <a:pPr lvl="0" defTabSz="914400" fontAlgn="base"/>
            <a:r>
              <a:rPr lang="ko-KR" altLang="en-US" sz="2400" dirty="0">
                <a:solidFill>
                  <a:srgbClr val="333333"/>
                </a:solidFill>
              </a:rPr>
              <a:t>이 일의 주요 이유는 무엇인가</a:t>
            </a:r>
            <a:r>
              <a:rPr lang="de-DE" altLang="de-DE" sz="2400" dirty="0">
                <a:solidFill>
                  <a:srgbClr val="333333"/>
                </a:solidFill>
              </a:rPr>
              <a:t>?</a:t>
            </a:r>
          </a:p>
        </p:txBody>
      </p:sp>
      <p:sp>
        <p:nvSpPr>
          <p:cNvPr id="2" name="Footer Placeholder 1"/>
          <p:cNvSpPr>
            <a:spLocks noGrp="1"/>
          </p:cNvSpPr>
          <p:nvPr>
            <p:ph type="ftr" sz="quarter" idx="11"/>
          </p:nvPr>
        </p:nvSpPr>
        <p:spPr/>
        <p:txBody>
          <a:bodyPr/>
          <a:lstStyle/>
          <a:p>
            <a:r>
              <a:rPr lang="ko-KR" altLang="en-US">
                <a:latin typeface="+mn-lt"/>
                <a:cs typeface="+mn-cs"/>
              </a:rPr>
              <a:t>훈련 모듈 </a:t>
            </a:r>
            <a:r>
              <a:rPr lang="en-US" altLang="ko-KR">
                <a:latin typeface="+mn-lt"/>
                <a:cs typeface="+mn-cs"/>
              </a:rPr>
              <a:t>1 – </a:t>
            </a:r>
            <a:r>
              <a:rPr lang="ko-KR" altLang="en-US">
                <a:latin typeface="+mn-lt"/>
                <a:cs typeface="+mn-cs"/>
              </a:rPr>
              <a:t>귀인</a:t>
            </a:r>
            <a:r>
              <a:rPr lang="en-US" altLang="ko-KR">
                <a:latin typeface="+mn-lt"/>
                <a:cs typeface="+mn-cs"/>
              </a:rPr>
              <a:t>-</a:t>
            </a:r>
            <a:r>
              <a:rPr lang="ko-KR" altLang="en-US">
                <a:latin typeface="+mn-lt"/>
                <a:cs typeface="+mn-cs"/>
              </a:rPr>
              <a:t>탓하기와 공로 새치기하기</a:t>
            </a:r>
            <a:endParaRPr lang="de-DE" dirty="0">
              <a:latin typeface="+mn-lt"/>
              <a:cs typeface="+mn-cs"/>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cs typeface="+mn-cs"/>
              </a:rPr>
              <a:pPr/>
              <a:t>50</a:t>
            </a:fld>
            <a:endParaRPr lang="de-DE" dirty="0">
              <a:latin typeface="+mn-lt"/>
              <a:cs typeface="+mn-cs"/>
            </a:endParaRPr>
          </a:p>
        </p:txBody>
      </p:sp>
      <p:pic>
        <p:nvPicPr>
          <p:cNvPr id="10" name="Picture 18" descr="Heidi Wittwer fotocommunity He Du! Gwealt ist keine Lösu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42482" y="4491386"/>
            <a:ext cx="3552693" cy="23666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Text Box 14"/>
          <p:cNvSpPr txBox="1">
            <a:spLocks noChangeArrowheads="1"/>
          </p:cNvSpPr>
          <p:nvPr/>
        </p:nvSpPr>
        <p:spPr bwMode="auto">
          <a:xfrm>
            <a:off x="408955" y="4699884"/>
            <a:ext cx="7505538" cy="16763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Tx/>
              <a:buNone/>
            </a:pPr>
            <a:r>
              <a:rPr lang="ko-KR" altLang="en-US" sz="2400">
                <a:solidFill>
                  <a:srgbClr val="004992"/>
                </a:solidFill>
                <a:latin typeface="Calibri Light"/>
              </a:rPr>
              <a:t>당신 자신</a:t>
            </a:r>
            <a:r>
              <a:rPr lang="en-US" altLang="ko-KR" sz="2400">
                <a:solidFill>
                  <a:srgbClr val="004992"/>
                </a:solidFill>
                <a:latin typeface="Calibri Light"/>
              </a:rPr>
              <a:t>? </a:t>
            </a:r>
          </a:p>
          <a:p>
            <a:pPr eaLnBrk="1" hangingPunct="1">
              <a:lnSpc>
                <a:spcPct val="105000"/>
              </a:lnSpc>
              <a:spcBef>
                <a:spcPts val="1999"/>
              </a:spcBef>
              <a:spcAft>
                <a:spcPts val="0"/>
              </a:spcAft>
              <a:buClrTx/>
              <a:buNone/>
            </a:pPr>
            <a:r>
              <a:rPr lang="ko-KR" altLang="en-US" sz="2400">
                <a:solidFill>
                  <a:srgbClr val="004992"/>
                </a:solidFill>
                <a:latin typeface="Calibri Light"/>
              </a:rPr>
              <a:t>다른 사람</a:t>
            </a:r>
            <a:r>
              <a:rPr lang="en-US" altLang="ko-KR" sz="2400">
                <a:solidFill>
                  <a:srgbClr val="004992"/>
                </a:solidFill>
                <a:latin typeface="Calibri Light"/>
              </a:rPr>
              <a:t>?</a:t>
            </a:r>
          </a:p>
          <a:p>
            <a:pPr eaLnBrk="1" hangingPunct="1">
              <a:lnSpc>
                <a:spcPct val="105000"/>
              </a:lnSpc>
              <a:spcBef>
                <a:spcPts val="1999"/>
              </a:spcBef>
              <a:spcAft>
                <a:spcPts val="0"/>
              </a:spcAft>
              <a:buClrTx/>
              <a:buNone/>
            </a:pPr>
            <a:r>
              <a:rPr lang="ko-KR" altLang="en-US" sz="2400">
                <a:solidFill>
                  <a:srgbClr val="004992"/>
                </a:solidFill>
                <a:latin typeface="Calibri Light"/>
              </a:rPr>
              <a:t>환경 혹은 우연</a:t>
            </a:r>
            <a:r>
              <a:rPr lang="en-US" altLang="ko-KR" sz="2400">
                <a:solidFill>
                  <a:srgbClr val="004992"/>
                </a:solidFill>
                <a:latin typeface="Calibri Light"/>
              </a:rPr>
              <a:t>? </a:t>
            </a:r>
            <a:endParaRPr lang="fr-CH" altLang="de-DE" sz="2400" dirty="0">
              <a:solidFill>
                <a:srgbClr val="004992"/>
              </a:solidFill>
              <a:latin typeface="Calibri Light"/>
            </a:endParaRP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dirty="0">
                <a:latin typeface="+mn-lt"/>
                <a:ea typeface="+mn-ea"/>
                <a:cs typeface="+mn-cs"/>
              </a:rPr>
              <a:t>일상 생활에로의 전환 </a:t>
            </a:r>
            <a:r>
              <a:rPr lang="en-US" altLang="ko-KR" sz="3600" dirty="0">
                <a:latin typeface="+mn-lt"/>
                <a:ea typeface="+mn-ea"/>
                <a:cs typeface="+mn-cs"/>
              </a:rPr>
              <a:t>(</a:t>
            </a:r>
            <a:r>
              <a:rPr lang="ko-KR" altLang="en-US" sz="3600" dirty="0">
                <a:latin typeface="+mn-lt"/>
                <a:ea typeface="+mn-ea"/>
                <a:cs typeface="+mn-cs"/>
              </a:rPr>
              <a:t>적용</a:t>
            </a:r>
            <a:r>
              <a:rPr lang="en-US" altLang="ko-KR" sz="3600" dirty="0">
                <a:latin typeface="+mn-lt"/>
                <a:ea typeface="+mn-ea"/>
                <a:cs typeface="+mn-cs"/>
              </a:rPr>
              <a:t>)</a:t>
            </a:r>
            <a:endParaRPr lang="en-US" sz="3600" dirty="0">
              <a:latin typeface="+mn-lt"/>
              <a:ea typeface="+mn-ea"/>
              <a:cs typeface="+mn-cs"/>
            </a:endParaRPr>
          </a:p>
        </p:txBody>
      </p:sp>
      <p:sp>
        <p:nvSpPr>
          <p:cNvPr id="5" name="Content Placeholder 4"/>
          <p:cNvSpPr>
            <a:spLocks noGrp="1"/>
          </p:cNvSpPr>
          <p:nvPr>
            <p:ph idx="1"/>
          </p:nvPr>
        </p:nvSpPr>
        <p:spPr/>
        <p:txBody>
          <a:bodyPr/>
          <a:lstStyle/>
          <a:p>
            <a:pPr lvl="0" defTabSz="914400" fontAlgn="base"/>
            <a:r>
              <a:rPr lang="ko-KR" altLang="en-US" sz="2400" b="1" dirty="0">
                <a:solidFill>
                  <a:srgbClr val="333333"/>
                </a:solidFill>
              </a:rPr>
              <a:t>학습목표</a:t>
            </a:r>
          </a:p>
          <a:p>
            <a:pPr marL="342900" lvl="0" indent="-342900" defTabSz="914400" fontAlgn="base">
              <a:buClr>
                <a:srgbClr val="333333"/>
              </a:buClr>
              <a:buFont typeface="WingDings"/>
              <a:buChar char=""/>
            </a:pPr>
            <a:r>
              <a:rPr lang="ko-KR" altLang="en-US" sz="2400" dirty="0">
                <a:solidFill>
                  <a:srgbClr val="333333"/>
                </a:solidFill>
              </a:rPr>
              <a:t>어떤 사건</a:t>
            </a:r>
            <a:r>
              <a:rPr lang="en-US" altLang="ko-KR" sz="2400" dirty="0">
                <a:solidFill>
                  <a:srgbClr val="333333"/>
                </a:solidFill>
              </a:rPr>
              <a:t>/</a:t>
            </a:r>
            <a:r>
              <a:rPr lang="ko-KR" altLang="en-US" sz="2400" dirty="0">
                <a:solidFill>
                  <a:srgbClr val="333333"/>
                </a:solidFill>
              </a:rPr>
              <a:t>상황의 원인이 여러 요인 </a:t>
            </a:r>
            <a:r>
              <a:rPr lang="en-US" altLang="ko-KR" sz="2400" dirty="0">
                <a:solidFill>
                  <a:srgbClr val="333333"/>
                </a:solidFill>
              </a:rPr>
              <a:t>(</a:t>
            </a:r>
            <a:r>
              <a:rPr lang="ko-KR" altLang="en-US" sz="2400" dirty="0">
                <a:solidFill>
                  <a:srgbClr val="333333"/>
                </a:solidFill>
              </a:rPr>
              <a:t>즉</a:t>
            </a:r>
            <a:r>
              <a:rPr lang="en-US" altLang="ko-KR" sz="2400" dirty="0">
                <a:solidFill>
                  <a:srgbClr val="333333"/>
                </a:solidFill>
              </a:rPr>
              <a:t>, </a:t>
            </a:r>
            <a:r>
              <a:rPr lang="ko-KR" altLang="en-US" sz="2400" dirty="0">
                <a:solidFill>
                  <a:srgbClr val="333333"/>
                </a:solidFill>
              </a:rPr>
              <a:t>자신</a:t>
            </a:r>
            <a:r>
              <a:rPr lang="en-US" altLang="ko-KR" sz="2400" dirty="0">
                <a:solidFill>
                  <a:srgbClr val="333333"/>
                </a:solidFill>
              </a:rPr>
              <a:t>, </a:t>
            </a:r>
            <a:r>
              <a:rPr lang="ko-KR" altLang="en-US" sz="2400" dirty="0">
                <a:solidFill>
                  <a:srgbClr val="333333"/>
                </a:solidFill>
              </a:rPr>
              <a:t>남</a:t>
            </a:r>
            <a:r>
              <a:rPr lang="en-US" altLang="ko-KR" sz="2400" dirty="0">
                <a:solidFill>
                  <a:srgbClr val="333333"/>
                </a:solidFill>
              </a:rPr>
              <a:t>, </a:t>
            </a:r>
            <a:r>
              <a:rPr lang="ko-KR" altLang="en-US" sz="2400" dirty="0">
                <a:solidFill>
                  <a:srgbClr val="333333"/>
                </a:solidFill>
              </a:rPr>
              <a:t>환경</a:t>
            </a:r>
            <a:r>
              <a:rPr lang="en-US" altLang="ko-KR" sz="2400" dirty="0">
                <a:solidFill>
                  <a:srgbClr val="333333"/>
                </a:solidFill>
              </a:rPr>
              <a:t>)</a:t>
            </a:r>
          </a:p>
        </p:txBody>
      </p:sp>
      <p:sp>
        <p:nvSpPr>
          <p:cNvPr id="3" name="Footer Placeholder 2"/>
          <p:cNvSpPr>
            <a:spLocks noGrp="1"/>
          </p:cNvSpPr>
          <p:nvPr>
            <p:ph type="ftr" sz="quarter" idx="11"/>
          </p:nvPr>
        </p:nvSpPr>
        <p:spPr/>
        <p:txBody>
          <a:bodyPr/>
          <a:lstStyle/>
          <a:p>
            <a:r>
              <a:rPr lang="ko-KR" altLang="en-US">
                <a:latin typeface="+mn-lt"/>
                <a:cs typeface="+mn-cs"/>
              </a:rPr>
              <a:t>훈련 모듈 </a:t>
            </a:r>
            <a:r>
              <a:rPr lang="en-US" altLang="ko-KR">
                <a:latin typeface="+mn-lt"/>
                <a:cs typeface="+mn-cs"/>
              </a:rPr>
              <a:t>1 – </a:t>
            </a:r>
            <a:r>
              <a:rPr lang="ko-KR" altLang="en-US">
                <a:latin typeface="+mn-lt"/>
                <a:cs typeface="+mn-cs"/>
              </a:rPr>
              <a:t>귀인</a:t>
            </a:r>
            <a:r>
              <a:rPr lang="en-US" altLang="ko-KR">
                <a:latin typeface="+mn-lt"/>
                <a:cs typeface="+mn-cs"/>
              </a:rPr>
              <a:t>-</a:t>
            </a:r>
            <a:r>
              <a:rPr lang="ko-KR" altLang="en-US">
                <a:latin typeface="+mn-lt"/>
                <a:cs typeface="+mn-cs"/>
              </a:rPr>
              <a:t>탓하기와 공로 새치기하기</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51</a:t>
            </a:fld>
            <a:endParaRPr lang="de-DE" dirty="0">
              <a:latin typeface="+mn-lt"/>
              <a:cs typeface="+mn-cs"/>
            </a:endParaRP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dirty="0">
                <a:latin typeface="+mn-lt"/>
                <a:ea typeface="+mn-ea"/>
                <a:cs typeface="+mn-cs"/>
              </a:rPr>
              <a:t>일상 생활에로의 전환 </a:t>
            </a:r>
            <a:r>
              <a:rPr lang="en-US" altLang="ko-KR" sz="3600" dirty="0">
                <a:latin typeface="+mn-lt"/>
                <a:ea typeface="+mn-ea"/>
                <a:cs typeface="+mn-cs"/>
              </a:rPr>
              <a:t>(</a:t>
            </a:r>
            <a:r>
              <a:rPr lang="ko-KR" altLang="en-US" sz="3600" dirty="0">
                <a:latin typeface="+mn-lt"/>
                <a:ea typeface="+mn-ea"/>
                <a:cs typeface="+mn-cs"/>
              </a:rPr>
              <a:t>적용</a:t>
            </a:r>
            <a:r>
              <a:rPr lang="en-US" altLang="ko-KR" sz="3600" dirty="0">
                <a:latin typeface="+mn-lt"/>
                <a:ea typeface="+mn-ea"/>
                <a:cs typeface="+mn-cs"/>
              </a:rPr>
              <a:t>)</a:t>
            </a:r>
            <a:endParaRPr lang="en-US" sz="3600" dirty="0">
              <a:latin typeface="+mn-lt"/>
              <a:ea typeface="+mn-ea"/>
              <a:cs typeface="+mn-cs"/>
            </a:endParaRPr>
          </a:p>
        </p:txBody>
      </p:sp>
      <p:sp>
        <p:nvSpPr>
          <p:cNvPr id="5" name="Content Placeholder 4"/>
          <p:cNvSpPr>
            <a:spLocks noGrp="1"/>
          </p:cNvSpPr>
          <p:nvPr>
            <p:ph idx="1"/>
          </p:nvPr>
        </p:nvSpPr>
        <p:spPr/>
        <p:txBody>
          <a:bodyPr/>
          <a:lstStyle/>
          <a:p>
            <a:pPr lvl="0" defTabSz="914400" fontAlgn="base"/>
            <a:r>
              <a:rPr lang="ko-KR" altLang="en-US" sz="2400" b="1" dirty="0">
                <a:solidFill>
                  <a:srgbClr val="333333"/>
                </a:solidFill>
              </a:rPr>
              <a:t>학습목표</a:t>
            </a:r>
          </a:p>
          <a:p>
            <a:pPr marL="342900" lvl="0" indent="-342900" defTabSz="914400" fontAlgn="base">
              <a:buClr>
                <a:srgbClr val="333333"/>
              </a:buClr>
              <a:buFont typeface="WingDings"/>
              <a:buChar char=""/>
            </a:pPr>
            <a:r>
              <a:rPr lang="ko-KR" altLang="en-US" sz="2400" dirty="0">
                <a:solidFill>
                  <a:srgbClr val="333333"/>
                </a:solidFill>
              </a:rPr>
              <a:t>어떤 사건</a:t>
            </a:r>
            <a:r>
              <a:rPr lang="en-US" altLang="ko-KR" sz="2400" dirty="0">
                <a:solidFill>
                  <a:srgbClr val="333333"/>
                </a:solidFill>
              </a:rPr>
              <a:t>/</a:t>
            </a:r>
            <a:r>
              <a:rPr lang="ko-KR" altLang="en-US" sz="2400" dirty="0">
                <a:solidFill>
                  <a:srgbClr val="333333"/>
                </a:solidFill>
              </a:rPr>
              <a:t>상황의 원인이 여러 요인 </a:t>
            </a:r>
            <a:r>
              <a:rPr lang="en-US" altLang="ko-KR" sz="2400" dirty="0">
                <a:solidFill>
                  <a:srgbClr val="333333"/>
                </a:solidFill>
              </a:rPr>
              <a:t>(</a:t>
            </a:r>
            <a:r>
              <a:rPr lang="ko-KR" altLang="en-US" sz="2400" dirty="0">
                <a:solidFill>
                  <a:srgbClr val="333333"/>
                </a:solidFill>
              </a:rPr>
              <a:t>즉</a:t>
            </a:r>
            <a:r>
              <a:rPr lang="en-US" altLang="ko-KR" sz="2400" dirty="0">
                <a:solidFill>
                  <a:srgbClr val="333333"/>
                </a:solidFill>
              </a:rPr>
              <a:t>, </a:t>
            </a:r>
            <a:r>
              <a:rPr lang="ko-KR" altLang="en-US" sz="2400" dirty="0">
                <a:solidFill>
                  <a:srgbClr val="333333"/>
                </a:solidFill>
              </a:rPr>
              <a:t>자신</a:t>
            </a:r>
            <a:r>
              <a:rPr lang="en-US" altLang="ko-KR" sz="2400" dirty="0">
                <a:solidFill>
                  <a:srgbClr val="333333"/>
                </a:solidFill>
              </a:rPr>
              <a:t>, </a:t>
            </a:r>
            <a:r>
              <a:rPr lang="ko-KR" altLang="en-US" sz="2400" dirty="0">
                <a:solidFill>
                  <a:srgbClr val="333333"/>
                </a:solidFill>
              </a:rPr>
              <a:t>남</a:t>
            </a:r>
            <a:r>
              <a:rPr lang="en-US" altLang="ko-KR" sz="2400" dirty="0">
                <a:solidFill>
                  <a:srgbClr val="333333"/>
                </a:solidFill>
              </a:rPr>
              <a:t>, </a:t>
            </a:r>
            <a:r>
              <a:rPr lang="ko-KR" altLang="en-US" sz="2400" dirty="0">
                <a:solidFill>
                  <a:srgbClr val="333333"/>
                </a:solidFill>
              </a:rPr>
              <a:t>환경</a:t>
            </a:r>
            <a:r>
              <a:rPr lang="en-US" altLang="ko-KR" sz="2400" dirty="0">
                <a:solidFill>
                  <a:srgbClr val="333333"/>
                </a:solidFill>
              </a:rPr>
              <a:t>)</a:t>
            </a:r>
          </a:p>
          <a:p>
            <a:pPr marL="342900" lvl="0" indent="-342900" defTabSz="914400" fontAlgn="base">
              <a:buClr>
                <a:srgbClr val="333333"/>
              </a:buClr>
              <a:buFont typeface="WingDings"/>
              <a:buChar char=""/>
            </a:pPr>
            <a:r>
              <a:rPr lang="ko-KR" altLang="en-US" sz="2400" dirty="0">
                <a:solidFill>
                  <a:srgbClr val="333333"/>
                </a:solidFill>
              </a:rPr>
              <a:t>이 있을 수 있다는 것을 항상 고려한다</a:t>
            </a:r>
            <a:r>
              <a:rPr lang="en-US" altLang="ko-KR" sz="2400" dirty="0">
                <a:solidFill>
                  <a:srgbClr val="333333"/>
                </a:solidFill>
              </a:rPr>
              <a:t>. </a:t>
            </a:r>
            <a:r>
              <a:rPr lang="ko-KR" altLang="en-US" sz="2400" dirty="0">
                <a:solidFill>
                  <a:srgbClr val="333333"/>
                </a:solidFill>
              </a:rPr>
              <a:t>일상생활에서 항상 최대한 현실적으로 행동해라</a:t>
            </a:r>
            <a:r>
              <a:rPr lang="en-US" altLang="ko-KR" sz="2400" dirty="0">
                <a:solidFill>
                  <a:srgbClr val="333333"/>
                </a:solidFill>
              </a:rPr>
              <a:t>: </a:t>
            </a:r>
            <a:r>
              <a:rPr lang="ko-KR" altLang="en-US" sz="2400" dirty="0">
                <a:solidFill>
                  <a:srgbClr val="333333"/>
                </a:solidFill>
              </a:rPr>
              <a:t>항상 남의 탓만 하는 것은 정당화 되지 않으며 마찬가지로 일이 잘못되는 것은 항상 우리 잘못만은 아니다</a:t>
            </a:r>
            <a:r>
              <a:rPr lang="en-US" altLang="ko-KR" sz="2400" dirty="0">
                <a:solidFill>
                  <a:srgbClr val="333333"/>
                </a:solidFill>
              </a:rPr>
              <a:t>.</a:t>
            </a:r>
          </a:p>
        </p:txBody>
      </p:sp>
      <p:sp>
        <p:nvSpPr>
          <p:cNvPr id="3" name="Footer Placeholder 2"/>
          <p:cNvSpPr>
            <a:spLocks noGrp="1"/>
          </p:cNvSpPr>
          <p:nvPr>
            <p:ph type="ftr" sz="quarter" idx="11"/>
          </p:nvPr>
        </p:nvSpPr>
        <p:spPr/>
        <p:txBody>
          <a:bodyPr/>
          <a:lstStyle/>
          <a:p>
            <a:r>
              <a:rPr lang="ko-KR" altLang="en-US">
                <a:latin typeface="+mn-lt"/>
                <a:cs typeface="+mn-cs"/>
              </a:rPr>
              <a:t>훈련 모듈 </a:t>
            </a:r>
            <a:r>
              <a:rPr lang="en-US" altLang="ko-KR">
                <a:latin typeface="+mn-lt"/>
                <a:cs typeface="+mn-cs"/>
              </a:rPr>
              <a:t>1 – </a:t>
            </a:r>
            <a:r>
              <a:rPr lang="ko-KR" altLang="en-US">
                <a:latin typeface="+mn-lt"/>
                <a:cs typeface="+mn-cs"/>
              </a:rPr>
              <a:t>귀인</a:t>
            </a:r>
            <a:r>
              <a:rPr lang="en-US" altLang="ko-KR">
                <a:latin typeface="+mn-lt"/>
                <a:cs typeface="+mn-cs"/>
              </a:rPr>
              <a:t>-</a:t>
            </a:r>
            <a:r>
              <a:rPr lang="ko-KR" altLang="en-US">
                <a:latin typeface="+mn-lt"/>
                <a:cs typeface="+mn-cs"/>
              </a:rPr>
              <a:t>탓하기와 공로 새치기하기</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52</a:t>
            </a:fld>
            <a:endParaRPr lang="de-DE" dirty="0">
              <a:latin typeface="+mn-lt"/>
              <a:cs typeface="+mn-cs"/>
            </a:endParaRPr>
          </a:p>
        </p:txBody>
      </p:sp>
    </p:spTree>
    <p:extLst>
      <p:ext uri="{BB962C8B-B14F-4D97-AF65-F5344CB8AC3E}">
        <p14:creationId xmlns:p14="http://schemas.microsoft.com/office/powerpoint/2010/main" val="2564907171"/>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dirty="0">
                <a:latin typeface="+mn-lt"/>
                <a:ea typeface="+mn-ea"/>
                <a:cs typeface="+mn-cs"/>
              </a:rPr>
              <a:t>일상 생활에로의 전환 </a:t>
            </a:r>
            <a:r>
              <a:rPr lang="en-US" altLang="ko-KR" sz="3600" dirty="0">
                <a:latin typeface="+mn-lt"/>
                <a:ea typeface="+mn-ea"/>
                <a:cs typeface="+mn-cs"/>
              </a:rPr>
              <a:t>(</a:t>
            </a:r>
            <a:r>
              <a:rPr lang="ko-KR" altLang="en-US" sz="3600" dirty="0">
                <a:latin typeface="+mn-lt"/>
                <a:ea typeface="+mn-ea"/>
                <a:cs typeface="+mn-cs"/>
              </a:rPr>
              <a:t>적용</a:t>
            </a:r>
            <a:r>
              <a:rPr lang="en-US" altLang="ko-KR" sz="3600" dirty="0">
                <a:latin typeface="+mn-lt"/>
                <a:ea typeface="+mn-ea"/>
                <a:cs typeface="+mn-cs"/>
              </a:rPr>
              <a:t>)</a:t>
            </a:r>
            <a:endParaRPr lang="en-US" sz="3600" dirty="0">
              <a:latin typeface="+mn-lt"/>
              <a:ea typeface="+mn-ea"/>
              <a:cs typeface="+mn-cs"/>
            </a:endParaRPr>
          </a:p>
        </p:txBody>
      </p:sp>
      <p:sp>
        <p:nvSpPr>
          <p:cNvPr id="5" name="Content Placeholder 4"/>
          <p:cNvSpPr>
            <a:spLocks noGrp="1"/>
          </p:cNvSpPr>
          <p:nvPr>
            <p:ph idx="1"/>
          </p:nvPr>
        </p:nvSpPr>
        <p:spPr/>
        <p:txBody>
          <a:bodyPr/>
          <a:lstStyle/>
          <a:p>
            <a:pPr lvl="0" defTabSz="914400" fontAlgn="base"/>
            <a:r>
              <a:rPr lang="ko-KR" altLang="en-US" sz="2400" b="1" dirty="0">
                <a:solidFill>
                  <a:srgbClr val="333333"/>
                </a:solidFill>
              </a:rPr>
              <a:t>학습목표</a:t>
            </a:r>
          </a:p>
          <a:p>
            <a:pPr marL="342900" lvl="0" indent="-342900" defTabSz="914400" fontAlgn="base">
              <a:buClr>
                <a:srgbClr val="333333"/>
              </a:buClr>
              <a:buFont typeface="WingDings"/>
              <a:buChar char=""/>
            </a:pPr>
            <a:r>
              <a:rPr lang="ko-KR" altLang="en-US" sz="2400" dirty="0">
                <a:solidFill>
                  <a:srgbClr val="333333"/>
                </a:solidFill>
              </a:rPr>
              <a:t>어떤 사건</a:t>
            </a:r>
            <a:r>
              <a:rPr lang="en-US" altLang="ko-KR" sz="2400" dirty="0">
                <a:solidFill>
                  <a:srgbClr val="333333"/>
                </a:solidFill>
              </a:rPr>
              <a:t>/</a:t>
            </a:r>
            <a:r>
              <a:rPr lang="ko-KR" altLang="en-US" sz="2400" dirty="0">
                <a:solidFill>
                  <a:srgbClr val="333333"/>
                </a:solidFill>
              </a:rPr>
              <a:t>상황의 원인이 여러 요인 </a:t>
            </a:r>
            <a:r>
              <a:rPr lang="en-US" altLang="ko-KR" sz="2400" dirty="0">
                <a:solidFill>
                  <a:srgbClr val="333333"/>
                </a:solidFill>
              </a:rPr>
              <a:t>(</a:t>
            </a:r>
            <a:r>
              <a:rPr lang="ko-KR" altLang="en-US" sz="2400" dirty="0">
                <a:solidFill>
                  <a:srgbClr val="333333"/>
                </a:solidFill>
              </a:rPr>
              <a:t>즉</a:t>
            </a:r>
            <a:r>
              <a:rPr lang="en-US" altLang="ko-KR" sz="2400" dirty="0">
                <a:solidFill>
                  <a:srgbClr val="333333"/>
                </a:solidFill>
              </a:rPr>
              <a:t>, </a:t>
            </a:r>
            <a:r>
              <a:rPr lang="ko-KR" altLang="en-US" sz="2400" dirty="0">
                <a:solidFill>
                  <a:srgbClr val="333333"/>
                </a:solidFill>
              </a:rPr>
              <a:t>자신</a:t>
            </a:r>
            <a:r>
              <a:rPr lang="en-US" altLang="ko-KR" sz="2400" dirty="0">
                <a:solidFill>
                  <a:srgbClr val="333333"/>
                </a:solidFill>
              </a:rPr>
              <a:t>, </a:t>
            </a:r>
            <a:r>
              <a:rPr lang="ko-KR" altLang="en-US" sz="2400" dirty="0">
                <a:solidFill>
                  <a:srgbClr val="333333"/>
                </a:solidFill>
              </a:rPr>
              <a:t>남</a:t>
            </a:r>
            <a:r>
              <a:rPr lang="en-US" altLang="ko-KR" sz="2400" dirty="0">
                <a:solidFill>
                  <a:srgbClr val="333333"/>
                </a:solidFill>
              </a:rPr>
              <a:t>, </a:t>
            </a:r>
            <a:r>
              <a:rPr lang="ko-KR" altLang="en-US" sz="2400" dirty="0">
                <a:solidFill>
                  <a:srgbClr val="333333"/>
                </a:solidFill>
              </a:rPr>
              <a:t>환경</a:t>
            </a:r>
            <a:r>
              <a:rPr lang="en-US" altLang="ko-KR" sz="2400" dirty="0">
                <a:solidFill>
                  <a:srgbClr val="333333"/>
                </a:solidFill>
              </a:rPr>
              <a:t>)</a:t>
            </a:r>
          </a:p>
          <a:p>
            <a:pPr marL="342900" lvl="0" indent="-342900" defTabSz="914400" fontAlgn="base">
              <a:buClr>
                <a:srgbClr val="333333"/>
              </a:buClr>
              <a:buFont typeface="WingDings"/>
              <a:buChar char=""/>
            </a:pPr>
            <a:r>
              <a:rPr lang="ko-KR" altLang="en-US" sz="2400" dirty="0">
                <a:solidFill>
                  <a:srgbClr val="333333"/>
                </a:solidFill>
              </a:rPr>
              <a:t>이 있을 수 있다는 것을 항상 고려한다</a:t>
            </a:r>
            <a:r>
              <a:rPr lang="en-US" altLang="ko-KR" sz="2400" dirty="0">
                <a:solidFill>
                  <a:srgbClr val="333333"/>
                </a:solidFill>
              </a:rPr>
              <a:t>. </a:t>
            </a:r>
            <a:r>
              <a:rPr lang="ko-KR" altLang="en-US" sz="2400" dirty="0">
                <a:solidFill>
                  <a:srgbClr val="333333"/>
                </a:solidFill>
              </a:rPr>
              <a:t>일상생활에서 항상 최대한 현실적으로 행동해라</a:t>
            </a:r>
            <a:r>
              <a:rPr lang="en-US" altLang="ko-KR" sz="2400" dirty="0">
                <a:solidFill>
                  <a:srgbClr val="333333"/>
                </a:solidFill>
              </a:rPr>
              <a:t>: </a:t>
            </a:r>
            <a:r>
              <a:rPr lang="ko-KR" altLang="en-US" sz="2400" dirty="0">
                <a:solidFill>
                  <a:srgbClr val="333333"/>
                </a:solidFill>
              </a:rPr>
              <a:t>항상 남의 탓만 하는 것은 정당화 되지 않으며 마찬가지로 일이 잘못되는 것은 항상 우리 잘못만은 아니다</a:t>
            </a:r>
            <a:r>
              <a:rPr lang="en-US" altLang="ko-KR" sz="2400" dirty="0">
                <a:solidFill>
                  <a:srgbClr val="333333"/>
                </a:solidFill>
              </a:rPr>
              <a:t>.</a:t>
            </a:r>
          </a:p>
          <a:p>
            <a:pPr marL="342900" lvl="0" indent="-342900" defTabSz="914400" fontAlgn="base">
              <a:buClr>
                <a:srgbClr val="333333"/>
              </a:buClr>
              <a:buFont typeface="WingDings"/>
              <a:buChar char=""/>
            </a:pPr>
            <a:r>
              <a:rPr lang="ko-KR" altLang="en-US" sz="2400" dirty="0">
                <a:solidFill>
                  <a:srgbClr val="333333"/>
                </a:solidFill>
              </a:rPr>
              <a:t>하나의 사건은 대부분 여러 요인에 의해 일어난다</a:t>
            </a:r>
            <a:r>
              <a:rPr lang="en-US" altLang="ko-KR" sz="2400" dirty="0">
                <a:solidFill>
                  <a:srgbClr val="333333"/>
                </a:solidFill>
              </a:rPr>
              <a:t>.</a:t>
            </a:r>
            <a:endParaRPr lang="en-US" sz="2400" dirty="0"/>
          </a:p>
        </p:txBody>
      </p:sp>
      <p:sp>
        <p:nvSpPr>
          <p:cNvPr id="3" name="Footer Placeholder 2"/>
          <p:cNvSpPr>
            <a:spLocks noGrp="1"/>
          </p:cNvSpPr>
          <p:nvPr>
            <p:ph type="ftr" sz="quarter" idx="11"/>
          </p:nvPr>
        </p:nvSpPr>
        <p:spPr/>
        <p:txBody>
          <a:bodyPr/>
          <a:lstStyle/>
          <a:p>
            <a:r>
              <a:rPr lang="ko-KR" altLang="en-US">
                <a:latin typeface="+mn-lt"/>
                <a:cs typeface="+mn-cs"/>
              </a:rPr>
              <a:t>훈련 모듈 </a:t>
            </a:r>
            <a:r>
              <a:rPr lang="en-US" altLang="ko-KR">
                <a:latin typeface="+mn-lt"/>
                <a:cs typeface="+mn-cs"/>
              </a:rPr>
              <a:t>1 – </a:t>
            </a:r>
            <a:r>
              <a:rPr lang="ko-KR" altLang="en-US">
                <a:latin typeface="+mn-lt"/>
                <a:cs typeface="+mn-cs"/>
              </a:rPr>
              <a:t>귀인</a:t>
            </a:r>
            <a:r>
              <a:rPr lang="en-US" altLang="ko-KR">
                <a:latin typeface="+mn-lt"/>
                <a:cs typeface="+mn-cs"/>
              </a:rPr>
              <a:t>-</a:t>
            </a:r>
            <a:r>
              <a:rPr lang="ko-KR" altLang="en-US">
                <a:latin typeface="+mn-lt"/>
                <a:cs typeface="+mn-cs"/>
              </a:rPr>
              <a:t>탓하기와 공로 새치기하기</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53</a:t>
            </a:fld>
            <a:endParaRPr lang="de-DE" dirty="0">
              <a:latin typeface="+mn-lt"/>
              <a:cs typeface="+mn-cs"/>
            </a:endParaRPr>
          </a:p>
        </p:txBody>
      </p:sp>
    </p:spTree>
    <p:extLst>
      <p:ext uri="{BB962C8B-B14F-4D97-AF65-F5344CB8AC3E}">
        <p14:creationId xmlns:p14="http://schemas.microsoft.com/office/powerpoint/2010/main" val="77611568"/>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p:txBody>
          <a:bodyPr/>
          <a:lstStyle/>
          <a:p>
            <a:pPr lvl="0" defTabSz="914400" fontAlgn="base"/>
            <a:r>
              <a:rPr lang="ko-KR" altLang="en-US" sz="2400" dirty="0">
                <a:solidFill>
                  <a:srgbClr val="333333"/>
                </a:solidFill>
              </a:rPr>
              <a:t>다수의 정신병 환자들은 복잡한 사건들을 하나의 원인으로 설명하려 한다</a:t>
            </a:r>
            <a:r>
              <a:rPr lang="en-US" altLang="ko-KR" sz="2400" dirty="0">
                <a:solidFill>
                  <a:srgbClr val="333333"/>
                </a:solidFill>
              </a:rPr>
              <a:t>. </a:t>
            </a:r>
            <a:r>
              <a:rPr lang="ko-KR" altLang="en-US" sz="2400" dirty="0">
                <a:solidFill>
                  <a:srgbClr val="333333"/>
                </a:solidFill>
              </a:rPr>
              <a:t>때로는 특정인의 실패로 여러 사람이 질책 당하기도 한다</a:t>
            </a:r>
            <a:r>
              <a:rPr lang="en-US" altLang="ko-KR" sz="2400" dirty="0">
                <a:solidFill>
                  <a:srgbClr val="333333"/>
                </a:solidFill>
              </a:rPr>
              <a:t>.</a:t>
            </a:r>
          </a:p>
          <a:p>
            <a:pPr lvl="0" defTabSz="914400" fontAlgn="base"/>
            <a:r>
              <a:rPr lang="ko-KR" altLang="en-US" sz="2400" dirty="0">
                <a:solidFill>
                  <a:srgbClr val="004992"/>
                </a:solidFill>
              </a:rPr>
              <a:t>사례</a:t>
            </a:r>
            <a:r>
              <a:rPr lang="en-US" altLang="ko-KR" sz="2400" dirty="0">
                <a:solidFill>
                  <a:srgbClr val="004992"/>
                </a:solidFill>
              </a:rPr>
              <a:t>1</a:t>
            </a:r>
            <a:r>
              <a:rPr lang="en-AU" altLang="de-DE" sz="2400" dirty="0">
                <a:solidFill>
                  <a:srgbClr val="004992"/>
                </a:solidFill>
              </a:rPr>
              <a:t>:</a:t>
            </a:r>
            <a:r>
              <a:rPr lang="en-AU" altLang="de-DE" sz="2400" dirty="0">
                <a:solidFill>
                  <a:srgbClr val="333333"/>
                </a:solidFill>
              </a:rPr>
              <a:t> </a:t>
            </a:r>
            <a:r>
              <a:rPr lang="ko-KR" altLang="en-US" sz="2400" dirty="0">
                <a:solidFill>
                  <a:srgbClr val="333333"/>
                </a:solidFill>
              </a:rPr>
              <a:t>클라라는 종종 쓰러진다</a:t>
            </a:r>
            <a:r>
              <a:rPr lang="en-US" altLang="ko-KR" sz="2400" dirty="0">
                <a:solidFill>
                  <a:srgbClr val="333333"/>
                </a:solidFill>
              </a:rPr>
              <a:t>.</a:t>
            </a:r>
          </a:p>
          <a:p>
            <a:pPr lvl="0" defTabSz="914400" fontAlgn="base"/>
            <a:r>
              <a:rPr lang="ko-KR" altLang="en-US" sz="2400" dirty="0">
                <a:solidFill>
                  <a:srgbClr val="004992"/>
                </a:solidFill>
              </a:rPr>
              <a:t>자신의 믿음</a:t>
            </a:r>
            <a:r>
              <a:rPr lang="en-US" altLang="ko-KR" sz="2400" dirty="0">
                <a:solidFill>
                  <a:srgbClr val="004992"/>
                </a:solidFill>
              </a:rPr>
              <a:t>:</a:t>
            </a:r>
            <a:r>
              <a:rPr lang="en-US" altLang="ko-KR" sz="2400" dirty="0">
                <a:solidFill>
                  <a:srgbClr val="333333"/>
                </a:solidFill>
              </a:rPr>
              <a:t> </a:t>
            </a:r>
            <a:r>
              <a:rPr lang="ko-KR" altLang="en-US" sz="2400" dirty="0">
                <a:solidFill>
                  <a:srgbClr val="333333"/>
                </a:solidFill>
              </a:rPr>
              <a:t>그녀의 삼촌이 그녀의 머리의 전극을 통해 충격을 보내기 때문이다</a:t>
            </a:r>
            <a:r>
              <a:rPr lang="en-US" altLang="ko-KR" sz="2400" dirty="0">
                <a:solidFill>
                  <a:srgbClr val="333333"/>
                </a:solidFill>
              </a:rPr>
              <a:t>.</a:t>
            </a:r>
          </a:p>
          <a:p>
            <a:pPr lvl="0" defTabSz="914400" fontAlgn="base"/>
            <a:r>
              <a:rPr lang="ko-KR" altLang="en-US" sz="2400" dirty="0">
                <a:solidFill>
                  <a:srgbClr val="004992"/>
                </a:solidFill>
              </a:rPr>
              <a:t>또 다른 설명</a:t>
            </a:r>
            <a:r>
              <a:rPr lang="en-US" altLang="ko-KR" sz="2400" dirty="0">
                <a:solidFill>
                  <a:srgbClr val="004992"/>
                </a:solidFill>
              </a:rPr>
              <a:t>:</a:t>
            </a:r>
            <a:r>
              <a:rPr lang="en-US" altLang="ko-KR" sz="2400" dirty="0">
                <a:solidFill>
                  <a:srgbClr val="333333"/>
                </a:solidFill>
              </a:rPr>
              <a:t> </a:t>
            </a:r>
            <a:r>
              <a:rPr lang="en-US" altLang="de-DE" sz="2400" dirty="0" err="1">
                <a:solidFill>
                  <a:srgbClr val="333333"/>
                </a:solidFill>
              </a:rPr>
              <a:t>그녀는</a:t>
            </a:r>
            <a:r>
              <a:rPr lang="en-US" altLang="de-DE" sz="2400" dirty="0">
                <a:solidFill>
                  <a:srgbClr val="333333"/>
                </a:solidFill>
              </a:rPr>
              <a:t> </a:t>
            </a:r>
            <a:r>
              <a:rPr lang="en-US" altLang="de-DE" sz="2400" dirty="0" err="1">
                <a:solidFill>
                  <a:srgbClr val="333333"/>
                </a:solidFill>
              </a:rPr>
              <a:t>균형감각에</a:t>
            </a:r>
            <a:r>
              <a:rPr lang="en-US" altLang="de-DE" sz="2400" dirty="0">
                <a:solidFill>
                  <a:srgbClr val="333333"/>
                </a:solidFill>
              </a:rPr>
              <a:t> </a:t>
            </a:r>
            <a:r>
              <a:rPr lang="en-US" altLang="de-DE" sz="2400" dirty="0" err="1">
                <a:solidFill>
                  <a:srgbClr val="333333"/>
                </a:solidFill>
              </a:rPr>
              <a:t>영향을</a:t>
            </a:r>
            <a:r>
              <a:rPr lang="en-US" altLang="de-DE" sz="2400" dirty="0">
                <a:solidFill>
                  <a:srgbClr val="333333"/>
                </a:solidFill>
              </a:rPr>
              <a:t> </a:t>
            </a:r>
            <a:r>
              <a:rPr lang="en-US" altLang="de-DE" sz="2400" dirty="0" err="1">
                <a:solidFill>
                  <a:srgbClr val="333333"/>
                </a:solidFill>
              </a:rPr>
              <a:t>주는</a:t>
            </a:r>
            <a:r>
              <a:rPr lang="en-US" altLang="de-DE" sz="2400" dirty="0">
                <a:solidFill>
                  <a:srgbClr val="333333"/>
                </a:solidFill>
              </a:rPr>
              <a:t> </a:t>
            </a:r>
            <a:r>
              <a:rPr lang="en-US" altLang="de-DE" sz="2400" dirty="0" err="1">
                <a:solidFill>
                  <a:srgbClr val="333333"/>
                </a:solidFill>
              </a:rPr>
              <a:t>중이염</a:t>
            </a:r>
            <a:r>
              <a:rPr lang="de-DE" altLang="de-DE" sz="2400" dirty="0">
                <a:solidFill>
                  <a:srgbClr val="333333"/>
                </a:solidFill>
              </a:rPr>
              <a:t>(</a:t>
            </a:r>
            <a:r>
              <a:rPr lang="en-US" altLang="de-DE" sz="2400" dirty="0" err="1">
                <a:solidFill>
                  <a:srgbClr val="333333"/>
                </a:solidFill>
              </a:rPr>
              <a:t>귀에</a:t>
            </a:r>
            <a:r>
              <a:rPr lang="en-US" altLang="de-DE" sz="2400" dirty="0">
                <a:solidFill>
                  <a:srgbClr val="333333"/>
                </a:solidFill>
              </a:rPr>
              <a:t> </a:t>
            </a:r>
            <a:r>
              <a:rPr lang="en-US" altLang="de-DE" sz="2400" dirty="0" err="1">
                <a:solidFill>
                  <a:srgbClr val="333333"/>
                </a:solidFill>
              </a:rPr>
              <a:t>염증</a:t>
            </a:r>
            <a:r>
              <a:rPr lang="de-DE" altLang="de-DE" sz="2400" dirty="0">
                <a:solidFill>
                  <a:srgbClr val="333333"/>
                </a:solidFill>
              </a:rPr>
              <a:t>)</a:t>
            </a:r>
            <a:r>
              <a:rPr lang="en-US" altLang="de-DE" sz="2400" dirty="0">
                <a:solidFill>
                  <a:srgbClr val="333333"/>
                </a:solidFill>
              </a:rPr>
              <a:t>이 </a:t>
            </a:r>
            <a:r>
              <a:rPr lang="en-US" altLang="de-DE" sz="2400" dirty="0" err="1">
                <a:solidFill>
                  <a:srgbClr val="333333"/>
                </a:solidFill>
              </a:rPr>
              <a:t>있다</a:t>
            </a:r>
            <a:r>
              <a:rPr lang="de-DE" altLang="de-DE" sz="2400" dirty="0">
                <a:solidFill>
                  <a:srgbClr val="333333"/>
                </a:solidFill>
              </a:rPr>
              <a:t>. </a:t>
            </a:r>
            <a:r>
              <a:rPr lang="en-US" altLang="de-DE" sz="2400" dirty="0" err="1">
                <a:solidFill>
                  <a:srgbClr val="333333"/>
                </a:solidFill>
              </a:rPr>
              <a:t>게다가</a:t>
            </a:r>
            <a:r>
              <a:rPr lang="de-DE" altLang="de-DE" sz="2400" dirty="0">
                <a:solidFill>
                  <a:srgbClr val="333333"/>
                </a:solidFill>
              </a:rPr>
              <a:t>, </a:t>
            </a:r>
            <a:r>
              <a:rPr lang="en-US" altLang="de-DE" sz="2400" dirty="0">
                <a:solidFill>
                  <a:srgbClr val="333333"/>
                </a:solidFill>
              </a:rPr>
              <a:t>몇 주 </a:t>
            </a:r>
            <a:r>
              <a:rPr lang="en-US" altLang="de-DE" sz="2400" dirty="0" err="1">
                <a:solidFill>
                  <a:srgbClr val="333333"/>
                </a:solidFill>
              </a:rPr>
              <a:t>동안이나</a:t>
            </a:r>
            <a:r>
              <a:rPr lang="de-DE" altLang="de-DE" sz="2400" dirty="0">
                <a:solidFill>
                  <a:srgbClr val="333333"/>
                </a:solidFill>
              </a:rPr>
              <a:t> </a:t>
            </a:r>
            <a:r>
              <a:rPr lang="en-US" altLang="de-DE" sz="2400" dirty="0" err="1">
                <a:solidFill>
                  <a:srgbClr val="333333"/>
                </a:solidFill>
              </a:rPr>
              <a:t>비가</a:t>
            </a:r>
            <a:r>
              <a:rPr lang="en-US" altLang="de-DE" sz="2400" dirty="0">
                <a:solidFill>
                  <a:srgbClr val="333333"/>
                </a:solidFill>
              </a:rPr>
              <a:t> </a:t>
            </a:r>
            <a:r>
              <a:rPr lang="en-US" altLang="de-DE" sz="2400" dirty="0" err="1">
                <a:solidFill>
                  <a:srgbClr val="333333"/>
                </a:solidFill>
              </a:rPr>
              <a:t>왔고</a:t>
            </a:r>
            <a:r>
              <a:rPr lang="de-DE" altLang="de-DE" sz="2400" dirty="0">
                <a:solidFill>
                  <a:srgbClr val="333333"/>
                </a:solidFill>
              </a:rPr>
              <a:t> </a:t>
            </a:r>
            <a:r>
              <a:rPr lang="en-US" altLang="de-DE" sz="2400" dirty="0" err="1">
                <a:solidFill>
                  <a:srgbClr val="333333"/>
                </a:solidFill>
              </a:rPr>
              <a:t>거리는</a:t>
            </a:r>
            <a:r>
              <a:rPr lang="en-US" altLang="de-DE" sz="2400" dirty="0">
                <a:solidFill>
                  <a:srgbClr val="333333"/>
                </a:solidFill>
              </a:rPr>
              <a:t> </a:t>
            </a:r>
            <a:r>
              <a:rPr lang="en-US" altLang="de-DE" sz="2400" dirty="0" err="1">
                <a:solidFill>
                  <a:srgbClr val="333333"/>
                </a:solidFill>
              </a:rPr>
              <a:t>매우</a:t>
            </a:r>
            <a:r>
              <a:rPr lang="en-US" altLang="de-DE" sz="2400" dirty="0">
                <a:solidFill>
                  <a:srgbClr val="333333"/>
                </a:solidFill>
              </a:rPr>
              <a:t> </a:t>
            </a:r>
            <a:r>
              <a:rPr lang="en-US" altLang="de-DE" sz="2400" dirty="0" err="1">
                <a:solidFill>
                  <a:srgbClr val="333333"/>
                </a:solidFill>
              </a:rPr>
              <a:t>미끄러웠다</a:t>
            </a:r>
            <a:r>
              <a:rPr lang="de-DE" altLang="de-DE" sz="2400" dirty="0">
                <a:solidFill>
                  <a:srgbClr val="333333"/>
                </a:solidFill>
              </a:rPr>
              <a:t>.</a:t>
            </a:r>
            <a:endParaRPr lang="en-US" sz="2400" dirty="0">
              <a:solidFill>
                <a:srgbClr val="333333"/>
              </a:solidFill>
            </a:endParaRP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dirty="0">
                <a:latin typeface="+mn-lt"/>
                <a:ea typeface="+mn-ea"/>
                <a:cs typeface="+mn-cs"/>
              </a:rPr>
              <a:t>이것이 정신증과 무슨 관계인가</a:t>
            </a:r>
            <a:r>
              <a:rPr lang="en-US" altLang="ko-KR" sz="3600" dirty="0">
                <a:latin typeface="+mn-lt"/>
                <a:ea typeface="+mn-ea"/>
                <a:cs typeface="+mn-cs"/>
              </a:rPr>
              <a:t>?</a:t>
            </a:r>
            <a:endParaRPr lang="en-US" sz="3600" dirty="0">
              <a:latin typeface="+mn-lt"/>
              <a:ea typeface="+mn-ea"/>
              <a:cs typeface="+mn-cs"/>
            </a:endParaRPr>
          </a:p>
        </p:txBody>
      </p:sp>
      <p:sp>
        <p:nvSpPr>
          <p:cNvPr id="3" name="Footer Placeholder 2"/>
          <p:cNvSpPr>
            <a:spLocks noGrp="1"/>
          </p:cNvSpPr>
          <p:nvPr>
            <p:ph type="ftr" sz="quarter" idx="11"/>
          </p:nvPr>
        </p:nvSpPr>
        <p:spPr/>
        <p:txBody>
          <a:bodyPr/>
          <a:lstStyle/>
          <a:p>
            <a:r>
              <a:rPr lang="ko-KR" altLang="en-US">
                <a:latin typeface="+mn-lt"/>
                <a:cs typeface="+mn-cs"/>
              </a:rPr>
              <a:t>훈련 모듈 </a:t>
            </a:r>
            <a:r>
              <a:rPr lang="en-US" altLang="ko-KR">
                <a:latin typeface="+mn-lt"/>
                <a:cs typeface="+mn-cs"/>
              </a:rPr>
              <a:t>1 – </a:t>
            </a:r>
            <a:r>
              <a:rPr lang="ko-KR" altLang="en-US">
                <a:latin typeface="+mn-lt"/>
                <a:cs typeface="+mn-cs"/>
              </a:rPr>
              <a:t>귀인</a:t>
            </a:r>
            <a:r>
              <a:rPr lang="en-US" altLang="ko-KR">
                <a:latin typeface="+mn-lt"/>
                <a:cs typeface="+mn-cs"/>
              </a:rPr>
              <a:t>-</a:t>
            </a:r>
            <a:r>
              <a:rPr lang="ko-KR" altLang="en-US">
                <a:latin typeface="+mn-lt"/>
                <a:cs typeface="+mn-cs"/>
              </a:rPr>
              <a:t>탓하기와 공로 새치기하기</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54</a:t>
            </a:fld>
            <a:endParaRPr lang="de-DE" dirty="0">
              <a:latin typeface="+mn-lt"/>
              <a:cs typeface="+mn-cs"/>
            </a:endParaRP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dirty="0">
                <a:latin typeface="+mn-lt"/>
                <a:ea typeface="+mn-ea"/>
                <a:cs typeface="+mn-cs"/>
              </a:rPr>
              <a:t>이것이 정신증과 무슨 관계인가</a:t>
            </a:r>
            <a:r>
              <a:rPr lang="en-US" altLang="ko-KR" sz="3600" dirty="0">
                <a:latin typeface="+mn-lt"/>
                <a:ea typeface="+mn-ea"/>
                <a:cs typeface="+mn-cs"/>
              </a:rPr>
              <a:t>?</a:t>
            </a:r>
            <a:endParaRPr lang="en-US" sz="3600" dirty="0">
              <a:latin typeface="+mn-lt"/>
              <a:ea typeface="+mn-ea"/>
              <a:cs typeface="+mn-cs"/>
            </a:endParaRPr>
          </a:p>
        </p:txBody>
      </p:sp>
      <p:sp>
        <p:nvSpPr>
          <p:cNvPr id="5" name="Content Placeholder 4"/>
          <p:cNvSpPr>
            <a:spLocks noGrp="1"/>
          </p:cNvSpPr>
          <p:nvPr>
            <p:ph idx="1"/>
          </p:nvPr>
        </p:nvSpPr>
        <p:spPr/>
        <p:txBody>
          <a:bodyPr/>
          <a:lstStyle/>
          <a:p>
            <a:pPr lvl="0" defTabSz="914400" fontAlgn="base"/>
            <a:r>
              <a:rPr lang="ko-KR" altLang="en-US" sz="2400" dirty="0">
                <a:solidFill>
                  <a:srgbClr val="333333"/>
                </a:solidFill>
              </a:rPr>
              <a:t>때로는</a:t>
            </a:r>
            <a:r>
              <a:rPr lang="en-US" altLang="ko-KR" sz="2400" dirty="0">
                <a:solidFill>
                  <a:srgbClr val="333333"/>
                </a:solidFill>
              </a:rPr>
              <a:t>, </a:t>
            </a:r>
            <a:r>
              <a:rPr lang="ko-KR" altLang="en-US" sz="2400" dirty="0">
                <a:solidFill>
                  <a:srgbClr val="333333"/>
                </a:solidFill>
              </a:rPr>
              <a:t>다른 사람이 부분적 책임이 있다</a:t>
            </a:r>
            <a:r>
              <a:rPr lang="en-US" altLang="ko-KR" sz="2400" dirty="0">
                <a:solidFill>
                  <a:srgbClr val="333333"/>
                </a:solidFill>
              </a:rPr>
              <a:t>, </a:t>
            </a:r>
            <a:r>
              <a:rPr lang="ko-KR" altLang="en-US" sz="2400" dirty="0">
                <a:solidFill>
                  <a:srgbClr val="333333"/>
                </a:solidFill>
              </a:rPr>
              <a:t>그러나 다른 여러 요인도 인정 되어야 한다</a:t>
            </a:r>
            <a:r>
              <a:rPr lang="en-US" altLang="ko-KR" sz="2400" dirty="0">
                <a:solidFill>
                  <a:srgbClr val="333333"/>
                </a:solidFill>
              </a:rPr>
              <a:t>.</a:t>
            </a:r>
          </a:p>
          <a:p>
            <a:pPr lvl="0" defTabSz="914400" fontAlgn="base"/>
            <a:r>
              <a:rPr lang="ko-KR" altLang="en-US" sz="2400" dirty="0">
                <a:solidFill>
                  <a:srgbClr val="004992"/>
                </a:solidFill>
              </a:rPr>
              <a:t>사례</a:t>
            </a:r>
            <a:r>
              <a:rPr lang="en-US" altLang="ko-KR" sz="2400" dirty="0">
                <a:solidFill>
                  <a:srgbClr val="004992"/>
                </a:solidFill>
              </a:rPr>
              <a:t>2:</a:t>
            </a:r>
            <a:r>
              <a:rPr lang="en-US" altLang="ko-KR" sz="2400" dirty="0">
                <a:solidFill>
                  <a:srgbClr val="333333"/>
                </a:solidFill>
              </a:rPr>
              <a:t> </a:t>
            </a:r>
            <a:r>
              <a:rPr lang="ko-KR" altLang="en-US" sz="2400" dirty="0">
                <a:solidFill>
                  <a:srgbClr val="333333"/>
                </a:solidFill>
              </a:rPr>
              <a:t>폴의 정신병은 재발된다</a:t>
            </a:r>
            <a:r>
              <a:rPr lang="en-US" altLang="ko-KR" sz="2400" dirty="0">
                <a:solidFill>
                  <a:srgbClr val="333333"/>
                </a:solidFill>
              </a:rPr>
              <a:t>.</a:t>
            </a:r>
          </a:p>
          <a:p>
            <a:pPr lvl="0" defTabSz="914400" fontAlgn="base"/>
            <a:r>
              <a:rPr lang="ko-KR" altLang="en-US" sz="2400" dirty="0">
                <a:solidFill>
                  <a:srgbClr val="004992"/>
                </a:solidFill>
              </a:rPr>
              <a:t>자신의 믿음</a:t>
            </a:r>
            <a:r>
              <a:rPr lang="en-US" altLang="ko-KR" sz="2400" dirty="0">
                <a:solidFill>
                  <a:srgbClr val="004992"/>
                </a:solidFill>
              </a:rPr>
              <a:t>:</a:t>
            </a:r>
            <a:r>
              <a:rPr lang="en-US" altLang="ko-KR" sz="2400" dirty="0">
                <a:solidFill>
                  <a:srgbClr val="333333"/>
                </a:solidFill>
              </a:rPr>
              <a:t> </a:t>
            </a:r>
            <a:r>
              <a:rPr lang="ko-KR" altLang="en-US" sz="2400" dirty="0">
                <a:solidFill>
                  <a:srgbClr val="333333"/>
                </a:solidFill>
              </a:rPr>
              <a:t>정신병 재발은 자주 폭력에 시달린 끔찍한 어린 시절 기억 때문에 나타났다</a:t>
            </a:r>
            <a:r>
              <a:rPr lang="en-US" altLang="ko-KR" sz="2400" dirty="0">
                <a:solidFill>
                  <a:srgbClr val="333333"/>
                </a:solidFill>
              </a:rPr>
              <a:t>.</a:t>
            </a:r>
          </a:p>
          <a:p>
            <a:pPr lvl="0" defTabSz="914400" fontAlgn="base"/>
            <a:r>
              <a:rPr lang="ko-KR" altLang="en-US" sz="2400" dirty="0">
                <a:solidFill>
                  <a:srgbClr val="004992"/>
                </a:solidFill>
              </a:rPr>
              <a:t>추가적 요인</a:t>
            </a:r>
            <a:r>
              <a:rPr lang="en-US" altLang="ko-KR" sz="2400" dirty="0">
                <a:solidFill>
                  <a:srgbClr val="004992"/>
                </a:solidFill>
              </a:rPr>
              <a:t>:</a:t>
            </a:r>
            <a:r>
              <a:rPr lang="en-US" altLang="ko-KR" sz="2400" dirty="0">
                <a:solidFill>
                  <a:srgbClr val="333333"/>
                </a:solidFill>
              </a:rPr>
              <a:t> </a:t>
            </a:r>
            <a:r>
              <a:rPr lang="ko-KR" altLang="en-US" sz="2400" dirty="0">
                <a:solidFill>
                  <a:srgbClr val="333333"/>
                </a:solidFill>
              </a:rPr>
              <a:t>이것이 가능한 하나의 요인일수도 있으나 다른 요인도 있다</a:t>
            </a:r>
            <a:r>
              <a:rPr lang="en-US" altLang="ko-KR" sz="2400" dirty="0">
                <a:solidFill>
                  <a:srgbClr val="333333"/>
                </a:solidFill>
              </a:rPr>
              <a:t>: </a:t>
            </a:r>
            <a:r>
              <a:rPr lang="ko-KR" altLang="en-US" sz="2400" dirty="0">
                <a:solidFill>
                  <a:srgbClr val="333333"/>
                </a:solidFill>
              </a:rPr>
              <a:t>폴은 약 복용을 중단했다</a:t>
            </a:r>
            <a:r>
              <a:rPr lang="en-US" altLang="ko-KR" sz="2400" dirty="0">
                <a:solidFill>
                  <a:srgbClr val="333333"/>
                </a:solidFill>
              </a:rPr>
              <a:t>, </a:t>
            </a:r>
            <a:r>
              <a:rPr lang="ko-KR" altLang="en-US" sz="2400" dirty="0">
                <a:solidFill>
                  <a:srgbClr val="333333"/>
                </a:solidFill>
              </a:rPr>
              <a:t>그는 직장에서 심하게 언쟁을 벌였고 이 때문에 직장을 잃을지도 모른다는 공포를 갖고 있다</a:t>
            </a:r>
            <a:r>
              <a:rPr lang="en-US" altLang="ko-KR" sz="2400" dirty="0">
                <a:solidFill>
                  <a:srgbClr val="333333"/>
                </a:solidFill>
              </a:rPr>
              <a:t>.</a:t>
            </a:r>
            <a:endParaRPr lang="en-US" sz="2400" dirty="0">
              <a:solidFill>
                <a:srgbClr val="333333"/>
              </a:solidFill>
            </a:endParaRPr>
          </a:p>
        </p:txBody>
      </p:sp>
      <p:sp>
        <p:nvSpPr>
          <p:cNvPr id="3" name="Footer Placeholder 2"/>
          <p:cNvSpPr>
            <a:spLocks noGrp="1"/>
          </p:cNvSpPr>
          <p:nvPr>
            <p:ph type="ftr" sz="quarter" idx="11"/>
          </p:nvPr>
        </p:nvSpPr>
        <p:spPr/>
        <p:txBody>
          <a:bodyPr/>
          <a:lstStyle/>
          <a:p>
            <a:r>
              <a:rPr lang="ko-KR" altLang="en-US">
                <a:latin typeface="+mn-lt"/>
                <a:cs typeface="+mn-cs"/>
              </a:rPr>
              <a:t>훈련 모듈 </a:t>
            </a:r>
            <a:r>
              <a:rPr lang="en-US" altLang="ko-KR">
                <a:latin typeface="+mn-lt"/>
                <a:cs typeface="+mn-cs"/>
              </a:rPr>
              <a:t>1 – </a:t>
            </a:r>
            <a:r>
              <a:rPr lang="ko-KR" altLang="en-US">
                <a:latin typeface="+mn-lt"/>
                <a:cs typeface="+mn-cs"/>
              </a:rPr>
              <a:t>귀인</a:t>
            </a:r>
            <a:r>
              <a:rPr lang="en-US" altLang="ko-KR">
                <a:latin typeface="+mn-lt"/>
                <a:cs typeface="+mn-cs"/>
              </a:rPr>
              <a:t>-</a:t>
            </a:r>
            <a:r>
              <a:rPr lang="ko-KR" altLang="en-US">
                <a:latin typeface="+mn-lt"/>
                <a:cs typeface="+mn-cs"/>
              </a:rPr>
              <a:t>탓하기와 공로 새치기하기</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55</a:t>
            </a:fld>
            <a:endParaRPr lang="de-DE" dirty="0">
              <a:latin typeface="+mn-lt"/>
              <a:cs typeface="+mn-cs"/>
            </a:endParaRP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ko-KR" altLang="en-US" sz="3600" dirty="0">
                <a:latin typeface="+mn-lt"/>
                <a:ea typeface="+mn-ea"/>
                <a:cs typeface="+mn-cs"/>
              </a:rPr>
              <a:t>집중해주셔서 감사합니다</a:t>
            </a:r>
            <a:r>
              <a:rPr lang="en-US" altLang="ko-KR" sz="3600" dirty="0">
                <a:latin typeface="+mn-lt"/>
                <a:ea typeface="+mn-ea"/>
                <a:cs typeface="+mn-cs"/>
              </a:rPr>
              <a:t>!</a:t>
            </a:r>
            <a:endParaRPr lang="en-US" altLang="ja-JP" sz="3600" dirty="0">
              <a:latin typeface="+mn-lt"/>
              <a:ea typeface="+mn-ea"/>
              <a:cs typeface="+mn-cs"/>
            </a:endParaRPr>
          </a:p>
        </p:txBody>
      </p:sp>
      <p:sp>
        <p:nvSpPr>
          <p:cNvPr id="5" name="Content Placeholder 4"/>
          <p:cNvSpPr>
            <a:spLocks noGrp="1"/>
          </p:cNvSpPr>
          <p:nvPr>
            <p:ph idx="1"/>
          </p:nvPr>
        </p:nvSpPr>
        <p:spPr/>
        <p:txBody>
          <a:bodyPr>
            <a:noAutofit/>
          </a:bodyPr>
          <a:lstStyle/>
          <a:p>
            <a:pPr marL="114935" marR="333375" lvl="0" defTabSz="914400">
              <a:lnSpc>
                <a:spcPct val="100000"/>
              </a:lnSpc>
              <a:spcBef>
                <a:spcPts val="800"/>
              </a:spcBef>
            </a:pPr>
            <a:r>
              <a:rPr lang="ko-KR" altLang="en-US" i="1" dirty="0">
                <a:solidFill>
                  <a:srgbClr val="004992"/>
                </a:solidFill>
              </a:rPr>
              <a:t>훈련자들을 위해</a:t>
            </a:r>
            <a:r>
              <a:rPr lang="en-US" altLang="ko-KR" i="1" dirty="0">
                <a:solidFill>
                  <a:srgbClr val="004992"/>
                </a:solidFill>
              </a:rPr>
              <a:t>:</a:t>
            </a:r>
            <a:endParaRPr lang="nl-NL" i="1" dirty="0">
              <a:solidFill>
                <a:srgbClr val="004992"/>
              </a:solidFill>
            </a:endParaRPr>
          </a:p>
          <a:p>
            <a:pPr marL="114935" marR="333375" lvl="0" defTabSz="914400">
              <a:lnSpc>
                <a:spcPct val="100000"/>
              </a:lnSpc>
              <a:spcBef>
                <a:spcPts val="800"/>
              </a:spcBef>
            </a:pPr>
            <a:r>
              <a:rPr lang="ko-KR" altLang="en-US" dirty="0">
                <a:solidFill>
                  <a:srgbClr val="004992"/>
                </a:solidFill>
              </a:rPr>
              <a:t>워크시트를 나눠 주세요</a:t>
            </a:r>
            <a:r>
              <a:rPr lang="en-US" altLang="ko-KR" dirty="0">
                <a:solidFill>
                  <a:srgbClr val="004992"/>
                </a:solidFill>
              </a:rPr>
              <a:t>. </a:t>
            </a:r>
            <a:r>
              <a:rPr lang="ko-KR" altLang="en-US" dirty="0">
                <a:solidFill>
                  <a:srgbClr val="004992"/>
                </a:solidFill>
              </a:rPr>
              <a:t>우리의 응용 프로그램 </a:t>
            </a:r>
            <a:r>
              <a:rPr lang="en-US" altLang="ko-KR" dirty="0">
                <a:solidFill>
                  <a:srgbClr val="004992"/>
                </a:solidFill>
              </a:rPr>
              <a:t>COGITO (</a:t>
            </a:r>
            <a:r>
              <a:rPr lang="ko-KR" altLang="en-US" dirty="0">
                <a:solidFill>
                  <a:srgbClr val="004992"/>
                </a:solidFill>
              </a:rPr>
              <a:t>무료로 다운로드</a:t>
            </a:r>
            <a:r>
              <a:rPr lang="en-US" altLang="ko-KR" dirty="0">
                <a:solidFill>
                  <a:srgbClr val="004992"/>
                </a:solidFill>
              </a:rPr>
              <a:t>)</a:t>
            </a:r>
            <a:r>
              <a:rPr lang="ko-KR" altLang="en-US" dirty="0">
                <a:solidFill>
                  <a:srgbClr val="004992"/>
                </a:solidFill>
              </a:rPr>
              <a:t>를 소개합니다</a:t>
            </a:r>
            <a:r>
              <a:rPr lang="en-US" altLang="ko-KR" dirty="0">
                <a:solidFill>
                  <a:srgbClr val="004992"/>
                </a:solidFill>
              </a:rPr>
              <a:t>.</a:t>
            </a:r>
          </a:p>
        </p:txBody>
      </p:sp>
      <p:sp>
        <p:nvSpPr>
          <p:cNvPr id="2" name="Footer Placeholder 1"/>
          <p:cNvSpPr>
            <a:spLocks noGrp="1"/>
          </p:cNvSpPr>
          <p:nvPr>
            <p:ph type="ftr" sz="quarter" idx="11"/>
          </p:nvPr>
        </p:nvSpPr>
        <p:spPr/>
        <p:txBody>
          <a:bodyPr/>
          <a:lstStyle/>
          <a:p>
            <a:r>
              <a:rPr lang="ko-KR" altLang="en-US">
                <a:latin typeface="+mn-lt"/>
                <a:cs typeface="+mn-cs"/>
              </a:rPr>
              <a:t>훈련 모듈 </a:t>
            </a:r>
            <a:r>
              <a:rPr lang="en-US" altLang="ko-KR">
                <a:latin typeface="+mn-lt"/>
                <a:cs typeface="+mn-cs"/>
              </a:rPr>
              <a:t>1 – </a:t>
            </a:r>
            <a:r>
              <a:rPr lang="ko-KR" altLang="en-US">
                <a:latin typeface="+mn-lt"/>
                <a:cs typeface="+mn-cs"/>
              </a:rPr>
              <a:t>귀인</a:t>
            </a:r>
            <a:r>
              <a:rPr lang="en-US" altLang="ko-KR">
                <a:latin typeface="+mn-lt"/>
                <a:cs typeface="+mn-cs"/>
              </a:rPr>
              <a:t>-</a:t>
            </a:r>
            <a:r>
              <a:rPr lang="ko-KR" altLang="en-US">
                <a:latin typeface="+mn-lt"/>
                <a:cs typeface="+mn-cs"/>
              </a:rPr>
              <a:t>탓하기와 공로 새치기하기</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56</a:t>
            </a:fld>
            <a:endParaRPr lang="de-DE" dirty="0">
              <a:latin typeface="+mn-lt"/>
              <a:cs typeface="+mn-cs"/>
            </a:endParaRPr>
          </a:p>
        </p:txBody>
      </p:sp>
      <p:sp>
        <p:nvSpPr>
          <p:cNvPr id="6" name="Rechteck 5"/>
          <p:cNvSpPr/>
          <p:nvPr/>
        </p:nvSpPr>
        <p:spPr>
          <a:xfrm>
            <a:off x="4865507" y="4497362"/>
            <a:ext cx="2664319" cy="369332"/>
          </a:xfrm>
          <a:prstGeom prst="rect">
            <a:avLst/>
          </a:prstGeom>
        </p:spPr>
        <p:txBody>
          <a:bodyPr wrap="none">
            <a:noAutofit/>
          </a:bodyPr>
          <a:lstStyle/>
          <a:p>
            <a:pPr marL="114935" marR="333375" algn="ctr" defTabSz="914400" eaLnBrk="0" fontAlgn="base" hangingPunct="0">
              <a:spcBef>
                <a:spcPts val="800"/>
              </a:spcBef>
              <a:spcAft>
                <a:spcPct val="0"/>
              </a:spcAft>
            </a:pPr>
            <a:r>
              <a:rPr lang="de-DE" sz="1800" spc="-10" dirty="0">
                <a:solidFill>
                  <a:srgbClr val="333333"/>
                </a:solidFill>
                <a:latin typeface="+mn-lt"/>
                <a:cs typeface="+mn-cs"/>
              </a:rPr>
              <a:t>www.uke.de/mct_app</a:t>
            </a:r>
            <a:endParaRPr lang="de-DE" sz="1800" dirty="0">
              <a:solidFill>
                <a:srgbClr val="333333"/>
              </a:solidFill>
              <a:latin typeface="+mn-lt"/>
              <a:cs typeface="+mn-cs"/>
            </a:endParaRPr>
          </a:p>
        </p:txBody>
      </p:sp>
      <p:pic>
        <p:nvPicPr>
          <p:cNvPr id="13" name="Picture 1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086484" y="3310430"/>
            <a:ext cx="1158239" cy="2743197"/>
          </a:xfrm>
          <a:prstGeom prst="rect">
            <a:avLst/>
          </a:prstGeom>
        </p:spPr>
      </p:pic>
      <p:pic>
        <p:nvPicPr>
          <p:cNvPr id="14" name="Grafik 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913186" y="3310428"/>
            <a:ext cx="1395664" cy="2743200"/>
          </a:xfrm>
          <a:prstGeom prst="rect">
            <a:avLst/>
          </a:prstGeom>
        </p:spPr>
      </p:pic>
    </p:spTree>
    <p:extLst>
      <p:ext uri="{BB962C8B-B14F-4D97-AF65-F5344CB8AC3E}">
        <p14:creationId xmlns:p14="http://schemas.microsoft.com/office/powerpoint/2010/main" val="1044206111"/>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r>
              <a:rPr lang="ko-KR" altLang="en-US">
                <a:latin typeface="+mn-lt"/>
                <a:cs typeface="+mn-cs"/>
              </a:rPr>
              <a:t>훈련 모듈 </a:t>
            </a:r>
            <a:r>
              <a:rPr lang="en-US" altLang="ko-KR">
                <a:latin typeface="+mn-lt"/>
                <a:cs typeface="+mn-cs"/>
              </a:rPr>
              <a:t>1 – </a:t>
            </a:r>
            <a:r>
              <a:rPr lang="ko-KR" altLang="en-US">
                <a:latin typeface="+mn-lt"/>
                <a:cs typeface="+mn-cs"/>
              </a:rPr>
              <a:t>귀인</a:t>
            </a:r>
            <a:r>
              <a:rPr lang="en-US" altLang="ko-KR">
                <a:latin typeface="+mn-lt"/>
                <a:cs typeface="+mn-cs"/>
              </a:rPr>
              <a:t>-</a:t>
            </a:r>
            <a:r>
              <a:rPr lang="ko-KR" altLang="en-US">
                <a:latin typeface="+mn-lt"/>
                <a:cs typeface="+mn-cs"/>
              </a:rPr>
              <a:t>탓하기와 공로 새치기하기</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57</a:t>
            </a:fld>
            <a:endParaRPr lang="de-DE" dirty="0">
              <a:latin typeface="+mn-lt"/>
              <a:cs typeface="+mn-cs"/>
            </a:endParaRPr>
          </a:p>
        </p:txBody>
      </p:sp>
      <p:graphicFrame>
        <p:nvGraphicFramePr>
          <p:cNvPr id="6" name="Group 2"/>
          <p:cNvGraphicFramePr>
            <a:graphicFrameLocks noGrp="1"/>
          </p:cNvGraphicFramePr>
          <p:nvPr>
            <p:extLst>
              <p:ext uri="{D42A27DB-BD31-4B8C-83A1-F6EECF244321}">
                <p14:modId xmlns:p14="http://schemas.microsoft.com/office/powerpoint/2010/main" val="3771103598"/>
              </p:ext>
            </p:extLst>
          </p:nvPr>
        </p:nvGraphicFramePr>
        <p:xfrm>
          <a:off x="408954" y="2011680"/>
          <a:ext cx="11375999" cy="4681728"/>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Name Fotograf/Künstler/</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Source/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Quelle</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Name des Bildes</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 = used with corresponding creative commons license; PP = used with personal permission of artist</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 = genutzt unter creative commons Lizenz, PP = verwendet mit persönlicher Zustimmung des Künstlers</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Description/Kurzbeschreibung</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Sabine Sperber</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1000" b="0" i="0" u="none" strike="noStrike" cap="none" normalizeH="0" baseline="0">
                          <a:ln>
                            <a:noFill/>
                          </a:ln>
                          <a:solidFill>
                            <a:srgbClr val="333333"/>
                          </a:solidFill>
                          <a:effectLst/>
                          <a:latin typeface="+mn-lt"/>
                          <a:ea typeface="+mn-ea"/>
                          <a:cs typeface="+mn-cs"/>
                        </a:rPr>
                        <a:t>---</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1000" b="0" i="0" u="none" strike="noStrike" cap="none" normalizeH="0" baseline="0">
                          <a:ln>
                            <a:noFill/>
                          </a:ln>
                          <a:solidFill>
                            <a:srgbClr val="333333"/>
                          </a:solidFill>
                          <a:effectLst/>
                          <a:latin typeface="+mn-lt"/>
                          <a:ea typeface="+mn-ea"/>
                          <a:cs typeface="+mn-cs"/>
                        </a:rPr>
                        <a:t>Produced for the MCT/Anfertigung für das MKT; © Arbeitsgruppe Neuropsychologie</a:t>
                      </a:r>
                      <a:endParaRPr kumimoji="0" lang="en-GB" sz="1000" b="0" i="0" u="none" strike="noStrike" cap="none" normalizeH="0" baseline="0">
                        <a:ln>
                          <a:noFill/>
                        </a:ln>
                        <a:solidFill>
                          <a:srgbClr val="333333"/>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Shadowchaser/Schattenverfolgung</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Benny-Kristin Fischer</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1000" b="0" i="0" u="none" strike="noStrike" cap="none" normalizeH="0" baseline="0">
                          <a:ln>
                            <a:noFill/>
                          </a:ln>
                          <a:solidFill>
                            <a:srgbClr val="333333"/>
                          </a:solidFill>
                          <a:effectLst/>
                          <a:latin typeface="+mn-lt"/>
                          <a:ea typeface="+mn-ea"/>
                          <a:cs typeface="+mn-cs"/>
                        </a:rPr>
                        <a:t>- - -</a:t>
                      </a:r>
                      <a:endParaRPr kumimoji="0" lang="en-US" sz="1000" b="0" i="0" u="none" strike="noStrike" cap="none" normalizeH="0" baseline="0" dirty="0">
                        <a:ln>
                          <a:noFill/>
                        </a:ln>
                        <a:solidFill>
                          <a:srgbClr val="333333"/>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1000" b="0" i="0" u="none" strike="noStrike" cap="none" normalizeH="0" baseline="0">
                          <a:ln>
                            <a:noFill/>
                          </a:ln>
                          <a:solidFill>
                            <a:srgbClr val="333333"/>
                          </a:solidFill>
                          <a:effectLst/>
                          <a:latin typeface="+mn-lt"/>
                          <a:ea typeface="+mn-ea"/>
                          <a:cs typeface="+mn-cs"/>
                        </a:rPr>
                        <a:t>- - -</a:t>
                      </a:r>
                      <a:endParaRPr kumimoji="0" lang="en-US" sz="1000" b="0" i="0" u="none" strike="noStrike" cap="none" normalizeH="0" baseline="0" dirty="0">
                        <a:ln>
                          <a:noFill/>
                        </a:ln>
                        <a:solidFill>
                          <a:srgbClr val="333333"/>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1000" b="0" i="0" u="none" strike="noStrike" cap="none" normalizeH="0" baseline="0">
                          <a:ln>
                            <a:noFill/>
                          </a:ln>
                          <a:solidFill>
                            <a:srgbClr val="333333"/>
                          </a:solidFill>
                          <a:effectLst/>
                          <a:latin typeface="+mn-lt"/>
                          <a:ea typeface="+mn-ea"/>
                          <a:cs typeface="+mn-cs"/>
                        </a:rPr>
                        <a:t>Produced for the MCT/Anfertigung für das MKT; © Arbeitsgruppe Neuropsychologie</a:t>
                      </a:r>
                      <a:endParaRPr kumimoji="0" lang="en-US" sz="1000" b="0" i="0" u="none" strike="noStrike" cap="none" normalizeH="0" baseline="0">
                        <a:ln>
                          <a:noFill/>
                        </a:ln>
                        <a:solidFill>
                          <a:srgbClr val="333333"/>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various motives: soccerplayer, award ceremony/ Verschiedene Motive: Fußballer, Preisverleihung</a:t>
                      </a:r>
                      <a:endParaRPr kumimoji="0" lang="de-DE" sz="1000" b="0" i="0" u="none" strike="noStrike" cap="none" normalizeH="0" baseline="0">
                        <a:ln>
                          <a:noFill/>
                        </a:ln>
                        <a:solidFill>
                          <a:srgbClr val="333333"/>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Ethnocentrics</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flickr</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Beijing-Trading</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CC</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Claim (of shoes)/Schuhreklamation</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mn-lt"/>
                          <a:ea typeface="+mn-ea"/>
                          <a:cs typeface="+mn-cs"/>
                        </a:rPr>
                        <a:t>Brett L.</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flickr</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mn-lt"/>
                          <a:ea typeface="+mn-ea"/>
                          <a:cs typeface="+mn-cs"/>
                        </a:rPr>
                        <a:t>The quiet room - 1 of 3</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CC</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When you enter the room everyone turns silent/</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Leute verstummen beim Betreten des Raumes</a:t>
                      </a:r>
                      <a:endParaRPr kumimoji="0" lang="de-DE" sz="1000" b="0" i="0" u="none" strike="noStrike" cap="none" normalizeH="0" baseline="0">
                        <a:ln>
                          <a:noFill/>
                        </a:ln>
                        <a:solidFill>
                          <a:srgbClr val="333333"/>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Todd Rieth</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flickr</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mn-lt"/>
                          <a:ea typeface="+mn-ea"/>
                          <a:cs typeface="+mn-cs"/>
                        </a:rPr>
                        <a:t>Lipstick</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PP</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Critical look in the mirror/Kritischer Blick in den Spiegel</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avdgaag</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flickr</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Marking</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CC</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Failing an exam/Sie fallen durch eine Prüfung</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Heidi Wittwer</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fotocommunity</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schreiende Hand</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PP</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Screaming hand/Schreiende Hand</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7"/>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Erwyn van der Meer</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flickr</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sz="1000" b="0" i="0" u="none" strike="noStrike" cap="none" normalizeH="0" baseline="0">
                          <a:ln>
                            <a:noFill/>
                          </a:ln>
                          <a:solidFill>
                            <a:srgbClr val="333333"/>
                          </a:solidFill>
                          <a:effectLst/>
                          <a:latin typeface="+mn-lt"/>
                          <a:ea typeface="+mn-ea"/>
                          <a:cs typeface="+mn-cs"/>
                        </a:rPr>
                        <a:t>Diner at Chateau de Violet</a:t>
                      </a:r>
                      <a:endParaRPr kumimoji="0" lang="fr-FR" sz="1000" b="0" i="0" u="none" strike="noStrike" cap="none" normalizeH="0" baseline="0" dirty="0">
                        <a:ln>
                          <a:noFill/>
                        </a:ln>
                        <a:solidFill>
                          <a:srgbClr val="333333"/>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CC</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A friend invites you for dinner (plate with food)/</a:t>
                      </a: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Jemand lädt sie zum Essen ein (Menü)</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8"/>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Kambiz Kamrani</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flickr</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Bored Traffic Man</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CC</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mn-lt"/>
                          <a:ea typeface="+mn-ea"/>
                          <a:cs typeface="+mn-cs"/>
                        </a:rPr>
                        <a:t>A policeman stops a car on the street/Polizist stoppt Auto auf der Landstraße</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9"/>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Jochen Schmidt-Oem</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fotocommunity</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Zocker</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PP</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mn-lt"/>
                          <a:ea typeface="+mn-ea"/>
                          <a:cs typeface="+mn-cs"/>
                        </a:rPr>
                        <a:t>Win in a gamble (dice, clock, money)/</a:t>
                      </a: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mn-lt"/>
                          <a:ea typeface="+mn-ea"/>
                          <a:cs typeface="+mn-cs"/>
                        </a:rPr>
                        <a:t>Sie gewinnen im Spiel</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10"/>
                  </a:ext>
                </a:extLst>
              </a:tr>
            </a:tbl>
          </a:graphicData>
        </a:graphic>
      </p:graphicFrame>
      <p:sp>
        <p:nvSpPr>
          <p:cNvPr id="7"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en-GB" altLang="de-DE" sz="1200" dirty="0">
                <a:solidFill>
                  <a:srgbClr val="333333"/>
                </a:solidFill>
                <a:latin typeface="Calibri Light"/>
              </a:rPr>
              <a:t>Pictures used in this module are reproduced with indirect (creative commons license) or direct permission of the artists listed below, for which we would like to express our gratitude! </a:t>
            </a:r>
            <a:r>
              <a:rPr lang="de-DE" altLang="de-DE" sz="1200" dirty="0">
                <a:solidFill>
                  <a:srgbClr val="333333"/>
                </a:solidFill>
                <a:latin typeface="Calibri Light"/>
              </a:rPr>
              <a:t>A full list can be obtained via </a:t>
            </a:r>
            <a:r>
              <a:rPr lang="de-DE" altLang="de-DE" sz="1200" u="sng" dirty="0">
                <a:solidFill>
                  <a:srgbClr val="333333"/>
                </a:solidFill>
                <a:latin typeface="Calibri Light"/>
              </a:rPr>
              <a:t>www.uke.de/mct</a:t>
            </a:r>
            <a:r>
              <a:rPr lang="de-DE" altLang="de-DE" sz="1200" dirty="0">
                <a:solidFill>
                  <a:srgbClr val="333333"/>
                </a:solidFill>
                <a:latin typeface="Calibri Light"/>
              </a:rPr>
              <a:t>. </a:t>
            </a:r>
            <a:r>
              <a:rPr lang="en-GB" altLang="de-DE" sz="1200" dirty="0">
                <a:solidFill>
                  <a:srgbClr val="333333"/>
                </a:solidFill>
                <a:latin typeface="Calibri Light"/>
              </a:rPr>
              <a:t>If we have involuntarily breached copyright, please</a:t>
            </a:r>
            <a:r>
              <a:rPr lang="de-DE" altLang="de-DE" sz="1200" dirty="0">
                <a:solidFill>
                  <a:srgbClr val="333333"/>
                </a:solidFill>
                <a:latin typeface="Calibri Light"/>
              </a:rPr>
              <a:t> accept our apologies. In this case, we kindly ask creators for their</a:t>
            </a:r>
            <a:r>
              <a:rPr lang="en-GB" altLang="de-DE" sz="1200" dirty="0">
                <a:solidFill>
                  <a:srgbClr val="333333"/>
                </a:solidFill>
                <a:latin typeface="Calibri Light"/>
              </a:rPr>
              <a:t> permission to use their work under </a:t>
            </a:r>
            <a:r>
              <a:rPr lang="en-GB" altLang="de-DE" sz="1200">
                <a:solidFill>
                  <a:srgbClr val="333333"/>
                </a:solidFill>
                <a:latin typeface="Calibri Light"/>
              </a:rPr>
              <a:t>the “fair use” </a:t>
            </a:r>
            <a:r>
              <a:rPr lang="en-GB" altLang="de-DE" sz="1200" dirty="0">
                <a:solidFill>
                  <a:srgbClr val="333333"/>
                </a:solidFill>
                <a:latin typeface="Calibri Light"/>
              </a:rPr>
              <a:t>policy.</a:t>
            </a:r>
            <a:br>
              <a:rPr lang="de-DE" altLang="de-DE" sz="1200" dirty="0">
                <a:solidFill>
                  <a:srgbClr val="333333"/>
                </a:solidFill>
                <a:latin typeface="Calibri Light"/>
              </a:rPr>
            </a:br>
            <a:r>
              <a:rPr lang="de-DE" altLang="de-DE" sz="1200" dirty="0">
                <a:solidFill>
                  <a:srgbClr val="333333"/>
                </a:solidFill>
                <a:latin typeface="Calibri Light"/>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u="sng" dirty="0">
                <a:solidFill>
                  <a:srgbClr val="333333"/>
                </a:solidFill>
                <a:latin typeface="Calibri Light"/>
              </a:rPr>
              <a:t>www.uke.de/mkt</a:t>
            </a:r>
            <a:r>
              <a:rPr lang="de-DE" altLang="de-DE" sz="1200" dirty="0">
                <a:solidFill>
                  <a:srgbClr val="333333"/>
                </a:solidFill>
                <a:latin typeface="Calibri Light"/>
              </a:rPr>
              <a:t>. Sollten wir unbeabsichtigt gegen das Urheberrecht verstoßen haben, so bitten wir dies vielmals zu entschuldigen und bitten nachträglich um die Verwendungserlaubnis. </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r>
              <a:rPr lang="ko-KR" altLang="en-US">
                <a:latin typeface="+mn-lt"/>
                <a:cs typeface="+mn-cs"/>
              </a:rPr>
              <a:t>훈련 모듈 </a:t>
            </a:r>
            <a:r>
              <a:rPr lang="en-US" altLang="ko-KR">
                <a:latin typeface="+mn-lt"/>
                <a:cs typeface="+mn-cs"/>
              </a:rPr>
              <a:t>1 – </a:t>
            </a:r>
            <a:r>
              <a:rPr lang="ko-KR" altLang="en-US">
                <a:latin typeface="+mn-lt"/>
                <a:cs typeface="+mn-cs"/>
              </a:rPr>
              <a:t>귀인</a:t>
            </a:r>
            <a:r>
              <a:rPr lang="en-US" altLang="ko-KR">
                <a:latin typeface="+mn-lt"/>
                <a:cs typeface="+mn-cs"/>
              </a:rPr>
              <a:t>-</a:t>
            </a:r>
            <a:r>
              <a:rPr lang="ko-KR" altLang="en-US">
                <a:latin typeface="+mn-lt"/>
                <a:cs typeface="+mn-cs"/>
              </a:rPr>
              <a:t>탓하기와 공로 새치기하기</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58</a:t>
            </a:fld>
            <a:endParaRPr lang="de-DE" dirty="0">
              <a:latin typeface="+mn-lt"/>
              <a:cs typeface="+mn-cs"/>
            </a:endParaRPr>
          </a:p>
        </p:txBody>
      </p:sp>
      <p:graphicFrame>
        <p:nvGraphicFramePr>
          <p:cNvPr id="6" name="Group 2"/>
          <p:cNvGraphicFramePr>
            <a:graphicFrameLocks noGrp="1"/>
          </p:cNvGraphicFramePr>
          <p:nvPr>
            <p:extLst>
              <p:ext uri="{D42A27DB-BD31-4B8C-83A1-F6EECF244321}">
                <p14:modId xmlns:p14="http://schemas.microsoft.com/office/powerpoint/2010/main" val="1987205091"/>
              </p:ext>
            </p:extLst>
          </p:nvPr>
        </p:nvGraphicFramePr>
        <p:xfrm>
          <a:off x="408954" y="2011680"/>
          <a:ext cx="11375999" cy="3493068"/>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Name Fotograf/Künstler/</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Source/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Quelle</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Name des Bildes</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 = used with corresponding creative commons license; PP = used with personal permission of artist</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 = genutzt unter creative commons Lizenz, PP = verwendet mit persönlicher Zustimmung des Künstlers</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Description/Kurzbeschreibung</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robertrazrblog </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flickr</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02-07-06_1728</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CC</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Scratch/Kratzer am Auto</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haysophie</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flickr</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DSCN3940</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CC</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Taking the blood pressure/Blutdruckmessung</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Katrin Ze.</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30" marB="4573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fotocommunity</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30" marB="4573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enttäuscht</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30" marB="4573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PP</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30" marB="4573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A friend refused to help you with your work/Eine Bekannte hat sich geweigert ihnen bei der Arbeit zu helfen</a:t>
                      </a:r>
                    </a:p>
                  </a:txBody>
                  <a:tcPr marL="121952" marR="121952" marT="45730" marB="4573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penmachine</a:t>
                      </a:r>
                    </a:p>
                  </a:txBody>
                  <a:tcPr marL="121952" marR="121952" marT="45730" marB="4573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flickr</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30" marB="4573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Big Presents</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30" marB="4573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CC</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30" marB="4573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Presents/Geschenke</a:t>
                      </a:r>
                    </a:p>
                  </a:txBody>
                  <a:tcPr marL="121952" marR="121952" marT="45730" marB="4573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Simon Pais-Thomas</a:t>
                      </a:r>
                    </a:p>
                  </a:txBody>
                  <a:tcPr marL="121952" marR="121952" marT="45730" marB="4573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flickr</a:t>
                      </a:r>
                    </a:p>
                  </a:txBody>
                  <a:tcPr marL="121952" marR="121952" marT="45730" marB="4573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Stupid Me</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30" marB="4573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CC</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30" marB="4573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mn-lt"/>
                          <a:ea typeface="+mn-ea"/>
                          <a:cs typeface="+mn-cs"/>
                        </a:rPr>
                        <a:t>A friend says you are stupid (black/white, portrait of a man)/Jemand findet Sie dumm</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30" marB="4573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valentinapowers</a:t>
                      </a:r>
                    </a:p>
                  </a:txBody>
                  <a:tcPr marL="121952" marR="121952" marT="45730" marB="4573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flickr</a:t>
                      </a:r>
                    </a:p>
                  </a:txBody>
                  <a:tcPr marL="121952" marR="121952" marT="45730" marB="4573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Cry Baby</a:t>
                      </a:r>
                    </a:p>
                  </a:txBody>
                  <a:tcPr marL="121952" marR="121952" marT="45730" marB="4573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CC</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30" marB="4573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Crying baby/Schreiendes Baby</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30" marB="4573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Heidi Wittwer</a:t>
                      </a:r>
                    </a:p>
                  </a:txBody>
                  <a:tcPr marL="121952" marR="121952" marT="45730" marB="4573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fotocommunity</a:t>
                      </a:r>
                    </a:p>
                  </a:txBody>
                  <a:tcPr marL="121952" marR="121952" marT="45730" marB="4573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He Du! Gewalt ist keine Lösung</a:t>
                      </a:r>
                    </a:p>
                  </a:txBody>
                  <a:tcPr marL="121952" marR="121952" marT="45730" marB="4573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a:t>
                      </a:r>
                    </a:p>
                  </a:txBody>
                  <a:tcPr marL="121952" marR="121952" marT="45730" marB="4573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dirty="0">
                          <a:ln>
                            <a:noFill/>
                          </a:ln>
                          <a:solidFill>
                            <a:srgbClr val="333333"/>
                          </a:solidFill>
                          <a:effectLst/>
                          <a:latin typeface="+mn-lt"/>
                          <a:ea typeface="+mn-ea"/>
                          <a:cs typeface="+mn-cs"/>
                        </a:rPr>
                        <a:t>Respect (two fists)/</a:t>
                      </a:r>
                      <a:r>
                        <a:rPr kumimoji="0" lang="en-US" sz="1000" b="0" i="0" u="none" strike="noStrike" cap="none" normalizeH="0" baseline="0" dirty="0" err="1">
                          <a:ln>
                            <a:noFill/>
                          </a:ln>
                          <a:solidFill>
                            <a:srgbClr val="333333"/>
                          </a:solidFill>
                          <a:effectLst/>
                          <a:latin typeface="+mn-lt"/>
                          <a:ea typeface="+mn-ea"/>
                          <a:cs typeface="+mn-cs"/>
                        </a:rPr>
                        <a:t>Respekt</a:t>
                      </a:r>
                      <a:r>
                        <a:rPr kumimoji="0" lang="en-US" sz="1000" b="0" i="0" u="none" strike="noStrike" cap="none" normalizeH="0" baseline="0" dirty="0">
                          <a:ln>
                            <a:noFill/>
                          </a:ln>
                          <a:solidFill>
                            <a:srgbClr val="333333"/>
                          </a:solidFill>
                          <a:effectLst/>
                          <a:latin typeface="+mn-lt"/>
                          <a:ea typeface="+mn-ea"/>
                          <a:cs typeface="+mn-cs"/>
                        </a:rPr>
                        <a:t> (</a:t>
                      </a:r>
                      <a:r>
                        <a:rPr kumimoji="0" lang="en-US" sz="1000" b="0" i="0" u="none" strike="noStrike" cap="none" normalizeH="0" baseline="0" dirty="0" err="1">
                          <a:ln>
                            <a:noFill/>
                          </a:ln>
                          <a:solidFill>
                            <a:srgbClr val="333333"/>
                          </a:solidFill>
                          <a:effectLst/>
                          <a:latin typeface="+mn-lt"/>
                          <a:ea typeface="+mn-ea"/>
                          <a:cs typeface="+mn-cs"/>
                        </a:rPr>
                        <a:t>zwei</a:t>
                      </a:r>
                      <a:r>
                        <a:rPr kumimoji="0" lang="en-US" sz="1000" b="0" i="0" u="none" strike="noStrike" cap="none" normalizeH="0" baseline="0" dirty="0">
                          <a:ln>
                            <a:noFill/>
                          </a:ln>
                          <a:solidFill>
                            <a:srgbClr val="333333"/>
                          </a:solidFill>
                          <a:effectLst/>
                          <a:latin typeface="+mn-lt"/>
                          <a:ea typeface="+mn-ea"/>
                          <a:cs typeface="+mn-cs"/>
                        </a:rPr>
                        <a:t> </a:t>
                      </a:r>
                      <a:r>
                        <a:rPr kumimoji="0" lang="en-US" sz="1000" b="0" i="0" u="none" strike="noStrike" cap="none" normalizeH="0" baseline="0" dirty="0" err="1">
                          <a:ln>
                            <a:noFill/>
                          </a:ln>
                          <a:solidFill>
                            <a:srgbClr val="333333"/>
                          </a:solidFill>
                          <a:effectLst/>
                          <a:latin typeface="+mn-lt"/>
                          <a:ea typeface="+mn-ea"/>
                          <a:cs typeface="+mn-cs"/>
                        </a:rPr>
                        <a:t>Fäuste</a:t>
                      </a:r>
                      <a:r>
                        <a:rPr kumimoji="0" lang="en-US" sz="1000" b="0" i="0" u="none" strike="noStrike" cap="none" normalizeH="0" baseline="0" dirty="0">
                          <a:ln>
                            <a:noFill/>
                          </a:ln>
                          <a:solidFill>
                            <a:srgbClr val="333333"/>
                          </a:solidFill>
                          <a:effectLst/>
                          <a:latin typeface="+mn-lt"/>
                          <a:ea typeface="+mn-ea"/>
                          <a:cs typeface="+mn-cs"/>
                        </a:rPr>
                        <a:t>)</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30" marB="4573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7"/>
                  </a:ext>
                </a:extLst>
              </a:tr>
            </a:tbl>
          </a:graphicData>
        </a:graphic>
      </p:graphicFrame>
      <p:sp>
        <p:nvSpPr>
          <p:cNvPr id="7"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en-GB" altLang="de-DE" sz="1200" dirty="0">
                <a:solidFill>
                  <a:srgbClr val="333333"/>
                </a:solidFill>
                <a:latin typeface="Calibri Light"/>
              </a:rPr>
              <a:t>Pictures used in this module are reproduced with indirect (creative commons license) or direct permission of the artists listed below, for which we would like to express our gratitude! </a:t>
            </a:r>
            <a:r>
              <a:rPr lang="de-DE" altLang="de-DE" sz="1200" dirty="0">
                <a:solidFill>
                  <a:srgbClr val="333333"/>
                </a:solidFill>
                <a:latin typeface="Calibri Light"/>
              </a:rPr>
              <a:t>A full list can be obtained via </a:t>
            </a:r>
            <a:r>
              <a:rPr lang="de-DE" altLang="de-DE" sz="1200" u="sng" dirty="0">
                <a:solidFill>
                  <a:srgbClr val="333333"/>
                </a:solidFill>
                <a:latin typeface="Calibri Light"/>
              </a:rPr>
              <a:t>www.uke.de/mct</a:t>
            </a:r>
            <a:r>
              <a:rPr lang="de-DE" altLang="de-DE" sz="1200" dirty="0">
                <a:solidFill>
                  <a:srgbClr val="333333"/>
                </a:solidFill>
                <a:latin typeface="Calibri Light"/>
              </a:rPr>
              <a:t>. </a:t>
            </a:r>
            <a:r>
              <a:rPr lang="en-GB" altLang="de-DE" sz="1200" dirty="0">
                <a:solidFill>
                  <a:srgbClr val="333333"/>
                </a:solidFill>
                <a:latin typeface="Calibri Light"/>
              </a:rPr>
              <a:t>If we have involuntarily breached copyright, please</a:t>
            </a:r>
            <a:r>
              <a:rPr lang="de-DE" altLang="de-DE" sz="1200" dirty="0">
                <a:solidFill>
                  <a:srgbClr val="333333"/>
                </a:solidFill>
                <a:latin typeface="Calibri Light"/>
              </a:rPr>
              <a:t> accept our apologies. In this case, we kindly ask creators for their</a:t>
            </a:r>
            <a:r>
              <a:rPr lang="en-GB" altLang="de-DE" sz="1200" dirty="0">
                <a:solidFill>
                  <a:srgbClr val="333333"/>
                </a:solidFill>
                <a:latin typeface="Calibri Light"/>
              </a:rPr>
              <a:t> permission to use their work under </a:t>
            </a:r>
            <a:r>
              <a:rPr lang="en-GB" altLang="de-DE" sz="1200">
                <a:solidFill>
                  <a:srgbClr val="333333"/>
                </a:solidFill>
                <a:latin typeface="Calibri Light"/>
              </a:rPr>
              <a:t>the “fair use” </a:t>
            </a:r>
            <a:r>
              <a:rPr lang="en-GB" altLang="de-DE" sz="1200" dirty="0">
                <a:solidFill>
                  <a:srgbClr val="333333"/>
                </a:solidFill>
                <a:latin typeface="Calibri Light"/>
              </a:rPr>
              <a:t>policy.</a:t>
            </a:r>
            <a:br>
              <a:rPr lang="de-DE" altLang="de-DE" sz="1200" dirty="0">
                <a:solidFill>
                  <a:srgbClr val="333333"/>
                </a:solidFill>
                <a:latin typeface="Calibri Light"/>
              </a:rPr>
            </a:br>
            <a:r>
              <a:rPr lang="de-DE" altLang="de-DE" sz="1200" dirty="0">
                <a:solidFill>
                  <a:srgbClr val="333333"/>
                </a:solidFill>
                <a:latin typeface="Calibri Light"/>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u="sng" dirty="0">
                <a:solidFill>
                  <a:srgbClr val="333333"/>
                </a:solidFill>
                <a:latin typeface="Calibri Light"/>
              </a:rPr>
              <a:t>www.uke.de/mkt</a:t>
            </a:r>
            <a:r>
              <a:rPr lang="de-DE" altLang="de-DE" sz="1200" dirty="0">
                <a:solidFill>
                  <a:srgbClr val="333333"/>
                </a:solidFill>
                <a:latin typeface="Calibri Light"/>
              </a:rPr>
              <a:t>. Sollten wir unbeabsichtigt gegen das Urheberrecht verstoßen haben, so bitten wir dies vielmals zu entschuldigen und bitten nachträglich um die Verwendungserlaubnis. </a:t>
            </a:r>
          </a:p>
        </p:txBody>
      </p:sp>
    </p:spTree>
  </p:cSld>
  <p:clrMapOvr>
    <a:masterClrMapping/>
  </p:clrMapOvr>
</p:sld>
</file>

<file path=ppt/theme/theme1.xml><?xml version="1.0" encoding="utf-8"?>
<a:theme xmlns:a="http://schemas.openxmlformats.org/drawingml/2006/main" name="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Moritz">
      <a:majorFont>
        <a:latin typeface="Calibri Light"/>
        <a:ea typeface="Calibri Light"/>
        <a:cs typeface="Calibri Light"/>
      </a:majorFont>
      <a:minorFont>
        <a:latin typeface="Calibri Light"/>
        <a:ea typeface="Calibri Light"/>
        <a:cs typeface="Calibri Light"/>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2.xml><?xml version="1.0" encoding="utf-8"?>
<a:theme xmlns:a="http://schemas.openxmlformats.org/drawingml/2006/main" name="1_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Moritz">
      <a:majorFont>
        <a:latin typeface="Calibri Light"/>
        <a:ea typeface="Calibri Light"/>
        <a:cs typeface="Calibri Light"/>
      </a:majorFont>
      <a:minorFont>
        <a:latin typeface="Calibri Light"/>
        <a:ea typeface="Calibri Light"/>
        <a:cs typeface="Calibri Light"/>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3.xml><?xml version="1.0" encoding="utf-8"?>
<a:theme xmlns:a="http://schemas.openxmlformats.org/drawingml/2006/main" name="Larissa-Desig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Larissa-Desig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new</Template>
  <TotalTime>0</TotalTime>
  <Words>4305</Words>
  <Application>Microsoft Office PowerPoint</Application>
  <PresentationFormat>Benutzerdefiniert</PresentationFormat>
  <Paragraphs>667</Paragraphs>
  <Slides>58</Slides>
  <Notes>58</Notes>
  <HiddenSlides>0</HiddenSlides>
  <MMClips>0</MMClips>
  <ScaleCrop>false</ScaleCrop>
  <HeadingPairs>
    <vt:vector size="6" baseType="variant">
      <vt:variant>
        <vt:lpstr>Verwendete Schriftarten</vt:lpstr>
      </vt:variant>
      <vt:variant>
        <vt:i4>7</vt:i4>
      </vt:variant>
      <vt:variant>
        <vt:lpstr>Design</vt:lpstr>
      </vt:variant>
      <vt:variant>
        <vt:i4>2</vt:i4>
      </vt:variant>
      <vt:variant>
        <vt:lpstr>Folientitel</vt:lpstr>
      </vt:variant>
      <vt:variant>
        <vt:i4>58</vt:i4>
      </vt:variant>
    </vt:vector>
  </HeadingPairs>
  <TitlesOfParts>
    <vt:vector size="67" baseType="lpstr">
      <vt:lpstr>Arial</vt:lpstr>
      <vt:lpstr>Calibri Light</vt:lpstr>
      <vt:lpstr>Symbol</vt:lpstr>
      <vt:lpstr>Times New Roman</vt:lpstr>
      <vt:lpstr>Verdana</vt:lpstr>
      <vt:lpstr>WingDings</vt:lpstr>
      <vt:lpstr>WingDings</vt:lpstr>
      <vt:lpstr>UKE_PPT-Vorlage_16zu9</vt:lpstr>
      <vt:lpstr>1_UKE_PPT-Vorlage_16zu9</vt:lpstr>
      <vt:lpstr>MCT 1 A – 귀인-탓하기와 공로 새치기하기</vt:lpstr>
      <vt:lpstr>귀인: 탓하기와 공로 새치기 하기</vt:lpstr>
      <vt:lpstr>귀인: 탓하기와 공로 새치기 하기</vt:lpstr>
      <vt:lpstr>귀인: 탓하기와 공로 새치기 하기</vt:lpstr>
      <vt:lpstr>설명</vt:lpstr>
      <vt:lpstr>설명</vt:lpstr>
      <vt:lpstr>설명</vt:lpstr>
      <vt:lpstr>탓하기와 공로 새치기 하기</vt:lpstr>
      <vt:lpstr>상태가 좋아진 느낌 없이 퇴원하는 경우</vt:lpstr>
      <vt:lpstr>상태가 좋아진 느낌 없이 퇴원하는 경우</vt:lpstr>
      <vt:lpstr>상태가 좋아진 느낌 없이 퇴원하는 경우</vt:lpstr>
      <vt:lpstr>상태가 좋아진 느낌 없이 퇴원하는 경우</vt:lpstr>
      <vt:lpstr>상태가 좋아진 느낌 없이 퇴원하는 경우</vt:lpstr>
      <vt:lpstr>부정적 사건에 있어서 특정 귀인경향의 효과</vt:lpstr>
      <vt:lpstr>부정적 사건에 있어서 특정 귀인경향의 효과</vt:lpstr>
      <vt:lpstr>부정적 사건에 있어서 특정 귀인경향의 효과</vt:lpstr>
      <vt:lpstr>부정적 사건에 있어서 특정 귀인경향의 효과</vt:lpstr>
      <vt:lpstr>부정적 사건에 있어서 특정 귀인경향의 효과</vt:lpstr>
      <vt:lpstr>긍정적 사건에 대한 특정 귀인 경향의 효과</vt:lpstr>
      <vt:lpstr>긍정적 사건에 대한 특정 귀인 경향의 효과</vt:lpstr>
      <vt:lpstr>긍정적 사건에 대한 특정 귀인 경향의 효과</vt:lpstr>
      <vt:lpstr>긍정적 사건에 대한 특정 귀인 경향의 효과</vt:lpstr>
      <vt:lpstr>긍정적 사건에 대한 특정 귀인 경향의 효과</vt:lpstr>
      <vt:lpstr>우리는 왜 이것을 하는 걸까?</vt:lpstr>
      <vt:lpstr>우리는 왜 이것을 하는 걸까?</vt:lpstr>
      <vt:lpstr>정신증에서 편향적인 원인 찾기가 오판을 야기시키는 사례</vt:lpstr>
      <vt:lpstr>귀인 유형 오늘 회기의 목표 알기</vt:lpstr>
      <vt:lpstr>점원이 전액을 환불한다</vt:lpstr>
      <vt:lpstr>당신이 방에 들어가자 모두 조용해진다</vt:lpstr>
      <vt:lpstr>누군가 당신이 안 좋아 보인다고 한다</vt:lpstr>
      <vt:lpstr>당신이 시험에 떨어졌다</vt:lpstr>
      <vt:lpstr>당신 자신의 사례를 제시하시오!</vt:lpstr>
      <vt:lpstr>내부의 소리가 당신에게 “너는 형편없어” 라고 한다</vt:lpstr>
      <vt:lpstr>내부의 소리가 당신에게 “너는 형편없어” 라고 한다</vt:lpstr>
      <vt:lpstr>내부의 소리가 당신에게 “너는 형편없어” 라고 한다</vt:lpstr>
      <vt:lpstr>환청 자신의 생각이냐 또는 타인에 의한 조종인가? 찬성 및 반대</vt:lpstr>
      <vt:lpstr>환청 자신의 생각이냐 또는 타인에 의한 조종인가? 찬성 및 반대</vt:lpstr>
      <vt:lpstr>환청 자신의 생각이냐 또는 타인에 의한 조종인가? 찬성 및 반대</vt:lpstr>
      <vt:lpstr>환청 자신의 생각이냐 또는 타인에 의한 조종인가? 찬성 및 반대</vt:lpstr>
      <vt:lpstr>환청 자신의 생각이냐 또는 타인에 의한 조종인가? 찬성 및 반대</vt:lpstr>
      <vt:lpstr>친구가 저녁식사 초대를 한다</vt:lpstr>
      <vt:lpstr>경찰이 당신 차를 세운다.</vt:lpstr>
      <vt:lpstr>내기에서 당신이 이겼다.</vt:lpstr>
      <vt:lpstr>당신의 차에 다가가 페인트가 벗겨진 것을 발견했다.</vt:lpstr>
      <vt:lpstr>의사가 당신이 고혈압이 있음을 발견했다.</vt:lpstr>
      <vt:lpstr>친구가 당신 일을 돕는 것을 거부했다.</vt:lpstr>
      <vt:lpstr>친구가 선물로 당신을 놀라게 했다.</vt:lpstr>
      <vt:lpstr>친구가 당신이 멍청하다고 말했다.</vt:lpstr>
      <vt:lpstr>이웃집 아기가 당신이 안으니 울기 시작한다.</vt:lpstr>
      <vt:lpstr>친구가 당신을 존중하지 않는다고 한다.</vt:lpstr>
      <vt:lpstr>일상 생활에로의 전환 (적용)</vt:lpstr>
      <vt:lpstr>일상 생활에로의 전환 (적용)</vt:lpstr>
      <vt:lpstr>일상 생활에로의 전환 (적용)</vt:lpstr>
      <vt:lpstr>이것이 정신증과 무슨 관계인가?</vt:lpstr>
      <vt:lpstr>이것이 정신증과 무슨 관계인가?</vt:lpstr>
      <vt:lpstr>집중해주셔서 감사합니다!</vt:lpstr>
      <vt:lpstr>PowerPoint-Präsentation</vt:lpstr>
      <vt:lpstr>PowerPoint-Präsentation</vt:lpstr>
    </vt:vector>
  </TitlesOfParts>
  <Company>eku</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Zuschreibungsstil</dc:title>
  <dc:creator>steffen</dc:creator>
  <cp:lastModifiedBy>Britt ...</cp:lastModifiedBy>
  <cp:revision>293</cp:revision>
  <dcterms:created xsi:type="dcterms:W3CDTF">2004-10-11T13:21:01Z</dcterms:created>
  <dcterms:modified xsi:type="dcterms:W3CDTF">2021-10-29T07:11:07Z</dcterms:modified>
</cp:coreProperties>
</file>