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 id="2147483731" r:id="rId2"/>
  </p:sldMasterIdLst>
  <p:notesMasterIdLst>
    <p:notesMasterId r:id="rId125"/>
  </p:notesMasterIdLst>
  <p:handoutMasterIdLst>
    <p:handoutMasterId r:id="rId126"/>
  </p:handoutMasterIdLst>
  <p:sldIdLst>
    <p:sldId id="783" r:id="rId3"/>
    <p:sldId id="751" r:id="rId4"/>
    <p:sldId id="771" r:id="rId5"/>
    <p:sldId id="769" r:id="rId6"/>
    <p:sldId id="770" r:id="rId7"/>
    <p:sldId id="768" r:id="rId8"/>
    <p:sldId id="765" r:id="rId9"/>
    <p:sldId id="766" r:id="rId10"/>
    <p:sldId id="767" r:id="rId11"/>
    <p:sldId id="750" r:id="rId12"/>
    <p:sldId id="772" r:id="rId13"/>
    <p:sldId id="576" r:id="rId14"/>
    <p:sldId id="383" r:id="rId15"/>
    <p:sldId id="384" r:id="rId16"/>
    <p:sldId id="385" r:id="rId17"/>
    <p:sldId id="542" r:id="rId18"/>
    <p:sldId id="543" r:id="rId19"/>
    <p:sldId id="748" r:id="rId20"/>
    <p:sldId id="563" r:id="rId21"/>
    <p:sldId id="546" r:id="rId22"/>
    <p:sldId id="547" r:id="rId23"/>
    <p:sldId id="730" r:id="rId24"/>
    <p:sldId id="759" r:id="rId25"/>
    <p:sldId id="773" r:id="rId26"/>
    <p:sldId id="774" r:id="rId27"/>
    <p:sldId id="395" r:id="rId28"/>
    <p:sldId id="396" r:id="rId29"/>
    <p:sldId id="397" r:id="rId30"/>
    <p:sldId id="554" r:id="rId31"/>
    <p:sldId id="555" r:id="rId32"/>
    <p:sldId id="742" r:id="rId33"/>
    <p:sldId id="743" r:id="rId34"/>
    <p:sldId id="402" r:id="rId35"/>
    <p:sldId id="403" r:id="rId36"/>
    <p:sldId id="404" r:id="rId37"/>
    <p:sldId id="405" r:id="rId38"/>
    <p:sldId id="763" r:id="rId39"/>
    <p:sldId id="734" r:id="rId40"/>
    <p:sldId id="735" r:id="rId41"/>
    <p:sldId id="420" r:id="rId42"/>
    <p:sldId id="421" r:id="rId43"/>
    <p:sldId id="434" r:id="rId44"/>
    <p:sldId id="435" r:id="rId45"/>
    <p:sldId id="438" r:id="rId46"/>
    <p:sldId id="439" r:id="rId47"/>
    <p:sldId id="552" r:id="rId48"/>
    <p:sldId id="553" r:id="rId49"/>
    <p:sldId id="564" r:id="rId50"/>
    <p:sldId id="565" r:id="rId51"/>
    <p:sldId id="718" r:id="rId52"/>
    <p:sldId id="775" r:id="rId53"/>
    <p:sldId id="776"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738" r:id="rId96"/>
    <p:sldId id="777" r:id="rId97"/>
    <p:sldId id="778"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723" r:id="rId115"/>
    <p:sldId id="779" r:id="rId116"/>
    <p:sldId id="780" r:id="rId117"/>
    <p:sldId id="781" r:id="rId118"/>
    <p:sldId id="724" r:id="rId119"/>
    <p:sldId id="782" r:id="rId120"/>
    <p:sldId id="764" r:id="rId121"/>
    <p:sldId id="744" r:id="rId122"/>
    <p:sldId id="745" r:id="rId123"/>
    <p:sldId id="746" r:id="rId124"/>
  </p:sldIdLst>
  <p:sldSz cx="12195175" cy="6858000"/>
  <p:notesSz cx="6669088" cy="9928225"/>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007EB1"/>
    <a:srgbClr val="006699"/>
    <a:srgbClr val="0099CC"/>
    <a:srgbClr val="3366CC"/>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00" autoAdjust="0"/>
    <p:restoredTop sz="94660" autoAdjust="0"/>
  </p:normalViewPr>
  <p:slideViewPr>
    <p:cSldViewPr>
      <p:cViewPr varScale="1">
        <p:scale>
          <a:sx n="67" d="100"/>
          <a:sy n="67" d="100"/>
        </p:scale>
        <p:origin x="740" y="44"/>
      </p:cViewPr>
      <p:guideLst>
        <p:guide orient="horz" pos="4065"/>
        <p:guide pos="192"/>
        <p:guide pos="2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154"/>
    </p:cViewPr>
  </p:sorterViewPr>
  <p:notesViewPr>
    <p:cSldViewPr>
      <p:cViewPr varScale="1">
        <p:scale>
          <a:sx n="74" d="100"/>
          <a:sy n="74" d="100"/>
        </p:scale>
        <p:origin x="-2136" y="-9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a:defRPr sz="1200">
                <a:latin typeface="Arial" pitchFamily="34"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377825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a:defRPr sz="1200">
                <a:latin typeface="Arial" pitchFamily="34"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a:defRPr sz="1200">
                <a:latin typeface="Arial" pitchFamily="34"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377825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a:defRPr sz="1200"/>
            </a:lvl1pPr>
          </a:lstStyle>
          <a:p>
            <a:fld id="{55AEE12D-9F2A-4382-8729-15ABF6667F6B}" type="slidenum">
              <a:rPr lang="en-GB" altLang="de-DE"/>
              <a:pPr/>
              <a:t>‹Nr.›</a:t>
            </a:fld>
            <a:endParaRPr lang="en-GB" altLang="de-DE"/>
          </a:p>
        </p:txBody>
      </p:sp>
    </p:spTree>
    <p:extLst>
      <p:ext uri="{BB962C8B-B14F-4D97-AF65-F5344CB8AC3E}">
        <p14:creationId xmlns:p14="http://schemas.microsoft.com/office/powerpoint/2010/main" val="4072617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a:defRPr sz="1200">
                <a:latin typeface="Arial" pitchFamily="34"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a:defRPr sz="1200">
                <a:latin typeface="Arial" pitchFamily="34" charset="0"/>
                <a:cs typeface="+mn-cs"/>
              </a:defRPr>
            </a:lvl1pPr>
          </a:lstStyle>
          <a:p>
            <a:pPr>
              <a:defRPr/>
            </a:pPr>
            <a:endParaRPr lang="en-US"/>
          </a:p>
        </p:txBody>
      </p:sp>
      <p:sp>
        <p:nvSpPr>
          <p:cNvPr id="129028" name="Rectangle 4"/>
          <p:cNvSpPr>
            <a:spLocks noGrp="1" noRot="1" noChangeAspect="1" noChangeArrowheads="1" noTextEdit="1"/>
          </p:cNvSpPr>
          <p:nvPr>
            <p:ph type="sldImg" idx="2"/>
          </p:nvPr>
        </p:nvSpPr>
        <p:spPr bwMode="auto">
          <a:xfrm>
            <a:off x="26988" y="746125"/>
            <a:ext cx="6615112"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a:defRPr sz="1200">
                <a:latin typeface="Arial" pitchFamily="34"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a:defRPr sz="1200"/>
            </a:lvl1pPr>
          </a:lstStyle>
          <a:p>
            <a:fld id="{15DC294D-E949-45BD-8E30-0A27EBC8688E}" type="slidenum">
              <a:rPr lang="en-US" altLang="de-DE"/>
              <a:pPr/>
              <a:t>‹Nr.›</a:t>
            </a:fld>
            <a:endParaRPr lang="en-US" altLang="de-DE"/>
          </a:p>
        </p:txBody>
      </p:sp>
    </p:spTree>
    <p:extLst>
      <p:ext uri="{BB962C8B-B14F-4D97-AF65-F5344CB8AC3E}">
        <p14:creationId xmlns:p14="http://schemas.microsoft.com/office/powerpoint/2010/main" val="12126497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585788"/>
            <a:ext cx="5561012" cy="31273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769EF1-CEB3-4C70-BE67-201D4FCCF049}" type="slidenum">
              <a:rPr lang="en-US" altLang="de-DE"/>
              <a:pPr eaLnBrk="1" hangingPunct="1">
                <a:spcBef>
                  <a:spcPct val="0"/>
                </a:spcBef>
              </a:pPr>
              <a:t>2</a:t>
            </a:fld>
            <a:endParaRPr lang="en-US" altLang="de-DE"/>
          </a:p>
        </p:txBody>
      </p:sp>
      <p:sp>
        <p:nvSpPr>
          <p:cNvPr id="137219" name="Rectangle 2"/>
          <p:cNvSpPr>
            <a:spLocks noGrp="1" noRot="1" noChangeAspect="1" noChangeArrowheads="1" noTextEdit="1"/>
          </p:cNvSpPr>
          <p:nvPr>
            <p:ph type="sldImg"/>
          </p:nvPr>
        </p:nvSpPr>
        <p:spPr>
          <a:xfrm>
            <a:off x="26988" y="746125"/>
            <a:ext cx="6615112" cy="372110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047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769EF1-CEB3-4C70-BE67-201D4FCCF049}" type="slidenum">
              <a:rPr lang="en-US" altLang="de-DE"/>
              <a:pPr eaLnBrk="1" hangingPunct="1">
                <a:spcBef>
                  <a:spcPct val="0"/>
                </a:spcBef>
              </a:pPr>
              <a:t>3</a:t>
            </a:fld>
            <a:endParaRPr lang="en-US" altLang="de-DE"/>
          </a:p>
        </p:txBody>
      </p:sp>
      <p:sp>
        <p:nvSpPr>
          <p:cNvPr id="137219" name="Rectangle 2"/>
          <p:cNvSpPr>
            <a:spLocks noGrp="1" noRot="1" noChangeAspect="1" noChangeArrowheads="1" noTextEdit="1"/>
          </p:cNvSpPr>
          <p:nvPr>
            <p:ph type="sldImg"/>
          </p:nvPr>
        </p:nvSpPr>
        <p:spPr>
          <a:xfrm>
            <a:off x="26988" y="746125"/>
            <a:ext cx="6615112" cy="372110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047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769EF1-CEB3-4C70-BE67-201D4FCCF049}" type="slidenum">
              <a:rPr lang="en-US" altLang="de-DE"/>
              <a:pPr eaLnBrk="1" hangingPunct="1">
                <a:spcBef>
                  <a:spcPct val="0"/>
                </a:spcBef>
              </a:pPr>
              <a:t>4</a:t>
            </a:fld>
            <a:endParaRPr lang="en-US" altLang="de-DE"/>
          </a:p>
        </p:txBody>
      </p:sp>
      <p:sp>
        <p:nvSpPr>
          <p:cNvPr id="137219" name="Rectangle 2"/>
          <p:cNvSpPr>
            <a:spLocks noGrp="1" noRot="1" noChangeAspect="1" noChangeArrowheads="1" noTextEdit="1"/>
          </p:cNvSpPr>
          <p:nvPr>
            <p:ph type="sldImg"/>
          </p:nvPr>
        </p:nvSpPr>
        <p:spPr>
          <a:xfrm>
            <a:off x="26988" y="746125"/>
            <a:ext cx="6615112" cy="372110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047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769EF1-CEB3-4C70-BE67-201D4FCCF049}" type="slidenum">
              <a:rPr lang="en-US" altLang="de-DE"/>
              <a:pPr eaLnBrk="1" hangingPunct="1">
                <a:spcBef>
                  <a:spcPct val="0"/>
                </a:spcBef>
              </a:pPr>
              <a:t>5</a:t>
            </a:fld>
            <a:endParaRPr lang="en-US" altLang="de-DE"/>
          </a:p>
        </p:txBody>
      </p:sp>
      <p:sp>
        <p:nvSpPr>
          <p:cNvPr id="137219" name="Rectangle 2"/>
          <p:cNvSpPr>
            <a:spLocks noGrp="1" noRot="1" noChangeAspect="1" noChangeArrowheads="1" noTextEdit="1"/>
          </p:cNvSpPr>
          <p:nvPr>
            <p:ph type="sldImg"/>
          </p:nvPr>
        </p:nvSpPr>
        <p:spPr>
          <a:xfrm>
            <a:off x="26988" y="746125"/>
            <a:ext cx="6615112" cy="372110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047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769EF1-CEB3-4C70-BE67-201D4FCCF049}" type="slidenum">
              <a:rPr lang="en-US" altLang="de-DE"/>
              <a:pPr eaLnBrk="1" hangingPunct="1">
                <a:spcBef>
                  <a:spcPct val="0"/>
                </a:spcBef>
              </a:pPr>
              <a:t>6</a:t>
            </a:fld>
            <a:endParaRPr lang="en-US" altLang="de-DE"/>
          </a:p>
        </p:txBody>
      </p:sp>
      <p:sp>
        <p:nvSpPr>
          <p:cNvPr id="137219" name="Rectangle 2"/>
          <p:cNvSpPr>
            <a:spLocks noGrp="1" noRot="1" noChangeAspect="1" noChangeArrowheads="1" noTextEdit="1"/>
          </p:cNvSpPr>
          <p:nvPr>
            <p:ph type="sldImg"/>
          </p:nvPr>
        </p:nvSpPr>
        <p:spPr>
          <a:xfrm>
            <a:off x="26988" y="746125"/>
            <a:ext cx="6615112" cy="372110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047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769EF1-CEB3-4C70-BE67-201D4FCCF049}" type="slidenum">
              <a:rPr lang="en-US" altLang="de-DE"/>
              <a:pPr eaLnBrk="1" hangingPunct="1">
                <a:spcBef>
                  <a:spcPct val="0"/>
                </a:spcBef>
              </a:pPr>
              <a:t>7</a:t>
            </a:fld>
            <a:endParaRPr lang="en-US" altLang="de-DE"/>
          </a:p>
        </p:txBody>
      </p:sp>
      <p:sp>
        <p:nvSpPr>
          <p:cNvPr id="137219" name="Rectangle 2"/>
          <p:cNvSpPr>
            <a:spLocks noGrp="1" noRot="1" noChangeAspect="1" noChangeArrowheads="1" noTextEdit="1"/>
          </p:cNvSpPr>
          <p:nvPr>
            <p:ph type="sldImg"/>
          </p:nvPr>
        </p:nvSpPr>
        <p:spPr>
          <a:xfrm>
            <a:off x="26988" y="746125"/>
            <a:ext cx="6615112" cy="372110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047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769EF1-CEB3-4C70-BE67-201D4FCCF049}" type="slidenum">
              <a:rPr lang="en-US" altLang="de-DE"/>
              <a:pPr eaLnBrk="1" hangingPunct="1">
                <a:spcBef>
                  <a:spcPct val="0"/>
                </a:spcBef>
              </a:pPr>
              <a:t>8</a:t>
            </a:fld>
            <a:endParaRPr lang="en-US" altLang="de-DE"/>
          </a:p>
        </p:txBody>
      </p:sp>
      <p:sp>
        <p:nvSpPr>
          <p:cNvPr id="137219" name="Rectangle 2"/>
          <p:cNvSpPr>
            <a:spLocks noGrp="1" noRot="1" noChangeAspect="1" noChangeArrowheads="1" noTextEdit="1"/>
          </p:cNvSpPr>
          <p:nvPr>
            <p:ph type="sldImg"/>
          </p:nvPr>
        </p:nvSpPr>
        <p:spPr>
          <a:xfrm>
            <a:off x="26988" y="746125"/>
            <a:ext cx="6615112" cy="372110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047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769EF1-CEB3-4C70-BE67-201D4FCCF049}" type="slidenum">
              <a:rPr lang="en-US" altLang="de-DE"/>
              <a:pPr eaLnBrk="1" hangingPunct="1">
                <a:spcBef>
                  <a:spcPct val="0"/>
                </a:spcBef>
              </a:pPr>
              <a:t>9</a:t>
            </a:fld>
            <a:endParaRPr lang="en-US" altLang="de-DE"/>
          </a:p>
        </p:txBody>
      </p:sp>
      <p:sp>
        <p:nvSpPr>
          <p:cNvPr id="137219" name="Rectangle 2"/>
          <p:cNvSpPr>
            <a:spLocks noGrp="1" noRot="1" noChangeAspect="1" noChangeArrowheads="1" noTextEdit="1"/>
          </p:cNvSpPr>
          <p:nvPr>
            <p:ph type="sldImg"/>
          </p:nvPr>
        </p:nvSpPr>
        <p:spPr>
          <a:xfrm>
            <a:off x="26988" y="746125"/>
            <a:ext cx="6615112" cy="372110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047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11200" indent="-273050" defTabSz="947738" eaLnBrk="0" hangingPunct="0">
              <a:spcBef>
                <a:spcPct val="30000"/>
              </a:spcBef>
              <a:defRPr sz="1200">
                <a:solidFill>
                  <a:schemeClr val="tx1"/>
                </a:solidFill>
                <a:latin typeface="Arial" panose="020B0604020202020204" pitchFamily="34" charset="0"/>
              </a:defRPr>
            </a:lvl2pPr>
            <a:lvl3pPr marL="1093788" indent="-217488" defTabSz="947738" eaLnBrk="0" hangingPunct="0">
              <a:spcBef>
                <a:spcPct val="30000"/>
              </a:spcBef>
              <a:defRPr sz="1200">
                <a:solidFill>
                  <a:schemeClr val="tx1"/>
                </a:solidFill>
                <a:latin typeface="Arial" panose="020B0604020202020204" pitchFamily="34" charset="0"/>
              </a:defRPr>
            </a:lvl3pPr>
            <a:lvl4pPr marL="1531938" indent="-217488" defTabSz="947738" eaLnBrk="0" hangingPunct="0">
              <a:spcBef>
                <a:spcPct val="30000"/>
              </a:spcBef>
              <a:defRPr sz="1200">
                <a:solidFill>
                  <a:schemeClr val="tx1"/>
                </a:solidFill>
                <a:latin typeface="Arial" panose="020B0604020202020204" pitchFamily="34" charset="0"/>
              </a:defRPr>
            </a:lvl4pPr>
            <a:lvl5pPr marL="1968500" indent="-217488" defTabSz="947738" eaLnBrk="0" hangingPunct="0">
              <a:spcBef>
                <a:spcPct val="30000"/>
              </a:spcBef>
              <a:defRPr sz="1200">
                <a:solidFill>
                  <a:schemeClr val="tx1"/>
                </a:solidFill>
                <a:latin typeface="Arial" panose="020B0604020202020204" pitchFamily="34" charset="0"/>
              </a:defRPr>
            </a:lvl5pPr>
            <a:lvl6pPr marL="2425700" indent="-217488" defTabSz="947738" eaLnBrk="0" fontAlgn="base" hangingPunct="0">
              <a:spcBef>
                <a:spcPct val="30000"/>
              </a:spcBef>
              <a:spcAft>
                <a:spcPct val="0"/>
              </a:spcAft>
              <a:defRPr sz="1200">
                <a:solidFill>
                  <a:schemeClr val="tx1"/>
                </a:solidFill>
                <a:latin typeface="Arial" panose="020B0604020202020204" pitchFamily="34" charset="0"/>
              </a:defRPr>
            </a:lvl6pPr>
            <a:lvl7pPr marL="2882900" indent="-217488" defTabSz="947738" eaLnBrk="0" fontAlgn="base" hangingPunct="0">
              <a:spcBef>
                <a:spcPct val="30000"/>
              </a:spcBef>
              <a:spcAft>
                <a:spcPct val="0"/>
              </a:spcAft>
              <a:defRPr sz="1200">
                <a:solidFill>
                  <a:schemeClr val="tx1"/>
                </a:solidFill>
                <a:latin typeface="Arial" panose="020B0604020202020204" pitchFamily="34" charset="0"/>
              </a:defRPr>
            </a:lvl7pPr>
            <a:lvl8pPr marL="3340100" indent="-217488" defTabSz="947738" eaLnBrk="0" fontAlgn="base" hangingPunct="0">
              <a:spcBef>
                <a:spcPct val="30000"/>
              </a:spcBef>
              <a:spcAft>
                <a:spcPct val="0"/>
              </a:spcAft>
              <a:defRPr sz="1200">
                <a:solidFill>
                  <a:schemeClr val="tx1"/>
                </a:solidFill>
                <a:latin typeface="Arial" panose="020B0604020202020204" pitchFamily="34" charset="0"/>
              </a:defRPr>
            </a:lvl8pPr>
            <a:lvl9pPr marL="3797300" indent="-217488"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813F23-71E5-4C72-BBEE-BFAA9B1EDD62}" type="slidenum">
              <a:rPr lang="ko-KR" altLang="de-DE" b="1">
                <a:solidFill>
                  <a:srgbClr val="000000"/>
                </a:solidFill>
                <a:ea typeface="굴림" charset="-127"/>
              </a:rPr>
              <a:pPr eaLnBrk="1" hangingPunct="1">
                <a:spcBef>
                  <a:spcPct val="0"/>
                </a:spcBef>
              </a:pPr>
              <a:t>10</a:t>
            </a:fld>
            <a:endParaRPr lang="de-DE" altLang="ko-KR" b="1">
              <a:solidFill>
                <a:srgbClr val="000000"/>
              </a:solidFill>
              <a:ea typeface="굴림" charset="-127"/>
            </a:endParaRPr>
          </a:p>
        </p:txBody>
      </p:sp>
      <p:sp>
        <p:nvSpPr>
          <p:cNvPr id="140291" name="Rectangle 2"/>
          <p:cNvSpPr>
            <a:spLocks noGrp="1" noRot="1" noChangeAspect="1" noChangeArrowheads="1" noTextEdit="1"/>
          </p:cNvSpPr>
          <p:nvPr>
            <p:ph type="sldImg"/>
          </p:nvPr>
        </p:nvSpPr>
        <p:spPr>
          <a:xfrm>
            <a:off x="26988" y="746125"/>
            <a:ext cx="6616700" cy="3721100"/>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6282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11200" indent="-273050" defTabSz="947738" eaLnBrk="0" hangingPunct="0">
              <a:spcBef>
                <a:spcPct val="30000"/>
              </a:spcBef>
              <a:defRPr sz="1200">
                <a:solidFill>
                  <a:schemeClr val="tx1"/>
                </a:solidFill>
                <a:latin typeface="Arial" panose="020B0604020202020204" pitchFamily="34" charset="0"/>
              </a:defRPr>
            </a:lvl2pPr>
            <a:lvl3pPr marL="1093788" indent="-217488" defTabSz="947738" eaLnBrk="0" hangingPunct="0">
              <a:spcBef>
                <a:spcPct val="30000"/>
              </a:spcBef>
              <a:defRPr sz="1200">
                <a:solidFill>
                  <a:schemeClr val="tx1"/>
                </a:solidFill>
                <a:latin typeface="Arial" panose="020B0604020202020204" pitchFamily="34" charset="0"/>
              </a:defRPr>
            </a:lvl3pPr>
            <a:lvl4pPr marL="1531938" indent="-217488" defTabSz="947738" eaLnBrk="0" hangingPunct="0">
              <a:spcBef>
                <a:spcPct val="30000"/>
              </a:spcBef>
              <a:defRPr sz="1200">
                <a:solidFill>
                  <a:schemeClr val="tx1"/>
                </a:solidFill>
                <a:latin typeface="Arial" panose="020B0604020202020204" pitchFamily="34" charset="0"/>
              </a:defRPr>
            </a:lvl4pPr>
            <a:lvl5pPr marL="1968500" indent="-217488" defTabSz="947738" eaLnBrk="0" hangingPunct="0">
              <a:spcBef>
                <a:spcPct val="30000"/>
              </a:spcBef>
              <a:defRPr sz="1200">
                <a:solidFill>
                  <a:schemeClr val="tx1"/>
                </a:solidFill>
                <a:latin typeface="Arial" panose="020B0604020202020204" pitchFamily="34" charset="0"/>
              </a:defRPr>
            </a:lvl5pPr>
            <a:lvl6pPr marL="2425700" indent="-217488" defTabSz="947738" eaLnBrk="0" fontAlgn="base" hangingPunct="0">
              <a:spcBef>
                <a:spcPct val="30000"/>
              </a:spcBef>
              <a:spcAft>
                <a:spcPct val="0"/>
              </a:spcAft>
              <a:defRPr sz="1200">
                <a:solidFill>
                  <a:schemeClr val="tx1"/>
                </a:solidFill>
                <a:latin typeface="Arial" panose="020B0604020202020204" pitchFamily="34" charset="0"/>
              </a:defRPr>
            </a:lvl6pPr>
            <a:lvl7pPr marL="2882900" indent="-217488" defTabSz="947738" eaLnBrk="0" fontAlgn="base" hangingPunct="0">
              <a:spcBef>
                <a:spcPct val="30000"/>
              </a:spcBef>
              <a:spcAft>
                <a:spcPct val="0"/>
              </a:spcAft>
              <a:defRPr sz="1200">
                <a:solidFill>
                  <a:schemeClr val="tx1"/>
                </a:solidFill>
                <a:latin typeface="Arial" panose="020B0604020202020204" pitchFamily="34" charset="0"/>
              </a:defRPr>
            </a:lvl7pPr>
            <a:lvl8pPr marL="3340100" indent="-217488" defTabSz="947738" eaLnBrk="0" fontAlgn="base" hangingPunct="0">
              <a:spcBef>
                <a:spcPct val="30000"/>
              </a:spcBef>
              <a:spcAft>
                <a:spcPct val="0"/>
              </a:spcAft>
              <a:defRPr sz="1200">
                <a:solidFill>
                  <a:schemeClr val="tx1"/>
                </a:solidFill>
                <a:latin typeface="Arial" panose="020B0604020202020204" pitchFamily="34" charset="0"/>
              </a:defRPr>
            </a:lvl8pPr>
            <a:lvl9pPr marL="3797300" indent="-217488"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813F23-71E5-4C72-BBEE-BFAA9B1EDD62}" type="slidenum">
              <a:rPr lang="ko-KR" altLang="de-DE" b="1">
                <a:solidFill>
                  <a:srgbClr val="000000"/>
                </a:solidFill>
                <a:ea typeface="굴림" charset="-127"/>
              </a:rPr>
              <a:pPr eaLnBrk="1" hangingPunct="1">
                <a:spcBef>
                  <a:spcPct val="0"/>
                </a:spcBef>
              </a:pPr>
              <a:t>11</a:t>
            </a:fld>
            <a:endParaRPr lang="de-DE" altLang="ko-KR" b="1">
              <a:solidFill>
                <a:srgbClr val="000000"/>
              </a:solidFill>
              <a:ea typeface="굴림" charset="-127"/>
            </a:endParaRPr>
          </a:p>
        </p:txBody>
      </p:sp>
      <p:sp>
        <p:nvSpPr>
          <p:cNvPr id="140291" name="Rectangle 2"/>
          <p:cNvSpPr>
            <a:spLocks noGrp="1" noRot="1" noChangeAspect="1" noChangeArrowheads="1" noTextEdit="1"/>
          </p:cNvSpPr>
          <p:nvPr>
            <p:ph type="sldImg"/>
          </p:nvPr>
        </p:nvSpPr>
        <p:spPr>
          <a:xfrm>
            <a:off x="26988" y="746125"/>
            <a:ext cx="6616700" cy="3721100"/>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6282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4567B5-2AA3-4577-BFD1-D11533383955}" type="slidenum">
              <a:rPr lang="en-US" altLang="de-DE"/>
              <a:pPr eaLnBrk="1" hangingPunct="1">
                <a:spcBef>
                  <a:spcPct val="0"/>
                </a:spcBef>
              </a:pPr>
              <a:t>12</a:t>
            </a:fld>
            <a:endParaRPr lang="en-US" altLang="de-DE"/>
          </a:p>
        </p:txBody>
      </p:sp>
      <p:sp>
        <p:nvSpPr>
          <p:cNvPr id="141315" name="Rectangle 2"/>
          <p:cNvSpPr>
            <a:spLocks noGrp="1" noRot="1" noChangeAspect="1" noChangeArrowheads="1" noTextEdit="1"/>
          </p:cNvSpPr>
          <p:nvPr>
            <p:ph type="sldImg"/>
          </p:nvPr>
        </p:nvSpPr>
        <p:spPr>
          <a:xfrm>
            <a:off x="28575" y="746125"/>
            <a:ext cx="6615113" cy="3721100"/>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9767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568187-A700-4B40-AA8B-CC06873CD377}" type="slidenum">
              <a:rPr lang="en-US" altLang="de-DE"/>
              <a:pPr eaLnBrk="1" hangingPunct="1">
                <a:spcBef>
                  <a:spcPct val="0"/>
                </a:spcBef>
              </a:pPr>
              <a:t>13</a:t>
            </a:fld>
            <a:endParaRPr lang="en-US" altLang="de-DE"/>
          </a:p>
        </p:txBody>
      </p:sp>
      <p:sp>
        <p:nvSpPr>
          <p:cNvPr id="142339" name="Rectangle 2"/>
          <p:cNvSpPr>
            <a:spLocks noGrp="1" noRot="1" noChangeAspect="1" noChangeArrowheads="1" noTextEdit="1"/>
          </p:cNvSpPr>
          <p:nvPr>
            <p:ph type="sldImg"/>
          </p:nvPr>
        </p:nvSpPr>
        <p:spPr>
          <a:xfrm>
            <a:off x="26988" y="746125"/>
            <a:ext cx="6615112" cy="3721100"/>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1261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4E8104-A7B2-4289-BC71-EEF51A180F2A}" type="slidenum">
              <a:rPr lang="en-US" altLang="de-DE"/>
              <a:pPr eaLnBrk="1" hangingPunct="1">
                <a:spcBef>
                  <a:spcPct val="0"/>
                </a:spcBef>
              </a:pPr>
              <a:t>14</a:t>
            </a:fld>
            <a:endParaRPr lang="en-US" altLang="de-DE"/>
          </a:p>
        </p:txBody>
      </p:sp>
      <p:sp>
        <p:nvSpPr>
          <p:cNvPr id="143363" name="Rectangle 2"/>
          <p:cNvSpPr>
            <a:spLocks noGrp="1" noRot="1" noChangeAspect="1" noChangeArrowheads="1" noTextEdit="1"/>
          </p:cNvSpPr>
          <p:nvPr>
            <p:ph type="sldImg"/>
          </p:nvPr>
        </p:nvSpPr>
        <p:spPr>
          <a:xfrm>
            <a:off x="26988" y="746125"/>
            <a:ext cx="6615112" cy="3721100"/>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0930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DC84A8-B8C8-4335-AB9E-16D625F3D19B}" type="slidenum">
              <a:rPr lang="en-US" altLang="de-DE"/>
              <a:pPr eaLnBrk="1" hangingPunct="1">
                <a:spcBef>
                  <a:spcPct val="0"/>
                </a:spcBef>
              </a:pPr>
              <a:t>15</a:t>
            </a:fld>
            <a:endParaRPr lang="en-US" altLang="de-DE"/>
          </a:p>
        </p:txBody>
      </p:sp>
      <p:sp>
        <p:nvSpPr>
          <p:cNvPr id="144387" name="Rectangle 2"/>
          <p:cNvSpPr>
            <a:spLocks noGrp="1" noRot="1" noChangeAspect="1" noChangeArrowheads="1" noTextEdit="1"/>
          </p:cNvSpPr>
          <p:nvPr>
            <p:ph type="sldImg"/>
          </p:nvPr>
        </p:nvSpPr>
        <p:spPr>
          <a:xfrm>
            <a:off x="26988" y="746125"/>
            <a:ext cx="6615112" cy="3721100"/>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941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72EE24-2BE7-4F87-878D-C93A1405AA1E}" type="slidenum">
              <a:rPr lang="en-US" altLang="de-DE"/>
              <a:pPr eaLnBrk="1" hangingPunct="1">
                <a:spcBef>
                  <a:spcPct val="0"/>
                </a:spcBef>
              </a:pPr>
              <a:t>16</a:t>
            </a:fld>
            <a:endParaRPr lang="en-US" altLang="de-DE"/>
          </a:p>
        </p:txBody>
      </p:sp>
      <p:sp>
        <p:nvSpPr>
          <p:cNvPr id="145411" name="Rectangle 2"/>
          <p:cNvSpPr>
            <a:spLocks noGrp="1" noRot="1" noChangeAspect="1" noChangeArrowheads="1" noTextEdit="1"/>
          </p:cNvSpPr>
          <p:nvPr>
            <p:ph type="sldImg"/>
          </p:nvPr>
        </p:nvSpPr>
        <p:spPr>
          <a:xfrm>
            <a:off x="26988" y="746125"/>
            <a:ext cx="6615112" cy="3721100"/>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2166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18FD94-B966-412E-9512-EC7AE6398196}" type="slidenum">
              <a:rPr lang="en-US" altLang="de-DE"/>
              <a:pPr eaLnBrk="1" hangingPunct="1">
                <a:spcBef>
                  <a:spcPct val="0"/>
                </a:spcBef>
              </a:pPr>
              <a:t>17</a:t>
            </a:fld>
            <a:endParaRPr lang="en-US" altLang="de-DE"/>
          </a:p>
        </p:txBody>
      </p:sp>
      <p:sp>
        <p:nvSpPr>
          <p:cNvPr id="146435" name="Rectangle 2"/>
          <p:cNvSpPr>
            <a:spLocks noGrp="1" noRot="1" noChangeAspect="1" noChangeArrowheads="1" noTextEdit="1"/>
          </p:cNvSpPr>
          <p:nvPr>
            <p:ph type="sldImg"/>
          </p:nvPr>
        </p:nvSpPr>
        <p:spPr>
          <a:xfrm>
            <a:off x="26988" y="746125"/>
            <a:ext cx="6615112" cy="3721100"/>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5110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74627A-4B59-40DC-911F-98722E491AF0}" type="slidenum">
              <a:rPr lang="en-US" altLang="de-DE"/>
              <a:pPr eaLnBrk="1" hangingPunct="1">
                <a:spcBef>
                  <a:spcPct val="0"/>
                </a:spcBef>
              </a:pPr>
              <a:t>18</a:t>
            </a:fld>
            <a:endParaRPr lang="en-US" altLang="de-DE"/>
          </a:p>
        </p:txBody>
      </p:sp>
      <p:sp>
        <p:nvSpPr>
          <p:cNvPr id="147459" name="Rectangle 2"/>
          <p:cNvSpPr>
            <a:spLocks noGrp="1" noRot="1" noChangeAspect="1" noChangeArrowheads="1" noTextEdit="1"/>
          </p:cNvSpPr>
          <p:nvPr>
            <p:ph type="sldImg"/>
          </p:nvPr>
        </p:nvSpPr>
        <p:spPr>
          <a:xfrm>
            <a:off x="26988" y="746125"/>
            <a:ext cx="6615112" cy="3721100"/>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54" tIns="43777" rIns="87554" bIns="43777"/>
          <a:lstStyle/>
          <a:p>
            <a:pPr eaLnBrk="1" hangingPunct="1"/>
            <a:endParaRPr lang="en-US" altLang="de-DE"/>
          </a:p>
        </p:txBody>
      </p:sp>
    </p:spTree>
    <p:extLst>
      <p:ext uri="{BB962C8B-B14F-4D97-AF65-F5344CB8AC3E}">
        <p14:creationId xmlns:p14="http://schemas.microsoft.com/office/powerpoint/2010/main" val="3767574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C89B49-8B6B-4F89-B01A-EB58E0E04E27}" type="slidenum">
              <a:rPr lang="en-US" altLang="de-DE"/>
              <a:pPr eaLnBrk="1" hangingPunct="1">
                <a:spcBef>
                  <a:spcPct val="0"/>
                </a:spcBef>
              </a:pPr>
              <a:t>19</a:t>
            </a:fld>
            <a:endParaRPr lang="en-US" altLang="de-DE"/>
          </a:p>
        </p:txBody>
      </p:sp>
      <p:sp>
        <p:nvSpPr>
          <p:cNvPr id="148483" name="Rectangle 2"/>
          <p:cNvSpPr>
            <a:spLocks noGrp="1" noRot="1" noChangeAspect="1" noChangeArrowheads="1" noTextEdit="1"/>
          </p:cNvSpPr>
          <p:nvPr>
            <p:ph type="sldImg"/>
          </p:nvPr>
        </p:nvSpPr>
        <p:spPr>
          <a:xfrm>
            <a:off x="26988" y="746125"/>
            <a:ext cx="6615112" cy="3721100"/>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7554" tIns="43777" rIns="87554" bIns="43777"/>
          <a:lstStyle/>
          <a:p>
            <a:pPr eaLnBrk="1" hangingPunct="1"/>
            <a:endParaRPr lang="en-US" altLang="de-DE"/>
          </a:p>
        </p:txBody>
      </p:sp>
    </p:spTree>
    <p:extLst>
      <p:ext uri="{BB962C8B-B14F-4D97-AF65-F5344CB8AC3E}">
        <p14:creationId xmlns:p14="http://schemas.microsoft.com/office/powerpoint/2010/main" val="2814741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CAA70C-1633-4C89-8C9A-A2685381C8A5}" type="slidenum">
              <a:rPr lang="en-US" altLang="de-DE"/>
              <a:pPr eaLnBrk="1" hangingPunct="1">
                <a:spcBef>
                  <a:spcPct val="0"/>
                </a:spcBef>
              </a:pPr>
              <a:t>20</a:t>
            </a:fld>
            <a:endParaRPr lang="en-US" altLang="de-DE"/>
          </a:p>
        </p:txBody>
      </p:sp>
      <p:sp>
        <p:nvSpPr>
          <p:cNvPr id="149507" name="Rectangle 2"/>
          <p:cNvSpPr>
            <a:spLocks noGrp="1" noRot="1" noChangeAspect="1" noChangeArrowheads="1" noTextEdit="1"/>
          </p:cNvSpPr>
          <p:nvPr>
            <p:ph type="sldImg"/>
          </p:nvPr>
        </p:nvSpPr>
        <p:spPr>
          <a:xfrm>
            <a:off x="26988" y="746125"/>
            <a:ext cx="6615112" cy="3721100"/>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8730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57B025-5059-4E0E-AC84-76C0A82DE010}" type="slidenum">
              <a:rPr lang="en-US" altLang="de-DE"/>
              <a:pPr eaLnBrk="1" hangingPunct="1">
                <a:spcBef>
                  <a:spcPct val="0"/>
                </a:spcBef>
              </a:pPr>
              <a:t>21</a:t>
            </a:fld>
            <a:endParaRPr lang="en-US" altLang="de-DE"/>
          </a:p>
        </p:txBody>
      </p:sp>
      <p:sp>
        <p:nvSpPr>
          <p:cNvPr id="150531" name="Rectangle 2"/>
          <p:cNvSpPr>
            <a:spLocks noGrp="1" noRot="1" noChangeAspect="1" noChangeArrowheads="1" noTextEdit="1"/>
          </p:cNvSpPr>
          <p:nvPr>
            <p:ph type="sldImg"/>
          </p:nvPr>
        </p:nvSpPr>
        <p:spPr>
          <a:xfrm>
            <a:off x="26988" y="746125"/>
            <a:ext cx="6615112" cy="3721100"/>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969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8CA307-A1B7-43A3-A073-F896BE5A49C7}" type="slidenum">
              <a:rPr lang="en-US" altLang="de-DE"/>
              <a:pPr eaLnBrk="1" hangingPunct="1">
                <a:spcBef>
                  <a:spcPct val="0"/>
                </a:spcBef>
              </a:pPr>
              <a:t>22</a:t>
            </a:fld>
            <a:endParaRPr lang="en-US" altLang="de-DE"/>
          </a:p>
        </p:txBody>
      </p:sp>
      <p:sp>
        <p:nvSpPr>
          <p:cNvPr id="151555" name="Rectangle 2"/>
          <p:cNvSpPr>
            <a:spLocks noGrp="1" noRot="1" noChangeAspect="1" noChangeArrowheads="1" noTextEdit="1"/>
          </p:cNvSpPr>
          <p:nvPr>
            <p:ph type="sldImg"/>
          </p:nvPr>
        </p:nvSpPr>
        <p:spPr>
          <a:xfrm>
            <a:off x="26988" y="746125"/>
            <a:ext cx="6615112" cy="3721100"/>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7906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B6CA09-8FF0-47C3-BA28-714EA002C2DB}" type="slidenum">
              <a:rPr lang="en-US" altLang="de-DE"/>
              <a:pPr eaLnBrk="1" hangingPunct="1">
                <a:spcBef>
                  <a:spcPct val="0"/>
                </a:spcBef>
              </a:pPr>
              <a:t>23</a:t>
            </a:fld>
            <a:endParaRPr lang="en-US" altLang="de-DE"/>
          </a:p>
        </p:txBody>
      </p:sp>
      <p:sp>
        <p:nvSpPr>
          <p:cNvPr id="154627" name="Rectangle 2"/>
          <p:cNvSpPr>
            <a:spLocks noGrp="1" noRot="1" noChangeAspect="1" noChangeArrowheads="1" noTextEdit="1"/>
          </p:cNvSpPr>
          <p:nvPr>
            <p:ph type="sldImg"/>
          </p:nvPr>
        </p:nvSpPr>
        <p:spPr>
          <a:xfrm>
            <a:off x="26988" y="746125"/>
            <a:ext cx="6615112" cy="3721100"/>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3424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B6CA09-8FF0-47C3-BA28-714EA002C2DB}" type="slidenum">
              <a:rPr lang="en-US" altLang="de-DE"/>
              <a:pPr eaLnBrk="1" hangingPunct="1">
                <a:spcBef>
                  <a:spcPct val="0"/>
                </a:spcBef>
              </a:pPr>
              <a:t>24</a:t>
            </a:fld>
            <a:endParaRPr lang="en-US" altLang="de-DE"/>
          </a:p>
        </p:txBody>
      </p:sp>
      <p:sp>
        <p:nvSpPr>
          <p:cNvPr id="154627" name="Rectangle 2"/>
          <p:cNvSpPr>
            <a:spLocks noGrp="1" noRot="1" noChangeAspect="1" noChangeArrowheads="1" noTextEdit="1"/>
          </p:cNvSpPr>
          <p:nvPr>
            <p:ph type="sldImg"/>
          </p:nvPr>
        </p:nvSpPr>
        <p:spPr>
          <a:xfrm>
            <a:off x="26988" y="746125"/>
            <a:ext cx="6615112" cy="3721100"/>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3424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B6CA09-8FF0-47C3-BA28-714EA002C2DB}" type="slidenum">
              <a:rPr lang="en-US" altLang="de-DE"/>
              <a:pPr eaLnBrk="1" hangingPunct="1">
                <a:spcBef>
                  <a:spcPct val="0"/>
                </a:spcBef>
              </a:pPr>
              <a:t>25</a:t>
            </a:fld>
            <a:endParaRPr lang="en-US" altLang="de-DE"/>
          </a:p>
        </p:txBody>
      </p:sp>
      <p:sp>
        <p:nvSpPr>
          <p:cNvPr id="154627" name="Rectangle 2"/>
          <p:cNvSpPr>
            <a:spLocks noGrp="1" noRot="1" noChangeAspect="1" noChangeArrowheads="1" noTextEdit="1"/>
          </p:cNvSpPr>
          <p:nvPr>
            <p:ph type="sldImg"/>
          </p:nvPr>
        </p:nvSpPr>
        <p:spPr>
          <a:xfrm>
            <a:off x="26988" y="746125"/>
            <a:ext cx="6615112" cy="3721100"/>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3424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EADB7F-8D92-4BC0-B5E9-5F91DB172379}" type="slidenum">
              <a:rPr lang="en-US" altLang="de-DE"/>
              <a:pPr eaLnBrk="1" hangingPunct="1">
                <a:spcBef>
                  <a:spcPct val="0"/>
                </a:spcBef>
              </a:pPr>
              <a:t>26</a:t>
            </a:fld>
            <a:endParaRPr lang="en-US" altLang="de-DE"/>
          </a:p>
        </p:txBody>
      </p:sp>
      <p:sp>
        <p:nvSpPr>
          <p:cNvPr id="155651" name="Rectangle 2"/>
          <p:cNvSpPr>
            <a:spLocks noGrp="1" noRot="1" noChangeAspect="1" noChangeArrowheads="1" noTextEdit="1"/>
          </p:cNvSpPr>
          <p:nvPr>
            <p:ph type="sldImg"/>
          </p:nvPr>
        </p:nvSpPr>
        <p:spPr>
          <a:xfrm>
            <a:off x="26988" y="746125"/>
            <a:ext cx="6615112" cy="3721100"/>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5394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F5C81C-E87C-438A-9F75-FB471C34C837}" type="slidenum">
              <a:rPr lang="en-US" altLang="de-DE"/>
              <a:pPr eaLnBrk="1" hangingPunct="1">
                <a:spcBef>
                  <a:spcPct val="0"/>
                </a:spcBef>
              </a:pPr>
              <a:t>27</a:t>
            </a:fld>
            <a:endParaRPr lang="en-US" altLang="de-DE"/>
          </a:p>
        </p:txBody>
      </p:sp>
      <p:sp>
        <p:nvSpPr>
          <p:cNvPr id="156675" name="Rectangle 2"/>
          <p:cNvSpPr>
            <a:spLocks noGrp="1" noRot="1" noChangeAspect="1" noChangeArrowheads="1" noTextEdit="1"/>
          </p:cNvSpPr>
          <p:nvPr>
            <p:ph type="sldImg"/>
          </p:nvPr>
        </p:nvSpPr>
        <p:spPr>
          <a:xfrm>
            <a:off x="26988" y="746125"/>
            <a:ext cx="6615112" cy="3721100"/>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63177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F26141-42A9-4282-8C9B-85388E0BCC5A}" type="slidenum">
              <a:rPr lang="en-US" altLang="de-DE"/>
              <a:pPr eaLnBrk="1" hangingPunct="1">
                <a:spcBef>
                  <a:spcPct val="0"/>
                </a:spcBef>
              </a:pPr>
              <a:t>28</a:t>
            </a:fld>
            <a:endParaRPr lang="en-US" altLang="de-DE"/>
          </a:p>
        </p:txBody>
      </p:sp>
      <p:sp>
        <p:nvSpPr>
          <p:cNvPr id="157699" name="Rectangle 2"/>
          <p:cNvSpPr>
            <a:spLocks noGrp="1" noRot="1" noChangeAspect="1" noChangeArrowheads="1" noTextEdit="1"/>
          </p:cNvSpPr>
          <p:nvPr>
            <p:ph type="sldImg"/>
          </p:nvPr>
        </p:nvSpPr>
        <p:spPr>
          <a:xfrm>
            <a:off x="26988" y="746125"/>
            <a:ext cx="6615112" cy="3721100"/>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00376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CB89A6-D87C-48C3-AA5D-203F0312265A}" type="slidenum">
              <a:rPr lang="en-US" altLang="de-DE"/>
              <a:pPr eaLnBrk="1" hangingPunct="1">
                <a:spcBef>
                  <a:spcPct val="0"/>
                </a:spcBef>
              </a:pPr>
              <a:t>29</a:t>
            </a:fld>
            <a:endParaRPr lang="en-US" altLang="de-DE"/>
          </a:p>
        </p:txBody>
      </p:sp>
      <p:sp>
        <p:nvSpPr>
          <p:cNvPr id="158723" name="Rectangle 2"/>
          <p:cNvSpPr>
            <a:spLocks noGrp="1" noRot="1" noChangeAspect="1" noChangeArrowheads="1" noTextEdit="1"/>
          </p:cNvSpPr>
          <p:nvPr>
            <p:ph type="sldImg"/>
          </p:nvPr>
        </p:nvSpPr>
        <p:spPr>
          <a:xfrm>
            <a:off x="26988" y="746125"/>
            <a:ext cx="6615112" cy="3721100"/>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6304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1BC1A5-E9F3-42F0-B6A8-86B7CE758FA0}" type="slidenum">
              <a:rPr lang="en-US" altLang="de-DE"/>
              <a:pPr eaLnBrk="1" hangingPunct="1">
                <a:spcBef>
                  <a:spcPct val="0"/>
                </a:spcBef>
              </a:pPr>
              <a:t>30</a:t>
            </a:fld>
            <a:endParaRPr lang="en-US" altLang="de-DE"/>
          </a:p>
        </p:txBody>
      </p:sp>
      <p:sp>
        <p:nvSpPr>
          <p:cNvPr id="159747" name="Rectangle 2"/>
          <p:cNvSpPr>
            <a:spLocks noGrp="1" noRot="1" noChangeAspect="1" noChangeArrowheads="1" noTextEdit="1"/>
          </p:cNvSpPr>
          <p:nvPr>
            <p:ph type="sldImg"/>
          </p:nvPr>
        </p:nvSpPr>
        <p:spPr>
          <a:xfrm>
            <a:off x="26988" y="746125"/>
            <a:ext cx="6615112" cy="3721100"/>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2449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1A6A3B-A080-4F54-A0E9-013994BF0EDA}" type="slidenum">
              <a:rPr lang="en-US" altLang="de-DE"/>
              <a:pPr eaLnBrk="1" hangingPunct="1">
                <a:spcBef>
                  <a:spcPct val="0"/>
                </a:spcBef>
              </a:pPr>
              <a:t>31</a:t>
            </a:fld>
            <a:endParaRPr lang="en-US" altLang="de-DE"/>
          </a:p>
        </p:txBody>
      </p:sp>
      <p:sp>
        <p:nvSpPr>
          <p:cNvPr id="160771" name="Rectangle 7"/>
          <p:cNvSpPr txBox="1">
            <a:spLocks noGrp="1" noChangeArrowheads="1"/>
          </p:cNvSpPr>
          <p:nvPr/>
        </p:nvSpPr>
        <p:spPr bwMode="auto">
          <a:xfrm>
            <a:off x="3778250" y="9432925"/>
            <a:ext cx="289083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AFE652D-F22D-4C64-ABB4-ADBEFA77F6E0}" type="slidenum">
              <a:rPr lang="en-US" altLang="de-DE"/>
              <a:pPr algn="r" eaLnBrk="1" hangingPunct="1">
                <a:spcBef>
                  <a:spcPct val="0"/>
                </a:spcBef>
              </a:pPr>
              <a:t>31</a:t>
            </a:fld>
            <a:endParaRPr lang="en-US" altLang="de-DE"/>
          </a:p>
        </p:txBody>
      </p:sp>
      <p:sp>
        <p:nvSpPr>
          <p:cNvPr id="160772" name="Rectangle 2"/>
          <p:cNvSpPr>
            <a:spLocks noGrp="1" noRot="1" noChangeAspect="1" noChangeArrowheads="1" noTextEdit="1"/>
          </p:cNvSpPr>
          <p:nvPr>
            <p:ph type="sldImg"/>
          </p:nvPr>
        </p:nvSpPr>
        <p:spPr>
          <a:xfrm>
            <a:off x="26988" y="746125"/>
            <a:ext cx="6615112" cy="3721100"/>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83671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46F7FD-D3AC-4293-9964-FE22CAD39B2E}" type="slidenum">
              <a:rPr lang="en-US" altLang="de-DE"/>
              <a:pPr eaLnBrk="1" hangingPunct="1">
                <a:spcBef>
                  <a:spcPct val="0"/>
                </a:spcBef>
              </a:pPr>
              <a:t>32</a:t>
            </a:fld>
            <a:endParaRPr lang="en-US" altLang="de-DE"/>
          </a:p>
        </p:txBody>
      </p:sp>
      <p:sp>
        <p:nvSpPr>
          <p:cNvPr id="161795" name="Rectangle 7"/>
          <p:cNvSpPr txBox="1">
            <a:spLocks noGrp="1" noChangeArrowheads="1"/>
          </p:cNvSpPr>
          <p:nvPr/>
        </p:nvSpPr>
        <p:spPr bwMode="auto">
          <a:xfrm>
            <a:off x="3778250" y="9432925"/>
            <a:ext cx="289083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2684C94-8577-4E47-8DA5-E39C7E34C0FC}" type="slidenum">
              <a:rPr lang="en-US" altLang="de-DE"/>
              <a:pPr algn="r" eaLnBrk="1" hangingPunct="1">
                <a:spcBef>
                  <a:spcPct val="0"/>
                </a:spcBef>
              </a:pPr>
              <a:t>32</a:t>
            </a:fld>
            <a:endParaRPr lang="en-US" altLang="de-DE"/>
          </a:p>
        </p:txBody>
      </p:sp>
      <p:sp>
        <p:nvSpPr>
          <p:cNvPr id="161796" name="Rectangle 2"/>
          <p:cNvSpPr>
            <a:spLocks noGrp="1" noRot="1" noChangeAspect="1" noChangeArrowheads="1" noTextEdit="1"/>
          </p:cNvSpPr>
          <p:nvPr>
            <p:ph type="sldImg"/>
          </p:nvPr>
        </p:nvSpPr>
        <p:spPr>
          <a:xfrm>
            <a:off x="26988" y="746125"/>
            <a:ext cx="6615112" cy="3721100"/>
          </a:xfrm>
          <a:ln/>
        </p:spPr>
      </p:sp>
      <p:sp>
        <p:nvSpPr>
          <p:cNvPr id="161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6582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2E856F-2D1A-41BE-A76A-BE730CF9F15C}" type="slidenum">
              <a:rPr lang="en-US" altLang="de-DE"/>
              <a:pPr eaLnBrk="1" hangingPunct="1">
                <a:spcBef>
                  <a:spcPct val="0"/>
                </a:spcBef>
              </a:pPr>
              <a:t>33</a:t>
            </a:fld>
            <a:endParaRPr lang="en-US" altLang="de-DE"/>
          </a:p>
        </p:txBody>
      </p:sp>
      <p:sp>
        <p:nvSpPr>
          <p:cNvPr id="162819" name="Rectangle 2"/>
          <p:cNvSpPr>
            <a:spLocks noGrp="1" noRot="1" noChangeAspect="1" noChangeArrowheads="1" noTextEdit="1"/>
          </p:cNvSpPr>
          <p:nvPr>
            <p:ph type="sldImg"/>
          </p:nvPr>
        </p:nvSpPr>
        <p:spPr>
          <a:xfrm>
            <a:off x="26988" y="746125"/>
            <a:ext cx="6615112" cy="3721100"/>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5199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2CFD48-36E8-44E8-91CA-5E25B8D0FC44}" type="slidenum">
              <a:rPr lang="en-US" altLang="de-DE"/>
              <a:pPr eaLnBrk="1" hangingPunct="1">
                <a:spcBef>
                  <a:spcPct val="0"/>
                </a:spcBef>
              </a:pPr>
              <a:t>34</a:t>
            </a:fld>
            <a:endParaRPr lang="en-US" altLang="de-DE"/>
          </a:p>
        </p:txBody>
      </p:sp>
      <p:sp>
        <p:nvSpPr>
          <p:cNvPr id="163843" name="Rectangle 2"/>
          <p:cNvSpPr>
            <a:spLocks noGrp="1" noRot="1" noChangeAspect="1" noChangeArrowheads="1" noTextEdit="1"/>
          </p:cNvSpPr>
          <p:nvPr>
            <p:ph type="sldImg"/>
          </p:nvPr>
        </p:nvSpPr>
        <p:spPr>
          <a:xfrm>
            <a:off x="26988" y="746125"/>
            <a:ext cx="6615112" cy="3721100"/>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5952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2ED34E-4081-4A0B-9D14-635B505EA1F0}" type="slidenum">
              <a:rPr lang="en-US" altLang="de-DE"/>
              <a:pPr eaLnBrk="1" hangingPunct="1">
                <a:spcBef>
                  <a:spcPct val="0"/>
                </a:spcBef>
              </a:pPr>
              <a:t>35</a:t>
            </a:fld>
            <a:endParaRPr lang="en-US" altLang="de-DE"/>
          </a:p>
        </p:txBody>
      </p:sp>
      <p:sp>
        <p:nvSpPr>
          <p:cNvPr id="164867" name="Rectangle 2"/>
          <p:cNvSpPr>
            <a:spLocks noGrp="1" noRot="1" noChangeAspect="1" noChangeArrowheads="1" noTextEdit="1"/>
          </p:cNvSpPr>
          <p:nvPr>
            <p:ph type="sldImg"/>
          </p:nvPr>
        </p:nvSpPr>
        <p:spPr>
          <a:xfrm>
            <a:off x="26988" y="746125"/>
            <a:ext cx="6615112" cy="3721100"/>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00460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82D6E8-9F11-4C06-A128-F3566A8B499E}" type="slidenum">
              <a:rPr lang="en-US" altLang="de-DE"/>
              <a:pPr eaLnBrk="1" hangingPunct="1">
                <a:spcBef>
                  <a:spcPct val="0"/>
                </a:spcBef>
              </a:pPr>
              <a:t>36</a:t>
            </a:fld>
            <a:endParaRPr lang="en-US" altLang="de-DE"/>
          </a:p>
        </p:txBody>
      </p:sp>
      <p:sp>
        <p:nvSpPr>
          <p:cNvPr id="165891" name="Rectangle 2"/>
          <p:cNvSpPr>
            <a:spLocks noGrp="1" noRot="1" noChangeAspect="1" noChangeArrowheads="1" noTextEdit="1"/>
          </p:cNvSpPr>
          <p:nvPr>
            <p:ph type="sldImg"/>
          </p:nvPr>
        </p:nvSpPr>
        <p:spPr>
          <a:xfrm>
            <a:off x="26988" y="746125"/>
            <a:ext cx="6615112" cy="3721100"/>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224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42888" y="585788"/>
            <a:ext cx="5561012" cy="312737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FB8E3B-2C35-4751-821A-C4F0BAFAB848}" type="slidenum">
              <a:rPr lang="en-US" altLang="de-DE"/>
              <a:pPr eaLnBrk="1" hangingPunct="1">
                <a:spcBef>
                  <a:spcPct val="0"/>
                </a:spcBef>
              </a:pPr>
              <a:t>38</a:t>
            </a:fld>
            <a:endParaRPr lang="en-US" altLang="de-DE"/>
          </a:p>
        </p:txBody>
      </p:sp>
      <p:sp>
        <p:nvSpPr>
          <p:cNvPr id="167939" name="Rectangle 2"/>
          <p:cNvSpPr>
            <a:spLocks noGrp="1" noRot="1" noChangeAspect="1" noChangeArrowheads="1" noTextEdit="1"/>
          </p:cNvSpPr>
          <p:nvPr>
            <p:ph type="sldImg"/>
          </p:nvPr>
        </p:nvSpPr>
        <p:spPr>
          <a:xfrm>
            <a:off x="26988" y="746125"/>
            <a:ext cx="6615112" cy="3721100"/>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55872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972835-5FAD-413E-8DA2-97C1FC391112}" type="slidenum">
              <a:rPr lang="en-US" altLang="de-DE"/>
              <a:pPr eaLnBrk="1" hangingPunct="1">
                <a:spcBef>
                  <a:spcPct val="0"/>
                </a:spcBef>
              </a:pPr>
              <a:t>39</a:t>
            </a:fld>
            <a:endParaRPr lang="en-US" altLang="de-DE"/>
          </a:p>
        </p:txBody>
      </p:sp>
      <p:sp>
        <p:nvSpPr>
          <p:cNvPr id="168963" name="Rectangle 2"/>
          <p:cNvSpPr>
            <a:spLocks noGrp="1" noRot="1" noChangeAspect="1" noChangeArrowheads="1" noTextEdit="1"/>
          </p:cNvSpPr>
          <p:nvPr>
            <p:ph type="sldImg"/>
          </p:nvPr>
        </p:nvSpPr>
        <p:spPr>
          <a:xfrm>
            <a:off x="26988" y="746125"/>
            <a:ext cx="6615112" cy="3721100"/>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14206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E039D2-6A4F-4E82-B20F-BC5D93BA7765}" type="slidenum">
              <a:rPr lang="en-US" altLang="de-DE"/>
              <a:pPr eaLnBrk="1" hangingPunct="1">
                <a:spcBef>
                  <a:spcPct val="0"/>
                </a:spcBef>
              </a:pPr>
              <a:t>40</a:t>
            </a:fld>
            <a:endParaRPr lang="en-US" altLang="de-DE"/>
          </a:p>
        </p:txBody>
      </p:sp>
      <p:sp>
        <p:nvSpPr>
          <p:cNvPr id="169987" name="Rectangle 1026"/>
          <p:cNvSpPr>
            <a:spLocks noGrp="1" noRot="1" noChangeAspect="1" noChangeArrowheads="1" noTextEdit="1"/>
          </p:cNvSpPr>
          <p:nvPr>
            <p:ph type="sldImg"/>
          </p:nvPr>
        </p:nvSpPr>
        <p:spPr>
          <a:xfrm>
            <a:off x="26988" y="746125"/>
            <a:ext cx="6615112" cy="3721100"/>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9199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D27B93-4AA2-4B02-AA0A-B7668C5E36E0}" type="slidenum">
              <a:rPr lang="en-US" altLang="de-DE"/>
              <a:pPr eaLnBrk="1" hangingPunct="1">
                <a:spcBef>
                  <a:spcPct val="0"/>
                </a:spcBef>
              </a:pPr>
              <a:t>41</a:t>
            </a:fld>
            <a:endParaRPr lang="en-US" altLang="de-DE"/>
          </a:p>
        </p:txBody>
      </p:sp>
      <p:sp>
        <p:nvSpPr>
          <p:cNvPr id="171011" name="Rectangle 2"/>
          <p:cNvSpPr>
            <a:spLocks noGrp="1" noRot="1" noChangeAspect="1" noChangeArrowheads="1" noTextEdit="1"/>
          </p:cNvSpPr>
          <p:nvPr>
            <p:ph type="sldImg"/>
          </p:nvPr>
        </p:nvSpPr>
        <p:spPr>
          <a:xfrm>
            <a:off x="26988" y="746125"/>
            <a:ext cx="6615112" cy="3721100"/>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52907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B6797E-69D9-4C36-A1E1-65835478DA44}" type="slidenum">
              <a:rPr lang="en-US" altLang="de-DE"/>
              <a:pPr eaLnBrk="1" hangingPunct="1">
                <a:spcBef>
                  <a:spcPct val="0"/>
                </a:spcBef>
              </a:pPr>
              <a:t>42</a:t>
            </a:fld>
            <a:endParaRPr lang="en-US" altLang="de-DE"/>
          </a:p>
        </p:txBody>
      </p:sp>
      <p:sp>
        <p:nvSpPr>
          <p:cNvPr id="172035" name="Rectangle 1026"/>
          <p:cNvSpPr>
            <a:spLocks noGrp="1" noRot="1" noChangeAspect="1" noChangeArrowheads="1" noTextEdit="1"/>
          </p:cNvSpPr>
          <p:nvPr>
            <p:ph type="sldImg"/>
          </p:nvPr>
        </p:nvSpPr>
        <p:spPr>
          <a:xfrm>
            <a:off x="26988" y="746125"/>
            <a:ext cx="6615112" cy="3721100"/>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15161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5AC039-772A-48CA-A370-64210EF18A3C}" type="slidenum">
              <a:rPr lang="en-US" altLang="de-DE"/>
              <a:pPr eaLnBrk="1" hangingPunct="1">
                <a:spcBef>
                  <a:spcPct val="0"/>
                </a:spcBef>
              </a:pPr>
              <a:t>43</a:t>
            </a:fld>
            <a:endParaRPr lang="en-US" altLang="de-DE"/>
          </a:p>
        </p:txBody>
      </p:sp>
      <p:sp>
        <p:nvSpPr>
          <p:cNvPr id="173059" name="Rectangle 2"/>
          <p:cNvSpPr>
            <a:spLocks noGrp="1" noRot="1" noChangeAspect="1" noChangeArrowheads="1" noTextEdit="1"/>
          </p:cNvSpPr>
          <p:nvPr>
            <p:ph type="sldImg"/>
          </p:nvPr>
        </p:nvSpPr>
        <p:spPr>
          <a:xfrm>
            <a:off x="26988" y="746125"/>
            <a:ext cx="6615112" cy="3721100"/>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97807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2E35FD-0189-4635-A177-32BAAB13F7A7}" type="slidenum">
              <a:rPr lang="en-US" altLang="de-DE"/>
              <a:pPr eaLnBrk="1" hangingPunct="1">
                <a:spcBef>
                  <a:spcPct val="0"/>
                </a:spcBef>
              </a:pPr>
              <a:t>44</a:t>
            </a:fld>
            <a:endParaRPr lang="en-US" altLang="de-DE"/>
          </a:p>
        </p:txBody>
      </p:sp>
      <p:sp>
        <p:nvSpPr>
          <p:cNvPr id="174083" name="Rectangle 1026"/>
          <p:cNvSpPr>
            <a:spLocks noGrp="1" noRot="1" noChangeAspect="1" noChangeArrowheads="1" noTextEdit="1"/>
          </p:cNvSpPr>
          <p:nvPr>
            <p:ph type="sldImg"/>
          </p:nvPr>
        </p:nvSpPr>
        <p:spPr>
          <a:xfrm>
            <a:off x="26988" y="746125"/>
            <a:ext cx="6615112" cy="3721100"/>
          </a:xfrm>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8049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840D01-66A5-44FE-8A78-ED232DCBCD6C}" type="slidenum">
              <a:rPr lang="en-US" altLang="de-DE"/>
              <a:pPr eaLnBrk="1" hangingPunct="1">
                <a:spcBef>
                  <a:spcPct val="0"/>
                </a:spcBef>
              </a:pPr>
              <a:t>45</a:t>
            </a:fld>
            <a:endParaRPr lang="en-US" altLang="de-DE"/>
          </a:p>
        </p:txBody>
      </p:sp>
      <p:sp>
        <p:nvSpPr>
          <p:cNvPr id="175107" name="Rectangle 2"/>
          <p:cNvSpPr>
            <a:spLocks noGrp="1" noRot="1" noChangeAspect="1" noChangeArrowheads="1" noTextEdit="1"/>
          </p:cNvSpPr>
          <p:nvPr>
            <p:ph type="sldImg"/>
          </p:nvPr>
        </p:nvSpPr>
        <p:spPr>
          <a:xfrm>
            <a:off x="26988" y="746125"/>
            <a:ext cx="6615112" cy="3721100"/>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94040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AEA843-400A-4E34-A6A3-4512B617FD40}" type="slidenum">
              <a:rPr lang="en-US" altLang="de-DE"/>
              <a:pPr eaLnBrk="1" hangingPunct="1">
                <a:spcBef>
                  <a:spcPct val="0"/>
                </a:spcBef>
              </a:pPr>
              <a:t>46</a:t>
            </a:fld>
            <a:endParaRPr lang="en-US" altLang="de-DE"/>
          </a:p>
        </p:txBody>
      </p:sp>
      <p:sp>
        <p:nvSpPr>
          <p:cNvPr id="176131" name="Rectangle 2"/>
          <p:cNvSpPr>
            <a:spLocks noGrp="1" noRot="1" noChangeAspect="1" noChangeArrowheads="1" noTextEdit="1"/>
          </p:cNvSpPr>
          <p:nvPr>
            <p:ph type="sldImg"/>
          </p:nvPr>
        </p:nvSpPr>
        <p:spPr>
          <a:xfrm>
            <a:off x="26988" y="746125"/>
            <a:ext cx="6615112" cy="3721100"/>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34473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5F009E-5335-4B6A-A0BA-AF373E19C677}" type="slidenum">
              <a:rPr lang="en-US" altLang="de-DE"/>
              <a:pPr eaLnBrk="1" hangingPunct="1">
                <a:spcBef>
                  <a:spcPct val="0"/>
                </a:spcBef>
              </a:pPr>
              <a:t>47</a:t>
            </a:fld>
            <a:endParaRPr lang="en-US" altLang="de-DE"/>
          </a:p>
        </p:txBody>
      </p:sp>
      <p:sp>
        <p:nvSpPr>
          <p:cNvPr id="177155" name="Rectangle 2"/>
          <p:cNvSpPr>
            <a:spLocks noGrp="1" noRot="1" noChangeAspect="1" noChangeArrowheads="1" noTextEdit="1"/>
          </p:cNvSpPr>
          <p:nvPr>
            <p:ph type="sldImg"/>
          </p:nvPr>
        </p:nvSpPr>
        <p:spPr>
          <a:xfrm>
            <a:off x="26988" y="746125"/>
            <a:ext cx="6615112" cy="3721100"/>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34990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E70512-E567-4B98-BFEC-E4DAEA2693BA}" type="slidenum">
              <a:rPr lang="en-US" altLang="de-DE"/>
              <a:pPr eaLnBrk="1" hangingPunct="1">
                <a:spcBef>
                  <a:spcPct val="0"/>
                </a:spcBef>
              </a:pPr>
              <a:t>48</a:t>
            </a:fld>
            <a:endParaRPr lang="en-US" altLang="de-DE"/>
          </a:p>
        </p:txBody>
      </p:sp>
      <p:sp>
        <p:nvSpPr>
          <p:cNvPr id="178179" name="Rectangle 2"/>
          <p:cNvSpPr>
            <a:spLocks noGrp="1" noRot="1" noChangeAspect="1" noChangeArrowheads="1" noTextEdit="1"/>
          </p:cNvSpPr>
          <p:nvPr>
            <p:ph type="sldImg"/>
          </p:nvPr>
        </p:nvSpPr>
        <p:spPr>
          <a:xfrm>
            <a:off x="26988" y="746125"/>
            <a:ext cx="6615112" cy="3721100"/>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87554" tIns="43777" rIns="87554" bIns="43777"/>
          <a:lstStyle/>
          <a:p>
            <a:pPr eaLnBrk="1" hangingPunct="1"/>
            <a:endParaRPr lang="en-US" altLang="de-DE"/>
          </a:p>
        </p:txBody>
      </p:sp>
    </p:spTree>
    <p:extLst>
      <p:ext uri="{BB962C8B-B14F-4D97-AF65-F5344CB8AC3E}">
        <p14:creationId xmlns:p14="http://schemas.microsoft.com/office/powerpoint/2010/main" val="18892566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DF32B7-ACAD-49BC-B366-CA83BAC690DE}" type="slidenum">
              <a:rPr lang="en-US" altLang="de-DE"/>
              <a:pPr eaLnBrk="1" hangingPunct="1">
                <a:spcBef>
                  <a:spcPct val="0"/>
                </a:spcBef>
              </a:pPr>
              <a:t>49</a:t>
            </a:fld>
            <a:endParaRPr lang="en-US" altLang="de-DE"/>
          </a:p>
        </p:txBody>
      </p:sp>
      <p:sp>
        <p:nvSpPr>
          <p:cNvPr id="179203" name="Rectangle 2"/>
          <p:cNvSpPr>
            <a:spLocks noGrp="1" noRot="1" noChangeAspect="1" noChangeArrowheads="1" noTextEdit="1"/>
          </p:cNvSpPr>
          <p:nvPr>
            <p:ph type="sldImg"/>
          </p:nvPr>
        </p:nvSpPr>
        <p:spPr>
          <a:xfrm>
            <a:off x="26988" y="746125"/>
            <a:ext cx="6615112" cy="3721100"/>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7554" tIns="43777" rIns="87554" bIns="43777"/>
          <a:lstStyle/>
          <a:p>
            <a:pPr eaLnBrk="1" hangingPunct="1"/>
            <a:endParaRPr lang="en-US" altLang="de-DE"/>
          </a:p>
        </p:txBody>
      </p:sp>
    </p:spTree>
    <p:extLst>
      <p:ext uri="{BB962C8B-B14F-4D97-AF65-F5344CB8AC3E}">
        <p14:creationId xmlns:p14="http://schemas.microsoft.com/office/powerpoint/2010/main" val="17237767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42F846-F066-470E-97B5-0CEDACC6C77A}" type="slidenum">
              <a:rPr lang="en-US" altLang="de-DE"/>
              <a:pPr eaLnBrk="1" hangingPunct="1">
                <a:spcBef>
                  <a:spcPct val="0"/>
                </a:spcBef>
              </a:pPr>
              <a:t>50</a:t>
            </a:fld>
            <a:endParaRPr lang="en-US" altLang="de-DE"/>
          </a:p>
        </p:txBody>
      </p:sp>
      <p:sp>
        <p:nvSpPr>
          <p:cNvPr id="182275" name="Rectangle 2"/>
          <p:cNvSpPr>
            <a:spLocks noGrp="1" noRot="1" noChangeAspect="1" noChangeArrowheads="1" noTextEdit="1"/>
          </p:cNvSpPr>
          <p:nvPr>
            <p:ph type="sldImg"/>
          </p:nvPr>
        </p:nvSpPr>
        <p:spPr>
          <a:xfrm>
            <a:off x="26988" y="746125"/>
            <a:ext cx="6615112" cy="3721100"/>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88139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42F846-F066-470E-97B5-0CEDACC6C77A}" type="slidenum">
              <a:rPr lang="en-US" altLang="de-DE"/>
              <a:pPr eaLnBrk="1" hangingPunct="1">
                <a:spcBef>
                  <a:spcPct val="0"/>
                </a:spcBef>
              </a:pPr>
              <a:t>51</a:t>
            </a:fld>
            <a:endParaRPr lang="en-US" altLang="de-DE"/>
          </a:p>
        </p:txBody>
      </p:sp>
      <p:sp>
        <p:nvSpPr>
          <p:cNvPr id="182275" name="Rectangle 2"/>
          <p:cNvSpPr>
            <a:spLocks noGrp="1" noRot="1" noChangeAspect="1" noChangeArrowheads="1" noTextEdit="1"/>
          </p:cNvSpPr>
          <p:nvPr>
            <p:ph type="sldImg"/>
          </p:nvPr>
        </p:nvSpPr>
        <p:spPr>
          <a:xfrm>
            <a:off x="26988" y="746125"/>
            <a:ext cx="6615112" cy="3721100"/>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88139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42F846-F066-470E-97B5-0CEDACC6C77A}" type="slidenum">
              <a:rPr lang="en-US" altLang="de-DE"/>
              <a:pPr eaLnBrk="1" hangingPunct="1">
                <a:spcBef>
                  <a:spcPct val="0"/>
                </a:spcBef>
              </a:pPr>
              <a:t>52</a:t>
            </a:fld>
            <a:endParaRPr lang="en-US" altLang="de-DE"/>
          </a:p>
        </p:txBody>
      </p:sp>
      <p:sp>
        <p:nvSpPr>
          <p:cNvPr id="182275" name="Rectangle 2"/>
          <p:cNvSpPr>
            <a:spLocks noGrp="1" noRot="1" noChangeAspect="1" noChangeArrowheads="1" noTextEdit="1"/>
          </p:cNvSpPr>
          <p:nvPr>
            <p:ph type="sldImg"/>
          </p:nvPr>
        </p:nvSpPr>
        <p:spPr>
          <a:xfrm>
            <a:off x="26988" y="746125"/>
            <a:ext cx="6615112" cy="3721100"/>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88139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35B383-648D-43C8-A428-71556D5A95E4}" type="slidenum">
              <a:rPr lang="en-US" altLang="de-DE"/>
              <a:pPr eaLnBrk="1" hangingPunct="1">
                <a:spcBef>
                  <a:spcPct val="0"/>
                </a:spcBef>
              </a:pPr>
              <a:t>53</a:t>
            </a:fld>
            <a:endParaRPr lang="en-US" altLang="de-DE"/>
          </a:p>
        </p:txBody>
      </p:sp>
      <p:sp>
        <p:nvSpPr>
          <p:cNvPr id="183299" name="Rectangle 2"/>
          <p:cNvSpPr>
            <a:spLocks noGrp="1" noRot="1" noChangeAspect="1" noChangeArrowheads="1" noTextEdit="1"/>
          </p:cNvSpPr>
          <p:nvPr>
            <p:ph type="sldImg"/>
          </p:nvPr>
        </p:nvSpPr>
        <p:spPr>
          <a:xfrm>
            <a:off x="26988" y="746125"/>
            <a:ext cx="6615112" cy="3721100"/>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87843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71576F-237A-4DD9-9208-8AC4AC5766B2}" type="slidenum">
              <a:rPr lang="en-US" altLang="de-DE"/>
              <a:pPr eaLnBrk="1" hangingPunct="1">
                <a:spcBef>
                  <a:spcPct val="0"/>
                </a:spcBef>
              </a:pPr>
              <a:t>54</a:t>
            </a:fld>
            <a:endParaRPr lang="en-US" altLang="de-DE"/>
          </a:p>
        </p:txBody>
      </p:sp>
      <p:sp>
        <p:nvSpPr>
          <p:cNvPr id="184323" name="Rectangle 2"/>
          <p:cNvSpPr>
            <a:spLocks noGrp="1" noRot="1" noChangeAspect="1" noChangeArrowheads="1" noTextEdit="1"/>
          </p:cNvSpPr>
          <p:nvPr>
            <p:ph type="sldImg"/>
          </p:nvPr>
        </p:nvSpPr>
        <p:spPr>
          <a:xfrm>
            <a:off x="26988" y="746125"/>
            <a:ext cx="6615112" cy="3721100"/>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21553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BBE856-45E9-4613-A3E0-BC8950D4B0CC}" type="slidenum">
              <a:rPr lang="en-US" altLang="de-DE"/>
              <a:pPr eaLnBrk="1" hangingPunct="1">
                <a:spcBef>
                  <a:spcPct val="0"/>
                </a:spcBef>
              </a:pPr>
              <a:t>55</a:t>
            </a:fld>
            <a:endParaRPr lang="en-US" altLang="de-DE"/>
          </a:p>
        </p:txBody>
      </p:sp>
      <p:sp>
        <p:nvSpPr>
          <p:cNvPr id="185347" name="Rectangle 2"/>
          <p:cNvSpPr>
            <a:spLocks noGrp="1" noRot="1" noChangeAspect="1" noChangeArrowheads="1" noTextEdit="1"/>
          </p:cNvSpPr>
          <p:nvPr>
            <p:ph type="sldImg"/>
          </p:nvPr>
        </p:nvSpPr>
        <p:spPr>
          <a:xfrm>
            <a:off x="26988" y="746125"/>
            <a:ext cx="6615112" cy="3721100"/>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82576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D188C2-2844-4BD0-9C89-F80B0AE7E4D7}" type="slidenum">
              <a:rPr lang="en-US" altLang="de-DE"/>
              <a:pPr eaLnBrk="1" hangingPunct="1">
                <a:spcBef>
                  <a:spcPct val="0"/>
                </a:spcBef>
              </a:pPr>
              <a:t>56</a:t>
            </a:fld>
            <a:endParaRPr lang="en-US" altLang="de-DE"/>
          </a:p>
        </p:txBody>
      </p:sp>
      <p:sp>
        <p:nvSpPr>
          <p:cNvPr id="186371" name="Rectangle 2"/>
          <p:cNvSpPr>
            <a:spLocks noGrp="1" noRot="1" noChangeAspect="1" noChangeArrowheads="1" noTextEdit="1"/>
          </p:cNvSpPr>
          <p:nvPr>
            <p:ph type="sldImg"/>
          </p:nvPr>
        </p:nvSpPr>
        <p:spPr>
          <a:xfrm>
            <a:off x="26988" y="746125"/>
            <a:ext cx="6615112" cy="3721100"/>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53906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37B8B0-88B4-4CEB-993F-90B7D83D281D}" type="slidenum">
              <a:rPr lang="en-US" altLang="de-DE"/>
              <a:pPr eaLnBrk="1" hangingPunct="1">
                <a:spcBef>
                  <a:spcPct val="0"/>
                </a:spcBef>
              </a:pPr>
              <a:t>57</a:t>
            </a:fld>
            <a:endParaRPr lang="en-US" altLang="de-DE"/>
          </a:p>
        </p:txBody>
      </p:sp>
      <p:sp>
        <p:nvSpPr>
          <p:cNvPr id="187395" name="Rectangle 2"/>
          <p:cNvSpPr>
            <a:spLocks noGrp="1" noRot="1" noChangeAspect="1" noChangeArrowheads="1" noTextEdit="1"/>
          </p:cNvSpPr>
          <p:nvPr>
            <p:ph type="sldImg"/>
          </p:nvPr>
        </p:nvSpPr>
        <p:spPr>
          <a:xfrm>
            <a:off x="26988" y="746125"/>
            <a:ext cx="6615112" cy="3721100"/>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94136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113B14-03EF-4981-BA40-EF9089D3B581}" type="slidenum">
              <a:rPr lang="en-US" altLang="de-DE"/>
              <a:pPr eaLnBrk="1" hangingPunct="1">
                <a:spcBef>
                  <a:spcPct val="0"/>
                </a:spcBef>
              </a:pPr>
              <a:t>58</a:t>
            </a:fld>
            <a:endParaRPr lang="en-US" altLang="de-DE"/>
          </a:p>
        </p:txBody>
      </p:sp>
      <p:sp>
        <p:nvSpPr>
          <p:cNvPr id="188419" name="Rectangle 2"/>
          <p:cNvSpPr>
            <a:spLocks noGrp="1" noRot="1" noChangeAspect="1" noChangeArrowheads="1" noTextEdit="1"/>
          </p:cNvSpPr>
          <p:nvPr>
            <p:ph type="sldImg"/>
          </p:nvPr>
        </p:nvSpPr>
        <p:spPr>
          <a:xfrm>
            <a:off x="26988" y="746125"/>
            <a:ext cx="6615112" cy="3721100"/>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55766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5865F7-AF4A-42C0-87CF-EA8CE48B26AD}" type="slidenum">
              <a:rPr lang="en-US" altLang="de-DE"/>
              <a:pPr eaLnBrk="1" hangingPunct="1">
                <a:spcBef>
                  <a:spcPct val="0"/>
                </a:spcBef>
              </a:pPr>
              <a:t>59</a:t>
            </a:fld>
            <a:endParaRPr lang="en-US" altLang="de-DE"/>
          </a:p>
        </p:txBody>
      </p:sp>
      <p:sp>
        <p:nvSpPr>
          <p:cNvPr id="189443" name="Rectangle 2"/>
          <p:cNvSpPr>
            <a:spLocks noGrp="1" noRot="1" noChangeAspect="1" noChangeArrowheads="1" noTextEdit="1"/>
          </p:cNvSpPr>
          <p:nvPr>
            <p:ph type="sldImg"/>
          </p:nvPr>
        </p:nvSpPr>
        <p:spPr>
          <a:xfrm>
            <a:off x="26988" y="746125"/>
            <a:ext cx="6615112" cy="3721100"/>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09951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8AE479-5811-45CF-BF90-A3DE5ABF6144}" type="slidenum">
              <a:rPr lang="en-US" altLang="de-DE"/>
              <a:pPr eaLnBrk="1" hangingPunct="1">
                <a:spcBef>
                  <a:spcPct val="0"/>
                </a:spcBef>
              </a:pPr>
              <a:t>60</a:t>
            </a:fld>
            <a:endParaRPr lang="en-US" altLang="de-DE"/>
          </a:p>
        </p:txBody>
      </p:sp>
      <p:sp>
        <p:nvSpPr>
          <p:cNvPr id="190467" name="Rectangle 2"/>
          <p:cNvSpPr>
            <a:spLocks noGrp="1" noRot="1" noChangeAspect="1" noChangeArrowheads="1" noTextEdit="1"/>
          </p:cNvSpPr>
          <p:nvPr>
            <p:ph type="sldImg"/>
          </p:nvPr>
        </p:nvSpPr>
        <p:spPr>
          <a:xfrm>
            <a:off x="26988" y="746125"/>
            <a:ext cx="6615112" cy="3721100"/>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5524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E33102-0067-4F8A-A1F0-543946E4E0F9}" type="slidenum">
              <a:rPr lang="en-US" altLang="de-DE"/>
              <a:pPr eaLnBrk="1" hangingPunct="1">
                <a:spcBef>
                  <a:spcPct val="0"/>
                </a:spcBef>
              </a:pPr>
              <a:t>61</a:t>
            </a:fld>
            <a:endParaRPr lang="en-US" altLang="de-DE"/>
          </a:p>
        </p:txBody>
      </p:sp>
      <p:sp>
        <p:nvSpPr>
          <p:cNvPr id="191491" name="Rectangle 2"/>
          <p:cNvSpPr>
            <a:spLocks noGrp="1" noRot="1" noChangeAspect="1" noChangeArrowheads="1" noTextEdit="1"/>
          </p:cNvSpPr>
          <p:nvPr>
            <p:ph type="sldImg"/>
          </p:nvPr>
        </p:nvSpPr>
        <p:spPr>
          <a:xfrm>
            <a:off x="26988" y="746125"/>
            <a:ext cx="6615112" cy="3721100"/>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64825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B222E8-40A2-40CE-B6FD-CA2FB87D1F04}" type="slidenum">
              <a:rPr lang="en-US" altLang="de-DE"/>
              <a:pPr eaLnBrk="1" hangingPunct="1">
                <a:spcBef>
                  <a:spcPct val="0"/>
                </a:spcBef>
              </a:pPr>
              <a:t>62</a:t>
            </a:fld>
            <a:endParaRPr lang="en-US" altLang="de-DE"/>
          </a:p>
        </p:txBody>
      </p:sp>
      <p:sp>
        <p:nvSpPr>
          <p:cNvPr id="192515" name="Rectangle 2"/>
          <p:cNvSpPr>
            <a:spLocks noGrp="1" noRot="1" noChangeAspect="1" noChangeArrowheads="1" noTextEdit="1"/>
          </p:cNvSpPr>
          <p:nvPr>
            <p:ph type="sldImg"/>
          </p:nvPr>
        </p:nvSpPr>
        <p:spPr>
          <a:xfrm>
            <a:off x="26988" y="746125"/>
            <a:ext cx="6615112" cy="3721100"/>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92404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4E4E21-24FD-40CF-B908-7E0BC8A9F1A9}" type="slidenum">
              <a:rPr lang="en-US" altLang="de-DE"/>
              <a:pPr eaLnBrk="1" hangingPunct="1">
                <a:spcBef>
                  <a:spcPct val="0"/>
                </a:spcBef>
              </a:pPr>
              <a:t>63</a:t>
            </a:fld>
            <a:endParaRPr lang="en-US" altLang="de-DE"/>
          </a:p>
        </p:txBody>
      </p:sp>
      <p:sp>
        <p:nvSpPr>
          <p:cNvPr id="193539" name="Rectangle 2"/>
          <p:cNvSpPr>
            <a:spLocks noGrp="1" noRot="1" noChangeAspect="1" noChangeArrowheads="1" noTextEdit="1"/>
          </p:cNvSpPr>
          <p:nvPr>
            <p:ph type="sldImg"/>
          </p:nvPr>
        </p:nvSpPr>
        <p:spPr>
          <a:xfrm>
            <a:off x="26988" y="746125"/>
            <a:ext cx="6615112" cy="3721100"/>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21597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9387D4-9384-4E0B-B6E3-FFCDEF6ACE84}" type="slidenum">
              <a:rPr lang="en-US" altLang="de-DE"/>
              <a:pPr eaLnBrk="1" hangingPunct="1">
                <a:spcBef>
                  <a:spcPct val="0"/>
                </a:spcBef>
              </a:pPr>
              <a:t>64</a:t>
            </a:fld>
            <a:endParaRPr lang="en-US" altLang="de-DE"/>
          </a:p>
        </p:txBody>
      </p:sp>
      <p:sp>
        <p:nvSpPr>
          <p:cNvPr id="194563" name="Rectangle 2"/>
          <p:cNvSpPr>
            <a:spLocks noGrp="1" noRot="1" noChangeAspect="1" noChangeArrowheads="1" noTextEdit="1"/>
          </p:cNvSpPr>
          <p:nvPr>
            <p:ph type="sldImg"/>
          </p:nvPr>
        </p:nvSpPr>
        <p:spPr>
          <a:xfrm>
            <a:off x="26988" y="746125"/>
            <a:ext cx="6615112" cy="3721100"/>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23975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D54D67-7F97-4031-9EDB-E656185892F8}" type="slidenum">
              <a:rPr lang="en-US" altLang="de-DE"/>
              <a:pPr eaLnBrk="1" hangingPunct="1">
                <a:spcBef>
                  <a:spcPct val="0"/>
                </a:spcBef>
              </a:pPr>
              <a:t>65</a:t>
            </a:fld>
            <a:endParaRPr lang="en-US" altLang="de-DE"/>
          </a:p>
        </p:txBody>
      </p:sp>
      <p:sp>
        <p:nvSpPr>
          <p:cNvPr id="195587" name="Rectangle 2"/>
          <p:cNvSpPr>
            <a:spLocks noGrp="1" noRot="1" noChangeAspect="1" noChangeArrowheads="1" noTextEdit="1"/>
          </p:cNvSpPr>
          <p:nvPr>
            <p:ph type="sldImg"/>
          </p:nvPr>
        </p:nvSpPr>
        <p:spPr>
          <a:xfrm>
            <a:off x="26988" y="746125"/>
            <a:ext cx="6615112" cy="3721100"/>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25172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7F6E71-F7DF-49C9-BB83-0E458C2D88F1}" type="slidenum">
              <a:rPr lang="en-US" altLang="de-DE"/>
              <a:pPr eaLnBrk="1" hangingPunct="1">
                <a:spcBef>
                  <a:spcPct val="0"/>
                </a:spcBef>
              </a:pPr>
              <a:t>66</a:t>
            </a:fld>
            <a:endParaRPr lang="en-US" altLang="de-DE"/>
          </a:p>
        </p:txBody>
      </p:sp>
      <p:sp>
        <p:nvSpPr>
          <p:cNvPr id="196611" name="Rectangle 2"/>
          <p:cNvSpPr>
            <a:spLocks noGrp="1" noRot="1" noChangeAspect="1" noChangeArrowheads="1" noTextEdit="1"/>
          </p:cNvSpPr>
          <p:nvPr>
            <p:ph type="sldImg"/>
          </p:nvPr>
        </p:nvSpPr>
        <p:spPr>
          <a:xfrm>
            <a:off x="26988" y="746125"/>
            <a:ext cx="6615112" cy="3721100"/>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0652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F321D2-B934-4185-BF27-BAF553D43026}" type="slidenum">
              <a:rPr lang="en-US" altLang="de-DE"/>
              <a:pPr eaLnBrk="1" hangingPunct="1">
                <a:spcBef>
                  <a:spcPct val="0"/>
                </a:spcBef>
              </a:pPr>
              <a:t>67</a:t>
            </a:fld>
            <a:endParaRPr lang="en-US" altLang="de-DE"/>
          </a:p>
        </p:txBody>
      </p:sp>
      <p:sp>
        <p:nvSpPr>
          <p:cNvPr id="197635" name="Rectangle 2"/>
          <p:cNvSpPr>
            <a:spLocks noGrp="1" noRot="1" noChangeAspect="1" noChangeArrowheads="1" noTextEdit="1"/>
          </p:cNvSpPr>
          <p:nvPr>
            <p:ph type="sldImg"/>
          </p:nvPr>
        </p:nvSpPr>
        <p:spPr>
          <a:xfrm>
            <a:off x="26988" y="746125"/>
            <a:ext cx="6615112" cy="3721100"/>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14684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A54E66-A689-47DE-A018-424A62CCB161}" type="slidenum">
              <a:rPr lang="en-US" altLang="de-DE"/>
              <a:pPr eaLnBrk="1" hangingPunct="1">
                <a:spcBef>
                  <a:spcPct val="0"/>
                </a:spcBef>
              </a:pPr>
              <a:t>68</a:t>
            </a:fld>
            <a:endParaRPr lang="en-US" altLang="de-DE"/>
          </a:p>
        </p:txBody>
      </p:sp>
      <p:sp>
        <p:nvSpPr>
          <p:cNvPr id="198659" name="Rectangle 2"/>
          <p:cNvSpPr>
            <a:spLocks noGrp="1" noRot="1" noChangeAspect="1" noChangeArrowheads="1" noTextEdit="1"/>
          </p:cNvSpPr>
          <p:nvPr>
            <p:ph type="sldImg"/>
          </p:nvPr>
        </p:nvSpPr>
        <p:spPr>
          <a:xfrm>
            <a:off x="26988" y="746125"/>
            <a:ext cx="6615112" cy="3721100"/>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99331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A87E72-212B-4DC3-9581-2D3256BA228B}" type="slidenum">
              <a:rPr lang="en-US" altLang="de-DE"/>
              <a:pPr eaLnBrk="1" hangingPunct="1">
                <a:spcBef>
                  <a:spcPct val="0"/>
                </a:spcBef>
              </a:pPr>
              <a:t>69</a:t>
            </a:fld>
            <a:endParaRPr lang="en-US" altLang="de-DE"/>
          </a:p>
        </p:txBody>
      </p:sp>
      <p:sp>
        <p:nvSpPr>
          <p:cNvPr id="199683" name="Rectangle 2"/>
          <p:cNvSpPr>
            <a:spLocks noGrp="1" noRot="1" noChangeAspect="1" noChangeArrowheads="1" noTextEdit="1"/>
          </p:cNvSpPr>
          <p:nvPr>
            <p:ph type="sldImg"/>
          </p:nvPr>
        </p:nvSpPr>
        <p:spPr>
          <a:xfrm>
            <a:off x="26988" y="746125"/>
            <a:ext cx="6615112" cy="3721100"/>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46642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925AD4-6C67-4CCA-B3F3-2AFCF8E231D3}" type="slidenum">
              <a:rPr lang="en-US" altLang="de-DE"/>
              <a:pPr eaLnBrk="1" hangingPunct="1">
                <a:spcBef>
                  <a:spcPct val="0"/>
                </a:spcBef>
              </a:pPr>
              <a:t>70</a:t>
            </a:fld>
            <a:endParaRPr lang="en-US" altLang="de-DE"/>
          </a:p>
        </p:txBody>
      </p:sp>
      <p:sp>
        <p:nvSpPr>
          <p:cNvPr id="200707" name="Rectangle 2"/>
          <p:cNvSpPr>
            <a:spLocks noGrp="1" noRot="1" noChangeAspect="1" noChangeArrowheads="1" noTextEdit="1"/>
          </p:cNvSpPr>
          <p:nvPr>
            <p:ph type="sldImg"/>
          </p:nvPr>
        </p:nvSpPr>
        <p:spPr>
          <a:xfrm>
            <a:off x="26988" y="746125"/>
            <a:ext cx="6615112" cy="3721100"/>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06638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48C4EF-57B8-472B-ABEA-881DF50C806F}" type="slidenum">
              <a:rPr lang="en-US" altLang="de-DE"/>
              <a:pPr eaLnBrk="1" hangingPunct="1">
                <a:spcBef>
                  <a:spcPct val="0"/>
                </a:spcBef>
              </a:pPr>
              <a:t>71</a:t>
            </a:fld>
            <a:endParaRPr lang="en-US" altLang="de-DE"/>
          </a:p>
        </p:txBody>
      </p:sp>
      <p:sp>
        <p:nvSpPr>
          <p:cNvPr id="201731" name="Rectangle 2"/>
          <p:cNvSpPr>
            <a:spLocks noGrp="1" noRot="1" noChangeAspect="1" noChangeArrowheads="1" noTextEdit="1"/>
          </p:cNvSpPr>
          <p:nvPr>
            <p:ph type="sldImg"/>
          </p:nvPr>
        </p:nvSpPr>
        <p:spPr>
          <a:xfrm>
            <a:off x="26988" y="746125"/>
            <a:ext cx="6615112" cy="3721100"/>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26516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24B367-ABC3-41E3-8E90-87A756B14842}" type="slidenum">
              <a:rPr lang="en-US" altLang="de-DE"/>
              <a:pPr eaLnBrk="1" hangingPunct="1">
                <a:spcBef>
                  <a:spcPct val="0"/>
                </a:spcBef>
              </a:pPr>
              <a:t>72</a:t>
            </a:fld>
            <a:endParaRPr lang="en-US" altLang="de-DE"/>
          </a:p>
        </p:txBody>
      </p:sp>
      <p:sp>
        <p:nvSpPr>
          <p:cNvPr id="202755" name="Rectangle 2"/>
          <p:cNvSpPr>
            <a:spLocks noGrp="1" noRot="1" noChangeAspect="1" noChangeArrowheads="1" noTextEdit="1"/>
          </p:cNvSpPr>
          <p:nvPr>
            <p:ph type="sldImg"/>
          </p:nvPr>
        </p:nvSpPr>
        <p:spPr>
          <a:xfrm>
            <a:off x="26988" y="746125"/>
            <a:ext cx="6615112" cy="3721100"/>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62116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7E0459-C64E-4443-83AD-C8A051589C2C}" type="slidenum">
              <a:rPr lang="en-US" altLang="de-DE"/>
              <a:pPr eaLnBrk="1" hangingPunct="1">
                <a:spcBef>
                  <a:spcPct val="0"/>
                </a:spcBef>
              </a:pPr>
              <a:t>73</a:t>
            </a:fld>
            <a:endParaRPr lang="en-US" altLang="de-DE"/>
          </a:p>
        </p:txBody>
      </p:sp>
      <p:sp>
        <p:nvSpPr>
          <p:cNvPr id="203779" name="Rectangle 2"/>
          <p:cNvSpPr>
            <a:spLocks noGrp="1" noRot="1" noChangeAspect="1" noChangeArrowheads="1" noTextEdit="1"/>
          </p:cNvSpPr>
          <p:nvPr>
            <p:ph type="sldImg"/>
          </p:nvPr>
        </p:nvSpPr>
        <p:spPr>
          <a:xfrm>
            <a:off x="26988" y="746125"/>
            <a:ext cx="6615112" cy="3721100"/>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37902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32E58D-F9ED-4649-AD17-57480D952B57}" type="slidenum">
              <a:rPr lang="en-US" altLang="de-DE"/>
              <a:pPr eaLnBrk="1" hangingPunct="1">
                <a:spcBef>
                  <a:spcPct val="0"/>
                </a:spcBef>
              </a:pPr>
              <a:t>74</a:t>
            </a:fld>
            <a:endParaRPr lang="en-US" altLang="de-DE"/>
          </a:p>
        </p:txBody>
      </p:sp>
      <p:sp>
        <p:nvSpPr>
          <p:cNvPr id="204803" name="Rectangle 2"/>
          <p:cNvSpPr>
            <a:spLocks noGrp="1" noRot="1" noChangeAspect="1" noChangeArrowheads="1" noTextEdit="1"/>
          </p:cNvSpPr>
          <p:nvPr>
            <p:ph type="sldImg"/>
          </p:nvPr>
        </p:nvSpPr>
        <p:spPr>
          <a:xfrm>
            <a:off x="26988" y="746125"/>
            <a:ext cx="6615112" cy="3721100"/>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38876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5C023-60B7-44FC-A849-5498E7F45C89}" type="slidenum">
              <a:rPr lang="en-US" altLang="de-DE"/>
              <a:pPr eaLnBrk="1" hangingPunct="1">
                <a:spcBef>
                  <a:spcPct val="0"/>
                </a:spcBef>
              </a:pPr>
              <a:t>75</a:t>
            </a:fld>
            <a:endParaRPr lang="en-US" altLang="de-DE"/>
          </a:p>
        </p:txBody>
      </p:sp>
      <p:sp>
        <p:nvSpPr>
          <p:cNvPr id="205827" name="Rectangle 2"/>
          <p:cNvSpPr>
            <a:spLocks noGrp="1" noRot="1" noChangeAspect="1" noChangeArrowheads="1" noTextEdit="1"/>
          </p:cNvSpPr>
          <p:nvPr>
            <p:ph type="sldImg"/>
          </p:nvPr>
        </p:nvSpPr>
        <p:spPr>
          <a:xfrm>
            <a:off x="26988" y="746125"/>
            <a:ext cx="6615112" cy="3721100"/>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15623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ECD6D5-9B8A-48CA-BCA3-111CF9C18190}" type="slidenum">
              <a:rPr lang="en-US" altLang="de-DE"/>
              <a:pPr eaLnBrk="1" hangingPunct="1">
                <a:spcBef>
                  <a:spcPct val="0"/>
                </a:spcBef>
              </a:pPr>
              <a:t>76</a:t>
            </a:fld>
            <a:endParaRPr lang="en-US" altLang="de-DE"/>
          </a:p>
        </p:txBody>
      </p:sp>
      <p:sp>
        <p:nvSpPr>
          <p:cNvPr id="206851" name="Rectangle 2"/>
          <p:cNvSpPr>
            <a:spLocks noGrp="1" noRot="1" noChangeAspect="1" noChangeArrowheads="1" noTextEdit="1"/>
          </p:cNvSpPr>
          <p:nvPr>
            <p:ph type="sldImg"/>
          </p:nvPr>
        </p:nvSpPr>
        <p:spPr>
          <a:xfrm>
            <a:off x="26988" y="746125"/>
            <a:ext cx="6615112" cy="3721100"/>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80050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1E4D74-E0C1-4FAA-9AB6-E7392894C513}" type="slidenum">
              <a:rPr lang="en-US" altLang="de-DE"/>
              <a:pPr eaLnBrk="1" hangingPunct="1">
                <a:spcBef>
                  <a:spcPct val="0"/>
                </a:spcBef>
              </a:pPr>
              <a:t>77</a:t>
            </a:fld>
            <a:endParaRPr lang="en-US" altLang="de-DE"/>
          </a:p>
        </p:txBody>
      </p:sp>
      <p:sp>
        <p:nvSpPr>
          <p:cNvPr id="207875" name="Rectangle 2"/>
          <p:cNvSpPr>
            <a:spLocks noGrp="1" noRot="1" noChangeAspect="1" noChangeArrowheads="1" noTextEdit="1"/>
          </p:cNvSpPr>
          <p:nvPr>
            <p:ph type="sldImg"/>
          </p:nvPr>
        </p:nvSpPr>
        <p:spPr>
          <a:xfrm>
            <a:off x="26988" y="746125"/>
            <a:ext cx="6615112" cy="3721100"/>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92505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493D12-9035-48B9-A2BA-6A030E848FB1}" type="slidenum">
              <a:rPr lang="en-US" altLang="de-DE"/>
              <a:pPr eaLnBrk="1" hangingPunct="1">
                <a:spcBef>
                  <a:spcPct val="0"/>
                </a:spcBef>
              </a:pPr>
              <a:t>78</a:t>
            </a:fld>
            <a:endParaRPr lang="en-US" altLang="de-DE"/>
          </a:p>
        </p:txBody>
      </p:sp>
      <p:sp>
        <p:nvSpPr>
          <p:cNvPr id="208899" name="Rectangle 2"/>
          <p:cNvSpPr>
            <a:spLocks noGrp="1" noRot="1" noChangeAspect="1" noChangeArrowheads="1" noTextEdit="1"/>
          </p:cNvSpPr>
          <p:nvPr>
            <p:ph type="sldImg"/>
          </p:nvPr>
        </p:nvSpPr>
        <p:spPr>
          <a:xfrm>
            <a:off x="26988" y="746125"/>
            <a:ext cx="6615112" cy="3721100"/>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70798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EA532A-0378-43A9-B6C4-E29C46DC29F7}" type="slidenum">
              <a:rPr lang="en-US" altLang="de-DE"/>
              <a:pPr eaLnBrk="1" hangingPunct="1">
                <a:spcBef>
                  <a:spcPct val="0"/>
                </a:spcBef>
              </a:pPr>
              <a:t>79</a:t>
            </a:fld>
            <a:endParaRPr lang="en-US" altLang="de-DE"/>
          </a:p>
        </p:txBody>
      </p:sp>
      <p:sp>
        <p:nvSpPr>
          <p:cNvPr id="209923" name="Rectangle 2"/>
          <p:cNvSpPr>
            <a:spLocks noGrp="1" noRot="1" noChangeAspect="1" noChangeArrowheads="1" noTextEdit="1"/>
          </p:cNvSpPr>
          <p:nvPr>
            <p:ph type="sldImg"/>
          </p:nvPr>
        </p:nvSpPr>
        <p:spPr>
          <a:xfrm>
            <a:off x="26988" y="746125"/>
            <a:ext cx="6615112" cy="3721100"/>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89716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8ECB4B-6127-4BA0-B7B5-5BDA9185D256}" type="slidenum">
              <a:rPr lang="en-US" altLang="de-DE"/>
              <a:pPr eaLnBrk="1" hangingPunct="1">
                <a:spcBef>
                  <a:spcPct val="0"/>
                </a:spcBef>
              </a:pPr>
              <a:t>80</a:t>
            </a:fld>
            <a:endParaRPr lang="en-US" altLang="de-DE"/>
          </a:p>
        </p:txBody>
      </p:sp>
      <p:sp>
        <p:nvSpPr>
          <p:cNvPr id="210947" name="Rectangle 2"/>
          <p:cNvSpPr>
            <a:spLocks noGrp="1" noRot="1" noChangeAspect="1" noChangeArrowheads="1" noTextEdit="1"/>
          </p:cNvSpPr>
          <p:nvPr>
            <p:ph type="sldImg"/>
          </p:nvPr>
        </p:nvSpPr>
        <p:spPr>
          <a:xfrm>
            <a:off x="26988" y="746125"/>
            <a:ext cx="6615112" cy="3721100"/>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4989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BC09F9-76A9-4E11-844D-D299405E1CC6}" type="slidenum">
              <a:rPr lang="en-US" altLang="de-DE"/>
              <a:pPr eaLnBrk="1" hangingPunct="1">
                <a:spcBef>
                  <a:spcPct val="0"/>
                </a:spcBef>
              </a:pPr>
              <a:t>81</a:t>
            </a:fld>
            <a:endParaRPr lang="en-US" altLang="de-DE"/>
          </a:p>
        </p:txBody>
      </p:sp>
      <p:sp>
        <p:nvSpPr>
          <p:cNvPr id="211971" name="Rectangle 2"/>
          <p:cNvSpPr>
            <a:spLocks noGrp="1" noRot="1" noChangeAspect="1" noChangeArrowheads="1" noTextEdit="1"/>
          </p:cNvSpPr>
          <p:nvPr>
            <p:ph type="sldImg"/>
          </p:nvPr>
        </p:nvSpPr>
        <p:spPr>
          <a:xfrm>
            <a:off x="26988" y="746125"/>
            <a:ext cx="6615112" cy="3721100"/>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761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E00F6A-699B-4931-B888-2A508FAA4E30}" type="slidenum">
              <a:rPr lang="en-US" altLang="de-DE"/>
              <a:pPr eaLnBrk="1" hangingPunct="1">
                <a:spcBef>
                  <a:spcPct val="0"/>
                </a:spcBef>
              </a:pPr>
              <a:t>82</a:t>
            </a:fld>
            <a:endParaRPr lang="en-US" altLang="de-DE"/>
          </a:p>
        </p:txBody>
      </p:sp>
      <p:sp>
        <p:nvSpPr>
          <p:cNvPr id="212995" name="Rectangle 2"/>
          <p:cNvSpPr>
            <a:spLocks noGrp="1" noRot="1" noChangeAspect="1" noChangeArrowheads="1" noTextEdit="1"/>
          </p:cNvSpPr>
          <p:nvPr>
            <p:ph type="sldImg"/>
          </p:nvPr>
        </p:nvSpPr>
        <p:spPr>
          <a:xfrm>
            <a:off x="26988" y="746125"/>
            <a:ext cx="6615112" cy="3721100"/>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100524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B4BF6C-C787-496F-AA48-DEF80D342AE8}" type="slidenum">
              <a:rPr lang="en-US" altLang="de-DE"/>
              <a:pPr eaLnBrk="1" hangingPunct="1">
                <a:spcBef>
                  <a:spcPct val="0"/>
                </a:spcBef>
              </a:pPr>
              <a:t>83</a:t>
            </a:fld>
            <a:endParaRPr lang="en-US" altLang="de-DE"/>
          </a:p>
        </p:txBody>
      </p:sp>
      <p:sp>
        <p:nvSpPr>
          <p:cNvPr id="214019" name="Rectangle 2"/>
          <p:cNvSpPr>
            <a:spLocks noGrp="1" noRot="1" noChangeAspect="1" noChangeArrowheads="1" noTextEdit="1"/>
          </p:cNvSpPr>
          <p:nvPr>
            <p:ph type="sldImg"/>
          </p:nvPr>
        </p:nvSpPr>
        <p:spPr>
          <a:xfrm>
            <a:off x="26988" y="746125"/>
            <a:ext cx="6615112" cy="3721100"/>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9270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11A6B9-B13F-47E1-8A82-CF11459567A1}" type="slidenum">
              <a:rPr lang="en-US" altLang="de-DE"/>
              <a:pPr eaLnBrk="1" hangingPunct="1">
                <a:spcBef>
                  <a:spcPct val="0"/>
                </a:spcBef>
              </a:pPr>
              <a:t>84</a:t>
            </a:fld>
            <a:endParaRPr lang="en-US" altLang="de-DE"/>
          </a:p>
        </p:txBody>
      </p:sp>
      <p:sp>
        <p:nvSpPr>
          <p:cNvPr id="215043" name="Rectangle 2"/>
          <p:cNvSpPr>
            <a:spLocks noGrp="1" noRot="1" noChangeAspect="1" noChangeArrowheads="1" noTextEdit="1"/>
          </p:cNvSpPr>
          <p:nvPr>
            <p:ph type="sldImg"/>
          </p:nvPr>
        </p:nvSpPr>
        <p:spPr>
          <a:xfrm>
            <a:off x="26988" y="746125"/>
            <a:ext cx="6615112" cy="3721100"/>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373863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BE4EB7-D3E8-4B8A-89DF-AF3822950AFB}" type="slidenum">
              <a:rPr lang="en-US" altLang="de-DE"/>
              <a:pPr eaLnBrk="1" hangingPunct="1">
                <a:spcBef>
                  <a:spcPct val="0"/>
                </a:spcBef>
              </a:pPr>
              <a:t>85</a:t>
            </a:fld>
            <a:endParaRPr lang="en-US" altLang="de-DE"/>
          </a:p>
        </p:txBody>
      </p:sp>
      <p:sp>
        <p:nvSpPr>
          <p:cNvPr id="216067" name="Rectangle 2"/>
          <p:cNvSpPr>
            <a:spLocks noGrp="1" noRot="1" noChangeAspect="1" noChangeArrowheads="1" noTextEdit="1"/>
          </p:cNvSpPr>
          <p:nvPr>
            <p:ph type="sldImg"/>
          </p:nvPr>
        </p:nvSpPr>
        <p:spPr>
          <a:xfrm>
            <a:off x="26988" y="746125"/>
            <a:ext cx="6615112" cy="3721100"/>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2726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02D19A-EF47-4B9F-8EA8-A01A7F7A7C83}" type="slidenum">
              <a:rPr lang="en-US" altLang="de-DE"/>
              <a:pPr eaLnBrk="1" hangingPunct="1">
                <a:spcBef>
                  <a:spcPct val="0"/>
                </a:spcBef>
              </a:pPr>
              <a:t>86</a:t>
            </a:fld>
            <a:endParaRPr lang="en-US" altLang="de-DE"/>
          </a:p>
        </p:txBody>
      </p:sp>
      <p:sp>
        <p:nvSpPr>
          <p:cNvPr id="217091" name="Rectangle 2"/>
          <p:cNvSpPr>
            <a:spLocks noGrp="1" noRot="1" noChangeAspect="1" noChangeArrowheads="1" noTextEdit="1"/>
          </p:cNvSpPr>
          <p:nvPr>
            <p:ph type="sldImg"/>
          </p:nvPr>
        </p:nvSpPr>
        <p:spPr>
          <a:xfrm>
            <a:off x="26988" y="746125"/>
            <a:ext cx="6615112" cy="3721100"/>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449842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E71010-650E-4D0B-9CB2-28FFBB3BED77}" type="slidenum">
              <a:rPr lang="en-US" altLang="de-DE"/>
              <a:pPr eaLnBrk="1" hangingPunct="1">
                <a:spcBef>
                  <a:spcPct val="0"/>
                </a:spcBef>
              </a:pPr>
              <a:t>87</a:t>
            </a:fld>
            <a:endParaRPr lang="en-US" altLang="de-DE"/>
          </a:p>
        </p:txBody>
      </p:sp>
      <p:sp>
        <p:nvSpPr>
          <p:cNvPr id="218115" name="Rectangle 2"/>
          <p:cNvSpPr>
            <a:spLocks noGrp="1" noRot="1" noChangeAspect="1" noChangeArrowheads="1" noTextEdit="1"/>
          </p:cNvSpPr>
          <p:nvPr>
            <p:ph type="sldImg"/>
          </p:nvPr>
        </p:nvSpPr>
        <p:spPr>
          <a:xfrm>
            <a:off x="26988" y="746125"/>
            <a:ext cx="6615112" cy="3721100"/>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77263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3F6913-9744-482E-8753-41BAE60118CE}" type="slidenum">
              <a:rPr lang="en-US" altLang="de-DE"/>
              <a:pPr eaLnBrk="1" hangingPunct="1">
                <a:spcBef>
                  <a:spcPct val="0"/>
                </a:spcBef>
              </a:pPr>
              <a:t>88</a:t>
            </a:fld>
            <a:endParaRPr lang="en-US" altLang="de-DE"/>
          </a:p>
        </p:txBody>
      </p:sp>
      <p:sp>
        <p:nvSpPr>
          <p:cNvPr id="219139" name="Rectangle 2"/>
          <p:cNvSpPr>
            <a:spLocks noGrp="1" noRot="1" noChangeAspect="1" noChangeArrowheads="1" noTextEdit="1"/>
          </p:cNvSpPr>
          <p:nvPr>
            <p:ph type="sldImg"/>
          </p:nvPr>
        </p:nvSpPr>
        <p:spPr>
          <a:xfrm>
            <a:off x="26988" y="746125"/>
            <a:ext cx="6615112" cy="3721100"/>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166698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259ABF-5E80-4FB5-83D5-0E58299AA451}" type="slidenum">
              <a:rPr lang="en-US" altLang="de-DE"/>
              <a:pPr eaLnBrk="1" hangingPunct="1">
                <a:spcBef>
                  <a:spcPct val="0"/>
                </a:spcBef>
              </a:pPr>
              <a:t>89</a:t>
            </a:fld>
            <a:endParaRPr lang="en-US" altLang="de-DE"/>
          </a:p>
        </p:txBody>
      </p:sp>
      <p:sp>
        <p:nvSpPr>
          <p:cNvPr id="220163" name="Rectangle 2"/>
          <p:cNvSpPr>
            <a:spLocks noGrp="1" noRot="1" noChangeAspect="1" noChangeArrowheads="1" noTextEdit="1"/>
          </p:cNvSpPr>
          <p:nvPr>
            <p:ph type="sldImg"/>
          </p:nvPr>
        </p:nvSpPr>
        <p:spPr>
          <a:xfrm>
            <a:off x="26988" y="746125"/>
            <a:ext cx="6615112" cy="3721100"/>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4921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429000-F85A-4E9F-8648-C4FD3647AB44}" type="slidenum">
              <a:rPr lang="en-US" altLang="de-DE"/>
              <a:pPr eaLnBrk="1" hangingPunct="1">
                <a:spcBef>
                  <a:spcPct val="0"/>
                </a:spcBef>
              </a:pPr>
              <a:t>90</a:t>
            </a:fld>
            <a:endParaRPr lang="en-US" altLang="de-DE"/>
          </a:p>
        </p:txBody>
      </p:sp>
      <p:sp>
        <p:nvSpPr>
          <p:cNvPr id="221187" name="Rectangle 2"/>
          <p:cNvSpPr>
            <a:spLocks noGrp="1" noRot="1" noChangeAspect="1" noChangeArrowheads="1" noTextEdit="1"/>
          </p:cNvSpPr>
          <p:nvPr>
            <p:ph type="sldImg"/>
          </p:nvPr>
        </p:nvSpPr>
        <p:spPr>
          <a:xfrm>
            <a:off x="26988" y="746125"/>
            <a:ext cx="6615112" cy="3721100"/>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06759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C8372A-82FD-4A5D-8EBD-33301EE60DEC}" type="slidenum">
              <a:rPr lang="en-US" altLang="de-DE"/>
              <a:pPr eaLnBrk="1" hangingPunct="1">
                <a:spcBef>
                  <a:spcPct val="0"/>
                </a:spcBef>
              </a:pPr>
              <a:t>91</a:t>
            </a:fld>
            <a:endParaRPr lang="en-US" altLang="de-DE"/>
          </a:p>
        </p:txBody>
      </p:sp>
      <p:sp>
        <p:nvSpPr>
          <p:cNvPr id="222211" name="Rectangle 2"/>
          <p:cNvSpPr>
            <a:spLocks noGrp="1" noRot="1" noChangeAspect="1" noChangeArrowheads="1" noTextEdit="1"/>
          </p:cNvSpPr>
          <p:nvPr>
            <p:ph type="sldImg"/>
          </p:nvPr>
        </p:nvSpPr>
        <p:spPr>
          <a:xfrm>
            <a:off x="26988" y="746125"/>
            <a:ext cx="6615112" cy="3721100"/>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66661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9063AC-6675-4149-BBC7-01B976A1E769}" type="slidenum">
              <a:rPr lang="en-US" altLang="de-DE"/>
              <a:pPr eaLnBrk="1" hangingPunct="1">
                <a:spcBef>
                  <a:spcPct val="0"/>
                </a:spcBef>
              </a:pPr>
              <a:t>92</a:t>
            </a:fld>
            <a:endParaRPr lang="en-US" altLang="de-DE"/>
          </a:p>
        </p:txBody>
      </p:sp>
      <p:sp>
        <p:nvSpPr>
          <p:cNvPr id="223235" name="Rectangle 2"/>
          <p:cNvSpPr>
            <a:spLocks noGrp="1" noRot="1" noChangeAspect="1" noChangeArrowheads="1" noTextEdit="1"/>
          </p:cNvSpPr>
          <p:nvPr>
            <p:ph type="sldImg"/>
          </p:nvPr>
        </p:nvSpPr>
        <p:spPr>
          <a:xfrm>
            <a:off x="26988" y="746125"/>
            <a:ext cx="6615112" cy="3721100"/>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04388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0BE596-A79F-43C8-9ECA-DA923C7EB7C2}" type="slidenum">
              <a:rPr lang="en-US" altLang="de-DE"/>
              <a:pPr eaLnBrk="1" hangingPunct="1">
                <a:spcBef>
                  <a:spcPct val="0"/>
                </a:spcBef>
              </a:pPr>
              <a:t>93</a:t>
            </a:fld>
            <a:endParaRPr lang="en-US" altLang="de-DE"/>
          </a:p>
        </p:txBody>
      </p:sp>
      <p:sp>
        <p:nvSpPr>
          <p:cNvPr id="224259" name="Rectangle 2"/>
          <p:cNvSpPr>
            <a:spLocks noGrp="1" noRot="1" noChangeAspect="1" noChangeArrowheads="1" noTextEdit="1"/>
          </p:cNvSpPr>
          <p:nvPr>
            <p:ph type="sldImg"/>
          </p:nvPr>
        </p:nvSpPr>
        <p:spPr>
          <a:xfrm>
            <a:off x="26988" y="746125"/>
            <a:ext cx="6615112" cy="3721100"/>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49907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920478-0CFD-4DDF-8A81-7481C1C1AFFB}" type="slidenum">
              <a:rPr lang="en-US" altLang="de-DE"/>
              <a:pPr eaLnBrk="1" hangingPunct="1">
                <a:spcBef>
                  <a:spcPct val="0"/>
                </a:spcBef>
              </a:pPr>
              <a:t>94</a:t>
            </a:fld>
            <a:endParaRPr lang="en-US" altLang="de-DE"/>
          </a:p>
        </p:txBody>
      </p:sp>
      <p:sp>
        <p:nvSpPr>
          <p:cNvPr id="227331" name="Rectangle 2"/>
          <p:cNvSpPr>
            <a:spLocks noGrp="1" noRot="1" noChangeAspect="1" noChangeArrowheads="1" noTextEdit="1"/>
          </p:cNvSpPr>
          <p:nvPr>
            <p:ph type="sldImg"/>
          </p:nvPr>
        </p:nvSpPr>
        <p:spPr>
          <a:xfrm>
            <a:off x="26988" y="746125"/>
            <a:ext cx="6615112" cy="3721100"/>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83018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920478-0CFD-4DDF-8A81-7481C1C1AFFB}" type="slidenum">
              <a:rPr lang="en-US" altLang="de-DE"/>
              <a:pPr eaLnBrk="1" hangingPunct="1">
                <a:spcBef>
                  <a:spcPct val="0"/>
                </a:spcBef>
              </a:pPr>
              <a:t>95</a:t>
            </a:fld>
            <a:endParaRPr lang="en-US" altLang="de-DE"/>
          </a:p>
        </p:txBody>
      </p:sp>
      <p:sp>
        <p:nvSpPr>
          <p:cNvPr id="227331" name="Rectangle 2"/>
          <p:cNvSpPr>
            <a:spLocks noGrp="1" noRot="1" noChangeAspect="1" noChangeArrowheads="1" noTextEdit="1"/>
          </p:cNvSpPr>
          <p:nvPr>
            <p:ph type="sldImg"/>
          </p:nvPr>
        </p:nvSpPr>
        <p:spPr>
          <a:xfrm>
            <a:off x="26988" y="746125"/>
            <a:ext cx="6615112" cy="3721100"/>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83018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920478-0CFD-4DDF-8A81-7481C1C1AFFB}" type="slidenum">
              <a:rPr lang="en-US" altLang="de-DE"/>
              <a:pPr eaLnBrk="1" hangingPunct="1">
                <a:spcBef>
                  <a:spcPct val="0"/>
                </a:spcBef>
              </a:pPr>
              <a:t>96</a:t>
            </a:fld>
            <a:endParaRPr lang="en-US" altLang="de-DE"/>
          </a:p>
        </p:txBody>
      </p:sp>
      <p:sp>
        <p:nvSpPr>
          <p:cNvPr id="227331" name="Rectangle 2"/>
          <p:cNvSpPr>
            <a:spLocks noGrp="1" noRot="1" noChangeAspect="1" noChangeArrowheads="1" noTextEdit="1"/>
          </p:cNvSpPr>
          <p:nvPr>
            <p:ph type="sldImg"/>
          </p:nvPr>
        </p:nvSpPr>
        <p:spPr>
          <a:xfrm>
            <a:off x="26988" y="746125"/>
            <a:ext cx="6615112" cy="3721100"/>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83018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7D96A4-D5A3-4345-99E4-AD3C8049F20E}" type="slidenum">
              <a:rPr lang="en-US" altLang="de-DE"/>
              <a:pPr eaLnBrk="1" hangingPunct="1">
                <a:spcBef>
                  <a:spcPct val="0"/>
                </a:spcBef>
              </a:pPr>
              <a:t>97</a:t>
            </a:fld>
            <a:endParaRPr lang="en-US" altLang="de-DE"/>
          </a:p>
        </p:txBody>
      </p:sp>
      <p:sp>
        <p:nvSpPr>
          <p:cNvPr id="228355" name="Rectangle 2"/>
          <p:cNvSpPr>
            <a:spLocks noGrp="1" noRot="1" noChangeAspect="1" noChangeArrowheads="1" noTextEdit="1"/>
          </p:cNvSpPr>
          <p:nvPr>
            <p:ph type="sldImg"/>
          </p:nvPr>
        </p:nvSpPr>
        <p:spPr>
          <a:xfrm>
            <a:off x="26988" y="746125"/>
            <a:ext cx="6615112" cy="3721100"/>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899118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76F5BF-3130-4870-B96A-E30CC5B1A307}" type="slidenum">
              <a:rPr lang="en-US" altLang="de-DE"/>
              <a:pPr eaLnBrk="1" hangingPunct="1">
                <a:spcBef>
                  <a:spcPct val="0"/>
                </a:spcBef>
              </a:pPr>
              <a:t>98</a:t>
            </a:fld>
            <a:endParaRPr lang="en-US" altLang="de-DE"/>
          </a:p>
        </p:txBody>
      </p:sp>
      <p:sp>
        <p:nvSpPr>
          <p:cNvPr id="229379" name="Rectangle 2"/>
          <p:cNvSpPr>
            <a:spLocks noGrp="1" noRot="1" noChangeAspect="1" noChangeArrowheads="1" noTextEdit="1"/>
          </p:cNvSpPr>
          <p:nvPr>
            <p:ph type="sldImg"/>
          </p:nvPr>
        </p:nvSpPr>
        <p:spPr>
          <a:xfrm>
            <a:off x="26988" y="746125"/>
            <a:ext cx="6615112" cy="3721100"/>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114523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7B5D4B-EAA7-4304-8973-E3F865130822}" type="slidenum">
              <a:rPr lang="en-US" altLang="de-DE"/>
              <a:pPr eaLnBrk="1" hangingPunct="1">
                <a:spcBef>
                  <a:spcPct val="0"/>
                </a:spcBef>
              </a:pPr>
              <a:t>99</a:t>
            </a:fld>
            <a:endParaRPr lang="en-US" altLang="de-DE"/>
          </a:p>
        </p:txBody>
      </p:sp>
      <p:sp>
        <p:nvSpPr>
          <p:cNvPr id="230403" name="Rectangle 2"/>
          <p:cNvSpPr>
            <a:spLocks noGrp="1" noRot="1" noChangeAspect="1" noChangeArrowheads="1" noTextEdit="1"/>
          </p:cNvSpPr>
          <p:nvPr>
            <p:ph type="sldImg"/>
          </p:nvPr>
        </p:nvSpPr>
        <p:spPr>
          <a:xfrm>
            <a:off x="26988" y="746125"/>
            <a:ext cx="6615112" cy="3721100"/>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17055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990140-5EBA-4E0E-B18D-692837658E8B}" type="slidenum">
              <a:rPr lang="en-US" altLang="de-DE"/>
              <a:pPr eaLnBrk="1" hangingPunct="1">
                <a:spcBef>
                  <a:spcPct val="0"/>
                </a:spcBef>
              </a:pPr>
              <a:t>100</a:t>
            </a:fld>
            <a:endParaRPr lang="en-US" altLang="de-DE"/>
          </a:p>
        </p:txBody>
      </p:sp>
      <p:sp>
        <p:nvSpPr>
          <p:cNvPr id="231427" name="Rectangle 2"/>
          <p:cNvSpPr>
            <a:spLocks noGrp="1" noRot="1" noChangeAspect="1" noChangeArrowheads="1" noTextEdit="1"/>
          </p:cNvSpPr>
          <p:nvPr>
            <p:ph type="sldImg"/>
          </p:nvPr>
        </p:nvSpPr>
        <p:spPr>
          <a:xfrm>
            <a:off x="26988" y="746125"/>
            <a:ext cx="6615112" cy="3721100"/>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533616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8CCF18-471A-4919-B709-FBADB0AF5312}" type="slidenum">
              <a:rPr lang="en-US" altLang="de-DE"/>
              <a:pPr eaLnBrk="1" hangingPunct="1">
                <a:spcBef>
                  <a:spcPct val="0"/>
                </a:spcBef>
              </a:pPr>
              <a:t>101</a:t>
            </a:fld>
            <a:endParaRPr lang="en-US" altLang="de-DE"/>
          </a:p>
        </p:txBody>
      </p:sp>
      <p:sp>
        <p:nvSpPr>
          <p:cNvPr id="232451" name="Rectangle 2"/>
          <p:cNvSpPr>
            <a:spLocks noGrp="1" noRot="1" noChangeAspect="1" noChangeArrowheads="1" noTextEdit="1"/>
          </p:cNvSpPr>
          <p:nvPr>
            <p:ph type="sldImg"/>
          </p:nvPr>
        </p:nvSpPr>
        <p:spPr>
          <a:xfrm>
            <a:off x="26988" y="746125"/>
            <a:ext cx="6615112" cy="3721100"/>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893317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37908B-72BC-42A6-9D14-A06D6205F0D5}" type="slidenum">
              <a:rPr lang="en-US" altLang="de-DE"/>
              <a:pPr eaLnBrk="1" hangingPunct="1">
                <a:spcBef>
                  <a:spcPct val="0"/>
                </a:spcBef>
              </a:pPr>
              <a:t>102</a:t>
            </a:fld>
            <a:endParaRPr lang="en-US" altLang="de-DE"/>
          </a:p>
        </p:txBody>
      </p:sp>
      <p:sp>
        <p:nvSpPr>
          <p:cNvPr id="233475" name="Rectangle 2"/>
          <p:cNvSpPr>
            <a:spLocks noGrp="1" noRot="1" noChangeAspect="1" noChangeArrowheads="1" noTextEdit="1"/>
          </p:cNvSpPr>
          <p:nvPr>
            <p:ph type="sldImg"/>
          </p:nvPr>
        </p:nvSpPr>
        <p:spPr>
          <a:xfrm>
            <a:off x="26988" y="746125"/>
            <a:ext cx="6615112" cy="3721100"/>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511770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732D55-1EB0-47A3-AE31-6D76247AB649}" type="slidenum">
              <a:rPr lang="en-US" altLang="de-DE"/>
              <a:pPr eaLnBrk="1" hangingPunct="1">
                <a:spcBef>
                  <a:spcPct val="0"/>
                </a:spcBef>
              </a:pPr>
              <a:t>103</a:t>
            </a:fld>
            <a:endParaRPr lang="en-US" altLang="de-DE"/>
          </a:p>
        </p:txBody>
      </p:sp>
      <p:sp>
        <p:nvSpPr>
          <p:cNvPr id="234499" name="Rectangle 2"/>
          <p:cNvSpPr>
            <a:spLocks noGrp="1" noRot="1" noChangeAspect="1" noChangeArrowheads="1" noTextEdit="1"/>
          </p:cNvSpPr>
          <p:nvPr>
            <p:ph type="sldImg"/>
          </p:nvPr>
        </p:nvSpPr>
        <p:spPr>
          <a:xfrm>
            <a:off x="26988" y="746125"/>
            <a:ext cx="6615112" cy="3721100"/>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488384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115A66-D1BF-42DC-892D-F2C86C5377F5}" type="slidenum">
              <a:rPr lang="en-US" altLang="de-DE"/>
              <a:pPr eaLnBrk="1" hangingPunct="1">
                <a:spcBef>
                  <a:spcPct val="0"/>
                </a:spcBef>
              </a:pPr>
              <a:t>104</a:t>
            </a:fld>
            <a:endParaRPr lang="en-US" altLang="de-DE"/>
          </a:p>
        </p:txBody>
      </p:sp>
      <p:sp>
        <p:nvSpPr>
          <p:cNvPr id="235523" name="Rectangle 2"/>
          <p:cNvSpPr>
            <a:spLocks noGrp="1" noRot="1" noChangeAspect="1" noChangeArrowheads="1" noTextEdit="1"/>
          </p:cNvSpPr>
          <p:nvPr>
            <p:ph type="sldImg"/>
          </p:nvPr>
        </p:nvSpPr>
        <p:spPr>
          <a:xfrm>
            <a:off x="26988" y="746125"/>
            <a:ext cx="6615112" cy="3721100"/>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064547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70AF90-F2F2-4D66-8941-8C7D501A1292}" type="slidenum">
              <a:rPr lang="en-US" altLang="de-DE"/>
              <a:pPr eaLnBrk="1" hangingPunct="1">
                <a:spcBef>
                  <a:spcPct val="0"/>
                </a:spcBef>
              </a:pPr>
              <a:t>105</a:t>
            </a:fld>
            <a:endParaRPr lang="en-US" altLang="de-DE"/>
          </a:p>
        </p:txBody>
      </p:sp>
      <p:sp>
        <p:nvSpPr>
          <p:cNvPr id="236547" name="Rectangle 2"/>
          <p:cNvSpPr>
            <a:spLocks noGrp="1" noRot="1" noChangeAspect="1" noChangeArrowheads="1" noTextEdit="1"/>
          </p:cNvSpPr>
          <p:nvPr>
            <p:ph type="sldImg"/>
          </p:nvPr>
        </p:nvSpPr>
        <p:spPr>
          <a:xfrm>
            <a:off x="26988" y="746125"/>
            <a:ext cx="6615112" cy="3721100"/>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752962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7B9EA9-BF25-47C3-A0CD-193169595E6C}" type="slidenum">
              <a:rPr lang="en-US" altLang="de-DE"/>
              <a:pPr eaLnBrk="1" hangingPunct="1">
                <a:spcBef>
                  <a:spcPct val="0"/>
                </a:spcBef>
              </a:pPr>
              <a:t>106</a:t>
            </a:fld>
            <a:endParaRPr lang="en-US" altLang="de-DE"/>
          </a:p>
        </p:txBody>
      </p:sp>
      <p:sp>
        <p:nvSpPr>
          <p:cNvPr id="237571" name="Rectangle 2"/>
          <p:cNvSpPr>
            <a:spLocks noGrp="1" noRot="1" noChangeAspect="1" noChangeArrowheads="1" noTextEdit="1"/>
          </p:cNvSpPr>
          <p:nvPr>
            <p:ph type="sldImg"/>
          </p:nvPr>
        </p:nvSpPr>
        <p:spPr>
          <a:xfrm>
            <a:off x="26988" y="746125"/>
            <a:ext cx="6615112" cy="3721100"/>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860230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E8D59D-1069-47BA-8303-D68AA2591056}" type="slidenum">
              <a:rPr lang="en-US" altLang="de-DE"/>
              <a:pPr eaLnBrk="1" hangingPunct="1">
                <a:spcBef>
                  <a:spcPct val="0"/>
                </a:spcBef>
              </a:pPr>
              <a:t>107</a:t>
            </a:fld>
            <a:endParaRPr lang="en-US" altLang="de-DE"/>
          </a:p>
        </p:txBody>
      </p:sp>
      <p:sp>
        <p:nvSpPr>
          <p:cNvPr id="238595" name="Rectangle 2"/>
          <p:cNvSpPr>
            <a:spLocks noGrp="1" noRot="1" noChangeAspect="1" noChangeArrowheads="1" noTextEdit="1"/>
          </p:cNvSpPr>
          <p:nvPr>
            <p:ph type="sldImg"/>
          </p:nvPr>
        </p:nvSpPr>
        <p:spPr>
          <a:xfrm>
            <a:off x="26988" y="746125"/>
            <a:ext cx="6615112" cy="3721100"/>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684297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88EB74-DEBA-4492-AD87-B1DF609AA1C3}" type="slidenum">
              <a:rPr lang="en-US" altLang="de-DE"/>
              <a:pPr eaLnBrk="1" hangingPunct="1">
                <a:spcBef>
                  <a:spcPct val="0"/>
                </a:spcBef>
              </a:pPr>
              <a:t>108</a:t>
            </a:fld>
            <a:endParaRPr lang="en-US" altLang="de-DE"/>
          </a:p>
        </p:txBody>
      </p:sp>
      <p:sp>
        <p:nvSpPr>
          <p:cNvPr id="239619" name="Rectangle 2"/>
          <p:cNvSpPr>
            <a:spLocks noGrp="1" noRot="1" noChangeAspect="1" noChangeArrowheads="1" noTextEdit="1"/>
          </p:cNvSpPr>
          <p:nvPr>
            <p:ph type="sldImg"/>
          </p:nvPr>
        </p:nvSpPr>
        <p:spPr>
          <a:xfrm>
            <a:off x="26988" y="746125"/>
            <a:ext cx="6615112" cy="3721100"/>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09834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11D39B-B0B6-46E8-8E8B-AEB9C186FB6D}" type="slidenum">
              <a:rPr lang="en-US" altLang="de-DE"/>
              <a:pPr eaLnBrk="1" hangingPunct="1">
                <a:spcBef>
                  <a:spcPct val="0"/>
                </a:spcBef>
              </a:pPr>
              <a:t>109</a:t>
            </a:fld>
            <a:endParaRPr lang="en-US" altLang="de-DE"/>
          </a:p>
        </p:txBody>
      </p:sp>
      <p:sp>
        <p:nvSpPr>
          <p:cNvPr id="240643" name="Rectangle 2"/>
          <p:cNvSpPr>
            <a:spLocks noGrp="1" noRot="1" noChangeAspect="1" noChangeArrowheads="1" noTextEdit="1"/>
          </p:cNvSpPr>
          <p:nvPr>
            <p:ph type="sldImg"/>
          </p:nvPr>
        </p:nvSpPr>
        <p:spPr>
          <a:xfrm>
            <a:off x="26988" y="746125"/>
            <a:ext cx="6615112" cy="3721100"/>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888392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328FD5-A36E-4BB7-8129-56AA8365BA4B}" type="slidenum">
              <a:rPr lang="en-US" altLang="de-DE"/>
              <a:pPr eaLnBrk="1" hangingPunct="1">
                <a:spcBef>
                  <a:spcPct val="0"/>
                </a:spcBef>
              </a:pPr>
              <a:t>110</a:t>
            </a:fld>
            <a:endParaRPr lang="en-US" altLang="de-DE"/>
          </a:p>
        </p:txBody>
      </p:sp>
      <p:sp>
        <p:nvSpPr>
          <p:cNvPr id="241667" name="Rectangle 2"/>
          <p:cNvSpPr>
            <a:spLocks noGrp="1" noRot="1" noChangeAspect="1" noChangeArrowheads="1" noTextEdit="1"/>
          </p:cNvSpPr>
          <p:nvPr>
            <p:ph type="sldImg"/>
          </p:nvPr>
        </p:nvSpPr>
        <p:spPr>
          <a:xfrm>
            <a:off x="26988" y="746125"/>
            <a:ext cx="6615112" cy="3721100"/>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298910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972B27-299E-4F1D-B149-CAF3185992EA}" type="slidenum">
              <a:rPr lang="en-US" altLang="de-DE"/>
              <a:pPr eaLnBrk="1" hangingPunct="1">
                <a:spcBef>
                  <a:spcPct val="0"/>
                </a:spcBef>
              </a:pPr>
              <a:t>111</a:t>
            </a:fld>
            <a:endParaRPr lang="en-US" altLang="de-DE"/>
          </a:p>
        </p:txBody>
      </p:sp>
      <p:sp>
        <p:nvSpPr>
          <p:cNvPr id="242691" name="Rectangle 2"/>
          <p:cNvSpPr>
            <a:spLocks noGrp="1" noRot="1" noChangeAspect="1" noChangeArrowheads="1" noTextEdit="1"/>
          </p:cNvSpPr>
          <p:nvPr>
            <p:ph type="sldImg"/>
          </p:nvPr>
        </p:nvSpPr>
        <p:spPr>
          <a:xfrm>
            <a:off x="26988" y="746125"/>
            <a:ext cx="6615112" cy="3721100"/>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442852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3863E1-8025-4A98-8E52-62DAEE6636FD}" type="slidenum">
              <a:rPr lang="en-US" altLang="de-DE"/>
              <a:pPr eaLnBrk="1" hangingPunct="1">
                <a:spcBef>
                  <a:spcPct val="0"/>
                </a:spcBef>
              </a:pPr>
              <a:t>112</a:t>
            </a:fld>
            <a:endParaRPr lang="en-US" altLang="de-DE"/>
          </a:p>
        </p:txBody>
      </p:sp>
      <p:sp>
        <p:nvSpPr>
          <p:cNvPr id="243715" name="Rectangle 2"/>
          <p:cNvSpPr>
            <a:spLocks noGrp="1" noRot="1" noChangeAspect="1" noChangeArrowheads="1" noTextEdit="1"/>
          </p:cNvSpPr>
          <p:nvPr>
            <p:ph type="sldImg"/>
          </p:nvPr>
        </p:nvSpPr>
        <p:spPr>
          <a:xfrm>
            <a:off x="26988" y="746125"/>
            <a:ext cx="6615112" cy="3721100"/>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610865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3FE76A-DD23-4B7B-A15E-82034FA0EDFC}" type="slidenum">
              <a:rPr lang="en-US" altLang="de-DE"/>
              <a:pPr eaLnBrk="1" hangingPunct="1">
                <a:spcBef>
                  <a:spcPct val="0"/>
                </a:spcBef>
              </a:pPr>
              <a:t>113</a:t>
            </a:fld>
            <a:endParaRPr lang="en-US" altLang="de-DE"/>
          </a:p>
        </p:txBody>
      </p:sp>
      <p:sp>
        <p:nvSpPr>
          <p:cNvPr id="247811" name="Rectangle 2"/>
          <p:cNvSpPr>
            <a:spLocks noGrp="1" noRot="1" noChangeAspect="1" noChangeArrowheads="1" noTextEdit="1"/>
          </p:cNvSpPr>
          <p:nvPr>
            <p:ph type="sldImg"/>
          </p:nvPr>
        </p:nvSpPr>
        <p:spPr>
          <a:xfrm>
            <a:off x="26988" y="746125"/>
            <a:ext cx="6615112" cy="3721100"/>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6181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3FE76A-DD23-4B7B-A15E-82034FA0EDFC}" type="slidenum">
              <a:rPr lang="en-US" altLang="de-DE"/>
              <a:pPr eaLnBrk="1" hangingPunct="1">
                <a:spcBef>
                  <a:spcPct val="0"/>
                </a:spcBef>
              </a:pPr>
              <a:t>114</a:t>
            </a:fld>
            <a:endParaRPr lang="en-US" altLang="de-DE"/>
          </a:p>
        </p:txBody>
      </p:sp>
      <p:sp>
        <p:nvSpPr>
          <p:cNvPr id="247811" name="Rectangle 2"/>
          <p:cNvSpPr>
            <a:spLocks noGrp="1" noRot="1" noChangeAspect="1" noChangeArrowheads="1" noTextEdit="1"/>
          </p:cNvSpPr>
          <p:nvPr>
            <p:ph type="sldImg"/>
          </p:nvPr>
        </p:nvSpPr>
        <p:spPr>
          <a:xfrm>
            <a:off x="26988" y="746125"/>
            <a:ext cx="6615112" cy="3721100"/>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61815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3FE76A-DD23-4B7B-A15E-82034FA0EDFC}" type="slidenum">
              <a:rPr lang="en-US" altLang="de-DE"/>
              <a:pPr eaLnBrk="1" hangingPunct="1">
                <a:spcBef>
                  <a:spcPct val="0"/>
                </a:spcBef>
              </a:pPr>
              <a:t>115</a:t>
            </a:fld>
            <a:endParaRPr lang="en-US" altLang="de-DE"/>
          </a:p>
        </p:txBody>
      </p:sp>
      <p:sp>
        <p:nvSpPr>
          <p:cNvPr id="247811" name="Rectangle 2"/>
          <p:cNvSpPr>
            <a:spLocks noGrp="1" noRot="1" noChangeAspect="1" noChangeArrowheads="1" noTextEdit="1"/>
          </p:cNvSpPr>
          <p:nvPr>
            <p:ph type="sldImg"/>
          </p:nvPr>
        </p:nvSpPr>
        <p:spPr>
          <a:xfrm>
            <a:off x="26988" y="746125"/>
            <a:ext cx="6615112" cy="3721100"/>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61815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3FE76A-DD23-4B7B-A15E-82034FA0EDFC}" type="slidenum">
              <a:rPr lang="en-US" altLang="de-DE"/>
              <a:pPr eaLnBrk="1" hangingPunct="1">
                <a:spcBef>
                  <a:spcPct val="0"/>
                </a:spcBef>
              </a:pPr>
              <a:t>116</a:t>
            </a:fld>
            <a:endParaRPr lang="en-US" altLang="de-DE"/>
          </a:p>
        </p:txBody>
      </p:sp>
      <p:sp>
        <p:nvSpPr>
          <p:cNvPr id="247811" name="Rectangle 2"/>
          <p:cNvSpPr>
            <a:spLocks noGrp="1" noRot="1" noChangeAspect="1" noChangeArrowheads="1" noTextEdit="1"/>
          </p:cNvSpPr>
          <p:nvPr>
            <p:ph type="sldImg"/>
          </p:nvPr>
        </p:nvSpPr>
        <p:spPr>
          <a:xfrm>
            <a:off x="26988" y="746125"/>
            <a:ext cx="6615112" cy="3721100"/>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61815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1F621E-1808-4127-8024-9DA059830E0B}" type="slidenum">
              <a:rPr lang="en-US" altLang="de-DE"/>
              <a:pPr eaLnBrk="1" hangingPunct="1">
                <a:spcBef>
                  <a:spcPct val="0"/>
                </a:spcBef>
              </a:pPr>
              <a:t>117</a:t>
            </a:fld>
            <a:endParaRPr lang="en-US" altLang="de-DE"/>
          </a:p>
        </p:txBody>
      </p:sp>
      <p:sp>
        <p:nvSpPr>
          <p:cNvPr id="249859" name="Rectangle 2"/>
          <p:cNvSpPr>
            <a:spLocks noGrp="1" noRot="1" noChangeAspect="1" noChangeArrowheads="1" noTextEdit="1"/>
          </p:cNvSpPr>
          <p:nvPr>
            <p:ph type="sldImg"/>
          </p:nvPr>
        </p:nvSpPr>
        <p:spPr>
          <a:xfrm>
            <a:off x="26988" y="746125"/>
            <a:ext cx="6615112" cy="3721100"/>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85175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1F621E-1808-4127-8024-9DA059830E0B}" type="slidenum">
              <a:rPr lang="en-US" altLang="de-DE"/>
              <a:pPr eaLnBrk="1" hangingPunct="1">
                <a:spcBef>
                  <a:spcPct val="0"/>
                </a:spcBef>
              </a:pPr>
              <a:t>118</a:t>
            </a:fld>
            <a:endParaRPr lang="en-US" altLang="de-DE"/>
          </a:p>
        </p:txBody>
      </p:sp>
      <p:sp>
        <p:nvSpPr>
          <p:cNvPr id="249859" name="Rectangle 2"/>
          <p:cNvSpPr>
            <a:spLocks noGrp="1" noRot="1" noChangeAspect="1" noChangeArrowheads="1" noTextEdit="1"/>
          </p:cNvSpPr>
          <p:nvPr>
            <p:ph type="sldImg"/>
          </p:nvPr>
        </p:nvSpPr>
        <p:spPr>
          <a:xfrm>
            <a:off x="26988" y="746125"/>
            <a:ext cx="6615112" cy="3721100"/>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85175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585788"/>
            <a:ext cx="5561012" cy="31273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56A69A-AA40-41FC-9F53-4BEC8B444E22}" type="slidenum">
              <a:rPr lang="en-US" altLang="de-DE"/>
              <a:pPr eaLnBrk="1" hangingPunct="1">
                <a:spcBef>
                  <a:spcPct val="0"/>
                </a:spcBef>
              </a:pPr>
              <a:t>120</a:t>
            </a:fld>
            <a:endParaRPr lang="en-US" altLang="de-DE"/>
          </a:p>
        </p:txBody>
      </p:sp>
      <p:sp>
        <p:nvSpPr>
          <p:cNvPr id="251907" name="Rectangle 2"/>
          <p:cNvSpPr>
            <a:spLocks noGrp="1" noRot="1" noChangeAspect="1" noChangeArrowheads="1" noTextEdit="1"/>
          </p:cNvSpPr>
          <p:nvPr>
            <p:ph type="sldImg"/>
          </p:nvPr>
        </p:nvSpPr>
        <p:spPr>
          <a:xfrm>
            <a:off x="26988" y="746125"/>
            <a:ext cx="6615112" cy="3721100"/>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664856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D276A4-EA14-4C39-A90E-5053ABA2C680}" type="slidenum">
              <a:rPr lang="en-US" altLang="de-DE"/>
              <a:pPr eaLnBrk="1" hangingPunct="1">
                <a:spcBef>
                  <a:spcPct val="0"/>
                </a:spcBef>
              </a:pPr>
              <a:t>121</a:t>
            </a:fld>
            <a:endParaRPr lang="en-US" altLang="de-DE"/>
          </a:p>
        </p:txBody>
      </p:sp>
      <p:sp>
        <p:nvSpPr>
          <p:cNvPr id="252931" name="Rectangle 2"/>
          <p:cNvSpPr>
            <a:spLocks noGrp="1" noRot="1" noChangeAspect="1" noChangeArrowheads="1" noTextEdit="1"/>
          </p:cNvSpPr>
          <p:nvPr>
            <p:ph type="sldImg"/>
          </p:nvPr>
        </p:nvSpPr>
        <p:spPr>
          <a:xfrm>
            <a:off x="26988" y="746125"/>
            <a:ext cx="6615112" cy="3721100"/>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730847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panose="020B0604020202020204" pitchFamily="34" charset="0"/>
              </a:defRPr>
            </a:lvl1pPr>
            <a:lvl2pPr marL="742950" indent="-285750" defTabSz="947738" eaLnBrk="0" hangingPunct="0">
              <a:spcBef>
                <a:spcPct val="30000"/>
              </a:spcBef>
              <a:defRPr sz="1200">
                <a:solidFill>
                  <a:schemeClr val="tx1"/>
                </a:solidFill>
                <a:latin typeface="Arial" panose="020B0604020202020204" pitchFamily="34" charset="0"/>
              </a:defRPr>
            </a:lvl2pPr>
            <a:lvl3pPr marL="1143000" indent="-228600" defTabSz="947738" eaLnBrk="0" hangingPunct="0">
              <a:spcBef>
                <a:spcPct val="30000"/>
              </a:spcBef>
              <a:defRPr sz="1200">
                <a:solidFill>
                  <a:schemeClr val="tx1"/>
                </a:solidFill>
                <a:latin typeface="Arial" panose="020B0604020202020204" pitchFamily="34" charset="0"/>
              </a:defRPr>
            </a:lvl3pPr>
            <a:lvl4pPr marL="1600200" indent="-228600" defTabSz="947738" eaLnBrk="0" hangingPunct="0">
              <a:spcBef>
                <a:spcPct val="30000"/>
              </a:spcBef>
              <a:defRPr sz="1200">
                <a:solidFill>
                  <a:schemeClr val="tx1"/>
                </a:solidFill>
                <a:latin typeface="Arial" panose="020B0604020202020204" pitchFamily="34" charset="0"/>
              </a:defRPr>
            </a:lvl4pPr>
            <a:lvl5pPr marL="2057400" indent="-228600" defTabSz="947738" eaLnBrk="0" hangingPunct="0">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AC9554-9054-4567-8D65-44A5B34E3CE9}" type="slidenum">
              <a:rPr lang="en-US" altLang="de-DE"/>
              <a:pPr eaLnBrk="1" hangingPunct="1">
                <a:spcBef>
                  <a:spcPct val="0"/>
                </a:spcBef>
              </a:pPr>
              <a:t>122</a:t>
            </a:fld>
            <a:endParaRPr lang="en-US" altLang="de-DE"/>
          </a:p>
        </p:txBody>
      </p:sp>
      <p:sp>
        <p:nvSpPr>
          <p:cNvPr id="253955" name="Rectangle 2"/>
          <p:cNvSpPr>
            <a:spLocks noGrp="1" noRot="1" noChangeAspect="1" noChangeArrowheads="1" noTextEdit="1"/>
          </p:cNvSpPr>
          <p:nvPr>
            <p:ph type="sldImg"/>
          </p:nvPr>
        </p:nvSpPr>
        <p:spPr>
          <a:xfrm>
            <a:off x="26988" y="746125"/>
            <a:ext cx="6615112" cy="3721100"/>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97528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0CD3FEC5-83F2-4C09-B27B-AFCCBD1D51E4}"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F341C2DF-B137-447B-97D9-CB7AA86B68B8}"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E4115068-EF93-4BD7-8237-C16A8E931AA4}"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0CD3FEC5-83F2-4C09-B27B-AFCCBD1D51E4}"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0CD3FEC5-83F2-4C09-B27B-AFCCBD1D51E4}"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F60F17C3-88F7-47C9-AA34-6D61B41676F0}"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587ACBA3-F69E-49C4-B959-9E999043D7AE}"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0298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5928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09009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658439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29036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1874672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231602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314377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88882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88963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004701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4363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CD3FEC5-83F2-4C09-B27B-AFCCBD1D51E4}"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021718558"/>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ko-KR" altLang="en-US" dirty="0"/>
              <a:t>공감하기</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14309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어떻게 다른 사람을 이해할 수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US" altLang="ko-KR" sz="2400" dirty="0">
                <a:solidFill>
                  <a:srgbClr val="333333"/>
                </a:solidFill>
              </a:rPr>
              <a:t>???</a:t>
            </a:r>
            <a:endParaRPr lang="ko-KR"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a:t>
            </a:fld>
            <a:endParaRPr lang="de-DE" altLang="ko-K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어떻게 다른 사람을 이해할 수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한 사람이 그</a:t>
            </a:r>
            <a:r>
              <a:rPr lang="en-US" altLang="ko-KR" sz="2400" dirty="0">
                <a:solidFill>
                  <a:srgbClr val="333333"/>
                </a:solidFill>
              </a:rPr>
              <a:t>/</a:t>
            </a:r>
            <a:r>
              <a:rPr lang="ko-KR" altLang="en-US" sz="2400" dirty="0">
                <a:solidFill>
                  <a:srgbClr val="333333"/>
                </a:solidFill>
              </a:rPr>
              <a:t>그녀의 관자놀이를 만진다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de-DE" altLang="ko-KR" sz="2400" i="1" dirty="0">
                <a:solidFill>
                  <a:srgbClr val="004992"/>
                </a:solidFill>
              </a:rPr>
              <a:t>?</a:t>
            </a:r>
            <a:r>
              <a:rPr lang="de-DE" altLang="ko-KR" sz="2400" i="1" dirty="0">
                <a:solidFill>
                  <a:srgbClr val="333333"/>
                </a:solidFill>
              </a:rPr>
              <a:t> </a:t>
            </a:r>
            <a:endParaRPr lang="ko-KR"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a:t>
            </a:fld>
            <a:endParaRPr lang="de-DE" altLang="ko-K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79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어떻게 다른 사람을 이해할 수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한 사람이 그</a:t>
            </a:r>
            <a:r>
              <a:rPr lang="en-US" altLang="ko-KR" sz="2400" dirty="0">
                <a:solidFill>
                  <a:srgbClr val="333333"/>
                </a:solidFill>
              </a:rPr>
              <a:t>/</a:t>
            </a:r>
            <a:r>
              <a:rPr lang="ko-KR" altLang="en-US" sz="2400" dirty="0">
                <a:solidFill>
                  <a:srgbClr val="333333"/>
                </a:solidFill>
              </a:rPr>
              <a:t>그녀의 관자놀이를 만진다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de-DE" altLang="ko-KR" sz="2400" i="1" dirty="0">
                <a:solidFill>
                  <a:srgbClr val="004992"/>
                </a:solidFill>
              </a:rPr>
              <a:t>?</a:t>
            </a:r>
            <a:r>
              <a:rPr lang="de-DE" altLang="ko-KR" sz="2400" i="1" dirty="0">
                <a:solidFill>
                  <a:srgbClr val="333333"/>
                </a:solidFill>
              </a:rPr>
              <a:t> </a:t>
            </a:r>
            <a:r>
              <a:rPr lang="ko-KR" altLang="en-US" sz="2400" dirty="0">
                <a:solidFill>
                  <a:srgbClr val="333333"/>
                </a:solidFill>
              </a:rPr>
              <a:t>무의식적 행동</a:t>
            </a:r>
            <a:r>
              <a:rPr lang="de-DE" altLang="ko-KR" sz="2400" dirty="0">
                <a:solidFill>
                  <a:srgbClr val="333333"/>
                </a:solidFill>
              </a:rPr>
              <a:t>, </a:t>
            </a:r>
            <a:r>
              <a:rPr lang="ko-KR" altLang="en-US" sz="2400" dirty="0">
                <a:solidFill>
                  <a:srgbClr val="333333"/>
                </a:solidFill>
              </a:rPr>
              <a:t>집중</a:t>
            </a:r>
            <a:r>
              <a:rPr lang="de-DE" altLang="ko-KR" sz="2400" dirty="0">
                <a:solidFill>
                  <a:srgbClr val="333333"/>
                </a:solidFill>
              </a:rPr>
              <a:t>, </a:t>
            </a:r>
            <a:r>
              <a:rPr lang="ko-KR" altLang="en-US" sz="2400" dirty="0">
                <a:solidFill>
                  <a:srgbClr val="333333"/>
                </a:solidFill>
              </a:rPr>
              <a:t>피로</a:t>
            </a:r>
            <a:r>
              <a:rPr lang="de-DE" altLang="ko-KR" sz="2400" dirty="0">
                <a:solidFill>
                  <a:srgbClr val="333333"/>
                </a:solidFill>
              </a:rPr>
              <a:t>, </a:t>
            </a:r>
            <a:r>
              <a:rPr lang="ko-KR" altLang="en-US" sz="2400" dirty="0">
                <a:solidFill>
                  <a:srgbClr val="333333"/>
                </a:solidFill>
              </a:rPr>
              <a:t>두통</a:t>
            </a:r>
            <a:r>
              <a:rPr lang="de-DE"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a:t>
            </a:fld>
            <a:endParaRPr lang="de-DE" altLang="ko-K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337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어떻게 다른 사람을 이해할 수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한 사람이 그</a:t>
            </a:r>
            <a:r>
              <a:rPr lang="en-US" altLang="ko-KR" sz="2400" dirty="0">
                <a:solidFill>
                  <a:srgbClr val="333333"/>
                </a:solidFill>
              </a:rPr>
              <a:t>/</a:t>
            </a:r>
            <a:r>
              <a:rPr lang="ko-KR" altLang="en-US" sz="2400" dirty="0">
                <a:solidFill>
                  <a:srgbClr val="333333"/>
                </a:solidFill>
              </a:rPr>
              <a:t>그녀의 관자놀이를 만진다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de-DE" altLang="ko-KR" sz="2400" i="1" dirty="0">
                <a:solidFill>
                  <a:srgbClr val="004992"/>
                </a:solidFill>
              </a:rPr>
              <a:t>?</a:t>
            </a:r>
            <a:r>
              <a:rPr lang="de-DE" altLang="ko-KR" sz="2400" i="1" dirty="0">
                <a:solidFill>
                  <a:srgbClr val="333333"/>
                </a:solidFill>
              </a:rPr>
              <a:t> </a:t>
            </a:r>
            <a:r>
              <a:rPr lang="ko-KR" altLang="en-US" sz="2400" dirty="0">
                <a:solidFill>
                  <a:srgbClr val="333333"/>
                </a:solidFill>
              </a:rPr>
              <a:t>무의식적 행동</a:t>
            </a:r>
            <a:r>
              <a:rPr lang="de-DE" altLang="ko-KR" sz="2400" dirty="0">
                <a:solidFill>
                  <a:srgbClr val="333333"/>
                </a:solidFill>
              </a:rPr>
              <a:t>, </a:t>
            </a:r>
            <a:r>
              <a:rPr lang="ko-KR" altLang="en-US" sz="2400" dirty="0">
                <a:solidFill>
                  <a:srgbClr val="333333"/>
                </a:solidFill>
              </a:rPr>
              <a:t>집중</a:t>
            </a:r>
            <a:r>
              <a:rPr lang="de-DE" altLang="ko-KR" sz="2400" dirty="0">
                <a:solidFill>
                  <a:srgbClr val="333333"/>
                </a:solidFill>
              </a:rPr>
              <a:t>, </a:t>
            </a:r>
            <a:r>
              <a:rPr lang="ko-KR" altLang="en-US" sz="2400" dirty="0">
                <a:solidFill>
                  <a:srgbClr val="333333"/>
                </a:solidFill>
              </a:rPr>
              <a:t>피로</a:t>
            </a:r>
            <a:r>
              <a:rPr lang="de-DE" altLang="ko-KR" sz="2400" dirty="0">
                <a:solidFill>
                  <a:srgbClr val="333333"/>
                </a:solidFill>
              </a:rPr>
              <a:t>, </a:t>
            </a:r>
            <a:r>
              <a:rPr lang="ko-KR" altLang="en-US" sz="2400" dirty="0">
                <a:solidFill>
                  <a:srgbClr val="333333"/>
                </a:solidFill>
              </a:rPr>
              <a:t>두통</a:t>
            </a:r>
            <a:r>
              <a:rPr lang="de-DE" altLang="ko-KR" sz="2400" dirty="0">
                <a:solidFill>
                  <a:srgbClr val="333333"/>
                </a:solidFill>
              </a:rPr>
              <a:t>?</a:t>
            </a:r>
          </a:p>
          <a:p>
            <a:pPr lvl="0" defTabSz="914400" fontAlgn="base">
              <a:lnSpc>
                <a:spcPct val="100000"/>
              </a:lnSpc>
              <a:spcBef>
                <a:spcPts val="1200"/>
              </a:spcBef>
              <a:defRPr/>
            </a:pPr>
            <a:r>
              <a:rPr lang="ko-KR" altLang="en-US" sz="2400" b="1" dirty="0">
                <a:solidFill>
                  <a:srgbClr val="333333"/>
                </a:solidFill>
              </a:rPr>
              <a:t>이 질문에 답하는 데 무엇이 도움을 줄 수 있을까요</a:t>
            </a:r>
            <a:r>
              <a:rPr lang="de-DE" altLang="ko-KR" sz="2400" b="1" dirty="0">
                <a:solidFill>
                  <a:srgbClr val="333333"/>
                </a:solidFill>
              </a:rPr>
              <a:t>?</a:t>
            </a:r>
            <a:endParaRPr lang="ko-KR"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a:t>
            </a:fld>
            <a:endParaRPr lang="de-DE" altLang="ko-K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720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어떻게 다른 사람을 이해할 수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한 사람이 그</a:t>
            </a:r>
            <a:r>
              <a:rPr lang="en-US" altLang="ko-KR" sz="2400" dirty="0">
                <a:solidFill>
                  <a:srgbClr val="333333"/>
                </a:solidFill>
              </a:rPr>
              <a:t>/</a:t>
            </a:r>
            <a:r>
              <a:rPr lang="ko-KR" altLang="en-US" sz="2400" dirty="0">
                <a:solidFill>
                  <a:srgbClr val="333333"/>
                </a:solidFill>
              </a:rPr>
              <a:t>그녀의 관자놀이를 만진다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de-DE" altLang="ko-KR" sz="2400" i="1" dirty="0">
                <a:solidFill>
                  <a:srgbClr val="004992"/>
                </a:solidFill>
              </a:rPr>
              <a:t>?</a:t>
            </a:r>
            <a:r>
              <a:rPr lang="de-DE" altLang="ko-KR" sz="2400" i="1" dirty="0">
                <a:solidFill>
                  <a:srgbClr val="333333"/>
                </a:solidFill>
              </a:rPr>
              <a:t> </a:t>
            </a:r>
            <a:r>
              <a:rPr lang="ko-KR" altLang="en-US" sz="2400" dirty="0">
                <a:solidFill>
                  <a:srgbClr val="333333"/>
                </a:solidFill>
              </a:rPr>
              <a:t>무의식적 행동</a:t>
            </a:r>
            <a:r>
              <a:rPr lang="de-DE" altLang="ko-KR" sz="2400" dirty="0">
                <a:solidFill>
                  <a:srgbClr val="333333"/>
                </a:solidFill>
              </a:rPr>
              <a:t>, </a:t>
            </a:r>
            <a:r>
              <a:rPr lang="ko-KR" altLang="en-US" sz="2400" dirty="0">
                <a:solidFill>
                  <a:srgbClr val="333333"/>
                </a:solidFill>
              </a:rPr>
              <a:t>집중</a:t>
            </a:r>
            <a:r>
              <a:rPr lang="de-DE" altLang="ko-KR" sz="2400" dirty="0">
                <a:solidFill>
                  <a:srgbClr val="333333"/>
                </a:solidFill>
              </a:rPr>
              <a:t>, </a:t>
            </a:r>
            <a:r>
              <a:rPr lang="ko-KR" altLang="en-US" sz="2400" dirty="0">
                <a:solidFill>
                  <a:srgbClr val="333333"/>
                </a:solidFill>
              </a:rPr>
              <a:t>피로</a:t>
            </a:r>
            <a:r>
              <a:rPr lang="de-DE" altLang="ko-KR" sz="2400" dirty="0">
                <a:solidFill>
                  <a:srgbClr val="333333"/>
                </a:solidFill>
              </a:rPr>
              <a:t>, </a:t>
            </a:r>
            <a:r>
              <a:rPr lang="ko-KR" altLang="en-US" sz="2400" dirty="0">
                <a:solidFill>
                  <a:srgbClr val="333333"/>
                </a:solidFill>
              </a:rPr>
              <a:t>두통</a:t>
            </a:r>
            <a:r>
              <a:rPr lang="de-DE" altLang="ko-KR" sz="2400" dirty="0">
                <a:solidFill>
                  <a:srgbClr val="333333"/>
                </a:solidFill>
              </a:rPr>
              <a:t>?</a:t>
            </a:r>
          </a:p>
          <a:p>
            <a:pPr lvl="0" defTabSz="914400" fontAlgn="base">
              <a:lnSpc>
                <a:spcPct val="100000"/>
              </a:lnSpc>
              <a:spcBef>
                <a:spcPts val="1200"/>
              </a:spcBef>
              <a:defRPr/>
            </a:pPr>
            <a:r>
              <a:rPr lang="ko-KR" altLang="en-US" sz="2400" b="1" dirty="0">
                <a:solidFill>
                  <a:srgbClr val="333333"/>
                </a:solidFill>
              </a:rPr>
              <a:t>이 질문에 답하는 데 무엇이 도움을 줄 수 있을까요</a:t>
            </a:r>
            <a:r>
              <a:rPr lang="de-DE" altLang="ko-KR" sz="2400" b="1" dirty="0">
                <a:solidFill>
                  <a:srgbClr val="333333"/>
                </a:solidFill>
              </a:rPr>
              <a:t>?</a:t>
            </a:r>
            <a:endParaRPr lang="ko-KR"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사람에 대한 </a:t>
            </a:r>
            <a:r>
              <a:rPr lang="ko-KR" altLang="en-US" sz="2400">
                <a:solidFill>
                  <a:srgbClr val="004992"/>
                </a:solidFill>
              </a:rPr>
              <a:t>지식</a:t>
            </a:r>
            <a:r>
              <a:rPr lang="de-DE" altLang="ko-KR" sz="2400">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사람들은 편두통에 대해 괴로움을 느낄까요</a:t>
            </a:r>
            <a:r>
              <a:rPr lang="de-DE"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a:t>
            </a:fld>
            <a:endParaRPr lang="de-DE" altLang="ko-KR"/>
          </a:p>
        </p:txBody>
      </p:sp>
    </p:spTree>
    <p:extLst>
      <p:ext uri="{BB962C8B-B14F-4D97-AF65-F5344CB8AC3E}">
        <p14:creationId xmlns:p14="http://schemas.microsoft.com/office/powerpoint/2010/main" val="3238773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어떻게 다른 사람을 이해할 수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한 사람이 그</a:t>
            </a:r>
            <a:r>
              <a:rPr lang="en-US" altLang="ko-KR" sz="2400" dirty="0">
                <a:solidFill>
                  <a:srgbClr val="333333"/>
                </a:solidFill>
              </a:rPr>
              <a:t>/</a:t>
            </a:r>
            <a:r>
              <a:rPr lang="ko-KR" altLang="en-US" sz="2400" dirty="0">
                <a:solidFill>
                  <a:srgbClr val="333333"/>
                </a:solidFill>
              </a:rPr>
              <a:t>그녀의 관자놀이를 만진다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de-DE" altLang="ko-KR" sz="2400" i="1" dirty="0">
                <a:solidFill>
                  <a:srgbClr val="004992"/>
                </a:solidFill>
              </a:rPr>
              <a:t>?</a:t>
            </a:r>
            <a:r>
              <a:rPr lang="de-DE" altLang="ko-KR" sz="2400" i="1" dirty="0">
                <a:solidFill>
                  <a:srgbClr val="333333"/>
                </a:solidFill>
              </a:rPr>
              <a:t> </a:t>
            </a:r>
            <a:r>
              <a:rPr lang="ko-KR" altLang="en-US" sz="2400" dirty="0">
                <a:solidFill>
                  <a:srgbClr val="333333"/>
                </a:solidFill>
              </a:rPr>
              <a:t>무의식적 행동</a:t>
            </a:r>
            <a:r>
              <a:rPr lang="de-DE" altLang="ko-KR" sz="2400" dirty="0">
                <a:solidFill>
                  <a:srgbClr val="333333"/>
                </a:solidFill>
              </a:rPr>
              <a:t>, </a:t>
            </a:r>
            <a:r>
              <a:rPr lang="ko-KR" altLang="en-US" sz="2400" dirty="0">
                <a:solidFill>
                  <a:srgbClr val="333333"/>
                </a:solidFill>
              </a:rPr>
              <a:t>집중</a:t>
            </a:r>
            <a:r>
              <a:rPr lang="de-DE" altLang="ko-KR" sz="2400" dirty="0">
                <a:solidFill>
                  <a:srgbClr val="333333"/>
                </a:solidFill>
              </a:rPr>
              <a:t>, </a:t>
            </a:r>
            <a:r>
              <a:rPr lang="ko-KR" altLang="en-US" sz="2400" dirty="0">
                <a:solidFill>
                  <a:srgbClr val="333333"/>
                </a:solidFill>
              </a:rPr>
              <a:t>피로</a:t>
            </a:r>
            <a:r>
              <a:rPr lang="de-DE" altLang="ko-KR" sz="2400" dirty="0">
                <a:solidFill>
                  <a:srgbClr val="333333"/>
                </a:solidFill>
              </a:rPr>
              <a:t>, </a:t>
            </a:r>
            <a:r>
              <a:rPr lang="ko-KR" altLang="en-US" sz="2400" dirty="0">
                <a:solidFill>
                  <a:srgbClr val="333333"/>
                </a:solidFill>
              </a:rPr>
              <a:t>두통</a:t>
            </a:r>
            <a:r>
              <a:rPr lang="de-DE" altLang="ko-KR" sz="2400" dirty="0">
                <a:solidFill>
                  <a:srgbClr val="333333"/>
                </a:solidFill>
              </a:rPr>
              <a:t>?</a:t>
            </a:r>
          </a:p>
          <a:p>
            <a:pPr lvl="0" defTabSz="914400" fontAlgn="base">
              <a:lnSpc>
                <a:spcPct val="100000"/>
              </a:lnSpc>
              <a:spcBef>
                <a:spcPts val="1200"/>
              </a:spcBef>
              <a:defRPr/>
            </a:pPr>
            <a:r>
              <a:rPr lang="ko-KR" altLang="en-US" sz="2400" b="1" dirty="0">
                <a:solidFill>
                  <a:srgbClr val="333333"/>
                </a:solidFill>
              </a:rPr>
              <a:t>이 질문에 답하는 데 무엇이 도움을 줄 수 있을까요</a:t>
            </a:r>
            <a:r>
              <a:rPr lang="de-DE" altLang="ko-KR" sz="2400" b="1" dirty="0">
                <a:solidFill>
                  <a:srgbClr val="333333"/>
                </a:solidFill>
              </a:rPr>
              <a:t>?</a:t>
            </a:r>
            <a:endParaRPr lang="ko-KR"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사람에 대한 </a:t>
            </a:r>
            <a:r>
              <a:rPr lang="ko-KR" altLang="en-US" sz="2400">
                <a:solidFill>
                  <a:srgbClr val="004992"/>
                </a:solidFill>
              </a:rPr>
              <a:t>지식</a:t>
            </a:r>
            <a:r>
              <a:rPr lang="de-DE" altLang="ko-KR" sz="2400">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사람들은 편두통에 대해 괴로움을 느낄까요</a:t>
            </a:r>
            <a:r>
              <a:rPr lang="de-DE"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환경</a:t>
            </a:r>
            <a:r>
              <a:rPr lang="en-US" sz="2400" dirty="0">
                <a:solidFill>
                  <a:srgbClr val="004992"/>
                </a:solidFill>
              </a:rPr>
              <a:t>/</a:t>
            </a:r>
            <a:r>
              <a:rPr lang="ko-KR" altLang="en-US" sz="2400">
                <a:solidFill>
                  <a:srgbClr val="004992"/>
                </a:solidFill>
              </a:rPr>
              <a:t>상황</a:t>
            </a:r>
            <a:r>
              <a:rPr lang="de-DE" altLang="ko-KR" sz="2400">
                <a:solidFill>
                  <a:srgbClr val="004992"/>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그 사람은 방금 밤샘파티</a:t>
            </a:r>
            <a:r>
              <a:rPr lang="en-US" altLang="ko-KR" sz="2400" dirty="0">
                <a:solidFill>
                  <a:srgbClr val="333333"/>
                </a:solidFill>
              </a:rPr>
              <a:t>(</a:t>
            </a:r>
            <a:r>
              <a:rPr lang="de-DE" altLang="ko-KR" sz="2400" dirty="0">
                <a:solidFill>
                  <a:srgbClr val="333333"/>
                </a:solidFill>
              </a:rPr>
              <a:t>all-night-party</a:t>
            </a:r>
            <a:r>
              <a:rPr lang="en-US" altLang="ko-KR" sz="2400" dirty="0">
                <a:solidFill>
                  <a:srgbClr val="333333"/>
                </a:solidFill>
              </a:rPr>
              <a:t>)</a:t>
            </a:r>
            <a:r>
              <a:rPr lang="ko-KR" altLang="en-US" sz="2400" dirty="0">
                <a:solidFill>
                  <a:srgbClr val="333333"/>
                </a:solidFill>
              </a:rPr>
              <a:t>에 다녀왔나요</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a:t>
            </a:fld>
            <a:endParaRPr lang="de-DE" altLang="ko-KR"/>
          </a:p>
        </p:txBody>
      </p:sp>
    </p:spTree>
    <p:extLst>
      <p:ext uri="{BB962C8B-B14F-4D97-AF65-F5344CB8AC3E}">
        <p14:creationId xmlns:p14="http://schemas.microsoft.com/office/powerpoint/2010/main" val="1793785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어떻게 다른 사람을 이해할 수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한 사람이 그</a:t>
            </a:r>
            <a:r>
              <a:rPr lang="en-US" altLang="ko-KR" sz="2400" dirty="0">
                <a:solidFill>
                  <a:srgbClr val="333333"/>
                </a:solidFill>
              </a:rPr>
              <a:t>/</a:t>
            </a:r>
            <a:r>
              <a:rPr lang="ko-KR" altLang="en-US" sz="2400" dirty="0">
                <a:solidFill>
                  <a:srgbClr val="333333"/>
                </a:solidFill>
              </a:rPr>
              <a:t>그녀의 관자놀이를 만진다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de-DE" altLang="ko-KR" sz="2400" i="1" dirty="0">
                <a:solidFill>
                  <a:srgbClr val="004992"/>
                </a:solidFill>
              </a:rPr>
              <a:t>?</a:t>
            </a:r>
            <a:r>
              <a:rPr lang="de-DE" altLang="ko-KR" sz="2400" i="1" dirty="0">
                <a:solidFill>
                  <a:srgbClr val="333333"/>
                </a:solidFill>
              </a:rPr>
              <a:t> </a:t>
            </a:r>
            <a:r>
              <a:rPr lang="ko-KR" altLang="en-US" sz="2400" dirty="0">
                <a:solidFill>
                  <a:srgbClr val="333333"/>
                </a:solidFill>
              </a:rPr>
              <a:t>무의식적 행동</a:t>
            </a:r>
            <a:r>
              <a:rPr lang="de-DE" altLang="ko-KR" sz="2400" dirty="0">
                <a:solidFill>
                  <a:srgbClr val="333333"/>
                </a:solidFill>
              </a:rPr>
              <a:t>, </a:t>
            </a:r>
            <a:r>
              <a:rPr lang="ko-KR" altLang="en-US" sz="2400" dirty="0">
                <a:solidFill>
                  <a:srgbClr val="333333"/>
                </a:solidFill>
              </a:rPr>
              <a:t>집중</a:t>
            </a:r>
            <a:r>
              <a:rPr lang="de-DE" altLang="ko-KR" sz="2400" dirty="0">
                <a:solidFill>
                  <a:srgbClr val="333333"/>
                </a:solidFill>
              </a:rPr>
              <a:t>, </a:t>
            </a:r>
            <a:r>
              <a:rPr lang="ko-KR" altLang="en-US" sz="2400" dirty="0">
                <a:solidFill>
                  <a:srgbClr val="333333"/>
                </a:solidFill>
              </a:rPr>
              <a:t>피로</a:t>
            </a:r>
            <a:r>
              <a:rPr lang="de-DE" altLang="ko-KR" sz="2400" dirty="0">
                <a:solidFill>
                  <a:srgbClr val="333333"/>
                </a:solidFill>
              </a:rPr>
              <a:t>, </a:t>
            </a:r>
            <a:r>
              <a:rPr lang="ko-KR" altLang="en-US" sz="2400" dirty="0">
                <a:solidFill>
                  <a:srgbClr val="333333"/>
                </a:solidFill>
              </a:rPr>
              <a:t>두통</a:t>
            </a:r>
            <a:r>
              <a:rPr lang="de-DE" altLang="ko-KR" sz="2400" dirty="0">
                <a:solidFill>
                  <a:srgbClr val="333333"/>
                </a:solidFill>
              </a:rPr>
              <a:t>?</a:t>
            </a:r>
          </a:p>
          <a:p>
            <a:pPr lvl="0" defTabSz="914400" fontAlgn="base">
              <a:lnSpc>
                <a:spcPct val="100000"/>
              </a:lnSpc>
              <a:spcBef>
                <a:spcPts val="1200"/>
              </a:spcBef>
              <a:defRPr/>
            </a:pPr>
            <a:r>
              <a:rPr lang="ko-KR" altLang="en-US" sz="2400" b="1" dirty="0">
                <a:solidFill>
                  <a:srgbClr val="333333"/>
                </a:solidFill>
              </a:rPr>
              <a:t>이 질문에 답하는 데 무엇이 도움을 줄 수 있을까요</a:t>
            </a:r>
            <a:r>
              <a:rPr lang="de-DE" altLang="ko-KR" sz="2400" b="1" dirty="0">
                <a:solidFill>
                  <a:srgbClr val="333333"/>
                </a:solidFill>
              </a:rPr>
              <a:t>?</a:t>
            </a:r>
            <a:endParaRPr lang="ko-KR"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사람에 대한 </a:t>
            </a:r>
            <a:r>
              <a:rPr lang="ko-KR" altLang="en-US" sz="2400">
                <a:solidFill>
                  <a:srgbClr val="004992"/>
                </a:solidFill>
              </a:rPr>
              <a:t>지식</a:t>
            </a:r>
            <a:r>
              <a:rPr lang="de-DE" altLang="ko-KR" sz="2400">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사람들은 편두통에 대해 괴로움을 느낄까요</a:t>
            </a:r>
            <a:r>
              <a:rPr lang="de-DE"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환경</a:t>
            </a:r>
            <a:r>
              <a:rPr lang="en-US" sz="2400" dirty="0">
                <a:solidFill>
                  <a:srgbClr val="004992"/>
                </a:solidFill>
              </a:rPr>
              <a:t>/</a:t>
            </a:r>
            <a:r>
              <a:rPr lang="ko-KR" altLang="en-US" sz="2400">
                <a:solidFill>
                  <a:srgbClr val="004992"/>
                </a:solidFill>
              </a:rPr>
              <a:t>상황</a:t>
            </a:r>
            <a:r>
              <a:rPr lang="de-DE" altLang="ko-KR" sz="2400">
                <a:solidFill>
                  <a:srgbClr val="004992"/>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그 사람은 방금 밤샘파티</a:t>
            </a:r>
            <a:r>
              <a:rPr lang="en-US" altLang="ko-KR" sz="2400" dirty="0">
                <a:solidFill>
                  <a:srgbClr val="333333"/>
                </a:solidFill>
              </a:rPr>
              <a:t>(</a:t>
            </a:r>
            <a:r>
              <a:rPr lang="de-DE" altLang="ko-KR" sz="2400" dirty="0">
                <a:solidFill>
                  <a:srgbClr val="333333"/>
                </a:solidFill>
              </a:rPr>
              <a:t>all-night-party</a:t>
            </a:r>
            <a:r>
              <a:rPr lang="en-US" altLang="ko-KR" sz="2400" dirty="0">
                <a:solidFill>
                  <a:srgbClr val="333333"/>
                </a:solidFill>
              </a:rPr>
              <a:t>)</a:t>
            </a:r>
            <a:r>
              <a:rPr lang="ko-KR" altLang="en-US" sz="2400" dirty="0">
                <a:solidFill>
                  <a:srgbClr val="333333"/>
                </a:solidFill>
              </a:rPr>
              <a:t>에 다녀왔나요</a:t>
            </a:r>
            <a:r>
              <a:rPr lang="en-US"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a:solidFill>
                  <a:srgbClr val="004992"/>
                </a:solidFill>
              </a:rPr>
              <a:t>자기관찰</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ko-KR" altLang="en-US" sz="2400" dirty="0">
                <a:solidFill>
                  <a:srgbClr val="333333"/>
                </a:solidFill>
              </a:rPr>
              <a:t>대개 어떤 경우에 나는 관자놀이를 만지지</a:t>
            </a:r>
            <a:r>
              <a:rPr lang="de-DE" altLang="ko-KR" sz="2400" dirty="0">
                <a:solidFill>
                  <a:srgbClr val="333333"/>
                </a:solidFill>
              </a:rPr>
              <a:t>?</a:t>
            </a:r>
            <a:r>
              <a:rPr lang="en-US" sz="2400" dirty="0">
                <a:solidFill>
                  <a:srgbClr val="333333"/>
                </a:solidFill>
              </a:rPr>
              <a:t> (</a:t>
            </a:r>
            <a:r>
              <a:rPr lang="ko-KR" altLang="en-US" sz="2400" dirty="0">
                <a:solidFill>
                  <a:srgbClr val="004992"/>
                </a:solidFill>
              </a:rPr>
              <a:t>주의</a:t>
            </a:r>
            <a:r>
              <a:rPr lang="en-US" sz="2400" dirty="0">
                <a:solidFill>
                  <a:srgbClr val="333333"/>
                </a:solidFill>
              </a:rPr>
              <a:t>! </a:t>
            </a:r>
            <a:r>
              <a:rPr lang="ko-KR" altLang="en-US" sz="2400" dirty="0">
                <a:solidFill>
                  <a:srgbClr val="333333"/>
                </a:solidFill>
              </a:rPr>
              <a:t>자신의 것으로 다른 사람을 곧바로 추측하지 말 것</a:t>
            </a:r>
            <a:r>
              <a:rPr lang="de-DE" altLang="ko-KR" sz="2400" dirty="0">
                <a:solidFill>
                  <a:srgbClr val="333333"/>
                </a:solidFill>
              </a:rPr>
              <a:t>!</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a:t>
            </a:fld>
            <a:endParaRPr lang="de-DE" altLang="ko-KR"/>
          </a:p>
        </p:txBody>
      </p:sp>
    </p:spTree>
    <p:extLst>
      <p:ext uri="{BB962C8B-B14F-4D97-AF65-F5344CB8AC3E}">
        <p14:creationId xmlns:p14="http://schemas.microsoft.com/office/powerpoint/2010/main" val="4129789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어떻게 다른 사람을 이해할 수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한 사람이 그</a:t>
            </a:r>
            <a:r>
              <a:rPr lang="en-US" altLang="ko-KR" sz="2400" dirty="0">
                <a:solidFill>
                  <a:srgbClr val="333333"/>
                </a:solidFill>
              </a:rPr>
              <a:t>/</a:t>
            </a:r>
            <a:r>
              <a:rPr lang="ko-KR" altLang="en-US" sz="2400" dirty="0">
                <a:solidFill>
                  <a:srgbClr val="333333"/>
                </a:solidFill>
              </a:rPr>
              <a:t>그녀의 관자놀이를 만진다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de-DE" altLang="ko-KR" sz="2400" i="1" dirty="0">
                <a:solidFill>
                  <a:srgbClr val="004992"/>
                </a:solidFill>
              </a:rPr>
              <a:t>?</a:t>
            </a:r>
            <a:r>
              <a:rPr lang="de-DE" altLang="ko-KR" sz="2400" i="1" dirty="0">
                <a:solidFill>
                  <a:srgbClr val="333333"/>
                </a:solidFill>
              </a:rPr>
              <a:t> </a:t>
            </a:r>
            <a:r>
              <a:rPr lang="ko-KR" altLang="en-US" sz="2400" dirty="0">
                <a:solidFill>
                  <a:srgbClr val="333333"/>
                </a:solidFill>
              </a:rPr>
              <a:t>무의식적 행동</a:t>
            </a:r>
            <a:r>
              <a:rPr lang="de-DE" altLang="ko-KR" sz="2400" dirty="0">
                <a:solidFill>
                  <a:srgbClr val="333333"/>
                </a:solidFill>
              </a:rPr>
              <a:t>, </a:t>
            </a:r>
            <a:r>
              <a:rPr lang="ko-KR" altLang="en-US" sz="2400" dirty="0">
                <a:solidFill>
                  <a:srgbClr val="333333"/>
                </a:solidFill>
              </a:rPr>
              <a:t>집중</a:t>
            </a:r>
            <a:r>
              <a:rPr lang="de-DE" altLang="ko-KR" sz="2400" dirty="0">
                <a:solidFill>
                  <a:srgbClr val="333333"/>
                </a:solidFill>
              </a:rPr>
              <a:t>, </a:t>
            </a:r>
            <a:r>
              <a:rPr lang="ko-KR" altLang="en-US" sz="2400" dirty="0">
                <a:solidFill>
                  <a:srgbClr val="333333"/>
                </a:solidFill>
              </a:rPr>
              <a:t>피로</a:t>
            </a:r>
            <a:r>
              <a:rPr lang="de-DE" altLang="ko-KR" sz="2400" dirty="0">
                <a:solidFill>
                  <a:srgbClr val="333333"/>
                </a:solidFill>
              </a:rPr>
              <a:t>, </a:t>
            </a:r>
            <a:r>
              <a:rPr lang="ko-KR" altLang="en-US" sz="2400" dirty="0">
                <a:solidFill>
                  <a:srgbClr val="333333"/>
                </a:solidFill>
              </a:rPr>
              <a:t>두통</a:t>
            </a:r>
            <a:r>
              <a:rPr lang="de-DE" altLang="ko-KR" sz="2400" dirty="0">
                <a:solidFill>
                  <a:srgbClr val="333333"/>
                </a:solidFill>
              </a:rPr>
              <a:t>?</a:t>
            </a:r>
          </a:p>
          <a:p>
            <a:pPr lvl="0" defTabSz="914400" fontAlgn="base">
              <a:lnSpc>
                <a:spcPct val="100000"/>
              </a:lnSpc>
              <a:spcBef>
                <a:spcPts val="1200"/>
              </a:spcBef>
              <a:defRPr/>
            </a:pPr>
            <a:r>
              <a:rPr lang="ko-KR" altLang="en-US" sz="2400" b="1" dirty="0">
                <a:solidFill>
                  <a:srgbClr val="333333"/>
                </a:solidFill>
              </a:rPr>
              <a:t>이 질문에 답하는 데 무엇이 도움을 줄 수 있을까요</a:t>
            </a:r>
            <a:r>
              <a:rPr lang="de-DE" altLang="ko-KR" sz="2400" b="1" dirty="0">
                <a:solidFill>
                  <a:srgbClr val="333333"/>
                </a:solidFill>
              </a:rPr>
              <a:t>?</a:t>
            </a:r>
            <a:endParaRPr lang="ko-KR"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사람에 대한 </a:t>
            </a:r>
            <a:r>
              <a:rPr lang="ko-KR" altLang="en-US" sz="2400">
                <a:solidFill>
                  <a:srgbClr val="004992"/>
                </a:solidFill>
              </a:rPr>
              <a:t>지식</a:t>
            </a:r>
            <a:r>
              <a:rPr lang="de-DE" altLang="ko-KR" sz="2400">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사람들은 편두통에 대해 괴로움을 느낄까요</a:t>
            </a:r>
            <a:r>
              <a:rPr lang="de-DE"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환경</a:t>
            </a:r>
            <a:r>
              <a:rPr lang="en-US" sz="2400" dirty="0">
                <a:solidFill>
                  <a:srgbClr val="004992"/>
                </a:solidFill>
              </a:rPr>
              <a:t>/</a:t>
            </a:r>
            <a:r>
              <a:rPr lang="ko-KR" altLang="en-US" sz="2400">
                <a:solidFill>
                  <a:srgbClr val="004992"/>
                </a:solidFill>
              </a:rPr>
              <a:t>상황</a:t>
            </a:r>
            <a:r>
              <a:rPr lang="de-DE" altLang="ko-KR" sz="2400">
                <a:solidFill>
                  <a:srgbClr val="004992"/>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그 사람은 방금 밤샘파티</a:t>
            </a:r>
            <a:r>
              <a:rPr lang="en-US" altLang="ko-KR" sz="2400" dirty="0">
                <a:solidFill>
                  <a:srgbClr val="333333"/>
                </a:solidFill>
              </a:rPr>
              <a:t>(</a:t>
            </a:r>
            <a:r>
              <a:rPr lang="de-DE" altLang="ko-KR" sz="2400" dirty="0">
                <a:solidFill>
                  <a:srgbClr val="333333"/>
                </a:solidFill>
              </a:rPr>
              <a:t>all-night-party</a:t>
            </a:r>
            <a:r>
              <a:rPr lang="en-US" altLang="ko-KR" sz="2400" dirty="0">
                <a:solidFill>
                  <a:srgbClr val="333333"/>
                </a:solidFill>
              </a:rPr>
              <a:t>)</a:t>
            </a:r>
            <a:r>
              <a:rPr lang="ko-KR" altLang="en-US" sz="2400" dirty="0">
                <a:solidFill>
                  <a:srgbClr val="333333"/>
                </a:solidFill>
              </a:rPr>
              <a:t>에 다녀왔나요</a:t>
            </a:r>
            <a:r>
              <a:rPr lang="en-US"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a:solidFill>
                  <a:srgbClr val="004992"/>
                </a:solidFill>
              </a:rPr>
              <a:t>자기관찰</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ko-KR" altLang="en-US" sz="2400" dirty="0">
                <a:solidFill>
                  <a:srgbClr val="333333"/>
                </a:solidFill>
              </a:rPr>
              <a:t>대개 어떤 경우에 나는 관자놀이를 만지지</a:t>
            </a:r>
            <a:r>
              <a:rPr lang="de-DE" altLang="ko-KR" sz="2400" dirty="0">
                <a:solidFill>
                  <a:srgbClr val="333333"/>
                </a:solidFill>
              </a:rPr>
              <a:t>?</a:t>
            </a:r>
            <a:r>
              <a:rPr lang="en-US" sz="2400" dirty="0">
                <a:solidFill>
                  <a:srgbClr val="333333"/>
                </a:solidFill>
              </a:rPr>
              <a:t> (</a:t>
            </a:r>
            <a:r>
              <a:rPr lang="ko-KR" altLang="en-US" sz="2400" dirty="0">
                <a:solidFill>
                  <a:srgbClr val="004992"/>
                </a:solidFill>
              </a:rPr>
              <a:t>주의</a:t>
            </a:r>
            <a:r>
              <a:rPr lang="en-US" sz="2400" dirty="0">
                <a:solidFill>
                  <a:srgbClr val="333333"/>
                </a:solidFill>
              </a:rPr>
              <a:t>! </a:t>
            </a:r>
            <a:r>
              <a:rPr lang="ko-KR" altLang="en-US" sz="2400" dirty="0">
                <a:solidFill>
                  <a:srgbClr val="333333"/>
                </a:solidFill>
              </a:rPr>
              <a:t>자신의 것으로 다른 사람을 곧바로 추측하지 말 것</a:t>
            </a:r>
            <a:r>
              <a:rPr lang="de-DE" altLang="ko-KR" sz="2400" dirty="0">
                <a:solidFill>
                  <a:srgbClr val="333333"/>
                </a:solidFill>
              </a:rPr>
              <a:t>!</a:t>
            </a:r>
            <a:r>
              <a:rPr lang="en-US"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얼굴 </a:t>
            </a:r>
            <a:r>
              <a:rPr lang="ko-KR" altLang="en-US" sz="2400">
                <a:solidFill>
                  <a:srgbClr val="004992"/>
                </a:solidFill>
              </a:rPr>
              <a:t>표정 </a:t>
            </a:r>
            <a:r>
              <a:rPr lang="en-US" altLang="ko-KR" sz="2400">
                <a:solidFill>
                  <a:srgbClr val="333333"/>
                </a:solidFill>
                <a:latin typeface="Times New Roman"/>
                <a:sym typeface="Wingdings" panose="05000000000000000000" pitchFamily="2" charset="2"/>
              </a:rPr>
              <a:t>→</a:t>
            </a:r>
            <a:r>
              <a:rPr lang="ko-KR" altLang="en-US" sz="2400">
                <a:solidFill>
                  <a:srgbClr val="333333"/>
                </a:solidFill>
              </a:rPr>
              <a:t> </a:t>
            </a:r>
            <a:r>
              <a:rPr lang="ko-KR" altLang="en-US" sz="2400" dirty="0">
                <a:solidFill>
                  <a:srgbClr val="333333"/>
                </a:solidFill>
              </a:rPr>
              <a:t>얼굴표정이 피곤하거나 생각에 잠긴</a:t>
            </a:r>
            <a:r>
              <a:rPr lang="en-US" altLang="ko-KR" sz="2400" dirty="0">
                <a:solidFill>
                  <a:srgbClr val="333333"/>
                </a:solidFill>
              </a:rPr>
              <a:t>, </a:t>
            </a:r>
            <a:r>
              <a:rPr lang="ko-KR" altLang="en-US" sz="2400" dirty="0">
                <a:solidFill>
                  <a:srgbClr val="333333"/>
                </a:solidFill>
              </a:rPr>
              <a:t>또는 괴로워 보이는가</a:t>
            </a:r>
            <a:r>
              <a:rPr lang="en-US" altLang="ko-KR" sz="2400" dirty="0">
                <a:solidFill>
                  <a:srgbClr val="333333"/>
                </a:solidFill>
              </a:rPr>
              <a:t>? </a:t>
            </a:r>
            <a:r>
              <a:rPr lang="ko-KR" altLang="en-US" sz="2400" dirty="0">
                <a:solidFill>
                  <a:srgbClr val="333333"/>
                </a:solidFill>
              </a:rPr>
              <a:t>그 외 어떻게 보이는가</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a:t>
            </a:fld>
            <a:endParaRPr lang="de-DE" altLang="ko-KR"/>
          </a:p>
        </p:txBody>
      </p:sp>
    </p:spTree>
    <p:extLst>
      <p:ext uri="{BB962C8B-B14F-4D97-AF65-F5344CB8AC3E}">
        <p14:creationId xmlns:p14="http://schemas.microsoft.com/office/powerpoint/2010/main" val="3848436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왜 우리가 이것을 하고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tabLst>
                <a:tab pos="361950" algn="l"/>
              </a:tabLst>
              <a:defRPr/>
            </a:pPr>
            <a:r>
              <a:rPr lang="ko-KR" altLang="en-US" sz="2400" dirty="0">
                <a:solidFill>
                  <a:srgbClr val="333333"/>
                </a:solidFill>
              </a:rPr>
              <a:t>여러 연구들에 의하면</a:t>
            </a:r>
            <a:r>
              <a:rPr lang="en-US" altLang="ko-KR" sz="2400" dirty="0">
                <a:solidFill>
                  <a:srgbClr val="333333"/>
                </a:solidFill>
              </a:rPr>
              <a:t>, </a:t>
            </a:r>
            <a:r>
              <a:rPr lang="ko-KR" altLang="en-US" sz="2400" dirty="0">
                <a:solidFill>
                  <a:srgbClr val="333333"/>
                </a:solidFill>
              </a:rPr>
              <a:t>정신과적 문제</a:t>
            </a:r>
            <a:r>
              <a:rPr lang="en-US" altLang="ko-KR" sz="2400" dirty="0">
                <a:solidFill>
                  <a:srgbClr val="333333"/>
                </a:solidFill>
              </a:rPr>
              <a:t>(</a:t>
            </a:r>
            <a:r>
              <a:rPr lang="ko-KR" altLang="en-US" sz="2400" dirty="0">
                <a:solidFill>
                  <a:srgbClr val="333333"/>
                </a:solidFill>
              </a:rPr>
              <a:t>특히 정신증</a:t>
            </a:r>
            <a:r>
              <a:rPr lang="en-US" altLang="ko-KR" sz="2400" dirty="0">
                <a:solidFill>
                  <a:srgbClr val="333333"/>
                </a:solidFill>
              </a:rPr>
              <a:t>)</a:t>
            </a:r>
            <a:r>
              <a:rPr lang="ko-KR" altLang="en-US" sz="2400" dirty="0">
                <a:solidFill>
                  <a:srgbClr val="333333"/>
                </a:solidFill>
              </a:rPr>
              <a:t>가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사람들은 아래와 같은 문제를 갖는 것으로 보인다</a:t>
            </a:r>
            <a:r>
              <a:rPr lang="en-US" altLang="ko-KR"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다른</a:t>
            </a:r>
            <a:r>
              <a:rPr lang="en-US" sz="2400" dirty="0">
                <a:solidFill>
                  <a:srgbClr val="004992"/>
                </a:solidFill>
              </a:rPr>
              <a:t> </a:t>
            </a:r>
            <a:r>
              <a:rPr lang="en-US" sz="2400" dirty="0" err="1">
                <a:solidFill>
                  <a:srgbClr val="004992"/>
                </a:solidFill>
              </a:rPr>
              <a:t>사람의</a:t>
            </a:r>
            <a:r>
              <a:rPr lang="en-US" sz="2400" dirty="0">
                <a:solidFill>
                  <a:srgbClr val="004992"/>
                </a:solidFill>
              </a:rPr>
              <a:t> </a:t>
            </a:r>
            <a:r>
              <a:rPr lang="en-US" sz="2400" dirty="0" err="1">
                <a:solidFill>
                  <a:srgbClr val="004992"/>
                </a:solidFill>
              </a:rPr>
              <a:t>얼굴표정을</a:t>
            </a:r>
            <a:r>
              <a:rPr lang="en-US" sz="2400" dirty="0">
                <a:solidFill>
                  <a:srgbClr val="004992"/>
                </a:solidFill>
              </a:rPr>
              <a:t> </a:t>
            </a:r>
            <a:r>
              <a:rPr lang="en-US" sz="2400" dirty="0" err="1">
                <a:solidFill>
                  <a:srgbClr val="004992"/>
                </a:solidFill>
              </a:rPr>
              <a:t>인식하고</a:t>
            </a:r>
            <a:r>
              <a:rPr lang="en-US" sz="2400" dirty="0">
                <a:solidFill>
                  <a:srgbClr val="004992"/>
                </a:solidFill>
              </a:rPr>
              <a:t> </a:t>
            </a:r>
            <a:r>
              <a:rPr lang="en-US" sz="2400" dirty="0" err="1">
                <a:solidFill>
                  <a:srgbClr val="004992"/>
                </a:solidFill>
              </a:rPr>
              <a:t>평가하는</a:t>
            </a:r>
            <a:r>
              <a:rPr lang="en-US" sz="2400" dirty="0">
                <a:solidFill>
                  <a:srgbClr val="004992"/>
                </a:solidFill>
              </a:rPr>
              <a:t> </a:t>
            </a:r>
            <a:r>
              <a:rPr lang="en-US" sz="2400" dirty="0" err="1">
                <a:solidFill>
                  <a:srgbClr val="004992"/>
                </a:solidFill>
              </a:rPr>
              <a:t>것에</a:t>
            </a:r>
            <a:r>
              <a:rPr lang="en-US" sz="2400" dirty="0">
                <a:solidFill>
                  <a:srgbClr val="004992"/>
                </a:solidFill>
              </a:rPr>
              <a:t> </a:t>
            </a:r>
            <a:r>
              <a:rPr lang="en-US" sz="2400" dirty="0" err="1">
                <a:solidFill>
                  <a:srgbClr val="004992"/>
                </a:solidFill>
              </a:rPr>
              <a:t>대한</a:t>
            </a:r>
            <a:r>
              <a:rPr lang="en-US" sz="2400" dirty="0">
                <a:solidFill>
                  <a:srgbClr val="004992"/>
                </a:solidFill>
              </a:rPr>
              <a:t> </a:t>
            </a:r>
            <a:r>
              <a:rPr lang="en-US" sz="2400" dirty="0" err="1">
                <a:solidFill>
                  <a:srgbClr val="004992"/>
                </a:solidFill>
              </a:rPr>
              <a:t>어려움</a:t>
            </a:r>
            <a:r>
              <a:rPr lang="de-DE" sz="2400" dirty="0">
                <a:solidFill>
                  <a:srgbClr val="004992"/>
                </a:solidFill>
              </a:rPr>
              <a:t> (</a:t>
            </a:r>
            <a:r>
              <a:rPr lang="en-US" sz="2400" dirty="0">
                <a:solidFill>
                  <a:srgbClr val="004992"/>
                </a:solidFill>
              </a:rPr>
              <a:t>예</a:t>
            </a:r>
            <a:r>
              <a:rPr lang="de-DE" sz="2400" dirty="0">
                <a:solidFill>
                  <a:srgbClr val="004992"/>
                </a:solidFill>
              </a:rPr>
              <a:t>, </a:t>
            </a:r>
            <a:r>
              <a:rPr lang="en-US" sz="2400" dirty="0" err="1">
                <a:solidFill>
                  <a:srgbClr val="004992"/>
                </a:solidFill>
              </a:rPr>
              <a:t>슬픔</a:t>
            </a:r>
            <a:r>
              <a:rPr lang="de-DE" sz="2400" dirty="0">
                <a:solidFill>
                  <a:srgbClr val="004992"/>
                </a:solidFill>
              </a:rPr>
              <a:t>, </a:t>
            </a:r>
            <a:r>
              <a:rPr lang="en-US" sz="2400" dirty="0" err="1">
                <a:solidFill>
                  <a:srgbClr val="004992"/>
                </a:solidFill>
              </a:rPr>
              <a:t>행복</a:t>
            </a:r>
            <a:r>
              <a:rPr 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10</a:t>
            </a:fld>
            <a:endParaRPr lang="de-DE" altLang="ko-K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왜 우리가 이것을 하고 있을까요</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lvl="0" defTabSz="914400" fontAlgn="base">
              <a:tabLst>
                <a:tab pos="361950" algn="l"/>
              </a:tabLst>
              <a:defRPr/>
            </a:pPr>
            <a:r>
              <a:rPr lang="ko-KR" altLang="en-US" sz="2400" dirty="0">
                <a:solidFill>
                  <a:srgbClr val="333333"/>
                </a:solidFill>
              </a:rPr>
              <a:t>여러 연구들에 의하면</a:t>
            </a:r>
            <a:r>
              <a:rPr lang="en-US" altLang="ko-KR" sz="2400" dirty="0">
                <a:solidFill>
                  <a:srgbClr val="333333"/>
                </a:solidFill>
              </a:rPr>
              <a:t>, </a:t>
            </a:r>
            <a:r>
              <a:rPr lang="ko-KR" altLang="en-US" sz="2400" dirty="0">
                <a:solidFill>
                  <a:srgbClr val="333333"/>
                </a:solidFill>
              </a:rPr>
              <a:t>정신과적 문제</a:t>
            </a:r>
            <a:r>
              <a:rPr lang="en-US" altLang="ko-KR" sz="2400" dirty="0">
                <a:solidFill>
                  <a:srgbClr val="333333"/>
                </a:solidFill>
              </a:rPr>
              <a:t>(</a:t>
            </a:r>
            <a:r>
              <a:rPr lang="ko-KR" altLang="en-US" sz="2400" dirty="0">
                <a:solidFill>
                  <a:srgbClr val="333333"/>
                </a:solidFill>
              </a:rPr>
              <a:t>특히 정신증</a:t>
            </a:r>
            <a:r>
              <a:rPr lang="en-US" altLang="ko-KR" sz="2400" dirty="0">
                <a:solidFill>
                  <a:srgbClr val="333333"/>
                </a:solidFill>
              </a:rPr>
              <a:t>)</a:t>
            </a:r>
            <a:r>
              <a:rPr lang="ko-KR" altLang="en-US" sz="2400" dirty="0">
                <a:solidFill>
                  <a:srgbClr val="333333"/>
                </a:solidFill>
              </a:rPr>
              <a:t>가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사람들은 아래와 같은 문제를 갖는 것으로 보인다</a:t>
            </a:r>
            <a:r>
              <a:rPr lang="en-US" altLang="ko-KR"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다른</a:t>
            </a:r>
            <a:r>
              <a:rPr lang="en-US" sz="2400" dirty="0">
                <a:solidFill>
                  <a:srgbClr val="004992"/>
                </a:solidFill>
              </a:rPr>
              <a:t> </a:t>
            </a:r>
            <a:r>
              <a:rPr lang="en-US" sz="2400" dirty="0" err="1">
                <a:solidFill>
                  <a:srgbClr val="004992"/>
                </a:solidFill>
              </a:rPr>
              <a:t>사람의</a:t>
            </a:r>
            <a:r>
              <a:rPr lang="en-US" sz="2400" dirty="0">
                <a:solidFill>
                  <a:srgbClr val="004992"/>
                </a:solidFill>
              </a:rPr>
              <a:t> </a:t>
            </a:r>
            <a:r>
              <a:rPr lang="en-US" sz="2400" dirty="0" err="1">
                <a:solidFill>
                  <a:srgbClr val="004992"/>
                </a:solidFill>
              </a:rPr>
              <a:t>얼굴표정을</a:t>
            </a:r>
            <a:r>
              <a:rPr lang="en-US" sz="2400" dirty="0">
                <a:solidFill>
                  <a:srgbClr val="004992"/>
                </a:solidFill>
              </a:rPr>
              <a:t> </a:t>
            </a:r>
            <a:r>
              <a:rPr lang="en-US" sz="2400" dirty="0" err="1">
                <a:solidFill>
                  <a:srgbClr val="004992"/>
                </a:solidFill>
              </a:rPr>
              <a:t>인식하고</a:t>
            </a:r>
            <a:r>
              <a:rPr lang="en-US" sz="2400" dirty="0">
                <a:solidFill>
                  <a:srgbClr val="004992"/>
                </a:solidFill>
              </a:rPr>
              <a:t> </a:t>
            </a:r>
            <a:r>
              <a:rPr lang="en-US" sz="2400" dirty="0" err="1">
                <a:solidFill>
                  <a:srgbClr val="004992"/>
                </a:solidFill>
              </a:rPr>
              <a:t>평가하는</a:t>
            </a:r>
            <a:r>
              <a:rPr lang="en-US" sz="2400" dirty="0">
                <a:solidFill>
                  <a:srgbClr val="004992"/>
                </a:solidFill>
              </a:rPr>
              <a:t> </a:t>
            </a:r>
            <a:r>
              <a:rPr lang="en-US" sz="2400" dirty="0" err="1">
                <a:solidFill>
                  <a:srgbClr val="004992"/>
                </a:solidFill>
              </a:rPr>
              <a:t>것에</a:t>
            </a:r>
            <a:r>
              <a:rPr lang="en-US" sz="2400" dirty="0">
                <a:solidFill>
                  <a:srgbClr val="004992"/>
                </a:solidFill>
              </a:rPr>
              <a:t> </a:t>
            </a:r>
            <a:r>
              <a:rPr lang="en-US" sz="2400" dirty="0" err="1">
                <a:solidFill>
                  <a:srgbClr val="004992"/>
                </a:solidFill>
              </a:rPr>
              <a:t>대한</a:t>
            </a:r>
            <a:r>
              <a:rPr lang="en-US" sz="2400" dirty="0">
                <a:solidFill>
                  <a:srgbClr val="004992"/>
                </a:solidFill>
              </a:rPr>
              <a:t> </a:t>
            </a:r>
            <a:r>
              <a:rPr lang="en-US" sz="2400" dirty="0" err="1">
                <a:solidFill>
                  <a:srgbClr val="004992"/>
                </a:solidFill>
              </a:rPr>
              <a:t>어려움</a:t>
            </a:r>
            <a:r>
              <a:rPr lang="de-DE" sz="2400" dirty="0">
                <a:solidFill>
                  <a:srgbClr val="004992"/>
                </a:solidFill>
              </a:rPr>
              <a:t> (</a:t>
            </a:r>
            <a:r>
              <a:rPr lang="en-US" sz="2400" dirty="0">
                <a:solidFill>
                  <a:srgbClr val="004992"/>
                </a:solidFill>
              </a:rPr>
              <a:t>예</a:t>
            </a:r>
            <a:r>
              <a:rPr lang="de-DE" sz="2400" dirty="0">
                <a:solidFill>
                  <a:srgbClr val="004992"/>
                </a:solidFill>
              </a:rPr>
              <a:t>, </a:t>
            </a:r>
            <a:r>
              <a:rPr lang="en-US" sz="2400" dirty="0" err="1">
                <a:solidFill>
                  <a:srgbClr val="004992"/>
                </a:solidFill>
              </a:rPr>
              <a:t>슬픔</a:t>
            </a:r>
            <a:r>
              <a:rPr lang="de-DE" sz="2400" dirty="0">
                <a:solidFill>
                  <a:srgbClr val="004992"/>
                </a:solidFill>
              </a:rPr>
              <a:t>, </a:t>
            </a:r>
            <a:r>
              <a:rPr lang="en-US" sz="2400" dirty="0" err="1">
                <a:solidFill>
                  <a:srgbClr val="004992"/>
                </a:solidFill>
              </a:rPr>
              <a:t>행복</a:t>
            </a:r>
            <a:r>
              <a:rPr lang="de-DE" sz="2400" dirty="0">
                <a:solidFill>
                  <a:srgbClr val="004992"/>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다른</a:t>
            </a:r>
            <a:r>
              <a:rPr lang="en-US" sz="2400" dirty="0">
                <a:solidFill>
                  <a:srgbClr val="004992"/>
                </a:solidFill>
              </a:rPr>
              <a:t> </a:t>
            </a:r>
            <a:r>
              <a:rPr lang="en-US" sz="2400" dirty="0" err="1">
                <a:solidFill>
                  <a:srgbClr val="004992"/>
                </a:solidFill>
              </a:rPr>
              <a:t>사람의</a:t>
            </a:r>
            <a:r>
              <a:rPr lang="en-US" sz="2400" dirty="0">
                <a:solidFill>
                  <a:srgbClr val="004992"/>
                </a:solidFill>
              </a:rPr>
              <a:t> </a:t>
            </a:r>
            <a:r>
              <a:rPr lang="en-US" sz="2400" dirty="0" err="1">
                <a:solidFill>
                  <a:srgbClr val="004992"/>
                </a:solidFill>
              </a:rPr>
              <a:t>현재</a:t>
            </a:r>
            <a:r>
              <a:rPr lang="en-US" sz="2400" dirty="0">
                <a:solidFill>
                  <a:srgbClr val="004992"/>
                </a:solidFill>
              </a:rPr>
              <a:t> </a:t>
            </a:r>
            <a:r>
              <a:rPr lang="en-US" sz="2400" dirty="0" err="1">
                <a:solidFill>
                  <a:srgbClr val="004992"/>
                </a:solidFill>
              </a:rPr>
              <a:t>행동을</a:t>
            </a:r>
            <a:r>
              <a:rPr lang="en-US" sz="2400" dirty="0">
                <a:solidFill>
                  <a:srgbClr val="004992"/>
                </a:solidFill>
              </a:rPr>
              <a:t> </a:t>
            </a:r>
            <a:r>
              <a:rPr lang="en-US" sz="2400" dirty="0" err="1">
                <a:solidFill>
                  <a:srgbClr val="004992"/>
                </a:solidFill>
              </a:rPr>
              <a:t>통해</a:t>
            </a:r>
            <a:r>
              <a:rPr lang="en-US" sz="2400" dirty="0">
                <a:solidFill>
                  <a:srgbClr val="004992"/>
                </a:solidFill>
              </a:rPr>
              <a:t> </a:t>
            </a:r>
            <a:r>
              <a:rPr lang="en-US" sz="2400" dirty="0" err="1">
                <a:solidFill>
                  <a:srgbClr val="004992"/>
                </a:solidFill>
              </a:rPr>
              <a:t>미래의</a:t>
            </a:r>
            <a:r>
              <a:rPr lang="en-US" sz="2400" dirty="0">
                <a:solidFill>
                  <a:srgbClr val="004992"/>
                </a:solidFill>
              </a:rPr>
              <a:t> </a:t>
            </a:r>
            <a:r>
              <a:rPr lang="en-US" sz="2400" dirty="0" err="1">
                <a:solidFill>
                  <a:srgbClr val="004992"/>
                </a:solidFill>
              </a:rPr>
              <a:t>행동</a:t>
            </a:r>
            <a:r>
              <a:rPr lang="de-DE" sz="2400" dirty="0">
                <a:solidFill>
                  <a:srgbClr val="004992"/>
                </a:solidFill>
              </a:rPr>
              <a:t>/</a:t>
            </a:r>
            <a:r>
              <a:rPr lang="en-US" sz="2400" dirty="0" err="1">
                <a:solidFill>
                  <a:srgbClr val="004992"/>
                </a:solidFill>
              </a:rPr>
              <a:t>동기를</a:t>
            </a:r>
            <a:r>
              <a:rPr lang="en-US" sz="2400" dirty="0">
                <a:solidFill>
                  <a:srgbClr val="004992"/>
                </a:solidFill>
              </a:rPr>
              <a:t> </a:t>
            </a:r>
            <a:r>
              <a:rPr lang="en-US" sz="2400" dirty="0" err="1">
                <a:solidFill>
                  <a:srgbClr val="004992"/>
                </a:solidFill>
              </a:rPr>
              <a:t>추론하는</a:t>
            </a:r>
            <a:r>
              <a:rPr lang="en-US" sz="2400" dirty="0">
                <a:solidFill>
                  <a:srgbClr val="004992"/>
                </a:solidFill>
              </a:rPr>
              <a:t> </a:t>
            </a:r>
            <a:r>
              <a:rPr lang="en-US" sz="2400" dirty="0" err="1">
                <a:solidFill>
                  <a:srgbClr val="004992"/>
                </a:solidFill>
              </a:rPr>
              <a:t>것에</a:t>
            </a:r>
            <a:r>
              <a:rPr lang="en-US" sz="2400" dirty="0">
                <a:solidFill>
                  <a:srgbClr val="004992"/>
                </a:solidFill>
              </a:rPr>
              <a:t> </a:t>
            </a:r>
            <a:r>
              <a:rPr lang="en-US" sz="2400" dirty="0" err="1">
                <a:solidFill>
                  <a:srgbClr val="004992"/>
                </a:solidFill>
              </a:rPr>
              <a:t>대한</a:t>
            </a:r>
            <a:r>
              <a:rPr lang="en-US" sz="2400" dirty="0">
                <a:solidFill>
                  <a:srgbClr val="004992"/>
                </a:solidFill>
              </a:rPr>
              <a:t> </a:t>
            </a:r>
            <a:r>
              <a:rPr lang="en-US" sz="2400" dirty="0" err="1">
                <a:solidFill>
                  <a:srgbClr val="004992"/>
                </a:solidFill>
              </a:rPr>
              <a:t>어려움</a:t>
            </a:r>
            <a:r>
              <a:rPr 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11</a:t>
            </a:fld>
            <a:endParaRPr lang="de-DE" altLang="ko-KR"/>
          </a:p>
        </p:txBody>
      </p:sp>
    </p:spTree>
    <p:extLst>
      <p:ext uri="{BB962C8B-B14F-4D97-AF65-F5344CB8AC3E}">
        <p14:creationId xmlns:p14="http://schemas.microsoft.com/office/powerpoint/2010/main" val="3711229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감정인식문제는 정신증이 있는 동안 어떻게 오해를 일으키는가</a:t>
            </a:r>
            <a:r>
              <a:rPr lang="en-US" altLang="ko-KR" sz="3600">
                <a:solidFill>
                  <a:srgbClr val="004992"/>
                </a:solidFill>
                <a:latin typeface="+mn-lt"/>
                <a:ea typeface="+mn-ea"/>
                <a:cs typeface="+mn-cs"/>
              </a:rPr>
              <a:t>? - </a:t>
            </a:r>
            <a:r>
              <a:rPr lang="ko-KR" altLang="en-US" sz="3600">
                <a:solidFill>
                  <a:srgbClr val="004992"/>
                </a:solidFill>
                <a:latin typeface="+mn-lt"/>
                <a:ea typeface="+mn-ea"/>
                <a:cs typeface="+mn-cs"/>
              </a:rPr>
              <a:t>예</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ko-KR" altLang="en-US" sz="2400" dirty="0">
                <a:solidFill>
                  <a:srgbClr val="333333"/>
                </a:solidFill>
              </a:rPr>
              <a:t>지속적으로 위험을 느끼는 것은 다른 사람에 대한 지각을 손상시키는 결과를 초래한다</a:t>
            </a:r>
            <a:r>
              <a:rPr lang="en-US"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의사의 미소를 비웃는 것으로 이해하는 것</a:t>
            </a:r>
            <a:r>
              <a:rPr lang="en-US"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놀라는 얼굴을 공포스러움으로 이해하는 것</a:t>
            </a:r>
            <a:r>
              <a:rPr lang="en-US" altLang="ko-KR"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치료자의 집중하고 생각에 잠겨있는 모습을 적개심이 있는 것으로 이해하는 것</a:t>
            </a:r>
            <a:r>
              <a:rPr lang="en-US" altLang="ko-KR" sz="2400" dirty="0">
                <a:solidFill>
                  <a:srgbClr val="333333"/>
                </a:solidFill>
              </a:rPr>
              <a:t>.</a:t>
            </a:r>
          </a:p>
          <a:p>
            <a:pPr lvl="0" algn="ctr" defTabSz="914377"/>
            <a:r>
              <a:rPr lang="ko-KR" altLang="en-US" sz="2400" dirty="0">
                <a:solidFill>
                  <a:srgbClr val="004992"/>
                </a:solidFill>
              </a:rPr>
              <a:t>누가 개인적인 경험을 말할 수 있겠는가</a:t>
            </a:r>
            <a:r>
              <a:rPr lang="en-US" altLang="ko-KR"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12</a:t>
            </a:fld>
            <a:endParaRPr lang="de-DE" altLang="ko-K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과제 세트 </a:t>
            </a:r>
            <a:r>
              <a:rPr lang="en-US" altLang="ko-KR" sz="3600">
                <a:solidFill>
                  <a:srgbClr val="004992"/>
                </a:solidFill>
                <a:latin typeface="+mn-lt"/>
                <a:ea typeface="+mn-ea"/>
                <a:cs typeface="+mn-cs"/>
              </a:rPr>
              <a:t>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13</a:t>
            </a:fld>
            <a:endParaRPr lang="de-DE" altLang="ko-K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dirty="0">
                <a:latin typeface="Calibri Light"/>
              </a:rPr>
              <a:t>몇가지 인간의 감정</a:t>
            </a:r>
            <a:r>
              <a:rPr lang="en-US" altLang="ko-KR" sz="3600" dirty="0">
                <a:latin typeface="Calibri Light"/>
              </a:rPr>
              <a:t>/</a:t>
            </a:r>
            <a:r>
              <a:rPr lang="ko-KR" altLang="en-US" sz="3600" dirty="0">
                <a:latin typeface="Calibri Light"/>
              </a:rPr>
              <a:t>느낌의 이름을 대보세요</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14</a:t>
            </a:fld>
            <a:endParaRPr lang="de-DE" altLang="ko-K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dirty="0">
                <a:latin typeface="+mn-lt"/>
                <a:ea typeface="+mn-ea"/>
                <a:cs typeface="+mn-cs"/>
              </a:rPr>
              <a:t>몇가지 인간의 감정</a:t>
            </a:r>
            <a:r>
              <a:rPr lang="en-US" altLang="ko-KR" sz="3600" dirty="0">
                <a:latin typeface="+mn-lt"/>
                <a:ea typeface="+mn-ea"/>
                <a:cs typeface="+mn-cs"/>
              </a:rPr>
              <a:t>/</a:t>
            </a:r>
            <a:r>
              <a:rPr lang="ko-KR" altLang="en-US" sz="3600" dirty="0">
                <a:latin typeface="+mn-lt"/>
                <a:ea typeface="+mn-ea"/>
                <a:cs typeface="+mn-cs"/>
              </a:rPr>
              <a:t>느낌의 이름을 대보세요</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a:solidFill>
                  <a:srgbClr val="333333"/>
                </a:solidFill>
              </a:rPr>
              <a:t>즐거움</a:t>
            </a:r>
          </a:p>
          <a:p>
            <a:pPr marL="342900" lvl="0" indent="-342900" defTabSz="914377">
              <a:buClr>
                <a:srgbClr val="333333"/>
              </a:buClr>
              <a:buFont typeface="WingDings"/>
              <a:buChar char=""/>
            </a:pPr>
            <a:r>
              <a:rPr lang="ko-KR" altLang="en-US" sz="2400" dirty="0">
                <a:solidFill>
                  <a:srgbClr val="333333"/>
                </a:solidFill>
              </a:rPr>
              <a:t>놀람</a:t>
            </a:r>
          </a:p>
          <a:p>
            <a:pPr marL="342900" lvl="0" indent="-342900" defTabSz="914377">
              <a:buClr>
                <a:srgbClr val="333333"/>
              </a:buClr>
              <a:buFont typeface="WingDings"/>
              <a:buChar char=""/>
            </a:pPr>
            <a:r>
              <a:rPr lang="ko-KR" altLang="en-US" sz="2400" dirty="0">
                <a:solidFill>
                  <a:srgbClr val="333333"/>
                </a:solidFill>
              </a:rPr>
              <a:t>공포</a:t>
            </a:r>
          </a:p>
          <a:p>
            <a:pPr marL="342900" lvl="0" indent="-342900" defTabSz="914377">
              <a:buClr>
                <a:srgbClr val="333333"/>
              </a:buClr>
              <a:buFont typeface="WingDings"/>
              <a:buChar char=""/>
            </a:pPr>
            <a:r>
              <a:rPr lang="ko-KR" altLang="en-US" sz="2400" dirty="0">
                <a:solidFill>
                  <a:srgbClr val="333333"/>
                </a:solidFill>
              </a:rPr>
              <a:t>애도</a:t>
            </a:r>
          </a:p>
          <a:p>
            <a:pPr marL="342900" lvl="0" indent="-342900" defTabSz="914377">
              <a:buClr>
                <a:srgbClr val="333333"/>
              </a:buClr>
              <a:buFont typeface="WingDings"/>
              <a:buChar char=""/>
            </a:pPr>
            <a:r>
              <a:rPr lang="ko-KR" altLang="en-US" sz="2400" dirty="0">
                <a:solidFill>
                  <a:srgbClr val="333333"/>
                </a:solidFill>
              </a:rPr>
              <a:t>분노</a:t>
            </a:r>
          </a:p>
          <a:p>
            <a:pPr marL="342900" lvl="0" indent="-342900" defTabSz="914377">
              <a:buClr>
                <a:srgbClr val="333333"/>
              </a:buClr>
              <a:buFont typeface="WingDings"/>
              <a:buChar char=""/>
            </a:pPr>
            <a:r>
              <a:rPr lang="ko-KR" altLang="en-US" sz="2400" dirty="0">
                <a:solidFill>
                  <a:srgbClr val="333333"/>
                </a:solidFill>
              </a:rPr>
              <a:t>혐오</a:t>
            </a:r>
          </a:p>
          <a:p>
            <a:pPr marL="342900" lvl="0" indent="-342900" defTabSz="914377">
              <a:buClr>
                <a:srgbClr val="333333"/>
              </a:buClr>
              <a:buFont typeface="WingDings"/>
              <a:buChar char=""/>
            </a:pPr>
            <a:r>
              <a:rPr lang="ko-KR" altLang="en-US" sz="2400" dirty="0">
                <a:solidFill>
                  <a:srgbClr val="333333"/>
                </a:solidFill>
              </a:rPr>
              <a:t>고통</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15</a:t>
            </a:fld>
            <a:endParaRPr lang="de-DE" altLang="ko-K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기본 감정</a:t>
            </a:r>
            <a:br>
              <a:rPr lang="ko-KR" altLang="en-US" sz="3600">
                <a:solidFill>
                  <a:srgbClr val="004992"/>
                </a:solidFill>
                <a:latin typeface="+mn-lt"/>
                <a:ea typeface="+mn-ea"/>
                <a:cs typeface="+mn-cs"/>
              </a:rPr>
            </a:br>
            <a:r>
              <a:rPr lang="ko-KR" altLang="en-US">
                <a:solidFill>
                  <a:srgbClr val="004992"/>
                </a:solidFill>
                <a:latin typeface="+mn-lt"/>
                <a:ea typeface="+mn-ea"/>
                <a:cs typeface="+mn-cs"/>
              </a:rPr>
              <a:t>때때로 누군가 어떻게 느끼고 있는지 이해하는 것은 쉽다</a:t>
            </a:r>
            <a:r>
              <a:rPr lang="en-US" altLang="ko-KR">
                <a:solidFill>
                  <a:srgbClr val="004992"/>
                </a:solidFill>
                <a:latin typeface="+mn-lt"/>
                <a:ea typeface="+mn-ea"/>
                <a:cs typeface="+mn-cs"/>
              </a:rPr>
              <a:t>… </a:t>
            </a:r>
            <a:r>
              <a:rPr lang="ko-KR" altLang="en-US">
                <a:solidFill>
                  <a:srgbClr val="004992"/>
                </a:solidFill>
                <a:latin typeface="+mn-lt"/>
                <a:ea typeface="+mn-ea"/>
                <a:cs typeface="+mn-cs"/>
              </a:rPr>
              <a:t>특히 당신이 그 상황을 알고 있다면</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16</a:t>
            </a:fld>
            <a:endParaRPr lang="de-DE" altLang="ko-KR"/>
          </a:p>
        </p:txBody>
      </p:sp>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기본 감정</a:t>
            </a:r>
            <a:br>
              <a:rPr lang="ko-KR" altLang="en-US" sz="3600">
                <a:solidFill>
                  <a:srgbClr val="004992"/>
                </a:solidFill>
                <a:latin typeface="+mn-lt"/>
                <a:ea typeface="+mn-ea"/>
                <a:cs typeface="+mn-cs"/>
              </a:rPr>
            </a:br>
            <a:r>
              <a:rPr lang="ko-KR" altLang="en-US">
                <a:solidFill>
                  <a:srgbClr val="004992"/>
                </a:solidFill>
                <a:latin typeface="+mn-lt"/>
                <a:ea typeface="+mn-ea"/>
                <a:cs typeface="+mn-cs"/>
              </a:rPr>
              <a:t>때때로 누군가 어떻게 느끼고 있는지 이해하는 것은 쉽다</a:t>
            </a:r>
            <a:r>
              <a:rPr lang="en-US" altLang="ko-KR">
                <a:solidFill>
                  <a:srgbClr val="004992"/>
                </a:solidFill>
                <a:latin typeface="+mn-lt"/>
                <a:ea typeface="+mn-ea"/>
                <a:cs typeface="+mn-cs"/>
              </a:rPr>
              <a:t>… </a:t>
            </a:r>
            <a:r>
              <a:rPr lang="ko-KR" altLang="en-US">
                <a:solidFill>
                  <a:srgbClr val="004992"/>
                </a:solidFill>
                <a:latin typeface="+mn-lt"/>
                <a:ea typeface="+mn-ea"/>
                <a:cs typeface="+mn-cs"/>
              </a:rPr>
              <a:t>특히 당신이 그 상황을 알고 있다면</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17</a:t>
            </a:fld>
            <a:endParaRPr lang="de-DE" altLang="ko-K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000">
                <a:solidFill>
                  <a:srgbClr val="004992"/>
                </a:solidFill>
                <a:latin typeface="Calibri Light"/>
              </a:rPr>
              <a:t>애도</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000">
                <a:solidFill>
                  <a:srgbClr val="004992"/>
                </a:solidFill>
                <a:latin typeface="Calibri Light"/>
              </a:rPr>
              <a:t>분노</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000">
                <a:solidFill>
                  <a:srgbClr val="004992"/>
                </a:solidFill>
                <a:latin typeface="Calibri Light"/>
              </a:rPr>
              <a:t>행복</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000">
                <a:solidFill>
                  <a:srgbClr val="004992"/>
                </a:solidFill>
                <a:latin typeface="Calibri Light"/>
              </a:rPr>
              <a:t>혐오</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000">
                <a:solidFill>
                  <a:srgbClr val="004992"/>
                </a:solidFill>
                <a:latin typeface="Calibri Light"/>
              </a:rPr>
              <a:t>           놀람</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000">
                <a:solidFill>
                  <a:srgbClr val="004992"/>
                </a:solidFill>
                <a:latin typeface="Calibri Light"/>
              </a:rPr>
              <a:t>고통</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18</a:t>
            </a:fld>
            <a:endParaRPr lang="de-DE" altLang="ko-KR"/>
          </a:p>
        </p:txBody>
      </p:sp>
      <p:sp>
        <p:nvSpPr>
          <p:cNvPr id="21513" name="Text Box 10"/>
          <p:cNvSpPr txBox="1">
            <a:spLocks noChangeArrowheads="1"/>
          </p:cNvSpPr>
          <p:nvPr/>
        </p:nvSpPr>
        <p:spPr bwMode="auto">
          <a:xfrm>
            <a:off x="408955" y="4883204"/>
            <a:ext cx="1075546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ko-KR" altLang="en-US" sz="2400" dirty="0">
                <a:solidFill>
                  <a:srgbClr val="333333"/>
                </a:solidFill>
                <a:latin typeface="+mn-lt"/>
                <a:cs typeface="+mn-cs"/>
              </a:rPr>
              <a:t>하지만</a:t>
            </a:r>
            <a:r>
              <a:rPr lang="en-US" altLang="ko-KR" sz="2400" dirty="0">
                <a:solidFill>
                  <a:srgbClr val="333333"/>
                </a:solidFill>
                <a:latin typeface="+mn-lt"/>
                <a:cs typeface="+mn-cs"/>
              </a:rPr>
              <a:t>, </a:t>
            </a:r>
            <a:r>
              <a:rPr lang="ko-KR" altLang="en-US" sz="2400" dirty="0">
                <a:solidFill>
                  <a:srgbClr val="333333"/>
                </a:solidFill>
                <a:latin typeface="+mn-lt"/>
                <a:cs typeface="+mn-cs"/>
              </a:rPr>
              <a:t>당신이 그 사람 또는 상황을 모를 때</a:t>
            </a:r>
            <a:r>
              <a:rPr lang="en-US" altLang="ko-KR" sz="2400" dirty="0">
                <a:solidFill>
                  <a:srgbClr val="333333"/>
                </a:solidFill>
                <a:latin typeface="+mn-lt"/>
                <a:cs typeface="+mn-cs"/>
              </a:rPr>
              <a:t> </a:t>
            </a:r>
            <a:r>
              <a:rPr lang="ko-KR" altLang="en-US" sz="2400" dirty="0">
                <a:solidFill>
                  <a:srgbClr val="333333"/>
                </a:solidFill>
                <a:latin typeface="+mn-lt"/>
                <a:cs typeface="+mn-cs"/>
              </a:rPr>
              <a:t>그것은 더욱 어렵다</a:t>
            </a:r>
            <a:r>
              <a:rPr lang="en-US" altLang="ko-KR" sz="2400" dirty="0">
                <a:solidFill>
                  <a:srgbClr val="333333"/>
                </a:solidFill>
                <a:latin typeface="+mn-lt"/>
                <a:cs typeface="+mn-cs"/>
              </a:rPr>
              <a:t>. </a:t>
            </a:r>
            <a:endParaRPr lang="de-DE" altLang="ko-KR" sz="2400" dirty="0">
              <a:solidFill>
                <a:srgbClr val="333333"/>
              </a:solidFill>
              <a:latin typeface="+mn-lt"/>
              <a:cs typeface="+mn-cs"/>
            </a:endParaRPr>
          </a:p>
          <a:p>
            <a:pPr eaLnBrk="1" hangingPunct="1">
              <a:spcBef>
                <a:spcPct val="50000"/>
              </a:spcBef>
              <a:buClrTx/>
              <a:buFontTx/>
              <a:buNone/>
            </a:pPr>
            <a:r>
              <a:rPr lang="ko-KR" altLang="en-US" sz="2400" dirty="0">
                <a:solidFill>
                  <a:srgbClr val="004992"/>
                </a:solidFill>
                <a:latin typeface="+mn-lt"/>
                <a:cs typeface="+mn-cs"/>
              </a:rPr>
              <a:t>그림 </a:t>
            </a:r>
            <a:r>
              <a:rPr lang="en-US" altLang="ko-KR" sz="2400" dirty="0">
                <a:solidFill>
                  <a:srgbClr val="004992"/>
                </a:solidFill>
                <a:latin typeface="+mn-lt"/>
                <a:cs typeface="+mn-cs"/>
              </a:rPr>
              <a:t>1~5</a:t>
            </a:r>
            <a:r>
              <a:rPr lang="ko-KR" altLang="en-US" sz="2400" dirty="0">
                <a:solidFill>
                  <a:srgbClr val="004992"/>
                </a:solidFill>
                <a:latin typeface="+mn-lt"/>
                <a:cs typeface="+mn-cs"/>
              </a:rPr>
              <a:t>에 나타난 감정적 표현을 알아맞춰보세요</a:t>
            </a:r>
            <a:r>
              <a:rPr lang="en-US" altLang="ko-KR" sz="2400" dirty="0">
                <a:solidFill>
                  <a:srgbClr val="004992"/>
                </a:solidFill>
                <a:latin typeface="+mn-lt"/>
                <a:cs typeface="+mn-cs"/>
              </a:rPr>
              <a:t>.</a:t>
            </a:r>
          </a:p>
          <a:p>
            <a:pPr eaLnBrk="1" hangingPunct="1">
              <a:spcBef>
                <a:spcPct val="50000"/>
              </a:spcBef>
              <a:buClrTx/>
              <a:buFontTx/>
              <a:buNone/>
            </a:pPr>
            <a:r>
              <a:rPr lang="ko-KR" altLang="en-GB" sz="2400" dirty="0">
                <a:solidFill>
                  <a:srgbClr val="004992"/>
                </a:solidFill>
                <a:latin typeface="+mn-lt"/>
                <a:cs typeface="+mn-cs"/>
              </a:rPr>
              <a:t>당신은 당신의 답변에 대해 얼마나 확신하나요</a:t>
            </a:r>
            <a:r>
              <a:rPr lang="en-GB" altLang="ko-KR" sz="2400" dirty="0">
                <a:solidFill>
                  <a:srgbClr val="004992"/>
                </a:solidFill>
                <a:latin typeface="+mn-lt"/>
                <a:cs typeface="+mn-cs"/>
              </a:rPr>
              <a:t>?</a:t>
            </a:r>
            <a:endParaRPr lang="en-GB" altLang="de-DE" sz="2400" dirty="0">
              <a:solidFill>
                <a:srgbClr val="004992"/>
              </a:solidFill>
              <a:latin typeface="+mn-lt"/>
              <a:cs typeface="+mn-cs"/>
            </a:endParaRPr>
          </a:p>
        </p:txBody>
      </p:sp>
      <p:sp>
        <p:nvSpPr>
          <p:cNvPr id="1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4"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19</a:t>
            </a:fld>
            <a:endParaRPr lang="de-DE" altLang="ko-KR"/>
          </a:p>
        </p:txBody>
      </p:sp>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Calibri Light"/>
              </a:rPr>
              <a:t>	 </a:t>
            </a:r>
            <a:r>
              <a:rPr lang="ko-KR" altLang="en-US" sz="2000" dirty="0">
                <a:latin typeface="Calibri Light"/>
              </a:rPr>
              <a:t>슬픔</a:t>
            </a:r>
            <a:r>
              <a:rPr lang="en-US" altLang="ko-KR" sz="2000" dirty="0">
                <a:latin typeface="Calibri Light"/>
              </a:rPr>
              <a:t>	</a:t>
            </a:r>
            <a:r>
              <a:rPr lang="en-US" altLang="de-DE" sz="2000" dirty="0">
                <a:latin typeface="Calibri Light"/>
              </a:rPr>
              <a:t>	</a:t>
            </a:r>
            <a:r>
              <a:rPr lang="ko-KR" altLang="en-US" sz="2000" dirty="0">
                <a:latin typeface="Calibri Light"/>
              </a:rPr>
              <a:t>분노</a:t>
            </a:r>
            <a:r>
              <a:rPr lang="en-US" altLang="de-DE" sz="2000" dirty="0">
                <a:latin typeface="Calibri Light"/>
              </a:rPr>
              <a:t>	         </a:t>
            </a:r>
            <a:r>
              <a:rPr lang="ko-KR" altLang="en-US" sz="2000" dirty="0">
                <a:latin typeface="Calibri Light"/>
              </a:rPr>
              <a:t>놀람</a:t>
            </a:r>
            <a:r>
              <a:rPr lang="en-US" altLang="de-DE" sz="2000" dirty="0">
                <a:latin typeface="Calibri Light"/>
              </a:rPr>
              <a:t>	</a:t>
            </a:r>
            <a:r>
              <a:rPr lang="ko-KR" altLang="en-US" sz="2000" dirty="0">
                <a:latin typeface="Calibri Light"/>
              </a:rPr>
              <a:t>두려움</a:t>
            </a:r>
            <a:r>
              <a:rPr lang="en-US" altLang="ko-KR" sz="2000" dirty="0">
                <a:latin typeface="Calibri Light"/>
              </a:rPr>
              <a:t>	          </a:t>
            </a:r>
            <a:r>
              <a:rPr lang="ko-KR" altLang="en-US" sz="2000" dirty="0">
                <a:latin typeface="Calibri Light"/>
              </a:rPr>
              <a:t>행복</a:t>
            </a:r>
            <a:endParaRPr lang="de-DE" altLang="de-DE" sz="2000" dirty="0">
              <a:latin typeface="Calibri Light"/>
            </a:endParaRPr>
          </a:p>
        </p:txBody>
      </p:sp>
      <p:sp>
        <p:nvSpPr>
          <p:cNvPr id="15" name="Text Box 10"/>
          <p:cNvSpPr txBox="1">
            <a:spLocks noChangeArrowheads="1"/>
          </p:cNvSpPr>
          <p:nvPr/>
        </p:nvSpPr>
        <p:spPr bwMode="auto">
          <a:xfrm>
            <a:off x="408955" y="4883204"/>
            <a:ext cx="1075546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ko-KR" altLang="en-US" sz="2400" dirty="0">
                <a:solidFill>
                  <a:srgbClr val="333333"/>
                </a:solidFill>
                <a:latin typeface="+mn-lt"/>
                <a:cs typeface="+mn-cs"/>
              </a:rPr>
              <a:t>하지만</a:t>
            </a:r>
            <a:r>
              <a:rPr lang="en-US" altLang="ko-KR" sz="2400" dirty="0">
                <a:solidFill>
                  <a:srgbClr val="333333"/>
                </a:solidFill>
                <a:latin typeface="+mn-lt"/>
                <a:cs typeface="+mn-cs"/>
              </a:rPr>
              <a:t>, </a:t>
            </a:r>
            <a:r>
              <a:rPr lang="ko-KR" altLang="en-US" sz="2400" dirty="0">
                <a:solidFill>
                  <a:srgbClr val="333333"/>
                </a:solidFill>
                <a:latin typeface="+mn-lt"/>
                <a:cs typeface="+mn-cs"/>
              </a:rPr>
              <a:t>당신이 그 사람 또는 상황을 모를 때</a:t>
            </a:r>
            <a:r>
              <a:rPr lang="en-US" altLang="ko-KR" sz="2400" dirty="0">
                <a:solidFill>
                  <a:srgbClr val="333333"/>
                </a:solidFill>
                <a:latin typeface="+mn-lt"/>
                <a:cs typeface="+mn-cs"/>
              </a:rPr>
              <a:t> </a:t>
            </a:r>
            <a:r>
              <a:rPr lang="ko-KR" altLang="en-US" sz="2400" dirty="0">
                <a:solidFill>
                  <a:srgbClr val="333333"/>
                </a:solidFill>
                <a:latin typeface="+mn-lt"/>
                <a:cs typeface="+mn-cs"/>
              </a:rPr>
              <a:t>그것은 더욱 어렵다</a:t>
            </a:r>
            <a:r>
              <a:rPr lang="en-US" altLang="ko-KR" sz="2400" dirty="0">
                <a:solidFill>
                  <a:srgbClr val="333333"/>
                </a:solidFill>
                <a:latin typeface="+mn-lt"/>
                <a:cs typeface="+mn-cs"/>
              </a:rPr>
              <a:t>.</a:t>
            </a:r>
            <a:endParaRPr lang="de-DE" altLang="ko-KR" sz="2400" dirty="0">
              <a:solidFill>
                <a:srgbClr val="333333"/>
              </a:solidFill>
              <a:latin typeface="+mn-lt"/>
              <a:cs typeface="+mn-cs"/>
            </a:endParaRPr>
          </a:p>
        </p:txBody>
      </p:sp>
      <p:sp>
        <p:nvSpPr>
          <p:cNvPr id="16"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7"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8"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9"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0"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사람들의 외양만 보고도 그 사람의 성격이나 직업을 추론할 수 있는 경우가 있지요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defRPr/>
            </a:pPr>
            <a:r>
              <a:rPr lang="ko-KR" altLang="de-DE" sz="2400" dirty="0">
                <a:solidFill>
                  <a:srgbClr val="333333"/>
                </a:solidFill>
              </a:rPr>
              <a:t>여기 네명의 남자 중 누가 배우</a:t>
            </a:r>
            <a:r>
              <a:rPr lang="de-DE" altLang="ko-KR" sz="2400" dirty="0">
                <a:solidFill>
                  <a:srgbClr val="333333"/>
                </a:solidFill>
              </a:rPr>
              <a:t>, </a:t>
            </a:r>
            <a:r>
              <a:rPr lang="ko-KR" altLang="de-DE" sz="2400" dirty="0">
                <a:solidFill>
                  <a:srgbClr val="333333"/>
                </a:solidFill>
              </a:rPr>
              <a:t>운동선수</a:t>
            </a:r>
            <a:r>
              <a:rPr lang="de-DE" altLang="ko-KR" sz="2400" dirty="0">
                <a:solidFill>
                  <a:srgbClr val="333333"/>
                </a:solidFill>
              </a:rPr>
              <a:t>, </a:t>
            </a:r>
            <a:r>
              <a:rPr lang="ko-KR" altLang="de-DE" sz="2400" dirty="0">
                <a:solidFill>
                  <a:srgbClr val="333333"/>
                </a:solidFill>
              </a:rPr>
              <a:t>심리 치료사</a:t>
            </a:r>
            <a:r>
              <a:rPr lang="de-DE" altLang="ko-KR" sz="2400" dirty="0">
                <a:solidFill>
                  <a:srgbClr val="333333"/>
                </a:solidFill>
              </a:rPr>
              <a:t>, </a:t>
            </a:r>
            <a:r>
              <a:rPr lang="ko-KR" altLang="de-DE" sz="2400" dirty="0">
                <a:solidFill>
                  <a:srgbClr val="333333"/>
                </a:solidFill>
              </a:rPr>
              <a:t>연쇄살인범일까요</a:t>
            </a:r>
            <a:r>
              <a:rPr lang="de-DE" altLang="ko-KR" sz="2400" dirty="0">
                <a:solidFill>
                  <a:srgbClr val="333333"/>
                </a:solidFill>
              </a:rPr>
              <a:t>? </a:t>
            </a:r>
            <a:r>
              <a:rPr lang="en-GB" altLang="de-DE" sz="2400" dirty="0" err="1">
                <a:solidFill>
                  <a:srgbClr val="333333"/>
                </a:solidFill>
              </a:rPr>
              <a:t>당신은</a:t>
            </a:r>
            <a:r>
              <a:rPr lang="en-GB" altLang="de-DE" sz="2400" dirty="0">
                <a:solidFill>
                  <a:srgbClr val="333333"/>
                </a:solidFill>
              </a:rPr>
              <a:t> </a:t>
            </a:r>
            <a:r>
              <a:rPr lang="en-GB" altLang="de-DE" sz="2400" dirty="0" err="1">
                <a:solidFill>
                  <a:srgbClr val="333333"/>
                </a:solidFill>
              </a:rPr>
              <a:t>얼마나</a:t>
            </a:r>
            <a:r>
              <a:rPr lang="en-GB" altLang="de-DE" sz="2400" dirty="0">
                <a:solidFill>
                  <a:srgbClr val="333333"/>
                </a:solidFill>
              </a:rPr>
              <a:t> </a:t>
            </a:r>
            <a:r>
              <a:rPr lang="en-GB" altLang="de-DE" sz="2400" dirty="0" err="1">
                <a:solidFill>
                  <a:srgbClr val="333333"/>
                </a:solidFill>
              </a:rPr>
              <a:t>확신하나요</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20</a:t>
            </a:fld>
            <a:endParaRPr lang="de-DE" altLang="ko-K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우리의 고정관념이 첫인상을 지배합니다</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모든 배우가 매력적인 것은 아니고 모든 살인자가 </a:t>
            </a:r>
            <a:r>
              <a:rPr lang="ko-KR" altLang="de-DE" sz="2400" dirty="0">
                <a:solidFill>
                  <a:srgbClr val="333333"/>
                </a:solidFill>
              </a:rPr>
              <a:t>심리 치료사</a:t>
            </a:r>
            <a:r>
              <a:rPr lang="ko-KR" altLang="en-US" sz="2400" dirty="0">
                <a:solidFill>
                  <a:srgbClr val="333333"/>
                </a:solidFill>
              </a:rPr>
              <a:t>이는 것은 아닙니다</a:t>
            </a:r>
            <a:r>
              <a:rPr lang="en-US" altLang="ko-KR" sz="2400" dirty="0">
                <a:solidFill>
                  <a:srgbClr val="333333"/>
                </a:solidFill>
              </a:rPr>
              <a:t>.</a:t>
            </a:r>
            <a:endParaRPr lang="en-US" sz="2400" dirty="0"/>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알아 맞추었습니까</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21</a:t>
            </a:fld>
            <a:endParaRPr lang="de-DE" altLang="ko-KR"/>
          </a:p>
        </p:txBody>
      </p:sp>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ko-KR" altLang="en-US" sz="1800">
                <a:latin typeface="Calibri Light"/>
              </a:rPr>
              <a:t>베이브 루스</a:t>
            </a:r>
            <a:r>
              <a:rPr lang="en-US" altLang="ko-KR" sz="1800">
                <a:latin typeface="Calibri Light"/>
              </a:rPr>
              <a:t>:</a:t>
            </a:r>
          </a:p>
          <a:p>
            <a:pPr algn="ctr" eaLnBrk="1" hangingPunct="1">
              <a:spcBef>
                <a:spcPts val="0"/>
              </a:spcBef>
              <a:spcAft>
                <a:spcPts val="0"/>
              </a:spcAft>
              <a:buClrTx/>
              <a:buNone/>
            </a:pPr>
            <a:r>
              <a:rPr lang="ko-KR" altLang="en-US" sz="1800">
                <a:latin typeface="Calibri Light"/>
              </a:rPr>
              <a:t>전설적인</a:t>
            </a:r>
          </a:p>
          <a:p>
            <a:pPr algn="ctr" eaLnBrk="1" hangingPunct="1">
              <a:spcBef>
                <a:spcPts val="0"/>
              </a:spcBef>
              <a:spcAft>
                <a:spcPts val="0"/>
              </a:spcAft>
              <a:buClrTx/>
              <a:buNone/>
            </a:pPr>
            <a:r>
              <a:rPr lang="ko-KR" altLang="en-US" sz="1800">
                <a:latin typeface="Calibri Light"/>
              </a:rPr>
              <a:t>야구 영웅</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ko-KR" altLang="en-US" sz="1800">
                <a:latin typeface="Calibri Light"/>
              </a:rPr>
              <a:t>칼레드 샬레</a:t>
            </a:r>
            <a:r>
              <a:rPr lang="en-US" altLang="ko-KR" sz="1800">
                <a:latin typeface="Calibri Light"/>
              </a:rPr>
              <a:t>:</a:t>
            </a:r>
          </a:p>
          <a:p>
            <a:pPr algn="ctr" eaLnBrk="1" hangingPunct="1">
              <a:spcBef>
                <a:spcPts val="0"/>
              </a:spcBef>
              <a:spcAft>
                <a:spcPts val="0"/>
              </a:spcAft>
              <a:buClrTx/>
              <a:buNone/>
            </a:pPr>
            <a:r>
              <a:rPr lang="ko-KR" altLang="en-US" sz="1800">
                <a:latin typeface="Calibri Light"/>
              </a:rPr>
              <a:t>배우</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ko-KR" altLang="en-US" sz="1800">
                <a:latin typeface="Calibri Light"/>
              </a:rPr>
              <a:t>제프리 데머</a:t>
            </a:r>
            <a:r>
              <a:rPr lang="en-US" altLang="ko-KR" sz="1800">
                <a:latin typeface="Calibri Light"/>
              </a:rPr>
              <a:t>:</a:t>
            </a:r>
          </a:p>
          <a:p>
            <a:pPr algn="ctr" eaLnBrk="1" hangingPunct="1">
              <a:spcBef>
                <a:spcPts val="0"/>
              </a:spcBef>
              <a:spcAft>
                <a:spcPts val="0"/>
              </a:spcAft>
              <a:buClrTx/>
              <a:buNone/>
            </a:pPr>
            <a:r>
              <a:rPr lang="ko-KR" altLang="en-US" sz="1800">
                <a:latin typeface="Calibri Light"/>
              </a:rPr>
              <a:t>연쇄살인범</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ko-KR" altLang="en-US" sz="1800" dirty="0">
                <a:latin typeface="Calibri Light"/>
              </a:rPr>
              <a:t>아론 벡</a:t>
            </a:r>
            <a:r>
              <a:rPr lang="en-US" altLang="ko-KR" sz="1800" dirty="0">
                <a:latin typeface="Calibri Light"/>
              </a:rPr>
              <a:t>: </a:t>
            </a:r>
          </a:p>
          <a:p>
            <a:pPr algn="ctr" eaLnBrk="1" hangingPunct="1">
              <a:spcBef>
                <a:spcPts val="0"/>
              </a:spcBef>
              <a:spcAft>
                <a:spcPts val="0"/>
              </a:spcAft>
              <a:buClrTx/>
              <a:buNone/>
            </a:pPr>
            <a:r>
              <a:rPr lang="ko-KR" altLang="de-DE" sz="1800" dirty="0">
                <a:latin typeface="Calibri Light"/>
              </a:rPr>
              <a:t>심리 치료사</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로마에 있을 때는 로마 법을 따르라</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몸짓에 대한 일반적인 오해</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22</a:t>
            </a:fld>
            <a:endParaRPr lang="de-DE" altLang="ko-KR"/>
          </a:p>
        </p:txBody>
      </p:sp>
      <p:graphicFrame>
        <p:nvGraphicFramePr>
          <p:cNvPr id="12" name="Group 27"/>
          <p:cNvGraphicFramePr>
            <a:graphicFrameLocks noGrp="1"/>
          </p:cNvGraphicFramePr>
          <p:nvPr>
            <p:extLst>
              <p:ext uri="{D42A27DB-BD31-4B8C-83A1-F6EECF244321}">
                <p14:modId xmlns:p14="http://schemas.microsoft.com/office/powerpoint/2010/main" val="109527695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000000"/>
                          </a:solidFill>
                          <a:effectLst/>
                          <a:latin typeface="Calibri Light"/>
                          <a:cs typeface="Times New Roman" pitchFamily="18" charset="0"/>
                        </a:rPr>
                        <a:t>몸짓</a:t>
                      </a:r>
                      <a:r>
                        <a:rPr kumimoji="0" lang="en-US" altLang="ko-KR" sz="1800" b="0" i="0" u="none" strike="noStrike" cap="none" normalizeH="0" baseline="0" dirty="0">
                          <a:ln>
                            <a:noFill/>
                          </a:ln>
                          <a:solidFill>
                            <a:srgbClr val="000000"/>
                          </a:solidFill>
                          <a:effectLst/>
                          <a:latin typeface="Calibri Light"/>
                          <a:cs typeface="Times New Roman" pitchFamily="18" charset="0"/>
                        </a:rPr>
                        <a:t>/</a:t>
                      </a:r>
                      <a:r>
                        <a:rPr kumimoji="0" lang="ko-KR" altLang="en-US" sz="1800" b="0" i="0" u="none" strike="noStrike" cap="none" normalizeH="0" baseline="0" dirty="0">
                          <a:ln>
                            <a:noFill/>
                          </a:ln>
                          <a:solidFill>
                            <a:srgbClr val="000000"/>
                          </a:solidFill>
                          <a:effectLst/>
                          <a:latin typeface="Calibri Light"/>
                          <a:cs typeface="Times New Roman" pitchFamily="18" charset="0"/>
                        </a:rPr>
                        <a:t>모방</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000000"/>
                          </a:solidFill>
                          <a:effectLst/>
                          <a:latin typeface="Calibri Light"/>
                          <a:cs typeface="Times New Roman" pitchFamily="18" charset="0"/>
                        </a:rPr>
                        <a:t>여기 </a:t>
                      </a:r>
                      <a:r>
                        <a:rPr kumimoji="0" lang="en-US" altLang="ko-KR" sz="1800" b="0" i="0" u="none" strike="noStrike" cap="none" normalizeH="0" baseline="0">
                          <a:ln>
                            <a:noFill/>
                          </a:ln>
                          <a:solidFill>
                            <a:srgbClr val="000000"/>
                          </a:solidFill>
                          <a:effectLst/>
                          <a:latin typeface="Calibri Light"/>
                          <a:cs typeface="Times New Roman" pitchFamily="18" charset="0"/>
                        </a:rPr>
                        <a:t>vs. </a:t>
                      </a:r>
                      <a:r>
                        <a:rPr kumimoji="0" lang="ko-KR" altLang="en-US" sz="1800" b="0" i="0" u="none" strike="noStrike" cap="none" normalizeH="0" baseline="0">
                          <a:ln>
                            <a:noFill/>
                          </a:ln>
                          <a:solidFill>
                            <a:srgbClr val="000000"/>
                          </a:solidFill>
                          <a:effectLst/>
                          <a:latin typeface="Calibri Light"/>
                          <a:cs typeface="Times New Roman" pitchFamily="18" charset="0"/>
                        </a:rPr>
                        <a:t>다른 곳에서 이 몸짓은 어떻게 해석됩니까</a:t>
                      </a:r>
                      <a:r>
                        <a:rPr kumimoji="0" lang="en-US" altLang="ko-KR" sz="1800" b="0" i="0" u="none" strike="noStrike" cap="none" normalizeH="0" baseline="0">
                          <a:ln>
                            <a:noFill/>
                          </a:ln>
                          <a:solidFill>
                            <a:srgbClr val="000000"/>
                          </a:solidFill>
                          <a:effectLst/>
                          <a:latin typeface="Calibri Light"/>
                          <a:cs typeface="Times New Roman" pitchFamily="18" charset="0"/>
                        </a:rPr>
                        <a:t>?</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ko-KR" sz="1800" b="0" i="0" u="none" strike="noStrike" cap="none" normalizeH="0" baseline="0" dirty="0">
                          <a:ln>
                            <a:noFill/>
                          </a:ln>
                          <a:solidFill>
                            <a:srgbClr val="004992"/>
                          </a:solidFill>
                          <a:effectLst/>
                          <a:latin typeface="+mn-l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ko-KR" sz="1800" b="0" i="0" u="none" strike="noStrike" cap="none" normalizeH="0" baseline="0">
                          <a:ln>
                            <a:noFill/>
                          </a:ln>
                          <a:solidFill>
                            <a:srgbClr val="004992"/>
                          </a:solidFill>
                          <a:effectLst/>
                          <a:latin typeface="+mn-l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333333"/>
                          </a:solidFill>
                          <a:effectLst/>
                          <a:latin typeface="Calibri Light"/>
                          <a:cs typeface="Times New Roman" pitchFamily="18" charset="0"/>
                        </a:rPr>
                        <a:t>언어</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ko-KR" sz="1800" b="0" i="0" u="none" strike="noStrike" cap="none" normalizeH="0" baseline="0" dirty="0">
                          <a:ln>
                            <a:noFill/>
                          </a:ln>
                          <a:solidFill>
                            <a:srgbClr val="004992"/>
                          </a:solidFill>
                          <a:effectLst/>
                          <a:latin typeface="+mn-l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로마에 있을 때는 로마 법을 따르라</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몸짓에 대한 일반적인 오해</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23</a:t>
            </a:fld>
            <a:endParaRPr lang="de-DE" altLang="ko-KR"/>
          </a:p>
        </p:txBody>
      </p:sp>
      <p:graphicFrame>
        <p:nvGraphicFramePr>
          <p:cNvPr id="12" name="Group 27"/>
          <p:cNvGraphicFramePr>
            <a:graphicFrameLocks noGrp="1"/>
          </p:cNvGraphicFramePr>
          <p:nvPr>
            <p:extLst>
              <p:ext uri="{D42A27DB-BD31-4B8C-83A1-F6EECF244321}">
                <p14:modId xmlns:p14="http://schemas.microsoft.com/office/powerpoint/2010/main" val="305877416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000000"/>
                          </a:solidFill>
                          <a:effectLst/>
                          <a:latin typeface="Calibri Light"/>
                          <a:cs typeface="Times New Roman" pitchFamily="18" charset="0"/>
                        </a:rPr>
                        <a:t>몸짓</a:t>
                      </a:r>
                      <a:r>
                        <a:rPr kumimoji="0" lang="en-US" altLang="ko-KR" sz="1800" b="0" i="0" u="none" strike="noStrike" cap="none" normalizeH="0" baseline="0" dirty="0">
                          <a:ln>
                            <a:noFill/>
                          </a:ln>
                          <a:solidFill>
                            <a:srgbClr val="000000"/>
                          </a:solidFill>
                          <a:effectLst/>
                          <a:latin typeface="Calibri Light"/>
                          <a:cs typeface="Times New Roman" pitchFamily="18" charset="0"/>
                        </a:rPr>
                        <a:t>/</a:t>
                      </a:r>
                      <a:r>
                        <a:rPr kumimoji="0" lang="ko-KR" altLang="en-US" sz="1800" b="0" i="0" u="none" strike="noStrike" cap="none" normalizeH="0" baseline="0" dirty="0">
                          <a:ln>
                            <a:noFill/>
                          </a:ln>
                          <a:solidFill>
                            <a:srgbClr val="000000"/>
                          </a:solidFill>
                          <a:effectLst/>
                          <a:latin typeface="Calibri Light"/>
                          <a:cs typeface="Times New Roman" pitchFamily="18" charset="0"/>
                        </a:rPr>
                        <a:t>모방</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000000"/>
                          </a:solidFill>
                          <a:effectLst/>
                          <a:latin typeface="Calibri Light"/>
                          <a:cs typeface="Times New Roman" pitchFamily="18" charset="0"/>
                        </a:rPr>
                        <a:t>여기 </a:t>
                      </a:r>
                      <a:r>
                        <a:rPr kumimoji="0" lang="en-US" altLang="ko-KR" sz="1800" b="0" i="0" u="none" strike="noStrike" cap="none" normalizeH="0" baseline="0">
                          <a:ln>
                            <a:noFill/>
                          </a:ln>
                          <a:solidFill>
                            <a:srgbClr val="000000"/>
                          </a:solidFill>
                          <a:effectLst/>
                          <a:latin typeface="Calibri Light"/>
                          <a:cs typeface="Times New Roman" pitchFamily="18" charset="0"/>
                        </a:rPr>
                        <a:t>vs. </a:t>
                      </a:r>
                      <a:r>
                        <a:rPr kumimoji="0" lang="ko-KR" altLang="en-US" sz="1800" b="0" i="0" u="none" strike="noStrike" cap="none" normalizeH="0" baseline="0">
                          <a:ln>
                            <a:noFill/>
                          </a:ln>
                          <a:solidFill>
                            <a:srgbClr val="000000"/>
                          </a:solidFill>
                          <a:effectLst/>
                          <a:latin typeface="Calibri Light"/>
                          <a:cs typeface="Times New Roman" pitchFamily="18" charset="0"/>
                        </a:rPr>
                        <a:t>다른 곳에서 이 몸짓은 어떻게 해석됩니까</a:t>
                      </a:r>
                      <a:r>
                        <a:rPr kumimoji="0" lang="en-US" altLang="ko-KR" sz="1800" b="0" i="0" u="none" strike="noStrike" cap="none" normalizeH="0" baseline="0">
                          <a:ln>
                            <a:noFill/>
                          </a:ln>
                          <a:solidFill>
                            <a:srgbClr val="000000"/>
                          </a:solidFill>
                          <a:effectLst/>
                          <a:latin typeface="Calibri Light"/>
                          <a:cs typeface="Times New Roman" pitchFamily="18" charset="0"/>
                        </a:rPr>
                        <a:t>?</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Calibri Light"/>
                          <a:cs typeface="Times New Roman" pitchFamily="18" charset="0"/>
                        </a:rPr>
                        <a:t>유럽</a:t>
                      </a:r>
                      <a:r>
                        <a:rPr kumimoji="0" lang="en-US" altLang="ko-KR" sz="1800" b="1" i="0" u="none" strike="noStrike" cap="none" normalizeH="0" baseline="0" dirty="0">
                          <a:ln>
                            <a:noFill/>
                          </a:ln>
                          <a:solidFill>
                            <a:srgbClr val="333333"/>
                          </a:solidFill>
                          <a:effectLst/>
                          <a:latin typeface="Calibri Light"/>
                          <a:cs typeface="Times New Roman" pitchFamily="18" charset="0"/>
                        </a:rPr>
                        <a:t>/</a:t>
                      </a:r>
                      <a:r>
                        <a:rPr kumimoji="0" lang="ko-KR" altLang="en-US" sz="1800" b="1" i="0" u="none" strike="noStrike" cap="none" normalizeH="0" baseline="0" dirty="0">
                          <a:ln>
                            <a:noFill/>
                          </a:ln>
                          <a:solidFill>
                            <a:srgbClr val="333333"/>
                          </a:solidFill>
                          <a:effectLst/>
                          <a:latin typeface="Calibri Light"/>
                          <a:cs typeface="Times New Roman" pitchFamily="18" charset="0"/>
                        </a:rPr>
                        <a:t>북아메리카</a:t>
                      </a:r>
                      <a:r>
                        <a:rPr kumimoji="0" lang="en-US" altLang="ko-KR" sz="1800" b="1" i="0" u="none" strike="noStrike" cap="none" normalizeH="0" baseline="0" dirty="0">
                          <a:ln>
                            <a:noFill/>
                          </a:ln>
                          <a:solidFill>
                            <a:srgbClr val="333333"/>
                          </a:solidFill>
                          <a:effectLst/>
                          <a:latin typeface="Calibri Light"/>
                          <a:cs typeface="Times New Roman" pitchFamily="18" charset="0"/>
                        </a:rPr>
                        <a:t>:</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편안한 인상을 준다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아마도 약간 너절한</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Calibri Light"/>
                          <a:cs typeface="Times New Roman" pitchFamily="18" charset="0"/>
                        </a:rPr>
                        <a:t>어떤 아라비아 국가에서는</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발바닥은 신체의 가장 더러운 부분으로 여겨진다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그러므로 당신 신발의 바닥을 누군가에게 보이는 것은 모욕이다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ko-KR" sz="1800" b="0" i="0" u="none" strike="noStrike" cap="none" normalizeH="0" baseline="0">
                          <a:ln>
                            <a:noFill/>
                          </a:ln>
                          <a:solidFill>
                            <a:srgbClr val="004992"/>
                          </a:solidFill>
                          <a:effectLst/>
                          <a:latin typeface="+mn-l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333333"/>
                          </a:solidFill>
                          <a:effectLst/>
                          <a:latin typeface="Calibri Light"/>
                          <a:cs typeface="Times New Roman" pitchFamily="18" charset="0"/>
                        </a:rPr>
                        <a:t>언어</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ko-KR" sz="1800" b="0" i="0" u="none" strike="noStrike" cap="none" normalizeH="0" baseline="0" dirty="0">
                          <a:ln>
                            <a:noFill/>
                          </a:ln>
                          <a:solidFill>
                            <a:srgbClr val="004992"/>
                          </a:solidFill>
                          <a:effectLst/>
                          <a:latin typeface="+mn-l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로마에 있을 때는 로마 법을 따르라</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몸짓에 대한 일반적인 오해</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24</a:t>
            </a:fld>
            <a:endParaRPr lang="de-DE" altLang="ko-KR"/>
          </a:p>
        </p:txBody>
      </p:sp>
      <p:graphicFrame>
        <p:nvGraphicFramePr>
          <p:cNvPr id="12" name="Group 27"/>
          <p:cNvGraphicFramePr>
            <a:graphicFrameLocks noGrp="1"/>
          </p:cNvGraphicFramePr>
          <p:nvPr>
            <p:extLst>
              <p:ext uri="{D42A27DB-BD31-4B8C-83A1-F6EECF244321}">
                <p14:modId xmlns:p14="http://schemas.microsoft.com/office/powerpoint/2010/main" val="175668592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000000"/>
                          </a:solidFill>
                          <a:effectLst/>
                          <a:latin typeface="Calibri Light"/>
                          <a:cs typeface="Times New Roman" pitchFamily="18" charset="0"/>
                        </a:rPr>
                        <a:t>몸짓</a:t>
                      </a:r>
                      <a:r>
                        <a:rPr kumimoji="0" lang="en-US" altLang="ko-KR" sz="1800" b="0" i="0" u="none" strike="noStrike" cap="none" normalizeH="0" baseline="0" dirty="0">
                          <a:ln>
                            <a:noFill/>
                          </a:ln>
                          <a:solidFill>
                            <a:srgbClr val="000000"/>
                          </a:solidFill>
                          <a:effectLst/>
                          <a:latin typeface="Calibri Light"/>
                          <a:cs typeface="Times New Roman" pitchFamily="18" charset="0"/>
                        </a:rPr>
                        <a:t>/</a:t>
                      </a:r>
                      <a:r>
                        <a:rPr kumimoji="0" lang="ko-KR" altLang="en-US" sz="1800" b="0" i="0" u="none" strike="noStrike" cap="none" normalizeH="0" baseline="0" dirty="0">
                          <a:ln>
                            <a:noFill/>
                          </a:ln>
                          <a:solidFill>
                            <a:srgbClr val="000000"/>
                          </a:solidFill>
                          <a:effectLst/>
                          <a:latin typeface="Calibri Light"/>
                          <a:cs typeface="Times New Roman" pitchFamily="18" charset="0"/>
                        </a:rPr>
                        <a:t>모방</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000000"/>
                          </a:solidFill>
                          <a:effectLst/>
                          <a:latin typeface="Calibri Light"/>
                          <a:cs typeface="Times New Roman" pitchFamily="18" charset="0"/>
                        </a:rPr>
                        <a:t>여기 </a:t>
                      </a:r>
                      <a:r>
                        <a:rPr kumimoji="0" lang="en-US" altLang="ko-KR" sz="1800" b="0" i="0" u="none" strike="noStrike" cap="none" normalizeH="0" baseline="0">
                          <a:ln>
                            <a:noFill/>
                          </a:ln>
                          <a:solidFill>
                            <a:srgbClr val="000000"/>
                          </a:solidFill>
                          <a:effectLst/>
                          <a:latin typeface="Calibri Light"/>
                          <a:cs typeface="Times New Roman" pitchFamily="18" charset="0"/>
                        </a:rPr>
                        <a:t>vs. </a:t>
                      </a:r>
                      <a:r>
                        <a:rPr kumimoji="0" lang="ko-KR" altLang="en-US" sz="1800" b="0" i="0" u="none" strike="noStrike" cap="none" normalizeH="0" baseline="0">
                          <a:ln>
                            <a:noFill/>
                          </a:ln>
                          <a:solidFill>
                            <a:srgbClr val="000000"/>
                          </a:solidFill>
                          <a:effectLst/>
                          <a:latin typeface="Calibri Light"/>
                          <a:cs typeface="Times New Roman" pitchFamily="18" charset="0"/>
                        </a:rPr>
                        <a:t>다른 곳에서 이 몸짓은 어떻게 해석됩니까</a:t>
                      </a:r>
                      <a:r>
                        <a:rPr kumimoji="0" lang="en-US" altLang="ko-KR" sz="1800" b="0" i="0" u="none" strike="noStrike" cap="none" normalizeH="0" baseline="0">
                          <a:ln>
                            <a:noFill/>
                          </a:ln>
                          <a:solidFill>
                            <a:srgbClr val="000000"/>
                          </a:solidFill>
                          <a:effectLst/>
                          <a:latin typeface="Calibri Light"/>
                          <a:cs typeface="Times New Roman" pitchFamily="18" charset="0"/>
                        </a:rPr>
                        <a:t>?</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Calibri Light"/>
                          <a:cs typeface="Times New Roman" pitchFamily="18" charset="0"/>
                        </a:rPr>
                        <a:t>유럽</a:t>
                      </a:r>
                      <a:r>
                        <a:rPr kumimoji="0" lang="en-US" altLang="ko-KR" sz="1800" b="1" i="0" u="none" strike="noStrike" cap="none" normalizeH="0" baseline="0" dirty="0">
                          <a:ln>
                            <a:noFill/>
                          </a:ln>
                          <a:solidFill>
                            <a:srgbClr val="333333"/>
                          </a:solidFill>
                          <a:effectLst/>
                          <a:latin typeface="Calibri Light"/>
                          <a:cs typeface="Times New Roman" pitchFamily="18" charset="0"/>
                        </a:rPr>
                        <a:t>/</a:t>
                      </a:r>
                      <a:r>
                        <a:rPr kumimoji="0" lang="ko-KR" altLang="en-US" sz="1800" b="1" i="0" u="none" strike="noStrike" cap="none" normalizeH="0" baseline="0" dirty="0">
                          <a:ln>
                            <a:noFill/>
                          </a:ln>
                          <a:solidFill>
                            <a:srgbClr val="333333"/>
                          </a:solidFill>
                          <a:effectLst/>
                          <a:latin typeface="Calibri Light"/>
                          <a:cs typeface="Times New Roman" pitchFamily="18" charset="0"/>
                        </a:rPr>
                        <a:t>북아메리카</a:t>
                      </a:r>
                      <a:r>
                        <a:rPr kumimoji="0" lang="en-US" altLang="ko-KR" sz="1800" b="1" i="0" u="none" strike="noStrike" cap="none" normalizeH="0" baseline="0" dirty="0">
                          <a:ln>
                            <a:noFill/>
                          </a:ln>
                          <a:solidFill>
                            <a:srgbClr val="333333"/>
                          </a:solidFill>
                          <a:effectLst/>
                          <a:latin typeface="Calibri Light"/>
                          <a:cs typeface="Times New Roman" pitchFamily="18" charset="0"/>
                        </a:rPr>
                        <a:t>:</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편안한 인상을 준다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아마도 약간 너절한</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Calibri Light"/>
                          <a:cs typeface="Times New Roman" pitchFamily="18" charset="0"/>
                        </a:rPr>
                        <a:t>어떤 아라비아 국가에서는</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발바닥은 신체의 가장 더러운 부분으로 여겨진다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그러므로 당신 신발의 바닥을 누군가에게 보이는 것은 모욕이다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Calibri Light"/>
                          <a:cs typeface="Times New Roman" pitchFamily="18" charset="0"/>
                        </a:rPr>
                        <a:t>미국과 많은 다른 나라들</a:t>
                      </a:r>
                      <a:r>
                        <a:rPr kumimoji="0" lang="en-US" altLang="ko-KR" sz="1800" b="1" i="0" u="none" strike="noStrike" cap="none" normalizeH="0" baseline="0">
                          <a:ln>
                            <a:noFill/>
                          </a:ln>
                          <a:solidFill>
                            <a:srgbClr val="333333"/>
                          </a:solidFill>
                          <a:effectLst/>
                          <a:latin typeface="Calibri Light"/>
                          <a:cs typeface="Times New Roman" pitchFamily="18" charset="0"/>
                        </a:rPr>
                        <a:t>:</a:t>
                      </a:r>
                      <a:r>
                        <a:rPr kumimoji="0" lang="en-US" altLang="ko-KR" sz="1800" b="0" i="0" u="none" strike="noStrike" cap="none" normalizeH="0" baseline="0">
                          <a:ln>
                            <a:noFill/>
                          </a:ln>
                          <a:solidFill>
                            <a:srgbClr val="333333"/>
                          </a:solidFill>
                          <a:effectLst/>
                          <a:latin typeface="Calibri Light"/>
                          <a:cs typeface="Times New Roman" pitchFamily="18" charset="0"/>
                        </a:rPr>
                        <a:t> “</a:t>
                      </a:r>
                      <a:r>
                        <a:rPr kumimoji="0" lang="ko-KR" altLang="en-US" sz="1800" b="0" i="0" u="none" strike="noStrike" cap="none" normalizeH="0" baseline="0">
                          <a:ln>
                            <a:noFill/>
                          </a:ln>
                          <a:solidFill>
                            <a:srgbClr val="333333"/>
                          </a:solidFill>
                          <a:effectLst/>
                          <a:latin typeface="Calibri Light"/>
                          <a:cs typeface="Times New Roman" pitchFamily="18" charset="0"/>
                        </a:rPr>
                        <a:t>잘했어</a:t>
                      </a:r>
                      <a:r>
                        <a:rPr kumimoji="0" lang="en-US" altLang="ko-KR" sz="1800" b="0" i="0" u="none" strike="noStrike" cap="none" normalizeH="0" baseline="0">
                          <a:ln>
                            <a:noFill/>
                          </a:ln>
                          <a:solidFill>
                            <a:srgbClr val="333333"/>
                          </a:solidFill>
                          <a:effectLst/>
                          <a:latin typeface="Calibri Light"/>
                          <a:cs typeface="Times New Roman" pitchFamily="18" charset="0"/>
                        </a:rPr>
                        <a:t>!”, “</a:t>
                      </a:r>
                      <a:r>
                        <a:rPr kumimoji="0" lang="ko-KR" altLang="en-US" sz="1800" b="0" i="0" u="none" strike="noStrike" cap="none" normalizeH="0" baseline="0">
                          <a:ln>
                            <a:noFill/>
                          </a:ln>
                          <a:solidFill>
                            <a:srgbClr val="333333"/>
                          </a:solidFill>
                          <a:effectLst/>
                          <a:latin typeface="Calibri Light"/>
                          <a:cs typeface="Times New Roman" pitchFamily="18" charset="0"/>
                        </a:rPr>
                        <a:t>최고야” </a:t>
                      </a:r>
                      <a:endParaRPr kumimoji="0" lang="ko-KR" alt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Calibri Light"/>
                          <a:cs typeface="Times New Roman" pitchFamily="18" charset="0"/>
                        </a:rPr>
                        <a:t>몇몇 아프리카 국가들</a:t>
                      </a:r>
                      <a:r>
                        <a:rPr kumimoji="0" lang="en-US" altLang="ko-KR" sz="1800" b="1" i="0" u="none" strike="noStrike" cap="none" normalizeH="0" baseline="0">
                          <a:ln>
                            <a:noFill/>
                          </a:ln>
                          <a:solidFill>
                            <a:srgbClr val="333333"/>
                          </a:solidFill>
                          <a:effectLst/>
                          <a:latin typeface="Calibri Light"/>
                          <a:cs typeface="Times New Roman" pitchFamily="18" charset="0"/>
                        </a:rPr>
                        <a:t>:</a:t>
                      </a:r>
                      <a:r>
                        <a:rPr kumimoji="0" lang="en-US" altLang="ko-KR" sz="1800" b="0" i="0" u="none" strike="noStrike" cap="none" normalizeH="0" baseline="0">
                          <a:ln>
                            <a:noFill/>
                          </a:ln>
                          <a:solidFill>
                            <a:srgbClr val="333333"/>
                          </a:solidFill>
                          <a:effectLst/>
                          <a:latin typeface="Calibri Light"/>
                          <a:cs typeface="Times New Roman" pitchFamily="18" charset="0"/>
                        </a:rPr>
                        <a:t> “</a:t>
                      </a:r>
                      <a:r>
                        <a:rPr kumimoji="0" lang="ko-KR" altLang="en-US" sz="1800" b="0" i="0" u="none" strike="noStrike" cap="none" normalizeH="0" baseline="0">
                          <a:ln>
                            <a:noFill/>
                          </a:ln>
                          <a:solidFill>
                            <a:srgbClr val="333333"/>
                          </a:solidFill>
                          <a:effectLst/>
                          <a:latin typeface="Calibri Light"/>
                          <a:cs typeface="Times New Roman" pitchFamily="18" charset="0"/>
                        </a:rPr>
                        <a:t>가버려</a:t>
                      </a:r>
                      <a:r>
                        <a:rPr kumimoji="0" lang="en-US" altLang="ko-KR" sz="1800" b="0" i="0" u="none" strike="noStrike" cap="none" normalizeH="0" baseline="0">
                          <a:ln>
                            <a:noFill/>
                          </a:ln>
                          <a:solidFill>
                            <a:srgbClr val="333333"/>
                          </a:solidFill>
                          <a:effectLst/>
                          <a:latin typeface="Calibri Light"/>
                          <a:cs typeface="Times New Roman" pitchFamily="18" charset="0"/>
                        </a:rPr>
                        <a:t>!” </a:t>
                      </a:r>
                      <a:endParaRPr kumimoji="0" lang="en-US" altLang="ko-KR"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Calibri Light"/>
                          <a:cs typeface="Times New Roman" pitchFamily="18" charset="0"/>
                        </a:rPr>
                        <a:t>많은 나라들</a:t>
                      </a:r>
                      <a:r>
                        <a:rPr kumimoji="0" lang="en-US" altLang="ko-KR" sz="1800" b="1" i="0" u="none" strike="noStrike" cap="none" normalizeH="0" baseline="0" dirty="0">
                          <a:ln>
                            <a:noFill/>
                          </a:ln>
                          <a:solidFill>
                            <a:srgbClr val="333333"/>
                          </a:solidFill>
                          <a:effectLst/>
                          <a:latin typeface="Calibri Light"/>
                          <a:cs typeface="Times New Roman" pitchFamily="18" charset="0"/>
                        </a:rPr>
                        <a:t>:</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히치하이크할 때 쓰인다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모든 나라가 그런 것은 아님 </a:t>
                      </a:r>
                      <a:r>
                        <a:rPr kumimoji="0" lang="en-US" altLang="ko-KR" sz="1800" b="0" i="0" u="none" strike="noStrike" cap="none" normalizeH="0" baseline="0" dirty="0">
                          <a:ln>
                            <a:noFill/>
                          </a:ln>
                          <a:solidFill>
                            <a:srgbClr val="333333"/>
                          </a:solidFill>
                          <a:effectLst/>
                          <a:latin typeface="Calibri Light"/>
                          <a:cs typeface="Times New Roman" pitchFamily="18" charset="0"/>
                        </a:rPr>
                        <a:t>(</a:t>
                      </a:r>
                      <a:r>
                        <a:rPr kumimoji="0" lang="ko-KR" altLang="en-US" sz="1800" b="0" i="0" u="none" strike="noStrike" cap="none" normalizeH="0" baseline="0" dirty="0">
                          <a:ln>
                            <a:noFill/>
                          </a:ln>
                          <a:solidFill>
                            <a:srgbClr val="333333"/>
                          </a:solidFill>
                          <a:effectLst/>
                          <a:latin typeface="Calibri Light"/>
                          <a:cs typeface="Times New Roman" pitchFamily="18" charset="0"/>
                        </a:rPr>
                        <a:t>위를 보시오</a:t>
                      </a:r>
                      <a:r>
                        <a:rPr kumimoji="0" lang="en-US" altLang="ko-K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333333"/>
                          </a:solidFill>
                          <a:effectLst/>
                          <a:latin typeface="Calibri Light"/>
                          <a:cs typeface="Times New Roman" pitchFamily="18" charset="0"/>
                        </a:rPr>
                        <a:t>언어</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ko-KR" sz="1800" b="0" i="0" u="none" strike="noStrike" cap="none" normalizeH="0" baseline="0" dirty="0">
                          <a:ln>
                            <a:noFill/>
                          </a:ln>
                          <a:solidFill>
                            <a:srgbClr val="004992"/>
                          </a:solidFill>
                          <a:effectLst/>
                          <a:latin typeface="+mn-lt"/>
                          <a:cs typeface="Times New Roman" pitchFamily="18" charset="0"/>
                        </a:rPr>
                        <a:t>???</a:t>
                      </a:r>
                      <a:endParaRPr kumimoji="0" lang="de-DE" sz="18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251686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로마에 있을 때는 로마 법을 따르라</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몸짓에 대한 일반적인 오해</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25</a:t>
            </a:fld>
            <a:endParaRPr lang="de-DE" altLang="ko-KR"/>
          </a:p>
        </p:txBody>
      </p:sp>
      <p:graphicFrame>
        <p:nvGraphicFramePr>
          <p:cNvPr id="12" name="Group 27"/>
          <p:cNvGraphicFramePr>
            <a:graphicFrameLocks noGrp="1"/>
          </p:cNvGraphicFramePr>
          <p:nvPr>
            <p:extLst>
              <p:ext uri="{D42A27DB-BD31-4B8C-83A1-F6EECF244321}">
                <p14:modId xmlns:p14="http://schemas.microsoft.com/office/powerpoint/2010/main" val="14088599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000000"/>
                          </a:solidFill>
                          <a:effectLst/>
                          <a:latin typeface="Calibri Light"/>
                          <a:cs typeface="Times New Roman" pitchFamily="18" charset="0"/>
                        </a:rPr>
                        <a:t>몸짓</a:t>
                      </a:r>
                      <a:r>
                        <a:rPr kumimoji="0" lang="en-US" altLang="ko-KR" sz="1800" b="0" i="0" u="none" strike="noStrike" cap="none" normalizeH="0" baseline="0" dirty="0">
                          <a:ln>
                            <a:noFill/>
                          </a:ln>
                          <a:solidFill>
                            <a:srgbClr val="000000"/>
                          </a:solidFill>
                          <a:effectLst/>
                          <a:latin typeface="Calibri Light"/>
                          <a:cs typeface="Times New Roman" pitchFamily="18" charset="0"/>
                        </a:rPr>
                        <a:t>/</a:t>
                      </a:r>
                      <a:r>
                        <a:rPr kumimoji="0" lang="ko-KR" altLang="en-US" sz="1800" b="0" i="0" u="none" strike="noStrike" cap="none" normalizeH="0" baseline="0" dirty="0">
                          <a:ln>
                            <a:noFill/>
                          </a:ln>
                          <a:solidFill>
                            <a:srgbClr val="000000"/>
                          </a:solidFill>
                          <a:effectLst/>
                          <a:latin typeface="Calibri Light"/>
                          <a:cs typeface="Times New Roman" pitchFamily="18" charset="0"/>
                        </a:rPr>
                        <a:t>모방</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000000"/>
                          </a:solidFill>
                          <a:effectLst/>
                          <a:latin typeface="Calibri Light"/>
                          <a:cs typeface="Times New Roman" pitchFamily="18" charset="0"/>
                        </a:rPr>
                        <a:t>여기 </a:t>
                      </a:r>
                      <a:r>
                        <a:rPr kumimoji="0" lang="en-US" altLang="ko-KR" sz="1800" b="0" i="0" u="none" strike="noStrike" cap="none" normalizeH="0" baseline="0">
                          <a:ln>
                            <a:noFill/>
                          </a:ln>
                          <a:solidFill>
                            <a:srgbClr val="000000"/>
                          </a:solidFill>
                          <a:effectLst/>
                          <a:latin typeface="Calibri Light"/>
                          <a:cs typeface="Times New Roman" pitchFamily="18" charset="0"/>
                        </a:rPr>
                        <a:t>vs. </a:t>
                      </a:r>
                      <a:r>
                        <a:rPr kumimoji="0" lang="ko-KR" altLang="en-US" sz="1800" b="0" i="0" u="none" strike="noStrike" cap="none" normalizeH="0" baseline="0">
                          <a:ln>
                            <a:noFill/>
                          </a:ln>
                          <a:solidFill>
                            <a:srgbClr val="000000"/>
                          </a:solidFill>
                          <a:effectLst/>
                          <a:latin typeface="Calibri Light"/>
                          <a:cs typeface="Times New Roman" pitchFamily="18" charset="0"/>
                        </a:rPr>
                        <a:t>다른 곳에서 이 몸짓은 어떻게 해석됩니까</a:t>
                      </a:r>
                      <a:r>
                        <a:rPr kumimoji="0" lang="en-US" altLang="ko-KR" sz="1800" b="0" i="0" u="none" strike="noStrike" cap="none" normalizeH="0" baseline="0">
                          <a:ln>
                            <a:noFill/>
                          </a:ln>
                          <a:solidFill>
                            <a:srgbClr val="000000"/>
                          </a:solidFill>
                          <a:effectLst/>
                          <a:latin typeface="Calibri Light"/>
                          <a:cs typeface="Times New Roman" pitchFamily="18" charset="0"/>
                        </a:rPr>
                        <a:t>?</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Calibri Light"/>
                          <a:cs typeface="Times New Roman" pitchFamily="18" charset="0"/>
                        </a:rPr>
                        <a:t>유럽</a:t>
                      </a:r>
                      <a:r>
                        <a:rPr kumimoji="0" lang="en-US" altLang="ko-KR" sz="1800" b="1" i="0" u="none" strike="noStrike" cap="none" normalizeH="0" baseline="0" dirty="0">
                          <a:ln>
                            <a:noFill/>
                          </a:ln>
                          <a:solidFill>
                            <a:srgbClr val="333333"/>
                          </a:solidFill>
                          <a:effectLst/>
                          <a:latin typeface="Calibri Light"/>
                          <a:cs typeface="Times New Roman" pitchFamily="18" charset="0"/>
                        </a:rPr>
                        <a:t>/</a:t>
                      </a:r>
                      <a:r>
                        <a:rPr kumimoji="0" lang="ko-KR" altLang="en-US" sz="1800" b="1" i="0" u="none" strike="noStrike" cap="none" normalizeH="0" baseline="0" dirty="0">
                          <a:ln>
                            <a:noFill/>
                          </a:ln>
                          <a:solidFill>
                            <a:srgbClr val="333333"/>
                          </a:solidFill>
                          <a:effectLst/>
                          <a:latin typeface="Calibri Light"/>
                          <a:cs typeface="Times New Roman" pitchFamily="18" charset="0"/>
                        </a:rPr>
                        <a:t>북아메리카</a:t>
                      </a:r>
                      <a:r>
                        <a:rPr kumimoji="0" lang="en-US" altLang="ko-KR" sz="1800" b="1" i="0" u="none" strike="noStrike" cap="none" normalizeH="0" baseline="0" dirty="0">
                          <a:ln>
                            <a:noFill/>
                          </a:ln>
                          <a:solidFill>
                            <a:srgbClr val="333333"/>
                          </a:solidFill>
                          <a:effectLst/>
                          <a:latin typeface="Calibri Light"/>
                          <a:cs typeface="Times New Roman" pitchFamily="18" charset="0"/>
                        </a:rPr>
                        <a:t>:</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편안한 인상을 준다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아마도 약간 너절한</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Calibri Light"/>
                          <a:cs typeface="Times New Roman" pitchFamily="18" charset="0"/>
                        </a:rPr>
                        <a:t>어떤 아라비아 국가에서는</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발바닥은 신체의 가장 더러운 부분으로 여겨진다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그러므로 당신 신발의 바닥을 누군가에게 보이는 것은 모욕이다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Calibri Light"/>
                          <a:cs typeface="Times New Roman" pitchFamily="18" charset="0"/>
                        </a:rPr>
                        <a:t>미국과 많은 다른 나라들</a:t>
                      </a:r>
                      <a:r>
                        <a:rPr kumimoji="0" lang="en-US" altLang="ko-KR" sz="1800" b="1" i="0" u="none" strike="noStrike" cap="none" normalizeH="0" baseline="0">
                          <a:ln>
                            <a:noFill/>
                          </a:ln>
                          <a:solidFill>
                            <a:srgbClr val="333333"/>
                          </a:solidFill>
                          <a:effectLst/>
                          <a:latin typeface="Calibri Light"/>
                          <a:cs typeface="Times New Roman" pitchFamily="18" charset="0"/>
                        </a:rPr>
                        <a:t>:</a:t>
                      </a:r>
                      <a:r>
                        <a:rPr kumimoji="0" lang="en-US" altLang="ko-KR" sz="1800" b="0" i="0" u="none" strike="noStrike" cap="none" normalizeH="0" baseline="0">
                          <a:ln>
                            <a:noFill/>
                          </a:ln>
                          <a:solidFill>
                            <a:srgbClr val="333333"/>
                          </a:solidFill>
                          <a:effectLst/>
                          <a:latin typeface="Calibri Light"/>
                          <a:cs typeface="Times New Roman" pitchFamily="18" charset="0"/>
                        </a:rPr>
                        <a:t> “</a:t>
                      </a:r>
                      <a:r>
                        <a:rPr kumimoji="0" lang="ko-KR" altLang="en-US" sz="1800" b="0" i="0" u="none" strike="noStrike" cap="none" normalizeH="0" baseline="0">
                          <a:ln>
                            <a:noFill/>
                          </a:ln>
                          <a:solidFill>
                            <a:srgbClr val="333333"/>
                          </a:solidFill>
                          <a:effectLst/>
                          <a:latin typeface="Calibri Light"/>
                          <a:cs typeface="Times New Roman" pitchFamily="18" charset="0"/>
                        </a:rPr>
                        <a:t>잘했어</a:t>
                      </a:r>
                      <a:r>
                        <a:rPr kumimoji="0" lang="en-US" altLang="ko-KR" sz="1800" b="0" i="0" u="none" strike="noStrike" cap="none" normalizeH="0" baseline="0">
                          <a:ln>
                            <a:noFill/>
                          </a:ln>
                          <a:solidFill>
                            <a:srgbClr val="333333"/>
                          </a:solidFill>
                          <a:effectLst/>
                          <a:latin typeface="Calibri Light"/>
                          <a:cs typeface="Times New Roman" pitchFamily="18" charset="0"/>
                        </a:rPr>
                        <a:t>!”, “</a:t>
                      </a:r>
                      <a:r>
                        <a:rPr kumimoji="0" lang="ko-KR" altLang="en-US" sz="1800" b="0" i="0" u="none" strike="noStrike" cap="none" normalizeH="0" baseline="0">
                          <a:ln>
                            <a:noFill/>
                          </a:ln>
                          <a:solidFill>
                            <a:srgbClr val="333333"/>
                          </a:solidFill>
                          <a:effectLst/>
                          <a:latin typeface="Calibri Light"/>
                          <a:cs typeface="Times New Roman" pitchFamily="18" charset="0"/>
                        </a:rPr>
                        <a:t>최고야” </a:t>
                      </a:r>
                      <a:endParaRPr kumimoji="0" lang="ko-KR" alt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Calibri Light"/>
                          <a:cs typeface="Times New Roman" pitchFamily="18" charset="0"/>
                        </a:rPr>
                        <a:t>몇몇 아프리카 국가들</a:t>
                      </a:r>
                      <a:r>
                        <a:rPr kumimoji="0" lang="en-US" altLang="ko-KR" sz="1800" b="1" i="0" u="none" strike="noStrike" cap="none" normalizeH="0" baseline="0">
                          <a:ln>
                            <a:noFill/>
                          </a:ln>
                          <a:solidFill>
                            <a:srgbClr val="333333"/>
                          </a:solidFill>
                          <a:effectLst/>
                          <a:latin typeface="Calibri Light"/>
                          <a:cs typeface="Times New Roman" pitchFamily="18" charset="0"/>
                        </a:rPr>
                        <a:t>:</a:t>
                      </a:r>
                      <a:r>
                        <a:rPr kumimoji="0" lang="en-US" altLang="ko-KR" sz="1800" b="0" i="0" u="none" strike="noStrike" cap="none" normalizeH="0" baseline="0">
                          <a:ln>
                            <a:noFill/>
                          </a:ln>
                          <a:solidFill>
                            <a:srgbClr val="333333"/>
                          </a:solidFill>
                          <a:effectLst/>
                          <a:latin typeface="Calibri Light"/>
                          <a:cs typeface="Times New Roman" pitchFamily="18" charset="0"/>
                        </a:rPr>
                        <a:t> “</a:t>
                      </a:r>
                      <a:r>
                        <a:rPr kumimoji="0" lang="ko-KR" altLang="en-US" sz="1800" b="0" i="0" u="none" strike="noStrike" cap="none" normalizeH="0" baseline="0">
                          <a:ln>
                            <a:noFill/>
                          </a:ln>
                          <a:solidFill>
                            <a:srgbClr val="333333"/>
                          </a:solidFill>
                          <a:effectLst/>
                          <a:latin typeface="Calibri Light"/>
                          <a:cs typeface="Times New Roman" pitchFamily="18" charset="0"/>
                        </a:rPr>
                        <a:t>가버려</a:t>
                      </a:r>
                      <a:r>
                        <a:rPr kumimoji="0" lang="en-US" altLang="ko-KR" sz="1800" b="0" i="0" u="none" strike="noStrike" cap="none" normalizeH="0" baseline="0">
                          <a:ln>
                            <a:noFill/>
                          </a:ln>
                          <a:solidFill>
                            <a:srgbClr val="333333"/>
                          </a:solidFill>
                          <a:effectLst/>
                          <a:latin typeface="Calibri Light"/>
                          <a:cs typeface="Times New Roman" pitchFamily="18" charset="0"/>
                        </a:rPr>
                        <a:t>!” </a:t>
                      </a:r>
                      <a:endParaRPr kumimoji="0" lang="en-US" altLang="ko-KR"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Calibri Light"/>
                          <a:cs typeface="Times New Roman" pitchFamily="18" charset="0"/>
                        </a:rPr>
                        <a:t>많은 나라들</a:t>
                      </a:r>
                      <a:r>
                        <a:rPr kumimoji="0" lang="en-US" altLang="ko-KR" sz="1800" b="1" i="0" u="none" strike="noStrike" cap="none" normalizeH="0" baseline="0" dirty="0">
                          <a:ln>
                            <a:noFill/>
                          </a:ln>
                          <a:solidFill>
                            <a:srgbClr val="333333"/>
                          </a:solidFill>
                          <a:effectLst/>
                          <a:latin typeface="Calibri Light"/>
                          <a:cs typeface="Times New Roman" pitchFamily="18" charset="0"/>
                        </a:rPr>
                        <a:t>:</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히치하이크할 때 쓰인다</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모든 나라가 그런 것은 아님 </a:t>
                      </a:r>
                      <a:r>
                        <a:rPr kumimoji="0" lang="en-US" altLang="ko-KR" sz="1800" b="0" i="0" u="none" strike="noStrike" cap="none" normalizeH="0" baseline="0" dirty="0">
                          <a:ln>
                            <a:noFill/>
                          </a:ln>
                          <a:solidFill>
                            <a:srgbClr val="333333"/>
                          </a:solidFill>
                          <a:effectLst/>
                          <a:latin typeface="Calibri Light"/>
                          <a:cs typeface="Times New Roman" pitchFamily="18" charset="0"/>
                        </a:rPr>
                        <a:t>(</a:t>
                      </a:r>
                      <a:r>
                        <a:rPr kumimoji="0" lang="ko-KR" altLang="en-US" sz="1800" b="0" i="0" u="none" strike="noStrike" cap="none" normalizeH="0" baseline="0" dirty="0">
                          <a:ln>
                            <a:noFill/>
                          </a:ln>
                          <a:solidFill>
                            <a:srgbClr val="333333"/>
                          </a:solidFill>
                          <a:effectLst/>
                          <a:latin typeface="Calibri Light"/>
                          <a:cs typeface="Times New Roman" pitchFamily="18" charset="0"/>
                        </a:rPr>
                        <a:t>위를 보시오</a:t>
                      </a:r>
                      <a:r>
                        <a:rPr kumimoji="0" lang="en-US" altLang="ko-K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333333"/>
                          </a:solidFill>
                          <a:effectLst/>
                          <a:latin typeface="Calibri Light"/>
                          <a:cs typeface="Times New Roman" pitchFamily="18" charset="0"/>
                        </a:rPr>
                        <a:t>언어</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333333"/>
                          </a:solidFill>
                          <a:effectLst/>
                          <a:latin typeface="Calibri Light"/>
                          <a:cs typeface="Times New Roman" pitchFamily="18" charset="0"/>
                        </a:rPr>
                        <a:t>“</a:t>
                      </a:r>
                      <a:r>
                        <a:rPr kumimoji="0" lang="en-US" altLang="ko-KR" sz="1800" b="0" i="0" u="none" strike="noStrike" cap="none" normalizeH="0" baseline="0">
                          <a:ln>
                            <a:noFill/>
                          </a:ln>
                          <a:solidFill>
                            <a:srgbClr val="333333"/>
                          </a:solidFill>
                          <a:effectLst/>
                          <a:latin typeface="Calibri Light"/>
                          <a:cs typeface="Times New Roman" pitchFamily="18" charset="0"/>
                        </a:rPr>
                        <a:t>Dicker” </a:t>
                      </a:r>
                      <a:r>
                        <a:rPr kumimoji="0" lang="en-US" altLang="ko-KR" sz="1800" b="0" i="0" u="none" strike="noStrike" cap="none" normalizeH="0" baseline="0" dirty="0">
                          <a:ln>
                            <a:noFill/>
                          </a:ln>
                          <a:solidFill>
                            <a:srgbClr val="333333"/>
                          </a:solidFill>
                          <a:effectLst/>
                          <a:latin typeface="Calibri Light"/>
                          <a:cs typeface="Times New Roman" pitchFamily="18" charset="0"/>
                        </a:rPr>
                        <a:t>(</a:t>
                      </a:r>
                      <a:r>
                        <a:rPr kumimoji="0" lang="ko-KR" altLang="en-US" sz="1800" b="0" i="0" u="none" strike="noStrike" cap="none" normalizeH="0" baseline="0" dirty="0">
                          <a:ln>
                            <a:noFill/>
                          </a:ln>
                          <a:solidFill>
                            <a:srgbClr val="333333"/>
                          </a:solidFill>
                          <a:effectLst/>
                          <a:latin typeface="Calibri Light"/>
                          <a:cs typeface="Times New Roman" pitchFamily="18" charset="0"/>
                        </a:rPr>
                        <a:t>독일</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문자적으로</a:t>
                      </a:r>
                      <a:r>
                        <a:rPr kumimoji="0" lang="en-US" altLang="ko-KR" sz="1800" b="0" i="0" u="none" strike="noStrike" cap="none" normalizeH="0" baseline="0">
                          <a:ln>
                            <a:noFill/>
                          </a:ln>
                          <a:solidFill>
                            <a:srgbClr val="333333"/>
                          </a:solidFill>
                          <a:effectLst/>
                          <a:latin typeface="Calibri Light"/>
                          <a:cs typeface="Times New Roman" pitchFamily="18" charset="0"/>
                        </a:rPr>
                        <a:t>: “</a:t>
                      </a:r>
                      <a:r>
                        <a:rPr kumimoji="0" lang="ko-KR" altLang="en-US" sz="1800" b="0" i="0" u="none" strike="noStrike" cap="none" normalizeH="0" baseline="0">
                          <a:ln>
                            <a:noFill/>
                          </a:ln>
                          <a:solidFill>
                            <a:srgbClr val="333333"/>
                          </a:solidFill>
                          <a:effectLst/>
                          <a:latin typeface="Calibri Light"/>
                          <a:cs typeface="Times New Roman" pitchFamily="18" charset="0"/>
                        </a:rPr>
                        <a:t>살찐”</a:t>
                      </a:r>
                      <a:r>
                        <a:rPr kumimoji="0" lang="en-US" altLang="ko-KR" sz="1800" b="0" i="0" u="none" strike="noStrike" cap="none" normalizeH="0" baseline="0">
                          <a:ln>
                            <a:noFill/>
                          </a:ln>
                          <a:solidFill>
                            <a:srgbClr val="333333"/>
                          </a:solidFill>
                          <a:effectLst/>
                          <a:latin typeface="Calibri Light"/>
                          <a:cs typeface="Times New Roman" pitchFamily="18" charset="0"/>
                        </a:rPr>
                        <a:t>) </a:t>
                      </a:r>
                      <a:r>
                        <a:rPr kumimoji="0" lang="ko-KR" altLang="en-US" sz="1800" b="0" i="0" u="none" strike="noStrike" cap="none" normalizeH="0" baseline="0">
                          <a:ln>
                            <a:noFill/>
                          </a:ln>
                          <a:solidFill>
                            <a:srgbClr val="333333"/>
                          </a:solidFill>
                          <a:effectLst/>
                          <a:latin typeface="Calibri Light"/>
                          <a:cs typeface="Times New Roman" pitchFamily="18" charset="0"/>
                        </a:rPr>
                        <a:t>또는 “</a:t>
                      </a:r>
                      <a:r>
                        <a:rPr kumimoji="0" lang="en-US" altLang="ko-KR" sz="1800" b="0" i="0" u="none" strike="noStrike" cap="none" normalizeH="0" baseline="0">
                          <a:ln>
                            <a:noFill/>
                          </a:ln>
                          <a:solidFill>
                            <a:srgbClr val="333333"/>
                          </a:solidFill>
                          <a:effectLst/>
                          <a:latin typeface="Calibri Light"/>
                          <a:cs typeface="Times New Roman" pitchFamily="18" charset="0"/>
                        </a:rPr>
                        <a:t>Malaka” </a:t>
                      </a:r>
                      <a:r>
                        <a:rPr kumimoji="0" lang="en-US" altLang="ko-KR" sz="1800" b="0" i="0" u="none" strike="noStrike" cap="none" normalizeH="0" baseline="0" dirty="0">
                          <a:ln>
                            <a:noFill/>
                          </a:ln>
                          <a:solidFill>
                            <a:srgbClr val="333333"/>
                          </a:solidFill>
                          <a:effectLst/>
                          <a:latin typeface="Calibri Light"/>
                          <a:cs typeface="Times New Roman" pitchFamily="18" charset="0"/>
                        </a:rPr>
                        <a:t>(</a:t>
                      </a:r>
                      <a:r>
                        <a:rPr kumimoji="0" lang="ko-KR" altLang="en-US" sz="1800" b="0" i="0" u="none" strike="noStrike" cap="none" normalizeH="0" baseline="0" dirty="0">
                          <a:ln>
                            <a:noFill/>
                          </a:ln>
                          <a:solidFill>
                            <a:srgbClr val="333333"/>
                          </a:solidFill>
                          <a:effectLst/>
                          <a:latin typeface="Calibri Light"/>
                          <a:cs typeface="Times New Roman" pitchFamily="18" charset="0"/>
                        </a:rPr>
                        <a:t>그리스</a:t>
                      </a:r>
                      <a:r>
                        <a:rPr kumimoji="0" lang="en-US" altLang="ko-KR" sz="1800" b="0" i="0" u="none" strike="noStrike" cap="none" normalizeH="0" baseline="0" dirty="0">
                          <a:ln>
                            <a:noFill/>
                          </a:ln>
                          <a:solidFill>
                            <a:srgbClr val="333333"/>
                          </a:solidFill>
                          <a:effectLst/>
                          <a:latin typeface="Calibri Light"/>
                          <a:cs typeface="Times New Roman" pitchFamily="18" charset="0"/>
                        </a:rPr>
                        <a:t>)</a:t>
                      </a:r>
                      <a:r>
                        <a:rPr kumimoji="0" lang="ko-KR" altLang="en-US" sz="1800" b="0" i="0" u="none" strike="noStrike" cap="none" normalizeH="0" baseline="0" dirty="0">
                          <a:ln>
                            <a:noFill/>
                          </a:ln>
                          <a:solidFill>
                            <a:srgbClr val="333333"/>
                          </a:solidFill>
                          <a:effectLst/>
                          <a:latin typeface="Calibri Light"/>
                          <a:cs typeface="Times New Roman" pitchFamily="18" charset="0"/>
                        </a:rPr>
                        <a:t>는 또래 그룹 사이에서 친한 인사가 될 수도 있지만</a:t>
                      </a:r>
                      <a:r>
                        <a:rPr kumimoji="0" lang="en-US" altLang="ko-KR" sz="1800" b="0" i="0" u="none" strike="noStrike" cap="none" normalizeH="0" baseline="0" dirty="0">
                          <a:ln>
                            <a:noFill/>
                          </a:ln>
                          <a:solidFill>
                            <a:srgbClr val="333333"/>
                          </a:solidFill>
                          <a:effectLst/>
                          <a:latin typeface="Calibri Light"/>
                          <a:cs typeface="Times New Roman" pitchFamily="18" charset="0"/>
                        </a:rPr>
                        <a:t>, </a:t>
                      </a:r>
                      <a:r>
                        <a:rPr kumimoji="0" lang="ko-KR" altLang="en-US" sz="1800" b="0" i="0" u="none" strike="noStrike" cap="none" normalizeH="0" baseline="0" dirty="0">
                          <a:ln>
                            <a:noFill/>
                          </a:ln>
                          <a:solidFill>
                            <a:srgbClr val="333333"/>
                          </a:solidFill>
                          <a:effectLst/>
                          <a:latin typeface="Calibri Light"/>
                          <a:cs typeface="Times New Roman" pitchFamily="18" charset="0"/>
                        </a:rPr>
                        <a:t>대부분의 다른 환경에서는 무례하고 용서받기 힘든 모욕이다</a:t>
                      </a:r>
                      <a:r>
                        <a:rPr kumimoji="0" lang="en-US" altLang="ko-KR" sz="18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Calibri Light"/>
                          <a:cs typeface="Times New Roman" pitchFamily="18" charset="0"/>
                        </a:rPr>
                        <a:t>모욕이다</a:t>
                      </a:r>
                      <a:r>
                        <a:rPr kumimoji="0" lang="en-US" altLang="ko-KR"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723805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과제 세트 </a:t>
            </a:r>
            <a:r>
              <a:rPr lang="en-US" altLang="ko-KR" sz="3600">
                <a:latin typeface="Calibri Light"/>
              </a:rPr>
              <a:t>2</a:t>
            </a:r>
            <a:endParaRPr lang="de-DE" altLang="ko-KR" sz="3600">
              <a:latin typeface="Calibri Light"/>
            </a:endParaRPr>
          </a:p>
        </p:txBody>
      </p:sp>
      <p:sp>
        <p:nvSpPr>
          <p:cNvPr id="2969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ko-KR" altLang="en-US" sz="2400" dirty="0">
                <a:solidFill>
                  <a:srgbClr val="333333"/>
                </a:solidFill>
              </a:rPr>
              <a:t>다음에 당신은 사진을 볼 것입니다</a:t>
            </a:r>
            <a:r>
              <a:rPr lang="en-US" altLang="ko-KR" sz="2400" dirty="0">
                <a:solidFill>
                  <a:srgbClr val="333333"/>
                </a:solidFill>
              </a:rPr>
              <a:t>(</a:t>
            </a:r>
            <a:r>
              <a:rPr lang="ko-KR" altLang="en-US" sz="2400" dirty="0">
                <a:solidFill>
                  <a:srgbClr val="333333"/>
                </a:solidFill>
              </a:rPr>
              <a:t>또는 사진의 일부분</a:t>
            </a:r>
            <a:r>
              <a:rPr lang="en-US" altLang="ko-KR" sz="2400" dirty="0">
                <a:solidFill>
                  <a:srgbClr val="333333"/>
                </a:solidFill>
              </a:rPr>
              <a:t>).</a:t>
            </a:r>
            <a:r>
              <a:rPr lang="de-DE" altLang="ko-KR" sz="2400" dirty="0">
                <a:solidFill>
                  <a:srgbClr val="333333"/>
                </a:solidFill>
              </a:rPr>
              <a:t> </a:t>
            </a:r>
          </a:p>
          <a:p>
            <a:pPr marL="342900" indent="-342900" eaLnBrk="1" hangingPunct="1">
              <a:buClr>
                <a:srgbClr val="333333"/>
              </a:buClr>
              <a:buFont typeface="WingDings"/>
              <a:buChar char=""/>
              <a:defRPr/>
            </a:pPr>
            <a:r>
              <a:rPr lang="ko-KR" altLang="en-US" sz="2400" dirty="0">
                <a:solidFill>
                  <a:srgbClr val="333333"/>
                </a:solidFill>
              </a:rPr>
              <a:t>그림 속에 사람이 무엇을 생각하거나 하고 있는지 알아 맞춰보세요</a:t>
            </a:r>
            <a:r>
              <a:rPr lang="en-US" altLang="ko-KR" sz="2400" dirty="0">
                <a:solidFill>
                  <a:srgbClr val="333333"/>
                </a:solidFill>
              </a:rPr>
              <a:t>.</a:t>
            </a:r>
          </a:p>
          <a:p>
            <a:pPr marL="342900" indent="-342900" eaLnBrk="1" hangingPunct="1">
              <a:buClr>
                <a:srgbClr val="333333"/>
              </a:buClr>
              <a:buFont typeface="WingDings"/>
              <a:buChar char=""/>
              <a:defRPr/>
            </a:pPr>
            <a:r>
              <a:rPr lang="ko-KR" altLang="de-DE" sz="2400" dirty="0">
                <a:solidFill>
                  <a:srgbClr val="333333"/>
                </a:solidFill>
              </a:rPr>
              <a:t>당신이 평정한 것에 대해 얼마나 확신하고 있는지 집단에서 논의하세요</a:t>
            </a:r>
            <a:r>
              <a:rPr lang="de-DE" altLang="ko-KR" sz="24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341C2DF-B137-447B-97D9-CB7AA86B68B8}" type="slidenum">
              <a:rPr lang="ko-KR" altLang="de-DE" smtClean="0"/>
              <a:pPr/>
              <a:t>26</a:t>
            </a:fld>
            <a:endParaRPr lang="de-DE" altLang="ko-K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남자는 마라톤의 결승선을 통과하고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남자는 화가 나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남자는 그의 셔츠를 도난당해서 소리쳐 도움을 청하고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남자는 태양을 숭배하고 있다</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27</a:t>
            </a:fld>
            <a:endParaRPr lang="de-DE" altLang="ko-K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dirty="0">
                <a:latin typeface="Calibri Light"/>
              </a:rPr>
              <a:t>잘라낸 부분</a:t>
            </a:r>
            <a:r>
              <a:rPr lang="en-US" altLang="ko-KR" sz="2400" i="1" dirty="0">
                <a:latin typeface="Calibri Light"/>
              </a:rPr>
              <a: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5"/>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남자는 마라톤의 결승선을 통과하고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ko-KR" altLang="en-US" sz="2400" dirty="0">
                <a:solidFill>
                  <a:srgbClr val="004992"/>
                </a:solidFill>
                <a:latin typeface="+mn-lt"/>
                <a:cs typeface="+mn-cs"/>
              </a:rPr>
              <a:t>남자는 화가 나 있다</a:t>
            </a:r>
            <a:endParaRPr lang="de-DE" altLang="ko-KR"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남자는 그의 셔츠를 도난당해서 소리쳐 도움을 청하고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남자는 태양을 숭배하고 있다</a:t>
            </a:r>
            <a:endParaRPr lang="en-GB" altLang="de-DE" sz="2400" dirty="0">
              <a:solidFill>
                <a:srgbClr val="333333"/>
              </a:solidFill>
              <a:latin typeface="+mn-lt"/>
              <a:cs typeface="+mn-cs"/>
            </a:endParaRPr>
          </a:p>
        </p:txBody>
      </p:sp>
      <p:sp>
        <p:nvSpPr>
          <p:cNvPr id="31749" name="Text Box 6"/>
          <p:cNvSpPr txBox="1">
            <a:spLocks noChangeArrowheads="1"/>
          </p:cNvSpPr>
          <p:nvPr/>
        </p:nvSpPr>
        <p:spPr bwMode="auto">
          <a:xfrm>
            <a:off x="573767" y="4505326"/>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Calibri Light"/>
              </a:rPr>
              <a:t>Please read the acknowledgement at the end of the presentation. </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28</a:t>
            </a:fld>
            <a:endParaRPr lang="de-DE" altLang="ko-K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a:solidFill>
                  <a:srgbClr val="004992"/>
                </a:solidFill>
                <a:latin typeface="Calibri Light"/>
              </a:rPr>
              <a:t>분노</a:t>
            </a:r>
            <a:r>
              <a:rPr lang="en-US" altLang="ko-KR" sz="240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103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법정에서의 마지막 변론</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노동지도자가 그의 동료들에게 말한다</a:t>
            </a:r>
            <a:r>
              <a:rPr lang="de-DE" altLang="ko-KR" sz="2400">
                <a:solidFill>
                  <a:srgbClr val="333333"/>
                </a:solidFill>
                <a:latin typeface="+mn-lt"/>
                <a:cs typeface="+mn-cs"/>
              </a:rPr>
              <a:t> (</a:t>
            </a:r>
            <a:r>
              <a:rPr lang="en-US" altLang="ko-KR" sz="2400">
                <a:solidFill>
                  <a:srgbClr val="333333"/>
                </a:solidFill>
                <a:latin typeface="+mn-lt"/>
                <a:cs typeface="+mn-cs"/>
              </a:rPr>
              <a:t>20</a:t>
            </a:r>
            <a:r>
              <a:rPr lang="ko-KR" altLang="en-US" sz="2400">
                <a:solidFill>
                  <a:srgbClr val="333333"/>
                </a:solidFill>
                <a:latin typeface="+mn-lt"/>
                <a:cs typeface="+mn-cs"/>
              </a:rPr>
              <a:t>초 내에</a:t>
            </a:r>
            <a:r>
              <a:rPr lang="de-DE" altLang="ko-KR" sz="240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시장에서의 싸움</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사랑노래를 부르고 있는 음악가</a:t>
            </a:r>
            <a:endParaRPr lang="en-GB" altLang="de-DE" sz="240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29</a:t>
            </a:fld>
            <a:endParaRPr lang="de-DE" altLang="ko-K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dirty="0">
                <a:latin typeface="Calibri Light"/>
              </a:rPr>
              <a:t>잘라낸 부분</a:t>
            </a:r>
            <a:r>
              <a:rPr lang="en-US" altLang="ko-KR" sz="2400" i="1" dirty="0">
                <a:latin typeface="Calibri Light"/>
              </a:rPr>
              <a: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1031"/>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법정에서의 마지막 변론</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노동지도자가 그의 동료들에게 말한다</a:t>
            </a:r>
            <a:r>
              <a:rPr lang="de-DE" altLang="ko-KR" sz="2400" dirty="0">
                <a:solidFill>
                  <a:srgbClr val="333333"/>
                </a:solidFill>
                <a:latin typeface="+mn-lt"/>
                <a:cs typeface="+mn-cs"/>
              </a:rPr>
              <a:t> (</a:t>
            </a:r>
            <a:r>
              <a:rPr lang="en-US" altLang="ko-KR" sz="2400" dirty="0">
                <a:solidFill>
                  <a:srgbClr val="333333"/>
                </a:solidFill>
                <a:latin typeface="+mn-lt"/>
                <a:cs typeface="+mn-cs"/>
              </a:rPr>
              <a:t>20</a:t>
            </a:r>
            <a:r>
              <a:rPr lang="ko-KR" altLang="en-US" sz="2400" dirty="0">
                <a:solidFill>
                  <a:srgbClr val="333333"/>
                </a:solidFill>
                <a:latin typeface="+mn-lt"/>
                <a:cs typeface="+mn-cs"/>
              </a:rPr>
              <a:t>초 내에</a:t>
            </a:r>
            <a:r>
              <a:rPr lang="de-DE" altLang="ko-KR"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시장에서의 싸움</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ko-KR" altLang="en-US" sz="2400" dirty="0">
                <a:solidFill>
                  <a:srgbClr val="004992"/>
                </a:solidFill>
                <a:latin typeface="+mn-lt"/>
                <a:cs typeface="+mn-cs"/>
              </a:rPr>
              <a:t>사랑노래를 부르고 있는 음악가</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30</a:t>
            </a:fld>
            <a:endParaRPr lang="de-DE" altLang="ko-K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a:solidFill>
                  <a:srgbClr val="004992"/>
                </a:solidFill>
                <a:latin typeface="Calibri Light"/>
              </a:rPr>
              <a:t>열정</a:t>
            </a:r>
            <a:r>
              <a:rPr lang="en-US" altLang="ko-KR" sz="240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발견된 아프리카 전쟁범죄자의 스냅사진</a:t>
            </a: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마라톤을 뛰고 있는 남자</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절망적으로 눈먼 남자</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보디가드들과 조깅하는 미국 정치가</a:t>
            </a:r>
            <a:endParaRPr lang="en-GB" altLang="de-DE" sz="240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31</a:t>
            </a:fld>
            <a:endParaRPr lang="de-DE" altLang="ko-K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dirty="0">
                <a:latin typeface="Calibri Light"/>
              </a:rPr>
              <a:t>잘라낸 부분</a:t>
            </a:r>
            <a:r>
              <a:rPr lang="en-US" altLang="ko-KR" sz="2400" i="1" dirty="0">
                <a:latin typeface="Calibri Light"/>
              </a:rPr>
              <a: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발견된 아프리카 전쟁범죄자의 스냅사진</a:t>
            </a:r>
          </a:p>
          <a:p>
            <a:pPr eaLnBrk="1" hangingPunct="1">
              <a:lnSpc>
                <a:spcPct val="105000"/>
              </a:lnSpc>
              <a:spcBef>
                <a:spcPts val="1999"/>
              </a:spcBef>
              <a:spcAft>
                <a:spcPts val="0"/>
              </a:spcAft>
              <a:buClr>
                <a:srgbClr val="004992"/>
              </a:buClr>
              <a:buFont typeface="WingDings"/>
              <a:buAutoNum type="arabicPeriod"/>
            </a:pPr>
            <a:r>
              <a:rPr lang="ko-KR" altLang="en-US" sz="2400">
                <a:solidFill>
                  <a:srgbClr val="004992"/>
                </a:solidFill>
                <a:latin typeface="+mn-lt"/>
                <a:cs typeface="+mn-cs"/>
              </a:rPr>
              <a:t>마라톤을 뛰고 있는 남자</a:t>
            </a:r>
            <a:endParaRPr lang="de-DE" altLang="ko-KR"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절망적으로 눈먼 남자</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보디가드들과 조깅하는 미국 정치가</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32</a:t>
            </a:fld>
            <a:endParaRPr lang="de-DE" altLang="ko-K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팀에게 신호를 보내는 선수</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타락한 원숭이</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의심스러운 눈길</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양궁술</a:t>
            </a:r>
            <a:endParaRPr lang="ko-KR" altLang="de-DE" sz="240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33</a:t>
            </a:fld>
            <a:endParaRPr lang="de-DE" altLang="ko-K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dirty="0">
                <a:latin typeface="Calibri Light"/>
              </a:rPr>
              <a:t>잘라낸 부분</a:t>
            </a:r>
            <a:r>
              <a:rPr lang="en-US" altLang="ko-KR" sz="2400" i="1" dirty="0">
                <a:latin typeface="Calibri Light"/>
              </a:rPr>
              <a:t>!</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1029"/>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팀에게 신호를 보내는 선수</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타락한 원숭이</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의심스러운 눈길</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ko-KR" altLang="en-US" sz="2400" dirty="0">
                <a:solidFill>
                  <a:srgbClr val="004992"/>
                </a:solidFill>
                <a:latin typeface="+mn-lt"/>
                <a:cs typeface="+mn-cs"/>
              </a:rPr>
              <a:t>양궁술</a:t>
            </a:r>
            <a:endParaRPr lang="ko-KR"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34</a:t>
            </a:fld>
            <a:endParaRPr lang="de-DE" altLang="ko-K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a:solidFill>
                  <a:srgbClr val="004992"/>
                </a:solidFill>
                <a:latin typeface="Calibri Light"/>
              </a:rPr>
              <a:t>집중</a:t>
            </a:r>
            <a:r>
              <a:rPr lang="en-US" altLang="ko-KR" sz="240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바에서 음료를 주문하고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코치가 그의 팀을 격려하고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격분한 중개인</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남자가 싸움을 걸고 있다</a:t>
            </a:r>
            <a:endParaRPr lang="de-DE" altLang="ko-KR"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35</a:t>
            </a:fld>
            <a:endParaRPr lang="de-DE" altLang="ko-K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a:latin typeface="Calibri Light"/>
              </a:rPr>
              <a:t>잘린 컷</a:t>
            </a:r>
            <a:r>
              <a:rPr lang="en-US" altLang="ko-KR" sz="2400" i="1">
                <a:latin typeface="Calibri Light"/>
              </a:rPr>
              <a:t>!</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ko-KR" altLang="en-US" sz="2400" dirty="0">
                <a:solidFill>
                  <a:srgbClr val="004992"/>
                </a:solidFill>
                <a:latin typeface="+mn-lt"/>
                <a:cs typeface="+mn-cs"/>
              </a:rPr>
              <a:t>바에서 음료를 주문하고 있다</a:t>
            </a:r>
            <a:endParaRPr lang="de-DE" altLang="ko-KR"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코치가 그의 팀을 격려하고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격분한 중개인</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남자가 싸움을 걸고 있다</a:t>
            </a:r>
            <a:endParaRPr lang="de-DE" altLang="ko-KR"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36</a:t>
            </a:fld>
            <a:endParaRPr lang="de-DE" altLang="ko-K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t>선택 </a:t>
            </a:r>
            <a:r>
              <a:rPr lang="en-US" altLang="ko-KR" sz="3600" spc="-5" dirty="0"/>
              <a:t>: </a:t>
            </a:r>
            <a:r>
              <a:rPr lang="ko-KR" altLang="en-US" sz="3600" spc="-5" dirty="0"/>
              <a:t>비디오 영상</a:t>
            </a:r>
            <a:endParaRPr lang="de-DE" sz="3600" dirty="0">
              <a:latin typeface="Calibri Light"/>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ea typeface="+mj-ea"/>
              </a:rPr>
              <a:t>선택</a:t>
            </a:r>
            <a:r>
              <a:rPr lang="en-US" altLang="ko-KR" sz="2400" dirty="0">
                <a:solidFill>
                  <a:srgbClr val="004992"/>
                </a:solidFill>
                <a:ea typeface="+mj-ea"/>
              </a:rPr>
              <a:t>: </a:t>
            </a:r>
            <a:r>
              <a:rPr lang="ko-KR" altLang="en-US" sz="2400" dirty="0">
                <a:solidFill>
                  <a:srgbClr val="004992"/>
                </a:solidFill>
                <a:ea typeface="+mj-ea"/>
              </a:rPr>
              <a:t>비디오 영상은 오늘의 화제가 다음의 웹 사이트에서 유용했음을 나타내고 있다</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defTabSz="914400" eaLnBrk="0" fontAlgn="base" hangingPunct="0">
              <a:spcAft>
                <a:spcPct val="0"/>
              </a:spcAft>
            </a:pPr>
            <a:r>
              <a:rPr lang="ko-KR" altLang="en-US" sz="2400" dirty="0">
                <a:solidFill>
                  <a:srgbClr val="333333"/>
                </a:solidFill>
                <a:ea typeface="+mj-ea"/>
              </a:rPr>
              <a:t>비디오가 끝나면</a:t>
            </a:r>
            <a:r>
              <a:rPr lang="en-US" altLang="ko-KR" sz="2400" dirty="0">
                <a:solidFill>
                  <a:srgbClr val="333333"/>
                </a:solidFill>
                <a:ea typeface="+mj-ea"/>
              </a:rPr>
              <a:t>, </a:t>
            </a:r>
            <a:r>
              <a:rPr lang="ko-KR" altLang="en-US" sz="2400" dirty="0">
                <a:solidFill>
                  <a:srgbClr val="333333"/>
                </a:solidFill>
                <a:ea typeface="+mj-ea"/>
              </a:rPr>
              <a:t>당신은 그것이 오늘의 화제와 어떤 관련성이 있는지 토론할 수 </a:t>
            </a:r>
            <a:r>
              <a:rPr lang="ko-KR" altLang="en-US" sz="2400">
                <a:solidFill>
                  <a:srgbClr val="333333"/>
                </a:solidFill>
                <a:ea typeface="+mj-ea"/>
              </a:rPr>
              <a:t>있다</a:t>
            </a:r>
            <a:r>
              <a:rPr lang="en-US" altLang="ko-KR" sz="2400">
                <a:solidFill>
                  <a:srgbClr val="333333"/>
                </a:solidFill>
                <a:ea typeface="+mj-ea"/>
              </a:rPr>
              <a:t>.</a:t>
            </a:r>
            <a:endParaRPr lang="de-DE" sz="2400" dirty="0">
              <a:solidFill>
                <a:srgbClr val="333333"/>
              </a:solidFill>
              <a:latin typeface="Calibri Light"/>
              <a:ea typeface="+mj-ea"/>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341C2DF-B137-447B-97D9-CB7AA86B68B8}" type="slidenum">
              <a:rPr lang="ko-KR" altLang="de-DE" smtClean="0"/>
              <a:pPr/>
              <a:t>37</a:t>
            </a:fld>
            <a:endParaRPr lang="de-DE" altLang="ko-K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cs typeface="+mn-cs"/>
              </a:rPr>
              <a:t>[</a:t>
            </a:r>
            <a:r>
              <a:rPr lang="ko-KR" altLang="en-US" sz="1800" i="1" spc="-5" dirty="0">
                <a:solidFill>
                  <a:srgbClr val="333333"/>
                </a:solidFill>
                <a:latin typeface="+mn-lt"/>
                <a:cs typeface="+mn-cs"/>
              </a:rPr>
              <a:t>훈련자들을 위해</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ko-KR" altLang="en-US" sz="1800" dirty="0">
                <a:solidFill>
                  <a:srgbClr val="333333"/>
                </a:solidFill>
                <a:latin typeface="+mn-lt"/>
                <a:cs typeface="+mn-cs"/>
              </a:rPr>
              <a:t>몇몇의 동영상은 모든 청중이나 문화에적절하지 않는 언어를 담고 있습니다</a:t>
            </a:r>
            <a:r>
              <a:rPr lang="en-US" altLang="ko-KR" sz="1800" dirty="0">
                <a:solidFill>
                  <a:srgbClr val="333333"/>
                </a:solidFill>
                <a:latin typeface="+mn-lt"/>
                <a:cs typeface="+mn-cs"/>
              </a:rPr>
              <a:t>. </a:t>
            </a:r>
            <a:r>
              <a:rPr lang="ko-KR" altLang="en-US" sz="1800" dirty="0">
                <a:solidFill>
                  <a:srgbClr val="333333"/>
                </a:solidFill>
                <a:latin typeface="+mn-lt"/>
                <a:cs typeface="+mn-cs"/>
              </a:rPr>
              <a:t>보기전에 앞선화면을 주의깊게 보기 바랍니다</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75670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여성은 넌더리나게 담배를 피운다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당황한 여성이 고개를 떨어뜨리고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기도하는 여성</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여성은 다른 사람의 불행을 즐긴다</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38</a:t>
            </a:fld>
            <a:endParaRPr lang="de-DE" altLang="ko-K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a:latin typeface="Calibri Light"/>
              </a:rPr>
              <a:t>잘린 컷</a:t>
            </a:r>
            <a:r>
              <a:rPr lang="en-US" altLang="ko-KR" sz="2400" i="1">
                <a:latin typeface="Calibri Light"/>
              </a:rPr>
              <a: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ko-KR" altLang="en-US" sz="2400" dirty="0">
                <a:solidFill>
                  <a:srgbClr val="004992"/>
                </a:solidFill>
                <a:latin typeface="+mn-lt"/>
                <a:cs typeface="+mn-cs"/>
              </a:rPr>
              <a:t>여성은 넌더리나게 담배를 피운다</a:t>
            </a:r>
            <a:endParaRPr lang="de-DE" altLang="ko-KR"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당황한 여성이 고개를 떨어뜨리고 있다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기도하는 여성</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여성은 다른 사람의 불행을 즐긴다</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39</a:t>
            </a:fld>
            <a:endParaRPr lang="de-DE" altLang="ko-K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a:solidFill>
                  <a:srgbClr val="004992"/>
                </a:solidFill>
                <a:latin typeface="Calibri Light"/>
              </a:rPr>
              <a:t>넌더리나는</a:t>
            </a:r>
            <a:r>
              <a:rPr lang="en-US" altLang="ko-KR" sz="240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1031"/>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싸움 직전</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시를 낭송하는 시인</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바람둥이 남자</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모욕적인 몸짓</a:t>
            </a:r>
            <a:endParaRPr lang="en-GB" altLang="de-DE" sz="240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40</a:t>
            </a:fld>
            <a:endParaRPr lang="de-DE" altLang="ko-K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a:latin typeface="Calibri Light"/>
              </a:rPr>
              <a:t>잘린 컷</a:t>
            </a:r>
            <a:r>
              <a:rPr lang="en-US" altLang="ko-KR" sz="2400" i="1">
                <a:latin typeface="Calibri Light"/>
              </a:rPr>
              <a:t>!</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싸움 직전</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시를 낭송하는 시인</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ko-KR" altLang="en-US" sz="2400" dirty="0">
                <a:solidFill>
                  <a:srgbClr val="004992"/>
                </a:solidFill>
                <a:latin typeface="+mn-lt"/>
                <a:cs typeface="+mn-cs"/>
              </a:rPr>
              <a:t>바람둥이 남자</a:t>
            </a:r>
            <a:endParaRPr lang="de-DE" altLang="ko-KR"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모욕적인 몸짓</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41</a:t>
            </a:fld>
            <a:endParaRPr lang="de-DE" altLang="ko-K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결혼식에서 </a:t>
            </a:r>
            <a:r>
              <a:rPr lang="en-US" altLang="ko-KR" sz="2400">
                <a:solidFill>
                  <a:srgbClr val="333333"/>
                </a:solidFill>
                <a:latin typeface="+mn-lt"/>
                <a:cs typeface="+mn-cs"/>
              </a:rPr>
              <a:t>“</a:t>
            </a:r>
            <a:r>
              <a:rPr lang="ko-KR" altLang="en-US" sz="2400">
                <a:solidFill>
                  <a:srgbClr val="333333"/>
                </a:solidFill>
                <a:latin typeface="+mn-lt"/>
                <a:cs typeface="+mn-cs"/>
              </a:rPr>
              <a:t>예</a:t>
            </a:r>
            <a:r>
              <a:rPr lang="en-US" altLang="ko-KR" sz="2400">
                <a:solidFill>
                  <a:srgbClr val="333333"/>
                </a:solidFill>
                <a:latin typeface="+mn-lt"/>
                <a:cs typeface="+mn-cs"/>
              </a:rPr>
              <a:t>”</a:t>
            </a:r>
            <a:r>
              <a:rPr lang="ko-KR" altLang="en-US" sz="2400">
                <a:solidFill>
                  <a:srgbClr val="333333"/>
                </a:solidFill>
                <a:latin typeface="+mn-lt"/>
                <a:cs typeface="+mn-cs"/>
              </a:rPr>
              <a:t>라고 말하는 신부</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술집에 있는 여자</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여자가 친구에게 자랑스럽게 그녀의 결혼반지를 보여준다</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여자가 주차권에 대해 불만을 얘기하고 있다</a:t>
            </a:r>
            <a:endParaRPr lang="en-GB" altLang="de-DE" sz="240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42</a:t>
            </a:fld>
            <a:endParaRPr lang="de-DE" altLang="ko-K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a:latin typeface="Calibri Light"/>
              </a:rPr>
              <a:t>잘린 컷</a:t>
            </a:r>
            <a:r>
              <a:rPr lang="en-US" altLang="ko-KR" sz="2400" i="1">
                <a:latin typeface="Calibri Light"/>
              </a:rPr>
              <a: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결혼식에서 </a:t>
            </a:r>
            <a:r>
              <a:rPr lang="en-US" altLang="ko-KR" sz="2400">
                <a:solidFill>
                  <a:srgbClr val="333333"/>
                </a:solidFill>
                <a:latin typeface="+mn-lt"/>
                <a:cs typeface="+mn-cs"/>
              </a:rPr>
              <a:t>“</a:t>
            </a:r>
            <a:r>
              <a:rPr lang="ko-KR" altLang="en-US" sz="2400">
                <a:solidFill>
                  <a:srgbClr val="333333"/>
                </a:solidFill>
                <a:latin typeface="+mn-lt"/>
                <a:cs typeface="+mn-cs"/>
              </a:rPr>
              <a:t>예</a:t>
            </a:r>
            <a:r>
              <a:rPr lang="en-US" altLang="ko-KR" sz="2400">
                <a:solidFill>
                  <a:srgbClr val="333333"/>
                </a:solidFill>
                <a:latin typeface="+mn-lt"/>
                <a:cs typeface="+mn-cs"/>
              </a:rPr>
              <a:t>”</a:t>
            </a:r>
            <a:r>
              <a:rPr lang="ko-KR" altLang="en-US" sz="2400">
                <a:solidFill>
                  <a:srgbClr val="333333"/>
                </a:solidFill>
                <a:latin typeface="+mn-lt"/>
                <a:cs typeface="+mn-cs"/>
              </a:rPr>
              <a:t>라고 </a:t>
            </a:r>
            <a:r>
              <a:rPr lang="ko-KR" altLang="en-US" sz="2400" dirty="0">
                <a:solidFill>
                  <a:srgbClr val="333333"/>
                </a:solidFill>
                <a:latin typeface="+mn-lt"/>
                <a:cs typeface="+mn-cs"/>
              </a:rPr>
              <a:t>말하는 신부</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ko-KR" altLang="en-US" sz="2400" dirty="0">
                <a:solidFill>
                  <a:srgbClr val="004992"/>
                </a:solidFill>
                <a:latin typeface="+mn-lt"/>
                <a:cs typeface="+mn-cs"/>
              </a:rPr>
              <a:t>술집에 있는 여자</a:t>
            </a:r>
            <a:endParaRPr lang="de-DE" altLang="ko-KR"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여자가 친구에게 자랑스럽게 그녀의 결혼반지를 보여준다</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여자가 주차권에 대해 불만을 얘기하고 있다</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43</a:t>
            </a:fld>
            <a:endParaRPr lang="de-DE" altLang="ko-K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a:solidFill>
                  <a:srgbClr val="004992"/>
                </a:solidFill>
                <a:latin typeface="Calibri Light"/>
              </a:rPr>
              <a:t>행복</a:t>
            </a:r>
            <a:r>
              <a:rPr lang="en-US" altLang="ko-KR" sz="240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광팬 </a:t>
            </a:r>
            <a:r>
              <a:rPr lang="en-US" altLang="ko-KR" sz="2400">
                <a:solidFill>
                  <a:srgbClr val="333333"/>
                </a:solidFill>
                <a:latin typeface="+mn-lt"/>
                <a:cs typeface="+mn-cs"/>
              </a:rPr>
              <a:t>(</a:t>
            </a:r>
            <a:r>
              <a:rPr lang="ko-KR" altLang="en-US" sz="2400">
                <a:solidFill>
                  <a:srgbClr val="333333"/>
                </a:solidFill>
                <a:latin typeface="+mn-lt"/>
                <a:cs typeface="+mn-cs"/>
              </a:rPr>
              <a:t>훌리건</a:t>
            </a:r>
            <a:r>
              <a:rPr lang="en-US" altLang="ko-KR" sz="2400">
                <a:solidFill>
                  <a:srgbClr val="333333"/>
                </a:solidFill>
                <a:latin typeface="+mn-lt"/>
                <a:cs typeface="+mn-cs"/>
              </a:rPr>
              <a:t>)</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쾌활한 바텐더</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싸움</a:t>
            </a: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골을 축하하는 선수</a:t>
            </a:r>
            <a:endParaRPr lang="en-GB" altLang="de-DE" sz="240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44</a:t>
            </a:fld>
            <a:endParaRPr lang="de-DE" altLang="ko-K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a:latin typeface="Calibri Light"/>
              </a:rPr>
              <a:t>잘린 컷</a:t>
            </a:r>
            <a:r>
              <a:rPr lang="en-US" altLang="ko-KR" sz="2400" i="1">
                <a:latin typeface="Calibri Light"/>
              </a:rPr>
              <a:t>!</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광팬 </a:t>
            </a:r>
            <a:r>
              <a:rPr lang="en-US" altLang="ko-KR" sz="2400" dirty="0">
                <a:solidFill>
                  <a:srgbClr val="333333"/>
                </a:solidFill>
                <a:latin typeface="+mn-lt"/>
                <a:cs typeface="+mn-cs"/>
              </a:rPr>
              <a:t>(</a:t>
            </a:r>
            <a:r>
              <a:rPr lang="ko-KR" altLang="en-US" sz="2400" dirty="0">
                <a:solidFill>
                  <a:srgbClr val="333333"/>
                </a:solidFill>
                <a:latin typeface="+mn-lt"/>
                <a:cs typeface="+mn-cs"/>
              </a:rPr>
              <a:t>훌리건</a:t>
            </a:r>
            <a:r>
              <a:rPr lang="en-US" altLang="ko-KR" sz="2400" dirty="0">
                <a:solidFill>
                  <a:srgbClr val="333333"/>
                </a:solidFill>
                <a:latin typeface="+mn-lt"/>
                <a:cs typeface="+mn-cs"/>
              </a:rPr>
              <a:t>)</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ko-KR" altLang="en-US" sz="2400" dirty="0">
                <a:solidFill>
                  <a:srgbClr val="004992"/>
                </a:solidFill>
                <a:latin typeface="+mn-lt"/>
                <a:cs typeface="+mn-cs"/>
              </a:rPr>
              <a:t>쾌활한 바텐더</a:t>
            </a:r>
            <a:endParaRPr lang="de-DE" altLang="ko-KR"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싸움</a:t>
            </a: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골을 축하하는 선수</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45</a:t>
            </a:fld>
            <a:endParaRPr lang="de-DE" altLang="ko-K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a:solidFill>
                  <a:srgbClr val="004992"/>
                </a:solidFill>
                <a:latin typeface="Calibri Light"/>
              </a:rPr>
              <a:t>행복</a:t>
            </a:r>
            <a:r>
              <a:rPr lang="en-US" altLang="ko-KR" sz="2400">
                <a:solidFill>
                  <a:srgbClr val="004992"/>
                </a:solidFill>
                <a:latin typeface="Calibri Light"/>
              </a:rPr>
              <a:t>!</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광산 사고의 생존자</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휴식중인 노동자</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실패한 파업</a:t>
            </a:r>
            <a:endParaRPr lang="de-DE" altLang="ko-KR"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a:solidFill>
                  <a:srgbClr val="333333"/>
                </a:solidFill>
                <a:latin typeface="+mn-lt"/>
                <a:cs typeface="+mn-cs"/>
              </a:rPr>
              <a:t>잘 갖춰입은 의상</a:t>
            </a:r>
            <a:r>
              <a:rPr lang="de-DE" altLang="ko-KR" sz="2400">
                <a:solidFill>
                  <a:srgbClr val="333333"/>
                </a:solidFill>
                <a:latin typeface="+mn-lt"/>
                <a:cs typeface="+mn-cs"/>
              </a:rPr>
              <a:t> (</a:t>
            </a:r>
            <a:r>
              <a:rPr lang="ko-KR" altLang="en-US" sz="2400">
                <a:solidFill>
                  <a:srgbClr val="333333"/>
                </a:solidFill>
                <a:latin typeface="+mn-lt"/>
                <a:cs typeface="+mn-cs"/>
              </a:rPr>
              <a:t>광산 노동자</a:t>
            </a:r>
            <a:r>
              <a:rPr lang="de-DE" altLang="ko-KR" sz="240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46</a:t>
            </a:fld>
            <a:endParaRPr lang="de-DE" altLang="ko-K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i="1">
                <a:latin typeface="Calibri Light"/>
              </a:rPr>
              <a:t>잘린 컷</a:t>
            </a:r>
            <a:r>
              <a:rPr lang="en-US" altLang="ko-KR" sz="2400" i="1">
                <a:latin typeface="Calibri Light"/>
              </a:rPr>
              <a: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광산 사고의 생존자</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ko-KR" altLang="en-US" sz="2400" dirty="0">
                <a:solidFill>
                  <a:srgbClr val="004992"/>
                </a:solidFill>
                <a:latin typeface="+mn-lt"/>
                <a:cs typeface="+mn-cs"/>
              </a:rPr>
              <a:t>휴식중인 노동자</a:t>
            </a:r>
            <a:endParaRPr lang="de-DE" altLang="ko-KR"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실패한 파업</a:t>
            </a:r>
            <a:endParaRPr lang="de-DE" altLang="ko-KR"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dirty="0">
                <a:solidFill>
                  <a:srgbClr val="333333"/>
                </a:solidFill>
                <a:latin typeface="+mn-lt"/>
                <a:cs typeface="+mn-cs"/>
              </a:rPr>
              <a:t>잘 갖춰입은 의상</a:t>
            </a:r>
            <a:r>
              <a:rPr lang="de-DE" altLang="ko-KR" sz="2400" dirty="0">
                <a:solidFill>
                  <a:srgbClr val="333333"/>
                </a:solidFill>
                <a:latin typeface="+mn-lt"/>
                <a:cs typeface="+mn-cs"/>
              </a:rPr>
              <a:t> (</a:t>
            </a:r>
            <a:r>
              <a:rPr lang="ko-KR" altLang="en-US" sz="2400" dirty="0">
                <a:solidFill>
                  <a:srgbClr val="333333"/>
                </a:solidFill>
                <a:latin typeface="+mn-lt"/>
                <a:cs typeface="+mn-cs"/>
              </a:rPr>
              <a:t>광산 노동자</a:t>
            </a:r>
            <a:r>
              <a:rPr lang="de-DE" altLang="ko-KR"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47</a:t>
            </a:fld>
            <a:endParaRPr lang="de-DE" altLang="ko-K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2400">
                <a:solidFill>
                  <a:srgbClr val="333333"/>
                </a:solidFill>
                <a:latin typeface="Calibri Light"/>
                <a:ea typeface="굴림" charset="-127"/>
              </a:rPr>
              <a:t>무언가 읽고 있는 남자</a:t>
            </a:r>
            <a:r>
              <a:rPr lang="de-DE" altLang="ko-KR" sz="2400">
                <a:solidFill>
                  <a:srgbClr val="333333"/>
                </a:solidFill>
                <a:latin typeface="Calibri Light"/>
                <a:ea typeface="굴림" charset="-127"/>
              </a:rPr>
              <a:t>:</a:t>
            </a:r>
          </a:p>
          <a:p>
            <a:pPr eaLnBrk="1" hangingPunct="1">
              <a:spcBef>
                <a:spcPct val="0"/>
              </a:spcBef>
              <a:buClrTx/>
              <a:buFontTx/>
              <a:buChar char="•"/>
            </a:pPr>
            <a:r>
              <a:rPr lang="ko-KR" altLang="en-US" sz="2400">
                <a:solidFill>
                  <a:srgbClr val="333333"/>
                </a:solidFill>
                <a:latin typeface="Calibri Light"/>
                <a:ea typeface="굴림" charset="-127"/>
              </a:rPr>
              <a:t>연애편지</a:t>
            </a:r>
            <a:r>
              <a:rPr lang="de-DE" altLang="ko-KR" sz="2400">
                <a:solidFill>
                  <a:srgbClr val="333333"/>
                </a:solidFill>
                <a:latin typeface="Calibri Light"/>
                <a:ea typeface="굴림" charset="-127"/>
              </a:rPr>
              <a:t> (</a:t>
            </a:r>
            <a:r>
              <a:rPr lang="ko-KR" altLang="en-US" sz="2400">
                <a:solidFill>
                  <a:srgbClr val="333333"/>
                </a:solidFill>
                <a:latin typeface="Calibri Light"/>
                <a:ea typeface="굴림" charset="-127"/>
              </a:rPr>
              <a:t>다음 사진에서 빨개짐</a:t>
            </a:r>
            <a:r>
              <a:rPr lang="de-DE" altLang="ko-KR" sz="2400">
                <a:solidFill>
                  <a:srgbClr val="333333"/>
                </a:solidFill>
                <a:latin typeface="Calibri Light"/>
                <a:ea typeface="굴림" charset="-127"/>
              </a:rPr>
              <a:t>)</a:t>
            </a:r>
          </a:p>
          <a:p>
            <a:pPr eaLnBrk="1" hangingPunct="1">
              <a:spcBef>
                <a:spcPct val="0"/>
              </a:spcBef>
              <a:buClrTx/>
              <a:buFontTx/>
              <a:buChar char="•"/>
            </a:pPr>
            <a:r>
              <a:rPr lang="ko-KR" altLang="en-US" sz="2400">
                <a:solidFill>
                  <a:srgbClr val="333333"/>
                </a:solidFill>
                <a:latin typeface="Calibri Light"/>
                <a:ea typeface="굴림" charset="-127"/>
              </a:rPr>
              <a:t>흥미로운 기사</a:t>
            </a:r>
            <a:r>
              <a:rPr lang="de-DE" altLang="ko-KR" sz="2400">
                <a:solidFill>
                  <a:srgbClr val="333333"/>
                </a:solidFill>
                <a:latin typeface="Calibri Light"/>
                <a:ea typeface="굴림" charset="-127"/>
              </a:rPr>
              <a:t> (</a:t>
            </a:r>
            <a:r>
              <a:rPr lang="ko-KR" altLang="en-US" sz="2400">
                <a:solidFill>
                  <a:srgbClr val="333333"/>
                </a:solidFill>
                <a:latin typeface="Calibri Light"/>
                <a:ea typeface="굴림" charset="-127"/>
              </a:rPr>
              <a:t>다음 사진에서 메모함</a:t>
            </a:r>
            <a:r>
              <a:rPr lang="de-DE" altLang="ko-KR" sz="2400">
                <a:solidFill>
                  <a:srgbClr val="333333"/>
                </a:solidFill>
                <a:latin typeface="Calibri Light"/>
                <a:ea typeface="굴림" charset="-127"/>
              </a:rPr>
              <a:t>)</a:t>
            </a:r>
          </a:p>
          <a:p>
            <a:pPr eaLnBrk="1" hangingPunct="1">
              <a:spcBef>
                <a:spcPct val="0"/>
              </a:spcBef>
              <a:buClrTx/>
              <a:buFontTx/>
              <a:buChar char="•"/>
            </a:pPr>
            <a:r>
              <a:rPr lang="ko-KR" altLang="en-US" sz="2400">
                <a:solidFill>
                  <a:srgbClr val="333333"/>
                </a:solidFill>
                <a:latin typeface="Calibri Light"/>
                <a:ea typeface="굴림" charset="-127"/>
              </a:rPr>
              <a:t>거절 편지</a:t>
            </a:r>
            <a:r>
              <a:rPr lang="de-DE" altLang="ko-KR" sz="2400">
                <a:solidFill>
                  <a:srgbClr val="333333"/>
                </a:solidFill>
                <a:latin typeface="Calibri Light"/>
                <a:ea typeface="굴림" charset="-127"/>
              </a:rPr>
              <a:t> (</a:t>
            </a:r>
            <a:r>
              <a:rPr lang="ko-KR" altLang="en-US" sz="2400">
                <a:solidFill>
                  <a:srgbClr val="333333"/>
                </a:solidFill>
                <a:latin typeface="Calibri Light"/>
                <a:ea typeface="굴림" charset="-127"/>
              </a:rPr>
              <a:t>다음 사진에서 분노 폭발함</a:t>
            </a:r>
            <a:r>
              <a:rPr lang="de-DE" altLang="ko-KR" sz="2400">
                <a:solidFill>
                  <a:srgbClr val="333333"/>
                </a:solidFill>
                <a:latin typeface="Calibri Light"/>
                <a:ea typeface="굴림" charset="-127"/>
              </a:rPr>
              <a:t>)</a:t>
            </a:r>
          </a:p>
          <a:p>
            <a:pPr eaLnBrk="1" hangingPunct="1">
              <a:spcBef>
                <a:spcPct val="0"/>
              </a:spcBef>
              <a:buClrTx/>
              <a:buFontTx/>
              <a:buChar char="•"/>
            </a:pPr>
            <a:r>
              <a:rPr lang="ko-KR" altLang="en-US" sz="2400">
                <a:solidFill>
                  <a:srgbClr val="333333"/>
                </a:solidFill>
                <a:latin typeface="Calibri Light"/>
                <a:ea typeface="굴림" charset="-127"/>
              </a:rPr>
              <a:t>농담</a:t>
            </a:r>
            <a:r>
              <a:rPr lang="de-DE" altLang="ko-KR" sz="2400">
                <a:solidFill>
                  <a:srgbClr val="333333"/>
                </a:solidFill>
                <a:latin typeface="Calibri Light"/>
                <a:ea typeface="굴림" charset="-127"/>
              </a:rPr>
              <a:t> (</a:t>
            </a:r>
            <a:r>
              <a:rPr lang="ko-KR" altLang="en-US" sz="2400">
                <a:solidFill>
                  <a:srgbClr val="333333"/>
                </a:solidFill>
                <a:latin typeface="Calibri Light"/>
                <a:ea typeface="굴림" charset="-127"/>
              </a:rPr>
              <a:t>다음 사진에서 웃음</a:t>
            </a:r>
            <a:r>
              <a:rPr lang="de-DE" altLang="ko-KR" sz="2400">
                <a:solidFill>
                  <a:srgbClr val="333333"/>
                </a:solidFill>
                <a:latin typeface="Calibri Light"/>
                <a:ea typeface="굴림" charset="-127"/>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이 사람은 무엇을 느끼고 행하나요</a:t>
            </a:r>
            <a:r>
              <a:rPr lang="en-US" altLang="ko-KR" sz="3600">
                <a:latin typeface="Calibri Light"/>
              </a:rPr>
              <a:t>? </a:t>
            </a:r>
            <a:br>
              <a:rPr lang="en-US" altLang="ko-KR" sz="3600">
                <a:latin typeface="Calibri Light"/>
              </a:rPr>
            </a:br>
            <a:r>
              <a:rPr lang="ko-KR" altLang="en-US" sz="3600">
                <a:latin typeface="Calibri Light"/>
              </a:rPr>
              <a:t>당신은 얼마나 확신하나요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48</a:t>
            </a:fld>
            <a:endParaRPr lang="de-DE" altLang="ko-K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Text Box 8"/>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2400" dirty="0">
                <a:solidFill>
                  <a:srgbClr val="333333"/>
                </a:solidFill>
                <a:latin typeface="Calibri Light"/>
                <a:ea typeface="굴림" charset="-127"/>
              </a:rPr>
              <a:t>무언가 읽고 있는 남자</a:t>
            </a:r>
            <a:r>
              <a:rPr lang="de-DE" altLang="ko-KR" sz="2400" dirty="0">
                <a:solidFill>
                  <a:srgbClr val="333333"/>
                </a:solidFill>
                <a:latin typeface="Calibri Light"/>
                <a:ea typeface="굴림" charset="-127"/>
              </a:rPr>
              <a:t>:</a:t>
            </a:r>
          </a:p>
          <a:p>
            <a:pPr eaLnBrk="1" hangingPunct="1">
              <a:spcBef>
                <a:spcPct val="0"/>
              </a:spcBef>
              <a:buClrTx/>
              <a:buFontTx/>
              <a:buChar char="•"/>
            </a:pPr>
            <a:r>
              <a:rPr lang="ko-KR" altLang="en-US" sz="2400" dirty="0">
                <a:solidFill>
                  <a:srgbClr val="333333"/>
                </a:solidFill>
                <a:latin typeface="Calibri Light"/>
                <a:ea typeface="굴림" charset="-127"/>
              </a:rPr>
              <a:t>연애편지</a:t>
            </a:r>
            <a:r>
              <a:rPr lang="de-DE" altLang="ko-KR" sz="2400" dirty="0">
                <a:solidFill>
                  <a:srgbClr val="333333"/>
                </a:solidFill>
                <a:latin typeface="Calibri Light"/>
                <a:ea typeface="굴림" charset="-127"/>
              </a:rPr>
              <a:t> (</a:t>
            </a:r>
            <a:r>
              <a:rPr lang="ko-KR" altLang="en-US" sz="2400" dirty="0">
                <a:solidFill>
                  <a:srgbClr val="333333"/>
                </a:solidFill>
                <a:latin typeface="Calibri Light"/>
                <a:ea typeface="굴림" charset="-127"/>
              </a:rPr>
              <a:t>다음 사진에서 빨개짐</a:t>
            </a:r>
            <a:r>
              <a:rPr lang="de-DE" altLang="ko-KR" sz="2400" dirty="0">
                <a:solidFill>
                  <a:srgbClr val="333333"/>
                </a:solidFill>
                <a:latin typeface="Calibri Light"/>
                <a:ea typeface="굴림" charset="-127"/>
              </a:rPr>
              <a:t>)</a:t>
            </a:r>
          </a:p>
          <a:p>
            <a:pPr eaLnBrk="1" hangingPunct="1">
              <a:spcBef>
                <a:spcPct val="0"/>
              </a:spcBef>
              <a:buClrTx/>
              <a:buFontTx/>
              <a:buChar char="•"/>
            </a:pPr>
            <a:r>
              <a:rPr lang="ko-KR" altLang="en-US" sz="2400" dirty="0">
                <a:solidFill>
                  <a:srgbClr val="333333"/>
                </a:solidFill>
                <a:latin typeface="Calibri Light"/>
                <a:ea typeface="굴림" charset="-127"/>
              </a:rPr>
              <a:t>흥미로운 기사</a:t>
            </a:r>
            <a:r>
              <a:rPr lang="de-DE" altLang="ko-KR" sz="2400" dirty="0">
                <a:solidFill>
                  <a:srgbClr val="333333"/>
                </a:solidFill>
                <a:latin typeface="Calibri Light"/>
                <a:ea typeface="굴림" charset="-127"/>
              </a:rPr>
              <a:t> (</a:t>
            </a:r>
            <a:r>
              <a:rPr lang="ko-KR" altLang="en-US" sz="2400" dirty="0">
                <a:solidFill>
                  <a:srgbClr val="333333"/>
                </a:solidFill>
                <a:latin typeface="Calibri Light"/>
                <a:ea typeface="굴림" charset="-127"/>
              </a:rPr>
              <a:t>다음 사진에서 메모함</a:t>
            </a:r>
            <a:r>
              <a:rPr lang="de-DE" altLang="ko-KR" sz="2400" dirty="0">
                <a:solidFill>
                  <a:srgbClr val="333333"/>
                </a:solidFill>
                <a:latin typeface="Calibri Light"/>
                <a:ea typeface="굴림" charset="-127"/>
              </a:rPr>
              <a:t>)</a:t>
            </a:r>
          </a:p>
          <a:p>
            <a:pPr eaLnBrk="1" hangingPunct="1">
              <a:spcBef>
                <a:spcPct val="0"/>
              </a:spcBef>
              <a:buClr>
                <a:srgbClr val="004992"/>
              </a:buClr>
              <a:buFontTx/>
              <a:buChar char="•"/>
            </a:pPr>
            <a:r>
              <a:rPr lang="ko-KR" altLang="en-US" sz="2400" dirty="0">
                <a:solidFill>
                  <a:srgbClr val="004992"/>
                </a:solidFill>
                <a:latin typeface="Calibri Light"/>
                <a:ea typeface="굴림" charset="-127"/>
              </a:rPr>
              <a:t>거절 편지</a:t>
            </a:r>
            <a:r>
              <a:rPr lang="de-DE" altLang="ko-KR" sz="2400" dirty="0">
                <a:solidFill>
                  <a:srgbClr val="004992"/>
                </a:solidFill>
                <a:latin typeface="Calibri Light"/>
                <a:ea typeface="굴림" charset="-127"/>
              </a:rPr>
              <a:t> (</a:t>
            </a:r>
            <a:r>
              <a:rPr lang="ko-KR" altLang="en-US" sz="2400" dirty="0">
                <a:solidFill>
                  <a:srgbClr val="004992"/>
                </a:solidFill>
                <a:latin typeface="Calibri Light"/>
                <a:ea typeface="굴림" charset="-127"/>
              </a:rPr>
              <a:t>다음 사진에서 분노 폭발함</a:t>
            </a:r>
            <a:r>
              <a:rPr lang="de-DE" altLang="ko-KR" sz="2400" dirty="0">
                <a:solidFill>
                  <a:srgbClr val="004992"/>
                </a:solidFill>
                <a:latin typeface="Calibri Light"/>
                <a:ea typeface="굴림" charset="-127"/>
              </a:rPr>
              <a:t>)</a:t>
            </a:r>
          </a:p>
          <a:p>
            <a:pPr eaLnBrk="1" hangingPunct="1">
              <a:spcBef>
                <a:spcPct val="0"/>
              </a:spcBef>
              <a:buClrTx/>
              <a:buFontTx/>
              <a:buChar char="•"/>
            </a:pPr>
            <a:r>
              <a:rPr lang="ko-KR" altLang="en-US" sz="2400" dirty="0">
                <a:solidFill>
                  <a:srgbClr val="333333"/>
                </a:solidFill>
                <a:latin typeface="Calibri Light"/>
                <a:ea typeface="굴림" charset="-127"/>
              </a:rPr>
              <a:t>농담</a:t>
            </a:r>
            <a:r>
              <a:rPr lang="de-DE" altLang="ko-KR" sz="2400" dirty="0">
                <a:solidFill>
                  <a:srgbClr val="333333"/>
                </a:solidFill>
                <a:latin typeface="Calibri Light"/>
                <a:ea typeface="굴림" charset="-127"/>
              </a:rPr>
              <a:t> (</a:t>
            </a:r>
            <a:r>
              <a:rPr lang="ko-KR" altLang="en-US" sz="2400" dirty="0">
                <a:solidFill>
                  <a:srgbClr val="333333"/>
                </a:solidFill>
                <a:latin typeface="Calibri Light"/>
                <a:ea typeface="굴림" charset="-127"/>
              </a:rPr>
              <a:t>다음 사진에서 웃음</a:t>
            </a:r>
            <a:r>
              <a:rPr lang="de-DE" altLang="ko-KR" sz="2400" dirty="0">
                <a:solidFill>
                  <a:srgbClr val="333333"/>
                </a:solidFill>
                <a:latin typeface="Calibri Light"/>
                <a:ea typeface="굴림" charset="-127"/>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49</a:t>
            </a:fld>
            <a:endParaRPr lang="de-DE" altLang="ko-K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첫번째 결론</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ko-KR" altLang="en-US" sz="2400" dirty="0">
                <a:solidFill>
                  <a:srgbClr val="333333"/>
                </a:solidFill>
              </a:rPr>
              <a:t>얼굴 표정과 몸짓은 항상 확실한 것은 아니다</a:t>
            </a:r>
            <a:r>
              <a:rPr lang="en-US" altLang="ko-KR" sz="2400" dirty="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50</a:t>
            </a:fld>
            <a:endParaRPr lang="de-DE" altLang="ko-K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첫번째 결론</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ko-KR" altLang="en-US" sz="2400" dirty="0">
                <a:solidFill>
                  <a:srgbClr val="333333"/>
                </a:solidFill>
              </a:rPr>
              <a:t>얼굴 표정과 몸짓은 항상 확실한 것은 아니다</a:t>
            </a:r>
            <a:r>
              <a:rPr lang="en-US" altLang="ko-KR" sz="2400" dirty="0">
                <a:solidFill>
                  <a:srgbClr val="333333"/>
                </a:solidFill>
              </a:rPr>
              <a:t>!</a:t>
            </a:r>
            <a:endParaRPr lang="en-US" altLang="de-DE" sz="2400" dirty="0">
              <a:solidFill>
                <a:srgbClr val="333333"/>
              </a:solidFill>
            </a:endParaRPr>
          </a:p>
          <a:p>
            <a:pPr marL="342900" indent="-342900" defTabSz="914400" fontAlgn="base">
              <a:buClr>
                <a:srgbClr val="333333"/>
              </a:buClr>
              <a:buFont typeface="WingDings"/>
              <a:buChar char=""/>
            </a:pPr>
            <a:r>
              <a:rPr lang="ko-KR" altLang="en-US" sz="2400" dirty="0">
                <a:solidFill>
                  <a:srgbClr val="333333"/>
                </a:solidFill>
              </a:rPr>
              <a:t>많은 사람들은 자연적으로 또는 질병으로 인해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파킨슨병</a:t>
            </a:r>
            <a:r>
              <a:rPr lang="en-US" altLang="ko-KR" sz="2400" dirty="0">
                <a:solidFill>
                  <a:srgbClr val="333333"/>
                </a:solidFill>
              </a:rPr>
              <a:t>) </a:t>
            </a:r>
            <a:r>
              <a:rPr lang="ko-KR" altLang="en-US" sz="2400" dirty="0">
                <a:solidFill>
                  <a:srgbClr val="333333"/>
                </a:solidFill>
              </a:rPr>
              <a:t>얼굴에 감정을 보이지 않는다</a:t>
            </a:r>
            <a:r>
              <a:rPr lang="en-US" altLang="ko-KR" sz="2400" dirty="0">
                <a:solidFill>
                  <a:srgbClr val="333333"/>
                </a:solidFill>
              </a:rPr>
              <a:t>. </a:t>
            </a:r>
            <a:r>
              <a:rPr lang="ko-KR" altLang="en-US" sz="2400" dirty="0">
                <a:solidFill>
                  <a:srgbClr val="333333"/>
                </a:solidFill>
              </a:rPr>
              <a:t>그것은 그들의 내면적인 느낌을 추리하는 것을 어렵게 만든다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51</a:t>
            </a:fld>
            <a:endParaRPr lang="de-DE" altLang="ko-KR"/>
          </a:p>
        </p:txBody>
      </p:sp>
    </p:spTree>
    <p:extLst>
      <p:ext uri="{BB962C8B-B14F-4D97-AF65-F5344CB8AC3E}">
        <p14:creationId xmlns:p14="http://schemas.microsoft.com/office/powerpoint/2010/main" val="1075593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첫번째 결론</a:t>
            </a:r>
            <a:r>
              <a:rPr lang="en-US" altLang="ko-KR" sz="3600">
                <a:latin typeface="Calibri Light"/>
              </a:rPr>
              <a:t>!</a:t>
            </a:r>
            <a:endParaRPr lang="en-US" sz="3600">
              <a:latin typeface="Calibri Light"/>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ko-KR" altLang="en-US" sz="2400">
                <a:solidFill>
                  <a:srgbClr val="333333"/>
                </a:solidFill>
              </a:rPr>
              <a:t>얼굴 표정과 몸짓은 항상 확실한 것은 아니다</a:t>
            </a:r>
            <a:r>
              <a:rPr lang="en-US" altLang="ko-KR" sz="2400" dirty="0">
                <a:solidFill>
                  <a:srgbClr val="333333"/>
                </a:solidFill>
              </a:rPr>
              <a:t>!</a:t>
            </a:r>
            <a:endParaRPr lang="en-US" altLang="de-DE" sz="2400" dirty="0">
              <a:solidFill>
                <a:srgbClr val="333333"/>
              </a:solidFill>
            </a:endParaRPr>
          </a:p>
          <a:p>
            <a:pPr marL="342900" indent="-342900" defTabSz="914400" fontAlgn="base">
              <a:buClr>
                <a:srgbClr val="333333"/>
              </a:buClr>
              <a:buFont typeface="WingDings"/>
              <a:buChar char=""/>
            </a:pPr>
            <a:r>
              <a:rPr lang="ko-KR" altLang="en-US" sz="2400" dirty="0">
                <a:solidFill>
                  <a:srgbClr val="333333"/>
                </a:solidFill>
              </a:rPr>
              <a:t>많은 사람들은 자연적으로 또는 질병으로 인해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파킨슨병</a:t>
            </a:r>
            <a:r>
              <a:rPr lang="en-US" altLang="ko-KR" sz="2400" dirty="0">
                <a:solidFill>
                  <a:srgbClr val="333333"/>
                </a:solidFill>
              </a:rPr>
              <a:t>) </a:t>
            </a:r>
            <a:r>
              <a:rPr lang="ko-KR" altLang="en-US" sz="2400" dirty="0">
                <a:solidFill>
                  <a:srgbClr val="333333"/>
                </a:solidFill>
              </a:rPr>
              <a:t>얼굴에 감정을 보이지 않는다</a:t>
            </a:r>
            <a:r>
              <a:rPr lang="en-US" altLang="ko-KR" sz="2400" dirty="0">
                <a:solidFill>
                  <a:srgbClr val="333333"/>
                </a:solidFill>
              </a:rPr>
              <a:t>. </a:t>
            </a:r>
            <a:r>
              <a:rPr lang="ko-KR" altLang="en-US" sz="2400" dirty="0">
                <a:solidFill>
                  <a:srgbClr val="333333"/>
                </a:solidFill>
              </a:rPr>
              <a:t>그것은 그들의 내면적인 느낌을 추리하는 것을 어렵게 만든다</a:t>
            </a:r>
            <a:r>
              <a:rPr lang="en-US" altLang="ko-KR" sz="2400" dirty="0">
                <a:solidFill>
                  <a:srgbClr val="333333"/>
                </a:solidFill>
              </a:rPr>
              <a:t>.</a:t>
            </a:r>
          </a:p>
          <a:p>
            <a:pPr marL="342900" indent="-342900" defTabSz="914400" fontAlgn="base">
              <a:buClr>
                <a:srgbClr val="333333"/>
              </a:buClr>
              <a:buFont typeface="WingDings"/>
              <a:buChar char=""/>
            </a:pPr>
            <a:r>
              <a:rPr lang="ko-KR" altLang="en-US" sz="2400" dirty="0">
                <a:solidFill>
                  <a:srgbClr val="333333"/>
                </a:solidFill>
              </a:rPr>
              <a:t>얼굴표정과 몸짓으로 판단하기 전에</a:t>
            </a:r>
            <a:r>
              <a:rPr lang="en-US" altLang="ko-KR" sz="2400" dirty="0">
                <a:solidFill>
                  <a:srgbClr val="333333"/>
                </a:solidFill>
              </a:rPr>
              <a:t>, </a:t>
            </a:r>
            <a:r>
              <a:rPr lang="ko-KR" altLang="en-US" sz="2400" dirty="0">
                <a:solidFill>
                  <a:srgbClr val="333333"/>
                </a:solidFill>
              </a:rPr>
              <a:t>추가적인 정보 </a:t>
            </a:r>
            <a:r>
              <a:rPr lang="en-US" altLang="ko-KR" sz="2400" dirty="0">
                <a:solidFill>
                  <a:srgbClr val="333333"/>
                </a:solidFill>
              </a:rPr>
              <a:t>(</a:t>
            </a: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그 사람에 대한 사전지식</a:t>
            </a:r>
            <a:r>
              <a:rPr lang="en-US" altLang="ko-KR" sz="2400" dirty="0">
                <a:solidFill>
                  <a:srgbClr val="333333"/>
                </a:solidFill>
              </a:rPr>
              <a:t>, </a:t>
            </a:r>
            <a:r>
              <a:rPr lang="ko-KR" altLang="en-US" sz="2400" dirty="0">
                <a:solidFill>
                  <a:srgbClr val="333333"/>
                </a:solidFill>
              </a:rPr>
              <a:t>가능하다면</a:t>
            </a:r>
            <a:r>
              <a:rPr lang="en-US" altLang="ko-KR" sz="2400" dirty="0">
                <a:solidFill>
                  <a:srgbClr val="333333"/>
                </a:solidFill>
              </a:rPr>
              <a:t>: </a:t>
            </a:r>
            <a:r>
              <a:rPr lang="ko-KR" altLang="en-US" sz="2400" dirty="0">
                <a:solidFill>
                  <a:srgbClr val="333333"/>
                </a:solidFill>
              </a:rPr>
              <a:t>직접 그 사람에게 물어보라</a:t>
            </a:r>
            <a:r>
              <a:rPr lang="en-US" altLang="ko-KR" sz="2400" dirty="0">
                <a:solidFill>
                  <a:srgbClr val="333333"/>
                </a:solidFill>
              </a:rPr>
              <a:t>)</a:t>
            </a:r>
            <a:r>
              <a:rPr lang="ko-KR" altLang="en-US" sz="2400" dirty="0">
                <a:solidFill>
                  <a:srgbClr val="333333"/>
                </a:solidFill>
              </a:rPr>
              <a:t>가 고려되어야 한다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52</a:t>
            </a:fld>
            <a:endParaRPr lang="de-DE" altLang="ko-KR"/>
          </a:p>
        </p:txBody>
      </p:sp>
    </p:spTree>
    <p:extLst>
      <p:ext uri="{BB962C8B-B14F-4D97-AF65-F5344CB8AC3E}">
        <p14:creationId xmlns:p14="http://schemas.microsoft.com/office/powerpoint/2010/main" val="23246659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과제 세트 </a:t>
            </a:r>
            <a:r>
              <a:rPr lang="en-US" altLang="ko-KR" sz="3600">
                <a:solidFill>
                  <a:srgbClr val="004992"/>
                </a:solidFill>
                <a:latin typeface="+mn-lt"/>
                <a:ea typeface="+mn-ea"/>
                <a:cs typeface="+mn-cs"/>
              </a:rPr>
              <a:t>3</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53</a:t>
            </a:fld>
            <a:endParaRPr lang="de-DE" altLang="ko-K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ko-KR" altLang="en-US" sz="2400">
                <a:solidFill>
                  <a:srgbClr val="333333"/>
                </a:solidFill>
              </a:rPr>
              <a:t>당신은 연속그림을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tabLst>
                <a:tab pos="361950" algn="l"/>
              </a:tabLst>
              <a:defRPr/>
            </a:pPr>
            <a:r>
              <a:rPr lang="de-DE" altLang="ko-KR" sz="2400" dirty="0">
                <a:solidFill>
                  <a:srgbClr val="333333"/>
                </a:solidFill>
              </a:rPr>
              <a:t>1</a:t>
            </a:r>
            <a:r>
              <a:rPr lang="en-US" sz="2400" dirty="0">
                <a:solidFill>
                  <a:srgbClr val="333333"/>
                </a:solidFill>
              </a:rPr>
              <a:t>-3</a:t>
            </a:r>
            <a:r>
              <a:rPr lang="ko-KR" altLang="en-US" sz="2400" dirty="0">
                <a:solidFill>
                  <a:srgbClr val="333333"/>
                </a:solidFill>
              </a:rPr>
              <a:t>의 그림들은 반대순서로 되어있다</a:t>
            </a:r>
            <a:r>
              <a:rPr lang="en-US" altLang="ko-KR" sz="2400" dirty="0">
                <a:solidFill>
                  <a:srgbClr val="333333"/>
                </a:solidFill>
              </a:rPr>
              <a:t>. </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세 번째 그림이 맨앞에 나온다</a:t>
            </a:r>
            <a:r>
              <a:rPr lang="en-US" altLang="ko-KR"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각 그림을 보고 난 후</a:t>
            </a:r>
            <a:r>
              <a:rPr lang="en-US" altLang="ko-KR" sz="2400" dirty="0">
                <a:solidFill>
                  <a:srgbClr val="333333"/>
                </a:solidFill>
              </a:rPr>
              <a:t>, </a:t>
            </a:r>
            <a:r>
              <a:rPr lang="ko-KR" altLang="en-US" sz="2400" dirty="0">
                <a:solidFill>
                  <a:srgbClr val="333333"/>
                </a:solidFill>
              </a:rPr>
              <a:t>당신은 </a:t>
            </a:r>
            <a:r>
              <a:rPr lang="en-US" altLang="ko-KR" sz="2400" dirty="0">
                <a:solidFill>
                  <a:srgbClr val="333333"/>
                </a:solidFill>
              </a:rPr>
              <a:t>3</a:t>
            </a:r>
            <a:r>
              <a:rPr lang="ko-KR" altLang="en-US" sz="2400" dirty="0">
                <a:solidFill>
                  <a:srgbClr val="333333"/>
                </a:solidFill>
              </a:rPr>
              <a:t>가지 선택지 중 어느 것이 연속그림을 논리적으로 완성시키는지 질문을 받을 것이다</a:t>
            </a:r>
            <a:r>
              <a:rPr lang="en-US" altLang="ko-KR" sz="2400" dirty="0">
                <a:solidFill>
                  <a:srgbClr val="333333"/>
                </a:solidFill>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남자는 무엇을 하려고 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54</a:t>
            </a:fld>
            <a:endParaRPr lang="de-DE" altLang="ko-K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남자는 무엇을 하려고 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55</a:t>
            </a:fld>
            <a:endParaRPr lang="de-DE" altLang="ko-K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남자는 무엇을 하려고 하나요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56</a:t>
            </a:fld>
            <a:endParaRPr lang="de-DE" altLang="ko-K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4c!</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57</a:t>
            </a:fld>
            <a:endParaRPr lang="de-DE" altLang="ko-K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58</a:t>
            </a:fld>
            <a:endParaRPr lang="de-DE" altLang="ko-K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59</a:t>
            </a:fld>
            <a:endParaRPr lang="de-DE" altLang="ko-K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60</a:t>
            </a:fld>
            <a:endParaRPr lang="de-DE" altLang="ko-K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61</a:t>
            </a:fld>
            <a:endParaRPr lang="de-DE" altLang="ko-K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62</a:t>
            </a:fld>
            <a:endParaRPr lang="de-DE" altLang="ko-K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63</a:t>
            </a:fld>
            <a:endParaRPr lang="de-DE" altLang="ko-K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64</a:t>
            </a:fld>
            <a:endParaRPr lang="de-DE" altLang="ko-K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4c!</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65</a:t>
            </a:fld>
            <a:endParaRPr lang="de-DE" altLang="ko-K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여자는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66</a:t>
            </a:fld>
            <a:endParaRPr lang="de-DE" altLang="ko-K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여자는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67</a:t>
            </a:fld>
            <a:endParaRPr lang="de-DE" altLang="ko-K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여자는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68</a:t>
            </a:fld>
            <a:endParaRPr lang="de-DE" altLang="ko-K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69</a:t>
            </a:fld>
            <a:endParaRPr lang="de-DE" altLang="ko-K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70</a:t>
            </a:fld>
            <a:endParaRPr lang="de-DE" altLang="ko-K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71</a:t>
            </a:fld>
            <a:endParaRPr lang="de-DE" altLang="ko-K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72</a:t>
            </a:fld>
            <a:endParaRPr lang="de-DE" altLang="ko-K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73</a:t>
            </a:fld>
            <a:endParaRPr lang="de-DE" altLang="ko-K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여자는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74</a:t>
            </a:fld>
            <a:endParaRPr lang="de-DE" altLang="ko-K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여자는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75</a:t>
            </a:fld>
            <a:endParaRPr lang="de-DE" altLang="ko-K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여자는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76</a:t>
            </a:fld>
            <a:endParaRPr lang="de-DE" altLang="ko-K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77</a:t>
            </a:fld>
            <a:endParaRPr lang="de-DE" altLang="ko-K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78</a:t>
            </a:fld>
            <a:endParaRPr lang="de-DE" altLang="ko-K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79</a:t>
            </a:fld>
            <a:endParaRPr lang="de-DE" altLang="ko-K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80</a:t>
            </a:fld>
            <a:endParaRPr lang="de-DE" altLang="ko-K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81</a:t>
            </a:fld>
            <a:endParaRPr lang="de-DE" altLang="ko-K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남자는 무엇을 하려고 하는 걸까요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82</a:t>
            </a:fld>
            <a:endParaRPr lang="de-DE" altLang="ko-K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남자는 무엇을 하려고 하는 걸까요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83</a:t>
            </a:fld>
            <a:endParaRPr lang="de-DE" altLang="ko-K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남자는 무엇을 하려고 하는 걸까요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84</a:t>
            </a:fld>
            <a:endParaRPr lang="de-DE" altLang="ko-K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85</a:t>
            </a:fld>
            <a:endParaRPr lang="de-DE" altLang="ko-K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86</a:t>
            </a:fld>
            <a:endParaRPr lang="de-DE" altLang="ko-K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87</a:t>
            </a:fld>
            <a:endParaRPr lang="de-DE" altLang="ko-K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여자의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88</a:t>
            </a:fld>
            <a:endParaRPr lang="de-DE" altLang="ko-K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89</a:t>
            </a:fld>
            <a:endParaRPr lang="de-DE" altLang="ko-K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90</a:t>
            </a:fld>
            <a:endParaRPr lang="de-DE" altLang="ko-K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91</a:t>
            </a:fld>
            <a:endParaRPr lang="de-DE" altLang="ko-K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남자의 의도는 무엇일까요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92</a:t>
            </a:fld>
            <a:endParaRPr lang="de-DE" altLang="ko-K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a:solidFill>
                  <a:srgbClr val="333333"/>
                </a:solidFill>
                <a:latin typeface="Calibri Light"/>
              </a:rPr>
              <a:t>앞에 어떤 이야기가 전개될까요</a:t>
            </a:r>
            <a:r>
              <a:rPr lang="en-US" altLang="ko-KR" sz="2000">
                <a:solidFill>
                  <a:srgbClr val="333333"/>
                </a:solidFill>
                <a:latin typeface="Calibri Light"/>
              </a:rPr>
              <a:t>?</a:t>
            </a:r>
          </a:p>
          <a:p>
            <a:pPr algn="ctr" eaLnBrk="1" hangingPunct="1">
              <a:spcBef>
                <a:spcPts val="1200"/>
              </a:spcBef>
              <a:spcAft>
                <a:spcPts val="0"/>
              </a:spcAft>
              <a:buClrTx/>
              <a:buNone/>
            </a:pPr>
            <a:r>
              <a:rPr lang="ko-KR" altLang="en-US" sz="2000">
                <a:solidFill>
                  <a:srgbClr val="333333"/>
                </a:solidFill>
                <a:latin typeface="Calibri Light"/>
              </a:rPr>
              <a:t>다음 그림들이 그럴듯하게 연결되는지 토의해 보세요</a:t>
            </a:r>
            <a:r>
              <a:rPr lang="en-US" altLang="ko-KR" sz="200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정답은 </a:t>
            </a:r>
            <a:r>
              <a:rPr lang="en-US" altLang="ko-KR" sz="3600">
                <a:latin typeface="Calibri Light"/>
              </a:rPr>
              <a:t>4b!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93</a:t>
            </a:fld>
            <a:endParaRPr lang="de-DE" altLang="ko-K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요 약</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94</a:t>
            </a:fld>
            <a:endParaRPr lang="de-DE" altLang="ko-K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ko-KR" altLang="en-US" sz="2400" dirty="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다른 사람에 대해 오직 확실한 결론을 내릴 수 있을 것이다</a:t>
            </a:r>
            <a:r>
              <a:rPr lang="en-US" altLang="ko-KR" sz="2400" dirty="0">
                <a:solidFill>
                  <a:srgbClr val="333333"/>
                </a:solidFill>
              </a:rPr>
              <a:t>.</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요 약</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95</a:t>
            </a:fld>
            <a:endParaRPr lang="de-DE" altLang="ko-K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ko-KR" altLang="en-US" sz="2400" dirty="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다른 사람에 대해 오직 확실한 결론을 내릴 수 있을 것이다</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복잡한 상황을 파악하기 위해서는</a:t>
            </a:r>
            <a:r>
              <a:rPr lang="en-US" altLang="ko-KR" sz="2400" dirty="0">
                <a:solidFill>
                  <a:srgbClr val="333333"/>
                </a:solidFill>
              </a:rPr>
              <a:t>(</a:t>
            </a:r>
            <a:r>
              <a:rPr lang="ko-KR" altLang="en-US" sz="2400" dirty="0">
                <a:solidFill>
                  <a:srgbClr val="333333"/>
                </a:solidFill>
              </a:rPr>
              <a:t>앞에서 제시한 것처럼</a:t>
            </a:r>
            <a:r>
              <a:rPr lang="en-US" altLang="ko-KR" sz="2400" dirty="0">
                <a:solidFill>
                  <a:srgbClr val="333333"/>
                </a:solidFill>
              </a:rPr>
              <a:t>), </a:t>
            </a:r>
            <a:r>
              <a:rPr lang="ko-KR" altLang="en-US" sz="2400" dirty="0">
                <a:solidFill>
                  <a:srgbClr val="333333"/>
                </a:solidFill>
              </a:rPr>
              <a:t>모든 가능한 정보를 확인하는 것이 중요하다</a:t>
            </a:r>
            <a:r>
              <a:rPr lang="en-US" altLang="ko-KR" sz="2400" dirty="0">
                <a:solidFill>
                  <a:srgbClr val="333333"/>
                </a:solidFill>
              </a:rPr>
              <a:t>.</a:t>
            </a:r>
          </a:p>
        </p:txBody>
      </p:sp>
    </p:spTree>
    <p:extLst>
      <p:ext uri="{BB962C8B-B14F-4D97-AF65-F5344CB8AC3E}">
        <p14:creationId xmlns:p14="http://schemas.microsoft.com/office/powerpoint/2010/main" val="25904834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요 약</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96</a:t>
            </a:fld>
            <a:endParaRPr lang="de-DE" altLang="ko-K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ko-KR" altLang="en-US" sz="240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다른 사람에 대해 오직 확실한 결론을 내릴 수 있을 것이다</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복잡한 상황을 파악하기 위해서는</a:t>
            </a:r>
            <a:r>
              <a:rPr lang="en-US" altLang="ko-KR" sz="2400" dirty="0">
                <a:solidFill>
                  <a:srgbClr val="333333"/>
                </a:solidFill>
              </a:rPr>
              <a:t>(</a:t>
            </a:r>
            <a:r>
              <a:rPr lang="ko-KR" altLang="en-US" sz="2400" dirty="0">
                <a:solidFill>
                  <a:srgbClr val="333333"/>
                </a:solidFill>
              </a:rPr>
              <a:t>앞에서 제시한 것처럼</a:t>
            </a:r>
            <a:r>
              <a:rPr lang="en-US" altLang="ko-KR" sz="2400" dirty="0">
                <a:solidFill>
                  <a:srgbClr val="333333"/>
                </a:solidFill>
              </a:rPr>
              <a:t>), </a:t>
            </a:r>
            <a:r>
              <a:rPr lang="ko-KR" altLang="en-US" sz="2400" dirty="0">
                <a:solidFill>
                  <a:srgbClr val="333333"/>
                </a:solidFill>
              </a:rPr>
              <a:t>모든 가능한 정보를 확인하는 것이 중요하다</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많은 정보를 고려할수록</a:t>
            </a:r>
            <a:r>
              <a:rPr lang="en-US" altLang="ko-KR" sz="2400" dirty="0">
                <a:solidFill>
                  <a:srgbClr val="333333"/>
                </a:solidFill>
              </a:rPr>
              <a:t>, </a:t>
            </a:r>
            <a:r>
              <a:rPr lang="ko-KR" altLang="en-US" sz="2400" dirty="0">
                <a:solidFill>
                  <a:srgbClr val="333333"/>
                </a:solidFill>
              </a:rPr>
              <a:t>보다 올바른 판단을 할 수 있다</a:t>
            </a:r>
            <a:r>
              <a:rPr lang="en-US" altLang="ko-KR" sz="2400" dirty="0">
                <a:solidFill>
                  <a:srgbClr val="333333"/>
                </a:solidFill>
              </a:rPr>
              <a:t>.</a:t>
            </a:r>
            <a:endParaRPr lang="en-US" sz="2400" dirty="0"/>
          </a:p>
        </p:txBody>
      </p:sp>
    </p:spTree>
    <p:extLst>
      <p:ext uri="{BB962C8B-B14F-4D97-AF65-F5344CB8AC3E}">
        <p14:creationId xmlns:p14="http://schemas.microsoft.com/office/powerpoint/2010/main" val="867569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과제 세트 </a:t>
            </a:r>
            <a:r>
              <a:rPr lang="en-US" altLang="ko-KR" sz="3600">
                <a:solidFill>
                  <a:srgbClr val="004992"/>
                </a:solidFill>
                <a:latin typeface="+mn-lt"/>
                <a:ea typeface="+mn-ea"/>
                <a:cs typeface="+mn-cs"/>
              </a:rPr>
              <a:t>4</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97</a:t>
            </a:fld>
            <a:endParaRPr lang="de-DE" altLang="ko-K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ko-KR" altLang="en-US" sz="2400">
                <a:solidFill>
                  <a:srgbClr val="333333"/>
                </a:solidFill>
              </a:rPr>
              <a:t>당신은 하나의 이야기를 담은 연속그림을 볼 것이다</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그림들은 </a:t>
            </a:r>
            <a:r>
              <a:rPr lang="en-US" altLang="ko-KR" sz="2400" dirty="0">
                <a:solidFill>
                  <a:srgbClr val="333333"/>
                </a:solidFill>
              </a:rPr>
              <a:t>3</a:t>
            </a:r>
            <a:r>
              <a:rPr lang="ko-KR" altLang="en-US" sz="2400" dirty="0">
                <a:solidFill>
                  <a:srgbClr val="333333"/>
                </a:solidFill>
              </a:rPr>
              <a:t>가지 가능한 결과를 수반한다</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당신이 할 일은 </a:t>
            </a:r>
            <a:r>
              <a:rPr lang="en-US" altLang="ko-KR" sz="2400" dirty="0">
                <a:solidFill>
                  <a:srgbClr val="333333"/>
                </a:solidFill>
              </a:rPr>
              <a:t>3</a:t>
            </a:r>
            <a:r>
              <a:rPr lang="ko-KR" altLang="en-US" sz="2400" dirty="0">
                <a:solidFill>
                  <a:srgbClr val="333333"/>
                </a:solidFill>
              </a:rPr>
              <a:t>가지 결과 중 이야기의 결론으로 가장 그럴듯한 것을 정하는 것이다</a:t>
            </a:r>
            <a:r>
              <a:rPr lang="en-US" altLang="ko-KR"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소년들은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98</a:t>
            </a:fld>
            <a:endParaRPr lang="de-DE" altLang="ko-KR"/>
          </a:p>
        </p:txBody>
      </p:sp>
      <p:sp>
        <p:nvSpPr>
          <p:cNvPr id="103427"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공놀이를 하기 위해 다른 아이를 초대하려고</a:t>
            </a:r>
            <a:r>
              <a:rPr lang="en-US" altLang="ko-KR"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장난을 치려고</a:t>
            </a:r>
            <a:r>
              <a:rPr lang="en-US" altLang="ko-KR"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축구스타에서 사인을 받으려고</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소년들은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99</a:t>
            </a:fld>
            <a:endParaRPr lang="de-DE" altLang="ko-KR"/>
          </a:p>
        </p:txBody>
      </p:sp>
      <p:sp>
        <p:nvSpPr>
          <p:cNvPr id="104452" name="Rectangle 1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공놀이를 하기 위해 다른 아이를 초대하려고</a:t>
            </a:r>
            <a:r>
              <a:rPr lang="en-US" altLang="ko-KR"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장난을 치려고</a:t>
            </a:r>
            <a:r>
              <a:rPr lang="en-US" altLang="ko-KR"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축구스타에서 사인을 받으려고</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소년들은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100</a:t>
            </a:fld>
            <a:endParaRPr lang="de-DE" altLang="ko-KR"/>
          </a:p>
        </p:txBody>
      </p:sp>
      <p:sp>
        <p:nvSpPr>
          <p:cNvPr id="10547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공놀이를 하기 위해 다른 아이를 초대하려고</a:t>
            </a:r>
            <a:r>
              <a:rPr lang="en-US" altLang="ko-KR"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장난을 치려고</a:t>
            </a:r>
            <a:r>
              <a:rPr lang="en-US" altLang="ko-KR"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축구스타에서 사인을 받으려고</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소년들은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101</a:t>
            </a:fld>
            <a:endParaRPr lang="de-DE" altLang="ko-KR"/>
          </a:p>
        </p:txBody>
      </p:sp>
      <p:sp>
        <p:nvSpPr>
          <p:cNvPr id="106502"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공놀이를 하기 위해 다른 아이를 초대하려고</a:t>
            </a:r>
            <a:r>
              <a:rPr lang="en-US" altLang="ko-KR"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장난을 치려고</a:t>
            </a:r>
            <a:r>
              <a:rPr lang="en-US" altLang="ko-KR"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축구스타에서 사인을 받으려고</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소년들은 무엇을 하려고 할까요</a:t>
            </a:r>
            <a:r>
              <a:rPr lang="en-US" altLang="ko-KR" sz="3600">
                <a:latin typeface="Calibri Light"/>
              </a:rPr>
              <a: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102</a:t>
            </a:fld>
            <a:endParaRPr lang="de-DE" altLang="ko-KR"/>
          </a:p>
        </p:txBody>
      </p:sp>
      <p:sp>
        <p:nvSpPr>
          <p:cNvPr id="107526"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공놀이를 하기 위해 다른 아이를 초대하려고</a:t>
            </a:r>
            <a:r>
              <a:rPr lang="en-US" altLang="ko-KR"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ko-KR" altLang="en-US" sz="2400" dirty="0">
                <a:solidFill>
                  <a:srgbClr val="004992"/>
                </a:solidFill>
                <a:latin typeface="+mn-lt"/>
                <a:cs typeface="+mn-cs"/>
              </a:rPr>
              <a:t>장난을 치려고</a:t>
            </a:r>
            <a:r>
              <a:rPr lang="en-US" altLang="ko-KR" sz="2400" dirty="0">
                <a:solidFill>
                  <a:srgbClr val="004992"/>
                </a:solidFill>
                <a:latin typeface="+mn-lt"/>
                <a:cs typeface="+mn-cs"/>
              </a:rPr>
              <a:t>.</a:t>
            </a:r>
            <a:endParaRPr lang="en-CA"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축구스타에서 사인을 받으려고</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달밤의 춤을 추고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탈출을 시도하고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운동을 하고 </a:t>
            </a:r>
            <a:r>
              <a:rPr lang="ko-KR" altLang="en-US" sz="2400">
                <a:solidFill>
                  <a:srgbClr val="333333"/>
                </a:solidFill>
                <a:latin typeface="+mn-lt"/>
                <a:cs typeface="+mn-cs"/>
              </a:rPr>
              <a:t>있다</a:t>
            </a:r>
            <a:r>
              <a:rPr lang="en-US" altLang="ko-KR" sz="2400">
                <a:solidFill>
                  <a:srgbClr val="333333"/>
                </a:solidFill>
                <a:latin typeface="+mn-lt"/>
                <a:cs typeface="+mn-cs"/>
              </a:rPr>
              <a:t>.</a:t>
            </a:r>
            <a:endParaRPr lang="en-US" altLang="de-DE" sz="2400" dirty="0">
              <a:solidFill>
                <a:srgbClr val="333333"/>
              </a:solidFill>
              <a:latin typeface="+mn-lt"/>
              <a:cs typeface="+mn-cs"/>
            </a:endParaRPr>
          </a:p>
        </p:txBody>
      </p:sp>
      <p:sp>
        <p:nvSpPr>
          <p:cNvPr id="108549" name="Rectangle 7"/>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남자들은 무엇을 하려고 할까요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103</a:t>
            </a:fld>
            <a:endParaRPr lang="de-DE" altLang="ko-K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달밤의 춤을 추고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탈출을 시도하고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운동을 하고 </a:t>
            </a:r>
            <a:r>
              <a:rPr lang="ko-KR" altLang="en-US" sz="2400">
                <a:solidFill>
                  <a:srgbClr val="333333"/>
                </a:solidFill>
                <a:latin typeface="+mn-lt"/>
                <a:cs typeface="+mn-cs"/>
              </a:rPr>
              <a:t>있다</a:t>
            </a:r>
            <a:r>
              <a:rPr lang="en-US" altLang="ko-KR" sz="2400">
                <a:solidFill>
                  <a:srgbClr val="333333"/>
                </a:solidFill>
                <a:latin typeface="+mn-lt"/>
                <a:cs typeface="+mn-cs"/>
              </a:rPr>
              <a:t>.</a:t>
            </a:r>
            <a:endParaRPr lang="en-US" altLang="de-DE" sz="2400" dirty="0">
              <a:solidFill>
                <a:srgbClr val="333333"/>
              </a:solidFill>
              <a:latin typeface="+mn-lt"/>
              <a:cs typeface="+mn-cs"/>
            </a:endParaRPr>
          </a:p>
        </p:txBody>
      </p:sp>
      <p:sp>
        <p:nvSpPr>
          <p:cNvPr id="109574" name="Rectangle 7"/>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남자들은 무엇을 하려고 할까요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104</a:t>
            </a:fld>
            <a:endParaRPr lang="de-DE" altLang="ko-K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7"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달밤의 춤을 추고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탈출을 시도하고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운동을 하고 </a:t>
            </a:r>
            <a:r>
              <a:rPr lang="ko-KR" altLang="en-US" sz="2400">
                <a:solidFill>
                  <a:srgbClr val="333333"/>
                </a:solidFill>
                <a:latin typeface="+mn-lt"/>
                <a:cs typeface="+mn-cs"/>
              </a:rPr>
              <a:t>있다</a:t>
            </a:r>
            <a:r>
              <a:rPr lang="en-US" altLang="ko-KR" sz="2400">
                <a:solidFill>
                  <a:srgbClr val="333333"/>
                </a:solidFill>
                <a:latin typeface="+mn-lt"/>
                <a:cs typeface="+mn-cs"/>
              </a:rPr>
              <a:t>.</a:t>
            </a:r>
            <a:endParaRPr lang="en-US" altLang="de-DE" sz="2400" dirty="0">
              <a:solidFill>
                <a:srgbClr val="333333"/>
              </a:solidFill>
              <a:latin typeface="+mn-lt"/>
              <a:cs typeface="+mn-cs"/>
            </a:endParaRPr>
          </a:p>
        </p:txBody>
      </p:sp>
      <p:sp>
        <p:nvSpPr>
          <p:cNvPr id="110598" name="Rectangle 7"/>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남자들은 무엇을 하려고 할까요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105</a:t>
            </a:fld>
            <a:endParaRPr lang="de-DE" altLang="ko-K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달밤의 춤을 추고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탈출을 시도하고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운동을 하고 </a:t>
            </a:r>
            <a:r>
              <a:rPr lang="ko-KR" altLang="en-US" sz="2400">
                <a:solidFill>
                  <a:srgbClr val="333333"/>
                </a:solidFill>
                <a:latin typeface="+mn-lt"/>
                <a:cs typeface="+mn-cs"/>
              </a:rPr>
              <a:t>있다</a:t>
            </a:r>
            <a:r>
              <a:rPr lang="en-US" altLang="ko-KR" sz="2400">
                <a:solidFill>
                  <a:srgbClr val="333333"/>
                </a:solidFill>
                <a:latin typeface="+mn-lt"/>
                <a:cs typeface="+mn-cs"/>
              </a:rPr>
              <a:t>.</a:t>
            </a:r>
            <a:endParaRPr lang="en-US" altLang="de-DE" sz="2400" dirty="0">
              <a:solidFill>
                <a:srgbClr val="333333"/>
              </a:solidFill>
              <a:latin typeface="+mn-lt"/>
              <a:cs typeface="+mn-cs"/>
            </a:endParaRPr>
          </a:p>
        </p:txBody>
      </p:sp>
      <p:sp>
        <p:nvSpPr>
          <p:cNvPr id="111624" name="Rectangle 7"/>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남자들은 무엇을 하려고 할까요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106</a:t>
            </a:fld>
            <a:endParaRPr lang="de-DE" altLang="ko-K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7"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달밤의 춤을 추고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ko-KR" altLang="en-US" sz="2400" dirty="0">
                <a:solidFill>
                  <a:srgbClr val="004992"/>
                </a:solidFill>
                <a:latin typeface="+mn-lt"/>
                <a:cs typeface="+mn-cs"/>
              </a:rPr>
              <a:t>남자들은 탈출을 시도하고 있다</a:t>
            </a:r>
            <a:r>
              <a:rPr lang="en-US" altLang="ko-KR" sz="2400" dirty="0">
                <a:solidFill>
                  <a:srgbClr val="004992"/>
                </a:solidFill>
                <a:latin typeface="+mn-lt"/>
                <a:cs typeface="+mn-cs"/>
              </a:rPr>
              <a:t>.</a:t>
            </a:r>
            <a:endParaRPr lang="en-US"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남자들은 운동을 하고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12648" name="Rectangle 7"/>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남자들은 무엇을 하려고 할까요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107</a:t>
            </a:fld>
            <a:endParaRPr lang="de-DE" altLang="ko-K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소년은 무엇을 하고 있나요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108</a:t>
            </a:fld>
            <a:endParaRPr lang="de-DE" altLang="ko-KR"/>
          </a:p>
        </p:txBody>
      </p:sp>
      <p:sp>
        <p:nvSpPr>
          <p:cNvPr id="11366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생일선물을 받고 좋아하고 </a:t>
            </a:r>
            <a:r>
              <a:rPr lang="ko-KR" altLang="en-US" sz="2400">
                <a:solidFill>
                  <a:srgbClr val="333333"/>
                </a:solidFill>
                <a:latin typeface="+mn-lt"/>
                <a:cs typeface="+mn-cs"/>
              </a:rPr>
              <a:t>있다</a:t>
            </a:r>
            <a:r>
              <a:rPr lang="en-US" altLang="ko-KR" sz="240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a:solidFill>
                  <a:srgbClr val="333333"/>
                </a:solidFill>
                <a:latin typeface="+mn-lt"/>
                <a:cs typeface="+mn-cs"/>
              </a:rPr>
              <a:t>선물을 </a:t>
            </a:r>
            <a:r>
              <a:rPr lang="ko-KR" altLang="en-US" sz="2400" dirty="0">
                <a:solidFill>
                  <a:srgbClr val="333333"/>
                </a:solidFill>
                <a:latin typeface="+mn-lt"/>
                <a:cs typeface="+mn-cs"/>
              </a:rPr>
              <a:t>싸고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누이를 깜짝 놀래주려고 하고 </a:t>
            </a:r>
            <a:r>
              <a:rPr lang="ko-KR" altLang="en-US" sz="2400">
                <a:solidFill>
                  <a:srgbClr val="333333"/>
                </a:solidFill>
                <a:latin typeface="+mn-lt"/>
                <a:cs typeface="+mn-cs"/>
              </a:rPr>
              <a:t>있다</a:t>
            </a:r>
            <a:r>
              <a:rPr lang="en-US" altLang="ko-KR" sz="240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생일선물을 받고 좋아하고 </a:t>
            </a:r>
            <a:r>
              <a:rPr lang="ko-KR" altLang="en-US" sz="2400">
                <a:solidFill>
                  <a:srgbClr val="333333"/>
                </a:solidFill>
                <a:latin typeface="+mn-lt"/>
                <a:cs typeface="+mn-cs"/>
              </a:rPr>
              <a:t>있다</a:t>
            </a:r>
            <a:r>
              <a:rPr lang="en-US" altLang="ko-KR" sz="240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a:solidFill>
                  <a:srgbClr val="333333"/>
                </a:solidFill>
                <a:latin typeface="+mn-lt"/>
                <a:cs typeface="+mn-cs"/>
              </a:rPr>
              <a:t>선물을 </a:t>
            </a:r>
            <a:r>
              <a:rPr lang="ko-KR" altLang="en-US" sz="2400" dirty="0">
                <a:solidFill>
                  <a:srgbClr val="333333"/>
                </a:solidFill>
                <a:latin typeface="+mn-lt"/>
                <a:cs typeface="+mn-cs"/>
              </a:rPr>
              <a:t>싸고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누이를 깜짝 놀래주려고 하고 </a:t>
            </a:r>
            <a:r>
              <a:rPr lang="ko-KR" altLang="en-US" sz="2400">
                <a:solidFill>
                  <a:srgbClr val="333333"/>
                </a:solidFill>
                <a:latin typeface="+mn-lt"/>
                <a:cs typeface="+mn-cs"/>
              </a:rPr>
              <a:t>있다</a:t>
            </a:r>
            <a:r>
              <a:rPr lang="en-US" altLang="ko-KR" sz="2400">
                <a:solidFill>
                  <a:srgbClr val="333333"/>
                </a:solidFill>
                <a:latin typeface="+mn-lt"/>
                <a:cs typeface="+mn-cs"/>
              </a:rPr>
              <a:t>.</a:t>
            </a:r>
            <a:endParaRPr lang="en-US" altLang="de-DE" sz="2400" dirty="0">
              <a:solidFill>
                <a:srgbClr val="333333"/>
              </a:solidFill>
              <a:latin typeface="+mn-lt"/>
              <a:cs typeface="+mn-cs"/>
            </a:endParaRPr>
          </a:p>
        </p:txBody>
      </p:sp>
      <p:sp>
        <p:nvSpPr>
          <p:cNvPr id="114694" name="Rectangle 3"/>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소년은 무엇을 하고 있나요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109</a:t>
            </a:fld>
            <a:endParaRPr lang="de-DE" altLang="ko-K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생일선물을 받고 좋아하고 </a:t>
            </a:r>
            <a:r>
              <a:rPr lang="ko-KR" altLang="en-US" sz="2400">
                <a:solidFill>
                  <a:srgbClr val="333333"/>
                </a:solidFill>
                <a:latin typeface="+mn-lt"/>
                <a:cs typeface="+mn-cs"/>
              </a:rPr>
              <a:t>있다</a:t>
            </a:r>
            <a:r>
              <a:rPr lang="en-US" altLang="ko-KR" sz="240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a:solidFill>
                  <a:srgbClr val="333333"/>
                </a:solidFill>
                <a:latin typeface="+mn-lt"/>
                <a:cs typeface="+mn-cs"/>
              </a:rPr>
              <a:t>선물을 </a:t>
            </a:r>
            <a:r>
              <a:rPr lang="ko-KR" altLang="en-US" sz="2400" dirty="0">
                <a:solidFill>
                  <a:srgbClr val="333333"/>
                </a:solidFill>
                <a:latin typeface="+mn-lt"/>
                <a:cs typeface="+mn-cs"/>
              </a:rPr>
              <a:t>싸고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누이를 깜짝 놀래주려고 하고 </a:t>
            </a:r>
            <a:r>
              <a:rPr lang="ko-KR" altLang="en-US" sz="2400">
                <a:solidFill>
                  <a:srgbClr val="333333"/>
                </a:solidFill>
                <a:latin typeface="+mn-lt"/>
                <a:cs typeface="+mn-cs"/>
              </a:rPr>
              <a:t>있다</a:t>
            </a:r>
            <a:r>
              <a:rPr lang="en-US" altLang="ko-KR" sz="2400">
                <a:solidFill>
                  <a:srgbClr val="333333"/>
                </a:solidFill>
                <a:latin typeface="+mn-lt"/>
                <a:cs typeface="+mn-cs"/>
              </a:rPr>
              <a:t>.</a:t>
            </a:r>
            <a:endParaRPr lang="en-US" altLang="de-DE" sz="2400" dirty="0">
              <a:solidFill>
                <a:srgbClr val="333333"/>
              </a:solidFill>
              <a:latin typeface="+mn-lt"/>
              <a:cs typeface="+mn-cs"/>
            </a:endParaRPr>
          </a:p>
        </p:txBody>
      </p:sp>
      <p:sp>
        <p:nvSpPr>
          <p:cNvPr id="115718" name="Rectangle 3"/>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소년은 무엇을 하고 있나요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110</a:t>
            </a:fld>
            <a:endParaRPr lang="de-DE" altLang="ko-K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3"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생일선물을 받고 좋아하고 </a:t>
            </a:r>
            <a:r>
              <a:rPr lang="ko-KR" altLang="en-US" sz="2400">
                <a:solidFill>
                  <a:srgbClr val="333333"/>
                </a:solidFill>
                <a:latin typeface="+mn-lt"/>
                <a:cs typeface="+mn-cs"/>
              </a:rPr>
              <a:t>있다</a:t>
            </a:r>
            <a:r>
              <a:rPr lang="en-US" altLang="ko-KR" sz="240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a:solidFill>
                  <a:srgbClr val="333333"/>
                </a:solidFill>
                <a:latin typeface="+mn-lt"/>
                <a:cs typeface="+mn-cs"/>
              </a:rPr>
              <a:t>선물을 </a:t>
            </a:r>
            <a:r>
              <a:rPr lang="ko-KR" altLang="en-US" sz="2400" dirty="0">
                <a:solidFill>
                  <a:srgbClr val="333333"/>
                </a:solidFill>
                <a:latin typeface="+mn-lt"/>
                <a:cs typeface="+mn-cs"/>
              </a:rPr>
              <a:t>싸고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누이를 깜짝 놀래주려고 하고 </a:t>
            </a:r>
            <a:r>
              <a:rPr lang="ko-KR" altLang="en-US" sz="2400">
                <a:solidFill>
                  <a:srgbClr val="333333"/>
                </a:solidFill>
                <a:latin typeface="+mn-lt"/>
                <a:cs typeface="+mn-cs"/>
              </a:rPr>
              <a:t>있다</a:t>
            </a:r>
            <a:r>
              <a:rPr lang="en-US" altLang="ko-KR" sz="2400">
                <a:solidFill>
                  <a:srgbClr val="333333"/>
                </a:solidFill>
                <a:latin typeface="+mn-lt"/>
                <a:cs typeface="+mn-cs"/>
              </a:rPr>
              <a:t>.</a:t>
            </a:r>
            <a:endParaRPr lang="en-US" altLang="de-DE" sz="2400" dirty="0">
              <a:solidFill>
                <a:srgbClr val="333333"/>
              </a:solidFill>
              <a:latin typeface="+mn-lt"/>
              <a:cs typeface="+mn-cs"/>
            </a:endParaRPr>
          </a:p>
        </p:txBody>
      </p:sp>
      <p:sp>
        <p:nvSpPr>
          <p:cNvPr id="116744" name="Rectangle 3"/>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소년은 무엇을 하고 있나요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111</a:t>
            </a:fld>
            <a:endParaRPr lang="de-DE" altLang="ko-K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7"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생일선물을 받고 좋아하고 있다</a:t>
            </a:r>
            <a:r>
              <a:rPr lang="en-US" altLang="ko-KR"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dirty="0">
                <a:solidFill>
                  <a:srgbClr val="333333"/>
                </a:solidFill>
                <a:latin typeface="+mn-lt"/>
                <a:cs typeface="+mn-cs"/>
              </a:rPr>
              <a:t>선물을 싸고 있다</a:t>
            </a:r>
            <a:r>
              <a:rPr lang="en-US" altLang="ko-KR" sz="2400" dirty="0">
                <a:solidFill>
                  <a:srgbClr val="333333"/>
                </a:solidFill>
                <a:latin typeface="+mn-lt"/>
                <a:cs typeface="+mn-cs"/>
              </a:rPr>
              <a:t>.</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ko-KR" altLang="en-US" sz="2400" dirty="0">
                <a:solidFill>
                  <a:srgbClr val="004992"/>
                </a:solidFill>
                <a:latin typeface="+mn-lt"/>
                <a:cs typeface="+mn-cs"/>
              </a:rPr>
              <a:t>누이를 깜짝 놀래주려고 하고 있다</a:t>
            </a:r>
            <a:r>
              <a:rPr lang="en-US" altLang="ko-KR" sz="2400" dirty="0">
                <a:solidFill>
                  <a:srgbClr val="004992"/>
                </a:solidFill>
                <a:latin typeface="+mn-lt"/>
                <a:cs typeface="+mn-cs"/>
              </a:rPr>
              <a:t>.</a:t>
            </a:r>
            <a:endParaRPr lang="en-US" altLang="de-DE" sz="2400" dirty="0">
              <a:solidFill>
                <a:srgbClr val="004992"/>
              </a:solidFill>
              <a:latin typeface="+mn-lt"/>
              <a:cs typeface="+mn-cs"/>
            </a:endParaRPr>
          </a:p>
        </p:txBody>
      </p:sp>
      <p:sp>
        <p:nvSpPr>
          <p:cNvPr id="117768" name="Rectangle 3"/>
          <p:cNvSpPr>
            <a:spLocks noGrp="1" noChangeArrowheads="1"/>
          </p:cNvSpPr>
          <p:nvPr>
            <p:ph type="title"/>
          </p:nvPr>
        </p:nvSpPr>
        <p:spPr/>
        <p:txBody>
          <a:bodyPr vert="horz" lIns="0" tIns="0" rIns="0" bIns="0" rtlCol="0" anchor="t">
            <a:spAutoFit/>
          </a:bodyPr>
          <a:lstStyle/>
          <a:p>
            <a:pPr defTabSz="914377">
              <a:spcBef>
                <a:spcPts val="0"/>
              </a:spcBef>
            </a:pPr>
            <a:r>
              <a:rPr lang="ko-KR" altLang="en-US" sz="3600">
                <a:latin typeface="Calibri Light"/>
              </a:rPr>
              <a:t>소년은 무엇을 하고 있나요</a:t>
            </a:r>
            <a:r>
              <a:rPr lang="en-US" altLang="ko-KR" sz="3600">
                <a:latin typeface="Calibri Light"/>
              </a:rPr>
              <a:t>?</a:t>
            </a:r>
            <a:endParaRPr lang="de-DE" altLang="ko-KR" sz="3600">
              <a:latin typeface="Calibri Light"/>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3" name="Slide Number Placeholder 2"/>
          <p:cNvSpPr>
            <a:spLocks noGrp="1"/>
          </p:cNvSpPr>
          <p:nvPr>
            <p:ph type="sldNum" sz="quarter" idx="12"/>
          </p:nvPr>
        </p:nvSpPr>
        <p:spPr/>
        <p:txBody>
          <a:bodyPr/>
          <a:lstStyle/>
          <a:p>
            <a:fld id="{F60F17C3-88F7-47C9-AA34-6D61B41676F0}" type="slidenum">
              <a:rPr lang="ko-KR" altLang="de-DE" smtClean="0"/>
              <a:pPr/>
              <a:t>112</a:t>
            </a:fld>
            <a:endParaRPr lang="de-DE" altLang="ko-K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Calibri Light"/>
              </a:rPr>
              <a:t>매일의 일상생활로 전환하기</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다른 사람에 대해 오직 확실한 결론을 내릴 수 있을 것이다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113</a:t>
            </a:fld>
            <a:endParaRPr lang="de-DE" altLang="ko-K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Calibri Light"/>
              </a:rPr>
              <a:t>매일의 일상생활로 전환하기</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다른 사람에 대해 오직 확실한 결론을 내릴 수 있을 것이다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얼굴표정과 몸짓은 상대방의 느낌을 알아내는데 중요한 단서이지만</a:t>
            </a:r>
            <a:r>
              <a:rPr lang="en-US" altLang="ko-KR" sz="2400" dirty="0">
                <a:solidFill>
                  <a:srgbClr val="333333"/>
                </a:solidFill>
              </a:rPr>
              <a:t>, </a:t>
            </a:r>
            <a:r>
              <a:rPr lang="ko-KR" altLang="en-US" sz="2400" dirty="0">
                <a:solidFill>
                  <a:srgbClr val="333333"/>
                </a:solidFill>
              </a:rPr>
              <a:t>동시에 오해를 불러일으킬 수 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114</a:t>
            </a:fld>
            <a:endParaRPr lang="de-DE" altLang="ko-KR"/>
          </a:p>
        </p:txBody>
      </p:sp>
    </p:spTree>
    <p:extLst>
      <p:ext uri="{BB962C8B-B14F-4D97-AF65-F5344CB8AC3E}">
        <p14:creationId xmlns:p14="http://schemas.microsoft.com/office/powerpoint/2010/main" val="20550553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Calibri Light"/>
              </a:rPr>
              <a:t>매일의 일상생활로 전환하기</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다른 사람에 대해 오직 확실한 결론을 내릴 수 있을 것이다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얼굴표정과 몸짓은 상대방의 느낌을 알아내는데 중요한 단서이지만</a:t>
            </a:r>
            <a:r>
              <a:rPr lang="en-US" altLang="ko-KR" sz="2400" dirty="0">
                <a:solidFill>
                  <a:srgbClr val="333333"/>
                </a:solidFill>
              </a:rPr>
              <a:t>, </a:t>
            </a:r>
            <a:r>
              <a:rPr lang="ko-KR" altLang="en-US" sz="2400" dirty="0">
                <a:solidFill>
                  <a:srgbClr val="333333"/>
                </a:solidFill>
              </a:rPr>
              <a:t>동시에 오해를 불러일으킬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상황을 파악할 때</a:t>
            </a:r>
            <a:r>
              <a:rPr lang="en-US" altLang="ko-KR" sz="2400" dirty="0">
                <a:solidFill>
                  <a:srgbClr val="333333"/>
                </a:solidFill>
              </a:rPr>
              <a:t>, </a:t>
            </a:r>
            <a:r>
              <a:rPr lang="ko-KR" altLang="en-US" sz="2400" dirty="0">
                <a:solidFill>
                  <a:srgbClr val="333333"/>
                </a:solidFill>
              </a:rPr>
              <a:t>가능한 모든 정보를 고려하는 것은 중요하다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115</a:t>
            </a:fld>
            <a:endParaRPr lang="de-DE" altLang="ko-KR"/>
          </a:p>
        </p:txBody>
      </p:sp>
    </p:spTree>
    <p:extLst>
      <p:ext uri="{BB962C8B-B14F-4D97-AF65-F5344CB8AC3E}">
        <p14:creationId xmlns:p14="http://schemas.microsoft.com/office/powerpoint/2010/main" val="39367792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Calibri Light"/>
              </a:rPr>
              <a:t>매일의 일상생활로 전환하기</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다른 사람에 대해 오직 확실한 결론을 내릴 수 있을 것이다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얼굴표정과 몸짓은 상대방의 느낌을 알아내는데 중요한 단서이지만</a:t>
            </a:r>
            <a:r>
              <a:rPr lang="en-US" altLang="ko-KR" sz="2400" dirty="0">
                <a:solidFill>
                  <a:srgbClr val="333333"/>
                </a:solidFill>
              </a:rPr>
              <a:t>, </a:t>
            </a:r>
            <a:r>
              <a:rPr lang="ko-KR" altLang="en-US" sz="2400" dirty="0">
                <a:solidFill>
                  <a:srgbClr val="333333"/>
                </a:solidFill>
              </a:rPr>
              <a:t>동시에 오해를 불러일으킬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상황을 파악할 때</a:t>
            </a:r>
            <a:r>
              <a:rPr lang="en-US" altLang="ko-KR" sz="2400" dirty="0">
                <a:solidFill>
                  <a:srgbClr val="333333"/>
                </a:solidFill>
              </a:rPr>
              <a:t>, </a:t>
            </a:r>
            <a:r>
              <a:rPr lang="ko-KR" altLang="en-US" sz="2400" dirty="0">
                <a:solidFill>
                  <a:srgbClr val="333333"/>
                </a:solidFill>
              </a:rPr>
              <a:t>가능한 모든 정보를 고려하는 것은 중요하다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많은 정보를 고려할수록</a:t>
            </a:r>
            <a:r>
              <a:rPr lang="en-US" altLang="ko-KR" sz="2400" dirty="0">
                <a:solidFill>
                  <a:srgbClr val="333333"/>
                </a:solidFill>
              </a:rPr>
              <a:t>, </a:t>
            </a:r>
            <a:r>
              <a:rPr lang="ko-KR" altLang="en-US" sz="2400" dirty="0">
                <a:solidFill>
                  <a:srgbClr val="333333"/>
                </a:solidFill>
              </a:rPr>
              <a:t>보다 올바른 판단을 할 수 있다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116</a:t>
            </a:fld>
            <a:endParaRPr lang="de-DE" altLang="ko-KR"/>
          </a:p>
        </p:txBody>
      </p:sp>
    </p:spTree>
    <p:extLst>
      <p:ext uri="{BB962C8B-B14F-4D97-AF65-F5344CB8AC3E}">
        <p14:creationId xmlns:p14="http://schemas.microsoft.com/office/powerpoint/2010/main" val="293859433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Calibri Light"/>
              </a:rPr>
              <a:t>이것을 정신증에서 어떻게 적용할 것인가</a:t>
            </a:r>
            <a:r>
              <a:rPr lang="en-US" altLang="ko-KR" sz="3600" dirty="0">
                <a:latin typeface="Calibri Light"/>
              </a:rPr>
              <a: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dirty="0">
                <a:solidFill>
                  <a:srgbClr val="333333"/>
                </a:solidFill>
              </a:rPr>
              <a:t>정신증이 있는 동안</a:t>
            </a:r>
            <a:r>
              <a:rPr lang="en-AU" altLang="de-DE" sz="2400" dirty="0">
                <a:solidFill>
                  <a:srgbClr val="333333"/>
                </a:solidFill>
              </a:rPr>
              <a:t>, </a:t>
            </a:r>
            <a:r>
              <a:rPr lang="ko-KR" altLang="en-US" sz="2400" dirty="0">
                <a:solidFill>
                  <a:srgbClr val="333333"/>
                </a:solidFill>
              </a:rPr>
              <a:t>사람들은 얼굴표정이나 행동을 오해하거나 과장해서 해석하기 쉽다</a:t>
            </a:r>
            <a:r>
              <a:rPr lang="en-US" altLang="ko-KR" sz="2400" dirty="0">
                <a:solidFill>
                  <a:srgbClr val="333333"/>
                </a:solidFill>
              </a:rPr>
              <a:t>.</a:t>
            </a:r>
          </a:p>
          <a:p>
            <a:pPr lvl="0" defTabSz="914400" fontAlgn="base">
              <a:lnSpc>
                <a:spcPct val="100000"/>
              </a:lnSpc>
              <a:spcBef>
                <a:spcPts val="1200"/>
              </a:spcBef>
            </a:pPr>
            <a:r>
              <a:rPr lang="ko-KR" altLang="en-US" sz="2400" dirty="0">
                <a:solidFill>
                  <a:srgbClr val="004992"/>
                </a:solidFill>
              </a:rPr>
              <a:t>예</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월터는 자신이 조디 포스터</a:t>
            </a:r>
            <a:r>
              <a:rPr lang="ko-KR" altLang="en-AU" sz="2400" dirty="0">
                <a:solidFill>
                  <a:srgbClr val="333333"/>
                </a:solidFill>
              </a:rPr>
              <a:t>의 </a:t>
            </a:r>
            <a:r>
              <a:rPr lang="ko-KR" altLang="en-US" sz="2400" dirty="0">
                <a:solidFill>
                  <a:srgbClr val="333333"/>
                </a:solidFill>
              </a:rPr>
              <a:t>남자친구라는 생각에 사로잡혀 있다</a:t>
            </a:r>
            <a:r>
              <a:rPr lang="en-US" altLang="ko-KR" sz="2400" dirty="0">
                <a:solidFill>
                  <a:srgbClr val="333333"/>
                </a:solidFill>
              </a:rPr>
              <a:t>. </a:t>
            </a:r>
            <a:r>
              <a:rPr lang="ko-KR" altLang="en-US" sz="2400" dirty="0">
                <a:solidFill>
                  <a:srgbClr val="333333"/>
                </a:solidFill>
              </a:rPr>
              <a:t>그는 그녀의 연애편지를 읽고 미래에 대한 계획을 세웠다</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백악관에서 사는 것</a:t>
            </a:r>
            <a:r>
              <a:rPr lang="en-US" altLang="ko-KR" sz="2400" dirty="0">
                <a:solidFill>
                  <a:srgbClr val="333333"/>
                </a:solidFill>
              </a:rPr>
              <a:t>).</a:t>
            </a:r>
            <a:endParaRPr lang="ko-KR" altLang="en-US" sz="2400" dirty="0">
              <a:solidFill>
                <a:srgbClr val="333333"/>
              </a:solidFill>
            </a:endParaRPr>
          </a:p>
          <a:p>
            <a:pPr lvl="0" defTabSz="914400" fontAlgn="base">
              <a:lnSpc>
                <a:spcPct val="100000"/>
              </a:lnSpc>
              <a:spcBef>
                <a:spcPts val="1200"/>
              </a:spcBef>
            </a:pPr>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그는 영화시사회장에서 조디포스터를 보았다</a:t>
            </a:r>
            <a:r>
              <a:rPr lang="en-US" altLang="ko-KR" sz="2400" dirty="0">
                <a:solidFill>
                  <a:srgbClr val="333333"/>
                </a:solidFill>
              </a:rPr>
              <a:t>. </a:t>
            </a:r>
            <a:r>
              <a:rPr lang="ko-KR" altLang="en-US" sz="2400" dirty="0">
                <a:solidFill>
                  <a:srgbClr val="333333"/>
                </a:solidFill>
              </a:rPr>
              <a:t>그녀는 청중들에게 손을 흔들었고</a:t>
            </a:r>
            <a:r>
              <a:rPr lang="en-US" altLang="ko-KR" sz="2400" dirty="0">
                <a:solidFill>
                  <a:srgbClr val="333333"/>
                </a:solidFill>
              </a:rPr>
              <a:t>, </a:t>
            </a:r>
            <a:r>
              <a:rPr lang="ko-KR" altLang="en-US" sz="2400" dirty="0">
                <a:solidFill>
                  <a:srgbClr val="333333"/>
                </a:solidFill>
              </a:rPr>
              <a:t>매우 유쾌하게 다른 사람들과 마찬가지로 그를 힐끗 쳐다보았다</a:t>
            </a:r>
            <a:r>
              <a:rPr lang="en-US" altLang="ko-KR" sz="2400" dirty="0">
                <a:solidFill>
                  <a:srgbClr val="333333"/>
                </a:solidFill>
              </a:rPr>
              <a:t>.</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117</a:t>
            </a:fld>
            <a:endParaRPr lang="de-DE" altLang="ko-K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Calibri Light"/>
              </a:rPr>
              <a:t>이것을 정신증에서 어떻게 적용할 것인가</a:t>
            </a:r>
            <a:r>
              <a:rPr lang="en-US" altLang="ko-KR" sz="3600" dirty="0">
                <a:latin typeface="Calibri Light"/>
              </a:rPr>
              <a: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dirty="0">
                <a:solidFill>
                  <a:srgbClr val="333333"/>
                </a:solidFill>
              </a:rPr>
              <a:t>정신증이 있는 동안</a:t>
            </a:r>
            <a:r>
              <a:rPr lang="en-AU" altLang="de-DE" sz="2400" dirty="0">
                <a:solidFill>
                  <a:srgbClr val="333333"/>
                </a:solidFill>
              </a:rPr>
              <a:t>, </a:t>
            </a:r>
            <a:r>
              <a:rPr lang="ko-KR" altLang="en-US" sz="2400" dirty="0">
                <a:solidFill>
                  <a:srgbClr val="333333"/>
                </a:solidFill>
              </a:rPr>
              <a:t>사람들은 얼굴표정이나 행동을 오해하거나 과장해서 해석하기 쉽다</a:t>
            </a:r>
            <a:r>
              <a:rPr lang="en-US" altLang="ko-KR" sz="2400" dirty="0">
                <a:solidFill>
                  <a:srgbClr val="333333"/>
                </a:solidFill>
              </a:rPr>
              <a:t>.</a:t>
            </a:r>
          </a:p>
          <a:p>
            <a:pPr lvl="0" defTabSz="914400" fontAlgn="base">
              <a:lnSpc>
                <a:spcPct val="100000"/>
              </a:lnSpc>
              <a:spcBef>
                <a:spcPts val="1200"/>
              </a:spcBef>
            </a:pPr>
            <a:r>
              <a:rPr lang="ko-KR" altLang="en-US" sz="2400" dirty="0">
                <a:solidFill>
                  <a:srgbClr val="004992"/>
                </a:solidFill>
              </a:rPr>
              <a:t>예</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월터는 자신이 조디 포스터</a:t>
            </a:r>
            <a:r>
              <a:rPr lang="ko-KR" altLang="en-AU" sz="2400" dirty="0">
                <a:solidFill>
                  <a:srgbClr val="333333"/>
                </a:solidFill>
              </a:rPr>
              <a:t>의 </a:t>
            </a:r>
            <a:r>
              <a:rPr lang="ko-KR" altLang="en-US" sz="2400" dirty="0">
                <a:solidFill>
                  <a:srgbClr val="333333"/>
                </a:solidFill>
              </a:rPr>
              <a:t>남자친구라는 생각에 사로잡혀 있다</a:t>
            </a:r>
            <a:r>
              <a:rPr lang="en-US" altLang="ko-KR" sz="2400" dirty="0">
                <a:solidFill>
                  <a:srgbClr val="333333"/>
                </a:solidFill>
              </a:rPr>
              <a:t>. </a:t>
            </a:r>
            <a:r>
              <a:rPr lang="ko-KR" altLang="en-US" sz="2400" dirty="0">
                <a:solidFill>
                  <a:srgbClr val="333333"/>
                </a:solidFill>
              </a:rPr>
              <a:t>그는 그녀의 연애편지를 읽고 미래에 대한 계획을 세웠다</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백악관에서 사는 것</a:t>
            </a:r>
            <a:r>
              <a:rPr lang="en-US" altLang="ko-KR" sz="2400" dirty="0">
                <a:solidFill>
                  <a:srgbClr val="333333"/>
                </a:solidFill>
              </a:rPr>
              <a:t>).</a:t>
            </a:r>
            <a:endParaRPr lang="ko-KR" altLang="en-US" sz="2400" dirty="0">
              <a:solidFill>
                <a:srgbClr val="333333"/>
              </a:solidFill>
            </a:endParaRPr>
          </a:p>
          <a:p>
            <a:pPr lvl="0" defTabSz="914400" fontAlgn="base">
              <a:lnSpc>
                <a:spcPct val="100000"/>
              </a:lnSpc>
              <a:spcBef>
                <a:spcPts val="1200"/>
              </a:spcBef>
            </a:pPr>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그는 영화시사회장에서 조디포스터를 보았다</a:t>
            </a:r>
            <a:r>
              <a:rPr lang="en-US" altLang="ko-KR" sz="2400" dirty="0">
                <a:solidFill>
                  <a:srgbClr val="333333"/>
                </a:solidFill>
              </a:rPr>
              <a:t>. </a:t>
            </a:r>
            <a:r>
              <a:rPr lang="ko-KR" altLang="en-US" sz="2400" dirty="0">
                <a:solidFill>
                  <a:srgbClr val="333333"/>
                </a:solidFill>
              </a:rPr>
              <a:t>그녀는 청중들에게 손을 흔들었고</a:t>
            </a:r>
            <a:r>
              <a:rPr lang="en-US" altLang="ko-KR" sz="2400" dirty="0">
                <a:solidFill>
                  <a:srgbClr val="333333"/>
                </a:solidFill>
              </a:rPr>
              <a:t>, </a:t>
            </a:r>
            <a:r>
              <a:rPr lang="ko-KR" altLang="en-US" sz="2400" dirty="0">
                <a:solidFill>
                  <a:srgbClr val="333333"/>
                </a:solidFill>
              </a:rPr>
              <a:t>매우 유쾌하게 다른 사람들과 마찬가지로 그를 힐끗 쳐다보았다</a:t>
            </a:r>
            <a:r>
              <a:rPr lang="en-US" altLang="ko-KR" sz="2400" dirty="0">
                <a:solidFill>
                  <a:srgbClr val="333333"/>
                </a:solidFill>
              </a:rPr>
              <a:t>.</a:t>
            </a:r>
            <a:endParaRPr lang="en-AU" altLang="de-DE" sz="2400" dirty="0">
              <a:solidFill>
                <a:srgbClr val="333333"/>
              </a:solidFill>
            </a:endParaRPr>
          </a:p>
          <a:p>
            <a:pPr lvl="0" defTabSz="914400" fontAlgn="base">
              <a:lnSpc>
                <a:spcPct val="100000"/>
              </a:lnSpc>
              <a:spcBef>
                <a:spcPts val="1200"/>
              </a:spcBef>
            </a:pPr>
            <a:r>
              <a:rPr lang="en-US" altLang="de-DE" sz="2400" dirty="0" err="1">
                <a:solidFill>
                  <a:srgbClr val="333333"/>
                </a:solidFill>
              </a:rPr>
              <a:t>보고</a:t>
            </a:r>
            <a:r>
              <a:rPr lang="en-US" altLang="de-DE" sz="2400" dirty="0">
                <a:solidFill>
                  <a:srgbClr val="333333"/>
                </a:solidFill>
              </a:rPr>
              <a:t> </a:t>
            </a:r>
            <a:r>
              <a:rPr lang="en-US" altLang="de-DE" sz="2400" dirty="0" err="1">
                <a:solidFill>
                  <a:srgbClr val="333333"/>
                </a:solidFill>
              </a:rPr>
              <a:t>있는</a:t>
            </a:r>
            <a:r>
              <a:rPr lang="en-US" altLang="de-DE" sz="2400" dirty="0">
                <a:solidFill>
                  <a:srgbClr val="333333"/>
                </a:solidFill>
              </a:rPr>
              <a:t> </a:t>
            </a:r>
            <a:r>
              <a:rPr lang="en-US" altLang="de-DE" sz="2400" dirty="0" err="1">
                <a:solidFill>
                  <a:srgbClr val="333333"/>
                </a:solidFill>
              </a:rPr>
              <a:t>사람의</a:t>
            </a:r>
            <a:r>
              <a:rPr lang="en-US" altLang="de-DE" sz="2400" dirty="0">
                <a:solidFill>
                  <a:srgbClr val="333333"/>
                </a:solidFill>
              </a:rPr>
              <a:t> </a:t>
            </a:r>
            <a:r>
              <a:rPr lang="en-US" altLang="de-DE" sz="2400" dirty="0" err="1">
                <a:solidFill>
                  <a:srgbClr val="333333"/>
                </a:solidFill>
              </a:rPr>
              <a:t>눈에는</a:t>
            </a:r>
            <a:r>
              <a:rPr lang="en-US" altLang="de-DE" sz="2400" dirty="0">
                <a:solidFill>
                  <a:srgbClr val="333333"/>
                </a:solidFill>
              </a:rPr>
              <a:t> </a:t>
            </a:r>
            <a:r>
              <a:rPr lang="en-US" altLang="de-DE" sz="2400" dirty="0" err="1">
                <a:solidFill>
                  <a:srgbClr val="333333"/>
                </a:solidFill>
              </a:rPr>
              <a:t>많은</a:t>
            </a:r>
            <a:r>
              <a:rPr lang="en-US" altLang="de-DE" sz="2400" dirty="0">
                <a:solidFill>
                  <a:srgbClr val="333333"/>
                </a:solidFill>
              </a:rPr>
              <a:t> </a:t>
            </a:r>
            <a:r>
              <a:rPr lang="en-US" altLang="de-DE" sz="2400" dirty="0" err="1">
                <a:solidFill>
                  <a:srgbClr val="333333"/>
                </a:solidFill>
              </a:rPr>
              <a:t>것이</a:t>
            </a:r>
            <a:r>
              <a:rPr lang="en-US" altLang="de-DE" sz="2400" dirty="0">
                <a:solidFill>
                  <a:srgbClr val="333333"/>
                </a:solidFill>
              </a:rPr>
              <a:t> </a:t>
            </a:r>
            <a:r>
              <a:rPr lang="en-US" altLang="de-DE" sz="2400" dirty="0" err="1">
                <a:solidFill>
                  <a:srgbClr val="333333"/>
                </a:solidFill>
              </a:rPr>
              <a:t>있다</a:t>
            </a:r>
            <a:r>
              <a:rPr lang="de-DE" altLang="de-DE" sz="2400" dirty="0">
                <a:solidFill>
                  <a:srgbClr val="333333"/>
                </a:solidFill>
              </a:rPr>
              <a:t>. </a:t>
            </a:r>
            <a:r>
              <a:rPr lang="en-US" altLang="de-DE" sz="2400" dirty="0" err="1">
                <a:solidFill>
                  <a:srgbClr val="333333"/>
                </a:solidFill>
              </a:rPr>
              <a:t>우리의</a:t>
            </a:r>
            <a:r>
              <a:rPr lang="en-US" altLang="de-DE" sz="2400" dirty="0">
                <a:solidFill>
                  <a:srgbClr val="333333"/>
                </a:solidFill>
              </a:rPr>
              <a:t> </a:t>
            </a:r>
            <a:r>
              <a:rPr lang="en-US" altLang="de-DE" sz="2400" dirty="0" err="1">
                <a:solidFill>
                  <a:srgbClr val="333333"/>
                </a:solidFill>
              </a:rPr>
              <a:t>감정은</a:t>
            </a:r>
            <a:r>
              <a:rPr lang="en-US" altLang="de-DE" sz="2400" dirty="0">
                <a:solidFill>
                  <a:srgbClr val="333333"/>
                </a:solidFill>
              </a:rPr>
              <a:t> </a:t>
            </a:r>
            <a:r>
              <a:rPr lang="en-US" altLang="de-DE" sz="2400" dirty="0" err="1">
                <a:solidFill>
                  <a:srgbClr val="333333"/>
                </a:solidFill>
              </a:rPr>
              <a:t>우리의</a:t>
            </a:r>
            <a:r>
              <a:rPr lang="de-DE" altLang="de-DE" sz="2400" dirty="0">
                <a:solidFill>
                  <a:srgbClr val="333333"/>
                </a:solidFill>
              </a:rPr>
              <a:t> </a:t>
            </a:r>
            <a:r>
              <a:rPr lang="en-US" altLang="de-DE" sz="2400" dirty="0" err="1">
                <a:solidFill>
                  <a:srgbClr val="333333"/>
                </a:solidFill>
              </a:rPr>
              <a:t>지각에</a:t>
            </a:r>
            <a:r>
              <a:rPr lang="en-US" altLang="de-DE" sz="2400" dirty="0">
                <a:solidFill>
                  <a:srgbClr val="333333"/>
                </a:solidFill>
              </a:rPr>
              <a:t> </a:t>
            </a:r>
            <a:r>
              <a:rPr lang="en-US" altLang="de-DE" sz="2400" dirty="0" err="1">
                <a:solidFill>
                  <a:srgbClr val="333333"/>
                </a:solidFill>
              </a:rPr>
              <a:t>영향을</a:t>
            </a:r>
            <a:r>
              <a:rPr lang="en-US" altLang="de-DE" sz="2400" dirty="0">
                <a:solidFill>
                  <a:srgbClr val="333333"/>
                </a:solidFill>
              </a:rPr>
              <a:t> </a:t>
            </a:r>
            <a:r>
              <a:rPr lang="en-US" altLang="de-DE" sz="2400" dirty="0" err="1">
                <a:solidFill>
                  <a:srgbClr val="333333"/>
                </a:solidFill>
              </a:rPr>
              <a:t>주며</a:t>
            </a:r>
            <a:r>
              <a:rPr lang="de-DE" altLang="de-DE" sz="2400" dirty="0">
                <a:solidFill>
                  <a:srgbClr val="333333"/>
                </a:solidFill>
              </a:rPr>
              <a:t>, </a:t>
            </a:r>
            <a:r>
              <a:rPr lang="en-US" altLang="de-DE" sz="2400" dirty="0" err="1">
                <a:solidFill>
                  <a:srgbClr val="333333"/>
                </a:solidFill>
              </a:rPr>
              <a:t>특히</a:t>
            </a:r>
            <a:r>
              <a:rPr lang="en-US" altLang="de-DE" sz="2400" dirty="0">
                <a:solidFill>
                  <a:srgbClr val="333333"/>
                </a:solidFill>
              </a:rPr>
              <a:t> </a:t>
            </a:r>
            <a:r>
              <a:rPr lang="en-US" altLang="de-DE" sz="2400" dirty="0" err="1">
                <a:solidFill>
                  <a:srgbClr val="333333"/>
                </a:solidFill>
              </a:rPr>
              <a:t>두려움을</a:t>
            </a:r>
            <a:r>
              <a:rPr lang="en-US" altLang="de-DE" sz="2400" dirty="0">
                <a:solidFill>
                  <a:srgbClr val="333333"/>
                </a:solidFill>
              </a:rPr>
              <a:t> </a:t>
            </a:r>
            <a:r>
              <a:rPr lang="en-US" altLang="de-DE" sz="2400" dirty="0" err="1">
                <a:solidFill>
                  <a:srgbClr val="333333"/>
                </a:solidFill>
              </a:rPr>
              <a:t>느낄</a:t>
            </a:r>
            <a:r>
              <a:rPr lang="en-US" altLang="de-DE" sz="2400" dirty="0">
                <a:solidFill>
                  <a:srgbClr val="333333"/>
                </a:solidFill>
              </a:rPr>
              <a:t> 때</a:t>
            </a:r>
            <a:r>
              <a:rPr lang="de-DE" altLang="de-DE" sz="2400" dirty="0">
                <a:solidFill>
                  <a:srgbClr val="333333"/>
                </a:solidFill>
              </a:rPr>
              <a:t> </a:t>
            </a:r>
            <a:r>
              <a:rPr lang="en-US" altLang="de-DE" sz="2400" dirty="0" err="1">
                <a:solidFill>
                  <a:srgbClr val="333333"/>
                </a:solidFill>
              </a:rPr>
              <a:t>그러하다</a:t>
            </a:r>
            <a:r>
              <a:rPr lang="de-DE" altLang="de-DE" sz="2400" dirty="0">
                <a:solidFill>
                  <a:srgbClr val="333333"/>
                </a:solidFill>
              </a:rPr>
              <a:t>. </a:t>
            </a:r>
            <a:r>
              <a:rPr lang="en-US" altLang="de-DE" sz="2400" dirty="0" err="1">
                <a:solidFill>
                  <a:srgbClr val="333333"/>
                </a:solidFill>
              </a:rPr>
              <a:t>우리가</a:t>
            </a:r>
            <a:r>
              <a:rPr lang="en-US" altLang="de-DE" sz="2400" dirty="0">
                <a:solidFill>
                  <a:srgbClr val="333333"/>
                </a:solidFill>
              </a:rPr>
              <a:t> </a:t>
            </a:r>
            <a:r>
              <a:rPr lang="en-US" altLang="de-DE" sz="2400" dirty="0" err="1">
                <a:solidFill>
                  <a:srgbClr val="333333"/>
                </a:solidFill>
              </a:rPr>
              <a:t>불안할</a:t>
            </a:r>
            <a:r>
              <a:rPr lang="en-US" altLang="de-DE" sz="2400" dirty="0">
                <a:solidFill>
                  <a:srgbClr val="333333"/>
                </a:solidFill>
              </a:rPr>
              <a:t> 때</a:t>
            </a:r>
            <a:r>
              <a:rPr lang="de-DE" altLang="de-DE" sz="2400" dirty="0">
                <a:solidFill>
                  <a:srgbClr val="333333"/>
                </a:solidFill>
              </a:rPr>
              <a:t>, </a:t>
            </a:r>
            <a:r>
              <a:rPr lang="en-US" altLang="de-DE" sz="2400" dirty="0" err="1">
                <a:solidFill>
                  <a:srgbClr val="333333"/>
                </a:solidFill>
              </a:rPr>
              <a:t>주위</a:t>
            </a:r>
            <a:r>
              <a:rPr lang="en-US" altLang="de-DE" sz="2400" dirty="0">
                <a:solidFill>
                  <a:srgbClr val="333333"/>
                </a:solidFill>
              </a:rPr>
              <a:t> </a:t>
            </a:r>
            <a:r>
              <a:rPr lang="en-US" altLang="de-DE" sz="2400" dirty="0" err="1">
                <a:solidFill>
                  <a:srgbClr val="333333"/>
                </a:solidFill>
              </a:rPr>
              <a:t>환경은</a:t>
            </a:r>
            <a:r>
              <a:rPr lang="en-US" altLang="de-DE" sz="2400" dirty="0">
                <a:solidFill>
                  <a:srgbClr val="333333"/>
                </a:solidFill>
              </a:rPr>
              <a:t> </a:t>
            </a:r>
            <a:r>
              <a:rPr lang="en-US" altLang="de-DE" sz="2400" dirty="0" err="1">
                <a:solidFill>
                  <a:srgbClr val="333333"/>
                </a:solidFill>
              </a:rPr>
              <a:t>우리에게</a:t>
            </a:r>
            <a:r>
              <a:rPr lang="en-US" altLang="de-DE" sz="2400" dirty="0">
                <a:solidFill>
                  <a:srgbClr val="333333"/>
                </a:solidFill>
              </a:rPr>
              <a:t> </a:t>
            </a:r>
            <a:r>
              <a:rPr lang="en-US" altLang="de-DE" sz="2400" dirty="0" err="1">
                <a:solidFill>
                  <a:srgbClr val="333333"/>
                </a:solidFill>
              </a:rPr>
              <a:t>적대적인</a:t>
            </a:r>
            <a:r>
              <a:rPr lang="en-US" altLang="de-DE" sz="2400" dirty="0">
                <a:solidFill>
                  <a:srgbClr val="333333"/>
                </a:solidFill>
              </a:rPr>
              <a:t> 것 </a:t>
            </a:r>
            <a:r>
              <a:rPr lang="en-US" altLang="de-DE" sz="2400" dirty="0" err="1">
                <a:solidFill>
                  <a:srgbClr val="333333"/>
                </a:solidFill>
              </a:rPr>
              <a:t>같다</a:t>
            </a:r>
            <a:r>
              <a:rPr lang="de-DE" altLang="de-DE" sz="2400" dirty="0">
                <a:solidFill>
                  <a:srgbClr val="333333"/>
                </a:solidFill>
              </a:rPr>
              <a:t>. </a:t>
            </a:r>
            <a:r>
              <a:rPr lang="en-US" altLang="de-DE" sz="2400" dirty="0" err="1">
                <a:solidFill>
                  <a:srgbClr val="333333"/>
                </a:solidFill>
              </a:rPr>
              <a:t>우리가</a:t>
            </a:r>
            <a:r>
              <a:rPr lang="en-US" altLang="de-DE" sz="2400" dirty="0">
                <a:solidFill>
                  <a:srgbClr val="333333"/>
                </a:solidFill>
              </a:rPr>
              <a:t> </a:t>
            </a:r>
            <a:r>
              <a:rPr lang="en-US" altLang="de-DE" sz="2400" dirty="0" err="1">
                <a:solidFill>
                  <a:srgbClr val="333333"/>
                </a:solidFill>
              </a:rPr>
              <a:t>너무나</a:t>
            </a:r>
            <a:r>
              <a:rPr lang="en-US" altLang="de-DE" sz="2400" dirty="0">
                <a:solidFill>
                  <a:srgbClr val="333333"/>
                </a:solidFill>
              </a:rPr>
              <a:t> </a:t>
            </a:r>
            <a:r>
              <a:rPr lang="en-US" altLang="de-DE" sz="2400" dirty="0" err="1">
                <a:solidFill>
                  <a:srgbClr val="333333"/>
                </a:solidFill>
              </a:rPr>
              <a:t>행복할</a:t>
            </a:r>
            <a:r>
              <a:rPr lang="de-DE" altLang="de-DE" sz="2400" dirty="0">
                <a:solidFill>
                  <a:srgbClr val="333333"/>
                </a:solidFill>
              </a:rPr>
              <a:t> </a:t>
            </a:r>
            <a:r>
              <a:rPr lang="en-US" altLang="de-DE" sz="2400" dirty="0">
                <a:solidFill>
                  <a:srgbClr val="333333"/>
                </a:solidFill>
              </a:rPr>
              <a:t>때</a:t>
            </a:r>
            <a:r>
              <a:rPr lang="de-DE" altLang="de-DE" sz="2400" dirty="0">
                <a:solidFill>
                  <a:srgbClr val="333333"/>
                </a:solidFill>
              </a:rPr>
              <a:t>, </a:t>
            </a:r>
            <a:r>
              <a:rPr lang="en-US" altLang="de-DE" sz="2400" dirty="0" err="1">
                <a:solidFill>
                  <a:srgbClr val="333333"/>
                </a:solidFill>
              </a:rPr>
              <a:t>나는</a:t>
            </a:r>
            <a:r>
              <a:rPr lang="en-US" altLang="de-DE" sz="2400" dirty="0">
                <a:solidFill>
                  <a:srgbClr val="333333"/>
                </a:solidFill>
              </a:rPr>
              <a:t> </a:t>
            </a:r>
            <a:r>
              <a:rPr lang="en-US" altLang="de-DE" sz="2400" dirty="0" err="1">
                <a:solidFill>
                  <a:srgbClr val="333333"/>
                </a:solidFill>
              </a:rPr>
              <a:t>무엇이든지</a:t>
            </a:r>
            <a:r>
              <a:rPr lang="en-US" altLang="de-DE" sz="2400" dirty="0">
                <a:solidFill>
                  <a:srgbClr val="333333"/>
                </a:solidFill>
              </a:rPr>
              <a:t> 할 수 </a:t>
            </a:r>
            <a:r>
              <a:rPr lang="en-US" altLang="de-DE" sz="2400" dirty="0" err="1">
                <a:solidFill>
                  <a:srgbClr val="333333"/>
                </a:solidFill>
              </a:rPr>
              <a:t>있고</a:t>
            </a:r>
            <a:r>
              <a:rPr lang="en-US" altLang="de-DE" sz="2400" dirty="0">
                <a:solidFill>
                  <a:srgbClr val="333333"/>
                </a:solidFill>
              </a:rPr>
              <a:t> </a:t>
            </a:r>
            <a:r>
              <a:rPr lang="en-US" altLang="de-DE" sz="2400" dirty="0" err="1">
                <a:solidFill>
                  <a:srgbClr val="333333"/>
                </a:solidFill>
              </a:rPr>
              <a:t>사랑</a:t>
            </a:r>
            <a:r>
              <a:rPr lang="en-US" altLang="de-DE" sz="2400" dirty="0">
                <a:solidFill>
                  <a:srgbClr val="333333"/>
                </a:solidFill>
              </a:rPr>
              <a:t> </a:t>
            </a:r>
            <a:r>
              <a:rPr lang="en-US" altLang="de-DE" sz="2400" dirty="0" err="1">
                <a:solidFill>
                  <a:srgbClr val="333333"/>
                </a:solidFill>
              </a:rPr>
              <a:t>받고</a:t>
            </a:r>
            <a:r>
              <a:rPr lang="en-US" altLang="de-DE" sz="2400" dirty="0">
                <a:solidFill>
                  <a:srgbClr val="333333"/>
                </a:solidFill>
              </a:rPr>
              <a:t> </a:t>
            </a:r>
            <a:r>
              <a:rPr lang="en-US" altLang="de-DE" sz="2400" dirty="0" err="1">
                <a:solidFill>
                  <a:srgbClr val="333333"/>
                </a:solidFill>
              </a:rPr>
              <a:t>있다는</a:t>
            </a:r>
            <a:r>
              <a:rPr lang="en-US" altLang="de-DE" sz="2400" dirty="0">
                <a:solidFill>
                  <a:srgbClr val="333333"/>
                </a:solidFill>
              </a:rPr>
              <a:t> </a:t>
            </a:r>
            <a:r>
              <a:rPr lang="en-US" altLang="de-DE" sz="2400" dirty="0" err="1">
                <a:solidFill>
                  <a:srgbClr val="333333"/>
                </a:solidFill>
              </a:rPr>
              <a:t>고양된</a:t>
            </a:r>
            <a:r>
              <a:rPr lang="en-US" altLang="de-DE" sz="2400" dirty="0">
                <a:solidFill>
                  <a:srgbClr val="333333"/>
                </a:solidFill>
              </a:rPr>
              <a:t> </a:t>
            </a:r>
            <a:r>
              <a:rPr lang="en-US" altLang="de-DE" sz="2400" dirty="0" err="1">
                <a:solidFill>
                  <a:srgbClr val="333333"/>
                </a:solidFill>
              </a:rPr>
              <a:t>감정이</a:t>
            </a:r>
            <a:r>
              <a:rPr lang="en-US" altLang="de-DE" sz="2400" dirty="0">
                <a:solidFill>
                  <a:srgbClr val="333333"/>
                </a:solidFill>
              </a:rPr>
              <a:t> </a:t>
            </a:r>
            <a:r>
              <a:rPr lang="en-US" altLang="de-DE" sz="2400" dirty="0" err="1">
                <a:solidFill>
                  <a:srgbClr val="333333"/>
                </a:solidFill>
              </a:rPr>
              <a:t>생겨날</a:t>
            </a:r>
            <a:r>
              <a:rPr lang="en-US" altLang="de-DE" sz="2400" dirty="0">
                <a:solidFill>
                  <a:srgbClr val="333333"/>
                </a:solidFill>
              </a:rPr>
              <a:t> </a:t>
            </a:r>
            <a:r>
              <a:rPr lang="en-US" altLang="de-DE" sz="2400" dirty="0" err="1">
                <a:solidFill>
                  <a:srgbClr val="333333"/>
                </a:solidFill>
              </a:rPr>
              <a:t>것이다</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118</a:t>
            </a:fld>
            <a:endParaRPr lang="de-DE" altLang="ko-KR"/>
          </a:p>
        </p:txBody>
      </p:sp>
    </p:spTree>
    <p:extLst>
      <p:ext uri="{BB962C8B-B14F-4D97-AF65-F5344CB8AC3E}">
        <p14:creationId xmlns:p14="http://schemas.microsoft.com/office/powerpoint/2010/main" val="33454842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t>집중해주셔서 감사합니다</a:t>
            </a:r>
            <a:r>
              <a:rPr lang="en-US" altLang="ko-KR" sz="3600" dirty="0"/>
              <a:t>!</a:t>
            </a:r>
            <a:endParaRPr lang="en-US" altLang="ja-JP" sz="3600" dirty="0">
              <a:latin typeface="Calibri Light"/>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ea typeface="+mj-ea"/>
                <a:cs typeface="Verdana"/>
              </a:rPr>
              <a:t>훈련자들을 위해</a:t>
            </a:r>
            <a:r>
              <a:rPr lang="en-US" altLang="ko-KR" i="1" dirty="0">
                <a:solidFill>
                  <a:srgbClr val="004992"/>
                </a:solidFill>
                <a:ea typeface="+mj-ea"/>
                <a:cs typeface="Verdana"/>
              </a:rPr>
              <a:t>:</a:t>
            </a:r>
            <a:endParaRPr lang="nl-NL" i="1" dirty="0">
              <a:solidFill>
                <a:srgbClr val="004992"/>
              </a:solidFill>
              <a:latin typeface="Calibri Light"/>
              <a:ea typeface="+mj-ea"/>
              <a:cs typeface="Verdana"/>
            </a:endParaRPr>
          </a:p>
          <a:p>
            <a:pPr marL="114935" marR="333375" lvl="0" defTabSz="914400">
              <a:lnSpc>
                <a:spcPct val="100000"/>
              </a:lnSpc>
              <a:spcBef>
                <a:spcPts val="800"/>
              </a:spcBef>
            </a:pPr>
            <a:r>
              <a:rPr lang="ko-KR" altLang="en-US" dirty="0">
                <a:solidFill>
                  <a:srgbClr val="004992"/>
                </a:solidFill>
                <a:ea typeface="+mj-ea"/>
                <a:cs typeface="Verdana"/>
              </a:rPr>
              <a:t>워크시트를 나눠 주세요</a:t>
            </a:r>
            <a:r>
              <a:rPr lang="en-US" altLang="ko-KR" dirty="0">
                <a:solidFill>
                  <a:srgbClr val="004992"/>
                </a:solidFill>
                <a:ea typeface="+mj-ea"/>
                <a:cs typeface="Verdana"/>
              </a:rPr>
              <a:t>. </a:t>
            </a:r>
            <a:r>
              <a:rPr lang="ko-KR" altLang="en-US" dirty="0">
                <a:solidFill>
                  <a:srgbClr val="004992"/>
                </a:solidFill>
                <a:ea typeface="+mj-ea"/>
                <a:cs typeface="Verdana"/>
              </a:rPr>
              <a:t>우리의 응용 프로그램 </a:t>
            </a:r>
            <a:r>
              <a:rPr lang="en-US" altLang="ko-KR" dirty="0">
                <a:solidFill>
                  <a:srgbClr val="004992"/>
                </a:solidFill>
                <a:ea typeface="+mj-ea"/>
                <a:cs typeface="Verdana"/>
              </a:rPr>
              <a:t>COGITO (</a:t>
            </a:r>
            <a:r>
              <a:rPr lang="ko-KR" altLang="en-US" dirty="0">
                <a:solidFill>
                  <a:srgbClr val="004992"/>
                </a:solidFill>
                <a:ea typeface="+mj-ea"/>
                <a:cs typeface="Verdana"/>
              </a:rPr>
              <a:t>무료로 다운로드</a:t>
            </a:r>
            <a:r>
              <a:rPr lang="en-US" altLang="ko-KR" dirty="0">
                <a:solidFill>
                  <a:srgbClr val="004992"/>
                </a:solidFill>
                <a:ea typeface="+mj-ea"/>
                <a:cs typeface="Verdana"/>
              </a:rPr>
              <a:t>)</a:t>
            </a:r>
            <a:r>
              <a:rPr lang="ko-KR" altLang="en-US" dirty="0">
                <a:solidFill>
                  <a:srgbClr val="004992"/>
                </a:solidFill>
                <a:ea typeface="+mj-ea"/>
                <a:cs typeface="Verdana"/>
              </a:rPr>
              <a:t>를 소개합니다</a:t>
            </a:r>
            <a:r>
              <a:rPr lang="en-US" altLang="ko-KR" dirty="0">
                <a:solidFill>
                  <a:srgbClr val="004992"/>
                </a:solidFill>
                <a:ea typeface="+mj-ea"/>
                <a:cs typeface="Verdana"/>
              </a:rPr>
              <a:t>.</a:t>
            </a: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341C2DF-B137-447B-97D9-CB7AA86B68B8}" type="slidenum">
              <a:rPr lang="ko-KR" altLang="de-DE" smtClean="0"/>
              <a:pPr/>
              <a:t>119</a:t>
            </a:fld>
            <a:endParaRPr lang="de-DE" altLang="ko-K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768541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p:txBody>
          <a:bodyPr/>
          <a:lstStyle/>
          <a:p>
            <a:fld id="{F60F17C3-88F7-47C9-AA34-6D61B41676F0}" type="slidenum">
              <a:rPr lang="ko-KR" altLang="de-DE" smtClean="0"/>
              <a:pPr/>
              <a:t>120</a:t>
            </a:fld>
            <a:endParaRPr lang="de-DE" altLang="ko-KR"/>
          </a:p>
        </p:txBody>
      </p:sp>
      <p:graphicFrame>
        <p:nvGraphicFramePr>
          <p:cNvPr id="6" name="Group 2"/>
          <p:cNvGraphicFramePr>
            <a:graphicFrameLocks noGrp="1"/>
          </p:cNvGraphicFramePr>
          <p:nvPr>
            <p:extLst>
              <p:ext uri="{D42A27DB-BD31-4B8C-83A1-F6EECF244321}">
                <p14:modId xmlns:p14="http://schemas.microsoft.com/office/powerpoint/2010/main" val="684819141"/>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5" name="Slide Number Placeholder 4"/>
          <p:cNvSpPr>
            <a:spLocks noGrp="1"/>
          </p:cNvSpPr>
          <p:nvPr>
            <p:ph type="sldNum" sz="quarter" idx="12"/>
          </p:nvPr>
        </p:nvSpPr>
        <p:spPr/>
        <p:txBody>
          <a:bodyPr/>
          <a:lstStyle/>
          <a:p>
            <a:fld id="{F60F17C3-88F7-47C9-AA34-6D61B41676F0}" type="slidenum">
              <a:rPr lang="ko-KR" altLang="de-DE" smtClean="0"/>
              <a:pPr/>
              <a:t>121</a:t>
            </a:fld>
            <a:endParaRPr lang="de-DE" altLang="ko-KR"/>
          </a:p>
        </p:txBody>
      </p:sp>
      <p:graphicFrame>
        <p:nvGraphicFramePr>
          <p:cNvPr id="6" name="Group 2"/>
          <p:cNvGraphicFramePr>
            <a:graphicFrameLocks noGrp="1"/>
          </p:cNvGraphicFramePr>
          <p:nvPr>
            <p:extLst>
              <p:ext uri="{D42A27DB-BD31-4B8C-83A1-F6EECF244321}">
                <p14:modId xmlns:p14="http://schemas.microsoft.com/office/powerpoint/2010/main" val="2510115941"/>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5" name="Slide Number Placeholder 4"/>
          <p:cNvSpPr>
            <a:spLocks noGrp="1"/>
          </p:cNvSpPr>
          <p:nvPr>
            <p:ph type="sldNum" sz="quarter" idx="12"/>
          </p:nvPr>
        </p:nvSpPr>
        <p:spPr/>
        <p:txBody>
          <a:bodyPr/>
          <a:lstStyle/>
          <a:p>
            <a:fld id="{F60F17C3-88F7-47C9-AA34-6D61B41676F0}" type="slidenum">
              <a:rPr lang="ko-KR" altLang="de-DE" smtClean="0"/>
              <a:pPr/>
              <a:t>122</a:t>
            </a:fld>
            <a:endParaRPr lang="de-DE" altLang="ko-KR"/>
          </a:p>
        </p:txBody>
      </p:sp>
      <p:graphicFrame>
        <p:nvGraphicFramePr>
          <p:cNvPr id="6" name="Group 2"/>
          <p:cNvGraphicFramePr>
            <a:graphicFrameLocks noGrp="1"/>
          </p:cNvGraphicFramePr>
          <p:nvPr>
            <p:extLst>
              <p:ext uri="{D42A27DB-BD31-4B8C-83A1-F6EECF244321}">
                <p14:modId xmlns:p14="http://schemas.microsoft.com/office/powerpoint/2010/main" val="68987883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5910</Words>
  <Application>Microsoft Office PowerPoint</Application>
  <PresentationFormat>Benutzerdefiniert</PresentationFormat>
  <Paragraphs>1212</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A – 공감하기... I</vt:lpstr>
      <vt:lpstr>어떻게 다른 사람을 이해할 수 있을까요...?</vt:lpstr>
      <vt:lpstr>어떻게 다른 사람을 이해할 수 있을까요...?</vt:lpstr>
      <vt:lpstr>어떻게 다른 사람을 이해할 수 있을까요...?</vt:lpstr>
      <vt:lpstr>어떻게 다른 사람을 이해할 수 있을까요...?</vt:lpstr>
      <vt:lpstr>어떻게 다른 사람을 이해할 수 있을까요...?</vt:lpstr>
      <vt:lpstr>어떻게 다른 사람을 이해할 수 있을까요...?</vt:lpstr>
      <vt:lpstr>어떻게 다른 사람을 이해할 수 있을까요...?</vt:lpstr>
      <vt:lpstr>어떻게 다른 사람을 이해할 수 있을까요...?</vt:lpstr>
      <vt:lpstr>왜 우리가 이것을 하고 있을까요?</vt:lpstr>
      <vt:lpstr>왜 우리가 이것을 하고 있을까요?</vt:lpstr>
      <vt:lpstr>감정인식문제는 정신증이 있는 동안 어떻게 오해를 일으키는가? - 예</vt:lpstr>
      <vt:lpstr>과제 세트 1</vt:lpstr>
      <vt:lpstr>몇가지 인간의 감정/느낌의 이름을 대보세요</vt:lpstr>
      <vt:lpstr>몇가지 인간의 감정/느낌의 이름을 대보세요</vt:lpstr>
      <vt:lpstr>기본 감정 때때로 누군가 어떻게 느끼고 있는지 이해하는 것은 쉽다… 특히 당신이 그 상황을 알고 있다면…</vt:lpstr>
      <vt:lpstr>기본 감정 때때로 누군가 어떻게 느끼고 있는지 이해하는 것은 쉽다… 특히 당신이 그 상황을 알고 있다면…</vt:lpstr>
      <vt:lpstr>PowerPoint-Präsentation</vt:lpstr>
      <vt:lpstr>PowerPoint-Präsentation</vt:lpstr>
      <vt:lpstr>사람들의 외양만 보고도 그 사람의 성격이나 직업을 추론할 수 있는 경우가 있지요?</vt:lpstr>
      <vt:lpstr>알아 맞추었습니까?</vt:lpstr>
      <vt:lpstr>로마에 있을 때는 로마 법을 따르라! 몸짓에 대한 일반적인 오해</vt:lpstr>
      <vt:lpstr>로마에 있을 때는 로마 법을 따르라! 몸짓에 대한 일반적인 오해</vt:lpstr>
      <vt:lpstr>로마에 있을 때는 로마 법을 따르라! 몸짓에 대한 일반적인 오해</vt:lpstr>
      <vt:lpstr>로마에 있을 때는 로마 법을 따르라! 몸짓에 대한 일반적인 오해</vt:lpstr>
      <vt:lpstr>과제 세트 2</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선택 : 비디오 영상</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첫번째 결론!</vt:lpstr>
      <vt:lpstr>첫번째 결론!</vt:lpstr>
      <vt:lpstr>첫번째 결론!</vt:lpstr>
      <vt:lpstr>과제 세트 3</vt:lpstr>
      <vt:lpstr>남자는 무엇을 하려고 하나요?</vt:lpstr>
      <vt:lpstr>남자는 무엇을 하려고 하나요?</vt:lpstr>
      <vt:lpstr>남자는 무엇을 하려고 하나요?</vt:lpstr>
      <vt:lpstr>정답은 4c!</vt:lpstr>
      <vt:lpstr>여자의 의도는 무엇일까요?</vt:lpstr>
      <vt:lpstr>여자의 의도는 무엇일까요?</vt:lpstr>
      <vt:lpstr>여자의 의도는 무엇일까요?</vt:lpstr>
      <vt:lpstr>정답은 4a!</vt:lpstr>
      <vt:lpstr>남자의 의도는 무엇일까요?</vt:lpstr>
      <vt:lpstr>남자의 의도는 무엇일까요?</vt:lpstr>
      <vt:lpstr>남자의 의도는 무엇일까요?</vt:lpstr>
      <vt:lpstr>정답은 4c!</vt:lpstr>
      <vt:lpstr>여자는 무엇을 하려고 할까요?</vt:lpstr>
      <vt:lpstr>여자는 무엇을 하려고 할까요?</vt:lpstr>
      <vt:lpstr>여자는 무엇을 하려고 할까요?</vt:lpstr>
      <vt:lpstr>정답은 4a!</vt:lpstr>
      <vt:lpstr>여자의 의도는 무엇일까요?</vt:lpstr>
      <vt:lpstr>여자의 의도는 무엇일까요?</vt:lpstr>
      <vt:lpstr>여자의 의도는 무엇일까요?</vt:lpstr>
      <vt:lpstr>정답은 4b!</vt:lpstr>
      <vt:lpstr>여자는 무엇을 하려고 할까요?</vt:lpstr>
      <vt:lpstr>여자는 무엇을 하려고 할까요?</vt:lpstr>
      <vt:lpstr>여자는 무엇을 하려고 할까요?</vt:lpstr>
      <vt:lpstr>정답은 4b!</vt:lpstr>
      <vt:lpstr>소년의 의도는 무엇일까요?</vt:lpstr>
      <vt:lpstr>소년의 의도는 무엇일까요?</vt:lpstr>
      <vt:lpstr>소년의 의도는 무엇일까요?</vt:lpstr>
      <vt:lpstr>정답은 4a!</vt:lpstr>
      <vt:lpstr>남자는 무엇을 하려고 하는 걸까요?</vt:lpstr>
      <vt:lpstr>남자는 무엇을 하려고 하는 걸까요?</vt:lpstr>
      <vt:lpstr>남자는 무엇을 하려고 하는 걸까요?</vt:lpstr>
      <vt:lpstr>정답은 4b!</vt:lpstr>
      <vt:lpstr>여자의 의도는 무엇일까요?</vt:lpstr>
      <vt:lpstr>여자의 의도는 무엇일까요?</vt:lpstr>
      <vt:lpstr>여자의 의도는 무엇일까요?</vt:lpstr>
      <vt:lpstr>정답은 4a!</vt:lpstr>
      <vt:lpstr>남자의 의도는 무엇일까요?</vt:lpstr>
      <vt:lpstr>남자의 의도는 무엇일까요?</vt:lpstr>
      <vt:lpstr>남자의 의도는 무엇일까요?</vt:lpstr>
      <vt:lpstr>정답은 4b!</vt:lpstr>
      <vt:lpstr>요 약</vt:lpstr>
      <vt:lpstr>요 약</vt:lpstr>
      <vt:lpstr>요 약</vt:lpstr>
      <vt:lpstr>과제 세트 4</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남자들은 무엇을 하려고 할까요?</vt:lpstr>
      <vt:lpstr>남자들은 무엇을 하려고 할까요?</vt:lpstr>
      <vt:lpstr>남자들은 무엇을 하려고 할까요?</vt:lpstr>
      <vt:lpstr>남자들은 무엇을 하려고 할까요?</vt:lpstr>
      <vt:lpstr>남자들은 무엇을 하려고 할까요?</vt:lpstr>
      <vt:lpstr>소년은 무엇을 하고 있나요?</vt:lpstr>
      <vt:lpstr>소년은 무엇을 하고 있나요?</vt:lpstr>
      <vt:lpstr>소년은 무엇을 하고 있나요?</vt:lpstr>
      <vt:lpstr>소년은 무엇을 하고 있나요?</vt:lpstr>
      <vt:lpstr>소년은 무엇을 하고 있나요?</vt:lpstr>
      <vt:lpstr>매일의 일상생활로 전환하기</vt:lpstr>
      <vt:lpstr>매일의 일상생활로 전환하기</vt:lpstr>
      <vt:lpstr>매일의 일상생활로 전환하기</vt:lpstr>
      <vt:lpstr>매일의 일상생활로 전환하기</vt:lpstr>
      <vt:lpstr>이것을 정신증에서 어떻게 적용할 것인가?</vt:lpstr>
      <vt:lpstr>이것을 정신증에서 어떻게 적용할 것인가?</vt:lpstr>
      <vt:lpstr>집중해주셔서 감사합니다!</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365</cp:revision>
  <dcterms:created xsi:type="dcterms:W3CDTF">2004-07-26T08:39:44Z</dcterms:created>
  <dcterms:modified xsi:type="dcterms:W3CDTF">2022-06-23T10:51:29Z</dcterms:modified>
</cp:coreProperties>
</file>